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tags/tag3.xml" ContentType="application/vnd.openxmlformats-officedocument.presentationml.tags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4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9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2" r:id="rId2"/>
    <p:sldId id="259" r:id="rId3"/>
    <p:sldId id="275" r:id="rId4"/>
    <p:sldId id="296" r:id="rId5"/>
    <p:sldId id="284" r:id="rId6"/>
    <p:sldId id="304" r:id="rId7"/>
    <p:sldId id="280" r:id="rId8"/>
    <p:sldId id="311" r:id="rId9"/>
    <p:sldId id="301" r:id="rId10"/>
    <p:sldId id="298" r:id="rId11"/>
    <p:sldId id="302" r:id="rId12"/>
    <p:sldId id="303" r:id="rId13"/>
    <p:sldId id="306" r:id="rId14"/>
    <p:sldId id="273" r:id="rId15"/>
    <p:sldId id="299" r:id="rId16"/>
    <p:sldId id="305" r:id="rId17"/>
    <p:sldId id="307" r:id="rId18"/>
    <p:sldId id="278" r:id="rId19"/>
    <p:sldId id="282" r:id="rId20"/>
    <p:sldId id="300" r:id="rId21"/>
    <p:sldId id="309" r:id="rId22"/>
    <p:sldId id="308" r:id="rId23"/>
    <p:sldId id="291" r:id="rId24"/>
    <p:sldId id="310" r:id="rId25"/>
    <p:sldId id="297" r:id="rId2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5A84"/>
    <a:srgbClr val="B55A74"/>
    <a:srgbClr val="C35954"/>
    <a:srgbClr val="7B5A85"/>
    <a:srgbClr val="364254"/>
    <a:srgbClr val="B04474"/>
    <a:srgbClr val="182038"/>
    <a:srgbClr val="141E40"/>
    <a:srgbClr val="1B2955"/>
    <a:srgbClr val="0B11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3929" autoAdjust="0"/>
    <p:restoredTop sz="94660"/>
  </p:normalViewPr>
  <p:slideViewPr>
    <p:cSldViewPr snapToGrid="0">
      <p:cViewPr>
        <p:scale>
          <a:sx n="100" d="100"/>
          <a:sy n="100" d="100"/>
        </p:scale>
        <p:origin x="162" y="210"/>
      </p:cViewPr>
      <p:guideLst>
        <p:guide orient="horz" pos="2137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6.bin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7.bin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8.bin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9.bin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0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975988660106565"/>
          <c:y val="9.0494681409734226E-2"/>
          <c:w val="0.5824921543886894"/>
          <c:h val="0.8737382315830341"/>
        </c:manualLayout>
      </c:layout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>
                <a:lumMod val="95000"/>
                <a:alpha val="7000"/>
              </a:schemeClr>
            </a:solidFill>
            <a:ln w="57150">
              <a:gradFill flip="none" rotWithShape="1">
                <a:gsLst>
                  <a:gs pos="0">
                    <a:srgbClr val="C35954"/>
                  </a:gs>
                  <a:gs pos="100000">
                    <a:srgbClr val="7B5A85"/>
                  </a:gs>
                </a:gsLst>
                <a:lin ang="0" scaled="1"/>
                <a:tileRect/>
              </a:gradFill>
            </a:ln>
            <a:effectLst/>
          </c:spPr>
          <c:dLbls>
            <c:dLbl>
              <c:idx val="0"/>
              <c:layout>
                <c:manualLayout>
                  <c:x val="-8.265710589948494E-17"/>
                  <c:y val="4.38568324011666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44D-4437-85A6-DF635A86FB29}"/>
                </c:ext>
              </c:extLst>
            </c:dLbl>
            <c:dLbl>
              <c:idx val="1"/>
              <c:layout>
                <c:manualLayout>
                  <c:x val="-2.6286761662023893E-2"/>
                  <c:y val="1.51654394203983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4D-4437-85A6-DF635A86FB29}"/>
                </c:ext>
              </c:extLst>
            </c:dLbl>
            <c:dLbl>
              <c:idx val="2"/>
              <c:layout>
                <c:manualLayout>
                  <c:x val="-2.426470307263744E-2"/>
                  <c:y val="-3.03308788407967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4D-4437-85A6-DF635A86FB29}"/>
                </c:ext>
              </c:extLst>
            </c:dLbl>
            <c:dLbl>
              <c:idx val="3"/>
              <c:layout>
                <c:manualLayout>
                  <c:x val="2.0220585893864535E-3"/>
                  <c:y val="-4.24632303771156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44D-4437-85A6-DF635A86FB29}"/>
                </c:ext>
              </c:extLst>
            </c:dLbl>
            <c:dLbl>
              <c:idx val="4"/>
              <c:layout>
                <c:manualLayout>
                  <c:x val="2.224264448325091E-2"/>
                  <c:y val="1.2132351536318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44D-4437-85A6-DF635A86FB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B04474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44D-4437-85A6-DF635A86FB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240787392"/>
        <c:axId val="-1240786304"/>
      </c:radarChart>
      <c:catAx>
        <c:axId val="-12407873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240786304"/>
        <c:crosses val="autoZero"/>
        <c:auto val="1"/>
        <c:lblAlgn val="ctr"/>
        <c:lblOffset val="100"/>
        <c:noMultiLvlLbl val="0"/>
      </c:catAx>
      <c:valAx>
        <c:axId val="-1240786304"/>
        <c:scaling>
          <c:orientation val="minMax"/>
        </c:scaling>
        <c:delete val="1"/>
        <c:axPos val="l"/>
        <c:majorGridlines>
          <c:spPr>
            <a:ln w="3175" cap="flat" cmpd="sng" algn="ctr">
              <a:noFill/>
              <a:prstDash val="sysDot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240787392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 w="3175">
              <a:solidFill>
                <a:schemeClr val="bg1"/>
              </a:solidFill>
            </a:ln>
            <a:effectLst/>
            <a:scene3d>
              <a:camera prst="orthographicFront"/>
              <a:lightRig rig="threePt" dir="t"/>
            </a:scene3d>
            <a:sp3d/>
          </c:spPr>
          <c:dPt>
            <c:idx val="0"/>
            <c:bubble3D val="0"/>
            <c:spPr>
              <a:gradFill>
                <a:gsLst>
                  <a:gs pos="0">
                    <a:srgbClr val="7B5A85"/>
                  </a:gs>
                  <a:gs pos="100000">
                    <a:srgbClr val="C35954"/>
                  </a:gs>
                </a:gsLst>
                <a:lin ang="0" scaled="1"/>
              </a:gradFill>
              <a:ln w="3175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1-7D1B-4C4B-BBBE-9EAA1C7241A6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  <a:alpha val="35000"/>
                </a:schemeClr>
              </a:solidFill>
              <a:ln w="3175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3-7D1B-4C4B-BBBE-9EAA1C7241A6}"/>
              </c:ext>
            </c:extLst>
          </c:dPt>
          <c:cat>
            <c:strRef>
              <c:f>Sheet1!$A$2:$A$5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D1B-4C4B-BBBE-9EAA1C7241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plastic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657DAD"/>
            </a:solidFill>
            <a:ln w="3175">
              <a:solidFill>
                <a:schemeClr val="bg1"/>
              </a:solidFill>
            </a:ln>
            <a:effectLst/>
            <a:scene3d>
              <a:camera prst="orthographicFront"/>
              <a:lightRig rig="threePt" dir="t"/>
            </a:scene3d>
            <a:sp3d/>
          </c:spPr>
          <c:dPt>
            <c:idx val="0"/>
            <c:bubble3D val="0"/>
            <c:spPr>
              <a:gradFill>
                <a:gsLst>
                  <a:gs pos="0">
                    <a:srgbClr val="7B5A85"/>
                  </a:gs>
                  <a:gs pos="100000">
                    <a:srgbClr val="C35954"/>
                  </a:gs>
                </a:gsLst>
                <a:lin ang="0" scaled="1"/>
              </a:gradFill>
              <a:ln w="3175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1-5E93-4231-AE5A-8966611D027F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  <a:alpha val="35000"/>
                </a:schemeClr>
              </a:solidFill>
              <a:ln w="3175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3-5E93-4231-AE5A-8966611D027F}"/>
              </c:ext>
            </c:extLst>
          </c:dPt>
          <c:cat>
            <c:strRef>
              <c:f>Sheet1!$A$2:$A$5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93-4231-AE5A-8966611D02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plastic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vlaue01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02F3-49D0-A039-4D938B857194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7C5A85"/>
                  </a:gs>
                  <a:gs pos="100000">
                    <a:srgbClr val="C35954"/>
                  </a:gs>
                </a:gsLst>
                <a:lin ang="0" scaled="1"/>
              </a:gradFill>
            </c:spPr>
            <c:extLst>
              <c:ext xmlns:c16="http://schemas.microsoft.com/office/drawing/2014/chart" uri="{C3380CC4-5D6E-409C-BE32-E72D297353CC}">
                <c16:uniqueId val="{00000003-02F3-49D0-A039-4D938B857194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E0ADB783-43CA-48D5-8196-6F69513E82B9}" type="VALUE">
                      <a:rPr lang="en-US" altLang="ko-KR"/>
                      <a:pPr>
                        <a:defRPr sz="14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[值]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2F3-49D0-A039-4D938B8571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vlaue01</c:v>
                </c:pt>
                <c:pt idx="1">
                  <c:v>vlaue02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2F3-49D0-A039-4D938B8571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axId val="-910380736"/>
        <c:axId val="-910374752"/>
      </c:barChart>
      <c:catAx>
        <c:axId val="-910380736"/>
        <c:scaling>
          <c:orientation val="minMax"/>
        </c:scaling>
        <c:delete val="0"/>
        <c:axPos val="l"/>
        <c:numFmt formatCode="General" sourceLinked="0"/>
        <c:majorTickMark val="in"/>
        <c:minorTickMark val="none"/>
        <c:tickLblPos val="nextTo"/>
        <c:txPr>
          <a:bodyPr/>
          <a:lstStyle/>
          <a:p>
            <a:pPr>
              <a:defRPr sz="1100" b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zh-CN"/>
          </a:p>
        </c:txPr>
        <c:crossAx val="-910374752"/>
        <c:crosses val="autoZero"/>
        <c:auto val="1"/>
        <c:lblAlgn val="ctr"/>
        <c:lblOffset val="100"/>
        <c:noMultiLvlLbl val="0"/>
      </c:catAx>
      <c:valAx>
        <c:axId val="-910374752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-9103807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vlaue01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1CC0-4AC2-ABBF-CA5C6AF1E720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7C5A85"/>
                  </a:gs>
                  <a:gs pos="100000">
                    <a:srgbClr val="C35954"/>
                  </a:gs>
                </a:gsLst>
                <a:lin ang="0" scaled="1"/>
              </a:gradFill>
            </c:spPr>
            <c:extLst>
              <c:ext xmlns:c16="http://schemas.microsoft.com/office/drawing/2014/chart" uri="{C3380CC4-5D6E-409C-BE32-E72D297353CC}">
                <c16:uniqueId val="{00000003-1CC0-4AC2-ABBF-CA5C6AF1E720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71BBA015-C3FA-4717-A96A-9B4685DF5F00}" type="VALUE">
                      <a:rPr lang="en-US" altLang="ko-KR"/>
                      <a:pPr>
                        <a:defRPr sz="14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[值]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CC0-4AC2-ABBF-CA5C6AF1E7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vlaue01</c:v>
                </c:pt>
                <c:pt idx="1">
                  <c:v>vlaue02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C0-4AC2-ABBF-CA5C6AF1E7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axId val="-910369856"/>
        <c:axId val="-910391616"/>
      </c:barChart>
      <c:catAx>
        <c:axId val="-910369856"/>
        <c:scaling>
          <c:orientation val="minMax"/>
        </c:scaling>
        <c:delete val="0"/>
        <c:axPos val="l"/>
        <c:numFmt formatCode="General" sourceLinked="0"/>
        <c:majorTickMark val="in"/>
        <c:minorTickMark val="none"/>
        <c:tickLblPos val="nextTo"/>
        <c:txPr>
          <a:bodyPr/>
          <a:lstStyle/>
          <a:p>
            <a:pPr>
              <a:defRPr sz="1100" b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zh-CN"/>
          </a:p>
        </c:txPr>
        <c:crossAx val="-910391616"/>
        <c:crosses val="autoZero"/>
        <c:auto val="1"/>
        <c:lblAlgn val="ctr"/>
        <c:lblOffset val="100"/>
        <c:noMultiLvlLbl val="0"/>
      </c:catAx>
      <c:valAx>
        <c:axId val="-910391616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-9103698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484279345061359E-2"/>
          <c:y val="2.8293378595154035E-2"/>
          <c:w val="0.96103628861643209"/>
          <c:h val="0.9541910422201178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1-ABBC-4CAB-991C-0CEE63F821BA}"/>
              </c:ext>
            </c:extLst>
          </c:dPt>
          <c:dPt>
            <c:idx val="1"/>
            <c:bubble3D val="0"/>
            <c:spPr>
              <a:no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3-ABBC-4CAB-991C-0CEE63F821BA}"/>
              </c:ext>
            </c:extLst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5-ABBC-4CAB-991C-0CEE63F821BA}"/>
              </c:ext>
            </c:extLst>
          </c:dPt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BBC-4CAB-991C-0CEE63F821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484279345061359E-2"/>
          <c:y val="2.8293378595154035E-2"/>
          <c:w val="0.96103628861643209"/>
          <c:h val="0.9541910422201178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rgbClr val="C35954"/>
              </a:solidFill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1-7648-48B3-9A1D-52A410F34AC0}"/>
              </c:ext>
            </c:extLst>
          </c:dPt>
          <c:dPt>
            <c:idx val="1"/>
            <c:bubble3D val="0"/>
            <c:spPr>
              <a:no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3-7648-48B3-9A1D-52A410F34AC0}"/>
              </c:ext>
            </c:extLst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5-7648-48B3-9A1D-52A410F34AC0}"/>
              </c:ext>
            </c:extLst>
          </c:dPt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648-48B3-9A1D-52A410F34A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484279345061359E-2"/>
          <c:y val="2.8293378595154035E-2"/>
          <c:w val="0.96103628861643209"/>
          <c:h val="0.9541910422201178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rgbClr val="7B5A85"/>
              </a:solidFill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1-0EB6-45EE-9AD1-AEF4EFE448FD}"/>
              </c:ext>
            </c:extLst>
          </c:dPt>
          <c:dPt>
            <c:idx val="1"/>
            <c:bubble3D val="0"/>
            <c:spPr>
              <a:no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3-0EB6-45EE-9AD1-AEF4EFE448FD}"/>
              </c:ext>
            </c:extLst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5-0EB6-45EE-9AD1-AEF4EFE448FD}"/>
              </c:ext>
            </c:extLst>
          </c:dPt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EB6-45EE-9AD1-AEF4EFE448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C35954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EF5-4F5E-BFAE-2B8A999665CC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EF5-4F5E-BFAE-2B8A999665CC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EF5-4F5E-BFAE-2B8A999665CC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EF5-4F5E-BFAE-2B8A999665CC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2EF5-4F5E-BFAE-2B8A999665CC}"/>
              </c:ext>
            </c:extLst>
          </c:dPt>
          <c:dPt>
            <c:idx val="1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2EF5-4F5E-BFAE-2B8A999665CC}"/>
              </c:ext>
            </c:extLst>
          </c:dPt>
          <c:dLbls>
            <c:dLbl>
              <c:idx val="0"/>
              <c:layout>
                <c:manualLayout>
                  <c:x val="0"/>
                  <c:y val="5.58329039149436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EF5-4F5E-BFAE-2B8A999665CC}"/>
                </c:ext>
              </c:extLst>
            </c:dLbl>
            <c:dLbl>
              <c:idx val="1"/>
              <c:layout>
                <c:manualLayout>
                  <c:x val="-3.0841404512704593E-3"/>
                  <c:y val="6.43751999987981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EF5-4F5E-BFAE-2B8A999665CC}"/>
                </c:ext>
              </c:extLst>
            </c:dLbl>
            <c:dLbl>
              <c:idx val="2"/>
              <c:layout>
                <c:manualLayout>
                  <c:x val="0"/>
                  <c:y val="-1.76374526951199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EF5-4F5E-BFAE-2B8A999665CC}"/>
                </c:ext>
              </c:extLst>
            </c:dLbl>
            <c:dLbl>
              <c:idx val="3"/>
              <c:layout>
                <c:manualLayout>
                  <c:x val="0"/>
                  <c:y val="2.222258946049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EF5-4F5E-BFAE-2B8A999665CC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EF5-4F5E-BFAE-2B8A999665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EF5-4F5E-BFAE-2B8A999665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계열 2</c:v>
                </c:pt>
              </c:strCache>
            </c:strRef>
          </c:tx>
          <c:spPr>
            <a:solidFill>
              <a:srgbClr val="7B5A85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20</c:v>
                </c:pt>
                <c:pt idx="1">
                  <c:v>30</c:v>
                </c:pt>
                <c:pt idx="2">
                  <c:v>10</c:v>
                </c:pt>
                <c:pt idx="3">
                  <c:v>40</c:v>
                </c:pt>
                <c:pt idx="4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EF5-4F5E-BFAE-2B8A999665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계열 3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10</c:v>
                </c:pt>
                <c:pt idx="1">
                  <c:v>40</c:v>
                </c:pt>
                <c:pt idx="2">
                  <c:v>60</c:v>
                </c:pt>
                <c:pt idx="3">
                  <c:v>30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EF5-4F5E-BFAE-2B8A999665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30"/>
        <c:overlap val="-41"/>
        <c:axId val="-910372576"/>
        <c:axId val="-910393248"/>
      </c:barChart>
      <c:catAx>
        <c:axId val="-91037257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numFmt formatCode="General" sourceLinked="0"/>
        <c:majorTickMark val="none"/>
        <c:minorTickMark val="none"/>
        <c:tickLblPos val="nextTo"/>
        <c:spPr>
          <a:ln w="3175"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000" baseline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-910393248"/>
        <c:crosses val="autoZero"/>
        <c:auto val="1"/>
        <c:lblAlgn val="ctr"/>
        <c:lblOffset val="100"/>
        <c:noMultiLvlLbl val="0"/>
      </c:catAx>
      <c:valAx>
        <c:axId val="-910393248"/>
        <c:scaling>
          <c:orientation val="minMax"/>
          <c:max val="100"/>
        </c:scaling>
        <c:delete val="1"/>
        <c:axPos val="l"/>
        <c:majorGridlines>
          <c:spPr>
            <a:ln w="3175">
              <a:solidFill>
                <a:schemeClr val="bg1">
                  <a:lumMod val="75000"/>
                </a:schemeClr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crossAx val="-910372576"/>
        <c:crosses val="autoZero"/>
        <c:crossBetween val="between"/>
        <c:majorUnit val="10"/>
      </c:valAx>
      <c:spPr>
        <a:noFill/>
      </c:spPr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165583198409818E-2"/>
          <c:y val="5.5430349008840286E-2"/>
          <c:w val="0.92766883360318042"/>
          <c:h val="0.8173821956290571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ln w="28575">
              <a:solidFill>
                <a:srgbClr val="C35954"/>
              </a:solidFill>
            </a:ln>
            <a:effectLst/>
          </c:spPr>
          <c:marker>
            <c:symbol val="circle"/>
            <c:size val="7"/>
            <c:spPr>
              <a:solidFill>
                <a:schemeClr val="bg1"/>
              </a:solidFill>
              <a:ln w="28575">
                <a:solidFill>
                  <a:srgbClr val="C35954"/>
                </a:solidFill>
              </a:ln>
              <a:effectLst/>
            </c:spPr>
          </c:marker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0-B0EA-4056-B275-B0310EA988CC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1-B0EA-4056-B275-B0310EA988CC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2-B0EA-4056-B275-B0310EA988CC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3-B0EA-4056-B275-B0310EA988CC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4-B0EA-4056-B275-B0310EA988CC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5-B0EA-4056-B275-B0310EA988CC}"/>
              </c:ext>
            </c:extLst>
          </c:dPt>
          <c:dLbls>
            <c:dLbl>
              <c:idx val="0"/>
              <c:layout>
                <c:manualLayout>
                  <c:x val="-3.1401032334878169E-2"/>
                  <c:y val="5.7466828145170949E-2"/>
                </c:manualLayout>
              </c:layout>
              <c:tx>
                <c:rich>
                  <a:bodyPr/>
                  <a:lstStyle/>
                  <a:p>
                    <a:fld id="{9CBF4B2E-DE7C-4405-93E7-BDE6C9CC6DE7}" type="VALUE">
                      <a:rPr lang="en-US" altLang="ko-KR"/>
                      <a:pPr/>
                      <a:t>[值]</a:t>
                    </a:fld>
                    <a:endParaRPr lang="zh-CN" alt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B0EA-4056-B275-B0310EA988CC}"/>
                </c:ext>
              </c:extLst>
            </c:dLbl>
            <c:dLbl>
              <c:idx val="1"/>
              <c:layout>
                <c:manualLayout>
                  <c:x val="-5.5579782775156596E-3"/>
                  <c:y val="1.4329690288278102E-2"/>
                </c:manualLayout>
              </c:layout>
              <c:tx>
                <c:rich>
                  <a:bodyPr/>
                  <a:lstStyle/>
                  <a:p>
                    <a:fld id="{C0C4C743-3147-4445-A908-3636CC9F5713}" type="VALUE">
                      <a:rPr lang="en-US" altLang="ko-KR"/>
                      <a:pPr/>
                      <a:t>[值]</a:t>
                    </a:fld>
                    <a:endParaRPr lang="zh-CN" alt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B0EA-4056-B275-B0310EA988CC}"/>
                </c:ext>
              </c:extLst>
            </c:dLbl>
            <c:dLbl>
              <c:idx val="2"/>
              <c:layout>
                <c:manualLayout>
                  <c:x val="-2.4475426919780933E-2"/>
                  <c:y val="6.6604293376275964E-2"/>
                </c:manualLayout>
              </c:layout>
              <c:tx>
                <c:rich>
                  <a:bodyPr/>
                  <a:lstStyle/>
                  <a:p>
                    <a:fld id="{2A7BDAEB-7961-40AA-95F1-AA34D66B1147}" type="VALUE">
                      <a:rPr lang="en-US" altLang="ko-KR"/>
                      <a:pPr/>
                      <a:t>[值]</a:t>
                    </a:fld>
                    <a:endParaRPr lang="zh-CN" alt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B0EA-4056-B275-B0310EA988CC}"/>
                </c:ext>
              </c:extLst>
            </c:dLbl>
            <c:dLbl>
              <c:idx val="4"/>
              <c:layout>
                <c:manualLayout>
                  <c:x val="-5.3073888874541043E-2"/>
                  <c:y val="-6.5281955589762478E-2"/>
                </c:manualLayout>
              </c:layout>
              <c:tx>
                <c:rich>
                  <a:bodyPr/>
                  <a:lstStyle/>
                  <a:p>
                    <a:fld id="{95D9DEDF-E06D-446B-AEEC-5143111D5BF7}" type="VALUE">
                      <a:rPr lang="en-US" altLang="ko-KR"/>
                      <a:pPr/>
                      <a:t>[值]</a:t>
                    </a:fld>
                    <a:endParaRPr lang="zh-CN" alt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0EA-4056-B275-B0310EA988CC}"/>
                </c:ext>
              </c:extLst>
            </c:dLbl>
            <c:dLbl>
              <c:idx val="5"/>
              <c:layout>
                <c:manualLayout>
                  <c:x val="-5.3073888874541043E-2"/>
                  <c:y val="-6.0304803011070031E-2"/>
                </c:manualLayout>
              </c:layout>
              <c:tx>
                <c:rich>
                  <a:bodyPr/>
                  <a:lstStyle/>
                  <a:p>
                    <a:fld id="{CF982FFA-54E1-469C-86FB-3AF34EBF86BB}" type="VALUE">
                      <a:rPr lang="en-US" altLang="ko-KR"/>
                      <a:pPr/>
                      <a:t>[值]</a:t>
                    </a:fld>
                    <a:endParaRPr lang="zh-CN" alt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B0EA-4056-B275-B0310EA988CC}"/>
                </c:ext>
              </c:extLst>
            </c:dLbl>
            <c:dLbl>
              <c:idx val="6"/>
              <c:layout>
                <c:manualLayout>
                  <c:x val="-6.3663464516731855E-2"/>
                  <c:y val="4.7800667496307452E-2"/>
                </c:manualLayout>
              </c:layout>
              <c:tx>
                <c:rich>
                  <a:bodyPr/>
                  <a:lstStyle/>
                  <a:p>
                    <a:fld id="{84045C6A-C4AA-4287-BB07-50304BB2D483}" type="VALUE">
                      <a:rPr lang="en-US" altLang="ko-KR"/>
                      <a:pPr/>
                      <a:t>[值]</a:t>
                    </a:fld>
                    <a:endParaRPr lang="zh-CN" alt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0EA-4056-B275-B0310EA988CC}"/>
                </c:ext>
              </c:extLst>
            </c:dLbl>
            <c:dLbl>
              <c:idx val="7"/>
              <c:layout>
                <c:manualLayout>
                  <c:x val="-6.7899121443947011E-2"/>
                  <c:y val="4.7800667496307452E-2"/>
                </c:manualLayout>
              </c:layout>
              <c:tx>
                <c:rich>
                  <a:bodyPr/>
                  <a:lstStyle/>
                  <a:p>
                    <a:fld id="{67B58351-12B9-428A-B07C-BF164E596568}" type="VALUE">
                      <a:rPr lang="en-US" altLang="ko-KR"/>
                      <a:pPr/>
                      <a:t>[值]</a:t>
                    </a:fld>
                    <a:endParaRPr lang="zh-CN" alt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B0EA-4056-B275-B0310EA988CC}"/>
                </c:ext>
              </c:extLst>
            </c:dLbl>
            <c:dLbl>
              <c:idx val="8"/>
              <c:layout>
                <c:manualLayout>
                  <c:x val="-6.7899121443947011E-2"/>
                  <c:y val="4.7800667496307452E-2"/>
                </c:manualLayout>
              </c:layout>
              <c:tx>
                <c:rich>
                  <a:bodyPr/>
                  <a:lstStyle/>
                  <a:p>
                    <a:fld id="{3E946303-16DC-41CB-B16B-BE9D6116F917}" type="VALUE">
                      <a:rPr lang="en-US" altLang="ko-KR"/>
                      <a:pPr/>
                      <a:t>[值]</a:t>
                    </a:fld>
                    <a:endParaRPr lang="zh-CN" alt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B0EA-4056-B275-B0310EA988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C35954"/>
                    </a:solidFill>
                    <a:effectLst/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2012</c:v>
                </c:pt>
                <c:pt idx="7">
                  <c:v>2014</c:v>
                </c:pt>
                <c:pt idx="8">
                  <c:v>2016</c:v>
                </c:pt>
                <c:pt idx="9">
                  <c:v>2018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75</c:v>
                </c:pt>
                <c:pt idx="7">
                  <c:v>60</c:v>
                </c:pt>
                <c:pt idx="8">
                  <c:v>50</c:v>
                </c:pt>
                <c:pt idx="9">
                  <c:v>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B0EA-4056-B275-B0310EA988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계열2</c:v>
                </c:pt>
              </c:strCache>
            </c:strRef>
          </c:tx>
          <c:spPr>
            <a:ln w="19050">
              <a:solidFill>
                <a:srgbClr val="5A4262"/>
              </a:solidFill>
            </a:ln>
          </c:spPr>
          <c:marker>
            <c:symbol val="circle"/>
            <c:size val="5"/>
            <c:spPr>
              <a:solidFill>
                <a:schemeClr val="bg1"/>
              </a:solidFill>
              <a:ln w="15875">
                <a:solidFill>
                  <a:srgbClr val="5A4262"/>
                </a:solidFill>
              </a:ln>
            </c:spPr>
          </c:marker>
          <c:dLbls>
            <c:dLbl>
              <c:idx val="3"/>
              <c:layout>
                <c:manualLayout>
                  <c:x val="-2.5205190330513088E-2"/>
                  <c:y val="8.64730945832024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0EA-4056-B275-B0310EA988CC}"/>
                </c:ext>
              </c:extLst>
            </c:dLbl>
            <c:dLbl>
              <c:idx val="8"/>
              <c:layout>
                <c:manualLayout>
                  <c:x val="-1.8312796492449997E-2"/>
                  <c:y val="-5.33078692622361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0EA-4056-B275-B0310EA988CC}"/>
                </c:ext>
              </c:extLst>
            </c:dLbl>
            <c:dLbl>
              <c:idx val="9"/>
              <c:layout>
                <c:manualLayout>
                  <c:x val="-1.3456489972691332E-2"/>
                  <c:y val="6.75707147024574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0EA-4056-B275-B0310EA988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rgbClr val="5A4262"/>
                    </a:solidFill>
                    <a:latin typeface="Calibri" panose="020F0502020204030204" pitchFamily="34" charset="0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2012</c:v>
                </c:pt>
                <c:pt idx="7">
                  <c:v>2014</c:v>
                </c:pt>
                <c:pt idx="8">
                  <c:v>2016</c:v>
                </c:pt>
                <c:pt idx="9">
                  <c:v>2018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50</c:v>
                </c:pt>
                <c:pt idx="1">
                  <c:v>30</c:v>
                </c:pt>
                <c:pt idx="2">
                  <c:v>50</c:v>
                </c:pt>
                <c:pt idx="3">
                  <c:v>60</c:v>
                </c:pt>
                <c:pt idx="4">
                  <c:v>60</c:v>
                </c:pt>
                <c:pt idx="5">
                  <c:v>40</c:v>
                </c:pt>
                <c:pt idx="6">
                  <c:v>30</c:v>
                </c:pt>
                <c:pt idx="7">
                  <c:v>20</c:v>
                </c:pt>
                <c:pt idx="8">
                  <c:v>5</c:v>
                </c:pt>
                <c:pt idx="9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B0EA-4056-B275-B0310EA988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910392160"/>
        <c:axId val="-910394336"/>
      </c:lineChart>
      <c:catAx>
        <c:axId val="-910392160"/>
        <c:scaling>
          <c:orientation val="minMax"/>
        </c:scaling>
        <c:delete val="0"/>
        <c:axPos val="b"/>
        <c:majorGridlines>
          <c:spPr>
            <a:ln w="3175">
              <a:solidFill>
                <a:schemeClr val="bg1">
                  <a:lumMod val="75000"/>
                </a:schemeClr>
              </a:solidFill>
              <a:prstDash val="sysDash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baseline="0">
                <a:solidFill>
                  <a:schemeClr val="tx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-910394336"/>
        <c:crosses val="autoZero"/>
        <c:auto val="0"/>
        <c:lblAlgn val="ctr"/>
        <c:lblOffset val="100"/>
        <c:noMultiLvlLbl val="0"/>
      </c:catAx>
      <c:valAx>
        <c:axId val="-910394336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-910392160"/>
        <c:crosses val="autoZero"/>
        <c:crossBetween val="midCat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45B175-F814-4F53-B8E0-1C5A2A083ED2}" type="datetimeFigureOut">
              <a:rPr lang="ko-KR" altLang="en-US" smtClean="0"/>
              <a:t>2018-08-23</a:t>
            </a:fld>
            <a:endParaRPr lang="ko-KR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7F1251-5FD2-45C3-99F5-F440BDBD02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7593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1349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5376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753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08026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8459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35024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9676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89459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08175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44101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66939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51326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14386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85908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79347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69109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11572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8367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6" t="3889" r="23646" b="3889"/>
          <a:stretch/>
        </p:blipFill>
        <p:spPr>
          <a:xfrm>
            <a:off x="3162300" y="541682"/>
            <a:ext cx="5867400" cy="577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978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71" t="5185" r="24271" b="63609"/>
          <a:stretch/>
        </p:blipFill>
        <p:spPr>
          <a:xfrm flipV="1">
            <a:off x="3022600" y="0"/>
            <a:ext cx="6146800" cy="2096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28888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7" r="41786"/>
          <a:stretch/>
        </p:blipFill>
        <p:spPr>
          <a:xfrm>
            <a:off x="478972" y="0"/>
            <a:ext cx="6299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492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7" r="41786"/>
          <a:stretch/>
        </p:blipFill>
        <p:spPr>
          <a:xfrm>
            <a:off x="478972" y="0"/>
            <a:ext cx="6299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73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333500"/>
            <a:ext cx="12192000" cy="552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963669"/>
            <a:ext cx="12192000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4480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3270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71" t="5185" r="24271" b="5185"/>
          <a:stretch/>
        </p:blipFill>
        <p:spPr>
          <a:xfrm>
            <a:off x="3352800" y="741331"/>
            <a:ext cx="5486400" cy="5375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6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509E8-EDB3-4BFB-9C63-B01D176D43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123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64" r:id="rId5"/>
    <p:sldLayoutId id="2147483652" r:id="rId6"/>
    <p:sldLayoutId id="2147483653" r:id="rId7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19400" y="2213409"/>
            <a:ext cx="6553200" cy="2431183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>
            <a:outerShdw blurRad="88900" dist="88900" dir="5400000" sx="99000" sy="99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3145140" y="3083452"/>
            <a:ext cx="5901720" cy="586957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3200">
                <a:effectLst/>
                <a:latin typeface="Calibri" panose="020F0502020204030204" pitchFamily="34" charset="0"/>
              </a:rPr>
              <a:t>BUSINESS OF WORK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184200" y="3759215"/>
            <a:ext cx="5823600" cy="830036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>
              <a:lnSpc>
                <a:spcPct val="150000"/>
              </a:lnSpc>
            </a:pPr>
            <a:r>
              <a:rPr lang="en-US" altLang="ko-KR" sz="1100" b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</a:rPr>
              <a:t>Pellentesque </a:t>
            </a:r>
            <a:r>
              <a:rPr lang="en-US" altLang="ko-KR" sz="1100" b="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</a:rPr>
              <a:t>habitant morbi tristique senectus et netus et malesuada fames ac turpis egestas. Proin pharetra nonummy pede. Mauris et orci.</a:t>
            </a:r>
            <a:endParaRPr lang="en-US" altLang="ko-KR" sz="1100" b="0">
              <a:solidFill>
                <a:schemeClr val="bg1">
                  <a:lumMod val="85000"/>
                </a:schemeClr>
              </a:solidFill>
              <a:effectLst/>
              <a:latin typeface="Calibri" panose="020F0502020204030204" pitchFamily="34" charset="0"/>
            </a:endParaRPr>
          </a:p>
          <a:p>
            <a:pPr latinLnBrk="0">
              <a:lnSpc>
                <a:spcPct val="150000"/>
              </a:lnSpc>
            </a:pPr>
            <a:endParaRPr lang="en-US" altLang="ko-KR" sz="1100" b="0">
              <a:solidFill>
                <a:schemeClr val="bg1">
                  <a:lumMod val="8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223260" y="3670409"/>
            <a:ext cx="574548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C77328A4-C715-46F0-A823-DD2B46C6B747}"/>
              </a:ext>
            </a:extLst>
          </p:cNvPr>
          <p:cNvSpPr txBox="1"/>
          <p:nvPr/>
        </p:nvSpPr>
        <p:spPr>
          <a:xfrm>
            <a:off x="4765637" y="2158069"/>
            <a:ext cx="25818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0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2018</a:t>
            </a:r>
            <a:endParaRPr lang="zh-CN" altLang="en-US" sz="6000" b="1" dirty="0">
              <a:solidFill>
                <a:schemeClr val="bg1"/>
              </a:solidFill>
              <a:latin typeface="Calibri" panose="020F0502020204030204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928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32442" y="1269317"/>
            <a:ext cx="4327115" cy="974724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>
            <a:outerShdw blurRad="88900" dist="88900" dir="5400000" sx="99000" sy="99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4340223" y="1251159"/>
            <a:ext cx="3437647" cy="648512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3600">
                <a:effectLst/>
                <a:latin typeface="Calibri" panose="020F0502020204030204" pitchFamily="34" charset="0"/>
              </a:rPr>
              <a:t>CONTENT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087223" y="1908801"/>
            <a:ext cx="4017552" cy="202236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700" b="0">
                <a:effectLst/>
                <a:latin typeface="Calibri" panose="020F0502020204030204" pitchFamily="34" charset="0"/>
              </a:rPr>
              <a:t>Catch the feel of design in contemporary colors and styles</a:t>
            </a:r>
          </a:p>
        </p:txBody>
      </p:sp>
      <p:cxnSp>
        <p:nvCxnSpPr>
          <p:cNvPr id="28" name="Straight Connector 27"/>
          <p:cNvCxnSpPr>
            <a:cxnSpLocks/>
          </p:cNvCxnSpPr>
          <p:nvPr/>
        </p:nvCxnSpPr>
        <p:spPr>
          <a:xfrm>
            <a:off x="4428480" y="1864102"/>
            <a:ext cx="3335038" cy="0"/>
          </a:xfrm>
          <a:prstGeom prst="line">
            <a:avLst/>
          </a:prstGeom>
          <a:ln w="317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>
            <a:extLst>
              <a:ext uri="{FF2B5EF4-FFF2-40B4-BE49-F238E27FC236}">
                <a16:creationId xmlns:a16="http://schemas.microsoft.com/office/drawing/2014/main" id="{6F152DFE-B55E-41B2-9BD3-51ED98A1C6C9}"/>
              </a:ext>
            </a:extLst>
          </p:cNvPr>
          <p:cNvGrpSpPr/>
          <p:nvPr/>
        </p:nvGrpSpPr>
        <p:grpSpPr>
          <a:xfrm>
            <a:off x="1581150" y="3229184"/>
            <a:ext cx="9029700" cy="2556968"/>
            <a:chOff x="2136774" y="3229184"/>
            <a:chExt cx="9029700" cy="2556968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5502C264-7358-40B9-8AE6-EA2C0860ACD0}"/>
                </a:ext>
              </a:extLst>
            </p:cNvPr>
            <p:cNvGrpSpPr/>
            <p:nvPr/>
          </p:nvGrpSpPr>
          <p:grpSpPr>
            <a:xfrm>
              <a:off x="2136774" y="3229184"/>
              <a:ext cx="4406900" cy="893268"/>
              <a:chOff x="2136774" y="3229184"/>
              <a:chExt cx="4406900" cy="893268"/>
            </a:xfrm>
          </p:grpSpPr>
          <p:sp>
            <p:nvSpPr>
              <p:cNvPr id="12" name="Rectangle 3"/>
              <p:cNvSpPr txBox="1">
                <a:spLocks noChangeArrowheads="1"/>
              </p:cNvSpPr>
              <p:nvPr/>
            </p:nvSpPr>
            <p:spPr bwMode="auto">
              <a:xfrm>
                <a:off x="2136774" y="3229184"/>
                <a:ext cx="4406900" cy="771623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/>
                <a:r>
                  <a:rPr lang="en-US" altLang="ko-KR" sz="2400">
                    <a:solidFill>
                      <a:schemeClr val="bg1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</a:rPr>
                  <a:t>01.   </a:t>
                </a:r>
                <a:endParaRPr lang="en-US" altLang="zh-CN" sz="2000" spc="300">
                  <a:solidFill>
                    <a:schemeClr val="bg1">
                      <a:lumMod val="50000"/>
                    </a:schemeClr>
                  </a:solidFill>
                  <a:effectLst/>
                  <a:latin typeface="Calibri"/>
                  <a:ea typeface="微软雅黑"/>
                  <a:cs typeface="+mn-ea"/>
                  <a:sym typeface="+mn-lt"/>
                </a:endParaRPr>
              </a:p>
              <a:p>
                <a:pPr algn="l" latinLnBrk="0"/>
                <a:endParaRPr lang="en-US" altLang="ko-KR" sz="2000">
                  <a:solidFill>
                    <a:schemeClr val="bg1">
                      <a:lumMod val="50000"/>
                    </a:schemeClr>
                  </a:solidFill>
                  <a:effectLst/>
                  <a:latin typeface="Calibri" panose="020F0502020204030204" pitchFamily="34" charset="0"/>
                </a:endParaRPr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A2227A74-418C-4E9F-820D-AEBFEB76B89E}"/>
                  </a:ext>
                </a:extLst>
              </p:cNvPr>
              <p:cNvSpPr/>
              <p:nvPr/>
            </p:nvSpPr>
            <p:spPr>
              <a:xfrm>
                <a:off x="2616199" y="3266768"/>
                <a:ext cx="206979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b="1" spc="300">
                    <a:solidFill>
                      <a:schemeClr val="bg2"/>
                    </a:solidFill>
                    <a:latin typeface="Calibri"/>
                    <a:ea typeface="微软雅黑"/>
                    <a:cs typeface="+mn-ea"/>
                    <a:sym typeface="+mn-lt"/>
                  </a:rPr>
                  <a:t>请输入你的标题</a:t>
                </a:r>
                <a:endParaRPr lang="zh-CN" altLang="en-US" b="1"/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BE43AA56-847C-403B-9922-EBA1F939EAAC}"/>
                  </a:ext>
                </a:extLst>
              </p:cNvPr>
              <p:cNvSpPr/>
              <p:nvPr/>
            </p:nvSpPr>
            <p:spPr>
              <a:xfrm>
                <a:off x="2616199" y="3636100"/>
                <a:ext cx="3428300" cy="4863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50000"/>
                  </a:lnSpc>
                  <a:spcBef>
                    <a:spcPts val="45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/>
                    <a:ea typeface="微软雅黑"/>
                    <a:cs typeface="+mn-ea"/>
                    <a:sym typeface="+mn-lt"/>
                  </a:rPr>
                  <a:t>Clean, Minimalist, Flat, Powerful and Flexible PowerPoint template, perfect for business, corporate or personal use.</a:t>
                </a:r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74C23267-6F21-4E30-AE2D-7BEC82BDC34D}"/>
                </a:ext>
              </a:extLst>
            </p:cNvPr>
            <p:cNvGrpSpPr/>
            <p:nvPr/>
          </p:nvGrpSpPr>
          <p:grpSpPr>
            <a:xfrm>
              <a:off x="6759574" y="3229184"/>
              <a:ext cx="4406900" cy="893268"/>
              <a:chOff x="2136774" y="3229184"/>
              <a:chExt cx="4406900" cy="893268"/>
            </a:xfrm>
          </p:grpSpPr>
          <p:sp>
            <p:nvSpPr>
              <p:cNvPr id="30" name="Rectangle 3">
                <a:extLst>
                  <a:ext uri="{FF2B5EF4-FFF2-40B4-BE49-F238E27FC236}">
                    <a16:creationId xmlns:a16="http://schemas.microsoft.com/office/drawing/2014/main" id="{49F43C25-9FBC-41FB-941B-37D9F5EFEAB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36774" y="3229184"/>
                <a:ext cx="4406900" cy="771623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/>
                <a:r>
                  <a:rPr lang="en-US" altLang="ko-KR" sz="2400">
                    <a:solidFill>
                      <a:schemeClr val="bg1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</a:rPr>
                  <a:t>0</a:t>
                </a:r>
                <a:r>
                  <a:rPr lang="en-US" altLang="zh-CN" sz="2400">
                    <a:solidFill>
                      <a:schemeClr val="bg1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</a:rPr>
                  <a:t>2</a:t>
                </a:r>
                <a:r>
                  <a:rPr lang="en-US" altLang="ko-KR" sz="2400">
                    <a:solidFill>
                      <a:schemeClr val="bg1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</a:rPr>
                  <a:t>.   </a:t>
                </a:r>
                <a:endParaRPr lang="en-US" altLang="zh-CN" sz="2000" spc="300">
                  <a:solidFill>
                    <a:schemeClr val="bg1">
                      <a:lumMod val="50000"/>
                    </a:schemeClr>
                  </a:solidFill>
                  <a:effectLst/>
                  <a:latin typeface="Calibri"/>
                  <a:ea typeface="微软雅黑"/>
                  <a:cs typeface="+mn-ea"/>
                  <a:sym typeface="+mn-lt"/>
                </a:endParaRPr>
              </a:p>
              <a:p>
                <a:pPr algn="l" latinLnBrk="0"/>
                <a:endParaRPr lang="en-US" altLang="ko-KR" sz="2000">
                  <a:solidFill>
                    <a:schemeClr val="bg1">
                      <a:lumMod val="50000"/>
                    </a:schemeClr>
                  </a:solidFill>
                  <a:effectLst/>
                  <a:latin typeface="Calibri" panose="020F0502020204030204" pitchFamily="34" charset="0"/>
                </a:endParaRPr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27F78182-BC6C-4D91-9F9B-422BC65DEA32}"/>
                  </a:ext>
                </a:extLst>
              </p:cNvPr>
              <p:cNvSpPr/>
              <p:nvPr/>
            </p:nvSpPr>
            <p:spPr>
              <a:xfrm>
                <a:off x="2616199" y="3266768"/>
                <a:ext cx="206979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b="1" spc="300">
                    <a:solidFill>
                      <a:schemeClr val="bg2"/>
                    </a:solidFill>
                    <a:latin typeface="Calibri"/>
                    <a:ea typeface="微软雅黑"/>
                    <a:cs typeface="+mn-ea"/>
                    <a:sym typeface="+mn-lt"/>
                  </a:rPr>
                  <a:t>请输入你的标题</a:t>
                </a:r>
                <a:endParaRPr lang="zh-CN" altLang="en-US" b="1"/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BDF46621-D009-4AEA-A19B-A673D19925A3}"/>
                  </a:ext>
                </a:extLst>
              </p:cNvPr>
              <p:cNvSpPr/>
              <p:nvPr/>
            </p:nvSpPr>
            <p:spPr>
              <a:xfrm>
                <a:off x="2616199" y="3636100"/>
                <a:ext cx="3428300" cy="4863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50000"/>
                  </a:lnSpc>
                  <a:spcBef>
                    <a:spcPts val="45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/>
                    <a:ea typeface="微软雅黑"/>
                    <a:cs typeface="+mn-ea"/>
                    <a:sym typeface="+mn-lt"/>
                  </a:rPr>
                  <a:t>Clean, Minimalist, Flat, Powerful and Flexible PowerPoint template, perfect for business, corporate or personal use.</a:t>
                </a:r>
              </a:p>
            </p:txBody>
          </p:sp>
        </p:grp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98F68F61-51CE-4CBA-968D-35E452287D51}"/>
                </a:ext>
              </a:extLst>
            </p:cNvPr>
            <p:cNvGrpSpPr/>
            <p:nvPr/>
          </p:nvGrpSpPr>
          <p:grpSpPr>
            <a:xfrm>
              <a:off x="2136774" y="4892884"/>
              <a:ext cx="4406900" cy="893268"/>
              <a:chOff x="2136774" y="3229184"/>
              <a:chExt cx="4406900" cy="893268"/>
            </a:xfrm>
          </p:grpSpPr>
          <p:sp>
            <p:nvSpPr>
              <p:cNvPr id="34" name="Rectangle 3">
                <a:extLst>
                  <a:ext uri="{FF2B5EF4-FFF2-40B4-BE49-F238E27FC236}">
                    <a16:creationId xmlns:a16="http://schemas.microsoft.com/office/drawing/2014/main" id="{558E77D9-C66F-42D3-8C8D-C879BC7A03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36774" y="3229184"/>
                <a:ext cx="4406900" cy="771623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/>
                <a:r>
                  <a:rPr lang="en-US" altLang="ko-KR" sz="2400">
                    <a:solidFill>
                      <a:schemeClr val="bg1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</a:rPr>
                  <a:t>0</a:t>
                </a:r>
                <a:r>
                  <a:rPr lang="en-US" altLang="zh-CN" sz="2400">
                    <a:solidFill>
                      <a:schemeClr val="bg1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</a:rPr>
                  <a:t>3</a:t>
                </a:r>
                <a:r>
                  <a:rPr lang="en-US" altLang="ko-KR" sz="2400">
                    <a:solidFill>
                      <a:schemeClr val="bg1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</a:rPr>
                  <a:t>.   </a:t>
                </a:r>
                <a:endParaRPr lang="en-US" altLang="zh-CN" sz="2000" spc="300">
                  <a:solidFill>
                    <a:schemeClr val="bg1">
                      <a:lumMod val="50000"/>
                    </a:schemeClr>
                  </a:solidFill>
                  <a:effectLst/>
                  <a:latin typeface="Calibri"/>
                  <a:ea typeface="微软雅黑"/>
                  <a:cs typeface="+mn-ea"/>
                  <a:sym typeface="+mn-lt"/>
                </a:endParaRPr>
              </a:p>
              <a:p>
                <a:pPr algn="l" latinLnBrk="0"/>
                <a:endParaRPr lang="en-US" altLang="ko-KR" sz="2000">
                  <a:solidFill>
                    <a:schemeClr val="bg1">
                      <a:lumMod val="50000"/>
                    </a:schemeClr>
                  </a:solidFill>
                  <a:effectLst/>
                  <a:latin typeface="Calibri" panose="020F0502020204030204" pitchFamily="34" charset="0"/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9A8A509-E5F5-4206-BF9E-2C15C50D0FED}"/>
                  </a:ext>
                </a:extLst>
              </p:cNvPr>
              <p:cNvSpPr/>
              <p:nvPr/>
            </p:nvSpPr>
            <p:spPr>
              <a:xfrm>
                <a:off x="2616199" y="3266768"/>
                <a:ext cx="206979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b="1" spc="300">
                    <a:solidFill>
                      <a:schemeClr val="bg2"/>
                    </a:solidFill>
                    <a:latin typeface="Calibri"/>
                    <a:ea typeface="微软雅黑"/>
                    <a:cs typeface="+mn-ea"/>
                    <a:sym typeface="+mn-lt"/>
                  </a:rPr>
                  <a:t>请输入你的标题</a:t>
                </a:r>
                <a:endParaRPr lang="zh-CN" altLang="en-US" b="1"/>
              </a:p>
            </p:txBody>
          </p:sp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D76AD2FA-6768-4821-9E73-47C324301D19}"/>
                  </a:ext>
                </a:extLst>
              </p:cNvPr>
              <p:cNvSpPr/>
              <p:nvPr/>
            </p:nvSpPr>
            <p:spPr>
              <a:xfrm>
                <a:off x="2616199" y="3636100"/>
                <a:ext cx="3428300" cy="4863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50000"/>
                  </a:lnSpc>
                  <a:spcBef>
                    <a:spcPts val="45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/>
                    <a:ea typeface="微软雅黑"/>
                    <a:cs typeface="+mn-ea"/>
                    <a:sym typeface="+mn-lt"/>
                  </a:rPr>
                  <a:t>Clean, Minimalist, Flat, Powerful and Flexible PowerPoint template, perfect for business, corporate or personal use.</a:t>
                </a:r>
              </a:p>
            </p:txBody>
          </p:sp>
        </p:grp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0678DBBA-3404-4097-987C-FB2712657A01}"/>
                </a:ext>
              </a:extLst>
            </p:cNvPr>
            <p:cNvGrpSpPr/>
            <p:nvPr/>
          </p:nvGrpSpPr>
          <p:grpSpPr>
            <a:xfrm>
              <a:off x="6759574" y="4892884"/>
              <a:ext cx="4406900" cy="893268"/>
              <a:chOff x="2136774" y="3229184"/>
              <a:chExt cx="4406900" cy="893268"/>
            </a:xfrm>
          </p:grpSpPr>
          <p:sp>
            <p:nvSpPr>
              <p:cNvPr id="38" name="Rectangle 3">
                <a:extLst>
                  <a:ext uri="{FF2B5EF4-FFF2-40B4-BE49-F238E27FC236}">
                    <a16:creationId xmlns:a16="http://schemas.microsoft.com/office/drawing/2014/main" id="{AD7A15BD-AF27-4193-AD2B-65DF4E3D7A1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36774" y="3229184"/>
                <a:ext cx="4406900" cy="771623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/>
                <a:r>
                  <a:rPr lang="en-US" altLang="ko-KR" sz="2400">
                    <a:solidFill>
                      <a:schemeClr val="bg1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</a:rPr>
                  <a:t>0</a:t>
                </a:r>
                <a:r>
                  <a:rPr lang="en-US" altLang="zh-CN" sz="2400">
                    <a:solidFill>
                      <a:schemeClr val="bg1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</a:rPr>
                  <a:t>4</a:t>
                </a:r>
                <a:r>
                  <a:rPr lang="en-US" altLang="ko-KR" sz="2400">
                    <a:solidFill>
                      <a:schemeClr val="bg1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</a:rPr>
                  <a:t>.   </a:t>
                </a:r>
                <a:endParaRPr lang="en-US" altLang="zh-CN" sz="2000" spc="300">
                  <a:solidFill>
                    <a:schemeClr val="bg1">
                      <a:lumMod val="50000"/>
                    </a:schemeClr>
                  </a:solidFill>
                  <a:effectLst/>
                  <a:latin typeface="Calibri"/>
                  <a:ea typeface="微软雅黑"/>
                  <a:cs typeface="+mn-ea"/>
                  <a:sym typeface="+mn-lt"/>
                </a:endParaRPr>
              </a:p>
              <a:p>
                <a:pPr algn="l" latinLnBrk="0"/>
                <a:endParaRPr lang="en-US" altLang="ko-KR" sz="2000">
                  <a:solidFill>
                    <a:schemeClr val="bg1">
                      <a:lumMod val="50000"/>
                    </a:schemeClr>
                  </a:solidFill>
                  <a:effectLst/>
                  <a:latin typeface="Calibri" panose="020F0502020204030204" pitchFamily="34" charset="0"/>
                </a:endParaRPr>
              </a:p>
            </p:txBody>
          </p:sp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FB367313-D45E-4439-9C74-90D334EEE511}"/>
                  </a:ext>
                </a:extLst>
              </p:cNvPr>
              <p:cNvSpPr/>
              <p:nvPr/>
            </p:nvSpPr>
            <p:spPr>
              <a:xfrm>
                <a:off x="2616199" y="3266768"/>
                <a:ext cx="206979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b="1" spc="300">
                    <a:solidFill>
                      <a:schemeClr val="bg2"/>
                    </a:solidFill>
                    <a:latin typeface="Calibri"/>
                    <a:ea typeface="微软雅黑"/>
                    <a:cs typeface="+mn-ea"/>
                    <a:sym typeface="+mn-lt"/>
                  </a:rPr>
                  <a:t>请输入你的标题</a:t>
                </a:r>
                <a:endParaRPr lang="zh-CN" altLang="en-US" b="1"/>
              </a:p>
            </p:txBody>
          </p: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5C27CEA6-B3F2-4A5F-B56D-164F06845725}"/>
                  </a:ext>
                </a:extLst>
              </p:cNvPr>
              <p:cNvSpPr/>
              <p:nvPr/>
            </p:nvSpPr>
            <p:spPr>
              <a:xfrm>
                <a:off x="2616199" y="3636100"/>
                <a:ext cx="3428300" cy="4863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50000"/>
                  </a:lnSpc>
                  <a:spcBef>
                    <a:spcPts val="45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/>
                    <a:ea typeface="微软雅黑"/>
                    <a:cs typeface="+mn-ea"/>
                    <a:sym typeface="+mn-lt"/>
                  </a:rPr>
                  <a:t>Clean, Minimalist, Flat, Powerful and Flexible PowerPoint template, perfect for business, corporate or personal use.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72588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2625882"/>
            <a:ext cx="4421632" cy="759293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>
            <a:outerShdw blurRad="88900" dist="88900" dir="5400000" sx="99000" sy="99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4513944" y="3516582"/>
            <a:ext cx="4553856" cy="586957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zh-CN" altLang="en-US" sz="3200">
                <a:effectLst/>
                <a:latin typeface="Calibri" panose="020F0502020204030204" pitchFamily="34" charset="0"/>
              </a:rPr>
              <a:t>请输入你的标题</a:t>
            </a:r>
            <a:endParaRPr lang="en-US" altLang="ko-KR" sz="3200">
              <a:effectLst/>
              <a:latin typeface="Calibri" panose="020F0502020204030204" pitchFamily="34" charset="0"/>
            </a:endParaRPr>
          </a:p>
        </p:txBody>
      </p:sp>
      <p:cxnSp>
        <p:nvCxnSpPr>
          <p:cNvPr id="5" name="Straight Connector 4"/>
          <p:cNvCxnSpPr>
            <a:cxnSpLocks/>
          </p:cNvCxnSpPr>
          <p:nvPr/>
        </p:nvCxnSpPr>
        <p:spPr>
          <a:xfrm>
            <a:off x="4590144" y="4132462"/>
            <a:ext cx="4388756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513944" y="2619717"/>
            <a:ext cx="774482" cy="771623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>
                <a:effectLst/>
                <a:latin typeface="Calibri" panose="020F0502020204030204" pitchFamily="34" charset="0"/>
              </a:rPr>
              <a:t>01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468802" y="2739365"/>
            <a:ext cx="2045142" cy="532326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r" latinLnBrk="0">
              <a:lnSpc>
                <a:spcPct val="150000"/>
              </a:lnSpc>
            </a:pPr>
            <a:r>
              <a:rPr lang="en-US" altLang="ko-KR" sz="1000" b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rPr>
              <a:t>Lorem Ipsum is simply dummy text of the printing </a:t>
            </a:r>
          </a:p>
        </p:txBody>
      </p:sp>
      <p:sp>
        <p:nvSpPr>
          <p:cNvPr id="12" name="MH_Others_2">
            <a:extLst>
              <a:ext uri="{FF2B5EF4-FFF2-40B4-BE49-F238E27FC236}">
                <a16:creationId xmlns:a16="http://schemas.microsoft.com/office/drawing/2014/main" id="{89A4C8CD-99E6-431E-9F33-3FCBC02CF9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47042" y="4253814"/>
            <a:ext cx="6540058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  <a:spcBef>
                <a:spcPts val="450"/>
              </a:spcBef>
              <a:defRPr/>
            </a:pPr>
            <a:r>
              <a:rPr lang="en-US" altLang="zh-CN" sz="1100" spc="1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Clean, Minimalist, Flat, Powerful and Flexible PowerPoint template, perfect for business, corporate or personal use. Very easy to change the color schemes. </a:t>
            </a:r>
          </a:p>
        </p:txBody>
      </p:sp>
    </p:spTree>
    <p:extLst>
      <p:ext uri="{BB962C8B-B14F-4D97-AF65-F5344CB8AC3E}">
        <p14:creationId xmlns:p14="http://schemas.microsoft.com/office/powerpoint/2010/main" val="30284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/>
          <p:cNvSpPr/>
          <p:nvPr/>
        </p:nvSpPr>
        <p:spPr>
          <a:xfrm>
            <a:off x="0" y="963669"/>
            <a:ext cx="12192000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Oval 92"/>
          <p:cNvSpPr/>
          <p:nvPr userDrawn="1"/>
        </p:nvSpPr>
        <p:spPr>
          <a:xfrm>
            <a:off x="4975089" y="2784757"/>
            <a:ext cx="2241822" cy="2241817"/>
          </a:xfrm>
          <a:prstGeom prst="ellipse">
            <a:avLst/>
          </a:prstGeom>
          <a:solidFill>
            <a:srgbClr val="1820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4" name="Group 93"/>
          <p:cNvGrpSpPr/>
          <p:nvPr/>
        </p:nvGrpSpPr>
        <p:grpSpPr>
          <a:xfrm>
            <a:off x="4781550" y="2575260"/>
            <a:ext cx="2628900" cy="2660812"/>
            <a:chOff x="4943475" y="2471838"/>
            <a:chExt cx="2305050" cy="2333030"/>
          </a:xfrm>
        </p:grpSpPr>
        <p:sp>
          <p:nvSpPr>
            <p:cNvPr id="95" name="Line 699"/>
            <p:cNvSpPr>
              <a:spLocks noChangeShapeType="1"/>
            </p:cNvSpPr>
            <p:nvPr userDrawn="1"/>
          </p:nvSpPr>
          <p:spPr bwMode="auto">
            <a:xfrm flipH="1" flipV="1">
              <a:off x="6040910" y="2471838"/>
              <a:ext cx="622608" cy="146907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6" name="Freeform 700"/>
            <p:cNvSpPr>
              <a:spLocks/>
            </p:cNvSpPr>
            <p:nvPr userDrawn="1"/>
          </p:nvSpPr>
          <p:spPr bwMode="auto">
            <a:xfrm>
              <a:off x="6663518" y="2618745"/>
              <a:ext cx="585007" cy="991625"/>
            </a:xfrm>
            <a:custGeom>
              <a:avLst/>
              <a:gdLst>
                <a:gd name="T0" fmla="*/ 669 w 669"/>
                <a:gd name="T1" fmla="*/ 1134 h 1134"/>
                <a:gd name="T2" fmla="*/ 591 w 669"/>
                <a:gd name="T3" fmla="*/ 550 h 1134"/>
                <a:gd name="T4" fmla="*/ 0 w 669"/>
                <a:gd name="T5" fmla="*/ 0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9" h="1134">
                  <a:moveTo>
                    <a:pt x="669" y="1134"/>
                  </a:moveTo>
                  <a:lnTo>
                    <a:pt x="591" y="55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7" name="Freeform 701"/>
            <p:cNvSpPr>
              <a:spLocks/>
            </p:cNvSpPr>
            <p:nvPr userDrawn="1"/>
          </p:nvSpPr>
          <p:spPr bwMode="auto">
            <a:xfrm>
              <a:off x="5547720" y="3610371"/>
              <a:ext cx="1700805" cy="1194497"/>
            </a:xfrm>
            <a:custGeom>
              <a:avLst/>
              <a:gdLst>
                <a:gd name="T0" fmla="*/ 0 w 1945"/>
                <a:gd name="T1" fmla="*/ 1276 h 1366"/>
                <a:gd name="T2" fmla="*/ 830 w 1945"/>
                <a:gd name="T3" fmla="*/ 1366 h 1366"/>
                <a:gd name="T4" fmla="*/ 1305 w 1945"/>
                <a:gd name="T5" fmla="*/ 1162 h 1366"/>
                <a:gd name="T6" fmla="*/ 1804 w 1945"/>
                <a:gd name="T7" fmla="*/ 737 h 1366"/>
                <a:gd name="T8" fmla="*/ 1945 w 1945"/>
                <a:gd name="T9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5" h="1366">
                  <a:moveTo>
                    <a:pt x="0" y="1276"/>
                  </a:moveTo>
                  <a:lnTo>
                    <a:pt x="830" y="1366"/>
                  </a:lnTo>
                  <a:lnTo>
                    <a:pt x="1305" y="1162"/>
                  </a:lnTo>
                  <a:lnTo>
                    <a:pt x="1804" y="737"/>
                  </a:lnTo>
                  <a:lnTo>
                    <a:pt x="1945" y="0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8" name="Line 702"/>
            <p:cNvSpPr>
              <a:spLocks noChangeShapeType="1"/>
            </p:cNvSpPr>
            <p:nvPr userDrawn="1"/>
          </p:nvSpPr>
          <p:spPr bwMode="auto">
            <a:xfrm>
              <a:off x="5035293" y="4072080"/>
              <a:ext cx="512427" cy="654088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9" name="Freeform 703"/>
            <p:cNvSpPr>
              <a:spLocks/>
            </p:cNvSpPr>
            <p:nvPr userDrawn="1"/>
          </p:nvSpPr>
          <p:spPr bwMode="auto">
            <a:xfrm>
              <a:off x="4943475" y="3120626"/>
              <a:ext cx="91819" cy="951455"/>
            </a:xfrm>
            <a:custGeom>
              <a:avLst/>
              <a:gdLst>
                <a:gd name="T0" fmla="*/ 609 w 609"/>
                <a:gd name="T1" fmla="*/ 0 h 1611"/>
                <a:gd name="T2" fmla="*/ 592 w 609"/>
                <a:gd name="T3" fmla="*/ 5 h 1611"/>
                <a:gd name="T4" fmla="*/ 313 w 609"/>
                <a:gd name="T5" fmla="*/ 392 h 1611"/>
                <a:gd name="T6" fmla="*/ 52 w 609"/>
                <a:gd name="T7" fmla="*/ 523 h 1611"/>
                <a:gd name="T8" fmla="*/ 0 w 609"/>
                <a:gd name="T9" fmla="*/ 1132 h 1611"/>
                <a:gd name="T10" fmla="*/ 105 w 609"/>
                <a:gd name="T11" fmla="*/ 1611 h 1611"/>
                <a:gd name="connsiteX0" fmla="*/ 10000 w 10018"/>
                <a:gd name="connsiteY0" fmla="*/ 0 h 10000"/>
                <a:gd name="connsiteX1" fmla="*/ 10018 w 10018"/>
                <a:gd name="connsiteY1" fmla="*/ 1358 h 10000"/>
                <a:gd name="connsiteX2" fmla="*/ 5140 w 10018"/>
                <a:gd name="connsiteY2" fmla="*/ 2433 h 10000"/>
                <a:gd name="connsiteX3" fmla="*/ 854 w 10018"/>
                <a:gd name="connsiteY3" fmla="*/ 3246 h 10000"/>
                <a:gd name="connsiteX4" fmla="*/ 0 w 10018"/>
                <a:gd name="connsiteY4" fmla="*/ 7027 h 10000"/>
                <a:gd name="connsiteX5" fmla="*/ 1724 w 10018"/>
                <a:gd name="connsiteY5" fmla="*/ 10000 h 10000"/>
                <a:gd name="connsiteX0" fmla="*/ 12868 w 12868"/>
                <a:gd name="connsiteY0" fmla="*/ 0 h 9028"/>
                <a:gd name="connsiteX1" fmla="*/ 10018 w 12868"/>
                <a:gd name="connsiteY1" fmla="*/ 386 h 9028"/>
                <a:gd name="connsiteX2" fmla="*/ 5140 w 12868"/>
                <a:gd name="connsiteY2" fmla="*/ 1461 h 9028"/>
                <a:gd name="connsiteX3" fmla="*/ 854 w 12868"/>
                <a:gd name="connsiteY3" fmla="*/ 2274 h 9028"/>
                <a:gd name="connsiteX4" fmla="*/ 0 w 12868"/>
                <a:gd name="connsiteY4" fmla="*/ 6055 h 9028"/>
                <a:gd name="connsiteX5" fmla="*/ 1724 w 12868"/>
                <a:gd name="connsiteY5" fmla="*/ 9028 h 9028"/>
                <a:gd name="connsiteX0" fmla="*/ 7785 w 7785"/>
                <a:gd name="connsiteY0" fmla="*/ 0 h 9572"/>
                <a:gd name="connsiteX1" fmla="*/ 3994 w 7785"/>
                <a:gd name="connsiteY1" fmla="*/ 1190 h 9572"/>
                <a:gd name="connsiteX2" fmla="*/ 664 w 7785"/>
                <a:gd name="connsiteY2" fmla="*/ 2091 h 9572"/>
                <a:gd name="connsiteX3" fmla="*/ 0 w 7785"/>
                <a:gd name="connsiteY3" fmla="*/ 6279 h 9572"/>
                <a:gd name="connsiteX4" fmla="*/ 1340 w 7785"/>
                <a:gd name="connsiteY4" fmla="*/ 9572 h 9572"/>
                <a:gd name="connsiteX0" fmla="*/ 5130 w 5130"/>
                <a:gd name="connsiteY0" fmla="*/ 0 h 8757"/>
                <a:gd name="connsiteX1" fmla="*/ 853 w 5130"/>
                <a:gd name="connsiteY1" fmla="*/ 941 h 8757"/>
                <a:gd name="connsiteX2" fmla="*/ 0 w 5130"/>
                <a:gd name="connsiteY2" fmla="*/ 5317 h 8757"/>
                <a:gd name="connsiteX3" fmla="*/ 1721 w 5130"/>
                <a:gd name="connsiteY3" fmla="*/ 8757 h 8757"/>
                <a:gd name="connsiteX0" fmla="*/ 1663 w 3355"/>
                <a:gd name="connsiteY0" fmla="*/ 0 h 8925"/>
                <a:gd name="connsiteX1" fmla="*/ 0 w 3355"/>
                <a:gd name="connsiteY1" fmla="*/ 4997 h 8925"/>
                <a:gd name="connsiteX2" fmla="*/ 3355 w 3355"/>
                <a:gd name="connsiteY2" fmla="*/ 8925 h 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55" h="8925">
                  <a:moveTo>
                    <a:pt x="1663" y="0"/>
                  </a:moveTo>
                  <a:lnTo>
                    <a:pt x="0" y="4997"/>
                  </a:lnTo>
                  <a:lnTo>
                    <a:pt x="3355" y="8925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0" name="Line 704"/>
            <p:cNvSpPr>
              <a:spLocks noChangeShapeType="1"/>
            </p:cNvSpPr>
            <p:nvPr userDrawn="1"/>
          </p:nvSpPr>
          <p:spPr bwMode="auto">
            <a:xfrm flipH="1">
              <a:off x="5476016" y="2471838"/>
              <a:ext cx="564894" cy="191505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1" name="Freeform 705"/>
            <p:cNvSpPr>
              <a:spLocks/>
            </p:cNvSpPr>
            <p:nvPr userDrawn="1"/>
          </p:nvSpPr>
          <p:spPr bwMode="auto">
            <a:xfrm>
              <a:off x="5476839" y="2602150"/>
              <a:ext cx="1189611" cy="66406"/>
            </a:xfrm>
            <a:custGeom>
              <a:avLst/>
              <a:gdLst>
                <a:gd name="T0" fmla="*/ 0 w 1375"/>
                <a:gd name="T1" fmla="*/ 69 h 119"/>
                <a:gd name="T2" fmla="*/ 0 w 1375"/>
                <a:gd name="T3" fmla="*/ 69 h 119"/>
                <a:gd name="T4" fmla="*/ 681 w 1375"/>
                <a:gd name="T5" fmla="*/ 0 h 119"/>
                <a:gd name="T6" fmla="*/ 681 w 1375"/>
                <a:gd name="T7" fmla="*/ 0 h 119"/>
                <a:gd name="T8" fmla="*/ 1375 w 1375"/>
                <a:gd name="T9" fmla="*/ 13 h 119"/>
                <a:gd name="T10" fmla="*/ 1279 w 1375"/>
                <a:gd name="T11" fmla="*/ 119 h 119"/>
                <a:gd name="connsiteX0" fmla="*/ 0 w 10000"/>
                <a:gd name="connsiteY0" fmla="*/ 5798 h 12759"/>
                <a:gd name="connsiteX1" fmla="*/ 0 w 10000"/>
                <a:gd name="connsiteY1" fmla="*/ 5798 h 12759"/>
                <a:gd name="connsiteX2" fmla="*/ 4953 w 10000"/>
                <a:gd name="connsiteY2" fmla="*/ 0 h 12759"/>
                <a:gd name="connsiteX3" fmla="*/ 4953 w 10000"/>
                <a:gd name="connsiteY3" fmla="*/ 0 h 12759"/>
                <a:gd name="connsiteX4" fmla="*/ 10000 w 10000"/>
                <a:gd name="connsiteY4" fmla="*/ 1092 h 12759"/>
                <a:gd name="connsiteX5" fmla="*/ 9413 w 10000"/>
                <a:gd name="connsiteY5" fmla="*/ 12759 h 12759"/>
                <a:gd name="connsiteX0" fmla="*/ 0 w 10000"/>
                <a:gd name="connsiteY0" fmla="*/ 5798 h 5798"/>
                <a:gd name="connsiteX1" fmla="*/ 0 w 10000"/>
                <a:gd name="connsiteY1" fmla="*/ 5798 h 5798"/>
                <a:gd name="connsiteX2" fmla="*/ 4953 w 10000"/>
                <a:gd name="connsiteY2" fmla="*/ 0 h 5798"/>
                <a:gd name="connsiteX3" fmla="*/ 4953 w 10000"/>
                <a:gd name="connsiteY3" fmla="*/ 0 h 5798"/>
                <a:gd name="connsiteX4" fmla="*/ 10000 w 10000"/>
                <a:gd name="connsiteY4" fmla="*/ 1092 h 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5798">
                  <a:moveTo>
                    <a:pt x="0" y="5798"/>
                  </a:moveTo>
                  <a:lnTo>
                    <a:pt x="0" y="5798"/>
                  </a:lnTo>
                  <a:lnTo>
                    <a:pt x="4953" y="0"/>
                  </a:lnTo>
                  <a:lnTo>
                    <a:pt x="4953" y="0"/>
                  </a:lnTo>
                  <a:lnTo>
                    <a:pt x="10000" y="1092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2" name="Freeform 706"/>
            <p:cNvSpPr>
              <a:spLocks/>
            </p:cNvSpPr>
            <p:nvPr userDrawn="1"/>
          </p:nvSpPr>
          <p:spPr bwMode="auto">
            <a:xfrm>
              <a:off x="5392068" y="3704811"/>
              <a:ext cx="155652" cy="1021357"/>
            </a:xfrm>
            <a:custGeom>
              <a:avLst/>
              <a:gdLst>
                <a:gd name="T0" fmla="*/ 0 w 178"/>
                <a:gd name="T1" fmla="*/ 0 h 1168"/>
                <a:gd name="T2" fmla="*/ 144 w 178"/>
                <a:gd name="T3" fmla="*/ 792 h 1168"/>
                <a:gd name="T4" fmla="*/ 178 w 178"/>
                <a:gd name="T5" fmla="*/ 1168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8" h="1168">
                  <a:moveTo>
                    <a:pt x="0" y="0"/>
                  </a:moveTo>
                  <a:lnTo>
                    <a:pt x="144" y="792"/>
                  </a:lnTo>
                  <a:lnTo>
                    <a:pt x="178" y="1168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3" name="Freeform 707"/>
            <p:cNvSpPr>
              <a:spLocks/>
            </p:cNvSpPr>
            <p:nvPr userDrawn="1"/>
          </p:nvSpPr>
          <p:spPr bwMode="auto">
            <a:xfrm>
              <a:off x="5392068" y="2667715"/>
              <a:ext cx="115427" cy="1037097"/>
            </a:xfrm>
            <a:custGeom>
              <a:avLst/>
              <a:gdLst>
                <a:gd name="T0" fmla="*/ 79 w 132"/>
                <a:gd name="T1" fmla="*/ 0 h 1186"/>
                <a:gd name="T2" fmla="*/ 132 w 132"/>
                <a:gd name="T3" fmla="*/ 368 h 1186"/>
                <a:gd name="T4" fmla="*/ 0 w 132"/>
                <a:gd name="T5" fmla="*/ 1186 h 1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" h="1186">
                  <a:moveTo>
                    <a:pt x="79" y="0"/>
                  </a:moveTo>
                  <a:lnTo>
                    <a:pt x="132" y="368"/>
                  </a:lnTo>
                  <a:lnTo>
                    <a:pt x="0" y="1186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none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4" name="Freeform 708"/>
            <p:cNvSpPr>
              <a:spLocks/>
            </p:cNvSpPr>
            <p:nvPr userDrawn="1"/>
          </p:nvSpPr>
          <p:spPr bwMode="auto">
            <a:xfrm>
              <a:off x="6011178" y="4143784"/>
              <a:ext cx="262346" cy="661084"/>
            </a:xfrm>
            <a:custGeom>
              <a:avLst/>
              <a:gdLst>
                <a:gd name="T0" fmla="*/ 0 w 398"/>
                <a:gd name="T1" fmla="*/ 0 h 756"/>
                <a:gd name="T2" fmla="*/ 219 w 398"/>
                <a:gd name="T3" fmla="*/ 591 h 756"/>
                <a:gd name="T4" fmla="*/ 300 w 398"/>
                <a:gd name="T5" fmla="*/ 756 h 756"/>
                <a:gd name="T6" fmla="*/ 398 w 398"/>
                <a:gd name="T7" fmla="*/ 595 h 756"/>
                <a:gd name="connsiteX0" fmla="*/ 0 w 13102"/>
                <a:gd name="connsiteY0" fmla="*/ 0 h 10000"/>
                <a:gd name="connsiteX1" fmla="*/ 5503 w 13102"/>
                <a:gd name="connsiteY1" fmla="*/ 7817 h 10000"/>
                <a:gd name="connsiteX2" fmla="*/ 7538 w 13102"/>
                <a:gd name="connsiteY2" fmla="*/ 10000 h 10000"/>
                <a:gd name="connsiteX3" fmla="*/ 13102 w 13102"/>
                <a:gd name="connsiteY3" fmla="*/ 9384 h 10000"/>
                <a:gd name="connsiteX0" fmla="*/ 0 w 7538"/>
                <a:gd name="connsiteY0" fmla="*/ 0 h 10000"/>
                <a:gd name="connsiteX1" fmla="*/ 5503 w 7538"/>
                <a:gd name="connsiteY1" fmla="*/ 7817 h 10000"/>
                <a:gd name="connsiteX2" fmla="*/ 7538 w 7538"/>
                <a:gd name="connsiteY2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38" h="10000">
                  <a:moveTo>
                    <a:pt x="0" y="0"/>
                  </a:moveTo>
                  <a:lnTo>
                    <a:pt x="5503" y="7817"/>
                  </a:lnTo>
                  <a:lnTo>
                    <a:pt x="7538" y="10000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5" name="Freeform 709"/>
            <p:cNvSpPr>
              <a:spLocks/>
            </p:cNvSpPr>
            <p:nvPr userDrawn="1"/>
          </p:nvSpPr>
          <p:spPr bwMode="auto">
            <a:xfrm>
              <a:off x="6011179" y="2607378"/>
              <a:ext cx="288568" cy="1536408"/>
            </a:xfrm>
            <a:custGeom>
              <a:avLst/>
              <a:gdLst>
                <a:gd name="T0" fmla="*/ 52 w 330"/>
                <a:gd name="T1" fmla="*/ 0 h 1757"/>
                <a:gd name="T2" fmla="*/ 330 w 330"/>
                <a:gd name="T3" fmla="*/ 664 h 1757"/>
                <a:gd name="T4" fmla="*/ 0 w 330"/>
                <a:gd name="T5" fmla="*/ 1757 h 1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0" h="1757">
                  <a:moveTo>
                    <a:pt x="52" y="0"/>
                  </a:moveTo>
                  <a:lnTo>
                    <a:pt x="330" y="664"/>
                  </a:lnTo>
                  <a:lnTo>
                    <a:pt x="0" y="1757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6" name="Line 710"/>
            <p:cNvSpPr>
              <a:spLocks noChangeShapeType="1"/>
            </p:cNvSpPr>
            <p:nvPr userDrawn="1"/>
          </p:nvSpPr>
          <p:spPr bwMode="auto">
            <a:xfrm>
              <a:off x="6040910" y="2471838"/>
              <a:ext cx="15740" cy="135540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7" name="Line 711"/>
            <p:cNvSpPr>
              <a:spLocks noChangeShapeType="1"/>
            </p:cNvSpPr>
            <p:nvPr userDrawn="1"/>
          </p:nvSpPr>
          <p:spPr bwMode="auto">
            <a:xfrm flipH="1">
              <a:off x="4988947" y="2662397"/>
              <a:ext cx="481831" cy="458282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8" name="Line 712"/>
            <p:cNvSpPr>
              <a:spLocks noChangeShapeType="1"/>
            </p:cNvSpPr>
            <p:nvPr userDrawn="1"/>
          </p:nvSpPr>
          <p:spPr bwMode="auto">
            <a:xfrm flipH="1" flipV="1">
              <a:off x="7112111" y="3548285"/>
              <a:ext cx="136414" cy="62086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9" name="Line 713"/>
            <p:cNvSpPr>
              <a:spLocks noChangeShapeType="1"/>
            </p:cNvSpPr>
            <p:nvPr userDrawn="1"/>
          </p:nvSpPr>
          <p:spPr bwMode="auto">
            <a:xfrm flipH="1" flipV="1">
              <a:off x="6657687" y="2619538"/>
              <a:ext cx="155361" cy="404078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0" name="Line 714"/>
            <p:cNvSpPr>
              <a:spLocks noChangeShapeType="1"/>
            </p:cNvSpPr>
            <p:nvPr userDrawn="1"/>
          </p:nvSpPr>
          <p:spPr bwMode="auto">
            <a:xfrm flipH="1" flipV="1">
              <a:off x="6813049" y="3023616"/>
              <a:ext cx="299062" cy="524670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1" name="Line 715"/>
            <p:cNvSpPr>
              <a:spLocks noChangeShapeType="1"/>
            </p:cNvSpPr>
            <p:nvPr userDrawn="1"/>
          </p:nvSpPr>
          <p:spPr bwMode="auto">
            <a:xfrm flipH="1" flipV="1">
              <a:off x="7112111" y="3548285"/>
              <a:ext cx="13116" cy="706554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2" name="Freeform 716"/>
            <p:cNvSpPr>
              <a:spLocks/>
            </p:cNvSpPr>
            <p:nvPr userDrawn="1"/>
          </p:nvSpPr>
          <p:spPr bwMode="auto">
            <a:xfrm>
              <a:off x="6011179" y="4143785"/>
              <a:ext cx="1114049" cy="210743"/>
            </a:xfrm>
            <a:custGeom>
              <a:avLst/>
              <a:gdLst>
                <a:gd name="T0" fmla="*/ 0 w 1274"/>
                <a:gd name="T1" fmla="*/ 0 h 241"/>
                <a:gd name="T2" fmla="*/ 909 w 1274"/>
                <a:gd name="T3" fmla="*/ 241 h 241"/>
                <a:gd name="T4" fmla="*/ 1274 w 1274"/>
                <a:gd name="T5" fmla="*/ 127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4" h="241">
                  <a:moveTo>
                    <a:pt x="0" y="0"/>
                  </a:moveTo>
                  <a:lnTo>
                    <a:pt x="909" y="241"/>
                  </a:lnTo>
                  <a:lnTo>
                    <a:pt x="1274" y="127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3" name="Line 717"/>
            <p:cNvSpPr>
              <a:spLocks noChangeShapeType="1"/>
            </p:cNvSpPr>
            <p:nvPr userDrawn="1"/>
          </p:nvSpPr>
          <p:spPr bwMode="auto">
            <a:xfrm>
              <a:off x="5392068" y="3704811"/>
              <a:ext cx="619110" cy="438974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4" name="Line 718"/>
            <p:cNvSpPr>
              <a:spLocks noChangeShapeType="1"/>
            </p:cNvSpPr>
            <p:nvPr userDrawn="1"/>
          </p:nvSpPr>
          <p:spPr bwMode="auto">
            <a:xfrm>
              <a:off x="4988947" y="3120679"/>
              <a:ext cx="403121" cy="584132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5" name="Line 719"/>
            <p:cNvSpPr>
              <a:spLocks noChangeShapeType="1"/>
            </p:cNvSpPr>
            <p:nvPr userDrawn="1"/>
          </p:nvSpPr>
          <p:spPr bwMode="auto">
            <a:xfrm flipH="1">
              <a:off x="4988947" y="2989512"/>
              <a:ext cx="518549" cy="131167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6" name="Line 720"/>
            <p:cNvSpPr>
              <a:spLocks noChangeShapeType="1"/>
            </p:cNvSpPr>
            <p:nvPr userDrawn="1"/>
          </p:nvSpPr>
          <p:spPr bwMode="auto">
            <a:xfrm flipH="1">
              <a:off x="5507496" y="2607378"/>
              <a:ext cx="549154" cy="382135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7" name="Line 721"/>
            <p:cNvSpPr>
              <a:spLocks noChangeShapeType="1"/>
            </p:cNvSpPr>
            <p:nvPr userDrawn="1"/>
          </p:nvSpPr>
          <p:spPr bwMode="auto">
            <a:xfrm flipH="1" flipV="1">
              <a:off x="6056650" y="2607378"/>
              <a:ext cx="756399" cy="416238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8" name="Freeform 722"/>
            <p:cNvSpPr>
              <a:spLocks/>
            </p:cNvSpPr>
            <p:nvPr userDrawn="1"/>
          </p:nvSpPr>
          <p:spPr bwMode="auto">
            <a:xfrm>
              <a:off x="6813049" y="3023616"/>
              <a:ext cx="367269" cy="511553"/>
            </a:xfrm>
            <a:custGeom>
              <a:avLst/>
              <a:gdLst>
                <a:gd name="T0" fmla="*/ 344 w 420"/>
                <a:gd name="T1" fmla="*/ 585 h 585"/>
                <a:gd name="T2" fmla="*/ 420 w 420"/>
                <a:gd name="T3" fmla="*/ 87 h 585"/>
                <a:gd name="T4" fmla="*/ 0 w 420"/>
                <a:gd name="T5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0" h="585">
                  <a:moveTo>
                    <a:pt x="344" y="585"/>
                  </a:moveTo>
                  <a:lnTo>
                    <a:pt x="420" y="87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9" name="Freeform 723"/>
            <p:cNvSpPr>
              <a:spLocks/>
            </p:cNvSpPr>
            <p:nvPr userDrawn="1"/>
          </p:nvSpPr>
          <p:spPr bwMode="auto">
            <a:xfrm>
              <a:off x="6799058" y="3023616"/>
              <a:ext cx="314802" cy="1330912"/>
            </a:xfrm>
            <a:custGeom>
              <a:avLst/>
              <a:gdLst>
                <a:gd name="T0" fmla="*/ 16 w 360"/>
                <a:gd name="T1" fmla="*/ 0 h 1522"/>
                <a:gd name="T2" fmla="*/ 0 w 360"/>
                <a:gd name="T3" fmla="*/ 729 h 1522"/>
                <a:gd name="T4" fmla="*/ 8 w 360"/>
                <a:gd name="T5" fmla="*/ 1522 h 1522"/>
                <a:gd name="T6" fmla="*/ 358 w 360"/>
                <a:gd name="T7" fmla="*/ 600 h 1522"/>
                <a:gd name="T8" fmla="*/ 360 w 360"/>
                <a:gd name="T9" fmla="*/ 585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0" h="1522">
                  <a:moveTo>
                    <a:pt x="16" y="0"/>
                  </a:moveTo>
                  <a:lnTo>
                    <a:pt x="0" y="729"/>
                  </a:lnTo>
                  <a:lnTo>
                    <a:pt x="8" y="1522"/>
                  </a:lnTo>
                  <a:lnTo>
                    <a:pt x="358" y="600"/>
                  </a:lnTo>
                  <a:lnTo>
                    <a:pt x="360" y="585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0" name="Line 724"/>
            <p:cNvSpPr>
              <a:spLocks noChangeShapeType="1"/>
            </p:cNvSpPr>
            <p:nvPr userDrawn="1"/>
          </p:nvSpPr>
          <p:spPr bwMode="auto">
            <a:xfrm flipV="1">
              <a:off x="6299747" y="3023616"/>
              <a:ext cx="513302" cy="164396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1" name="Line 725"/>
            <p:cNvSpPr>
              <a:spLocks noChangeShapeType="1"/>
            </p:cNvSpPr>
            <p:nvPr userDrawn="1"/>
          </p:nvSpPr>
          <p:spPr bwMode="auto">
            <a:xfrm flipV="1">
              <a:off x="5392068" y="3188012"/>
              <a:ext cx="907679" cy="523795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2" name="Freeform 726"/>
            <p:cNvSpPr>
              <a:spLocks/>
            </p:cNvSpPr>
            <p:nvPr userDrawn="1"/>
          </p:nvSpPr>
          <p:spPr bwMode="auto">
            <a:xfrm>
              <a:off x="5035293" y="3711807"/>
              <a:ext cx="482696" cy="685568"/>
            </a:xfrm>
            <a:custGeom>
              <a:avLst/>
              <a:gdLst>
                <a:gd name="T0" fmla="*/ 552 w 552"/>
                <a:gd name="T1" fmla="*/ 784 h 784"/>
                <a:gd name="T2" fmla="*/ 0 w 552"/>
                <a:gd name="T3" fmla="*/ 412 h 784"/>
                <a:gd name="T4" fmla="*/ 408 w 552"/>
                <a:gd name="T5" fmla="*/ 0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2" h="784">
                  <a:moveTo>
                    <a:pt x="552" y="784"/>
                  </a:moveTo>
                  <a:lnTo>
                    <a:pt x="0" y="412"/>
                  </a:lnTo>
                  <a:lnTo>
                    <a:pt x="408" y="0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3" name="Line 728"/>
            <p:cNvSpPr>
              <a:spLocks noChangeShapeType="1"/>
            </p:cNvSpPr>
            <p:nvPr userDrawn="1"/>
          </p:nvSpPr>
          <p:spPr bwMode="auto">
            <a:xfrm flipH="1">
              <a:off x="5517989" y="4143785"/>
              <a:ext cx="493190" cy="253590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4" name="Freeform 729"/>
            <p:cNvSpPr>
              <a:spLocks/>
            </p:cNvSpPr>
            <p:nvPr userDrawn="1"/>
          </p:nvSpPr>
          <p:spPr bwMode="auto">
            <a:xfrm>
              <a:off x="6011179" y="3548285"/>
              <a:ext cx="1100932" cy="595500"/>
            </a:xfrm>
            <a:custGeom>
              <a:avLst/>
              <a:gdLst>
                <a:gd name="T0" fmla="*/ 1259 w 1259"/>
                <a:gd name="T1" fmla="*/ 0 h 681"/>
                <a:gd name="T2" fmla="*/ 902 w 1259"/>
                <a:gd name="T3" fmla="*/ 140 h 681"/>
                <a:gd name="T4" fmla="*/ 0 w 1259"/>
                <a:gd name="T5" fmla="*/ 681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59" h="681">
                  <a:moveTo>
                    <a:pt x="1259" y="0"/>
                  </a:moveTo>
                  <a:lnTo>
                    <a:pt x="902" y="140"/>
                  </a:lnTo>
                  <a:lnTo>
                    <a:pt x="0" y="681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5" name="Freeform 730"/>
            <p:cNvSpPr>
              <a:spLocks/>
            </p:cNvSpPr>
            <p:nvPr userDrawn="1"/>
          </p:nvSpPr>
          <p:spPr bwMode="auto">
            <a:xfrm>
              <a:off x="5556465" y="4627355"/>
              <a:ext cx="1125417" cy="101436"/>
            </a:xfrm>
            <a:custGeom>
              <a:avLst/>
              <a:gdLst>
                <a:gd name="T0" fmla="*/ 1287 w 1287"/>
                <a:gd name="T1" fmla="*/ 0 h 116"/>
                <a:gd name="T2" fmla="*/ 739 w 1287"/>
                <a:gd name="T3" fmla="*/ 38 h 116"/>
                <a:gd name="T4" fmla="*/ 0 w 1287"/>
                <a:gd name="T5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87" h="116">
                  <a:moveTo>
                    <a:pt x="1287" y="0"/>
                  </a:moveTo>
                  <a:lnTo>
                    <a:pt x="739" y="38"/>
                  </a:lnTo>
                  <a:lnTo>
                    <a:pt x="0" y="116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6" name="Freeform 731"/>
            <p:cNvSpPr>
              <a:spLocks/>
            </p:cNvSpPr>
            <p:nvPr userDrawn="1"/>
          </p:nvSpPr>
          <p:spPr bwMode="auto">
            <a:xfrm>
              <a:off x="5517989" y="4354526"/>
              <a:ext cx="1288064" cy="306057"/>
            </a:xfrm>
            <a:custGeom>
              <a:avLst/>
              <a:gdLst>
                <a:gd name="T0" fmla="*/ 0 w 1473"/>
                <a:gd name="T1" fmla="*/ 49 h 350"/>
                <a:gd name="T2" fmla="*/ 783 w 1473"/>
                <a:gd name="T3" fmla="*/ 350 h 350"/>
                <a:gd name="T4" fmla="*/ 1473 w 1473"/>
                <a:gd name="T5" fmla="*/ 0 h 350"/>
                <a:gd name="T6" fmla="*/ 1348 w 1473"/>
                <a:gd name="T7" fmla="*/ 303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3" h="350">
                  <a:moveTo>
                    <a:pt x="0" y="49"/>
                  </a:moveTo>
                  <a:lnTo>
                    <a:pt x="783" y="350"/>
                  </a:lnTo>
                  <a:lnTo>
                    <a:pt x="1473" y="0"/>
                  </a:lnTo>
                  <a:lnTo>
                    <a:pt x="1348" y="303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7" name="Line 732"/>
            <p:cNvSpPr>
              <a:spLocks noChangeShapeType="1"/>
            </p:cNvSpPr>
            <p:nvPr userDrawn="1"/>
          </p:nvSpPr>
          <p:spPr bwMode="auto">
            <a:xfrm>
              <a:off x="6299747" y="3188012"/>
              <a:ext cx="500185" cy="482696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8" name="Line 733"/>
            <p:cNvSpPr>
              <a:spLocks noChangeShapeType="1"/>
            </p:cNvSpPr>
            <p:nvPr userDrawn="1"/>
          </p:nvSpPr>
          <p:spPr bwMode="auto">
            <a:xfrm>
              <a:off x="5507496" y="2989512"/>
              <a:ext cx="792251" cy="198500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29" name="TextBox 128"/>
          <p:cNvSpPr txBox="1"/>
          <p:nvPr/>
        </p:nvSpPr>
        <p:spPr>
          <a:xfrm>
            <a:off x="5120640" y="3261197"/>
            <a:ext cx="1950720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en-US" altLang="ko-KR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More </a:t>
            </a:r>
          </a:p>
          <a:p>
            <a:pPr algn="ctr"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en-US" altLang="ko-KR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choices and visual trends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7866490" y="4185293"/>
            <a:ext cx="894896" cy="894896"/>
            <a:chOff x="7866490" y="4099568"/>
            <a:chExt cx="894896" cy="894896"/>
          </a:xfrm>
        </p:grpSpPr>
        <p:sp>
          <p:nvSpPr>
            <p:cNvPr id="136" name="Oval 135"/>
            <p:cNvSpPr/>
            <p:nvPr/>
          </p:nvSpPr>
          <p:spPr>
            <a:xfrm>
              <a:off x="7866490" y="4099568"/>
              <a:ext cx="894896" cy="894896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solidFill>
                <a:schemeClr val="bg1"/>
              </a:solidFill>
            </a:ln>
            <a:effectLst>
              <a:outerShdw blurRad="88900" dist="63500" dir="5400000" sx="99000" sy="99000" algn="t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66" name="Group 165"/>
            <p:cNvGrpSpPr/>
            <p:nvPr/>
          </p:nvGrpSpPr>
          <p:grpSpPr>
            <a:xfrm>
              <a:off x="8101366" y="4292038"/>
              <a:ext cx="425144" cy="509956"/>
              <a:chOff x="4051300" y="3109913"/>
              <a:chExt cx="628650" cy="754063"/>
            </a:xfrm>
            <a:solidFill>
              <a:schemeClr val="bg1">
                <a:lumMod val="95000"/>
              </a:schemeClr>
            </a:solidFill>
          </p:grpSpPr>
          <p:sp>
            <p:nvSpPr>
              <p:cNvPr id="167" name="Freeform 166"/>
              <p:cNvSpPr>
                <a:spLocks noEditPoints="1"/>
              </p:cNvSpPr>
              <p:nvPr/>
            </p:nvSpPr>
            <p:spPr bwMode="auto">
              <a:xfrm>
                <a:off x="4051300" y="3109913"/>
                <a:ext cx="628650" cy="754063"/>
              </a:xfrm>
              <a:custGeom>
                <a:avLst/>
                <a:gdLst>
                  <a:gd name="T0" fmla="*/ 376 w 396"/>
                  <a:gd name="T1" fmla="*/ 361 h 475"/>
                  <a:gd name="T2" fmla="*/ 287 w 396"/>
                  <a:gd name="T3" fmla="*/ 265 h 475"/>
                  <a:gd name="T4" fmla="*/ 258 w 396"/>
                  <a:gd name="T5" fmla="*/ 133 h 475"/>
                  <a:gd name="T6" fmla="*/ 244 w 396"/>
                  <a:gd name="T7" fmla="*/ 70 h 475"/>
                  <a:gd name="T8" fmla="*/ 237 w 396"/>
                  <a:gd name="T9" fmla="*/ 52 h 475"/>
                  <a:gd name="T10" fmla="*/ 233 w 396"/>
                  <a:gd name="T11" fmla="*/ 39 h 475"/>
                  <a:gd name="T12" fmla="*/ 226 w 396"/>
                  <a:gd name="T13" fmla="*/ 27 h 475"/>
                  <a:gd name="T14" fmla="*/ 220 w 396"/>
                  <a:gd name="T15" fmla="*/ 17 h 475"/>
                  <a:gd name="T16" fmla="*/ 213 w 396"/>
                  <a:gd name="T17" fmla="*/ 10 h 475"/>
                  <a:gd name="T18" fmla="*/ 189 w 396"/>
                  <a:gd name="T19" fmla="*/ 6 h 475"/>
                  <a:gd name="T20" fmla="*/ 182 w 396"/>
                  <a:gd name="T21" fmla="*/ 11 h 475"/>
                  <a:gd name="T22" fmla="*/ 176 w 396"/>
                  <a:gd name="T23" fmla="*/ 18 h 475"/>
                  <a:gd name="T24" fmla="*/ 169 w 396"/>
                  <a:gd name="T25" fmla="*/ 28 h 475"/>
                  <a:gd name="T26" fmla="*/ 164 w 396"/>
                  <a:gd name="T27" fmla="*/ 41 h 475"/>
                  <a:gd name="T28" fmla="*/ 157 w 396"/>
                  <a:gd name="T29" fmla="*/ 55 h 475"/>
                  <a:gd name="T30" fmla="*/ 152 w 396"/>
                  <a:gd name="T31" fmla="*/ 70 h 475"/>
                  <a:gd name="T32" fmla="*/ 139 w 396"/>
                  <a:gd name="T33" fmla="*/ 144 h 475"/>
                  <a:gd name="T34" fmla="*/ 102 w 396"/>
                  <a:gd name="T35" fmla="*/ 278 h 475"/>
                  <a:gd name="T36" fmla="*/ 19 w 396"/>
                  <a:gd name="T37" fmla="*/ 362 h 475"/>
                  <a:gd name="T38" fmla="*/ 1 w 396"/>
                  <a:gd name="T39" fmla="*/ 438 h 475"/>
                  <a:gd name="T40" fmla="*/ 124 w 396"/>
                  <a:gd name="T41" fmla="*/ 474 h 475"/>
                  <a:gd name="T42" fmla="*/ 258 w 396"/>
                  <a:gd name="T43" fmla="*/ 469 h 475"/>
                  <a:gd name="T44" fmla="*/ 339 w 396"/>
                  <a:gd name="T45" fmla="*/ 461 h 475"/>
                  <a:gd name="T46" fmla="*/ 374 w 396"/>
                  <a:gd name="T47" fmla="*/ 378 h 475"/>
                  <a:gd name="T48" fmla="*/ 328 w 396"/>
                  <a:gd name="T49" fmla="*/ 355 h 475"/>
                  <a:gd name="T50" fmla="*/ 262 w 396"/>
                  <a:gd name="T51" fmla="*/ 259 h 475"/>
                  <a:gd name="T52" fmla="*/ 351 w 396"/>
                  <a:gd name="T53" fmla="*/ 360 h 475"/>
                  <a:gd name="T54" fmla="*/ 168 w 396"/>
                  <a:gd name="T55" fmla="*/ 68 h 475"/>
                  <a:gd name="T56" fmla="*/ 172 w 396"/>
                  <a:gd name="T57" fmla="*/ 55 h 475"/>
                  <a:gd name="T58" fmla="*/ 178 w 396"/>
                  <a:gd name="T59" fmla="*/ 43 h 475"/>
                  <a:gd name="T60" fmla="*/ 182 w 396"/>
                  <a:gd name="T61" fmla="*/ 35 h 475"/>
                  <a:gd name="T62" fmla="*/ 187 w 396"/>
                  <a:gd name="T63" fmla="*/ 26 h 475"/>
                  <a:gd name="T64" fmla="*/ 194 w 396"/>
                  <a:gd name="T65" fmla="*/ 20 h 475"/>
                  <a:gd name="T66" fmla="*/ 203 w 396"/>
                  <a:gd name="T67" fmla="*/ 20 h 475"/>
                  <a:gd name="T68" fmla="*/ 208 w 396"/>
                  <a:gd name="T69" fmla="*/ 25 h 475"/>
                  <a:gd name="T70" fmla="*/ 213 w 396"/>
                  <a:gd name="T71" fmla="*/ 34 h 475"/>
                  <a:gd name="T72" fmla="*/ 218 w 396"/>
                  <a:gd name="T73" fmla="*/ 42 h 475"/>
                  <a:gd name="T74" fmla="*/ 223 w 396"/>
                  <a:gd name="T75" fmla="*/ 55 h 475"/>
                  <a:gd name="T76" fmla="*/ 166 w 396"/>
                  <a:gd name="T77" fmla="*/ 75 h 475"/>
                  <a:gd name="T78" fmla="*/ 243 w 396"/>
                  <a:gd name="T79" fmla="*/ 142 h 475"/>
                  <a:gd name="T80" fmla="*/ 154 w 396"/>
                  <a:gd name="T81" fmla="*/ 132 h 475"/>
                  <a:gd name="T82" fmla="*/ 62 w 396"/>
                  <a:gd name="T83" fmla="*/ 347 h 475"/>
                  <a:gd name="T84" fmla="*/ 129 w 396"/>
                  <a:gd name="T85" fmla="*/ 273 h 475"/>
                  <a:gd name="T86" fmla="*/ 56 w 396"/>
                  <a:gd name="T87" fmla="*/ 364 h 475"/>
                  <a:gd name="T88" fmla="*/ 22 w 396"/>
                  <a:gd name="T89" fmla="*/ 378 h 475"/>
                  <a:gd name="T90" fmla="*/ 27 w 396"/>
                  <a:gd name="T91" fmla="*/ 395 h 475"/>
                  <a:gd name="T92" fmla="*/ 139 w 396"/>
                  <a:gd name="T93" fmla="*/ 436 h 475"/>
                  <a:gd name="T94" fmla="*/ 99 w 396"/>
                  <a:gd name="T95" fmla="*/ 371 h 475"/>
                  <a:gd name="T96" fmla="*/ 62 w 396"/>
                  <a:gd name="T97" fmla="*/ 401 h 475"/>
                  <a:gd name="T98" fmla="*/ 72 w 396"/>
                  <a:gd name="T99" fmla="*/ 436 h 475"/>
                  <a:gd name="T100" fmla="*/ 95 w 396"/>
                  <a:gd name="T101" fmla="*/ 385 h 475"/>
                  <a:gd name="T102" fmla="*/ 72 w 396"/>
                  <a:gd name="T103" fmla="*/ 460 h 475"/>
                  <a:gd name="T104" fmla="*/ 153 w 396"/>
                  <a:gd name="T105" fmla="*/ 448 h 475"/>
                  <a:gd name="T106" fmla="*/ 325 w 396"/>
                  <a:gd name="T107" fmla="*/ 450 h 475"/>
                  <a:gd name="T108" fmla="*/ 294 w 396"/>
                  <a:gd name="T109" fmla="*/ 392 h 475"/>
                  <a:gd name="T110" fmla="*/ 322 w 396"/>
                  <a:gd name="T111" fmla="*/ 416 h 475"/>
                  <a:gd name="T112" fmla="*/ 326 w 396"/>
                  <a:gd name="T113" fmla="*/ 382 h 475"/>
                  <a:gd name="T114" fmla="*/ 290 w 396"/>
                  <a:gd name="T115" fmla="*/ 375 h 475"/>
                  <a:gd name="T116" fmla="*/ 258 w 396"/>
                  <a:gd name="T117" fmla="*/ 292 h 475"/>
                  <a:gd name="T118" fmla="*/ 375 w 396"/>
                  <a:gd name="T119" fmla="*/ 40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96" h="475">
                    <a:moveTo>
                      <a:pt x="396" y="427"/>
                    </a:moveTo>
                    <a:lnTo>
                      <a:pt x="396" y="427"/>
                    </a:lnTo>
                    <a:lnTo>
                      <a:pt x="396" y="411"/>
                    </a:lnTo>
                    <a:lnTo>
                      <a:pt x="395" y="393"/>
                    </a:lnTo>
                    <a:lnTo>
                      <a:pt x="393" y="386"/>
                    </a:lnTo>
                    <a:lnTo>
                      <a:pt x="391" y="378"/>
                    </a:lnTo>
                    <a:lnTo>
                      <a:pt x="387" y="373"/>
                    </a:lnTo>
                    <a:lnTo>
                      <a:pt x="384" y="367"/>
                    </a:lnTo>
                    <a:lnTo>
                      <a:pt x="378" y="362"/>
                    </a:lnTo>
                    <a:lnTo>
                      <a:pt x="376" y="361"/>
                    </a:lnTo>
                    <a:lnTo>
                      <a:pt x="376" y="361"/>
                    </a:lnTo>
                    <a:lnTo>
                      <a:pt x="364" y="353"/>
                    </a:lnTo>
                    <a:lnTo>
                      <a:pt x="352" y="344"/>
                    </a:lnTo>
                    <a:lnTo>
                      <a:pt x="341" y="335"/>
                    </a:lnTo>
                    <a:lnTo>
                      <a:pt x="330" y="324"/>
                    </a:lnTo>
                    <a:lnTo>
                      <a:pt x="320" y="313"/>
                    </a:lnTo>
                    <a:lnTo>
                      <a:pt x="311" y="303"/>
                    </a:lnTo>
                    <a:lnTo>
                      <a:pt x="302" y="290"/>
                    </a:lnTo>
                    <a:lnTo>
                      <a:pt x="294" y="278"/>
                    </a:lnTo>
                    <a:lnTo>
                      <a:pt x="287" y="265"/>
                    </a:lnTo>
                    <a:lnTo>
                      <a:pt x="280" y="251"/>
                    </a:lnTo>
                    <a:lnTo>
                      <a:pt x="274" y="237"/>
                    </a:lnTo>
                    <a:lnTo>
                      <a:pt x="270" y="223"/>
                    </a:lnTo>
                    <a:lnTo>
                      <a:pt x="265" y="207"/>
                    </a:lnTo>
                    <a:lnTo>
                      <a:pt x="262" y="193"/>
                    </a:lnTo>
                    <a:lnTo>
                      <a:pt x="260" y="178"/>
                    </a:lnTo>
                    <a:lnTo>
                      <a:pt x="258" y="162"/>
                    </a:lnTo>
                    <a:lnTo>
                      <a:pt x="258" y="144"/>
                    </a:lnTo>
                    <a:lnTo>
                      <a:pt x="258" y="144"/>
                    </a:lnTo>
                    <a:lnTo>
                      <a:pt x="258" y="133"/>
                    </a:lnTo>
                    <a:lnTo>
                      <a:pt x="256" y="120"/>
                    </a:lnTo>
                    <a:lnTo>
                      <a:pt x="249" y="90"/>
                    </a:lnTo>
                    <a:lnTo>
                      <a:pt x="250" y="90"/>
                    </a:lnTo>
                    <a:lnTo>
                      <a:pt x="245" y="71"/>
                    </a:lnTo>
                    <a:lnTo>
                      <a:pt x="245" y="71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7" y="52"/>
                    </a:lnTo>
                    <a:lnTo>
                      <a:pt x="237" y="52"/>
                    </a:lnTo>
                    <a:lnTo>
                      <a:pt x="237" y="51"/>
                    </a:lnTo>
                    <a:lnTo>
                      <a:pt x="237" y="51"/>
                    </a:lnTo>
                    <a:lnTo>
                      <a:pt x="235" y="47"/>
                    </a:lnTo>
                    <a:lnTo>
                      <a:pt x="235" y="47"/>
                    </a:lnTo>
                    <a:lnTo>
                      <a:pt x="235" y="44"/>
                    </a:lnTo>
                    <a:lnTo>
                      <a:pt x="235" y="44"/>
                    </a:lnTo>
                    <a:lnTo>
                      <a:pt x="233" y="41"/>
                    </a:lnTo>
                    <a:lnTo>
                      <a:pt x="233" y="41"/>
                    </a:lnTo>
                    <a:lnTo>
                      <a:pt x="233" y="39"/>
                    </a:lnTo>
                    <a:lnTo>
                      <a:pt x="233" y="39"/>
                    </a:lnTo>
                    <a:lnTo>
                      <a:pt x="231" y="36"/>
                    </a:lnTo>
                    <a:lnTo>
                      <a:pt x="231" y="36"/>
                    </a:lnTo>
                    <a:lnTo>
                      <a:pt x="230" y="34"/>
                    </a:lnTo>
                    <a:lnTo>
                      <a:pt x="230" y="34"/>
                    </a:lnTo>
                    <a:lnTo>
                      <a:pt x="229" y="31"/>
                    </a:lnTo>
                    <a:lnTo>
                      <a:pt x="229" y="31"/>
                    </a:lnTo>
                    <a:lnTo>
                      <a:pt x="227" y="29"/>
                    </a:lnTo>
                    <a:lnTo>
                      <a:pt x="227" y="29"/>
                    </a:lnTo>
                    <a:lnTo>
                      <a:pt x="226" y="27"/>
                    </a:lnTo>
                    <a:lnTo>
                      <a:pt x="226" y="27"/>
                    </a:lnTo>
                    <a:lnTo>
                      <a:pt x="225" y="25"/>
                    </a:lnTo>
                    <a:lnTo>
                      <a:pt x="225" y="25"/>
                    </a:lnTo>
                    <a:lnTo>
                      <a:pt x="223" y="23"/>
                    </a:lnTo>
                    <a:lnTo>
                      <a:pt x="223" y="23"/>
                    </a:lnTo>
                    <a:lnTo>
                      <a:pt x="222" y="21"/>
                    </a:lnTo>
                    <a:lnTo>
                      <a:pt x="222" y="21"/>
                    </a:lnTo>
                    <a:lnTo>
                      <a:pt x="221" y="18"/>
                    </a:lnTo>
                    <a:lnTo>
                      <a:pt x="221" y="18"/>
                    </a:lnTo>
                    <a:lnTo>
                      <a:pt x="220" y="17"/>
                    </a:lnTo>
                    <a:lnTo>
                      <a:pt x="220" y="17"/>
                    </a:lnTo>
                    <a:lnTo>
                      <a:pt x="219" y="15"/>
                    </a:lnTo>
                    <a:lnTo>
                      <a:pt x="219" y="15"/>
                    </a:lnTo>
                    <a:lnTo>
                      <a:pt x="217" y="14"/>
                    </a:lnTo>
                    <a:lnTo>
                      <a:pt x="217" y="14"/>
                    </a:lnTo>
                    <a:lnTo>
                      <a:pt x="216" y="12"/>
                    </a:lnTo>
                    <a:lnTo>
                      <a:pt x="216" y="12"/>
                    </a:lnTo>
                    <a:lnTo>
                      <a:pt x="214" y="11"/>
                    </a:lnTo>
                    <a:lnTo>
                      <a:pt x="214" y="11"/>
                    </a:lnTo>
                    <a:lnTo>
                      <a:pt x="213" y="10"/>
                    </a:lnTo>
                    <a:lnTo>
                      <a:pt x="213" y="10"/>
                    </a:lnTo>
                    <a:lnTo>
                      <a:pt x="211" y="8"/>
                    </a:lnTo>
                    <a:lnTo>
                      <a:pt x="211" y="8"/>
                    </a:lnTo>
                    <a:lnTo>
                      <a:pt x="210" y="8"/>
                    </a:lnTo>
                    <a:lnTo>
                      <a:pt x="210" y="8"/>
                    </a:lnTo>
                    <a:lnTo>
                      <a:pt x="205" y="3"/>
                    </a:lnTo>
                    <a:lnTo>
                      <a:pt x="198" y="0"/>
                    </a:lnTo>
                    <a:lnTo>
                      <a:pt x="192" y="3"/>
                    </a:lnTo>
                    <a:lnTo>
                      <a:pt x="192" y="3"/>
                    </a:lnTo>
                    <a:lnTo>
                      <a:pt x="189" y="6"/>
                    </a:lnTo>
                    <a:lnTo>
                      <a:pt x="189" y="6"/>
                    </a:lnTo>
                    <a:lnTo>
                      <a:pt x="187" y="7"/>
                    </a:lnTo>
                    <a:lnTo>
                      <a:pt x="187" y="7"/>
                    </a:lnTo>
                    <a:lnTo>
                      <a:pt x="185" y="8"/>
                    </a:lnTo>
                    <a:lnTo>
                      <a:pt x="185" y="8"/>
                    </a:lnTo>
                    <a:lnTo>
                      <a:pt x="184" y="9"/>
                    </a:lnTo>
                    <a:lnTo>
                      <a:pt x="184" y="9"/>
                    </a:lnTo>
                    <a:lnTo>
                      <a:pt x="183" y="10"/>
                    </a:lnTo>
                    <a:lnTo>
                      <a:pt x="183" y="10"/>
                    </a:lnTo>
                    <a:lnTo>
                      <a:pt x="182" y="11"/>
                    </a:lnTo>
                    <a:lnTo>
                      <a:pt x="182" y="11"/>
                    </a:lnTo>
                    <a:lnTo>
                      <a:pt x="181" y="12"/>
                    </a:lnTo>
                    <a:lnTo>
                      <a:pt x="181" y="12"/>
                    </a:lnTo>
                    <a:lnTo>
                      <a:pt x="179" y="14"/>
                    </a:lnTo>
                    <a:lnTo>
                      <a:pt x="179" y="14"/>
                    </a:lnTo>
                    <a:lnTo>
                      <a:pt x="178" y="15"/>
                    </a:lnTo>
                    <a:lnTo>
                      <a:pt x="178" y="15"/>
                    </a:lnTo>
                    <a:lnTo>
                      <a:pt x="177" y="17"/>
                    </a:lnTo>
                    <a:lnTo>
                      <a:pt x="177" y="17"/>
                    </a:lnTo>
                    <a:lnTo>
                      <a:pt x="176" y="18"/>
                    </a:lnTo>
                    <a:lnTo>
                      <a:pt x="176" y="18"/>
                    </a:lnTo>
                    <a:lnTo>
                      <a:pt x="175" y="21"/>
                    </a:lnTo>
                    <a:lnTo>
                      <a:pt x="175" y="21"/>
                    </a:lnTo>
                    <a:lnTo>
                      <a:pt x="172" y="23"/>
                    </a:lnTo>
                    <a:lnTo>
                      <a:pt x="172" y="23"/>
                    </a:lnTo>
                    <a:lnTo>
                      <a:pt x="171" y="25"/>
                    </a:lnTo>
                    <a:lnTo>
                      <a:pt x="171" y="25"/>
                    </a:lnTo>
                    <a:lnTo>
                      <a:pt x="170" y="27"/>
                    </a:lnTo>
                    <a:lnTo>
                      <a:pt x="170" y="27"/>
                    </a:lnTo>
                    <a:lnTo>
                      <a:pt x="169" y="28"/>
                    </a:lnTo>
                    <a:lnTo>
                      <a:pt x="169" y="28"/>
                    </a:lnTo>
                    <a:lnTo>
                      <a:pt x="168" y="31"/>
                    </a:lnTo>
                    <a:lnTo>
                      <a:pt x="168" y="31"/>
                    </a:lnTo>
                    <a:lnTo>
                      <a:pt x="167" y="34"/>
                    </a:lnTo>
                    <a:lnTo>
                      <a:pt x="167" y="34"/>
                    </a:lnTo>
                    <a:lnTo>
                      <a:pt x="166" y="36"/>
                    </a:lnTo>
                    <a:lnTo>
                      <a:pt x="166" y="36"/>
                    </a:lnTo>
                    <a:lnTo>
                      <a:pt x="165" y="38"/>
                    </a:lnTo>
                    <a:lnTo>
                      <a:pt x="165" y="38"/>
                    </a:lnTo>
                    <a:lnTo>
                      <a:pt x="164" y="41"/>
                    </a:lnTo>
                    <a:lnTo>
                      <a:pt x="164" y="41"/>
                    </a:lnTo>
                    <a:lnTo>
                      <a:pt x="163" y="43"/>
                    </a:lnTo>
                    <a:lnTo>
                      <a:pt x="163" y="43"/>
                    </a:lnTo>
                    <a:lnTo>
                      <a:pt x="160" y="47"/>
                    </a:lnTo>
                    <a:lnTo>
                      <a:pt x="160" y="47"/>
                    </a:lnTo>
                    <a:lnTo>
                      <a:pt x="159" y="49"/>
                    </a:lnTo>
                    <a:lnTo>
                      <a:pt x="159" y="49"/>
                    </a:lnTo>
                    <a:lnTo>
                      <a:pt x="158" y="52"/>
                    </a:lnTo>
                    <a:lnTo>
                      <a:pt x="158" y="52"/>
                    </a:lnTo>
                    <a:lnTo>
                      <a:pt x="157" y="55"/>
                    </a:lnTo>
                    <a:lnTo>
                      <a:pt x="157" y="55"/>
                    </a:lnTo>
                    <a:lnTo>
                      <a:pt x="156" y="58"/>
                    </a:lnTo>
                    <a:lnTo>
                      <a:pt x="156" y="58"/>
                    </a:lnTo>
                    <a:lnTo>
                      <a:pt x="155" y="62"/>
                    </a:lnTo>
                    <a:lnTo>
                      <a:pt x="155" y="62"/>
                    </a:lnTo>
                    <a:lnTo>
                      <a:pt x="154" y="64"/>
                    </a:lnTo>
                    <a:lnTo>
                      <a:pt x="154" y="64"/>
                    </a:lnTo>
                    <a:lnTo>
                      <a:pt x="153" y="69"/>
                    </a:lnTo>
                    <a:lnTo>
                      <a:pt x="153" y="69"/>
                    </a:lnTo>
                    <a:lnTo>
                      <a:pt x="152" y="70"/>
                    </a:lnTo>
                    <a:lnTo>
                      <a:pt x="152" y="70"/>
                    </a:lnTo>
                    <a:lnTo>
                      <a:pt x="152" y="71"/>
                    </a:lnTo>
                    <a:lnTo>
                      <a:pt x="152" y="71"/>
                    </a:lnTo>
                    <a:lnTo>
                      <a:pt x="152" y="71"/>
                    </a:lnTo>
                    <a:lnTo>
                      <a:pt x="146" y="90"/>
                    </a:lnTo>
                    <a:lnTo>
                      <a:pt x="148" y="90"/>
                    </a:lnTo>
                    <a:lnTo>
                      <a:pt x="148" y="90"/>
                    </a:lnTo>
                    <a:lnTo>
                      <a:pt x="141" y="120"/>
                    </a:lnTo>
                    <a:lnTo>
                      <a:pt x="139" y="133"/>
                    </a:lnTo>
                    <a:lnTo>
                      <a:pt x="139" y="144"/>
                    </a:lnTo>
                    <a:lnTo>
                      <a:pt x="139" y="162"/>
                    </a:lnTo>
                    <a:lnTo>
                      <a:pt x="139" y="162"/>
                    </a:lnTo>
                    <a:lnTo>
                      <a:pt x="137" y="178"/>
                    </a:lnTo>
                    <a:lnTo>
                      <a:pt x="135" y="193"/>
                    </a:lnTo>
                    <a:lnTo>
                      <a:pt x="131" y="209"/>
                    </a:lnTo>
                    <a:lnTo>
                      <a:pt x="127" y="223"/>
                    </a:lnTo>
                    <a:lnTo>
                      <a:pt x="122" y="237"/>
                    </a:lnTo>
                    <a:lnTo>
                      <a:pt x="116" y="251"/>
                    </a:lnTo>
                    <a:lnTo>
                      <a:pt x="110" y="265"/>
                    </a:lnTo>
                    <a:lnTo>
                      <a:pt x="102" y="278"/>
                    </a:lnTo>
                    <a:lnTo>
                      <a:pt x="95" y="290"/>
                    </a:lnTo>
                    <a:lnTo>
                      <a:pt x="86" y="303"/>
                    </a:lnTo>
                    <a:lnTo>
                      <a:pt x="76" y="313"/>
                    </a:lnTo>
                    <a:lnTo>
                      <a:pt x="67" y="324"/>
                    </a:lnTo>
                    <a:lnTo>
                      <a:pt x="56" y="335"/>
                    </a:lnTo>
                    <a:lnTo>
                      <a:pt x="44" y="344"/>
                    </a:lnTo>
                    <a:lnTo>
                      <a:pt x="32" y="353"/>
                    </a:lnTo>
                    <a:lnTo>
                      <a:pt x="20" y="361"/>
                    </a:lnTo>
                    <a:lnTo>
                      <a:pt x="19" y="362"/>
                    </a:lnTo>
                    <a:lnTo>
                      <a:pt x="19" y="362"/>
                    </a:lnTo>
                    <a:lnTo>
                      <a:pt x="13" y="367"/>
                    </a:lnTo>
                    <a:lnTo>
                      <a:pt x="13" y="367"/>
                    </a:lnTo>
                    <a:lnTo>
                      <a:pt x="8" y="372"/>
                    </a:lnTo>
                    <a:lnTo>
                      <a:pt x="6" y="378"/>
                    </a:lnTo>
                    <a:lnTo>
                      <a:pt x="4" y="386"/>
                    </a:lnTo>
                    <a:lnTo>
                      <a:pt x="2" y="393"/>
                    </a:lnTo>
                    <a:lnTo>
                      <a:pt x="1" y="411"/>
                    </a:lnTo>
                    <a:lnTo>
                      <a:pt x="0" y="426"/>
                    </a:lnTo>
                    <a:lnTo>
                      <a:pt x="0" y="426"/>
                    </a:lnTo>
                    <a:lnTo>
                      <a:pt x="1" y="438"/>
                    </a:lnTo>
                    <a:lnTo>
                      <a:pt x="1" y="444"/>
                    </a:lnTo>
                    <a:lnTo>
                      <a:pt x="2" y="450"/>
                    </a:lnTo>
                    <a:lnTo>
                      <a:pt x="2" y="450"/>
                    </a:lnTo>
                    <a:lnTo>
                      <a:pt x="57" y="450"/>
                    </a:lnTo>
                    <a:lnTo>
                      <a:pt x="57" y="450"/>
                    </a:lnTo>
                    <a:lnTo>
                      <a:pt x="58" y="461"/>
                    </a:lnTo>
                    <a:lnTo>
                      <a:pt x="59" y="474"/>
                    </a:lnTo>
                    <a:lnTo>
                      <a:pt x="72" y="474"/>
                    </a:lnTo>
                    <a:lnTo>
                      <a:pt x="111" y="474"/>
                    </a:lnTo>
                    <a:lnTo>
                      <a:pt x="124" y="474"/>
                    </a:lnTo>
                    <a:lnTo>
                      <a:pt x="125" y="461"/>
                    </a:lnTo>
                    <a:lnTo>
                      <a:pt x="125" y="461"/>
                    </a:lnTo>
                    <a:lnTo>
                      <a:pt x="125" y="450"/>
                    </a:lnTo>
                    <a:lnTo>
                      <a:pt x="138" y="450"/>
                    </a:lnTo>
                    <a:lnTo>
                      <a:pt x="138" y="450"/>
                    </a:lnTo>
                    <a:lnTo>
                      <a:pt x="139" y="469"/>
                    </a:lnTo>
                    <a:lnTo>
                      <a:pt x="140" y="475"/>
                    </a:lnTo>
                    <a:lnTo>
                      <a:pt x="257" y="475"/>
                    </a:lnTo>
                    <a:lnTo>
                      <a:pt x="258" y="469"/>
                    </a:lnTo>
                    <a:lnTo>
                      <a:pt x="258" y="469"/>
                    </a:lnTo>
                    <a:lnTo>
                      <a:pt x="259" y="450"/>
                    </a:lnTo>
                    <a:lnTo>
                      <a:pt x="271" y="450"/>
                    </a:lnTo>
                    <a:lnTo>
                      <a:pt x="271" y="450"/>
                    </a:lnTo>
                    <a:lnTo>
                      <a:pt x="272" y="461"/>
                    </a:lnTo>
                    <a:lnTo>
                      <a:pt x="273" y="474"/>
                    </a:lnTo>
                    <a:lnTo>
                      <a:pt x="286" y="474"/>
                    </a:lnTo>
                    <a:lnTo>
                      <a:pt x="325" y="474"/>
                    </a:lnTo>
                    <a:lnTo>
                      <a:pt x="338" y="474"/>
                    </a:lnTo>
                    <a:lnTo>
                      <a:pt x="339" y="461"/>
                    </a:lnTo>
                    <a:lnTo>
                      <a:pt x="339" y="461"/>
                    </a:lnTo>
                    <a:lnTo>
                      <a:pt x="339" y="450"/>
                    </a:lnTo>
                    <a:lnTo>
                      <a:pt x="395" y="450"/>
                    </a:lnTo>
                    <a:lnTo>
                      <a:pt x="395" y="450"/>
                    </a:lnTo>
                    <a:lnTo>
                      <a:pt x="396" y="444"/>
                    </a:lnTo>
                    <a:lnTo>
                      <a:pt x="396" y="444"/>
                    </a:lnTo>
                    <a:lnTo>
                      <a:pt x="396" y="438"/>
                    </a:lnTo>
                    <a:lnTo>
                      <a:pt x="396" y="427"/>
                    </a:lnTo>
                    <a:lnTo>
                      <a:pt x="396" y="427"/>
                    </a:lnTo>
                    <a:close/>
                    <a:moveTo>
                      <a:pt x="369" y="373"/>
                    </a:moveTo>
                    <a:lnTo>
                      <a:pt x="374" y="378"/>
                    </a:lnTo>
                    <a:lnTo>
                      <a:pt x="374" y="378"/>
                    </a:lnTo>
                    <a:lnTo>
                      <a:pt x="376" y="380"/>
                    </a:lnTo>
                    <a:lnTo>
                      <a:pt x="378" y="384"/>
                    </a:lnTo>
                    <a:lnTo>
                      <a:pt x="376" y="384"/>
                    </a:lnTo>
                    <a:lnTo>
                      <a:pt x="375" y="382"/>
                    </a:lnTo>
                    <a:lnTo>
                      <a:pt x="375" y="382"/>
                    </a:lnTo>
                    <a:lnTo>
                      <a:pt x="362" y="377"/>
                    </a:lnTo>
                    <a:lnTo>
                      <a:pt x="351" y="371"/>
                    </a:lnTo>
                    <a:lnTo>
                      <a:pt x="339" y="363"/>
                    </a:lnTo>
                    <a:lnTo>
                      <a:pt x="328" y="355"/>
                    </a:lnTo>
                    <a:lnTo>
                      <a:pt x="318" y="348"/>
                    </a:lnTo>
                    <a:lnTo>
                      <a:pt x="308" y="339"/>
                    </a:lnTo>
                    <a:lnTo>
                      <a:pt x="300" y="331"/>
                    </a:lnTo>
                    <a:lnTo>
                      <a:pt x="292" y="322"/>
                    </a:lnTo>
                    <a:lnTo>
                      <a:pt x="285" y="312"/>
                    </a:lnTo>
                    <a:lnTo>
                      <a:pt x="279" y="303"/>
                    </a:lnTo>
                    <a:lnTo>
                      <a:pt x="274" y="292"/>
                    </a:lnTo>
                    <a:lnTo>
                      <a:pt x="268" y="281"/>
                    </a:lnTo>
                    <a:lnTo>
                      <a:pt x="265" y="270"/>
                    </a:lnTo>
                    <a:lnTo>
                      <a:pt x="262" y="259"/>
                    </a:lnTo>
                    <a:lnTo>
                      <a:pt x="260" y="249"/>
                    </a:lnTo>
                    <a:lnTo>
                      <a:pt x="259" y="237"/>
                    </a:lnTo>
                    <a:lnTo>
                      <a:pt x="259" y="237"/>
                    </a:lnTo>
                    <a:lnTo>
                      <a:pt x="267" y="257"/>
                    </a:lnTo>
                    <a:lnTo>
                      <a:pt x="278" y="278"/>
                    </a:lnTo>
                    <a:lnTo>
                      <a:pt x="289" y="296"/>
                    </a:lnTo>
                    <a:lnTo>
                      <a:pt x="302" y="314"/>
                    </a:lnTo>
                    <a:lnTo>
                      <a:pt x="317" y="331"/>
                    </a:lnTo>
                    <a:lnTo>
                      <a:pt x="333" y="347"/>
                    </a:lnTo>
                    <a:lnTo>
                      <a:pt x="351" y="360"/>
                    </a:lnTo>
                    <a:lnTo>
                      <a:pt x="369" y="373"/>
                    </a:lnTo>
                    <a:lnTo>
                      <a:pt x="369" y="373"/>
                    </a:lnTo>
                    <a:close/>
                    <a:moveTo>
                      <a:pt x="166" y="75"/>
                    </a:moveTo>
                    <a:lnTo>
                      <a:pt x="166" y="75"/>
                    </a:lnTo>
                    <a:lnTo>
                      <a:pt x="166" y="74"/>
                    </a:lnTo>
                    <a:lnTo>
                      <a:pt x="166" y="74"/>
                    </a:lnTo>
                    <a:lnTo>
                      <a:pt x="167" y="70"/>
                    </a:lnTo>
                    <a:lnTo>
                      <a:pt x="167" y="70"/>
                    </a:lnTo>
                    <a:lnTo>
                      <a:pt x="168" y="68"/>
                    </a:lnTo>
                    <a:lnTo>
                      <a:pt x="168" y="68"/>
                    </a:lnTo>
                    <a:lnTo>
                      <a:pt x="169" y="65"/>
                    </a:lnTo>
                    <a:lnTo>
                      <a:pt x="169" y="65"/>
                    </a:lnTo>
                    <a:lnTo>
                      <a:pt x="170" y="63"/>
                    </a:lnTo>
                    <a:lnTo>
                      <a:pt x="170" y="63"/>
                    </a:lnTo>
                    <a:lnTo>
                      <a:pt x="170" y="61"/>
                    </a:lnTo>
                    <a:lnTo>
                      <a:pt x="170" y="61"/>
                    </a:lnTo>
                    <a:lnTo>
                      <a:pt x="171" y="57"/>
                    </a:lnTo>
                    <a:lnTo>
                      <a:pt x="171" y="57"/>
                    </a:lnTo>
                    <a:lnTo>
                      <a:pt x="172" y="55"/>
                    </a:lnTo>
                    <a:lnTo>
                      <a:pt x="172" y="55"/>
                    </a:lnTo>
                    <a:lnTo>
                      <a:pt x="173" y="53"/>
                    </a:lnTo>
                    <a:lnTo>
                      <a:pt x="173" y="53"/>
                    </a:lnTo>
                    <a:lnTo>
                      <a:pt x="175" y="51"/>
                    </a:lnTo>
                    <a:lnTo>
                      <a:pt x="175" y="51"/>
                    </a:lnTo>
                    <a:lnTo>
                      <a:pt x="176" y="48"/>
                    </a:lnTo>
                    <a:lnTo>
                      <a:pt x="176" y="48"/>
                    </a:lnTo>
                    <a:lnTo>
                      <a:pt x="177" y="47"/>
                    </a:lnTo>
                    <a:lnTo>
                      <a:pt x="177" y="47"/>
                    </a:lnTo>
                    <a:lnTo>
                      <a:pt x="178" y="43"/>
                    </a:lnTo>
                    <a:lnTo>
                      <a:pt x="178" y="43"/>
                    </a:lnTo>
                    <a:lnTo>
                      <a:pt x="178" y="42"/>
                    </a:lnTo>
                    <a:lnTo>
                      <a:pt x="178" y="42"/>
                    </a:lnTo>
                    <a:lnTo>
                      <a:pt x="180" y="39"/>
                    </a:lnTo>
                    <a:lnTo>
                      <a:pt x="180" y="39"/>
                    </a:lnTo>
                    <a:lnTo>
                      <a:pt x="180" y="38"/>
                    </a:lnTo>
                    <a:lnTo>
                      <a:pt x="180" y="38"/>
                    </a:lnTo>
                    <a:lnTo>
                      <a:pt x="182" y="36"/>
                    </a:lnTo>
                    <a:lnTo>
                      <a:pt x="182" y="36"/>
                    </a:lnTo>
                    <a:lnTo>
                      <a:pt x="182" y="35"/>
                    </a:lnTo>
                    <a:lnTo>
                      <a:pt x="182" y="35"/>
                    </a:lnTo>
                    <a:lnTo>
                      <a:pt x="183" y="31"/>
                    </a:lnTo>
                    <a:lnTo>
                      <a:pt x="183" y="31"/>
                    </a:lnTo>
                    <a:lnTo>
                      <a:pt x="184" y="30"/>
                    </a:lnTo>
                    <a:lnTo>
                      <a:pt x="184" y="30"/>
                    </a:lnTo>
                    <a:lnTo>
                      <a:pt x="185" y="28"/>
                    </a:lnTo>
                    <a:lnTo>
                      <a:pt x="185" y="28"/>
                    </a:lnTo>
                    <a:lnTo>
                      <a:pt x="186" y="27"/>
                    </a:lnTo>
                    <a:lnTo>
                      <a:pt x="186" y="27"/>
                    </a:lnTo>
                    <a:lnTo>
                      <a:pt x="187" y="26"/>
                    </a:lnTo>
                    <a:lnTo>
                      <a:pt x="187" y="26"/>
                    </a:lnTo>
                    <a:lnTo>
                      <a:pt x="189" y="25"/>
                    </a:lnTo>
                    <a:lnTo>
                      <a:pt x="189" y="25"/>
                    </a:lnTo>
                    <a:lnTo>
                      <a:pt x="191" y="23"/>
                    </a:lnTo>
                    <a:lnTo>
                      <a:pt x="191" y="23"/>
                    </a:lnTo>
                    <a:lnTo>
                      <a:pt x="191" y="22"/>
                    </a:lnTo>
                    <a:lnTo>
                      <a:pt x="191" y="22"/>
                    </a:lnTo>
                    <a:lnTo>
                      <a:pt x="193" y="21"/>
                    </a:lnTo>
                    <a:lnTo>
                      <a:pt x="193" y="21"/>
                    </a:lnTo>
                    <a:lnTo>
                      <a:pt x="194" y="20"/>
                    </a:lnTo>
                    <a:lnTo>
                      <a:pt x="194" y="20"/>
                    </a:lnTo>
                    <a:lnTo>
                      <a:pt x="195" y="18"/>
                    </a:lnTo>
                    <a:lnTo>
                      <a:pt x="195" y="18"/>
                    </a:lnTo>
                    <a:lnTo>
                      <a:pt x="196" y="17"/>
                    </a:lnTo>
                    <a:lnTo>
                      <a:pt x="196" y="17"/>
                    </a:lnTo>
                    <a:lnTo>
                      <a:pt x="198" y="16"/>
                    </a:lnTo>
                    <a:lnTo>
                      <a:pt x="198" y="16"/>
                    </a:lnTo>
                    <a:lnTo>
                      <a:pt x="200" y="17"/>
                    </a:lnTo>
                    <a:lnTo>
                      <a:pt x="200" y="17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7" y="24"/>
                    </a:lnTo>
                    <a:lnTo>
                      <a:pt x="207" y="24"/>
                    </a:lnTo>
                    <a:lnTo>
                      <a:pt x="208" y="25"/>
                    </a:lnTo>
                    <a:lnTo>
                      <a:pt x="208" y="25"/>
                    </a:lnTo>
                    <a:lnTo>
                      <a:pt x="209" y="27"/>
                    </a:lnTo>
                    <a:lnTo>
                      <a:pt x="209" y="27"/>
                    </a:lnTo>
                    <a:lnTo>
                      <a:pt x="210" y="27"/>
                    </a:lnTo>
                    <a:lnTo>
                      <a:pt x="210" y="27"/>
                    </a:lnTo>
                    <a:lnTo>
                      <a:pt x="211" y="30"/>
                    </a:lnTo>
                    <a:lnTo>
                      <a:pt x="211" y="30"/>
                    </a:lnTo>
                    <a:lnTo>
                      <a:pt x="212" y="30"/>
                    </a:lnTo>
                    <a:lnTo>
                      <a:pt x="212" y="30"/>
                    </a:lnTo>
                    <a:lnTo>
                      <a:pt x="213" y="34"/>
                    </a:lnTo>
                    <a:lnTo>
                      <a:pt x="213" y="34"/>
                    </a:lnTo>
                    <a:lnTo>
                      <a:pt x="214" y="35"/>
                    </a:lnTo>
                    <a:lnTo>
                      <a:pt x="214" y="35"/>
                    </a:lnTo>
                    <a:lnTo>
                      <a:pt x="216" y="37"/>
                    </a:lnTo>
                    <a:lnTo>
                      <a:pt x="216" y="37"/>
                    </a:lnTo>
                    <a:lnTo>
                      <a:pt x="217" y="38"/>
                    </a:lnTo>
                    <a:lnTo>
                      <a:pt x="217" y="38"/>
                    </a:lnTo>
                    <a:lnTo>
                      <a:pt x="218" y="41"/>
                    </a:lnTo>
                    <a:lnTo>
                      <a:pt x="218" y="41"/>
                    </a:lnTo>
                    <a:lnTo>
                      <a:pt x="218" y="42"/>
                    </a:lnTo>
                    <a:lnTo>
                      <a:pt x="218" y="42"/>
                    </a:lnTo>
                    <a:lnTo>
                      <a:pt x="220" y="45"/>
                    </a:lnTo>
                    <a:lnTo>
                      <a:pt x="220" y="45"/>
                    </a:lnTo>
                    <a:lnTo>
                      <a:pt x="220" y="47"/>
                    </a:lnTo>
                    <a:lnTo>
                      <a:pt x="220" y="47"/>
                    </a:lnTo>
                    <a:lnTo>
                      <a:pt x="222" y="50"/>
                    </a:lnTo>
                    <a:lnTo>
                      <a:pt x="222" y="50"/>
                    </a:lnTo>
                    <a:lnTo>
                      <a:pt x="222" y="51"/>
                    </a:lnTo>
                    <a:lnTo>
                      <a:pt x="222" y="51"/>
                    </a:lnTo>
                    <a:lnTo>
                      <a:pt x="223" y="55"/>
                    </a:lnTo>
                    <a:lnTo>
                      <a:pt x="223" y="55"/>
                    </a:lnTo>
                    <a:lnTo>
                      <a:pt x="224" y="55"/>
                    </a:lnTo>
                    <a:lnTo>
                      <a:pt x="224" y="55"/>
                    </a:lnTo>
                    <a:lnTo>
                      <a:pt x="225" y="60"/>
                    </a:lnTo>
                    <a:lnTo>
                      <a:pt x="225" y="60"/>
                    </a:lnTo>
                    <a:lnTo>
                      <a:pt x="225" y="61"/>
                    </a:lnTo>
                    <a:lnTo>
                      <a:pt x="225" y="61"/>
                    </a:lnTo>
                    <a:lnTo>
                      <a:pt x="231" y="76"/>
                    </a:lnTo>
                    <a:lnTo>
                      <a:pt x="166" y="76"/>
                    </a:lnTo>
                    <a:lnTo>
                      <a:pt x="166" y="76"/>
                    </a:lnTo>
                    <a:lnTo>
                      <a:pt x="166" y="75"/>
                    </a:lnTo>
                    <a:lnTo>
                      <a:pt x="166" y="75"/>
                    </a:lnTo>
                    <a:close/>
                    <a:moveTo>
                      <a:pt x="166" y="90"/>
                    </a:moveTo>
                    <a:lnTo>
                      <a:pt x="231" y="90"/>
                    </a:lnTo>
                    <a:lnTo>
                      <a:pt x="235" y="90"/>
                    </a:lnTo>
                    <a:lnTo>
                      <a:pt x="235" y="90"/>
                    </a:lnTo>
                    <a:lnTo>
                      <a:pt x="238" y="105"/>
                    </a:lnTo>
                    <a:lnTo>
                      <a:pt x="241" y="119"/>
                    </a:lnTo>
                    <a:lnTo>
                      <a:pt x="243" y="132"/>
                    </a:lnTo>
                    <a:lnTo>
                      <a:pt x="244" y="142"/>
                    </a:lnTo>
                    <a:lnTo>
                      <a:pt x="243" y="142"/>
                    </a:lnTo>
                    <a:lnTo>
                      <a:pt x="243" y="142"/>
                    </a:lnTo>
                    <a:lnTo>
                      <a:pt x="244" y="163"/>
                    </a:lnTo>
                    <a:lnTo>
                      <a:pt x="244" y="434"/>
                    </a:lnTo>
                    <a:lnTo>
                      <a:pt x="153" y="434"/>
                    </a:lnTo>
                    <a:lnTo>
                      <a:pt x="153" y="163"/>
                    </a:lnTo>
                    <a:lnTo>
                      <a:pt x="153" y="163"/>
                    </a:lnTo>
                    <a:lnTo>
                      <a:pt x="154" y="142"/>
                    </a:lnTo>
                    <a:lnTo>
                      <a:pt x="153" y="142"/>
                    </a:lnTo>
                    <a:lnTo>
                      <a:pt x="153" y="142"/>
                    </a:lnTo>
                    <a:lnTo>
                      <a:pt x="154" y="132"/>
                    </a:lnTo>
                    <a:lnTo>
                      <a:pt x="155" y="119"/>
                    </a:lnTo>
                    <a:lnTo>
                      <a:pt x="158" y="105"/>
                    </a:lnTo>
                    <a:lnTo>
                      <a:pt x="162" y="90"/>
                    </a:lnTo>
                    <a:lnTo>
                      <a:pt x="166" y="90"/>
                    </a:lnTo>
                    <a:close/>
                    <a:moveTo>
                      <a:pt x="22" y="378"/>
                    </a:moveTo>
                    <a:lnTo>
                      <a:pt x="22" y="378"/>
                    </a:lnTo>
                    <a:lnTo>
                      <a:pt x="28" y="373"/>
                    </a:lnTo>
                    <a:lnTo>
                      <a:pt x="28" y="373"/>
                    </a:lnTo>
                    <a:lnTo>
                      <a:pt x="46" y="361"/>
                    </a:lnTo>
                    <a:lnTo>
                      <a:pt x="62" y="347"/>
                    </a:lnTo>
                    <a:lnTo>
                      <a:pt x="78" y="333"/>
                    </a:lnTo>
                    <a:lnTo>
                      <a:pt x="92" y="317"/>
                    </a:lnTo>
                    <a:lnTo>
                      <a:pt x="105" y="298"/>
                    </a:lnTo>
                    <a:lnTo>
                      <a:pt x="117" y="280"/>
                    </a:lnTo>
                    <a:lnTo>
                      <a:pt x="127" y="260"/>
                    </a:lnTo>
                    <a:lnTo>
                      <a:pt x="136" y="241"/>
                    </a:lnTo>
                    <a:lnTo>
                      <a:pt x="136" y="241"/>
                    </a:lnTo>
                    <a:lnTo>
                      <a:pt x="135" y="252"/>
                    </a:lnTo>
                    <a:lnTo>
                      <a:pt x="132" y="263"/>
                    </a:lnTo>
                    <a:lnTo>
                      <a:pt x="129" y="273"/>
                    </a:lnTo>
                    <a:lnTo>
                      <a:pt x="125" y="284"/>
                    </a:lnTo>
                    <a:lnTo>
                      <a:pt x="121" y="295"/>
                    </a:lnTo>
                    <a:lnTo>
                      <a:pt x="115" y="305"/>
                    </a:lnTo>
                    <a:lnTo>
                      <a:pt x="109" y="314"/>
                    </a:lnTo>
                    <a:lnTo>
                      <a:pt x="102" y="323"/>
                    </a:lnTo>
                    <a:lnTo>
                      <a:pt x="95" y="333"/>
                    </a:lnTo>
                    <a:lnTo>
                      <a:pt x="86" y="341"/>
                    </a:lnTo>
                    <a:lnTo>
                      <a:pt x="76" y="349"/>
                    </a:lnTo>
                    <a:lnTo>
                      <a:pt x="67" y="357"/>
                    </a:lnTo>
                    <a:lnTo>
                      <a:pt x="56" y="364"/>
                    </a:lnTo>
                    <a:lnTo>
                      <a:pt x="45" y="371"/>
                    </a:lnTo>
                    <a:lnTo>
                      <a:pt x="33" y="377"/>
                    </a:lnTo>
                    <a:lnTo>
                      <a:pt x="21" y="382"/>
                    </a:lnTo>
                    <a:lnTo>
                      <a:pt x="20" y="384"/>
                    </a:lnTo>
                    <a:lnTo>
                      <a:pt x="20" y="384"/>
                    </a:lnTo>
                    <a:lnTo>
                      <a:pt x="19" y="384"/>
                    </a:lnTo>
                    <a:lnTo>
                      <a:pt x="19" y="384"/>
                    </a:lnTo>
                    <a:lnTo>
                      <a:pt x="20" y="380"/>
                    </a:lnTo>
                    <a:lnTo>
                      <a:pt x="22" y="378"/>
                    </a:lnTo>
                    <a:lnTo>
                      <a:pt x="22" y="378"/>
                    </a:lnTo>
                    <a:close/>
                    <a:moveTo>
                      <a:pt x="15" y="428"/>
                    </a:moveTo>
                    <a:lnTo>
                      <a:pt x="15" y="428"/>
                    </a:lnTo>
                    <a:lnTo>
                      <a:pt x="15" y="418"/>
                    </a:lnTo>
                    <a:lnTo>
                      <a:pt x="16" y="409"/>
                    </a:lnTo>
                    <a:lnTo>
                      <a:pt x="18" y="403"/>
                    </a:lnTo>
                    <a:lnTo>
                      <a:pt x="19" y="401"/>
                    </a:lnTo>
                    <a:lnTo>
                      <a:pt x="21" y="400"/>
                    </a:lnTo>
                    <a:lnTo>
                      <a:pt x="21" y="400"/>
                    </a:lnTo>
                    <a:lnTo>
                      <a:pt x="27" y="395"/>
                    </a:lnTo>
                    <a:lnTo>
                      <a:pt x="27" y="395"/>
                    </a:lnTo>
                    <a:lnTo>
                      <a:pt x="46" y="386"/>
                    </a:lnTo>
                    <a:lnTo>
                      <a:pt x="64" y="375"/>
                    </a:lnTo>
                    <a:lnTo>
                      <a:pt x="82" y="364"/>
                    </a:lnTo>
                    <a:lnTo>
                      <a:pt x="97" y="351"/>
                    </a:lnTo>
                    <a:lnTo>
                      <a:pt x="110" y="337"/>
                    </a:lnTo>
                    <a:lnTo>
                      <a:pt x="121" y="322"/>
                    </a:lnTo>
                    <a:lnTo>
                      <a:pt x="130" y="306"/>
                    </a:lnTo>
                    <a:lnTo>
                      <a:pt x="139" y="290"/>
                    </a:lnTo>
                    <a:lnTo>
                      <a:pt x="139" y="434"/>
                    </a:lnTo>
                    <a:lnTo>
                      <a:pt x="139" y="436"/>
                    </a:lnTo>
                    <a:lnTo>
                      <a:pt x="125" y="436"/>
                    </a:lnTo>
                    <a:lnTo>
                      <a:pt x="125" y="436"/>
                    </a:lnTo>
                    <a:lnTo>
                      <a:pt x="125" y="425"/>
                    </a:lnTo>
                    <a:lnTo>
                      <a:pt x="123" y="413"/>
                    </a:lnTo>
                    <a:lnTo>
                      <a:pt x="121" y="401"/>
                    </a:lnTo>
                    <a:lnTo>
                      <a:pt x="116" y="391"/>
                    </a:lnTo>
                    <a:lnTo>
                      <a:pt x="112" y="382"/>
                    </a:lnTo>
                    <a:lnTo>
                      <a:pt x="106" y="375"/>
                    </a:lnTo>
                    <a:lnTo>
                      <a:pt x="103" y="373"/>
                    </a:lnTo>
                    <a:lnTo>
                      <a:pt x="99" y="371"/>
                    </a:lnTo>
                    <a:lnTo>
                      <a:pt x="96" y="369"/>
                    </a:lnTo>
                    <a:lnTo>
                      <a:pt x="91" y="369"/>
                    </a:lnTo>
                    <a:lnTo>
                      <a:pt x="91" y="369"/>
                    </a:lnTo>
                    <a:lnTo>
                      <a:pt x="87" y="369"/>
                    </a:lnTo>
                    <a:lnTo>
                      <a:pt x="83" y="371"/>
                    </a:lnTo>
                    <a:lnTo>
                      <a:pt x="79" y="373"/>
                    </a:lnTo>
                    <a:lnTo>
                      <a:pt x="76" y="375"/>
                    </a:lnTo>
                    <a:lnTo>
                      <a:pt x="71" y="382"/>
                    </a:lnTo>
                    <a:lnTo>
                      <a:pt x="65" y="391"/>
                    </a:lnTo>
                    <a:lnTo>
                      <a:pt x="62" y="401"/>
                    </a:lnTo>
                    <a:lnTo>
                      <a:pt x="60" y="413"/>
                    </a:lnTo>
                    <a:lnTo>
                      <a:pt x="58" y="425"/>
                    </a:lnTo>
                    <a:lnTo>
                      <a:pt x="57" y="436"/>
                    </a:lnTo>
                    <a:lnTo>
                      <a:pt x="15" y="436"/>
                    </a:lnTo>
                    <a:lnTo>
                      <a:pt x="15" y="436"/>
                    </a:lnTo>
                    <a:lnTo>
                      <a:pt x="15" y="428"/>
                    </a:lnTo>
                    <a:lnTo>
                      <a:pt x="15" y="428"/>
                    </a:lnTo>
                    <a:close/>
                    <a:moveTo>
                      <a:pt x="111" y="436"/>
                    </a:moveTo>
                    <a:lnTo>
                      <a:pt x="72" y="436"/>
                    </a:lnTo>
                    <a:lnTo>
                      <a:pt x="72" y="436"/>
                    </a:lnTo>
                    <a:lnTo>
                      <a:pt x="72" y="426"/>
                    </a:lnTo>
                    <a:lnTo>
                      <a:pt x="74" y="416"/>
                    </a:lnTo>
                    <a:lnTo>
                      <a:pt x="75" y="406"/>
                    </a:lnTo>
                    <a:lnTo>
                      <a:pt x="78" y="399"/>
                    </a:lnTo>
                    <a:lnTo>
                      <a:pt x="81" y="392"/>
                    </a:lnTo>
                    <a:lnTo>
                      <a:pt x="84" y="388"/>
                    </a:lnTo>
                    <a:lnTo>
                      <a:pt x="87" y="385"/>
                    </a:lnTo>
                    <a:lnTo>
                      <a:pt x="91" y="384"/>
                    </a:lnTo>
                    <a:lnTo>
                      <a:pt x="91" y="384"/>
                    </a:lnTo>
                    <a:lnTo>
                      <a:pt x="95" y="385"/>
                    </a:lnTo>
                    <a:lnTo>
                      <a:pt x="99" y="388"/>
                    </a:lnTo>
                    <a:lnTo>
                      <a:pt x="102" y="392"/>
                    </a:lnTo>
                    <a:lnTo>
                      <a:pt x="104" y="399"/>
                    </a:lnTo>
                    <a:lnTo>
                      <a:pt x="108" y="406"/>
                    </a:lnTo>
                    <a:lnTo>
                      <a:pt x="109" y="416"/>
                    </a:lnTo>
                    <a:lnTo>
                      <a:pt x="111" y="426"/>
                    </a:lnTo>
                    <a:lnTo>
                      <a:pt x="111" y="436"/>
                    </a:lnTo>
                    <a:lnTo>
                      <a:pt x="111" y="436"/>
                    </a:lnTo>
                    <a:close/>
                    <a:moveTo>
                      <a:pt x="111" y="460"/>
                    </a:moveTo>
                    <a:lnTo>
                      <a:pt x="72" y="460"/>
                    </a:lnTo>
                    <a:lnTo>
                      <a:pt x="72" y="460"/>
                    </a:lnTo>
                    <a:lnTo>
                      <a:pt x="72" y="450"/>
                    </a:lnTo>
                    <a:lnTo>
                      <a:pt x="111" y="450"/>
                    </a:lnTo>
                    <a:lnTo>
                      <a:pt x="111" y="450"/>
                    </a:lnTo>
                    <a:lnTo>
                      <a:pt x="111" y="460"/>
                    </a:lnTo>
                    <a:lnTo>
                      <a:pt x="111" y="460"/>
                    </a:lnTo>
                    <a:close/>
                    <a:moveTo>
                      <a:pt x="153" y="461"/>
                    </a:moveTo>
                    <a:lnTo>
                      <a:pt x="153" y="461"/>
                    </a:lnTo>
                    <a:lnTo>
                      <a:pt x="152" y="448"/>
                    </a:lnTo>
                    <a:lnTo>
                      <a:pt x="153" y="448"/>
                    </a:lnTo>
                    <a:lnTo>
                      <a:pt x="244" y="448"/>
                    </a:lnTo>
                    <a:lnTo>
                      <a:pt x="245" y="448"/>
                    </a:lnTo>
                    <a:lnTo>
                      <a:pt x="245" y="448"/>
                    </a:lnTo>
                    <a:lnTo>
                      <a:pt x="244" y="461"/>
                    </a:lnTo>
                    <a:lnTo>
                      <a:pt x="153" y="461"/>
                    </a:lnTo>
                    <a:close/>
                    <a:moveTo>
                      <a:pt x="325" y="460"/>
                    </a:moveTo>
                    <a:lnTo>
                      <a:pt x="286" y="460"/>
                    </a:lnTo>
                    <a:lnTo>
                      <a:pt x="286" y="460"/>
                    </a:lnTo>
                    <a:lnTo>
                      <a:pt x="285" y="450"/>
                    </a:lnTo>
                    <a:lnTo>
                      <a:pt x="325" y="450"/>
                    </a:lnTo>
                    <a:lnTo>
                      <a:pt x="325" y="450"/>
                    </a:lnTo>
                    <a:lnTo>
                      <a:pt x="325" y="460"/>
                    </a:lnTo>
                    <a:lnTo>
                      <a:pt x="325" y="460"/>
                    </a:lnTo>
                    <a:close/>
                    <a:moveTo>
                      <a:pt x="286" y="436"/>
                    </a:moveTo>
                    <a:lnTo>
                      <a:pt x="286" y="436"/>
                    </a:lnTo>
                    <a:lnTo>
                      <a:pt x="286" y="426"/>
                    </a:lnTo>
                    <a:lnTo>
                      <a:pt x="288" y="416"/>
                    </a:lnTo>
                    <a:lnTo>
                      <a:pt x="289" y="406"/>
                    </a:lnTo>
                    <a:lnTo>
                      <a:pt x="292" y="399"/>
                    </a:lnTo>
                    <a:lnTo>
                      <a:pt x="294" y="392"/>
                    </a:lnTo>
                    <a:lnTo>
                      <a:pt x="298" y="388"/>
                    </a:lnTo>
                    <a:lnTo>
                      <a:pt x="301" y="385"/>
                    </a:lnTo>
                    <a:lnTo>
                      <a:pt x="305" y="384"/>
                    </a:lnTo>
                    <a:lnTo>
                      <a:pt x="305" y="384"/>
                    </a:lnTo>
                    <a:lnTo>
                      <a:pt x="308" y="385"/>
                    </a:lnTo>
                    <a:lnTo>
                      <a:pt x="313" y="388"/>
                    </a:lnTo>
                    <a:lnTo>
                      <a:pt x="316" y="392"/>
                    </a:lnTo>
                    <a:lnTo>
                      <a:pt x="318" y="399"/>
                    </a:lnTo>
                    <a:lnTo>
                      <a:pt x="320" y="406"/>
                    </a:lnTo>
                    <a:lnTo>
                      <a:pt x="322" y="416"/>
                    </a:lnTo>
                    <a:lnTo>
                      <a:pt x="325" y="426"/>
                    </a:lnTo>
                    <a:lnTo>
                      <a:pt x="325" y="436"/>
                    </a:lnTo>
                    <a:lnTo>
                      <a:pt x="286" y="436"/>
                    </a:lnTo>
                    <a:close/>
                    <a:moveTo>
                      <a:pt x="339" y="436"/>
                    </a:moveTo>
                    <a:lnTo>
                      <a:pt x="339" y="436"/>
                    </a:lnTo>
                    <a:lnTo>
                      <a:pt x="339" y="425"/>
                    </a:lnTo>
                    <a:lnTo>
                      <a:pt x="337" y="413"/>
                    </a:lnTo>
                    <a:lnTo>
                      <a:pt x="334" y="401"/>
                    </a:lnTo>
                    <a:lnTo>
                      <a:pt x="330" y="391"/>
                    </a:lnTo>
                    <a:lnTo>
                      <a:pt x="326" y="382"/>
                    </a:lnTo>
                    <a:lnTo>
                      <a:pt x="320" y="375"/>
                    </a:lnTo>
                    <a:lnTo>
                      <a:pt x="317" y="373"/>
                    </a:lnTo>
                    <a:lnTo>
                      <a:pt x="313" y="371"/>
                    </a:lnTo>
                    <a:lnTo>
                      <a:pt x="310" y="369"/>
                    </a:lnTo>
                    <a:lnTo>
                      <a:pt x="305" y="369"/>
                    </a:lnTo>
                    <a:lnTo>
                      <a:pt x="305" y="369"/>
                    </a:lnTo>
                    <a:lnTo>
                      <a:pt x="301" y="369"/>
                    </a:lnTo>
                    <a:lnTo>
                      <a:pt x="297" y="371"/>
                    </a:lnTo>
                    <a:lnTo>
                      <a:pt x="293" y="373"/>
                    </a:lnTo>
                    <a:lnTo>
                      <a:pt x="290" y="375"/>
                    </a:lnTo>
                    <a:lnTo>
                      <a:pt x="285" y="382"/>
                    </a:lnTo>
                    <a:lnTo>
                      <a:pt x="279" y="391"/>
                    </a:lnTo>
                    <a:lnTo>
                      <a:pt x="276" y="401"/>
                    </a:lnTo>
                    <a:lnTo>
                      <a:pt x="274" y="413"/>
                    </a:lnTo>
                    <a:lnTo>
                      <a:pt x="272" y="425"/>
                    </a:lnTo>
                    <a:lnTo>
                      <a:pt x="271" y="436"/>
                    </a:lnTo>
                    <a:lnTo>
                      <a:pt x="258" y="436"/>
                    </a:lnTo>
                    <a:lnTo>
                      <a:pt x="258" y="434"/>
                    </a:lnTo>
                    <a:lnTo>
                      <a:pt x="258" y="292"/>
                    </a:lnTo>
                    <a:lnTo>
                      <a:pt x="258" y="292"/>
                    </a:lnTo>
                    <a:lnTo>
                      <a:pt x="266" y="308"/>
                    </a:lnTo>
                    <a:lnTo>
                      <a:pt x="276" y="323"/>
                    </a:lnTo>
                    <a:lnTo>
                      <a:pt x="288" y="337"/>
                    </a:lnTo>
                    <a:lnTo>
                      <a:pt x="301" y="351"/>
                    </a:lnTo>
                    <a:lnTo>
                      <a:pt x="316" y="364"/>
                    </a:lnTo>
                    <a:lnTo>
                      <a:pt x="332" y="376"/>
                    </a:lnTo>
                    <a:lnTo>
                      <a:pt x="351" y="386"/>
                    </a:lnTo>
                    <a:lnTo>
                      <a:pt x="370" y="395"/>
                    </a:lnTo>
                    <a:lnTo>
                      <a:pt x="375" y="400"/>
                    </a:lnTo>
                    <a:lnTo>
                      <a:pt x="375" y="400"/>
                    </a:lnTo>
                    <a:lnTo>
                      <a:pt x="379" y="403"/>
                    </a:lnTo>
                    <a:lnTo>
                      <a:pt x="381" y="409"/>
                    </a:lnTo>
                    <a:lnTo>
                      <a:pt x="382" y="418"/>
                    </a:lnTo>
                    <a:lnTo>
                      <a:pt x="382" y="427"/>
                    </a:lnTo>
                    <a:lnTo>
                      <a:pt x="382" y="427"/>
                    </a:lnTo>
                    <a:lnTo>
                      <a:pt x="382" y="436"/>
                    </a:lnTo>
                    <a:lnTo>
                      <a:pt x="339" y="4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8" name="Freeform 167"/>
              <p:cNvSpPr>
                <a:spLocks/>
              </p:cNvSpPr>
              <p:nvPr/>
            </p:nvSpPr>
            <p:spPr bwMode="auto">
              <a:xfrm>
                <a:off x="4313238" y="3270250"/>
                <a:ext cx="106363" cy="34925"/>
              </a:xfrm>
              <a:custGeom>
                <a:avLst/>
                <a:gdLst>
                  <a:gd name="T0" fmla="*/ 13 w 67"/>
                  <a:gd name="T1" fmla="*/ 20 h 22"/>
                  <a:gd name="T2" fmla="*/ 13 w 67"/>
                  <a:gd name="T3" fmla="*/ 20 h 22"/>
                  <a:gd name="T4" fmla="*/ 15 w 67"/>
                  <a:gd name="T5" fmla="*/ 18 h 22"/>
                  <a:gd name="T6" fmla="*/ 20 w 67"/>
                  <a:gd name="T7" fmla="*/ 16 h 22"/>
                  <a:gd name="T8" fmla="*/ 26 w 67"/>
                  <a:gd name="T9" fmla="*/ 15 h 22"/>
                  <a:gd name="T10" fmla="*/ 33 w 67"/>
                  <a:gd name="T11" fmla="*/ 14 h 22"/>
                  <a:gd name="T12" fmla="*/ 33 w 67"/>
                  <a:gd name="T13" fmla="*/ 14 h 22"/>
                  <a:gd name="T14" fmla="*/ 41 w 67"/>
                  <a:gd name="T15" fmla="*/ 15 h 22"/>
                  <a:gd name="T16" fmla="*/ 46 w 67"/>
                  <a:gd name="T17" fmla="*/ 16 h 22"/>
                  <a:gd name="T18" fmla="*/ 52 w 67"/>
                  <a:gd name="T19" fmla="*/ 18 h 22"/>
                  <a:gd name="T20" fmla="*/ 54 w 67"/>
                  <a:gd name="T21" fmla="*/ 20 h 22"/>
                  <a:gd name="T22" fmla="*/ 54 w 67"/>
                  <a:gd name="T23" fmla="*/ 20 h 22"/>
                  <a:gd name="T24" fmla="*/ 57 w 67"/>
                  <a:gd name="T25" fmla="*/ 22 h 22"/>
                  <a:gd name="T26" fmla="*/ 59 w 67"/>
                  <a:gd name="T27" fmla="*/ 22 h 22"/>
                  <a:gd name="T28" fmla="*/ 59 w 67"/>
                  <a:gd name="T29" fmla="*/ 22 h 22"/>
                  <a:gd name="T30" fmla="*/ 62 w 67"/>
                  <a:gd name="T31" fmla="*/ 22 h 22"/>
                  <a:gd name="T32" fmla="*/ 65 w 67"/>
                  <a:gd name="T33" fmla="*/ 20 h 22"/>
                  <a:gd name="T34" fmla="*/ 65 w 67"/>
                  <a:gd name="T35" fmla="*/ 20 h 22"/>
                  <a:gd name="T36" fmla="*/ 66 w 67"/>
                  <a:gd name="T37" fmla="*/ 18 h 22"/>
                  <a:gd name="T38" fmla="*/ 67 w 67"/>
                  <a:gd name="T39" fmla="*/ 16 h 22"/>
                  <a:gd name="T40" fmla="*/ 66 w 67"/>
                  <a:gd name="T41" fmla="*/ 13 h 22"/>
                  <a:gd name="T42" fmla="*/ 65 w 67"/>
                  <a:gd name="T43" fmla="*/ 10 h 22"/>
                  <a:gd name="T44" fmla="*/ 65 w 67"/>
                  <a:gd name="T45" fmla="*/ 10 h 22"/>
                  <a:gd name="T46" fmla="*/ 59 w 67"/>
                  <a:gd name="T47" fmla="*/ 6 h 22"/>
                  <a:gd name="T48" fmla="*/ 52 w 67"/>
                  <a:gd name="T49" fmla="*/ 3 h 22"/>
                  <a:gd name="T50" fmla="*/ 43 w 67"/>
                  <a:gd name="T51" fmla="*/ 1 h 22"/>
                  <a:gd name="T52" fmla="*/ 33 w 67"/>
                  <a:gd name="T53" fmla="*/ 0 h 22"/>
                  <a:gd name="T54" fmla="*/ 33 w 67"/>
                  <a:gd name="T55" fmla="*/ 0 h 22"/>
                  <a:gd name="T56" fmla="*/ 24 w 67"/>
                  <a:gd name="T57" fmla="*/ 1 h 22"/>
                  <a:gd name="T58" fmla="*/ 15 w 67"/>
                  <a:gd name="T59" fmla="*/ 3 h 22"/>
                  <a:gd name="T60" fmla="*/ 7 w 67"/>
                  <a:gd name="T61" fmla="*/ 6 h 22"/>
                  <a:gd name="T62" fmla="*/ 2 w 67"/>
                  <a:gd name="T63" fmla="*/ 10 h 22"/>
                  <a:gd name="T64" fmla="*/ 2 w 67"/>
                  <a:gd name="T65" fmla="*/ 10 h 22"/>
                  <a:gd name="T66" fmla="*/ 1 w 67"/>
                  <a:gd name="T67" fmla="*/ 13 h 22"/>
                  <a:gd name="T68" fmla="*/ 0 w 67"/>
                  <a:gd name="T69" fmla="*/ 16 h 22"/>
                  <a:gd name="T70" fmla="*/ 1 w 67"/>
                  <a:gd name="T71" fmla="*/ 18 h 22"/>
                  <a:gd name="T72" fmla="*/ 2 w 67"/>
                  <a:gd name="T73" fmla="*/ 20 h 22"/>
                  <a:gd name="T74" fmla="*/ 2 w 67"/>
                  <a:gd name="T75" fmla="*/ 20 h 22"/>
                  <a:gd name="T76" fmla="*/ 5 w 67"/>
                  <a:gd name="T77" fmla="*/ 22 h 22"/>
                  <a:gd name="T78" fmla="*/ 7 w 67"/>
                  <a:gd name="T79" fmla="*/ 22 h 22"/>
                  <a:gd name="T80" fmla="*/ 10 w 67"/>
                  <a:gd name="T81" fmla="*/ 21 h 22"/>
                  <a:gd name="T82" fmla="*/ 13 w 67"/>
                  <a:gd name="T83" fmla="*/ 20 h 22"/>
                  <a:gd name="T84" fmla="*/ 13 w 67"/>
                  <a:gd name="T85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7" h="22">
                    <a:moveTo>
                      <a:pt x="13" y="20"/>
                    </a:moveTo>
                    <a:lnTo>
                      <a:pt x="13" y="20"/>
                    </a:lnTo>
                    <a:lnTo>
                      <a:pt x="15" y="18"/>
                    </a:lnTo>
                    <a:lnTo>
                      <a:pt x="20" y="16"/>
                    </a:lnTo>
                    <a:lnTo>
                      <a:pt x="26" y="15"/>
                    </a:lnTo>
                    <a:lnTo>
                      <a:pt x="33" y="14"/>
                    </a:lnTo>
                    <a:lnTo>
                      <a:pt x="33" y="14"/>
                    </a:lnTo>
                    <a:lnTo>
                      <a:pt x="41" y="15"/>
                    </a:lnTo>
                    <a:lnTo>
                      <a:pt x="46" y="16"/>
                    </a:lnTo>
                    <a:lnTo>
                      <a:pt x="52" y="18"/>
                    </a:lnTo>
                    <a:lnTo>
                      <a:pt x="54" y="20"/>
                    </a:lnTo>
                    <a:lnTo>
                      <a:pt x="54" y="20"/>
                    </a:lnTo>
                    <a:lnTo>
                      <a:pt x="57" y="22"/>
                    </a:lnTo>
                    <a:lnTo>
                      <a:pt x="59" y="22"/>
                    </a:lnTo>
                    <a:lnTo>
                      <a:pt x="59" y="22"/>
                    </a:lnTo>
                    <a:lnTo>
                      <a:pt x="62" y="22"/>
                    </a:lnTo>
                    <a:lnTo>
                      <a:pt x="65" y="20"/>
                    </a:lnTo>
                    <a:lnTo>
                      <a:pt x="65" y="20"/>
                    </a:lnTo>
                    <a:lnTo>
                      <a:pt x="66" y="18"/>
                    </a:lnTo>
                    <a:lnTo>
                      <a:pt x="67" y="16"/>
                    </a:lnTo>
                    <a:lnTo>
                      <a:pt x="66" y="13"/>
                    </a:lnTo>
                    <a:lnTo>
                      <a:pt x="65" y="10"/>
                    </a:lnTo>
                    <a:lnTo>
                      <a:pt x="65" y="10"/>
                    </a:lnTo>
                    <a:lnTo>
                      <a:pt x="59" y="6"/>
                    </a:lnTo>
                    <a:lnTo>
                      <a:pt x="52" y="3"/>
                    </a:lnTo>
                    <a:lnTo>
                      <a:pt x="43" y="1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24" y="1"/>
                    </a:lnTo>
                    <a:lnTo>
                      <a:pt x="15" y="3"/>
                    </a:lnTo>
                    <a:lnTo>
                      <a:pt x="7" y="6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1" y="13"/>
                    </a:lnTo>
                    <a:lnTo>
                      <a:pt x="0" y="16"/>
                    </a:lnTo>
                    <a:lnTo>
                      <a:pt x="1" y="18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5" y="22"/>
                    </a:lnTo>
                    <a:lnTo>
                      <a:pt x="7" y="22"/>
                    </a:lnTo>
                    <a:lnTo>
                      <a:pt x="10" y="21"/>
                    </a:lnTo>
                    <a:lnTo>
                      <a:pt x="13" y="20"/>
                    </a:lnTo>
                    <a:lnTo>
                      <a:pt x="13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24" name="Group 23"/>
          <p:cNvGrpSpPr/>
          <p:nvPr/>
        </p:nvGrpSpPr>
        <p:grpSpPr>
          <a:xfrm>
            <a:off x="3430614" y="2807343"/>
            <a:ext cx="894896" cy="894896"/>
            <a:chOff x="3430614" y="2816868"/>
            <a:chExt cx="894896" cy="894896"/>
          </a:xfrm>
        </p:grpSpPr>
        <p:sp>
          <p:nvSpPr>
            <p:cNvPr id="157" name="Oval 156"/>
            <p:cNvSpPr/>
            <p:nvPr/>
          </p:nvSpPr>
          <p:spPr>
            <a:xfrm flipH="1">
              <a:off x="3430614" y="2816868"/>
              <a:ext cx="894896" cy="894896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solidFill>
                <a:schemeClr val="bg1"/>
              </a:solidFill>
            </a:ln>
            <a:effectLst>
              <a:outerShdw blurRad="88900" dist="63500" dir="5400000" sx="99000" sy="99000" algn="t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69" name="Group 168"/>
            <p:cNvGrpSpPr/>
            <p:nvPr/>
          </p:nvGrpSpPr>
          <p:grpSpPr>
            <a:xfrm>
              <a:off x="3628990" y="3062482"/>
              <a:ext cx="498144" cy="403668"/>
              <a:chOff x="5145088" y="3205163"/>
              <a:chExt cx="736600" cy="596900"/>
            </a:xfrm>
            <a:solidFill>
              <a:schemeClr val="bg1">
                <a:lumMod val="95000"/>
              </a:schemeClr>
            </a:solidFill>
          </p:grpSpPr>
          <p:sp>
            <p:nvSpPr>
              <p:cNvPr id="170" name="Freeform 169"/>
              <p:cNvSpPr>
                <a:spLocks noEditPoints="1"/>
              </p:cNvSpPr>
              <p:nvPr/>
            </p:nvSpPr>
            <p:spPr bwMode="auto">
              <a:xfrm>
                <a:off x="5145088" y="3205163"/>
                <a:ext cx="736600" cy="596900"/>
              </a:xfrm>
              <a:custGeom>
                <a:avLst/>
                <a:gdLst>
                  <a:gd name="T0" fmla="*/ 464 w 464"/>
                  <a:gd name="T1" fmla="*/ 52 h 376"/>
                  <a:gd name="T2" fmla="*/ 464 w 464"/>
                  <a:gd name="T3" fmla="*/ 0 h 376"/>
                  <a:gd name="T4" fmla="*/ 0 w 464"/>
                  <a:gd name="T5" fmla="*/ 0 h 376"/>
                  <a:gd name="T6" fmla="*/ 0 w 464"/>
                  <a:gd name="T7" fmla="*/ 52 h 376"/>
                  <a:gd name="T8" fmla="*/ 10 w 464"/>
                  <a:gd name="T9" fmla="*/ 52 h 376"/>
                  <a:gd name="T10" fmla="*/ 10 w 464"/>
                  <a:gd name="T11" fmla="*/ 281 h 376"/>
                  <a:gd name="T12" fmla="*/ 0 w 464"/>
                  <a:gd name="T13" fmla="*/ 281 h 376"/>
                  <a:gd name="T14" fmla="*/ 0 w 464"/>
                  <a:gd name="T15" fmla="*/ 320 h 376"/>
                  <a:gd name="T16" fmla="*/ 153 w 464"/>
                  <a:gd name="T17" fmla="*/ 320 h 376"/>
                  <a:gd name="T18" fmla="*/ 115 w 464"/>
                  <a:gd name="T19" fmla="*/ 368 h 376"/>
                  <a:gd name="T20" fmla="*/ 126 w 464"/>
                  <a:gd name="T21" fmla="*/ 376 h 376"/>
                  <a:gd name="T22" fmla="*/ 171 w 464"/>
                  <a:gd name="T23" fmla="*/ 320 h 376"/>
                  <a:gd name="T24" fmla="*/ 224 w 464"/>
                  <a:gd name="T25" fmla="*/ 320 h 376"/>
                  <a:gd name="T26" fmla="*/ 224 w 464"/>
                  <a:gd name="T27" fmla="*/ 372 h 376"/>
                  <a:gd name="T28" fmla="*/ 238 w 464"/>
                  <a:gd name="T29" fmla="*/ 372 h 376"/>
                  <a:gd name="T30" fmla="*/ 238 w 464"/>
                  <a:gd name="T31" fmla="*/ 320 h 376"/>
                  <a:gd name="T32" fmla="*/ 292 w 464"/>
                  <a:gd name="T33" fmla="*/ 320 h 376"/>
                  <a:gd name="T34" fmla="*/ 337 w 464"/>
                  <a:gd name="T35" fmla="*/ 376 h 376"/>
                  <a:gd name="T36" fmla="*/ 348 w 464"/>
                  <a:gd name="T37" fmla="*/ 368 h 376"/>
                  <a:gd name="T38" fmla="*/ 310 w 464"/>
                  <a:gd name="T39" fmla="*/ 320 h 376"/>
                  <a:gd name="T40" fmla="*/ 464 w 464"/>
                  <a:gd name="T41" fmla="*/ 320 h 376"/>
                  <a:gd name="T42" fmla="*/ 464 w 464"/>
                  <a:gd name="T43" fmla="*/ 281 h 376"/>
                  <a:gd name="T44" fmla="*/ 452 w 464"/>
                  <a:gd name="T45" fmla="*/ 281 h 376"/>
                  <a:gd name="T46" fmla="*/ 452 w 464"/>
                  <a:gd name="T47" fmla="*/ 52 h 376"/>
                  <a:gd name="T48" fmla="*/ 464 w 464"/>
                  <a:gd name="T49" fmla="*/ 52 h 376"/>
                  <a:gd name="T50" fmla="*/ 449 w 464"/>
                  <a:gd name="T51" fmla="*/ 306 h 376"/>
                  <a:gd name="T52" fmla="*/ 14 w 464"/>
                  <a:gd name="T53" fmla="*/ 306 h 376"/>
                  <a:gd name="T54" fmla="*/ 14 w 464"/>
                  <a:gd name="T55" fmla="*/ 295 h 376"/>
                  <a:gd name="T56" fmla="*/ 449 w 464"/>
                  <a:gd name="T57" fmla="*/ 295 h 376"/>
                  <a:gd name="T58" fmla="*/ 449 w 464"/>
                  <a:gd name="T59" fmla="*/ 306 h 376"/>
                  <a:gd name="T60" fmla="*/ 14 w 464"/>
                  <a:gd name="T61" fmla="*/ 14 h 376"/>
                  <a:gd name="T62" fmla="*/ 449 w 464"/>
                  <a:gd name="T63" fmla="*/ 14 h 376"/>
                  <a:gd name="T64" fmla="*/ 449 w 464"/>
                  <a:gd name="T65" fmla="*/ 38 h 376"/>
                  <a:gd name="T66" fmla="*/ 14 w 464"/>
                  <a:gd name="T67" fmla="*/ 38 h 376"/>
                  <a:gd name="T68" fmla="*/ 14 w 464"/>
                  <a:gd name="T69" fmla="*/ 14 h 376"/>
                  <a:gd name="T70" fmla="*/ 438 w 464"/>
                  <a:gd name="T71" fmla="*/ 280 h 376"/>
                  <a:gd name="T72" fmla="*/ 26 w 464"/>
                  <a:gd name="T73" fmla="*/ 280 h 376"/>
                  <a:gd name="T74" fmla="*/ 26 w 464"/>
                  <a:gd name="T75" fmla="*/ 52 h 376"/>
                  <a:gd name="T76" fmla="*/ 438 w 464"/>
                  <a:gd name="T77" fmla="*/ 52 h 376"/>
                  <a:gd name="T78" fmla="*/ 438 w 464"/>
                  <a:gd name="T79" fmla="*/ 28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64" h="376">
                    <a:moveTo>
                      <a:pt x="464" y="52"/>
                    </a:moveTo>
                    <a:lnTo>
                      <a:pt x="464" y="0"/>
                    </a:lnTo>
                    <a:lnTo>
                      <a:pt x="0" y="0"/>
                    </a:lnTo>
                    <a:lnTo>
                      <a:pt x="0" y="52"/>
                    </a:lnTo>
                    <a:lnTo>
                      <a:pt x="10" y="52"/>
                    </a:lnTo>
                    <a:lnTo>
                      <a:pt x="10" y="281"/>
                    </a:lnTo>
                    <a:lnTo>
                      <a:pt x="0" y="281"/>
                    </a:lnTo>
                    <a:lnTo>
                      <a:pt x="0" y="320"/>
                    </a:lnTo>
                    <a:lnTo>
                      <a:pt x="153" y="320"/>
                    </a:lnTo>
                    <a:lnTo>
                      <a:pt x="115" y="368"/>
                    </a:lnTo>
                    <a:lnTo>
                      <a:pt x="126" y="376"/>
                    </a:lnTo>
                    <a:lnTo>
                      <a:pt x="171" y="320"/>
                    </a:lnTo>
                    <a:lnTo>
                      <a:pt x="224" y="320"/>
                    </a:lnTo>
                    <a:lnTo>
                      <a:pt x="224" y="372"/>
                    </a:lnTo>
                    <a:lnTo>
                      <a:pt x="238" y="372"/>
                    </a:lnTo>
                    <a:lnTo>
                      <a:pt x="238" y="320"/>
                    </a:lnTo>
                    <a:lnTo>
                      <a:pt x="292" y="320"/>
                    </a:lnTo>
                    <a:lnTo>
                      <a:pt x="337" y="376"/>
                    </a:lnTo>
                    <a:lnTo>
                      <a:pt x="348" y="368"/>
                    </a:lnTo>
                    <a:lnTo>
                      <a:pt x="310" y="320"/>
                    </a:lnTo>
                    <a:lnTo>
                      <a:pt x="464" y="320"/>
                    </a:lnTo>
                    <a:lnTo>
                      <a:pt x="464" y="281"/>
                    </a:lnTo>
                    <a:lnTo>
                      <a:pt x="452" y="281"/>
                    </a:lnTo>
                    <a:lnTo>
                      <a:pt x="452" y="52"/>
                    </a:lnTo>
                    <a:lnTo>
                      <a:pt x="464" y="52"/>
                    </a:lnTo>
                    <a:close/>
                    <a:moveTo>
                      <a:pt x="449" y="306"/>
                    </a:moveTo>
                    <a:lnTo>
                      <a:pt x="14" y="306"/>
                    </a:lnTo>
                    <a:lnTo>
                      <a:pt x="14" y="295"/>
                    </a:lnTo>
                    <a:lnTo>
                      <a:pt x="449" y="295"/>
                    </a:lnTo>
                    <a:lnTo>
                      <a:pt x="449" y="306"/>
                    </a:lnTo>
                    <a:close/>
                    <a:moveTo>
                      <a:pt x="14" y="14"/>
                    </a:moveTo>
                    <a:lnTo>
                      <a:pt x="449" y="14"/>
                    </a:lnTo>
                    <a:lnTo>
                      <a:pt x="449" y="38"/>
                    </a:lnTo>
                    <a:lnTo>
                      <a:pt x="14" y="38"/>
                    </a:lnTo>
                    <a:lnTo>
                      <a:pt x="14" y="14"/>
                    </a:lnTo>
                    <a:close/>
                    <a:moveTo>
                      <a:pt x="438" y="280"/>
                    </a:moveTo>
                    <a:lnTo>
                      <a:pt x="26" y="280"/>
                    </a:lnTo>
                    <a:lnTo>
                      <a:pt x="26" y="52"/>
                    </a:lnTo>
                    <a:lnTo>
                      <a:pt x="438" y="52"/>
                    </a:lnTo>
                    <a:lnTo>
                      <a:pt x="438" y="2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71" name="Freeform 170"/>
              <p:cNvSpPr>
                <a:spLocks noEditPoints="1"/>
              </p:cNvSpPr>
              <p:nvPr/>
            </p:nvSpPr>
            <p:spPr bwMode="auto">
              <a:xfrm>
                <a:off x="5221288" y="3425825"/>
                <a:ext cx="174625" cy="188913"/>
              </a:xfrm>
              <a:custGeom>
                <a:avLst/>
                <a:gdLst>
                  <a:gd name="T0" fmla="*/ 46 w 110"/>
                  <a:gd name="T1" fmla="*/ 119 h 119"/>
                  <a:gd name="T2" fmla="*/ 65 w 110"/>
                  <a:gd name="T3" fmla="*/ 119 h 119"/>
                  <a:gd name="T4" fmla="*/ 78 w 110"/>
                  <a:gd name="T5" fmla="*/ 119 h 119"/>
                  <a:gd name="T6" fmla="*/ 110 w 110"/>
                  <a:gd name="T7" fmla="*/ 119 h 119"/>
                  <a:gd name="T8" fmla="*/ 110 w 110"/>
                  <a:gd name="T9" fmla="*/ 29 h 119"/>
                  <a:gd name="T10" fmla="*/ 78 w 110"/>
                  <a:gd name="T11" fmla="*/ 29 h 119"/>
                  <a:gd name="T12" fmla="*/ 78 w 110"/>
                  <a:gd name="T13" fmla="*/ 0 h 119"/>
                  <a:gd name="T14" fmla="*/ 33 w 110"/>
                  <a:gd name="T15" fmla="*/ 0 h 119"/>
                  <a:gd name="T16" fmla="*/ 33 w 110"/>
                  <a:gd name="T17" fmla="*/ 53 h 119"/>
                  <a:gd name="T18" fmla="*/ 0 w 110"/>
                  <a:gd name="T19" fmla="*/ 53 h 119"/>
                  <a:gd name="T20" fmla="*/ 0 w 110"/>
                  <a:gd name="T21" fmla="*/ 119 h 119"/>
                  <a:gd name="T22" fmla="*/ 33 w 110"/>
                  <a:gd name="T23" fmla="*/ 119 h 119"/>
                  <a:gd name="T24" fmla="*/ 46 w 110"/>
                  <a:gd name="T25" fmla="*/ 119 h 119"/>
                  <a:gd name="T26" fmla="*/ 80 w 110"/>
                  <a:gd name="T27" fmla="*/ 43 h 119"/>
                  <a:gd name="T28" fmla="*/ 96 w 110"/>
                  <a:gd name="T29" fmla="*/ 43 h 119"/>
                  <a:gd name="T30" fmla="*/ 96 w 110"/>
                  <a:gd name="T31" fmla="*/ 105 h 119"/>
                  <a:gd name="T32" fmla="*/ 80 w 110"/>
                  <a:gd name="T33" fmla="*/ 105 h 119"/>
                  <a:gd name="T34" fmla="*/ 80 w 110"/>
                  <a:gd name="T35" fmla="*/ 43 h 119"/>
                  <a:gd name="T36" fmla="*/ 47 w 110"/>
                  <a:gd name="T37" fmla="*/ 14 h 119"/>
                  <a:gd name="T38" fmla="*/ 64 w 110"/>
                  <a:gd name="T39" fmla="*/ 14 h 119"/>
                  <a:gd name="T40" fmla="*/ 64 w 110"/>
                  <a:gd name="T41" fmla="*/ 105 h 119"/>
                  <a:gd name="T42" fmla="*/ 47 w 110"/>
                  <a:gd name="T43" fmla="*/ 105 h 119"/>
                  <a:gd name="T44" fmla="*/ 47 w 110"/>
                  <a:gd name="T45" fmla="*/ 14 h 119"/>
                  <a:gd name="T46" fmla="*/ 32 w 110"/>
                  <a:gd name="T47" fmla="*/ 105 h 119"/>
                  <a:gd name="T48" fmla="*/ 14 w 110"/>
                  <a:gd name="T49" fmla="*/ 105 h 119"/>
                  <a:gd name="T50" fmla="*/ 14 w 110"/>
                  <a:gd name="T51" fmla="*/ 67 h 119"/>
                  <a:gd name="T52" fmla="*/ 32 w 110"/>
                  <a:gd name="T53" fmla="*/ 67 h 119"/>
                  <a:gd name="T54" fmla="*/ 32 w 110"/>
                  <a:gd name="T55" fmla="*/ 105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0" h="119">
                    <a:moveTo>
                      <a:pt x="46" y="119"/>
                    </a:moveTo>
                    <a:lnTo>
                      <a:pt x="65" y="119"/>
                    </a:lnTo>
                    <a:lnTo>
                      <a:pt x="78" y="119"/>
                    </a:lnTo>
                    <a:lnTo>
                      <a:pt x="110" y="119"/>
                    </a:lnTo>
                    <a:lnTo>
                      <a:pt x="110" y="29"/>
                    </a:lnTo>
                    <a:lnTo>
                      <a:pt x="78" y="29"/>
                    </a:lnTo>
                    <a:lnTo>
                      <a:pt x="78" y="0"/>
                    </a:lnTo>
                    <a:lnTo>
                      <a:pt x="33" y="0"/>
                    </a:lnTo>
                    <a:lnTo>
                      <a:pt x="33" y="53"/>
                    </a:lnTo>
                    <a:lnTo>
                      <a:pt x="0" y="53"/>
                    </a:lnTo>
                    <a:lnTo>
                      <a:pt x="0" y="119"/>
                    </a:lnTo>
                    <a:lnTo>
                      <a:pt x="33" y="119"/>
                    </a:lnTo>
                    <a:lnTo>
                      <a:pt x="46" y="119"/>
                    </a:lnTo>
                    <a:close/>
                    <a:moveTo>
                      <a:pt x="80" y="43"/>
                    </a:moveTo>
                    <a:lnTo>
                      <a:pt x="96" y="43"/>
                    </a:lnTo>
                    <a:lnTo>
                      <a:pt x="96" y="105"/>
                    </a:lnTo>
                    <a:lnTo>
                      <a:pt x="80" y="105"/>
                    </a:lnTo>
                    <a:lnTo>
                      <a:pt x="80" y="43"/>
                    </a:lnTo>
                    <a:close/>
                    <a:moveTo>
                      <a:pt x="47" y="14"/>
                    </a:moveTo>
                    <a:lnTo>
                      <a:pt x="64" y="14"/>
                    </a:lnTo>
                    <a:lnTo>
                      <a:pt x="64" y="105"/>
                    </a:lnTo>
                    <a:lnTo>
                      <a:pt x="47" y="105"/>
                    </a:lnTo>
                    <a:lnTo>
                      <a:pt x="47" y="14"/>
                    </a:lnTo>
                    <a:close/>
                    <a:moveTo>
                      <a:pt x="32" y="105"/>
                    </a:moveTo>
                    <a:lnTo>
                      <a:pt x="14" y="105"/>
                    </a:lnTo>
                    <a:lnTo>
                      <a:pt x="14" y="67"/>
                    </a:lnTo>
                    <a:lnTo>
                      <a:pt x="32" y="67"/>
                    </a:lnTo>
                    <a:lnTo>
                      <a:pt x="32" y="1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72" name="Freeform 171"/>
              <p:cNvSpPr>
                <a:spLocks noEditPoints="1"/>
              </p:cNvSpPr>
              <p:nvPr/>
            </p:nvSpPr>
            <p:spPr bwMode="auto">
              <a:xfrm>
                <a:off x="5424488" y="3427413"/>
                <a:ext cx="174625" cy="187325"/>
              </a:xfrm>
              <a:custGeom>
                <a:avLst/>
                <a:gdLst>
                  <a:gd name="T0" fmla="*/ 45 w 110"/>
                  <a:gd name="T1" fmla="*/ 118 h 118"/>
                  <a:gd name="T2" fmla="*/ 77 w 110"/>
                  <a:gd name="T3" fmla="*/ 118 h 118"/>
                  <a:gd name="T4" fmla="*/ 77 w 110"/>
                  <a:gd name="T5" fmla="*/ 118 h 118"/>
                  <a:gd name="T6" fmla="*/ 110 w 110"/>
                  <a:gd name="T7" fmla="*/ 118 h 118"/>
                  <a:gd name="T8" fmla="*/ 110 w 110"/>
                  <a:gd name="T9" fmla="*/ 0 h 118"/>
                  <a:gd name="T10" fmla="*/ 64 w 110"/>
                  <a:gd name="T11" fmla="*/ 0 h 118"/>
                  <a:gd name="T12" fmla="*/ 64 w 110"/>
                  <a:gd name="T13" fmla="*/ 39 h 118"/>
                  <a:gd name="T14" fmla="*/ 32 w 110"/>
                  <a:gd name="T15" fmla="*/ 39 h 118"/>
                  <a:gd name="T16" fmla="*/ 32 w 110"/>
                  <a:gd name="T17" fmla="*/ 73 h 118"/>
                  <a:gd name="T18" fmla="*/ 0 w 110"/>
                  <a:gd name="T19" fmla="*/ 73 h 118"/>
                  <a:gd name="T20" fmla="*/ 0 w 110"/>
                  <a:gd name="T21" fmla="*/ 118 h 118"/>
                  <a:gd name="T22" fmla="*/ 32 w 110"/>
                  <a:gd name="T23" fmla="*/ 118 h 118"/>
                  <a:gd name="T24" fmla="*/ 45 w 110"/>
                  <a:gd name="T25" fmla="*/ 118 h 118"/>
                  <a:gd name="T26" fmla="*/ 80 w 110"/>
                  <a:gd name="T27" fmla="*/ 14 h 118"/>
                  <a:gd name="T28" fmla="*/ 96 w 110"/>
                  <a:gd name="T29" fmla="*/ 14 h 118"/>
                  <a:gd name="T30" fmla="*/ 96 w 110"/>
                  <a:gd name="T31" fmla="*/ 104 h 118"/>
                  <a:gd name="T32" fmla="*/ 80 w 110"/>
                  <a:gd name="T33" fmla="*/ 104 h 118"/>
                  <a:gd name="T34" fmla="*/ 80 w 110"/>
                  <a:gd name="T35" fmla="*/ 14 h 118"/>
                  <a:gd name="T36" fmla="*/ 46 w 110"/>
                  <a:gd name="T37" fmla="*/ 53 h 118"/>
                  <a:gd name="T38" fmla="*/ 63 w 110"/>
                  <a:gd name="T39" fmla="*/ 53 h 118"/>
                  <a:gd name="T40" fmla="*/ 63 w 110"/>
                  <a:gd name="T41" fmla="*/ 104 h 118"/>
                  <a:gd name="T42" fmla="*/ 46 w 110"/>
                  <a:gd name="T43" fmla="*/ 104 h 118"/>
                  <a:gd name="T44" fmla="*/ 46 w 110"/>
                  <a:gd name="T45" fmla="*/ 53 h 118"/>
                  <a:gd name="T46" fmla="*/ 31 w 110"/>
                  <a:gd name="T47" fmla="*/ 104 h 118"/>
                  <a:gd name="T48" fmla="*/ 14 w 110"/>
                  <a:gd name="T49" fmla="*/ 104 h 118"/>
                  <a:gd name="T50" fmla="*/ 14 w 110"/>
                  <a:gd name="T51" fmla="*/ 87 h 118"/>
                  <a:gd name="T52" fmla="*/ 31 w 110"/>
                  <a:gd name="T53" fmla="*/ 87 h 118"/>
                  <a:gd name="T54" fmla="*/ 31 w 110"/>
                  <a:gd name="T55" fmla="*/ 10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0" h="118">
                    <a:moveTo>
                      <a:pt x="45" y="118"/>
                    </a:moveTo>
                    <a:lnTo>
                      <a:pt x="77" y="118"/>
                    </a:lnTo>
                    <a:lnTo>
                      <a:pt x="77" y="118"/>
                    </a:lnTo>
                    <a:lnTo>
                      <a:pt x="110" y="118"/>
                    </a:lnTo>
                    <a:lnTo>
                      <a:pt x="110" y="0"/>
                    </a:lnTo>
                    <a:lnTo>
                      <a:pt x="64" y="0"/>
                    </a:lnTo>
                    <a:lnTo>
                      <a:pt x="64" y="39"/>
                    </a:lnTo>
                    <a:lnTo>
                      <a:pt x="32" y="39"/>
                    </a:lnTo>
                    <a:lnTo>
                      <a:pt x="32" y="73"/>
                    </a:lnTo>
                    <a:lnTo>
                      <a:pt x="0" y="73"/>
                    </a:lnTo>
                    <a:lnTo>
                      <a:pt x="0" y="118"/>
                    </a:lnTo>
                    <a:lnTo>
                      <a:pt x="32" y="118"/>
                    </a:lnTo>
                    <a:lnTo>
                      <a:pt x="45" y="118"/>
                    </a:lnTo>
                    <a:close/>
                    <a:moveTo>
                      <a:pt x="80" y="14"/>
                    </a:moveTo>
                    <a:lnTo>
                      <a:pt x="96" y="14"/>
                    </a:lnTo>
                    <a:lnTo>
                      <a:pt x="96" y="104"/>
                    </a:lnTo>
                    <a:lnTo>
                      <a:pt x="80" y="104"/>
                    </a:lnTo>
                    <a:lnTo>
                      <a:pt x="80" y="14"/>
                    </a:lnTo>
                    <a:close/>
                    <a:moveTo>
                      <a:pt x="46" y="53"/>
                    </a:moveTo>
                    <a:lnTo>
                      <a:pt x="63" y="53"/>
                    </a:lnTo>
                    <a:lnTo>
                      <a:pt x="63" y="104"/>
                    </a:lnTo>
                    <a:lnTo>
                      <a:pt x="46" y="104"/>
                    </a:lnTo>
                    <a:lnTo>
                      <a:pt x="46" y="53"/>
                    </a:lnTo>
                    <a:close/>
                    <a:moveTo>
                      <a:pt x="31" y="104"/>
                    </a:moveTo>
                    <a:lnTo>
                      <a:pt x="14" y="104"/>
                    </a:lnTo>
                    <a:lnTo>
                      <a:pt x="14" y="87"/>
                    </a:lnTo>
                    <a:lnTo>
                      <a:pt x="31" y="87"/>
                    </a:lnTo>
                    <a:lnTo>
                      <a:pt x="31" y="1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73" name="Freeform 172"/>
              <p:cNvSpPr>
                <a:spLocks noEditPoints="1"/>
              </p:cNvSpPr>
              <p:nvPr/>
            </p:nvSpPr>
            <p:spPr bwMode="auto">
              <a:xfrm>
                <a:off x="5626100" y="3409950"/>
                <a:ext cx="174625" cy="204788"/>
              </a:xfrm>
              <a:custGeom>
                <a:avLst/>
                <a:gdLst>
                  <a:gd name="T0" fmla="*/ 45 w 110"/>
                  <a:gd name="T1" fmla="*/ 129 h 129"/>
                  <a:gd name="T2" fmla="*/ 65 w 110"/>
                  <a:gd name="T3" fmla="*/ 129 h 129"/>
                  <a:gd name="T4" fmla="*/ 78 w 110"/>
                  <a:gd name="T5" fmla="*/ 129 h 129"/>
                  <a:gd name="T6" fmla="*/ 110 w 110"/>
                  <a:gd name="T7" fmla="*/ 129 h 129"/>
                  <a:gd name="T8" fmla="*/ 110 w 110"/>
                  <a:gd name="T9" fmla="*/ 0 h 129"/>
                  <a:gd name="T10" fmla="*/ 65 w 110"/>
                  <a:gd name="T11" fmla="*/ 0 h 129"/>
                  <a:gd name="T12" fmla="*/ 65 w 110"/>
                  <a:gd name="T13" fmla="*/ 80 h 129"/>
                  <a:gd name="T14" fmla="*/ 45 w 110"/>
                  <a:gd name="T15" fmla="*/ 80 h 129"/>
                  <a:gd name="T16" fmla="*/ 45 w 110"/>
                  <a:gd name="T17" fmla="*/ 47 h 129"/>
                  <a:gd name="T18" fmla="*/ 0 w 110"/>
                  <a:gd name="T19" fmla="*/ 47 h 129"/>
                  <a:gd name="T20" fmla="*/ 0 w 110"/>
                  <a:gd name="T21" fmla="*/ 129 h 129"/>
                  <a:gd name="T22" fmla="*/ 32 w 110"/>
                  <a:gd name="T23" fmla="*/ 129 h 129"/>
                  <a:gd name="T24" fmla="*/ 45 w 110"/>
                  <a:gd name="T25" fmla="*/ 129 h 129"/>
                  <a:gd name="T26" fmla="*/ 80 w 110"/>
                  <a:gd name="T27" fmla="*/ 14 h 129"/>
                  <a:gd name="T28" fmla="*/ 96 w 110"/>
                  <a:gd name="T29" fmla="*/ 14 h 129"/>
                  <a:gd name="T30" fmla="*/ 96 w 110"/>
                  <a:gd name="T31" fmla="*/ 115 h 129"/>
                  <a:gd name="T32" fmla="*/ 80 w 110"/>
                  <a:gd name="T33" fmla="*/ 115 h 129"/>
                  <a:gd name="T34" fmla="*/ 80 w 110"/>
                  <a:gd name="T35" fmla="*/ 14 h 129"/>
                  <a:gd name="T36" fmla="*/ 47 w 110"/>
                  <a:gd name="T37" fmla="*/ 94 h 129"/>
                  <a:gd name="T38" fmla="*/ 64 w 110"/>
                  <a:gd name="T39" fmla="*/ 94 h 129"/>
                  <a:gd name="T40" fmla="*/ 64 w 110"/>
                  <a:gd name="T41" fmla="*/ 115 h 129"/>
                  <a:gd name="T42" fmla="*/ 47 w 110"/>
                  <a:gd name="T43" fmla="*/ 115 h 129"/>
                  <a:gd name="T44" fmla="*/ 47 w 110"/>
                  <a:gd name="T45" fmla="*/ 94 h 129"/>
                  <a:gd name="T46" fmla="*/ 31 w 110"/>
                  <a:gd name="T47" fmla="*/ 115 h 129"/>
                  <a:gd name="T48" fmla="*/ 14 w 110"/>
                  <a:gd name="T49" fmla="*/ 115 h 129"/>
                  <a:gd name="T50" fmla="*/ 14 w 110"/>
                  <a:gd name="T51" fmla="*/ 61 h 129"/>
                  <a:gd name="T52" fmla="*/ 31 w 110"/>
                  <a:gd name="T53" fmla="*/ 61 h 129"/>
                  <a:gd name="T54" fmla="*/ 31 w 110"/>
                  <a:gd name="T55" fmla="*/ 115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0" h="129">
                    <a:moveTo>
                      <a:pt x="45" y="129"/>
                    </a:moveTo>
                    <a:lnTo>
                      <a:pt x="65" y="129"/>
                    </a:lnTo>
                    <a:lnTo>
                      <a:pt x="78" y="129"/>
                    </a:lnTo>
                    <a:lnTo>
                      <a:pt x="110" y="129"/>
                    </a:lnTo>
                    <a:lnTo>
                      <a:pt x="110" y="0"/>
                    </a:lnTo>
                    <a:lnTo>
                      <a:pt x="65" y="0"/>
                    </a:lnTo>
                    <a:lnTo>
                      <a:pt x="65" y="80"/>
                    </a:lnTo>
                    <a:lnTo>
                      <a:pt x="45" y="80"/>
                    </a:lnTo>
                    <a:lnTo>
                      <a:pt x="45" y="47"/>
                    </a:lnTo>
                    <a:lnTo>
                      <a:pt x="0" y="47"/>
                    </a:lnTo>
                    <a:lnTo>
                      <a:pt x="0" y="129"/>
                    </a:lnTo>
                    <a:lnTo>
                      <a:pt x="32" y="129"/>
                    </a:lnTo>
                    <a:lnTo>
                      <a:pt x="45" y="129"/>
                    </a:lnTo>
                    <a:close/>
                    <a:moveTo>
                      <a:pt x="80" y="14"/>
                    </a:moveTo>
                    <a:lnTo>
                      <a:pt x="96" y="14"/>
                    </a:lnTo>
                    <a:lnTo>
                      <a:pt x="96" y="115"/>
                    </a:lnTo>
                    <a:lnTo>
                      <a:pt x="80" y="115"/>
                    </a:lnTo>
                    <a:lnTo>
                      <a:pt x="80" y="14"/>
                    </a:lnTo>
                    <a:close/>
                    <a:moveTo>
                      <a:pt x="47" y="94"/>
                    </a:moveTo>
                    <a:lnTo>
                      <a:pt x="64" y="94"/>
                    </a:lnTo>
                    <a:lnTo>
                      <a:pt x="64" y="115"/>
                    </a:lnTo>
                    <a:lnTo>
                      <a:pt x="47" y="115"/>
                    </a:lnTo>
                    <a:lnTo>
                      <a:pt x="47" y="94"/>
                    </a:lnTo>
                    <a:close/>
                    <a:moveTo>
                      <a:pt x="31" y="115"/>
                    </a:moveTo>
                    <a:lnTo>
                      <a:pt x="14" y="115"/>
                    </a:lnTo>
                    <a:lnTo>
                      <a:pt x="14" y="61"/>
                    </a:lnTo>
                    <a:lnTo>
                      <a:pt x="31" y="61"/>
                    </a:lnTo>
                    <a:lnTo>
                      <a:pt x="31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74" name="Rectangle 173"/>
              <p:cNvSpPr>
                <a:spLocks noChangeArrowheads="1"/>
              </p:cNvSpPr>
              <p:nvPr/>
            </p:nvSpPr>
            <p:spPr bwMode="auto">
              <a:xfrm>
                <a:off x="5226050" y="3333750"/>
                <a:ext cx="17621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75" name="Rectangle 174"/>
              <p:cNvSpPr>
                <a:spLocks noChangeArrowheads="1"/>
              </p:cNvSpPr>
              <p:nvPr/>
            </p:nvSpPr>
            <p:spPr bwMode="auto">
              <a:xfrm>
                <a:off x="5226050" y="3373438"/>
                <a:ext cx="71438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26" name="Group 25"/>
          <p:cNvGrpSpPr/>
          <p:nvPr/>
        </p:nvGrpSpPr>
        <p:grpSpPr>
          <a:xfrm>
            <a:off x="7866490" y="2807343"/>
            <a:ext cx="894896" cy="894896"/>
            <a:chOff x="7866490" y="2816868"/>
            <a:chExt cx="894896" cy="894896"/>
          </a:xfrm>
        </p:grpSpPr>
        <p:sp>
          <p:nvSpPr>
            <p:cNvPr id="133" name="Oval 132"/>
            <p:cNvSpPr/>
            <p:nvPr/>
          </p:nvSpPr>
          <p:spPr>
            <a:xfrm>
              <a:off x="7866490" y="2816868"/>
              <a:ext cx="894896" cy="894896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solidFill>
                <a:schemeClr val="bg1"/>
              </a:solidFill>
            </a:ln>
            <a:effectLst>
              <a:outerShdw blurRad="88900" dist="63500" dir="5400000" sx="99000" sy="99000" algn="t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6" name="Freeform 175"/>
            <p:cNvSpPr>
              <a:spLocks noEditPoints="1"/>
            </p:cNvSpPr>
            <p:nvPr/>
          </p:nvSpPr>
          <p:spPr bwMode="auto">
            <a:xfrm>
              <a:off x="8028901" y="3013634"/>
              <a:ext cx="570074" cy="501364"/>
            </a:xfrm>
            <a:custGeom>
              <a:avLst/>
              <a:gdLst>
                <a:gd name="T0" fmla="*/ 448 w 531"/>
                <a:gd name="T1" fmla="*/ 98 h 467"/>
                <a:gd name="T2" fmla="*/ 461 w 531"/>
                <a:gd name="T3" fmla="*/ 75 h 467"/>
                <a:gd name="T4" fmla="*/ 449 w 531"/>
                <a:gd name="T5" fmla="*/ 72 h 467"/>
                <a:gd name="T6" fmla="*/ 442 w 531"/>
                <a:gd name="T7" fmla="*/ 85 h 467"/>
                <a:gd name="T8" fmla="*/ 430 w 531"/>
                <a:gd name="T9" fmla="*/ 78 h 467"/>
                <a:gd name="T10" fmla="*/ 435 w 531"/>
                <a:gd name="T11" fmla="*/ 67 h 467"/>
                <a:gd name="T12" fmla="*/ 429 w 531"/>
                <a:gd name="T13" fmla="*/ 60 h 467"/>
                <a:gd name="T14" fmla="*/ 286 w 531"/>
                <a:gd name="T15" fmla="*/ 36 h 467"/>
                <a:gd name="T16" fmla="*/ 288 w 531"/>
                <a:gd name="T17" fmla="*/ 15 h 467"/>
                <a:gd name="T18" fmla="*/ 266 w 531"/>
                <a:gd name="T19" fmla="*/ 0 h 467"/>
                <a:gd name="T20" fmla="*/ 247 w 531"/>
                <a:gd name="T21" fmla="*/ 11 h 467"/>
                <a:gd name="T22" fmla="*/ 243 w 531"/>
                <a:gd name="T23" fmla="*/ 31 h 467"/>
                <a:gd name="T24" fmla="*/ 135 w 531"/>
                <a:gd name="T25" fmla="*/ 51 h 467"/>
                <a:gd name="T26" fmla="*/ 97 w 531"/>
                <a:gd name="T27" fmla="*/ 65 h 467"/>
                <a:gd name="T28" fmla="*/ 101 w 531"/>
                <a:gd name="T29" fmla="*/ 78 h 467"/>
                <a:gd name="T30" fmla="*/ 92 w 531"/>
                <a:gd name="T31" fmla="*/ 87 h 467"/>
                <a:gd name="T32" fmla="*/ 84 w 531"/>
                <a:gd name="T33" fmla="*/ 75 h 467"/>
                <a:gd name="T34" fmla="*/ 72 w 531"/>
                <a:gd name="T35" fmla="*/ 72 h 467"/>
                <a:gd name="T36" fmla="*/ 78 w 531"/>
                <a:gd name="T37" fmla="*/ 95 h 467"/>
                <a:gd name="T38" fmla="*/ 0 w 531"/>
                <a:gd name="T39" fmla="*/ 304 h 467"/>
                <a:gd name="T40" fmla="*/ 24 w 531"/>
                <a:gd name="T41" fmla="*/ 328 h 467"/>
                <a:gd name="T42" fmla="*/ 138 w 531"/>
                <a:gd name="T43" fmla="*/ 339 h 467"/>
                <a:gd name="T44" fmla="*/ 173 w 531"/>
                <a:gd name="T45" fmla="*/ 320 h 467"/>
                <a:gd name="T46" fmla="*/ 185 w 531"/>
                <a:gd name="T47" fmla="*/ 300 h 467"/>
                <a:gd name="T48" fmla="*/ 114 w 531"/>
                <a:gd name="T49" fmla="*/ 84 h 467"/>
                <a:gd name="T50" fmla="*/ 178 w 531"/>
                <a:gd name="T51" fmla="*/ 58 h 467"/>
                <a:gd name="T52" fmla="*/ 243 w 531"/>
                <a:gd name="T53" fmla="*/ 233 h 467"/>
                <a:gd name="T54" fmla="*/ 249 w 531"/>
                <a:gd name="T55" fmla="*/ 299 h 467"/>
                <a:gd name="T56" fmla="*/ 248 w 531"/>
                <a:gd name="T57" fmla="*/ 352 h 467"/>
                <a:gd name="T58" fmla="*/ 210 w 531"/>
                <a:gd name="T59" fmla="*/ 385 h 467"/>
                <a:gd name="T60" fmla="*/ 186 w 531"/>
                <a:gd name="T61" fmla="*/ 467 h 467"/>
                <a:gd name="T62" fmla="*/ 327 w 531"/>
                <a:gd name="T63" fmla="*/ 386 h 467"/>
                <a:gd name="T64" fmla="*/ 292 w 531"/>
                <a:gd name="T65" fmla="*/ 371 h 467"/>
                <a:gd name="T66" fmla="*/ 282 w 531"/>
                <a:gd name="T67" fmla="*/ 299 h 467"/>
                <a:gd name="T68" fmla="*/ 289 w 531"/>
                <a:gd name="T69" fmla="*/ 233 h 467"/>
                <a:gd name="T70" fmla="*/ 354 w 531"/>
                <a:gd name="T71" fmla="*/ 58 h 467"/>
                <a:gd name="T72" fmla="*/ 417 w 531"/>
                <a:gd name="T73" fmla="*/ 84 h 467"/>
                <a:gd name="T74" fmla="*/ 346 w 531"/>
                <a:gd name="T75" fmla="*/ 300 h 467"/>
                <a:gd name="T76" fmla="*/ 358 w 531"/>
                <a:gd name="T77" fmla="*/ 320 h 467"/>
                <a:gd name="T78" fmla="*/ 396 w 531"/>
                <a:gd name="T79" fmla="*/ 339 h 467"/>
                <a:gd name="T80" fmla="*/ 507 w 531"/>
                <a:gd name="T81" fmla="*/ 328 h 467"/>
                <a:gd name="T82" fmla="*/ 531 w 531"/>
                <a:gd name="T83" fmla="*/ 303 h 467"/>
                <a:gd name="T84" fmla="*/ 275 w 531"/>
                <a:gd name="T85" fmla="*/ 24 h 467"/>
                <a:gd name="T86" fmla="*/ 266 w 531"/>
                <a:gd name="T87" fmla="*/ 34 h 467"/>
                <a:gd name="T88" fmla="*/ 257 w 531"/>
                <a:gd name="T89" fmla="*/ 21 h 467"/>
                <a:gd name="T90" fmla="*/ 51 w 531"/>
                <a:gd name="T91" fmla="*/ 325 h 467"/>
                <a:gd name="T92" fmla="*/ 166 w 531"/>
                <a:gd name="T93" fmla="*/ 308 h 467"/>
                <a:gd name="T94" fmla="*/ 134 w 531"/>
                <a:gd name="T95" fmla="*/ 325 h 467"/>
                <a:gd name="T96" fmla="*/ 270 w 531"/>
                <a:gd name="T97" fmla="*/ 217 h 467"/>
                <a:gd name="T98" fmla="*/ 275 w 531"/>
                <a:gd name="T99" fmla="*/ 274 h 467"/>
                <a:gd name="T100" fmla="*/ 256 w 531"/>
                <a:gd name="T101" fmla="*/ 274 h 467"/>
                <a:gd name="T102" fmla="*/ 262 w 531"/>
                <a:gd name="T103" fmla="*/ 217 h 467"/>
                <a:gd name="T104" fmla="*/ 331 w 531"/>
                <a:gd name="T105" fmla="*/ 453 h 467"/>
                <a:gd name="T106" fmla="*/ 296 w 531"/>
                <a:gd name="T107" fmla="*/ 391 h 467"/>
                <a:gd name="T108" fmla="*/ 256 w 531"/>
                <a:gd name="T109" fmla="*/ 368 h 467"/>
                <a:gd name="T110" fmla="*/ 268 w 531"/>
                <a:gd name="T111" fmla="*/ 307 h 467"/>
                <a:gd name="T112" fmla="*/ 274 w 531"/>
                <a:gd name="T113" fmla="*/ 368 h 467"/>
                <a:gd name="T114" fmla="*/ 268 w 531"/>
                <a:gd name="T115" fmla="*/ 203 h 467"/>
                <a:gd name="T116" fmla="*/ 268 w 531"/>
                <a:gd name="T117" fmla="*/ 53 h 467"/>
                <a:gd name="T118" fmla="*/ 480 w 531"/>
                <a:gd name="T119" fmla="*/ 325 h 467"/>
                <a:gd name="T120" fmla="*/ 367 w 531"/>
                <a:gd name="T121" fmla="*/ 308 h 467"/>
                <a:gd name="T122" fmla="*/ 480 w 531"/>
                <a:gd name="T123" fmla="*/ 325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31" h="467">
                  <a:moveTo>
                    <a:pt x="531" y="303"/>
                  </a:moveTo>
                  <a:lnTo>
                    <a:pt x="531" y="303"/>
                  </a:lnTo>
                  <a:lnTo>
                    <a:pt x="531" y="300"/>
                  </a:lnTo>
                  <a:lnTo>
                    <a:pt x="530" y="298"/>
                  </a:lnTo>
                  <a:lnTo>
                    <a:pt x="448" y="98"/>
                  </a:lnTo>
                  <a:lnTo>
                    <a:pt x="448" y="98"/>
                  </a:lnTo>
                  <a:lnTo>
                    <a:pt x="453" y="95"/>
                  </a:lnTo>
                  <a:lnTo>
                    <a:pt x="457" y="91"/>
                  </a:lnTo>
                  <a:lnTo>
                    <a:pt x="461" y="84"/>
                  </a:lnTo>
                  <a:lnTo>
                    <a:pt x="462" y="78"/>
                  </a:lnTo>
                  <a:lnTo>
                    <a:pt x="462" y="78"/>
                  </a:lnTo>
                  <a:lnTo>
                    <a:pt x="461" y="75"/>
                  </a:lnTo>
                  <a:lnTo>
                    <a:pt x="459" y="72"/>
                  </a:lnTo>
                  <a:lnTo>
                    <a:pt x="457" y="71"/>
                  </a:lnTo>
                  <a:lnTo>
                    <a:pt x="454" y="70"/>
                  </a:lnTo>
                  <a:lnTo>
                    <a:pt x="454" y="70"/>
                  </a:lnTo>
                  <a:lnTo>
                    <a:pt x="452" y="71"/>
                  </a:lnTo>
                  <a:lnTo>
                    <a:pt x="449" y="72"/>
                  </a:lnTo>
                  <a:lnTo>
                    <a:pt x="448" y="75"/>
                  </a:lnTo>
                  <a:lnTo>
                    <a:pt x="448" y="78"/>
                  </a:lnTo>
                  <a:lnTo>
                    <a:pt x="448" y="78"/>
                  </a:lnTo>
                  <a:lnTo>
                    <a:pt x="446" y="81"/>
                  </a:lnTo>
                  <a:lnTo>
                    <a:pt x="444" y="83"/>
                  </a:lnTo>
                  <a:lnTo>
                    <a:pt x="442" y="85"/>
                  </a:lnTo>
                  <a:lnTo>
                    <a:pt x="439" y="87"/>
                  </a:lnTo>
                  <a:lnTo>
                    <a:pt x="439" y="87"/>
                  </a:lnTo>
                  <a:lnTo>
                    <a:pt x="436" y="85"/>
                  </a:lnTo>
                  <a:lnTo>
                    <a:pt x="434" y="83"/>
                  </a:lnTo>
                  <a:lnTo>
                    <a:pt x="431" y="81"/>
                  </a:lnTo>
                  <a:lnTo>
                    <a:pt x="430" y="78"/>
                  </a:lnTo>
                  <a:lnTo>
                    <a:pt x="430" y="78"/>
                  </a:lnTo>
                  <a:lnTo>
                    <a:pt x="431" y="75"/>
                  </a:lnTo>
                  <a:lnTo>
                    <a:pt x="434" y="72"/>
                  </a:lnTo>
                  <a:lnTo>
                    <a:pt x="434" y="72"/>
                  </a:lnTo>
                  <a:lnTo>
                    <a:pt x="435" y="70"/>
                  </a:lnTo>
                  <a:lnTo>
                    <a:pt x="435" y="67"/>
                  </a:lnTo>
                  <a:lnTo>
                    <a:pt x="435" y="65"/>
                  </a:lnTo>
                  <a:lnTo>
                    <a:pt x="434" y="63"/>
                  </a:lnTo>
                  <a:lnTo>
                    <a:pt x="434" y="63"/>
                  </a:lnTo>
                  <a:lnTo>
                    <a:pt x="431" y="61"/>
                  </a:lnTo>
                  <a:lnTo>
                    <a:pt x="429" y="60"/>
                  </a:lnTo>
                  <a:lnTo>
                    <a:pt x="429" y="60"/>
                  </a:lnTo>
                  <a:lnTo>
                    <a:pt x="396" y="51"/>
                  </a:lnTo>
                  <a:lnTo>
                    <a:pt x="360" y="44"/>
                  </a:lnTo>
                  <a:lnTo>
                    <a:pt x="323" y="41"/>
                  </a:lnTo>
                  <a:lnTo>
                    <a:pt x="283" y="39"/>
                  </a:lnTo>
                  <a:lnTo>
                    <a:pt x="283" y="39"/>
                  </a:lnTo>
                  <a:lnTo>
                    <a:pt x="286" y="36"/>
                  </a:lnTo>
                  <a:lnTo>
                    <a:pt x="288" y="31"/>
                  </a:lnTo>
                  <a:lnTo>
                    <a:pt x="289" y="28"/>
                  </a:lnTo>
                  <a:lnTo>
                    <a:pt x="289" y="24"/>
                  </a:lnTo>
                  <a:lnTo>
                    <a:pt x="289" y="24"/>
                  </a:lnTo>
                  <a:lnTo>
                    <a:pt x="289" y="20"/>
                  </a:lnTo>
                  <a:lnTo>
                    <a:pt x="288" y="15"/>
                  </a:lnTo>
                  <a:lnTo>
                    <a:pt x="286" y="11"/>
                  </a:lnTo>
                  <a:lnTo>
                    <a:pt x="282" y="8"/>
                  </a:lnTo>
                  <a:lnTo>
                    <a:pt x="279" y="4"/>
                  </a:lnTo>
                  <a:lnTo>
                    <a:pt x="275" y="2"/>
                  </a:lnTo>
                  <a:lnTo>
                    <a:pt x="270" y="1"/>
                  </a:lnTo>
                  <a:lnTo>
                    <a:pt x="266" y="0"/>
                  </a:lnTo>
                  <a:lnTo>
                    <a:pt x="266" y="0"/>
                  </a:lnTo>
                  <a:lnTo>
                    <a:pt x="261" y="1"/>
                  </a:lnTo>
                  <a:lnTo>
                    <a:pt x="256" y="2"/>
                  </a:lnTo>
                  <a:lnTo>
                    <a:pt x="253" y="4"/>
                  </a:lnTo>
                  <a:lnTo>
                    <a:pt x="249" y="8"/>
                  </a:lnTo>
                  <a:lnTo>
                    <a:pt x="247" y="11"/>
                  </a:lnTo>
                  <a:lnTo>
                    <a:pt x="245" y="15"/>
                  </a:lnTo>
                  <a:lnTo>
                    <a:pt x="242" y="20"/>
                  </a:lnTo>
                  <a:lnTo>
                    <a:pt x="242" y="24"/>
                  </a:lnTo>
                  <a:lnTo>
                    <a:pt x="242" y="24"/>
                  </a:lnTo>
                  <a:lnTo>
                    <a:pt x="242" y="28"/>
                  </a:lnTo>
                  <a:lnTo>
                    <a:pt x="243" y="31"/>
                  </a:lnTo>
                  <a:lnTo>
                    <a:pt x="246" y="36"/>
                  </a:lnTo>
                  <a:lnTo>
                    <a:pt x="248" y="39"/>
                  </a:lnTo>
                  <a:lnTo>
                    <a:pt x="248" y="39"/>
                  </a:lnTo>
                  <a:lnTo>
                    <a:pt x="209" y="41"/>
                  </a:lnTo>
                  <a:lnTo>
                    <a:pt x="171" y="44"/>
                  </a:lnTo>
                  <a:lnTo>
                    <a:pt x="135" y="51"/>
                  </a:lnTo>
                  <a:lnTo>
                    <a:pt x="102" y="60"/>
                  </a:lnTo>
                  <a:lnTo>
                    <a:pt x="102" y="60"/>
                  </a:lnTo>
                  <a:lnTo>
                    <a:pt x="100" y="61"/>
                  </a:lnTo>
                  <a:lnTo>
                    <a:pt x="98" y="63"/>
                  </a:lnTo>
                  <a:lnTo>
                    <a:pt x="98" y="63"/>
                  </a:lnTo>
                  <a:lnTo>
                    <a:pt x="97" y="65"/>
                  </a:lnTo>
                  <a:lnTo>
                    <a:pt x="97" y="67"/>
                  </a:lnTo>
                  <a:lnTo>
                    <a:pt x="97" y="70"/>
                  </a:lnTo>
                  <a:lnTo>
                    <a:pt x="99" y="72"/>
                  </a:lnTo>
                  <a:lnTo>
                    <a:pt x="99" y="72"/>
                  </a:lnTo>
                  <a:lnTo>
                    <a:pt x="100" y="75"/>
                  </a:lnTo>
                  <a:lnTo>
                    <a:pt x="101" y="78"/>
                  </a:lnTo>
                  <a:lnTo>
                    <a:pt x="101" y="78"/>
                  </a:lnTo>
                  <a:lnTo>
                    <a:pt x="100" y="81"/>
                  </a:lnTo>
                  <a:lnTo>
                    <a:pt x="99" y="83"/>
                  </a:lnTo>
                  <a:lnTo>
                    <a:pt x="95" y="85"/>
                  </a:lnTo>
                  <a:lnTo>
                    <a:pt x="92" y="87"/>
                  </a:lnTo>
                  <a:lnTo>
                    <a:pt x="92" y="87"/>
                  </a:lnTo>
                  <a:lnTo>
                    <a:pt x="89" y="85"/>
                  </a:lnTo>
                  <a:lnTo>
                    <a:pt x="87" y="83"/>
                  </a:lnTo>
                  <a:lnTo>
                    <a:pt x="85" y="81"/>
                  </a:lnTo>
                  <a:lnTo>
                    <a:pt x="85" y="78"/>
                  </a:lnTo>
                  <a:lnTo>
                    <a:pt x="85" y="78"/>
                  </a:lnTo>
                  <a:lnTo>
                    <a:pt x="84" y="75"/>
                  </a:lnTo>
                  <a:lnTo>
                    <a:pt x="83" y="72"/>
                  </a:lnTo>
                  <a:lnTo>
                    <a:pt x="80" y="71"/>
                  </a:lnTo>
                  <a:lnTo>
                    <a:pt x="77" y="70"/>
                  </a:lnTo>
                  <a:lnTo>
                    <a:pt x="77" y="70"/>
                  </a:lnTo>
                  <a:lnTo>
                    <a:pt x="75" y="71"/>
                  </a:lnTo>
                  <a:lnTo>
                    <a:pt x="72" y="72"/>
                  </a:lnTo>
                  <a:lnTo>
                    <a:pt x="71" y="75"/>
                  </a:lnTo>
                  <a:lnTo>
                    <a:pt x="71" y="78"/>
                  </a:lnTo>
                  <a:lnTo>
                    <a:pt x="71" y="78"/>
                  </a:lnTo>
                  <a:lnTo>
                    <a:pt x="71" y="84"/>
                  </a:lnTo>
                  <a:lnTo>
                    <a:pt x="74" y="91"/>
                  </a:lnTo>
                  <a:lnTo>
                    <a:pt x="78" y="95"/>
                  </a:lnTo>
                  <a:lnTo>
                    <a:pt x="84" y="98"/>
                  </a:lnTo>
                  <a:lnTo>
                    <a:pt x="2" y="298"/>
                  </a:lnTo>
                  <a:lnTo>
                    <a:pt x="2" y="298"/>
                  </a:lnTo>
                  <a:lnTo>
                    <a:pt x="2" y="300"/>
                  </a:lnTo>
                  <a:lnTo>
                    <a:pt x="2" y="303"/>
                  </a:lnTo>
                  <a:lnTo>
                    <a:pt x="0" y="304"/>
                  </a:lnTo>
                  <a:lnTo>
                    <a:pt x="0" y="304"/>
                  </a:lnTo>
                  <a:lnTo>
                    <a:pt x="4" y="310"/>
                  </a:lnTo>
                  <a:lnTo>
                    <a:pt x="8" y="314"/>
                  </a:lnTo>
                  <a:lnTo>
                    <a:pt x="12" y="320"/>
                  </a:lnTo>
                  <a:lnTo>
                    <a:pt x="18" y="324"/>
                  </a:lnTo>
                  <a:lnTo>
                    <a:pt x="24" y="328"/>
                  </a:lnTo>
                  <a:lnTo>
                    <a:pt x="32" y="333"/>
                  </a:lnTo>
                  <a:lnTo>
                    <a:pt x="39" y="336"/>
                  </a:lnTo>
                  <a:lnTo>
                    <a:pt x="48" y="339"/>
                  </a:lnTo>
                  <a:lnTo>
                    <a:pt x="50" y="339"/>
                  </a:lnTo>
                  <a:lnTo>
                    <a:pt x="135" y="339"/>
                  </a:lnTo>
                  <a:lnTo>
                    <a:pt x="138" y="339"/>
                  </a:lnTo>
                  <a:lnTo>
                    <a:pt x="138" y="339"/>
                  </a:lnTo>
                  <a:lnTo>
                    <a:pt x="146" y="336"/>
                  </a:lnTo>
                  <a:lnTo>
                    <a:pt x="154" y="333"/>
                  </a:lnTo>
                  <a:lnTo>
                    <a:pt x="161" y="328"/>
                  </a:lnTo>
                  <a:lnTo>
                    <a:pt x="168" y="324"/>
                  </a:lnTo>
                  <a:lnTo>
                    <a:pt x="173" y="320"/>
                  </a:lnTo>
                  <a:lnTo>
                    <a:pt x="179" y="314"/>
                  </a:lnTo>
                  <a:lnTo>
                    <a:pt x="183" y="310"/>
                  </a:lnTo>
                  <a:lnTo>
                    <a:pt x="186" y="304"/>
                  </a:lnTo>
                  <a:lnTo>
                    <a:pt x="185" y="303"/>
                  </a:lnTo>
                  <a:lnTo>
                    <a:pt x="185" y="303"/>
                  </a:lnTo>
                  <a:lnTo>
                    <a:pt x="185" y="300"/>
                  </a:lnTo>
                  <a:lnTo>
                    <a:pt x="184" y="298"/>
                  </a:lnTo>
                  <a:lnTo>
                    <a:pt x="102" y="98"/>
                  </a:lnTo>
                  <a:lnTo>
                    <a:pt x="102" y="98"/>
                  </a:lnTo>
                  <a:lnTo>
                    <a:pt x="107" y="95"/>
                  </a:lnTo>
                  <a:lnTo>
                    <a:pt x="112" y="90"/>
                  </a:lnTo>
                  <a:lnTo>
                    <a:pt x="114" y="84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4" y="70"/>
                  </a:lnTo>
                  <a:lnTo>
                    <a:pt x="114" y="70"/>
                  </a:lnTo>
                  <a:lnTo>
                    <a:pt x="145" y="64"/>
                  </a:lnTo>
                  <a:lnTo>
                    <a:pt x="178" y="58"/>
                  </a:lnTo>
                  <a:lnTo>
                    <a:pt x="212" y="54"/>
                  </a:lnTo>
                  <a:lnTo>
                    <a:pt x="249" y="53"/>
                  </a:lnTo>
                  <a:lnTo>
                    <a:pt x="249" y="211"/>
                  </a:lnTo>
                  <a:lnTo>
                    <a:pt x="249" y="211"/>
                  </a:lnTo>
                  <a:lnTo>
                    <a:pt x="246" y="222"/>
                  </a:lnTo>
                  <a:lnTo>
                    <a:pt x="243" y="233"/>
                  </a:lnTo>
                  <a:lnTo>
                    <a:pt x="241" y="244"/>
                  </a:lnTo>
                  <a:lnTo>
                    <a:pt x="241" y="255"/>
                  </a:lnTo>
                  <a:lnTo>
                    <a:pt x="241" y="267"/>
                  </a:lnTo>
                  <a:lnTo>
                    <a:pt x="243" y="278"/>
                  </a:lnTo>
                  <a:lnTo>
                    <a:pt x="246" y="288"/>
                  </a:lnTo>
                  <a:lnTo>
                    <a:pt x="249" y="299"/>
                  </a:lnTo>
                  <a:lnTo>
                    <a:pt x="249" y="299"/>
                  </a:lnTo>
                  <a:lnTo>
                    <a:pt x="249" y="300"/>
                  </a:lnTo>
                  <a:lnTo>
                    <a:pt x="249" y="341"/>
                  </a:lnTo>
                  <a:lnTo>
                    <a:pt x="249" y="341"/>
                  </a:lnTo>
                  <a:lnTo>
                    <a:pt x="249" y="346"/>
                  </a:lnTo>
                  <a:lnTo>
                    <a:pt x="248" y="352"/>
                  </a:lnTo>
                  <a:lnTo>
                    <a:pt x="246" y="358"/>
                  </a:lnTo>
                  <a:lnTo>
                    <a:pt x="242" y="364"/>
                  </a:lnTo>
                  <a:lnTo>
                    <a:pt x="238" y="371"/>
                  </a:lnTo>
                  <a:lnTo>
                    <a:pt x="230" y="376"/>
                  </a:lnTo>
                  <a:lnTo>
                    <a:pt x="222" y="381"/>
                  </a:lnTo>
                  <a:lnTo>
                    <a:pt x="210" y="385"/>
                  </a:lnTo>
                  <a:lnTo>
                    <a:pt x="206" y="386"/>
                  </a:lnTo>
                  <a:lnTo>
                    <a:pt x="205" y="391"/>
                  </a:lnTo>
                  <a:lnTo>
                    <a:pt x="192" y="391"/>
                  </a:lnTo>
                  <a:lnTo>
                    <a:pt x="192" y="429"/>
                  </a:lnTo>
                  <a:lnTo>
                    <a:pt x="186" y="429"/>
                  </a:lnTo>
                  <a:lnTo>
                    <a:pt x="186" y="467"/>
                  </a:lnTo>
                  <a:lnTo>
                    <a:pt x="345" y="467"/>
                  </a:lnTo>
                  <a:lnTo>
                    <a:pt x="345" y="429"/>
                  </a:lnTo>
                  <a:lnTo>
                    <a:pt x="340" y="429"/>
                  </a:lnTo>
                  <a:lnTo>
                    <a:pt x="340" y="391"/>
                  </a:lnTo>
                  <a:lnTo>
                    <a:pt x="327" y="391"/>
                  </a:lnTo>
                  <a:lnTo>
                    <a:pt x="327" y="386"/>
                  </a:lnTo>
                  <a:lnTo>
                    <a:pt x="321" y="385"/>
                  </a:lnTo>
                  <a:lnTo>
                    <a:pt x="321" y="385"/>
                  </a:lnTo>
                  <a:lnTo>
                    <a:pt x="311" y="382"/>
                  </a:lnTo>
                  <a:lnTo>
                    <a:pt x="304" y="379"/>
                  </a:lnTo>
                  <a:lnTo>
                    <a:pt x="297" y="375"/>
                  </a:lnTo>
                  <a:lnTo>
                    <a:pt x="292" y="371"/>
                  </a:lnTo>
                  <a:lnTo>
                    <a:pt x="288" y="364"/>
                  </a:lnTo>
                  <a:lnTo>
                    <a:pt x="286" y="358"/>
                  </a:lnTo>
                  <a:lnTo>
                    <a:pt x="283" y="350"/>
                  </a:lnTo>
                  <a:lnTo>
                    <a:pt x="282" y="341"/>
                  </a:lnTo>
                  <a:lnTo>
                    <a:pt x="282" y="299"/>
                  </a:lnTo>
                  <a:lnTo>
                    <a:pt x="282" y="299"/>
                  </a:lnTo>
                  <a:lnTo>
                    <a:pt x="286" y="288"/>
                  </a:lnTo>
                  <a:lnTo>
                    <a:pt x="289" y="278"/>
                  </a:lnTo>
                  <a:lnTo>
                    <a:pt x="290" y="266"/>
                  </a:lnTo>
                  <a:lnTo>
                    <a:pt x="290" y="255"/>
                  </a:lnTo>
                  <a:lnTo>
                    <a:pt x="290" y="244"/>
                  </a:lnTo>
                  <a:lnTo>
                    <a:pt x="289" y="233"/>
                  </a:lnTo>
                  <a:lnTo>
                    <a:pt x="286" y="222"/>
                  </a:lnTo>
                  <a:lnTo>
                    <a:pt x="282" y="211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319" y="54"/>
                  </a:lnTo>
                  <a:lnTo>
                    <a:pt x="354" y="58"/>
                  </a:lnTo>
                  <a:lnTo>
                    <a:pt x="387" y="64"/>
                  </a:lnTo>
                  <a:lnTo>
                    <a:pt x="417" y="70"/>
                  </a:lnTo>
                  <a:lnTo>
                    <a:pt x="417" y="70"/>
                  </a:lnTo>
                  <a:lnTo>
                    <a:pt x="416" y="78"/>
                  </a:lnTo>
                  <a:lnTo>
                    <a:pt x="416" y="78"/>
                  </a:lnTo>
                  <a:lnTo>
                    <a:pt x="417" y="84"/>
                  </a:lnTo>
                  <a:lnTo>
                    <a:pt x="421" y="90"/>
                  </a:lnTo>
                  <a:lnTo>
                    <a:pt x="424" y="95"/>
                  </a:lnTo>
                  <a:lnTo>
                    <a:pt x="429" y="98"/>
                  </a:lnTo>
                  <a:lnTo>
                    <a:pt x="347" y="298"/>
                  </a:lnTo>
                  <a:lnTo>
                    <a:pt x="347" y="298"/>
                  </a:lnTo>
                  <a:lnTo>
                    <a:pt x="346" y="300"/>
                  </a:lnTo>
                  <a:lnTo>
                    <a:pt x="347" y="303"/>
                  </a:lnTo>
                  <a:lnTo>
                    <a:pt x="346" y="304"/>
                  </a:lnTo>
                  <a:lnTo>
                    <a:pt x="346" y="304"/>
                  </a:lnTo>
                  <a:lnTo>
                    <a:pt x="349" y="310"/>
                  </a:lnTo>
                  <a:lnTo>
                    <a:pt x="354" y="314"/>
                  </a:lnTo>
                  <a:lnTo>
                    <a:pt x="358" y="320"/>
                  </a:lnTo>
                  <a:lnTo>
                    <a:pt x="363" y="324"/>
                  </a:lnTo>
                  <a:lnTo>
                    <a:pt x="370" y="328"/>
                  </a:lnTo>
                  <a:lnTo>
                    <a:pt x="377" y="333"/>
                  </a:lnTo>
                  <a:lnTo>
                    <a:pt x="385" y="336"/>
                  </a:lnTo>
                  <a:lnTo>
                    <a:pt x="394" y="339"/>
                  </a:lnTo>
                  <a:lnTo>
                    <a:pt x="396" y="339"/>
                  </a:lnTo>
                  <a:lnTo>
                    <a:pt x="481" y="339"/>
                  </a:lnTo>
                  <a:lnTo>
                    <a:pt x="483" y="339"/>
                  </a:lnTo>
                  <a:lnTo>
                    <a:pt x="483" y="339"/>
                  </a:lnTo>
                  <a:lnTo>
                    <a:pt x="492" y="336"/>
                  </a:lnTo>
                  <a:lnTo>
                    <a:pt x="499" y="333"/>
                  </a:lnTo>
                  <a:lnTo>
                    <a:pt x="507" y="328"/>
                  </a:lnTo>
                  <a:lnTo>
                    <a:pt x="513" y="324"/>
                  </a:lnTo>
                  <a:lnTo>
                    <a:pt x="519" y="320"/>
                  </a:lnTo>
                  <a:lnTo>
                    <a:pt x="524" y="314"/>
                  </a:lnTo>
                  <a:lnTo>
                    <a:pt x="527" y="310"/>
                  </a:lnTo>
                  <a:lnTo>
                    <a:pt x="531" y="304"/>
                  </a:lnTo>
                  <a:lnTo>
                    <a:pt x="531" y="303"/>
                  </a:lnTo>
                  <a:close/>
                  <a:moveTo>
                    <a:pt x="266" y="15"/>
                  </a:moveTo>
                  <a:lnTo>
                    <a:pt x="266" y="15"/>
                  </a:lnTo>
                  <a:lnTo>
                    <a:pt x="269" y="15"/>
                  </a:lnTo>
                  <a:lnTo>
                    <a:pt x="273" y="17"/>
                  </a:lnTo>
                  <a:lnTo>
                    <a:pt x="275" y="21"/>
                  </a:lnTo>
                  <a:lnTo>
                    <a:pt x="275" y="24"/>
                  </a:lnTo>
                  <a:lnTo>
                    <a:pt x="275" y="24"/>
                  </a:lnTo>
                  <a:lnTo>
                    <a:pt x="275" y="27"/>
                  </a:lnTo>
                  <a:lnTo>
                    <a:pt x="273" y="30"/>
                  </a:lnTo>
                  <a:lnTo>
                    <a:pt x="269" y="33"/>
                  </a:lnTo>
                  <a:lnTo>
                    <a:pt x="266" y="34"/>
                  </a:lnTo>
                  <a:lnTo>
                    <a:pt x="266" y="34"/>
                  </a:lnTo>
                  <a:lnTo>
                    <a:pt x="262" y="33"/>
                  </a:lnTo>
                  <a:lnTo>
                    <a:pt x="260" y="30"/>
                  </a:lnTo>
                  <a:lnTo>
                    <a:pt x="257" y="27"/>
                  </a:lnTo>
                  <a:lnTo>
                    <a:pt x="256" y="24"/>
                  </a:lnTo>
                  <a:lnTo>
                    <a:pt x="256" y="24"/>
                  </a:lnTo>
                  <a:lnTo>
                    <a:pt x="257" y="21"/>
                  </a:lnTo>
                  <a:lnTo>
                    <a:pt x="260" y="17"/>
                  </a:lnTo>
                  <a:lnTo>
                    <a:pt x="262" y="15"/>
                  </a:lnTo>
                  <a:lnTo>
                    <a:pt x="266" y="15"/>
                  </a:lnTo>
                  <a:lnTo>
                    <a:pt x="266" y="15"/>
                  </a:lnTo>
                  <a:close/>
                  <a:moveTo>
                    <a:pt x="134" y="325"/>
                  </a:moveTo>
                  <a:lnTo>
                    <a:pt x="51" y="325"/>
                  </a:lnTo>
                  <a:lnTo>
                    <a:pt x="51" y="325"/>
                  </a:lnTo>
                  <a:lnTo>
                    <a:pt x="41" y="322"/>
                  </a:lnTo>
                  <a:lnTo>
                    <a:pt x="34" y="318"/>
                  </a:lnTo>
                  <a:lnTo>
                    <a:pt x="26" y="313"/>
                  </a:lnTo>
                  <a:lnTo>
                    <a:pt x="21" y="308"/>
                  </a:lnTo>
                  <a:lnTo>
                    <a:pt x="166" y="308"/>
                  </a:lnTo>
                  <a:lnTo>
                    <a:pt x="166" y="308"/>
                  </a:lnTo>
                  <a:lnTo>
                    <a:pt x="159" y="313"/>
                  </a:lnTo>
                  <a:lnTo>
                    <a:pt x="152" y="318"/>
                  </a:lnTo>
                  <a:lnTo>
                    <a:pt x="144" y="322"/>
                  </a:lnTo>
                  <a:lnTo>
                    <a:pt x="134" y="325"/>
                  </a:lnTo>
                  <a:lnTo>
                    <a:pt x="134" y="325"/>
                  </a:lnTo>
                  <a:close/>
                  <a:moveTo>
                    <a:pt x="19" y="294"/>
                  </a:moveTo>
                  <a:lnTo>
                    <a:pt x="93" y="114"/>
                  </a:lnTo>
                  <a:lnTo>
                    <a:pt x="167" y="294"/>
                  </a:lnTo>
                  <a:lnTo>
                    <a:pt x="19" y="294"/>
                  </a:lnTo>
                  <a:close/>
                  <a:moveTo>
                    <a:pt x="270" y="217"/>
                  </a:moveTo>
                  <a:lnTo>
                    <a:pt x="270" y="217"/>
                  </a:lnTo>
                  <a:lnTo>
                    <a:pt x="273" y="227"/>
                  </a:lnTo>
                  <a:lnTo>
                    <a:pt x="275" y="237"/>
                  </a:lnTo>
                  <a:lnTo>
                    <a:pt x="276" y="245"/>
                  </a:lnTo>
                  <a:lnTo>
                    <a:pt x="276" y="255"/>
                  </a:lnTo>
                  <a:lnTo>
                    <a:pt x="276" y="265"/>
                  </a:lnTo>
                  <a:lnTo>
                    <a:pt x="275" y="274"/>
                  </a:lnTo>
                  <a:lnTo>
                    <a:pt x="273" y="283"/>
                  </a:lnTo>
                  <a:lnTo>
                    <a:pt x="270" y="293"/>
                  </a:lnTo>
                  <a:lnTo>
                    <a:pt x="262" y="293"/>
                  </a:lnTo>
                  <a:lnTo>
                    <a:pt x="262" y="293"/>
                  </a:lnTo>
                  <a:lnTo>
                    <a:pt x="259" y="283"/>
                  </a:lnTo>
                  <a:lnTo>
                    <a:pt x="256" y="274"/>
                  </a:lnTo>
                  <a:lnTo>
                    <a:pt x="255" y="265"/>
                  </a:lnTo>
                  <a:lnTo>
                    <a:pt x="255" y="255"/>
                  </a:lnTo>
                  <a:lnTo>
                    <a:pt x="255" y="245"/>
                  </a:lnTo>
                  <a:lnTo>
                    <a:pt x="256" y="237"/>
                  </a:lnTo>
                  <a:lnTo>
                    <a:pt x="259" y="227"/>
                  </a:lnTo>
                  <a:lnTo>
                    <a:pt x="262" y="217"/>
                  </a:lnTo>
                  <a:lnTo>
                    <a:pt x="270" y="217"/>
                  </a:lnTo>
                  <a:close/>
                  <a:moveTo>
                    <a:pt x="331" y="453"/>
                  </a:moveTo>
                  <a:lnTo>
                    <a:pt x="200" y="453"/>
                  </a:lnTo>
                  <a:lnTo>
                    <a:pt x="200" y="443"/>
                  </a:lnTo>
                  <a:lnTo>
                    <a:pt x="331" y="443"/>
                  </a:lnTo>
                  <a:lnTo>
                    <a:pt x="331" y="453"/>
                  </a:lnTo>
                  <a:close/>
                  <a:moveTo>
                    <a:pt x="207" y="429"/>
                  </a:moveTo>
                  <a:lnTo>
                    <a:pt x="207" y="406"/>
                  </a:lnTo>
                  <a:lnTo>
                    <a:pt x="326" y="406"/>
                  </a:lnTo>
                  <a:lnTo>
                    <a:pt x="326" y="429"/>
                  </a:lnTo>
                  <a:lnTo>
                    <a:pt x="207" y="429"/>
                  </a:lnTo>
                  <a:close/>
                  <a:moveTo>
                    <a:pt x="296" y="391"/>
                  </a:moveTo>
                  <a:lnTo>
                    <a:pt x="235" y="391"/>
                  </a:lnTo>
                  <a:lnTo>
                    <a:pt x="235" y="391"/>
                  </a:lnTo>
                  <a:lnTo>
                    <a:pt x="241" y="386"/>
                  </a:lnTo>
                  <a:lnTo>
                    <a:pt x="248" y="380"/>
                  </a:lnTo>
                  <a:lnTo>
                    <a:pt x="252" y="375"/>
                  </a:lnTo>
                  <a:lnTo>
                    <a:pt x="256" y="368"/>
                  </a:lnTo>
                  <a:lnTo>
                    <a:pt x="260" y="362"/>
                  </a:lnTo>
                  <a:lnTo>
                    <a:pt x="262" y="355"/>
                  </a:lnTo>
                  <a:lnTo>
                    <a:pt x="263" y="348"/>
                  </a:lnTo>
                  <a:lnTo>
                    <a:pt x="263" y="341"/>
                  </a:lnTo>
                  <a:lnTo>
                    <a:pt x="263" y="307"/>
                  </a:lnTo>
                  <a:lnTo>
                    <a:pt x="268" y="307"/>
                  </a:lnTo>
                  <a:lnTo>
                    <a:pt x="268" y="341"/>
                  </a:lnTo>
                  <a:lnTo>
                    <a:pt x="268" y="341"/>
                  </a:lnTo>
                  <a:lnTo>
                    <a:pt x="269" y="348"/>
                  </a:lnTo>
                  <a:lnTo>
                    <a:pt x="269" y="354"/>
                  </a:lnTo>
                  <a:lnTo>
                    <a:pt x="272" y="362"/>
                  </a:lnTo>
                  <a:lnTo>
                    <a:pt x="274" y="368"/>
                  </a:lnTo>
                  <a:lnTo>
                    <a:pt x="278" y="375"/>
                  </a:lnTo>
                  <a:lnTo>
                    <a:pt x="282" y="380"/>
                  </a:lnTo>
                  <a:lnTo>
                    <a:pt x="289" y="386"/>
                  </a:lnTo>
                  <a:lnTo>
                    <a:pt x="296" y="391"/>
                  </a:lnTo>
                  <a:lnTo>
                    <a:pt x="296" y="391"/>
                  </a:lnTo>
                  <a:close/>
                  <a:moveTo>
                    <a:pt x="268" y="203"/>
                  </a:moveTo>
                  <a:lnTo>
                    <a:pt x="263" y="203"/>
                  </a:lnTo>
                  <a:lnTo>
                    <a:pt x="263" y="53"/>
                  </a:lnTo>
                  <a:lnTo>
                    <a:pt x="263" y="53"/>
                  </a:lnTo>
                  <a:lnTo>
                    <a:pt x="266" y="53"/>
                  </a:lnTo>
                  <a:lnTo>
                    <a:pt x="266" y="53"/>
                  </a:lnTo>
                  <a:lnTo>
                    <a:pt x="268" y="53"/>
                  </a:lnTo>
                  <a:lnTo>
                    <a:pt x="268" y="203"/>
                  </a:lnTo>
                  <a:close/>
                  <a:moveTo>
                    <a:pt x="512" y="294"/>
                  </a:moveTo>
                  <a:lnTo>
                    <a:pt x="364" y="294"/>
                  </a:lnTo>
                  <a:lnTo>
                    <a:pt x="439" y="114"/>
                  </a:lnTo>
                  <a:lnTo>
                    <a:pt x="512" y="294"/>
                  </a:lnTo>
                  <a:close/>
                  <a:moveTo>
                    <a:pt x="480" y="325"/>
                  </a:moveTo>
                  <a:lnTo>
                    <a:pt x="397" y="325"/>
                  </a:lnTo>
                  <a:lnTo>
                    <a:pt x="397" y="325"/>
                  </a:lnTo>
                  <a:lnTo>
                    <a:pt x="387" y="322"/>
                  </a:lnTo>
                  <a:lnTo>
                    <a:pt x="380" y="318"/>
                  </a:lnTo>
                  <a:lnTo>
                    <a:pt x="372" y="313"/>
                  </a:lnTo>
                  <a:lnTo>
                    <a:pt x="367" y="308"/>
                  </a:lnTo>
                  <a:lnTo>
                    <a:pt x="511" y="308"/>
                  </a:lnTo>
                  <a:lnTo>
                    <a:pt x="511" y="308"/>
                  </a:lnTo>
                  <a:lnTo>
                    <a:pt x="505" y="313"/>
                  </a:lnTo>
                  <a:lnTo>
                    <a:pt x="497" y="318"/>
                  </a:lnTo>
                  <a:lnTo>
                    <a:pt x="490" y="322"/>
                  </a:lnTo>
                  <a:lnTo>
                    <a:pt x="480" y="325"/>
                  </a:lnTo>
                  <a:lnTo>
                    <a:pt x="480" y="32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430614" y="4185293"/>
            <a:ext cx="894896" cy="894896"/>
            <a:chOff x="3430614" y="4099568"/>
            <a:chExt cx="894896" cy="894896"/>
          </a:xfrm>
        </p:grpSpPr>
        <p:sp>
          <p:nvSpPr>
            <p:cNvPr id="143" name="Oval 142"/>
            <p:cNvSpPr/>
            <p:nvPr/>
          </p:nvSpPr>
          <p:spPr>
            <a:xfrm flipH="1">
              <a:off x="3430614" y="4099568"/>
              <a:ext cx="894896" cy="894896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solidFill>
                <a:schemeClr val="bg1"/>
              </a:solidFill>
            </a:ln>
            <a:effectLst>
              <a:outerShdw blurRad="88900" dist="63500" dir="5400000" sx="99000" sy="99000" algn="t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77" name="Group 176"/>
            <p:cNvGrpSpPr/>
            <p:nvPr/>
          </p:nvGrpSpPr>
          <p:grpSpPr>
            <a:xfrm>
              <a:off x="3622548" y="4292038"/>
              <a:ext cx="511028" cy="509956"/>
              <a:chOff x="5138738" y="4373563"/>
              <a:chExt cx="755650" cy="754063"/>
            </a:xfrm>
            <a:solidFill>
              <a:schemeClr val="bg1">
                <a:lumMod val="95000"/>
              </a:schemeClr>
            </a:solidFill>
          </p:grpSpPr>
          <p:sp>
            <p:nvSpPr>
              <p:cNvPr id="178" name="Freeform 177"/>
              <p:cNvSpPr>
                <a:spLocks noEditPoints="1"/>
              </p:cNvSpPr>
              <p:nvPr/>
            </p:nvSpPr>
            <p:spPr bwMode="auto">
              <a:xfrm>
                <a:off x="5138738" y="4373563"/>
                <a:ext cx="755650" cy="754063"/>
              </a:xfrm>
              <a:custGeom>
                <a:avLst/>
                <a:gdLst>
                  <a:gd name="T0" fmla="*/ 214 w 476"/>
                  <a:gd name="T1" fmla="*/ 1 h 475"/>
                  <a:gd name="T2" fmla="*/ 146 w 476"/>
                  <a:gd name="T3" fmla="*/ 20 h 475"/>
                  <a:gd name="T4" fmla="*/ 87 w 476"/>
                  <a:gd name="T5" fmla="*/ 55 h 475"/>
                  <a:gd name="T6" fmla="*/ 41 w 476"/>
                  <a:gd name="T7" fmla="*/ 105 h 475"/>
                  <a:gd name="T8" fmla="*/ 11 w 476"/>
                  <a:gd name="T9" fmla="*/ 167 h 475"/>
                  <a:gd name="T10" fmla="*/ 0 w 476"/>
                  <a:gd name="T11" fmla="*/ 238 h 475"/>
                  <a:gd name="T12" fmla="*/ 6 w 476"/>
                  <a:gd name="T13" fmla="*/ 286 h 475"/>
                  <a:gd name="T14" fmla="*/ 30 w 476"/>
                  <a:gd name="T15" fmla="*/ 351 h 475"/>
                  <a:gd name="T16" fmla="*/ 71 w 476"/>
                  <a:gd name="T17" fmla="*/ 406 h 475"/>
                  <a:gd name="T18" fmla="*/ 125 w 476"/>
                  <a:gd name="T19" fmla="*/ 447 h 475"/>
                  <a:gd name="T20" fmla="*/ 190 w 476"/>
                  <a:gd name="T21" fmla="*/ 471 h 475"/>
                  <a:gd name="T22" fmla="*/ 238 w 476"/>
                  <a:gd name="T23" fmla="*/ 475 h 475"/>
                  <a:gd name="T24" fmla="*/ 309 w 476"/>
                  <a:gd name="T25" fmla="*/ 464 h 475"/>
                  <a:gd name="T26" fmla="*/ 371 w 476"/>
                  <a:gd name="T27" fmla="*/ 435 h 475"/>
                  <a:gd name="T28" fmla="*/ 422 w 476"/>
                  <a:gd name="T29" fmla="*/ 389 h 475"/>
                  <a:gd name="T30" fmla="*/ 457 w 476"/>
                  <a:gd name="T31" fmla="*/ 331 h 475"/>
                  <a:gd name="T32" fmla="*/ 474 w 476"/>
                  <a:gd name="T33" fmla="*/ 263 h 475"/>
                  <a:gd name="T34" fmla="*/ 474 w 476"/>
                  <a:gd name="T35" fmla="*/ 214 h 475"/>
                  <a:gd name="T36" fmla="*/ 457 w 476"/>
                  <a:gd name="T37" fmla="*/ 146 h 475"/>
                  <a:gd name="T38" fmla="*/ 422 w 476"/>
                  <a:gd name="T39" fmla="*/ 86 h 475"/>
                  <a:gd name="T40" fmla="*/ 371 w 476"/>
                  <a:gd name="T41" fmla="*/ 41 h 475"/>
                  <a:gd name="T42" fmla="*/ 309 w 476"/>
                  <a:gd name="T43" fmla="*/ 11 h 475"/>
                  <a:gd name="T44" fmla="*/ 238 w 476"/>
                  <a:gd name="T45" fmla="*/ 0 h 475"/>
                  <a:gd name="T46" fmla="*/ 238 w 476"/>
                  <a:gd name="T47" fmla="*/ 461 h 475"/>
                  <a:gd name="T48" fmla="*/ 172 w 476"/>
                  <a:gd name="T49" fmla="*/ 452 h 475"/>
                  <a:gd name="T50" fmla="*/ 114 w 476"/>
                  <a:gd name="T51" fmla="*/ 423 h 475"/>
                  <a:gd name="T52" fmla="*/ 66 w 476"/>
                  <a:gd name="T53" fmla="*/ 380 h 475"/>
                  <a:gd name="T54" fmla="*/ 33 w 476"/>
                  <a:gd name="T55" fmla="*/ 325 h 475"/>
                  <a:gd name="T56" fmla="*/ 15 w 476"/>
                  <a:gd name="T57" fmla="*/ 260 h 475"/>
                  <a:gd name="T58" fmla="*/ 15 w 476"/>
                  <a:gd name="T59" fmla="*/ 215 h 475"/>
                  <a:gd name="T60" fmla="*/ 33 w 476"/>
                  <a:gd name="T61" fmla="*/ 151 h 475"/>
                  <a:gd name="T62" fmla="*/ 66 w 476"/>
                  <a:gd name="T63" fmla="*/ 96 h 475"/>
                  <a:gd name="T64" fmla="*/ 114 w 476"/>
                  <a:gd name="T65" fmla="*/ 53 h 475"/>
                  <a:gd name="T66" fmla="*/ 172 w 476"/>
                  <a:gd name="T67" fmla="*/ 25 h 475"/>
                  <a:gd name="T68" fmla="*/ 238 w 476"/>
                  <a:gd name="T69" fmla="*/ 14 h 475"/>
                  <a:gd name="T70" fmla="*/ 283 w 476"/>
                  <a:gd name="T71" fmla="*/ 20 h 475"/>
                  <a:gd name="T72" fmla="*/ 345 w 476"/>
                  <a:gd name="T73" fmla="*/ 41 h 475"/>
                  <a:gd name="T74" fmla="*/ 396 w 476"/>
                  <a:gd name="T75" fmla="*/ 80 h 475"/>
                  <a:gd name="T76" fmla="*/ 435 w 476"/>
                  <a:gd name="T77" fmla="*/ 132 h 475"/>
                  <a:gd name="T78" fmla="*/ 457 w 476"/>
                  <a:gd name="T79" fmla="*/ 193 h 475"/>
                  <a:gd name="T80" fmla="*/ 462 w 476"/>
                  <a:gd name="T81" fmla="*/ 238 h 475"/>
                  <a:gd name="T82" fmla="*/ 452 w 476"/>
                  <a:gd name="T83" fmla="*/ 305 h 475"/>
                  <a:gd name="T84" fmla="*/ 424 w 476"/>
                  <a:gd name="T85" fmla="*/ 363 h 475"/>
                  <a:gd name="T86" fmla="*/ 381 w 476"/>
                  <a:gd name="T87" fmla="*/ 410 h 475"/>
                  <a:gd name="T88" fmla="*/ 325 w 476"/>
                  <a:gd name="T89" fmla="*/ 444 h 475"/>
                  <a:gd name="T90" fmla="*/ 261 w 476"/>
                  <a:gd name="T91" fmla="*/ 46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76" h="475">
                    <a:moveTo>
                      <a:pt x="238" y="0"/>
                    </a:moveTo>
                    <a:lnTo>
                      <a:pt x="238" y="0"/>
                    </a:lnTo>
                    <a:lnTo>
                      <a:pt x="214" y="1"/>
                    </a:lnTo>
                    <a:lnTo>
                      <a:pt x="190" y="5"/>
                    </a:lnTo>
                    <a:lnTo>
                      <a:pt x="168" y="11"/>
                    </a:lnTo>
                    <a:lnTo>
                      <a:pt x="146" y="20"/>
                    </a:lnTo>
                    <a:lnTo>
                      <a:pt x="125" y="29"/>
                    </a:lnTo>
                    <a:lnTo>
                      <a:pt x="105" y="41"/>
                    </a:lnTo>
                    <a:lnTo>
                      <a:pt x="87" y="55"/>
                    </a:lnTo>
                    <a:lnTo>
                      <a:pt x="71" y="70"/>
                    </a:lnTo>
                    <a:lnTo>
                      <a:pt x="54" y="86"/>
                    </a:lnTo>
                    <a:lnTo>
                      <a:pt x="41" y="105"/>
                    </a:lnTo>
                    <a:lnTo>
                      <a:pt x="30" y="125"/>
                    </a:lnTo>
                    <a:lnTo>
                      <a:pt x="19" y="146"/>
                    </a:lnTo>
                    <a:lnTo>
                      <a:pt x="11" y="167"/>
                    </a:lnTo>
                    <a:lnTo>
                      <a:pt x="6" y="190"/>
                    </a:lnTo>
                    <a:lnTo>
                      <a:pt x="1" y="214"/>
                    </a:lnTo>
                    <a:lnTo>
                      <a:pt x="0" y="238"/>
                    </a:lnTo>
                    <a:lnTo>
                      <a:pt x="0" y="238"/>
                    </a:lnTo>
                    <a:lnTo>
                      <a:pt x="1" y="263"/>
                    </a:lnTo>
                    <a:lnTo>
                      <a:pt x="6" y="286"/>
                    </a:lnTo>
                    <a:lnTo>
                      <a:pt x="11" y="309"/>
                    </a:lnTo>
                    <a:lnTo>
                      <a:pt x="19" y="331"/>
                    </a:lnTo>
                    <a:lnTo>
                      <a:pt x="30" y="351"/>
                    </a:lnTo>
                    <a:lnTo>
                      <a:pt x="41" y="371"/>
                    </a:lnTo>
                    <a:lnTo>
                      <a:pt x="54" y="389"/>
                    </a:lnTo>
                    <a:lnTo>
                      <a:pt x="71" y="406"/>
                    </a:lnTo>
                    <a:lnTo>
                      <a:pt x="87" y="421"/>
                    </a:lnTo>
                    <a:lnTo>
                      <a:pt x="105" y="435"/>
                    </a:lnTo>
                    <a:lnTo>
                      <a:pt x="125" y="447"/>
                    </a:lnTo>
                    <a:lnTo>
                      <a:pt x="146" y="457"/>
                    </a:lnTo>
                    <a:lnTo>
                      <a:pt x="168" y="464"/>
                    </a:lnTo>
                    <a:lnTo>
                      <a:pt x="190" y="471"/>
                    </a:lnTo>
                    <a:lnTo>
                      <a:pt x="214" y="474"/>
                    </a:lnTo>
                    <a:lnTo>
                      <a:pt x="238" y="475"/>
                    </a:lnTo>
                    <a:lnTo>
                      <a:pt x="238" y="475"/>
                    </a:lnTo>
                    <a:lnTo>
                      <a:pt x="263" y="474"/>
                    </a:lnTo>
                    <a:lnTo>
                      <a:pt x="285" y="471"/>
                    </a:lnTo>
                    <a:lnTo>
                      <a:pt x="309" y="464"/>
                    </a:lnTo>
                    <a:lnTo>
                      <a:pt x="331" y="457"/>
                    </a:lnTo>
                    <a:lnTo>
                      <a:pt x="351" y="447"/>
                    </a:lnTo>
                    <a:lnTo>
                      <a:pt x="371" y="435"/>
                    </a:lnTo>
                    <a:lnTo>
                      <a:pt x="389" y="421"/>
                    </a:lnTo>
                    <a:lnTo>
                      <a:pt x="406" y="406"/>
                    </a:lnTo>
                    <a:lnTo>
                      <a:pt x="422" y="389"/>
                    </a:lnTo>
                    <a:lnTo>
                      <a:pt x="436" y="371"/>
                    </a:lnTo>
                    <a:lnTo>
                      <a:pt x="447" y="351"/>
                    </a:lnTo>
                    <a:lnTo>
                      <a:pt x="457" y="331"/>
                    </a:lnTo>
                    <a:lnTo>
                      <a:pt x="465" y="309"/>
                    </a:lnTo>
                    <a:lnTo>
                      <a:pt x="471" y="286"/>
                    </a:lnTo>
                    <a:lnTo>
                      <a:pt x="474" y="263"/>
                    </a:lnTo>
                    <a:lnTo>
                      <a:pt x="476" y="238"/>
                    </a:lnTo>
                    <a:lnTo>
                      <a:pt x="476" y="238"/>
                    </a:lnTo>
                    <a:lnTo>
                      <a:pt x="474" y="214"/>
                    </a:lnTo>
                    <a:lnTo>
                      <a:pt x="471" y="190"/>
                    </a:lnTo>
                    <a:lnTo>
                      <a:pt x="465" y="167"/>
                    </a:lnTo>
                    <a:lnTo>
                      <a:pt x="457" y="146"/>
                    </a:lnTo>
                    <a:lnTo>
                      <a:pt x="447" y="125"/>
                    </a:lnTo>
                    <a:lnTo>
                      <a:pt x="436" y="105"/>
                    </a:lnTo>
                    <a:lnTo>
                      <a:pt x="422" y="86"/>
                    </a:lnTo>
                    <a:lnTo>
                      <a:pt x="406" y="70"/>
                    </a:lnTo>
                    <a:lnTo>
                      <a:pt x="389" y="55"/>
                    </a:lnTo>
                    <a:lnTo>
                      <a:pt x="371" y="41"/>
                    </a:lnTo>
                    <a:lnTo>
                      <a:pt x="351" y="29"/>
                    </a:lnTo>
                    <a:lnTo>
                      <a:pt x="331" y="20"/>
                    </a:lnTo>
                    <a:lnTo>
                      <a:pt x="309" y="11"/>
                    </a:lnTo>
                    <a:lnTo>
                      <a:pt x="285" y="5"/>
                    </a:lnTo>
                    <a:lnTo>
                      <a:pt x="263" y="1"/>
                    </a:lnTo>
                    <a:lnTo>
                      <a:pt x="238" y="0"/>
                    </a:lnTo>
                    <a:lnTo>
                      <a:pt x="238" y="0"/>
                    </a:lnTo>
                    <a:close/>
                    <a:moveTo>
                      <a:pt x="238" y="461"/>
                    </a:moveTo>
                    <a:lnTo>
                      <a:pt x="238" y="461"/>
                    </a:lnTo>
                    <a:lnTo>
                      <a:pt x="215" y="460"/>
                    </a:lnTo>
                    <a:lnTo>
                      <a:pt x="194" y="457"/>
                    </a:lnTo>
                    <a:lnTo>
                      <a:pt x="172" y="452"/>
                    </a:lnTo>
                    <a:lnTo>
                      <a:pt x="152" y="444"/>
                    </a:lnTo>
                    <a:lnTo>
                      <a:pt x="132" y="434"/>
                    </a:lnTo>
                    <a:lnTo>
                      <a:pt x="114" y="423"/>
                    </a:lnTo>
                    <a:lnTo>
                      <a:pt x="96" y="410"/>
                    </a:lnTo>
                    <a:lnTo>
                      <a:pt x="80" y="396"/>
                    </a:lnTo>
                    <a:lnTo>
                      <a:pt x="66" y="380"/>
                    </a:lnTo>
                    <a:lnTo>
                      <a:pt x="53" y="363"/>
                    </a:lnTo>
                    <a:lnTo>
                      <a:pt x="41" y="345"/>
                    </a:lnTo>
                    <a:lnTo>
                      <a:pt x="33" y="325"/>
                    </a:lnTo>
                    <a:lnTo>
                      <a:pt x="25" y="305"/>
                    </a:lnTo>
                    <a:lnTo>
                      <a:pt x="19" y="283"/>
                    </a:lnTo>
                    <a:lnTo>
                      <a:pt x="15" y="260"/>
                    </a:lnTo>
                    <a:lnTo>
                      <a:pt x="14" y="238"/>
                    </a:lnTo>
                    <a:lnTo>
                      <a:pt x="14" y="238"/>
                    </a:lnTo>
                    <a:lnTo>
                      <a:pt x="15" y="215"/>
                    </a:lnTo>
                    <a:lnTo>
                      <a:pt x="19" y="193"/>
                    </a:lnTo>
                    <a:lnTo>
                      <a:pt x="25" y="172"/>
                    </a:lnTo>
                    <a:lnTo>
                      <a:pt x="33" y="151"/>
                    </a:lnTo>
                    <a:lnTo>
                      <a:pt x="41" y="132"/>
                    </a:lnTo>
                    <a:lnTo>
                      <a:pt x="53" y="113"/>
                    </a:lnTo>
                    <a:lnTo>
                      <a:pt x="66" y="96"/>
                    </a:lnTo>
                    <a:lnTo>
                      <a:pt x="80" y="80"/>
                    </a:lnTo>
                    <a:lnTo>
                      <a:pt x="96" y="66"/>
                    </a:lnTo>
                    <a:lnTo>
                      <a:pt x="114" y="53"/>
                    </a:lnTo>
                    <a:lnTo>
                      <a:pt x="132" y="41"/>
                    </a:lnTo>
                    <a:lnTo>
                      <a:pt x="152" y="32"/>
                    </a:lnTo>
                    <a:lnTo>
                      <a:pt x="172" y="25"/>
                    </a:lnTo>
                    <a:lnTo>
                      <a:pt x="194" y="20"/>
                    </a:lnTo>
                    <a:lnTo>
                      <a:pt x="215" y="15"/>
                    </a:lnTo>
                    <a:lnTo>
                      <a:pt x="238" y="14"/>
                    </a:lnTo>
                    <a:lnTo>
                      <a:pt x="238" y="14"/>
                    </a:lnTo>
                    <a:lnTo>
                      <a:pt x="261" y="15"/>
                    </a:lnTo>
                    <a:lnTo>
                      <a:pt x="283" y="20"/>
                    </a:lnTo>
                    <a:lnTo>
                      <a:pt x="305" y="25"/>
                    </a:lnTo>
                    <a:lnTo>
                      <a:pt x="325" y="32"/>
                    </a:lnTo>
                    <a:lnTo>
                      <a:pt x="345" y="41"/>
                    </a:lnTo>
                    <a:lnTo>
                      <a:pt x="363" y="53"/>
                    </a:lnTo>
                    <a:lnTo>
                      <a:pt x="381" y="66"/>
                    </a:lnTo>
                    <a:lnTo>
                      <a:pt x="396" y="80"/>
                    </a:lnTo>
                    <a:lnTo>
                      <a:pt x="411" y="96"/>
                    </a:lnTo>
                    <a:lnTo>
                      <a:pt x="424" y="113"/>
                    </a:lnTo>
                    <a:lnTo>
                      <a:pt x="435" y="132"/>
                    </a:lnTo>
                    <a:lnTo>
                      <a:pt x="444" y="151"/>
                    </a:lnTo>
                    <a:lnTo>
                      <a:pt x="452" y="172"/>
                    </a:lnTo>
                    <a:lnTo>
                      <a:pt x="457" y="193"/>
                    </a:lnTo>
                    <a:lnTo>
                      <a:pt x="460" y="215"/>
                    </a:lnTo>
                    <a:lnTo>
                      <a:pt x="462" y="238"/>
                    </a:lnTo>
                    <a:lnTo>
                      <a:pt x="462" y="238"/>
                    </a:lnTo>
                    <a:lnTo>
                      <a:pt x="460" y="260"/>
                    </a:lnTo>
                    <a:lnTo>
                      <a:pt x="457" y="283"/>
                    </a:lnTo>
                    <a:lnTo>
                      <a:pt x="452" y="305"/>
                    </a:lnTo>
                    <a:lnTo>
                      <a:pt x="444" y="325"/>
                    </a:lnTo>
                    <a:lnTo>
                      <a:pt x="435" y="345"/>
                    </a:lnTo>
                    <a:lnTo>
                      <a:pt x="424" y="363"/>
                    </a:lnTo>
                    <a:lnTo>
                      <a:pt x="411" y="380"/>
                    </a:lnTo>
                    <a:lnTo>
                      <a:pt x="396" y="396"/>
                    </a:lnTo>
                    <a:lnTo>
                      <a:pt x="381" y="410"/>
                    </a:lnTo>
                    <a:lnTo>
                      <a:pt x="363" y="423"/>
                    </a:lnTo>
                    <a:lnTo>
                      <a:pt x="345" y="434"/>
                    </a:lnTo>
                    <a:lnTo>
                      <a:pt x="325" y="444"/>
                    </a:lnTo>
                    <a:lnTo>
                      <a:pt x="305" y="452"/>
                    </a:lnTo>
                    <a:lnTo>
                      <a:pt x="283" y="457"/>
                    </a:lnTo>
                    <a:lnTo>
                      <a:pt x="261" y="460"/>
                    </a:lnTo>
                    <a:lnTo>
                      <a:pt x="238" y="461"/>
                    </a:lnTo>
                    <a:lnTo>
                      <a:pt x="238" y="4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79" name="Freeform 178"/>
              <p:cNvSpPr>
                <a:spLocks noEditPoints="1"/>
              </p:cNvSpPr>
              <p:nvPr/>
            </p:nvSpPr>
            <p:spPr bwMode="auto">
              <a:xfrm>
                <a:off x="5189538" y="4422775"/>
                <a:ext cx="654050" cy="655638"/>
              </a:xfrm>
              <a:custGeom>
                <a:avLst/>
                <a:gdLst>
                  <a:gd name="T0" fmla="*/ 185 w 412"/>
                  <a:gd name="T1" fmla="*/ 1 h 413"/>
                  <a:gd name="T2" fmla="*/ 126 w 412"/>
                  <a:gd name="T3" fmla="*/ 17 h 413"/>
                  <a:gd name="T4" fmla="*/ 75 w 412"/>
                  <a:gd name="T5" fmla="*/ 48 h 413"/>
                  <a:gd name="T6" fmla="*/ 35 w 412"/>
                  <a:gd name="T7" fmla="*/ 92 h 413"/>
                  <a:gd name="T8" fmla="*/ 9 w 412"/>
                  <a:gd name="T9" fmla="*/ 146 h 413"/>
                  <a:gd name="T10" fmla="*/ 0 w 412"/>
                  <a:gd name="T11" fmla="*/ 207 h 413"/>
                  <a:gd name="T12" fmla="*/ 4 w 412"/>
                  <a:gd name="T13" fmla="*/ 249 h 413"/>
                  <a:gd name="T14" fmla="*/ 25 w 412"/>
                  <a:gd name="T15" fmla="*/ 305 h 413"/>
                  <a:gd name="T16" fmla="*/ 60 w 412"/>
                  <a:gd name="T17" fmla="*/ 352 h 413"/>
                  <a:gd name="T18" fmla="*/ 108 w 412"/>
                  <a:gd name="T19" fmla="*/ 388 h 413"/>
                  <a:gd name="T20" fmla="*/ 165 w 412"/>
                  <a:gd name="T21" fmla="*/ 409 h 413"/>
                  <a:gd name="T22" fmla="*/ 206 w 412"/>
                  <a:gd name="T23" fmla="*/ 413 h 413"/>
                  <a:gd name="T24" fmla="*/ 268 w 412"/>
                  <a:gd name="T25" fmla="*/ 404 h 413"/>
                  <a:gd name="T26" fmla="*/ 322 w 412"/>
                  <a:gd name="T27" fmla="*/ 378 h 413"/>
                  <a:gd name="T28" fmla="*/ 365 w 412"/>
                  <a:gd name="T29" fmla="*/ 338 h 413"/>
                  <a:gd name="T30" fmla="*/ 396 w 412"/>
                  <a:gd name="T31" fmla="*/ 288 h 413"/>
                  <a:gd name="T32" fmla="*/ 411 w 412"/>
                  <a:gd name="T33" fmla="*/ 228 h 413"/>
                  <a:gd name="T34" fmla="*/ 411 w 412"/>
                  <a:gd name="T35" fmla="*/ 186 h 413"/>
                  <a:gd name="T36" fmla="*/ 396 w 412"/>
                  <a:gd name="T37" fmla="*/ 127 h 413"/>
                  <a:gd name="T38" fmla="*/ 365 w 412"/>
                  <a:gd name="T39" fmla="*/ 76 h 413"/>
                  <a:gd name="T40" fmla="*/ 322 w 412"/>
                  <a:gd name="T41" fmla="*/ 36 h 413"/>
                  <a:gd name="T42" fmla="*/ 268 w 412"/>
                  <a:gd name="T43" fmla="*/ 10 h 413"/>
                  <a:gd name="T44" fmla="*/ 206 w 412"/>
                  <a:gd name="T45" fmla="*/ 0 h 413"/>
                  <a:gd name="T46" fmla="*/ 206 w 412"/>
                  <a:gd name="T47" fmla="*/ 399 h 413"/>
                  <a:gd name="T48" fmla="*/ 149 w 412"/>
                  <a:gd name="T49" fmla="*/ 390 h 413"/>
                  <a:gd name="T50" fmla="*/ 99 w 412"/>
                  <a:gd name="T51" fmla="*/ 367 h 413"/>
                  <a:gd name="T52" fmla="*/ 58 w 412"/>
                  <a:gd name="T53" fmla="*/ 329 h 413"/>
                  <a:gd name="T54" fmla="*/ 29 w 412"/>
                  <a:gd name="T55" fmla="*/ 281 h 413"/>
                  <a:gd name="T56" fmla="*/ 15 w 412"/>
                  <a:gd name="T57" fmla="*/ 226 h 413"/>
                  <a:gd name="T58" fmla="*/ 15 w 412"/>
                  <a:gd name="T59" fmla="*/ 187 h 413"/>
                  <a:gd name="T60" fmla="*/ 29 w 412"/>
                  <a:gd name="T61" fmla="*/ 132 h 413"/>
                  <a:gd name="T62" fmla="*/ 58 w 412"/>
                  <a:gd name="T63" fmla="*/ 85 h 413"/>
                  <a:gd name="T64" fmla="*/ 99 w 412"/>
                  <a:gd name="T65" fmla="*/ 48 h 413"/>
                  <a:gd name="T66" fmla="*/ 149 w 412"/>
                  <a:gd name="T67" fmla="*/ 24 h 413"/>
                  <a:gd name="T68" fmla="*/ 206 w 412"/>
                  <a:gd name="T69" fmla="*/ 16 h 413"/>
                  <a:gd name="T70" fmla="*/ 245 w 412"/>
                  <a:gd name="T71" fmla="*/ 19 h 413"/>
                  <a:gd name="T72" fmla="*/ 298 w 412"/>
                  <a:gd name="T73" fmla="*/ 38 h 413"/>
                  <a:gd name="T74" fmla="*/ 342 w 412"/>
                  <a:gd name="T75" fmla="*/ 72 h 413"/>
                  <a:gd name="T76" fmla="*/ 374 w 412"/>
                  <a:gd name="T77" fmla="*/ 116 h 413"/>
                  <a:gd name="T78" fmla="*/ 394 w 412"/>
                  <a:gd name="T79" fmla="*/ 169 h 413"/>
                  <a:gd name="T80" fmla="*/ 398 w 412"/>
                  <a:gd name="T81" fmla="*/ 207 h 413"/>
                  <a:gd name="T82" fmla="*/ 390 w 412"/>
                  <a:gd name="T83" fmla="*/ 264 h 413"/>
                  <a:gd name="T84" fmla="*/ 366 w 412"/>
                  <a:gd name="T85" fmla="*/ 315 h 413"/>
                  <a:gd name="T86" fmla="*/ 328 w 412"/>
                  <a:gd name="T87" fmla="*/ 355 h 413"/>
                  <a:gd name="T88" fmla="*/ 280 w 412"/>
                  <a:gd name="T89" fmla="*/ 384 h 413"/>
                  <a:gd name="T90" fmla="*/ 225 w 412"/>
                  <a:gd name="T91" fmla="*/ 398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12" h="413">
                    <a:moveTo>
                      <a:pt x="206" y="0"/>
                    </a:moveTo>
                    <a:lnTo>
                      <a:pt x="206" y="0"/>
                    </a:lnTo>
                    <a:lnTo>
                      <a:pt x="185" y="1"/>
                    </a:lnTo>
                    <a:lnTo>
                      <a:pt x="165" y="5"/>
                    </a:lnTo>
                    <a:lnTo>
                      <a:pt x="144" y="10"/>
                    </a:lnTo>
                    <a:lnTo>
                      <a:pt x="126" y="17"/>
                    </a:lnTo>
                    <a:lnTo>
                      <a:pt x="108" y="26"/>
                    </a:lnTo>
                    <a:lnTo>
                      <a:pt x="91" y="36"/>
                    </a:lnTo>
                    <a:lnTo>
                      <a:pt x="75" y="48"/>
                    </a:lnTo>
                    <a:lnTo>
                      <a:pt x="60" y="61"/>
                    </a:lnTo>
                    <a:lnTo>
                      <a:pt x="47" y="76"/>
                    </a:lnTo>
                    <a:lnTo>
                      <a:pt x="35" y="92"/>
                    </a:lnTo>
                    <a:lnTo>
                      <a:pt x="25" y="108"/>
                    </a:lnTo>
                    <a:lnTo>
                      <a:pt x="16" y="127"/>
                    </a:lnTo>
                    <a:lnTo>
                      <a:pt x="9" y="146"/>
                    </a:lnTo>
                    <a:lnTo>
                      <a:pt x="4" y="166"/>
                    </a:lnTo>
                    <a:lnTo>
                      <a:pt x="1" y="186"/>
                    </a:lnTo>
                    <a:lnTo>
                      <a:pt x="0" y="207"/>
                    </a:lnTo>
                    <a:lnTo>
                      <a:pt x="0" y="207"/>
                    </a:lnTo>
                    <a:lnTo>
                      <a:pt x="1" y="228"/>
                    </a:lnTo>
                    <a:lnTo>
                      <a:pt x="4" y="249"/>
                    </a:lnTo>
                    <a:lnTo>
                      <a:pt x="9" y="268"/>
                    </a:lnTo>
                    <a:lnTo>
                      <a:pt x="16" y="288"/>
                    </a:lnTo>
                    <a:lnTo>
                      <a:pt x="25" y="305"/>
                    </a:lnTo>
                    <a:lnTo>
                      <a:pt x="35" y="322"/>
                    </a:lnTo>
                    <a:lnTo>
                      <a:pt x="47" y="338"/>
                    </a:lnTo>
                    <a:lnTo>
                      <a:pt x="60" y="352"/>
                    </a:lnTo>
                    <a:lnTo>
                      <a:pt x="75" y="367"/>
                    </a:lnTo>
                    <a:lnTo>
                      <a:pt x="91" y="378"/>
                    </a:lnTo>
                    <a:lnTo>
                      <a:pt x="108" y="388"/>
                    </a:lnTo>
                    <a:lnTo>
                      <a:pt x="126" y="397"/>
                    </a:lnTo>
                    <a:lnTo>
                      <a:pt x="144" y="404"/>
                    </a:lnTo>
                    <a:lnTo>
                      <a:pt x="165" y="409"/>
                    </a:lnTo>
                    <a:lnTo>
                      <a:pt x="185" y="412"/>
                    </a:lnTo>
                    <a:lnTo>
                      <a:pt x="206" y="413"/>
                    </a:lnTo>
                    <a:lnTo>
                      <a:pt x="206" y="413"/>
                    </a:lnTo>
                    <a:lnTo>
                      <a:pt x="228" y="412"/>
                    </a:lnTo>
                    <a:lnTo>
                      <a:pt x="248" y="409"/>
                    </a:lnTo>
                    <a:lnTo>
                      <a:pt x="268" y="404"/>
                    </a:lnTo>
                    <a:lnTo>
                      <a:pt x="286" y="397"/>
                    </a:lnTo>
                    <a:lnTo>
                      <a:pt x="304" y="388"/>
                    </a:lnTo>
                    <a:lnTo>
                      <a:pt x="322" y="378"/>
                    </a:lnTo>
                    <a:lnTo>
                      <a:pt x="337" y="367"/>
                    </a:lnTo>
                    <a:lnTo>
                      <a:pt x="352" y="352"/>
                    </a:lnTo>
                    <a:lnTo>
                      <a:pt x="365" y="338"/>
                    </a:lnTo>
                    <a:lnTo>
                      <a:pt x="377" y="322"/>
                    </a:lnTo>
                    <a:lnTo>
                      <a:pt x="387" y="305"/>
                    </a:lnTo>
                    <a:lnTo>
                      <a:pt x="396" y="288"/>
                    </a:lnTo>
                    <a:lnTo>
                      <a:pt x="403" y="268"/>
                    </a:lnTo>
                    <a:lnTo>
                      <a:pt x="408" y="249"/>
                    </a:lnTo>
                    <a:lnTo>
                      <a:pt x="411" y="228"/>
                    </a:lnTo>
                    <a:lnTo>
                      <a:pt x="412" y="207"/>
                    </a:lnTo>
                    <a:lnTo>
                      <a:pt x="412" y="207"/>
                    </a:lnTo>
                    <a:lnTo>
                      <a:pt x="411" y="186"/>
                    </a:lnTo>
                    <a:lnTo>
                      <a:pt x="408" y="166"/>
                    </a:lnTo>
                    <a:lnTo>
                      <a:pt x="403" y="146"/>
                    </a:lnTo>
                    <a:lnTo>
                      <a:pt x="396" y="127"/>
                    </a:lnTo>
                    <a:lnTo>
                      <a:pt x="387" y="108"/>
                    </a:lnTo>
                    <a:lnTo>
                      <a:pt x="377" y="92"/>
                    </a:lnTo>
                    <a:lnTo>
                      <a:pt x="365" y="76"/>
                    </a:lnTo>
                    <a:lnTo>
                      <a:pt x="352" y="61"/>
                    </a:lnTo>
                    <a:lnTo>
                      <a:pt x="337" y="48"/>
                    </a:lnTo>
                    <a:lnTo>
                      <a:pt x="322" y="36"/>
                    </a:lnTo>
                    <a:lnTo>
                      <a:pt x="304" y="26"/>
                    </a:lnTo>
                    <a:lnTo>
                      <a:pt x="286" y="17"/>
                    </a:lnTo>
                    <a:lnTo>
                      <a:pt x="268" y="10"/>
                    </a:lnTo>
                    <a:lnTo>
                      <a:pt x="248" y="5"/>
                    </a:lnTo>
                    <a:lnTo>
                      <a:pt x="228" y="1"/>
                    </a:lnTo>
                    <a:lnTo>
                      <a:pt x="206" y="0"/>
                    </a:lnTo>
                    <a:lnTo>
                      <a:pt x="206" y="0"/>
                    </a:lnTo>
                    <a:close/>
                    <a:moveTo>
                      <a:pt x="206" y="399"/>
                    </a:moveTo>
                    <a:lnTo>
                      <a:pt x="206" y="399"/>
                    </a:lnTo>
                    <a:lnTo>
                      <a:pt x="187" y="398"/>
                    </a:lnTo>
                    <a:lnTo>
                      <a:pt x="167" y="395"/>
                    </a:lnTo>
                    <a:lnTo>
                      <a:pt x="149" y="390"/>
                    </a:lnTo>
                    <a:lnTo>
                      <a:pt x="131" y="384"/>
                    </a:lnTo>
                    <a:lnTo>
                      <a:pt x="114" y="376"/>
                    </a:lnTo>
                    <a:lnTo>
                      <a:pt x="99" y="367"/>
                    </a:lnTo>
                    <a:lnTo>
                      <a:pt x="84" y="355"/>
                    </a:lnTo>
                    <a:lnTo>
                      <a:pt x="71" y="343"/>
                    </a:lnTo>
                    <a:lnTo>
                      <a:pt x="58" y="329"/>
                    </a:lnTo>
                    <a:lnTo>
                      <a:pt x="47" y="315"/>
                    </a:lnTo>
                    <a:lnTo>
                      <a:pt x="37" y="298"/>
                    </a:lnTo>
                    <a:lnTo>
                      <a:pt x="29" y="281"/>
                    </a:lnTo>
                    <a:lnTo>
                      <a:pt x="22" y="264"/>
                    </a:lnTo>
                    <a:lnTo>
                      <a:pt x="18" y="246"/>
                    </a:lnTo>
                    <a:lnTo>
                      <a:pt x="15" y="226"/>
                    </a:lnTo>
                    <a:lnTo>
                      <a:pt x="14" y="207"/>
                    </a:lnTo>
                    <a:lnTo>
                      <a:pt x="14" y="207"/>
                    </a:lnTo>
                    <a:lnTo>
                      <a:pt x="15" y="187"/>
                    </a:lnTo>
                    <a:lnTo>
                      <a:pt x="18" y="169"/>
                    </a:lnTo>
                    <a:lnTo>
                      <a:pt x="22" y="151"/>
                    </a:lnTo>
                    <a:lnTo>
                      <a:pt x="29" y="132"/>
                    </a:lnTo>
                    <a:lnTo>
                      <a:pt x="37" y="116"/>
                    </a:lnTo>
                    <a:lnTo>
                      <a:pt x="47" y="100"/>
                    </a:lnTo>
                    <a:lnTo>
                      <a:pt x="58" y="85"/>
                    </a:lnTo>
                    <a:lnTo>
                      <a:pt x="71" y="72"/>
                    </a:lnTo>
                    <a:lnTo>
                      <a:pt x="84" y="59"/>
                    </a:lnTo>
                    <a:lnTo>
                      <a:pt x="99" y="48"/>
                    </a:lnTo>
                    <a:lnTo>
                      <a:pt x="114" y="38"/>
                    </a:lnTo>
                    <a:lnTo>
                      <a:pt x="131" y="31"/>
                    </a:lnTo>
                    <a:lnTo>
                      <a:pt x="149" y="24"/>
                    </a:lnTo>
                    <a:lnTo>
                      <a:pt x="167" y="19"/>
                    </a:lnTo>
                    <a:lnTo>
                      <a:pt x="187" y="16"/>
                    </a:lnTo>
                    <a:lnTo>
                      <a:pt x="206" y="16"/>
                    </a:lnTo>
                    <a:lnTo>
                      <a:pt x="206" y="16"/>
                    </a:lnTo>
                    <a:lnTo>
                      <a:pt x="225" y="16"/>
                    </a:lnTo>
                    <a:lnTo>
                      <a:pt x="245" y="19"/>
                    </a:lnTo>
                    <a:lnTo>
                      <a:pt x="263" y="24"/>
                    </a:lnTo>
                    <a:lnTo>
                      <a:pt x="280" y="31"/>
                    </a:lnTo>
                    <a:lnTo>
                      <a:pt x="298" y="38"/>
                    </a:lnTo>
                    <a:lnTo>
                      <a:pt x="313" y="48"/>
                    </a:lnTo>
                    <a:lnTo>
                      <a:pt x="328" y="59"/>
                    </a:lnTo>
                    <a:lnTo>
                      <a:pt x="342" y="72"/>
                    </a:lnTo>
                    <a:lnTo>
                      <a:pt x="354" y="85"/>
                    </a:lnTo>
                    <a:lnTo>
                      <a:pt x="366" y="100"/>
                    </a:lnTo>
                    <a:lnTo>
                      <a:pt x="374" y="116"/>
                    </a:lnTo>
                    <a:lnTo>
                      <a:pt x="383" y="132"/>
                    </a:lnTo>
                    <a:lnTo>
                      <a:pt x="390" y="151"/>
                    </a:lnTo>
                    <a:lnTo>
                      <a:pt x="394" y="169"/>
                    </a:lnTo>
                    <a:lnTo>
                      <a:pt x="397" y="187"/>
                    </a:lnTo>
                    <a:lnTo>
                      <a:pt x="398" y="207"/>
                    </a:lnTo>
                    <a:lnTo>
                      <a:pt x="398" y="207"/>
                    </a:lnTo>
                    <a:lnTo>
                      <a:pt x="397" y="226"/>
                    </a:lnTo>
                    <a:lnTo>
                      <a:pt x="394" y="246"/>
                    </a:lnTo>
                    <a:lnTo>
                      <a:pt x="390" y="264"/>
                    </a:lnTo>
                    <a:lnTo>
                      <a:pt x="383" y="281"/>
                    </a:lnTo>
                    <a:lnTo>
                      <a:pt x="374" y="298"/>
                    </a:lnTo>
                    <a:lnTo>
                      <a:pt x="366" y="315"/>
                    </a:lnTo>
                    <a:lnTo>
                      <a:pt x="354" y="329"/>
                    </a:lnTo>
                    <a:lnTo>
                      <a:pt x="342" y="343"/>
                    </a:lnTo>
                    <a:lnTo>
                      <a:pt x="328" y="355"/>
                    </a:lnTo>
                    <a:lnTo>
                      <a:pt x="313" y="367"/>
                    </a:lnTo>
                    <a:lnTo>
                      <a:pt x="298" y="376"/>
                    </a:lnTo>
                    <a:lnTo>
                      <a:pt x="280" y="384"/>
                    </a:lnTo>
                    <a:lnTo>
                      <a:pt x="263" y="390"/>
                    </a:lnTo>
                    <a:lnTo>
                      <a:pt x="245" y="395"/>
                    </a:lnTo>
                    <a:lnTo>
                      <a:pt x="225" y="398"/>
                    </a:lnTo>
                    <a:lnTo>
                      <a:pt x="206" y="399"/>
                    </a:lnTo>
                    <a:lnTo>
                      <a:pt x="206" y="39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80" name="Rectangle 179"/>
              <p:cNvSpPr>
                <a:spLocks noChangeArrowheads="1"/>
              </p:cNvSpPr>
              <p:nvPr/>
            </p:nvSpPr>
            <p:spPr bwMode="auto">
              <a:xfrm>
                <a:off x="5505450" y="4470400"/>
                <a:ext cx="23813" cy="57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81" name="Freeform 180"/>
              <p:cNvSpPr>
                <a:spLocks/>
              </p:cNvSpPr>
              <p:nvPr/>
            </p:nvSpPr>
            <p:spPr bwMode="auto">
              <a:xfrm>
                <a:off x="5365750" y="4502150"/>
                <a:ext cx="49213" cy="61913"/>
              </a:xfrm>
              <a:custGeom>
                <a:avLst/>
                <a:gdLst>
                  <a:gd name="T0" fmla="*/ 31 w 31"/>
                  <a:gd name="T1" fmla="*/ 31 h 39"/>
                  <a:gd name="T2" fmla="*/ 13 w 31"/>
                  <a:gd name="T3" fmla="*/ 0 h 39"/>
                  <a:gd name="T4" fmla="*/ 0 w 31"/>
                  <a:gd name="T5" fmla="*/ 7 h 39"/>
                  <a:gd name="T6" fmla="*/ 18 w 31"/>
                  <a:gd name="T7" fmla="*/ 39 h 39"/>
                  <a:gd name="T8" fmla="*/ 31 w 31"/>
                  <a:gd name="T9" fmla="*/ 3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9">
                    <a:moveTo>
                      <a:pt x="31" y="31"/>
                    </a:moveTo>
                    <a:lnTo>
                      <a:pt x="13" y="0"/>
                    </a:lnTo>
                    <a:lnTo>
                      <a:pt x="0" y="7"/>
                    </a:lnTo>
                    <a:lnTo>
                      <a:pt x="18" y="39"/>
                    </a:lnTo>
                    <a:lnTo>
                      <a:pt x="31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82" name="Freeform 181"/>
              <p:cNvSpPr>
                <a:spLocks/>
              </p:cNvSpPr>
              <p:nvPr/>
            </p:nvSpPr>
            <p:spPr bwMode="auto">
              <a:xfrm>
                <a:off x="5265738" y="4600575"/>
                <a:ext cx="63500" cy="49213"/>
              </a:xfrm>
              <a:custGeom>
                <a:avLst/>
                <a:gdLst>
                  <a:gd name="T0" fmla="*/ 0 w 40"/>
                  <a:gd name="T1" fmla="*/ 13 h 31"/>
                  <a:gd name="T2" fmla="*/ 33 w 40"/>
                  <a:gd name="T3" fmla="*/ 31 h 31"/>
                  <a:gd name="T4" fmla="*/ 40 w 40"/>
                  <a:gd name="T5" fmla="*/ 19 h 31"/>
                  <a:gd name="T6" fmla="*/ 8 w 40"/>
                  <a:gd name="T7" fmla="*/ 0 h 31"/>
                  <a:gd name="T8" fmla="*/ 0 w 40"/>
                  <a:gd name="T9" fmla="*/ 1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1">
                    <a:moveTo>
                      <a:pt x="0" y="13"/>
                    </a:moveTo>
                    <a:lnTo>
                      <a:pt x="33" y="31"/>
                    </a:lnTo>
                    <a:lnTo>
                      <a:pt x="40" y="19"/>
                    </a:lnTo>
                    <a:lnTo>
                      <a:pt x="8" y="0"/>
                    </a:ln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83" name="Rectangle 182"/>
              <p:cNvSpPr>
                <a:spLocks noChangeArrowheads="1"/>
              </p:cNvSpPr>
              <p:nvPr/>
            </p:nvSpPr>
            <p:spPr bwMode="auto">
              <a:xfrm>
                <a:off x="5235575" y="4740275"/>
                <a:ext cx="5873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84" name="Freeform 183"/>
              <p:cNvSpPr>
                <a:spLocks/>
              </p:cNvSpPr>
              <p:nvPr/>
            </p:nvSpPr>
            <p:spPr bwMode="auto">
              <a:xfrm>
                <a:off x="5265738" y="4852988"/>
                <a:ext cx="63500" cy="49213"/>
              </a:xfrm>
              <a:custGeom>
                <a:avLst/>
                <a:gdLst>
                  <a:gd name="T0" fmla="*/ 0 w 40"/>
                  <a:gd name="T1" fmla="*/ 19 h 31"/>
                  <a:gd name="T2" fmla="*/ 8 w 40"/>
                  <a:gd name="T3" fmla="*/ 31 h 31"/>
                  <a:gd name="T4" fmla="*/ 40 w 40"/>
                  <a:gd name="T5" fmla="*/ 12 h 31"/>
                  <a:gd name="T6" fmla="*/ 33 w 40"/>
                  <a:gd name="T7" fmla="*/ 0 h 31"/>
                  <a:gd name="T8" fmla="*/ 0 w 40"/>
                  <a:gd name="T9" fmla="*/ 1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1">
                    <a:moveTo>
                      <a:pt x="0" y="19"/>
                    </a:moveTo>
                    <a:lnTo>
                      <a:pt x="8" y="31"/>
                    </a:lnTo>
                    <a:lnTo>
                      <a:pt x="40" y="12"/>
                    </a:lnTo>
                    <a:lnTo>
                      <a:pt x="33" y="0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85" name="Freeform 184"/>
              <p:cNvSpPr>
                <a:spLocks/>
              </p:cNvSpPr>
              <p:nvPr/>
            </p:nvSpPr>
            <p:spPr bwMode="auto">
              <a:xfrm>
                <a:off x="5365750" y="4938713"/>
                <a:ext cx="49213" cy="61913"/>
              </a:xfrm>
              <a:custGeom>
                <a:avLst/>
                <a:gdLst>
                  <a:gd name="T0" fmla="*/ 0 w 31"/>
                  <a:gd name="T1" fmla="*/ 32 h 39"/>
                  <a:gd name="T2" fmla="*/ 13 w 31"/>
                  <a:gd name="T3" fmla="*/ 39 h 39"/>
                  <a:gd name="T4" fmla="*/ 31 w 31"/>
                  <a:gd name="T5" fmla="*/ 7 h 39"/>
                  <a:gd name="T6" fmla="*/ 18 w 31"/>
                  <a:gd name="T7" fmla="*/ 0 h 39"/>
                  <a:gd name="T8" fmla="*/ 0 w 31"/>
                  <a:gd name="T9" fmla="*/ 3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9">
                    <a:moveTo>
                      <a:pt x="0" y="32"/>
                    </a:moveTo>
                    <a:lnTo>
                      <a:pt x="13" y="39"/>
                    </a:lnTo>
                    <a:lnTo>
                      <a:pt x="31" y="7"/>
                    </a:lnTo>
                    <a:lnTo>
                      <a:pt x="18" y="0"/>
                    </a:lnTo>
                    <a:lnTo>
                      <a:pt x="0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86" name="Rectangle 185"/>
              <p:cNvSpPr>
                <a:spLocks noChangeArrowheads="1"/>
              </p:cNvSpPr>
              <p:nvPr/>
            </p:nvSpPr>
            <p:spPr bwMode="auto">
              <a:xfrm>
                <a:off x="5505450" y="4975225"/>
                <a:ext cx="23813" cy="587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87" name="Freeform 186"/>
              <p:cNvSpPr>
                <a:spLocks/>
              </p:cNvSpPr>
              <p:nvPr/>
            </p:nvSpPr>
            <p:spPr bwMode="auto">
              <a:xfrm>
                <a:off x="5619750" y="4938713"/>
                <a:ext cx="47625" cy="61913"/>
              </a:xfrm>
              <a:custGeom>
                <a:avLst/>
                <a:gdLst>
                  <a:gd name="T0" fmla="*/ 0 w 30"/>
                  <a:gd name="T1" fmla="*/ 7 h 39"/>
                  <a:gd name="T2" fmla="*/ 18 w 30"/>
                  <a:gd name="T3" fmla="*/ 39 h 39"/>
                  <a:gd name="T4" fmla="*/ 30 w 30"/>
                  <a:gd name="T5" fmla="*/ 32 h 39"/>
                  <a:gd name="T6" fmla="*/ 12 w 30"/>
                  <a:gd name="T7" fmla="*/ 0 h 39"/>
                  <a:gd name="T8" fmla="*/ 0 w 30"/>
                  <a:gd name="T9" fmla="*/ 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9">
                    <a:moveTo>
                      <a:pt x="0" y="7"/>
                    </a:moveTo>
                    <a:lnTo>
                      <a:pt x="18" y="39"/>
                    </a:lnTo>
                    <a:lnTo>
                      <a:pt x="30" y="32"/>
                    </a:lnTo>
                    <a:lnTo>
                      <a:pt x="12" y="0"/>
                    </a:lnTo>
                    <a:lnTo>
                      <a:pt x="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88" name="Freeform 187"/>
              <p:cNvSpPr>
                <a:spLocks/>
              </p:cNvSpPr>
              <p:nvPr/>
            </p:nvSpPr>
            <p:spPr bwMode="auto">
              <a:xfrm>
                <a:off x="5705475" y="4852988"/>
                <a:ext cx="61913" cy="49213"/>
              </a:xfrm>
              <a:custGeom>
                <a:avLst/>
                <a:gdLst>
                  <a:gd name="T0" fmla="*/ 0 w 39"/>
                  <a:gd name="T1" fmla="*/ 12 h 31"/>
                  <a:gd name="T2" fmla="*/ 31 w 39"/>
                  <a:gd name="T3" fmla="*/ 31 h 31"/>
                  <a:gd name="T4" fmla="*/ 39 w 39"/>
                  <a:gd name="T5" fmla="*/ 19 h 31"/>
                  <a:gd name="T6" fmla="*/ 6 w 39"/>
                  <a:gd name="T7" fmla="*/ 0 h 31"/>
                  <a:gd name="T8" fmla="*/ 0 w 39"/>
                  <a:gd name="T9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1">
                    <a:moveTo>
                      <a:pt x="0" y="12"/>
                    </a:moveTo>
                    <a:lnTo>
                      <a:pt x="31" y="31"/>
                    </a:lnTo>
                    <a:lnTo>
                      <a:pt x="39" y="19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89" name="Rectangle 188"/>
              <p:cNvSpPr>
                <a:spLocks noChangeArrowheads="1"/>
              </p:cNvSpPr>
              <p:nvPr/>
            </p:nvSpPr>
            <p:spPr bwMode="auto">
              <a:xfrm>
                <a:off x="5738813" y="4740275"/>
                <a:ext cx="60325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90" name="Freeform 189"/>
              <p:cNvSpPr>
                <a:spLocks/>
              </p:cNvSpPr>
              <p:nvPr/>
            </p:nvSpPr>
            <p:spPr bwMode="auto">
              <a:xfrm>
                <a:off x="5705475" y="4600575"/>
                <a:ext cx="61913" cy="49213"/>
              </a:xfrm>
              <a:custGeom>
                <a:avLst/>
                <a:gdLst>
                  <a:gd name="T0" fmla="*/ 39 w 39"/>
                  <a:gd name="T1" fmla="*/ 13 h 31"/>
                  <a:gd name="T2" fmla="*/ 31 w 39"/>
                  <a:gd name="T3" fmla="*/ 0 h 31"/>
                  <a:gd name="T4" fmla="*/ 0 w 39"/>
                  <a:gd name="T5" fmla="*/ 19 h 31"/>
                  <a:gd name="T6" fmla="*/ 6 w 39"/>
                  <a:gd name="T7" fmla="*/ 31 h 31"/>
                  <a:gd name="T8" fmla="*/ 39 w 39"/>
                  <a:gd name="T9" fmla="*/ 1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1">
                    <a:moveTo>
                      <a:pt x="39" y="13"/>
                    </a:moveTo>
                    <a:lnTo>
                      <a:pt x="31" y="0"/>
                    </a:lnTo>
                    <a:lnTo>
                      <a:pt x="0" y="19"/>
                    </a:lnTo>
                    <a:lnTo>
                      <a:pt x="6" y="31"/>
                    </a:lnTo>
                    <a:lnTo>
                      <a:pt x="39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91" name="Freeform 190"/>
              <p:cNvSpPr>
                <a:spLocks/>
              </p:cNvSpPr>
              <p:nvPr/>
            </p:nvSpPr>
            <p:spPr bwMode="auto">
              <a:xfrm>
                <a:off x="5619750" y="4502150"/>
                <a:ext cx="47625" cy="61913"/>
              </a:xfrm>
              <a:custGeom>
                <a:avLst/>
                <a:gdLst>
                  <a:gd name="T0" fmla="*/ 30 w 30"/>
                  <a:gd name="T1" fmla="*/ 7 h 39"/>
                  <a:gd name="T2" fmla="*/ 18 w 30"/>
                  <a:gd name="T3" fmla="*/ 0 h 39"/>
                  <a:gd name="T4" fmla="*/ 0 w 30"/>
                  <a:gd name="T5" fmla="*/ 31 h 39"/>
                  <a:gd name="T6" fmla="*/ 12 w 30"/>
                  <a:gd name="T7" fmla="*/ 39 h 39"/>
                  <a:gd name="T8" fmla="*/ 30 w 30"/>
                  <a:gd name="T9" fmla="*/ 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9">
                    <a:moveTo>
                      <a:pt x="30" y="7"/>
                    </a:moveTo>
                    <a:lnTo>
                      <a:pt x="18" y="0"/>
                    </a:lnTo>
                    <a:lnTo>
                      <a:pt x="0" y="31"/>
                    </a:lnTo>
                    <a:lnTo>
                      <a:pt x="12" y="39"/>
                    </a:lnTo>
                    <a:lnTo>
                      <a:pt x="3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92" name="Freeform 191"/>
              <p:cNvSpPr>
                <a:spLocks noEditPoints="1"/>
              </p:cNvSpPr>
              <p:nvPr/>
            </p:nvSpPr>
            <p:spPr bwMode="auto">
              <a:xfrm>
                <a:off x="5373688" y="4592638"/>
                <a:ext cx="277813" cy="187325"/>
              </a:xfrm>
              <a:custGeom>
                <a:avLst/>
                <a:gdLst>
                  <a:gd name="T0" fmla="*/ 175 w 175"/>
                  <a:gd name="T1" fmla="*/ 33 h 118"/>
                  <a:gd name="T2" fmla="*/ 167 w 175"/>
                  <a:gd name="T3" fmla="*/ 22 h 118"/>
                  <a:gd name="T4" fmla="*/ 98 w 175"/>
                  <a:gd name="T5" fmla="*/ 83 h 118"/>
                  <a:gd name="T6" fmla="*/ 98 w 175"/>
                  <a:gd name="T7" fmla="*/ 83 h 118"/>
                  <a:gd name="T8" fmla="*/ 94 w 175"/>
                  <a:gd name="T9" fmla="*/ 82 h 118"/>
                  <a:gd name="T10" fmla="*/ 90 w 175"/>
                  <a:gd name="T11" fmla="*/ 81 h 118"/>
                  <a:gd name="T12" fmla="*/ 90 w 175"/>
                  <a:gd name="T13" fmla="*/ 81 h 118"/>
                  <a:gd name="T14" fmla="*/ 85 w 175"/>
                  <a:gd name="T15" fmla="*/ 82 h 118"/>
                  <a:gd name="T16" fmla="*/ 11 w 175"/>
                  <a:gd name="T17" fmla="*/ 0 h 118"/>
                  <a:gd name="T18" fmla="*/ 0 w 175"/>
                  <a:gd name="T19" fmla="*/ 10 h 118"/>
                  <a:gd name="T20" fmla="*/ 74 w 175"/>
                  <a:gd name="T21" fmla="*/ 92 h 118"/>
                  <a:gd name="T22" fmla="*/ 74 w 175"/>
                  <a:gd name="T23" fmla="*/ 92 h 118"/>
                  <a:gd name="T24" fmla="*/ 73 w 175"/>
                  <a:gd name="T25" fmla="*/ 95 h 118"/>
                  <a:gd name="T26" fmla="*/ 72 w 175"/>
                  <a:gd name="T27" fmla="*/ 99 h 118"/>
                  <a:gd name="T28" fmla="*/ 72 w 175"/>
                  <a:gd name="T29" fmla="*/ 99 h 118"/>
                  <a:gd name="T30" fmla="*/ 72 w 175"/>
                  <a:gd name="T31" fmla="*/ 103 h 118"/>
                  <a:gd name="T32" fmla="*/ 73 w 175"/>
                  <a:gd name="T33" fmla="*/ 106 h 118"/>
                  <a:gd name="T34" fmla="*/ 75 w 175"/>
                  <a:gd name="T35" fmla="*/ 109 h 118"/>
                  <a:gd name="T36" fmla="*/ 77 w 175"/>
                  <a:gd name="T37" fmla="*/ 113 h 118"/>
                  <a:gd name="T38" fmla="*/ 77 w 175"/>
                  <a:gd name="T39" fmla="*/ 113 h 118"/>
                  <a:gd name="T40" fmla="*/ 79 w 175"/>
                  <a:gd name="T41" fmla="*/ 115 h 118"/>
                  <a:gd name="T42" fmla="*/ 82 w 175"/>
                  <a:gd name="T43" fmla="*/ 117 h 118"/>
                  <a:gd name="T44" fmla="*/ 87 w 175"/>
                  <a:gd name="T45" fmla="*/ 118 h 118"/>
                  <a:gd name="T46" fmla="*/ 90 w 175"/>
                  <a:gd name="T47" fmla="*/ 118 h 118"/>
                  <a:gd name="T48" fmla="*/ 90 w 175"/>
                  <a:gd name="T49" fmla="*/ 118 h 118"/>
                  <a:gd name="T50" fmla="*/ 96 w 175"/>
                  <a:gd name="T51" fmla="*/ 117 h 118"/>
                  <a:gd name="T52" fmla="*/ 102 w 175"/>
                  <a:gd name="T53" fmla="*/ 114 h 118"/>
                  <a:gd name="T54" fmla="*/ 102 w 175"/>
                  <a:gd name="T55" fmla="*/ 114 h 118"/>
                  <a:gd name="T56" fmla="*/ 106 w 175"/>
                  <a:gd name="T57" fmla="*/ 109 h 118"/>
                  <a:gd name="T58" fmla="*/ 107 w 175"/>
                  <a:gd name="T59" fmla="*/ 104 h 118"/>
                  <a:gd name="T60" fmla="*/ 108 w 175"/>
                  <a:gd name="T61" fmla="*/ 100 h 118"/>
                  <a:gd name="T62" fmla="*/ 107 w 175"/>
                  <a:gd name="T63" fmla="*/ 94 h 118"/>
                  <a:gd name="T64" fmla="*/ 175 w 175"/>
                  <a:gd name="T65" fmla="*/ 33 h 118"/>
                  <a:gd name="T66" fmla="*/ 93 w 175"/>
                  <a:gd name="T67" fmla="*/ 103 h 118"/>
                  <a:gd name="T68" fmla="*/ 93 w 175"/>
                  <a:gd name="T69" fmla="*/ 103 h 118"/>
                  <a:gd name="T70" fmla="*/ 91 w 175"/>
                  <a:gd name="T71" fmla="*/ 104 h 118"/>
                  <a:gd name="T72" fmla="*/ 90 w 175"/>
                  <a:gd name="T73" fmla="*/ 104 h 118"/>
                  <a:gd name="T74" fmla="*/ 90 w 175"/>
                  <a:gd name="T75" fmla="*/ 104 h 118"/>
                  <a:gd name="T76" fmla="*/ 89 w 175"/>
                  <a:gd name="T77" fmla="*/ 104 h 118"/>
                  <a:gd name="T78" fmla="*/ 87 w 175"/>
                  <a:gd name="T79" fmla="*/ 103 h 118"/>
                  <a:gd name="T80" fmla="*/ 87 w 175"/>
                  <a:gd name="T81" fmla="*/ 103 h 118"/>
                  <a:gd name="T82" fmla="*/ 86 w 175"/>
                  <a:gd name="T83" fmla="*/ 100 h 118"/>
                  <a:gd name="T84" fmla="*/ 86 w 175"/>
                  <a:gd name="T85" fmla="*/ 100 h 118"/>
                  <a:gd name="T86" fmla="*/ 88 w 175"/>
                  <a:gd name="T87" fmla="*/ 98 h 118"/>
                  <a:gd name="T88" fmla="*/ 88 w 175"/>
                  <a:gd name="T89" fmla="*/ 98 h 118"/>
                  <a:gd name="T90" fmla="*/ 89 w 175"/>
                  <a:gd name="T91" fmla="*/ 96 h 118"/>
                  <a:gd name="T92" fmla="*/ 90 w 175"/>
                  <a:gd name="T93" fmla="*/ 96 h 118"/>
                  <a:gd name="T94" fmla="*/ 90 w 175"/>
                  <a:gd name="T95" fmla="*/ 96 h 118"/>
                  <a:gd name="T96" fmla="*/ 91 w 175"/>
                  <a:gd name="T97" fmla="*/ 96 h 118"/>
                  <a:gd name="T98" fmla="*/ 93 w 175"/>
                  <a:gd name="T99" fmla="*/ 98 h 118"/>
                  <a:gd name="T100" fmla="*/ 93 w 175"/>
                  <a:gd name="T101" fmla="*/ 98 h 118"/>
                  <a:gd name="T102" fmla="*/ 94 w 175"/>
                  <a:gd name="T103" fmla="*/ 101 h 118"/>
                  <a:gd name="T104" fmla="*/ 93 w 175"/>
                  <a:gd name="T105" fmla="*/ 103 h 118"/>
                  <a:gd name="T106" fmla="*/ 93 w 175"/>
                  <a:gd name="T107" fmla="*/ 103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75" h="118">
                    <a:moveTo>
                      <a:pt x="175" y="33"/>
                    </a:moveTo>
                    <a:lnTo>
                      <a:pt x="167" y="22"/>
                    </a:lnTo>
                    <a:lnTo>
                      <a:pt x="98" y="83"/>
                    </a:lnTo>
                    <a:lnTo>
                      <a:pt x="98" y="83"/>
                    </a:lnTo>
                    <a:lnTo>
                      <a:pt x="94" y="82"/>
                    </a:lnTo>
                    <a:lnTo>
                      <a:pt x="90" y="81"/>
                    </a:lnTo>
                    <a:lnTo>
                      <a:pt x="90" y="81"/>
                    </a:lnTo>
                    <a:lnTo>
                      <a:pt x="85" y="82"/>
                    </a:lnTo>
                    <a:lnTo>
                      <a:pt x="11" y="0"/>
                    </a:lnTo>
                    <a:lnTo>
                      <a:pt x="0" y="10"/>
                    </a:lnTo>
                    <a:lnTo>
                      <a:pt x="74" y="92"/>
                    </a:lnTo>
                    <a:lnTo>
                      <a:pt x="74" y="92"/>
                    </a:lnTo>
                    <a:lnTo>
                      <a:pt x="73" y="95"/>
                    </a:lnTo>
                    <a:lnTo>
                      <a:pt x="72" y="99"/>
                    </a:lnTo>
                    <a:lnTo>
                      <a:pt x="72" y="99"/>
                    </a:lnTo>
                    <a:lnTo>
                      <a:pt x="72" y="103"/>
                    </a:lnTo>
                    <a:lnTo>
                      <a:pt x="73" y="106"/>
                    </a:lnTo>
                    <a:lnTo>
                      <a:pt x="75" y="109"/>
                    </a:lnTo>
                    <a:lnTo>
                      <a:pt x="77" y="113"/>
                    </a:lnTo>
                    <a:lnTo>
                      <a:pt x="77" y="113"/>
                    </a:lnTo>
                    <a:lnTo>
                      <a:pt x="79" y="115"/>
                    </a:lnTo>
                    <a:lnTo>
                      <a:pt x="82" y="117"/>
                    </a:lnTo>
                    <a:lnTo>
                      <a:pt x="87" y="118"/>
                    </a:lnTo>
                    <a:lnTo>
                      <a:pt x="90" y="118"/>
                    </a:lnTo>
                    <a:lnTo>
                      <a:pt x="90" y="118"/>
                    </a:lnTo>
                    <a:lnTo>
                      <a:pt x="96" y="117"/>
                    </a:lnTo>
                    <a:lnTo>
                      <a:pt x="102" y="114"/>
                    </a:lnTo>
                    <a:lnTo>
                      <a:pt x="102" y="114"/>
                    </a:lnTo>
                    <a:lnTo>
                      <a:pt x="106" y="109"/>
                    </a:lnTo>
                    <a:lnTo>
                      <a:pt x="107" y="104"/>
                    </a:lnTo>
                    <a:lnTo>
                      <a:pt x="108" y="100"/>
                    </a:lnTo>
                    <a:lnTo>
                      <a:pt x="107" y="94"/>
                    </a:lnTo>
                    <a:lnTo>
                      <a:pt x="175" y="33"/>
                    </a:lnTo>
                    <a:close/>
                    <a:moveTo>
                      <a:pt x="93" y="103"/>
                    </a:moveTo>
                    <a:lnTo>
                      <a:pt x="93" y="103"/>
                    </a:lnTo>
                    <a:lnTo>
                      <a:pt x="91" y="104"/>
                    </a:lnTo>
                    <a:lnTo>
                      <a:pt x="90" y="104"/>
                    </a:lnTo>
                    <a:lnTo>
                      <a:pt x="90" y="104"/>
                    </a:lnTo>
                    <a:lnTo>
                      <a:pt x="89" y="104"/>
                    </a:lnTo>
                    <a:lnTo>
                      <a:pt x="87" y="103"/>
                    </a:lnTo>
                    <a:lnTo>
                      <a:pt x="87" y="103"/>
                    </a:lnTo>
                    <a:lnTo>
                      <a:pt x="86" y="100"/>
                    </a:lnTo>
                    <a:lnTo>
                      <a:pt x="86" y="100"/>
                    </a:lnTo>
                    <a:lnTo>
                      <a:pt x="88" y="98"/>
                    </a:lnTo>
                    <a:lnTo>
                      <a:pt x="88" y="98"/>
                    </a:lnTo>
                    <a:lnTo>
                      <a:pt x="89" y="96"/>
                    </a:lnTo>
                    <a:lnTo>
                      <a:pt x="90" y="96"/>
                    </a:lnTo>
                    <a:lnTo>
                      <a:pt x="90" y="96"/>
                    </a:lnTo>
                    <a:lnTo>
                      <a:pt x="91" y="96"/>
                    </a:lnTo>
                    <a:lnTo>
                      <a:pt x="93" y="98"/>
                    </a:lnTo>
                    <a:lnTo>
                      <a:pt x="93" y="98"/>
                    </a:lnTo>
                    <a:lnTo>
                      <a:pt x="94" y="101"/>
                    </a:lnTo>
                    <a:lnTo>
                      <a:pt x="93" y="103"/>
                    </a:lnTo>
                    <a:lnTo>
                      <a:pt x="93" y="1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89" name="Rectangle 3">
            <a:extLst>
              <a:ext uri="{FF2B5EF4-FFF2-40B4-BE49-F238E27FC236}">
                <a16:creationId xmlns:a16="http://schemas.microsoft.com/office/drawing/2014/main" id="{9BF8B10C-429F-4603-97B6-F1785E5AB3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6001" y="999859"/>
            <a:ext cx="9419999" cy="294569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1300" b="0">
                <a:effectLst/>
                <a:latin typeface="Calibri" panose="020F0502020204030204" pitchFamily="34" charset="0"/>
              </a:rPr>
              <a:t>Something about me that you should know</a:t>
            </a:r>
          </a:p>
        </p:txBody>
      </p: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130715CB-84E5-430C-AA80-E655873460D7}"/>
              </a:ext>
            </a:extLst>
          </p:cNvPr>
          <p:cNvGrpSpPr/>
          <p:nvPr/>
        </p:nvGrpSpPr>
        <p:grpSpPr>
          <a:xfrm>
            <a:off x="4024504" y="168629"/>
            <a:ext cx="4142992" cy="461665"/>
            <a:chOff x="4024504" y="168629"/>
            <a:chExt cx="4142992" cy="461665"/>
          </a:xfrm>
        </p:grpSpPr>
        <p:cxnSp>
          <p:nvCxnSpPr>
            <p:cNvPr id="91" name="直接连接符 90">
              <a:extLst>
                <a:ext uri="{FF2B5EF4-FFF2-40B4-BE49-F238E27FC236}">
                  <a16:creationId xmlns:a16="http://schemas.microsoft.com/office/drawing/2014/main" id="{7FB4D85D-2D9D-49EA-A172-8C8E9779EE70}"/>
                </a:ext>
              </a:extLst>
            </p:cNvPr>
            <p:cNvCxnSpPr>
              <a:cxnSpLocks/>
            </p:cNvCxnSpPr>
            <p:nvPr/>
          </p:nvCxnSpPr>
          <p:spPr>
            <a:xfrm>
              <a:off x="4024504" y="523455"/>
              <a:ext cx="4142992" cy="0"/>
            </a:xfrm>
            <a:prstGeom prst="line">
              <a:avLst/>
            </a:prstGeom>
            <a:ln w="19050"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/>
                  </a:gs>
                  <a:gs pos="100000">
                    <a:schemeClr val="bg1">
                      <a:alpha val="200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74EF3BB4-140D-4436-A435-30AC02F401C5}"/>
                </a:ext>
              </a:extLst>
            </p:cNvPr>
            <p:cNvSpPr txBox="1"/>
            <p:nvPr/>
          </p:nvSpPr>
          <p:spPr>
            <a:xfrm>
              <a:off x="5098663" y="168629"/>
              <a:ext cx="19946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b="1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TITLE</a:t>
              </a:r>
              <a:r>
                <a:rPr lang="en-US" altLang="zh-CN" sz="240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altLang="zh-CN" sz="240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HERE</a:t>
              </a:r>
              <a:endParaRPr lang="zh-CN" altLang="en-US" sz="24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30" name="Rectangle 3">
            <a:extLst>
              <a:ext uri="{FF2B5EF4-FFF2-40B4-BE49-F238E27FC236}">
                <a16:creationId xmlns:a16="http://schemas.microsoft.com/office/drawing/2014/main" id="{0ACF854D-7758-490C-B01B-0962CD9ED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9467" y="2942376"/>
            <a:ext cx="1751139" cy="200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r">
              <a:lnSpc>
                <a:spcPct val="80000"/>
              </a:lnSpc>
            </a:pPr>
            <a:r>
              <a:rPr lang="zh-CN" altLang="en-US" sz="1600" b="1">
                <a:solidFill>
                  <a:srgbClr val="C35954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请输入标题</a:t>
            </a:r>
          </a:p>
        </p:txBody>
      </p:sp>
      <p:sp>
        <p:nvSpPr>
          <p:cNvPr id="131" name="Rectangle 3">
            <a:extLst>
              <a:ext uri="{FF2B5EF4-FFF2-40B4-BE49-F238E27FC236}">
                <a16:creationId xmlns:a16="http://schemas.microsoft.com/office/drawing/2014/main" id="{1E4920EB-0CB0-49DB-8D0C-A57A3D8A3E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1755" y="3137397"/>
            <a:ext cx="2018256" cy="459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algn="r">
              <a:lnSpc>
                <a:spcPct val="150000"/>
              </a:lnSpc>
              <a:defRPr/>
            </a:pPr>
            <a:r>
              <a:rPr lang="en-US" altLang="ko-KR" sz="105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Pello seeks to create a pleasant and enjoyable presentation </a:t>
            </a:r>
          </a:p>
        </p:txBody>
      </p:sp>
      <p:sp>
        <p:nvSpPr>
          <p:cNvPr id="132" name="Rectangle 3">
            <a:extLst>
              <a:ext uri="{FF2B5EF4-FFF2-40B4-BE49-F238E27FC236}">
                <a16:creationId xmlns:a16="http://schemas.microsoft.com/office/drawing/2014/main" id="{08B8D4F1-98A2-4C9D-90BA-81BC634D1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9467" y="4335101"/>
            <a:ext cx="1751139" cy="200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r">
              <a:lnSpc>
                <a:spcPct val="80000"/>
              </a:lnSpc>
            </a:pPr>
            <a:r>
              <a:rPr lang="zh-CN" altLang="en-US" sz="1600" b="1">
                <a:solidFill>
                  <a:srgbClr val="C35954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请输入标题</a:t>
            </a:r>
          </a:p>
        </p:txBody>
      </p:sp>
      <p:sp>
        <p:nvSpPr>
          <p:cNvPr id="134" name="Rectangle 3">
            <a:extLst>
              <a:ext uri="{FF2B5EF4-FFF2-40B4-BE49-F238E27FC236}">
                <a16:creationId xmlns:a16="http://schemas.microsoft.com/office/drawing/2014/main" id="{2E9B9FE0-E85D-436E-9629-C3C9FC3BA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1755" y="4530122"/>
            <a:ext cx="2018256" cy="459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algn="r">
              <a:lnSpc>
                <a:spcPct val="150000"/>
              </a:lnSpc>
              <a:defRPr/>
            </a:pPr>
            <a:r>
              <a:rPr lang="en-US" altLang="ko-KR" sz="105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Pello seeks to create a pleasant and enjoyable presentation </a:t>
            </a:r>
          </a:p>
        </p:txBody>
      </p:sp>
      <p:sp>
        <p:nvSpPr>
          <p:cNvPr id="135" name="Rectangle 3">
            <a:extLst>
              <a:ext uri="{FF2B5EF4-FFF2-40B4-BE49-F238E27FC236}">
                <a16:creationId xmlns:a16="http://schemas.microsoft.com/office/drawing/2014/main" id="{ADB27F06-3F45-4264-99FC-2E68FE0F4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5769" y="2936633"/>
            <a:ext cx="1751139" cy="200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r">
              <a:lnSpc>
                <a:spcPct val="80000"/>
              </a:lnSpc>
            </a:pPr>
            <a:r>
              <a:rPr lang="zh-CN" altLang="en-US" sz="1600" b="1">
                <a:solidFill>
                  <a:srgbClr val="C35954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请输入标题</a:t>
            </a:r>
          </a:p>
        </p:txBody>
      </p:sp>
      <p:sp>
        <p:nvSpPr>
          <p:cNvPr id="137" name="Rectangle 3">
            <a:extLst>
              <a:ext uri="{FF2B5EF4-FFF2-40B4-BE49-F238E27FC236}">
                <a16:creationId xmlns:a16="http://schemas.microsoft.com/office/drawing/2014/main" id="{F3A89B9C-B0AA-407F-8408-C656FDF1BB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1394" y="3131654"/>
            <a:ext cx="2018256" cy="459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algn="l">
              <a:lnSpc>
                <a:spcPct val="150000"/>
              </a:lnSpc>
              <a:defRPr/>
            </a:pPr>
            <a:r>
              <a:rPr lang="en-US" altLang="ko-KR" sz="105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Pello seeks to create a pleasant and enjoyable presentation </a:t>
            </a:r>
          </a:p>
        </p:txBody>
      </p:sp>
      <p:sp>
        <p:nvSpPr>
          <p:cNvPr id="138" name="Rectangle 3">
            <a:extLst>
              <a:ext uri="{FF2B5EF4-FFF2-40B4-BE49-F238E27FC236}">
                <a16:creationId xmlns:a16="http://schemas.microsoft.com/office/drawing/2014/main" id="{9FF5CE5B-BFFB-4869-844F-009BD7ACBF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5769" y="4326807"/>
            <a:ext cx="1751139" cy="200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r">
              <a:lnSpc>
                <a:spcPct val="80000"/>
              </a:lnSpc>
            </a:pPr>
            <a:r>
              <a:rPr lang="zh-CN" altLang="en-US" sz="1600" b="1">
                <a:solidFill>
                  <a:srgbClr val="C35954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请输入标题</a:t>
            </a:r>
          </a:p>
        </p:txBody>
      </p:sp>
      <p:sp>
        <p:nvSpPr>
          <p:cNvPr id="139" name="Rectangle 3">
            <a:extLst>
              <a:ext uri="{FF2B5EF4-FFF2-40B4-BE49-F238E27FC236}">
                <a16:creationId xmlns:a16="http://schemas.microsoft.com/office/drawing/2014/main" id="{729462CC-1CC1-42A7-BA68-09DDA1FBD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1394" y="4521828"/>
            <a:ext cx="2018256" cy="459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algn="l">
              <a:lnSpc>
                <a:spcPct val="150000"/>
              </a:lnSpc>
              <a:defRPr/>
            </a:pPr>
            <a:r>
              <a:rPr lang="en-US" altLang="ko-KR" sz="105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Pello seeks to create a pleasant and enjoyable presentation </a:t>
            </a:r>
          </a:p>
        </p:txBody>
      </p:sp>
    </p:spTree>
    <p:extLst>
      <p:ext uri="{BB962C8B-B14F-4D97-AF65-F5344CB8AC3E}">
        <p14:creationId xmlns:p14="http://schemas.microsoft.com/office/powerpoint/2010/main" val="1721855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0" y="963669"/>
            <a:ext cx="12192000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4224677" y="4788583"/>
            <a:ext cx="1633947" cy="2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>
              <a:lnSpc>
                <a:spcPct val="80000"/>
              </a:lnSpc>
            </a:pPr>
            <a:r>
              <a:rPr lang="zh-CN" altLang="en-US" sz="1600" b="1">
                <a:solidFill>
                  <a:srgbClr val="C35954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请输入标题</a:t>
            </a:r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8451338" y="4788583"/>
            <a:ext cx="1633947" cy="2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>
              <a:lnSpc>
                <a:spcPct val="80000"/>
              </a:lnSpc>
            </a:pPr>
            <a:r>
              <a:rPr lang="zh-CN" altLang="en-US" sz="1600" b="1">
                <a:solidFill>
                  <a:srgbClr val="C35954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请输入标题</a:t>
            </a: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2106715" y="1990569"/>
            <a:ext cx="1633948" cy="98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algn="ctr">
              <a:lnSpc>
                <a:spcPct val="150000"/>
              </a:lnSpc>
              <a:defRPr/>
            </a:pPr>
            <a:r>
              <a:rPr lang="en-US" altLang="ko-KR" sz="11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templates.</a:t>
            </a:r>
            <a:endParaRPr lang="en-US" altLang="ko-KR" sz="11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1" name="Rectangle 3"/>
          <p:cNvSpPr txBox="1">
            <a:spLocks noChangeArrowheads="1"/>
          </p:cNvSpPr>
          <p:nvPr/>
        </p:nvSpPr>
        <p:spPr bwMode="auto">
          <a:xfrm>
            <a:off x="2106716" y="3174724"/>
            <a:ext cx="1633947" cy="2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>
              <a:lnSpc>
                <a:spcPct val="80000"/>
              </a:lnSpc>
            </a:pPr>
            <a:r>
              <a:rPr lang="zh-CN" altLang="en-US" sz="1600" b="1">
                <a:solidFill>
                  <a:srgbClr val="C35954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请输入标题</a:t>
            </a:r>
          </a:p>
        </p:txBody>
      </p:sp>
      <p:sp>
        <p:nvSpPr>
          <p:cNvPr id="44" name="Rectangle 3">
            <a:extLst>
              <a:ext uri="{FF2B5EF4-FFF2-40B4-BE49-F238E27FC236}">
                <a16:creationId xmlns:a16="http://schemas.microsoft.com/office/drawing/2014/main" id="{93438C2F-0F6A-4C3F-8FB6-898020CA2F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2792" y="1990569"/>
            <a:ext cx="1633948" cy="98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algn="ctr">
              <a:lnSpc>
                <a:spcPct val="150000"/>
              </a:lnSpc>
              <a:defRPr/>
            </a:pPr>
            <a:r>
              <a:rPr lang="en-US" altLang="ko-KR" sz="11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templates.</a:t>
            </a:r>
            <a:endParaRPr lang="en-US" altLang="ko-KR" sz="11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 bwMode="auto">
          <a:xfrm>
            <a:off x="6338242" y="3174727"/>
            <a:ext cx="1633947" cy="2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>
              <a:lnSpc>
                <a:spcPct val="80000"/>
              </a:lnSpc>
            </a:pPr>
            <a:r>
              <a:rPr lang="zh-CN" altLang="en-US" sz="1600" b="1">
                <a:solidFill>
                  <a:srgbClr val="C35954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请输入标题</a:t>
            </a:r>
          </a:p>
        </p:txBody>
      </p:sp>
      <p:sp>
        <p:nvSpPr>
          <p:cNvPr id="35" name="타원 20"/>
          <p:cNvSpPr/>
          <p:nvPr/>
        </p:nvSpPr>
        <p:spPr>
          <a:xfrm>
            <a:off x="2132162" y="3709133"/>
            <a:ext cx="1583053" cy="1583052"/>
          </a:xfrm>
          <a:prstGeom prst="ellipse">
            <a:avLst/>
          </a:prstGeom>
          <a:blipFill>
            <a:blip r:embed="rId3"/>
            <a:srcRect/>
            <a:stretch>
              <a:fillRect l="-5988" t="632" r="-5988" b="-12606"/>
            </a:stretch>
          </a:blipFill>
          <a:ln w="12700">
            <a:gradFill>
              <a:gsLst>
                <a:gs pos="0">
                  <a:srgbClr val="C35954"/>
                </a:gs>
                <a:gs pos="100000">
                  <a:srgbClr val="7B5A85"/>
                </a:gs>
              </a:gsLst>
              <a:lin ang="5400000" scaled="1"/>
            </a:gradFill>
          </a:ln>
          <a:effectLst>
            <a:innerShdw blurRad="381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타원 21"/>
          <p:cNvSpPr/>
          <p:nvPr/>
        </p:nvSpPr>
        <p:spPr>
          <a:xfrm>
            <a:off x="4250121" y="2790608"/>
            <a:ext cx="1583053" cy="1583052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>
            <a:gradFill>
              <a:gsLst>
                <a:gs pos="0">
                  <a:srgbClr val="C35954"/>
                </a:gs>
                <a:gs pos="100000">
                  <a:srgbClr val="7B5A85"/>
                </a:gs>
              </a:gsLst>
              <a:lin ang="5400000" scaled="1"/>
            </a:gradFill>
          </a:ln>
          <a:effectLst>
            <a:innerShdw blurRad="381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타원 22"/>
          <p:cNvSpPr/>
          <p:nvPr/>
        </p:nvSpPr>
        <p:spPr>
          <a:xfrm>
            <a:off x="6363687" y="3709133"/>
            <a:ext cx="1583053" cy="1583052"/>
          </a:xfrm>
          <a:prstGeom prst="ellipse">
            <a:avLst/>
          </a:prstGeom>
          <a:blipFill>
            <a:blip r:embed="rId5"/>
            <a:srcRect/>
            <a:stretch>
              <a:fillRect l="-38813" r="-38813"/>
            </a:stretch>
          </a:blipFill>
          <a:ln w="12700">
            <a:gradFill>
              <a:gsLst>
                <a:gs pos="0">
                  <a:srgbClr val="C35954"/>
                </a:gs>
                <a:gs pos="100000">
                  <a:srgbClr val="7B5A85"/>
                </a:gs>
              </a:gsLst>
              <a:lin ang="5400000" scaled="1"/>
            </a:gradFill>
          </a:ln>
          <a:effectLst>
            <a:innerShdw blurRad="381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타원 23"/>
          <p:cNvSpPr/>
          <p:nvPr/>
        </p:nvSpPr>
        <p:spPr>
          <a:xfrm>
            <a:off x="8476783" y="2790608"/>
            <a:ext cx="1583053" cy="1583052"/>
          </a:xfrm>
          <a:prstGeom prst="ellipse">
            <a:avLst/>
          </a:prstGeom>
          <a:blipFill>
            <a:blip r:embed="rId6"/>
            <a:srcRect/>
            <a:stretch>
              <a:fillRect l="-35427" t="-6925" r="-35427" b="-6925"/>
            </a:stretch>
          </a:blipFill>
          <a:ln w="12700">
            <a:gradFill>
              <a:gsLst>
                <a:gs pos="0">
                  <a:srgbClr val="C35954"/>
                </a:gs>
                <a:gs pos="100000">
                  <a:srgbClr val="7B5A85"/>
                </a:gs>
              </a:gsLst>
              <a:lin ang="5400000" scaled="1"/>
            </a:gradFill>
          </a:ln>
          <a:effectLst>
            <a:innerShdw blurRad="381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9" name="직선 연결선 24"/>
          <p:cNvCxnSpPr/>
          <p:nvPr/>
        </p:nvCxnSpPr>
        <p:spPr>
          <a:xfrm>
            <a:off x="5803427" y="3865632"/>
            <a:ext cx="626968" cy="268632"/>
          </a:xfrm>
          <a:prstGeom prst="line">
            <a:avLst/>
          </a:prstGeom>
          <a:ln>
            <a:solidFill>
              <a:srgbClr val="C3595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25"/>
          <p:cNvCxnSpPr/>
          <p:nvPr/>
        </p:nvCxnSpPr>
        <p:spPr>
          <a:xfrm flipH="1">
            <a:off x="3652772" y="3865632"/>
            <a:ext cx="626968" cy="268632"/>
          </a:xfrm>
          <a:prstGeom prst="line">
            <a:avLst/>
          </a:prstGeom>
          <a:ln>
            <a:solidFill>
              <a:srgbClr val="C3595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26"/>
          <p:cNvCxnSpPr/>
          <p:nvPr/>
        </p:nvCxnSpPr>
        <p:spPr>
          <a:xfrm flipH="1">
            <a:off x="7878721" y="3865632"/>
            <a:ext cx="626968" cy="268632"/>
          </a:xfrm>
          <a:prstGeom prst="line">
            <a:avLst/>
          </a:prstGeom>
          <a:ln>
            <a:solidFill>
              <a:srgbClr val="C3595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3">
            <a:extLst>
              <a:ext uri="{FF2B5EF4-FFF2-40B4-BE49-F238E27FC236}">
                <a16:creationId xmlns:a16="http://schemas.microsoft.com/office/drawing/2014/main" id="{6FACFB0C-A9C6-4268-BF64-82674075AE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6001" y="999859"/>
            <a:ext cx="9419999" cy="294569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1300" b="0">
                <a:effectLst/>
                <a:latin typeface="Calibri" panose="020F0502020204030204" pitchFamily="34" charset="0"/>
              </a:rPr>
              <a:t>Something about me that you should know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9132E364-A68B-449F-87DF-CF0B9825A759}"/>
              </a:ext>
            </a:extLst>
          </p:cNvPr>
          <p:cNvGrpSpPr/>
          <p:nvPr/>
        </p:nvGrpSpPr>
        <p:grpSpPr>
          <a:xfrm>
            <a:off x="4024504" y="168629"/>
            <a:ext cx="4142992" cy="461665"/>
            <a:chOff x="4024504" y="168629"/>
            <a:chExt cx="4142992" cy="461665"/>
          </a:xfrm>
        </p:grpSpPr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A7E43170-4AB0-4509-BACA-DC1230604E95}"/>
                </a:ext>
              </a:extLst>
            </p:cNvPr>
            <p:cNvCxnSpPr>
              <a:cxnSpLocks/>
            </p:cNvCxnSpPr>
            <p:nvPr/>
          </p:nvCxnSpPr>
          <p:spPr>
            <a:xfrm>
              <a:off x="4024504" y="523455"/>
              <a:ext cx="4142992" cy="0"/>
            </a:xfrm>
            <a:prstGeom prst="line">
              <a:avLst/>
            </a:prstGeom>
            <a:ln w="19050"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/>
                  </a:gs>
                  <a:gs pos="100000">
                    <a:schemeClr val="bg1">
                      <a:alpha val="200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0E28DE55-1619-4710-AA3C-473F53F86724}"/>
                </a:ext>
              </a:extLst>
            </p:cNvPr>
            <p:cNvSpPr txBox="1"/>
            <p:nvPr/>
          </p:nvSpPr>
          <p:spPr>
            <a:xfrm>
              <a:off x="5098663" y="168629"/>
              <a:ext cx="19946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b="1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TITLE</a:t>
              </a:r>
              <a:r>
                <a:rPr lang="en-US" altLang="zh-CN" sz="240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altLang="zh-CN" sz="240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HERE</a:t>
              </a:r>
              <a:endParaRPr lang="zh-CN" altLang="en-US" sz="24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5" name="Rectangle 3">
            <a:extLst>
              <a:ext uri="{FF2B5EF4-FFF2-40B4-BE49-F238E27FC236}">
                <a16:creationId xmlns:a16="http://schemas.microsoft.com/office/drawing/2014/main" id="{6FE207BD-BFC7-4817-B571-B695A294A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9811" y="5053080"/>
            <a:ext cx="1633948" cy="98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algn="ctr">
              <a:lnSpc>
                <a:spcPct val="150000"/>
              </a:lnSpc>
              <a:defRPr/>
            </a:pPr>
            <a:r>
              <a:rPr lang="en-US" altLang="ko-KR" sz="11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templates.</a:t>
            </a:r>
            <a:endParaRPr lang="en-US" altLang="ko-KR" sz="11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7" name="Rectangle 3">
            <a:extLst>
              <a:ext uri="{FF2B5EF4-FFF2-40B4-BE49-F238E27FC236}">
                <a16:creationId xmlns:a16="http://schemas.microsoft.com/office/drawing/2014/main" id="{50E76C9E-6956-47F8-A612-DA439076E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5888" y="5053080"/>
            <a:ext cx="1633948" cy="98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algn="ctr">
              <a:lnSpc>
                <a:spcPct val="150000"/>
              </a:lnSpc>
              <a:defRPr/>
            </a:pPr>
            <a:r>
              <a:rPr lang="en-US" altLang="ko-KR" sz="11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templates.</a:t>
            </a:r>
            <a:endParaRPr lang="en-US" altLang="ko-KR" sz="11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868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0" y="963669"/>
            <a:ext cx="12192000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4DE826C-5B9D-474A-8381-2A70114EC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6001" y="999859"/>
            <a:ext cx="9419999" cy="294569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1300" b="0">
                <a:effectLst/>
                <a:latin typeface="Calibri" panose="020F0502020204030204" pitchFamily="34" charset="0"/>
              </a:rPr>
              <a:t>Something about me that you should know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EBBA0F44-5EA7-40A8-8B81-F2169C6726EB}"/>
              </a:ext>
            </a:extLst>
          </p:cNvPr>
          <p:cNvGrpSpPr/>
          <p:nvPr/>
        </p:nvGrpSpPr>
        <p:grpSpPr>
          <a:xfrm>
            <a:off x="4024504" y="168629"/>
            <a:ext cx="4142992" cy="461665"/>
            <a:chOff x="4024504" y="168629"/>
            <a:chExt cx="4142992" cy="461665"/>
          </a:xfrm>
        </p:grpSpPr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72E90BAF-49F7-4306-BF82-43380D475623}"/>
                </a:ext>
              </a:extLst>
            </p:cNvPr>
            <p:cNvCxnSpPr>
              <a:cxnSpLocks/>
            </p:cNvCxnSpPr>
            <p:nvPr/>
          </p:nvCxnSpPr>
          <p:spPr>
            <a:xfrm>
              <a:off x="4024504" y="523455"/>
              <a:ext cx="4142992" cy="0"/>
            </a:xfrm>
            <a:prstGeom prst="line">
              <a:avLst/>
            </a:prstGeom>
            <a:ln w="19050"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/>
                  </a:gs>
                  <a:gs pos="100000">
                    <a:schemeClr val="bg1">
                      <a:alpha val="200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6C0C03B2-3C94-4456-A481-9E86B8EA7329}"/>
                </a:ext>
              </a:extLst>
            </p:cNvPr>
            <p:cNvSpPr txBox="1"/>
            <p:nvPr/>
          </p:nvSpPr>
          <p:spPr>
            <a:xfrm>
              <a:off x="5098663" y="168629"/>
              <a:ext cx="19946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b="1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TITLE</a:t>
              </a:r>
              <a:r>
                <a:rPr lang="en-US" altLang="zh-CN" sz="240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altLang="zh-CN" sz="240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HERE</a:t>
              </a:r>
              <a:endParaRPr lang="zh-CN" altLang="en-US" sz="24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타원 10">
            <a:extLst>
              <a:ext uri="{FF2B5EF4-FFF2-40B4-BE49-F238E27FC236}">
                <a16:creationId xmlns:a16="http://schemas.microsoft.com/office/drawing/2014/main" id="{38B77C4A-AC26-477B-A16A-208360EBC151}"/>
              </a:ext>
            </a:extLst>
          </p:cNvPr>
          <p:cNvSpPr/>
          <p:nvPr/>
        </p:nvSpPr>
        <p:spPr>
          <a:xfrm>
            <a:off x="2672458" y="1914521"/>
            <a:ext cx="2809663" cy="2809661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">
            <a:solidFill>
              <a:srgbClr val="C3595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8" name="Group 6">
            <a:extLst>
              <a:ext uri="{FF2B5EF4-FFF2-40B4-BE49-F238E27FC236}">
                <a16:creationId xmlns:a16="http://schemas.microsoft.com/office/drawing/2014/main" id="{44071029-A941-4A93-A30F-5FFDBC1B6E5C}"/>
              </a:ext>
            </a:extLst>
          </p:cNvPr>
          <p:cNvGrpSpPr/>
          <p:nvPr/>
        </p:nvGrpSpPr>
        <p:grpSpPr>
          <a:xfrm>
            <a:off x="2755850" y="1998472"/>
            <a:ext cx="2642878" cy="2641436"/>
            <a:chOff x="1833521" y="2498961"/>
            <a:chExt cx="2848032" cy="284647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500F6CB2-EE5A-4979-8C90-5B86DB0E3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5477" y="3110139"/>
              <a:ext cx="846963" cy="598769"/>
            </a:xfrm>
            <a:custGeom>
              <a:avLst/>
              <a:gdLst>
                <a:gd name="T0" fmla="*/ 73 w 1093"/>
                <a:gd name="T1" fmla="*/ 771 h 771"/>
                <a:gd name="T2" fmla="*/ 1093 w 1093"/>
                <a:gd name="T3" fmla="*/ 441 h 771"/>
                <a:gd name="T4" fmla="*/ 1093 w 1093"/>
                <a:gd name="T5" fmla="*/ 441 h 771"/>
                <a:gd name="T6" fmla="*/ 1071 w 1093"/>
                <a:gd name="T7" fmla="*/ 381 h 771"/>
                <a:gd name="T8" fmla="*/ 1047 w 1093"/>
                <a:gd name="T9" fmla="*/ 324 h 771"/>
                <a:gd name="T10" fmla="*/ 1022 w 1093"/>
                <a:gd name="T11" fmla="*/ 267 h 771"/>
                <a:gd name="T12" fmla="*/ 995 w 1093"/>
                <a:gd name="T13" fmla="*/ 211 h 771"/>
                <a:gd name="T14" fmla="*/ 965 w 1093"/>
                <a:gd name="T15" fmla="*/ 157 h 771"/>
                <a:gd name="T16" fmla="*/ 934 w 1093"/>
                <a:gd name="T17" fmla="*/ 103 h 771"/>
                <a:gd name="T18" fmla="*/ 902 w 1093"/>
                <a:gd name="T19" fmla="*/ 51 h 771"/>
                <a:gd name="T20" fmla="*/ 868 w 1093"/>
                <a:gd name="T21" fmla="*/ 0 h 771"/>
                <a:gd name="T22" fmla="*/ 0 w 1093"/>
                <a:gd name="T23" fmla="*/ 630 h 771"/>
                <a:gd name="T24" fmla="*/ 0 w 1093"/>
                <a:gd name="T25" fmla="*/ 630 h 771"/>
                <a:gd name="T26" fmla="*/ 20 w 1093"/>
                <a:gd name="T27" fmla="*/ 664 h 771"/>
                <a:gd name="T28" fmla="*/ 39 w 1093"/>
                <a:gd name="T29" fmla="*/ 699 h 771"/>
                <a:gd name="T30" fmla="*/ 57 w 1093"/>
                <a:gd name="T31" fmla="*/ 735 h 771"/>
                <a:gd name="T32" fmla="*/ 73 w 1093"/>
                <a:gd name="T33" fmla="*/ 771 h 771"/>
                <a:gd name="T34" fmla="*/ 73 w 1093"/>
                <a:gd name="T35" fmla="*/ 771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3" h="771">
                  <a:moveTo>
                    <a:pt x="73" y="771"/>
                  </a:moveTo>
                  <a:lnTo>
                    <a:pt x="1093" y="441"/>
                  </a:lnTo>
                  <a:lnTo>
                    <a:pt x="1093" y="441"/>
                  </a:lnTo>
                  <a:lnTo>
                    <a:pt x="1071" y="381"/>
                  </a:lnTo>
                  <a:lnTo>
                    <a:pt x="1047" y="324"/>
                  </a:lnTo>
                  <a:lnTo>
                    <a:pt x="1022" y="267"/>
                  </a:lnTo>
                  <a:lnTo>
                    <a:pt x="995" y="211"/>
                  </a:lnTo>
                  <a:lnTo>
                    <a:pt x="965" y="157"/>
                  </a:lnTo>
                  <a:lnTo>
                    <a:pt x="934" y="103"/>
                  </a:lnTo>
                  <a:lnTo>
                    <a:pt x="902" y="51"/>
                  </a:lnTo>
                  <a:lnTo>
                    <a:pt x="868" y="0"/>
                  </a:lnTo>
                  <a:lnTo>
                    <a:pt x="0" y="630"/>
                  </a:lnTo>
                  <a:lnTo>
                    <a:pt x="0" y="630"/>
                  </a:lnTo>
                  <a:lnTo>
                    <a:pt x="20" y="664"/>
                  </a:lnTo>
                  <a:lnTo>
                    <a:pt x="39" y="699"/>
                  </a:lnTo>
                  <a:lnTo>
                    <a:pt x="57" y="735"/>
                  </a:lnTo>
                  <a:lnTo>
                    <a:pt x="73" y="771"/>
                  </a:lnTo>
                  <a:lnTo>
                    <a:pt x="73" y="771"/>
                  </a:lnTo>
                  <a:close/>
                </a:path>
              </a:pathLst>
            </a:custGeom>
            <a:solidFill>
              <a:srgbClr val="C359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15AF879B-9888-4E6B-BC43-8E4D402E04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8561" y="2498961"/>
              <a:ext cx="380048" cy="850066"/>
            </a:xfrm>
            <a:custGeom>
              <a:avLst/>
              <a:gdLst>
                <a:gd name="T0" fmla="*/ 158 w 490"/>
                <a:gd name="T1" fmla="*/ 1097 h 1097"/>
                <a:gd name="T2" fmla="*/ 490 w 490"/>
                <a:gd name="T3" fmla="*/ 77 h 1097"/>
                <a:gd name="T4" fmla="*/ 490 w 490"/>
                <a:gd name="T5" fmla="*/ 77 h 1097"/>
                <a:gd name="T6" fmla="*/ 430 w 490"/>
                <a:gd name="T7" fmla="*/ 60 h 1097"/>
                <a:gd name="T8" fmla="*/ 371 w 490"/>
                <a:gd name="T9" fmla="*/ 46 h 1097"/>
                <a:gd name="T10" fmla="*/ 311 w 490"/>
                <a:gd name="T11" fmla="*/ 32 h 1097"/>
                <a:gd name="T12" fmla="*/ 250 w 490"/>
                <a:gd name="T13" fmla="*/ 22 h 1097"/>
                <a:gd name="T14" fmla="*/ 188 w 490"/>
                <a:gd name="T15" fmla="*/ 13 h 1097"/>
                <a:gd name="T16" fmla="*/ 127 w 490"/>
                <a:gd name="T17" fmla="*/ 7 h 1097"/>
                <a:gd name="T18" fmla="*/ 63 w 490"/>
                <a:gd name="T19" fmla="*/ 3 h 1097"/>
                <a:gd name="T20" fmla="*/ 0 w 490"/>
                <a:gd name="T21" fmla="*/ 0 h 1097"/>
                <a:gd name="T22" fmla="*/ 0 w 490"/>
                <a:gd name="T23" fmla="*/ 1072 h 1097"/>
                <a:gd name="T24" fmla="*/ 0 w 490"/>
                <a:gd name="T25" fmla="*/ 1072 h 1097"/>
                <a:gd name="T26" fmla="*/ 41 w 490"/>
                <a:gd name="T27" fmla="*/ 1075 h 1097"/>
                <a:gd name="T28" fmla="*/ 80 w 490"/>
                <a:gd name="T29" fmla="*/ 1080 h 1097"/>
                <a:gd name="T30" fmla="*/ 119 w 490"/>
                <a:gd name="T31" fmla="*/ 1087 h 1097"/>
                <a:gd name="T32" fmla="*/ 158 w 490"/>
                <a:gd name="T33" fmla="*/ 1097 h 1097"/>
                <a:gd name="T34" fmla="*/ 158 w 490"/>
                <a:gd name="T35" fmla="*/ 1097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0" h="1097">
                  <a:moveTo>
                    <a:pt x="158" y="1097"/>
                  </a:moveTo>
                  <a:lnTo>
                    <a:pt x="490" y="77"/>
                  </a:lnTo>
                  <a:lnTo>
                    <a:pt x="490" y="77"/>
                  </a:lnTo>
                  <a:lnTo>
                    <a:pt x="430" y="60"/>
                  </a:lnTo>
                  <a:lnTo>
                    <a:pt x="371" y="46"/>
                  </a:lnTo>
                  <a:lnTo>
                    <a:pt x="311" y="32"/>
                  </a:lnTo>
                  <a:lnTo>
                    <a:pt x="250" y="22"/>
                  </a:lnTo>
                  <a:lnTo>
                    <a:pt x="188" y="13"/>
                  </a:lnTo>
                  <a:lnTo>
                    <a:pt x="127" y="7"/>
                  </a:lnTo>
                  <a:lnTo>
                    <a:pt x="63" y="3"/>
                  </a:lnTo>
                  <a:lnTo>
                    <a:pt x="0" y="0"/>
                  </a:lnTo>
                  <a:lnTo>
                    <a:pt x="0" y="1072"/>
                  </a:lnTo>
                  <a:lnTo>
                    <a:pt x="0" y="1072"/>
                  </a:lnTo>
                  <a:lnTo>
                    <a:pt x="41" y="1075"/>
                  </a:lnTo>
                  <a:lnTo>
                    <a:pt x="80" y="1080"/>
                  </a:lnTo>
                  <a:lnTo>
                    <a:pt x="119" y="1087"/>
                  </a:lnTo>
                  <a:lnTo>
                    <a:pt x="158" y="1097"/>
                  </a:lnTo>
                  <a:lnTo>
                    <a:pt x="158" y="1097"/>
                  </a:lnTo>
                  <a:close/>
                </a:path>
              </a:pathLst>
            </a:custGeom>
            <a:solidFill>
              <a:srgbClr val="C359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14A99880-B367-4073-8947-1CE9A4F4E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1380" y="2789038"/>
              <a:ext cx="760095" cy="760095"/>
            </a:xfrm>
            <a:custGeom>
              <a:avLst/>
              <a:gdLst>
                <a:gd name="T0" fmla="*/ 113 w 980"/>
                <a:gd name="T1" fmla="*/ 981 h 981"/>
                <a:gd name="T2" fmla="*/ 980 w 980"/>
                <a:gd name="T3" fmla="*/ 349 h 981"/>
                <a:gd name="T4" fmla="*/ 980 w 980"/>
                <a:gd name="T5" fmla="*/ 349 h 981"/>
                <a:gd name="T6" fmla="*/ 942 w 980"/>
                <a:gd name="T7" fmla="*/ 301 h 981"/>
                <a:gd name="T8" fmla="*/ 902 w 980"/>
                <a:gd name="T9" fmla="*/ 254 h 981"/>
                <a:gd name="T10" fmla="*/ 860 w 980"/>
                <a:gd name="T11" fmla="*/ 208 h 981"/>
                <a:gd name="T12" fmla="*/ 817 w 980"/>
                <a:gd name="T13" fmla="*/ 162 h 981"/>
                <a:gd name="T14" fmla="*/ 773 w 980"/>
                <a:gd name="T15" fmla="*/ 119 h 981"/>
                <a:gd name="T16" fmla="*/ 727 w 980"/>
                <a:gd name="T17" fmla="*/ 78 h 981"/>
                <a:gd name="T18" fmla="*/ 679 w 980"/>
                <a:gd name="T19" fmla="*/ 39 h 981"/>
                <a:gd name="T20" fmla="*/ 631 w 980"/>
                <a:gd name="T21" fmla="*/ 0 h 981"/>
                <a:gd name="T22" fmla="*/ 0 w 980"/>
                <a:gd name="T23" fmla="*/ 868 h 981"/>
                <a:gd name="T24" fmla="*/ 0 w 980"/>
                <a:gd name="T25" fmla="*/ 868 h 981"/>
                <a:gd name="T26" fmla="*/ 30 w 980"/>
                <a:gd name="T27" fmla="*/ 893 h 981"/>
                <a:gd name="T28" fmla="*/ 59 w 980"/>
                <a:gd name="T29" fmla="*/ 921 h 981"/>
                <a:gd name="T30" fmla="*/ 86 w 980"/>
                <a:gd name="T31" fmla="*/ 950 h 981"/>
                <a:gd name="T32" fmla="*/ 113 w 980"/>
                <a:gd name="T33" fmla="*/ 981 h 981"/>
                <a:gd name="T34" fmla="*/ 113 w 980"/>
                <a:gd name="T35" fmla="*/ 981 h 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80" h="981">
                  <a:moveTo>
                    <a:pt x="113" y="981"/>
                  </a:moveTo>
                  <a:lnTo>
                    <a:pt x="980" y="349"/>
                  </a:lnTo>
                  <a:lnTo>
                    <a:pt x="980" y="349"/>
                  </a:lnTo>
                  <a:lnTo>
                    <a:pt x="942" y="301"/>
                  </a:lnTo>
                  <a:lnTo>
                    <a:pt x="902" y="254"/>
                  </a:lnTo>
                  <a:lnTo>
                    <a:pt x="860" y="208"/>
                  </a:lnTo>
                  <a:lnTo>
                    <a:pt x="817" y="162"/>
                  </a:lnTo>
                  <a:lnTo>
                    <a:pt x="773" y="119"/>
                  </a:lnTo>
                  <a:lnTo>
                    <a:pt x="727" y="78"/>
                  </a:lnTo>
                  <a:lnTo>
                    <a:pt x="679" y="39"/>
                  </a:lnTo>
                  <a:lnTo>
                    <a:pt x="631" y="0"/>
                  </a:lnTo>
                  <a:lnTo>
                    <a:pt x="0" y="868"/>
                  </a:lnTo>
                  <a:lnTo>
                    <a:pt x="0" y="868"/>
                  </a:lnTo>
                  <a:lnTo>
                    <a:pt x="30" y="893"/>
                  </a:lnTo>
                  <a:lnTo>
                    <a:pt x="59" y="921"/>
                  </a:lnTo>
                  <a:lnTo>
                    <a:pt x="86" y="950"/>
                  </a:lnTo>
                  <a:lnTo>
                    <a:pt x="113" y="981"/>
                  </a:lnTo>
                  <a:lnTo>
                    <a:pt x="113" y="981"/>
                  </a:lnTo>
                  <a:close/>
                </a:path>
              </a:pathLst>
            </a:custGeom>
            <a:solidFill>
              <a:srgbClr val="C359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E82BA2E1-7D71-463A-8105-89F85620AE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9935" y="3511904"/>
              <a:ext cx="851618" cy="378496"/>
            </a:xfrm>
            <a:custGeom>
              <a:avLst/>
              <a:gdLst>
                <a:gd name="T0" fmla="*/ 25 w 1098"/>
                <a:gd name="T1" fmla="*/ 488 h 488"/>
                <a:gd name="T2" fmla="*/ 1098 w 1098"/>
                <a:gd name="T3" fmla="*/ 488 h 488"/>
                <a:gd name="T4" fmla="*/ 1098 w 1098"/>
                <a:gd name="T5" fmla="*/ 488 h 488"/>
                <a:gd name="T6" fmla="*/ 1095 w 1098"/>
                <a:gd name="T7" fmla="*/ 425 h 488"/>
                <a:gd name="T8" fmla="*/ 1090 w 1098"/>
                <a:gd name="T9" fmla="*/ 363 h 488"/>
                <a:gd name="T10" fmla="*/ 1085 w 1098"/>
                <a:gd name="T11" fmla="*/ 300 h 488"/>
                <a:gd name="T12" fmla="*/ 1075 w 1098"/>
                <a:gd name="T13" fmla="*/ 239 h 488"/>
                <a:gd name="T14" fmla="*/ 1064 w 1098"/>
                <a:gd name="T15" fmla="*/ 178 h 488"/>
                <a:gd name="T16" fmla="*/ 1052 w 1098"/>
                <a:gd name="T17" fmla="*/ 118 h 488"/>
                <a:gd name="T18" fmla="*/ 1038 w 1098"/>
                <a:gd name="T19" fmla="*/ 58 h 488"/>
                <a:gd name="T20" fmla="*/ 1020 w 1098"/>
                <a:gd name="T21" fmla="*/ 0 h 488"/>
                <a:gd name="T22" fmla="*/ 0 w 1098"/>
                <a:gd name="T23" fmla="*/ 331 h 488"/>
                <a:gd name="T24" fmla="*/ 0 w 1098"/>
                <a:gd name="T25" fmla="*/ 331 h 488"/>
                <a:gd name="T26" fmla="*/ 9 w 1098"/>
                <a:gd name="T27" fmla="*/ 370 h 488"/>
                <a:gd name="T28" fmla="*/ 16 w 1098"/>
                <a:gd name="T29" fmla="*/ 409 h 488"/>
                <a:gd name="T30" fmla="*/ 21 w 1098"/>
                <a:gd name="T31" fmla="*/ 448 h 488"/>
                <a:gd name="T32" fmla="*/ 25 w 1098"/>
                <a:gd name="T33" fmla="*/ 488 h 488"/>
                <a:gd name="T34" fmla="*/ 25 w 1098"/>
                <a:gd name="T35" fmla="*/ 488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8" h="488">
                  <a:moveTo>
                    <a:pt x="25" y="488"/>
                  </a:moveTo>
                  <a:lnTo>
                    <a:pt x="1098" y="488"/>
                  </a:lnTo>
                  <a:lnTo>
                    <a:pt x="1098" y="488"/>
                  </a:lnTo>
                  <a:lnTo>
                    <a:pt x="1095" y="425"/>
                  </a:lnTo>
                  <a:lnTo>
                    <a:pt x="1090" y="363"/>
                  </a:lnTo>
                  <a:lnTo>
                    <a:pt x="1085" y="300"/>
                  </a:lnTo>
                  <a:lnTo>
                    <a:pt x="1075" y="239"/>
                  </a:lnTo>
                  <a:lnTo>
                    <a:pt x="1064" y="178"/>
                  </a:lnTo>
                  <a:lnTo>
                    <a:pt x="1052" y="118"/>
                  </a:lnTo>
                  <a:lnTo>
                    <a:pt x="1038" y="58"/>
                  </a:lnTo>
                  <a:lnTo>
                    <a:pt x="1020" y="0"/>
                  </a:lnTo>
                  <a:lnTo>
                    <a:pt x="0" y="331"/>
                  </a:lnTo>
                  <a:lnTo>
                    <a:pt x="0" y="331"/>
                  </a:lnTo>
                  <a:lnTo>
                    <a:pt x="9" y="370"/>
                  </a:lnTo>
                  <a:lnTo>
                    <a:pt x="16" y="409"/>
                  </a:lnTo>
                  <a:lnTo>
                    <a:pt x="21" y="448"/>
                  </a:lnTo>
                  <a:lnTo>
                    <a:pt x="25" y="488"/>
                  </a:lnTo>
                  <a:lnTo>
                    <a:pt x="25" y="488"/>
                  </a:lnTo>
                  <a:close/>
                </a:path>
              </a:pathLst>
            </a:custGeom>
            <a:solidFill>
              <a:srgbClr val="C359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3345215E-7216-4787-BACC-A5922BA2B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6465" y="4495373"/>
              <a:ext cx="380048" cy="850066"/>
            </a:xfrm>
            <a:custGeom>
              <a:avLst/>
              <a:gdLst>
                <a:gd name="T0" fmla="*/ 332 w 490"/>
                <a:gd name="T1" fmla="*/ 0 h 1097"/>
                <a:gd name="T2" fmla="*/ 0 w 490"/>
                <a:gd name="T3" fmla="*/ 1020 h 1097"/>
                <a:gd name="T4" fmla="*/ 0 w 490"/>
                <a:gd name="T5" fmla="*/ 1020 h 1097"/>
                <a:gd name="T6" fmla="*/ 60 w 490"/>
                <a:gd name="T7" fmla="*/ 1037 h 1097"/>
                <a:gd name="T8" fmla="*/ 119 w 490"/>
                <a:gd name="T9" fmla="*/ 1051 h 1097"/>
                <a:gd name="T10" fmla="*/ 179 w 490"/>
                <a:gd name="T11" fmla="*/ 1063 h 1097"/>
                <a:gd name="T12" fmla="*/ 240 w 490"/>
                <a:gd name="T13" fmla="*/ 1074 h 1097"/>
                <a:gd name="T14" fmla="*/ 302 w 490"/>
                <a:gd name="T15" fmla="*/ 1084 h 1097"/>
                <a:gd name="T16" fmla="*/ 363 w 490"/>
                <a:gd name="T17" fmla="*/ 1090 h 1097"/>
                <a:gd name="T18" fmla="*/ 427 w 490"/>
                <a:gd name="T19" fmla="*/ 1094 h 1097"/>
                <a:gd name="T20" fmla="*/ 490 w 490"/>
                <a:gd name="T21" fmla="*/ 1097 h 1097"/>
                <a:gd name="T22" fmla="*/ 490 w 490"/>
                <a:gd name="T23" fmla="*/ 25 h 1097"/>
                <a:gd name="T24" fmla="*/ 490 w 490"/>
                <a:gd name="T25" fmla="*/ 25 h 1097"/>
                <a:gd name="T26" fmla="*/ 449 w 490"/>
                <a:gd name="T27" fmla="*/ 22 h 1097"/>
                <a:gd name="T28" fmla="*/ 410 w 490"/>
                <a:gd name="T29" fmla="*/ 17 h 1097"/>
                <a:gd name="T30" fmla="*/ 371 w 490"/>
                <a:gd name="T31" fmla="*/ 8 h 1097"/>
                <a:gd name="T32" fmla="*/ 332 w 490"/>
                <a:gd name="T33" fmla="*/ 0 h 1097"/>
                <a:gd name="T34" fmla="*/ 332 w 490"/>
                <a:gd name="T35" fmla="*/ 0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0" h="1097">
                  <a:moveTo>
                    <a:pt x="332" y="0"/>
                  </a:moveTo>
                  <a:lnTo>
                    <a:pt x="0" y="1020"/>
                  </a:lnTo>
                  <a:lnTo>
                    <a:pt x="0" y="1020"/>
                  </a:lnTo>
                  <a:lnTo>
                    <a:pt x="60" y="1037"/>
                  </a:lnTo>
                  <a:lnTo>
                    <a:pt x="119" y="1051"/>
                  </a:lnTo>
                  <a:lnTo>
                    <a:pt x="179" y="1063"/>
                  </a:lnTo>
                  <a:lnTo>
                    <a:pt x="240" y="1074"/>
                  </a:lnTo>
                  <a:lnTo>
                    <a:pt x="302" y="1084"/>
                  </a:lnTo>
                  <a:lnTo>
                    <a:pt x="363" y="1090"/>
                  </a:lnTo>
                  <a:lnTo>
                    <a:pt x="427" y="1094"/>
                  </a:lnTo>
                  <a:lnTo>
                    <a:pt x="490" y="1097"/>
                  </a:lnTo>
                  <a:lnTo>
                    <a:pt x="490" y="25"/>
                  </a:lnTo>
                  <a:lnTo>
                    <a:pt x="490" y="25"/>
                  </a:lnTo>
                  <a:lnTo>
                    <a:pt x="449" y="22"/>
                  </a:lnTo>
                  <a:lnTo>
                    <a:pt x="410" y="17"/>
                  </a:lnTo>
                  <a:lnTo>
                    <a:pt x="371" y="8"/>
                  </a:lnTo>
                  <a:lnTo>
                    <a:pt x="332" y="0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AB16768-0896-4EA8-A42F-5B512EEE9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0053" y="2576522"/>
              <a:ext cx="600321" cy="848514"/>
            </a:xfrm>
            <a:custGeom>
              <a:avLst/>
              <a:gdLst>
                <a:gd name="T0" fmla="*/ 141 w 773"/>
                <a:gd name="T1" fmla="*/ 1094 h 1094"/>
                <a:gd name="T2" fmla="*/ 773 w 773"/>
                <a:gd name="T3" fmla="*/ 226 h 1094"/>
                <a:gd name="T4" fmla="*/ 773 w 773"/>
                <a:gd name="T5" fmla="*/ 226 h 1094"/>
                <a:gd name="T6" fmla="*/ 721 w 773"/>
                <a:gd name="T7" fmla="*/ 191 h 1094"/>
                <a:gd name="T8" fmla="*/ 668 w 773"/>
                <a:gd name="T9" fmla="*/ 158 h 1094"/>
                <a:gd name="T10" fmla="*/ 616 w 773"/>
                <a:gd name="T11" fmla="*/ 127 h 1094"/>
                <a:gd name="T12" fmla="*/ 561 w 773"/>
                <a:gd name="T13" fmla="*/ 98 h 1094"/>
                <a:gd name="T14" fmla="*/ 506 w 773"/>
                <a:gd name="T15" fmla="*/ 71 h 1094"/>
                <a:gd name="T16" fmla="*/ 448 w 773"/>
                <a:gd name="T17" fmla="*/ 45 h 1094"/>
                <a:gd name="T18" fmla="*/ 390 w 773"/>
                <a:gd name="T19" fmla="*/ 23 h 1094"/>
                <a:gd name="T20" fmla="*/ 332 w 773"/>
                <a:gd name="T21" fmla="*/ 0 h 1094"/>
                <a:gd name="T22" fmla="*/ 0 w 773"/>
                <a:gd name="T23" fmla="*/ 1021 h 1094"/>
                <a:gd name="T24" fmla="*/ 0 w 773"/>
                <a:gd name="T25" fmla="*/ 1021 h 1094"/>
                <a:gd name="T26" fmla="*/ 36 w 773"/>
                <a:gd name="T27" fmla="*/ 1036 h 1094"/>
                <a:gd name="T28" fmla="*/ 73 w 773"/>
                <a:gd name="T29" fmla="*/ 1053 h 1094"/>
                <a:gd name="T30" fmla="*/ 108 w 773"/>
                <a:gd name="T31" fmla="*/ 1072 h 1094"/>
                <a:gd name="T32" fmla="*/ 141 w 773"/>
                <a:gd name="T33" fmla="*/ 1094 h 1094"/>
                <a:gd name="T34" fmla="*/ 141 w 773"/>
                <a:gd name="T35" fmla="*/ 1094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3" h="1094">
                  <a:moveTo>
                    <a:pt x="141" y="1094"/>
                  </a:moveTo>
                  <a:lnTo>
                    <a:pt x="773" y="226"/>
                  </a:lnTo>
                  <a:lnTo>
                    <a:pt x="773" y="226"/>
                  </a:lnTo>
                  <a:lnTo>
                    <a:pt x="721" y="191"/>
                  </a:lnTo>
                  <a:lnTo>
                    <a:pt x="668" y="158"/>
                  </a:lnTo>
                  <a:lnTo>
                    <a:pt x="616" y="127"/>
                  </a:lnTo>
                  <a:lnTo>
                    <a:pt x="561" y="98"/>
                  </a:lnTo>
                  <a:lnTo>
                    <a:pt x="506" y="71"/>
                  </a:lnTo>
                  <a:lnTo>
                    <a:pt x="448" y="45"/>
                  </a:lnTo>
                  <a:lnTo>
                    <a:pt x="390" y="23"/>
                  </a:lnTo>
                  <a:lnTo>
                    <a:pt x="332" y="0"/>
                  </a:lnTo>
                  <a:lnTo>
                    <a:pt x="0" y="1021"/>
                  </a:lnTo>
                  <a:lnTo>
                    <a:pt x="0" y="1021"/>
                  </a:lnTo>
                  <a:lnTo>
                    <a:pt x="36" y="1036"/>
                  </a:lnTo>
                  <a:lnTo>
                    <a:pt x="73" y="1053"/>
                  </a:lnTo>
                  <a:lnTo>
                    <a:pt x="108" y="1072"/>
                  </a:lnTo>
                  <a:lnTo>
                    <a:pt x="141" y="1094"/>
                  </a:lnTo>
                  <a:lnTo>
                    <a:pt x="141" y="1094"/>
                  </a:lnTo>
                  <a:close/>
                </a:path>
              </a:pathLst>
            </a:custGeom>
            <a:solidFill>
              <a:srgbClr val="C359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358A7A4A-264F-4674-88FB-D3F6F70B6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8561" y="4495373"/>
              <a:ext cx="380048" cy="850066"/>
            </a:xfrm>
            <a:custGeom>
              <a:avLst/>
              <a:gdLst>
                <a:gd name="T0" fmla="*/ 0 w 490"/>
                <a:gd name="T1" fmla="*/ 25 h 1097"/>
                <a:gd name="T2" fmla="*/ 0 w 490"/>
                <a:gd name="T3" fmla="*/ 1097 h 1097"/>
                <a:gd name="T4" fmla="*/ 0 w 490"/>
                <a:gd name="T5" fmla="*/ 1097 h 1097"/>
                <a:gd name="T6" fmla="*/ 63 w 490"/>
                <a:gd name="T7" fmla="*/ 1094 h 1097"/>
                <a:gd name="T8" fmla="*/ 127 w 490"/>
                <a:gd name="T9" fmla="*/ 1090 h 1097"/>
                <a:gd name="T10" fmla="*/ 188 w 490"/>
                <a:gd name="T11" fmla="*/ 1084 h 1097"/>
                <a:gd name="T12" fmla="*/ 250 w 490"/>
                <a:gd name="T13" fmla="*/ 1074 h 1097"/>
                <a:gd name="T14" fmla="*/ 311 w 490"/>
                <a:gd name="T15" fmla="*/ 1063 h 1097"/>
                <a:gd name="T16" fmla="*/ 371 w 490"/>
                <a:gd name="T17" fmla="*/ 1051 h 1097"/>
                <a:gd name="T18" fmla="*/ 430 w 490"/>
                <a:gd name="T19" fmla="*/ 1037 h 1097"/>
                <a:gd name="T20" fmla="*/ 490 w 490"/>
                <a:gd name="T21" fmla="*/ 1020 h 1097"/>
                <a:gd name="T22" fmla="*/ 158 w 490"/>
                <a:gd name="T23" fmla="*/ 0 h 1097"/>
                <a:gd name="T24" fmla="*/ 158 w 490"/>
                <a:gd name="T25" fmla="*/ 0 h 1097"/>
                <a:gd name="T26" fmla="*/ 119 w 490"/>
                <a:gd name="T27" fmla="*/ 8 h 1097"/>
                <a:gd name="T28" fmla="*/ 80 w 490"/>
                <a:gd name="T29" fmla="*/ 17 h 1097"/>
                <a:gd name="T30" fmla="*/ 41 w 490"/>
                <a:gd name="T31" fmla="*/ 22 h 1097"/>
                <a:gd name="T32" fmla="*/ 0 w 490"/>
                <a:gd name="T33" fmla="*/ 25 h 1097"/>
                <a:gd name="T34" fmla="*/ 0 w 490"/>
                <a:gd name="T35" fmla="*/ 25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0" h="1097">
                  <a:moveTo>
                    <a:pt x="0" y="25"/>
                  </a:moveTo>
                  <a:lnTo>
                    <a:pt x="0" y="1097"/>
                  </a:lnTo>
                  <a:lnTo>
                    <a:pt x="0" y="1097"/>
                  </a:lnTo>
                  <a:lnTo>
                    <a:pt x="63" y="1094"/>
                  </a:lnTo>
                  <a:lnTo>
                    <a:pt x="127" y="1090"/>
                  </a:lnTo>
                  <a:lnTo>
                    <a:pt x="188" y="1084"/>
                  </a:lnTo>
                  <a:lnTo>
                    <a:pt x="250" y="1074"/>
                  </a:lnTo>
                  <a:lnTo>
                    <a:pt x="311" y="1063"/>
                  </a:lnTo>
                  <a:lnTo>
                    <a:pt x="371" y="1051"/>
                  </a:lnTo>
                  <a:lnTo>
                    <a:pt x="430" y="1037"/>
                  </a:lnTo>
                  <a:lnTo>
                    <a:pt x="490" y="1020"/>
                  </a:lnTo>
                  <a:lnTo>
                    <a:pt x="158" y="0"/>
                  </a:lnTo>
                  <a:lnTo>
                    <a:pt x="158" y="0"/>
                  </a:lnTo>
                  <a:lnTo>
                    <a:pt x="119" y="8"/>
                  </a:lnTo>
                  <a:lnTo>
                    <a:pt x="80" y="17"/>
                  </a:lnTo>
                  <a:lnTo>
                    <a:pt x="41" y="22"/>
                  </a:lnTo>
                  <a:lnTo>
                    <a:pt x="0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7D3EFA9C-96E2-4FE5-A537-3D3C516D9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9935" y="3952448"/>
              <a:ext cx="851618" cy="380047"/>
            </a:xfrm>
            <a:custGeom>
              <a:avLst/>
              <a:gdLst>
                <a:gd name="T0" fmla="*/ 25 w 1098"/>
                <a:gd name="T1" fmla="*/ 0 h 489"/>
                <a:gd name="T2" fmla="*/ 25 w 1098"/>
                <a:gd name="T3" fmla="*/ 0 h 489"/>
                <a:gd name="T4" fmla="*/ 21 w 1098"/>
                <a:gd name="T5" fmla="*/ 40 h 489"/>
                <a:gd name="T6" fmla="*/ 16 w 1098"/>
                <a:gd name="T7" fmla="*/ 80 h 489"/>
                <a:gd name="T8" fmla="*/ 9 w 1098"/>
                <a:gd name="T9" fmla="*/ 119 h 489"/>
                <a:gd name="T10" fmla="*/ 0 w 1098"/>
                <a:gd name="T11" fmla="*/ 157 h 489"/>
                <a:gd name="T12" fmla="*/ 1020 w 1098"/>
                <a:gd name="T13" fmla="*/ 489 h 489"/>
                <a:gd name="T14" fmla="*/ 1020 w 1098"/>
                <a:gd name="T15" fmla="*/ 489 h 489"/>
                <a:gd name="T16" fmla="*/ 1038 w 1098"/>
                <a:gd name="T17" fmla="*/ 430 h 489"/>
                <a:gd name="T18" fmla="*/ 1052 w 1098"/>
                <a:gd name="T19" fmla="*/ 371 h 489"/>
                <a:gd name="T20" fmla="*/ 1064 w 1098"/>
                <a:gd name="T21" fmla="*/ 310 h 489"/>
                <a:gd name="T22" fmla="*/ 1075 w 1098"/>
                <a:gd name="T23" fmla="*/ 250 h 489"/>
                <a:gd name="T24" fmla="*/ 1085 w 1098"/>
                <a:gd name="T25" fmla="*/ 188 h 489"/>
                <a:gd name="T26" fmla="*/ 1090 w 1098"/>
                <a:gd name="T27" fmla="*/ 126 h 489"/>
                <a:gd name="T28" fmla="*/ 1095 w 1098"/>
                <a:gd name="T29" fmla="*/ 63 h 489"/>
                <a:gd name="T30" fmla="*/ 1098 w 1098"/>
                <a:gd name="T31" fmla="*/ 0 h 489"/>
                <a:gd name="T32" fmla="*/ 25 w 1098"/>
                <a:gd name="T33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98" h="489">
                  <a:moveTo>
                    <a:pt x="25" y="0"/>
                  </a:moveTo>
                  <a:lnTo>
                    <a:pt x="25" y="0"/>
                  </a:lnTo>
                  <a:lnTo>
                    <a:pt x="21" y="40"/>
                  </a:lnTo>
                  <a:lnTo>
                    <a:pt x="16" y="80"/>
                  </a:lnTo>
                  <a:lnTo>
                    <a:pt x="9" y="119"/>
                  </a:lnTo>
                  <a:lnTo>
                    <a:pt x="0" y="157"/>
                  </a:lnTo>
                  <a:lnTo>
                    <a:pt x="1020" y="489"/>
                  </a:lnTo>
                  <a:lnTo>
                    <a:pt x="1020" y="489"/>
                  </a:lnTo>
                  <a:lnTo>
                    <a:pt x="1038" y="430"/>
                  </a:lnTo>
                  <a:lnTo>
                    <a:pt x="1052" y="371"/>
                  </a:lnTo>
                  <a:lnTo>
                    <a:pt x="1064" y="310"/>
                  </a:lnTo>
                  <a:lnTo>
                    <a:pt x="1075" y="250"/>
                  </a:lnTo>
                  <a:lnTo>
                    <a:pt x="1085" y="188"/>
                  </a:lnTo>
                  <a:lnTo>
                    <a:pt x="1090" y="126"/>
                  </a:lnTo>
                  <a:lnTo>
                    <a:pt x="1095" y="63"/>
                  </a:lnTo>
                  <a:lnTo>
                    <a:pt x="1098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C359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8EDD95D6-1E4D-42EB-94A2-5352F737B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5477" y="4133941"/>
              <a:ext cx="846963" cy="600319"/>
            </a:xfrm>
            <a:custGeom>
              <a:avLst/>
              <a:gdLst>
                <a:gd name="T0" fmla="*/ 0 w 1093"/>
                <a:gd name="T1" fmla="*/ 143 h 773"/>
                <a:gd name="T2" fmla="*/ 868 w 1093"/>
                <a:gd name="T3" fmla="*/ 773 h 773"/>
                <a:gd name="T4" fmla="*/ 868 w 1093"/>
                <a:gd name="T5" fmla="*/ 773 h 773"/>
                <a:gd name="T6" fmla="*/ 902 w 1093"/>
                <a:gd name="T7" fmla="*/ 722 h 773"/>
                <a:gd name="T8" fmla="*/ 934 w 1093"/>
                <a:gd name="T9" fmla="*/ 670 h 773"/>
                <a:gd name="T10" fmla="*/ 965 w 1093"/>
                <a:gd name="T11" fmla="*/ 616 h 773"/>
                <a:gd name="T12" fmla="*/ 995 w 1093"/>
                <a:gd name="T13" fmla="*/ 561 h 773"/>
                <a:gd name="T14" fmla="*/ 1022 w 1093"/>
                <a:gd name="T15" fmla="*/ 506 h 773"/>
                <a:gd name="T16" fmla="*/ 1047 w 1093"/>
                <a:gd name="T17" fmla="*/ 449 h 773"/>
                <a:gd name="T18" fmla="*/ 1071 w 1093"/>
                <a:gd name="T19" fmla="*/ 392 h 773"/>
                <a:gd name="T20" fmla="*/ 1093 w 1093"/>
                <a:gd name="T21" fmla="*/ 332 h 773"/>
                <a:gd name="T22" fmla="*/ 73 w 1093"/>
                <a:gd name="T23" fmla="*/ 0 h 773"/>
                <a:gd name="T24" fmla="*/ 73 w 1093"/>
                <a:gd name="T25" fmla="*/ 0 h 773"/>
                <a:gd name="T26" fmla="*/ 57 w 1093"/>
                <a:gd name="T27" fmla="*/ 38 h 773"/>
                <a:gd name="T28" fmla="*/ 39 w 1093"/>
                <a:gd name="T29" fmla="*/ 74 h 773"/>
                <a:gd name="T30" fmla="*/ 20 w 1093"/>
                <a:gd name="T31" fmla="*/ 109 h 773"/>
                <a:gd name="T32" fmla="*/ 0 w 1093"/>
                <a:gd name="T33" fmla="*/ 143 h 773"/>
                <a:gd name="T34" fmla="*/ 0 w 1093"/>
                <a:gd name="T35" fmla="*/ 143 h 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3" h="773">
                  <a:moveTo>
                    <a:pt x="0" y="143"/>
                  </a:moveTo>
                  <a:lnTo>
                    <a:pt x="868" y="773"/>
                  </a:lnTo>
                  <a:lnTo>
                    <a:pt x="868" y="773"/>
                  </a:lnTo>
                  <a:lnTo>
                    <a:pt x="902" y="722"/>
                  </a:lnTo>
                  <a:lnTo>
                    <a:pt x="934" y="670"/>
                  </a:lnTo>
                  <a:lnTo>
                    <a:pt x="965" y="616"/>
                  </a:lnTo>
                  <a:lnTo>
                    <a:pt x="995" y="561"/>
                  </a:lnTo>
                  <a:lnTo>
                    <a:pt x="1022" y="506"/>
                  </a:lnTo>
                  <a:lnTo>
                    <a:pt x="1047" y="449"/>
                  </a:lnTo>
                  <a:lnTo>
                    <a:pt x="1071" y="392"/>
                  </a:lnTo>
                  <a:lnTo>
                    <a:pt x="1093" y="332"/>
                  </a:lnTo>
                  <a:lnTo>
                    <a:pt x="73" y="0"/>
                  </a:lnTo>
                  <a:lnTo>
                    <a:pt x="73" y="0"/>
                  </a:lnTo>
                  <a:lnTo>
                    <a:pt x="57" y="38"/>
                  </a:lnTo>
                  <a:lnTo>
                    <a:pt x="39" y="74"/>
                  </a:lnTo>
                  <a:lnTo>
                    <a:pt x="20" y="109"/>
                  </a:lnTo>
                  <a:lnTo>
                    <a:pt x="0" y="143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C359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35E02A79-8B04-4EF4-AA40-E2931FBC92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2633" y="4133941"/>
              <a:ext cx="846963" cy="600319"/>
            </a:xfrm>
            <a:custGeom>
              <a:avLst/>
              <a:gdLst>
                <a:gd name="T0" fmla="*/ 1020 w 1093"/>
                <a:gd name="T1" fmla="*/ 0 h 773"/>
                <a:gd name="T2" fmla="*/ 0 w 1093"/>
                <a:gd name="T3" fmla="*/ 332 h 773"/>
                <a:gd name="T4" fmla="*/ 0 w 1093"/>
                <a:gd name="T5" fmla="*/ 332 h 773"/>
                <a:gd name="T6" fmla="*/ 22 w 1093"/>
                <a:gd name="T7" fmla="*/ 392 h 773"/>
                <a:gd name="T8" fmla="*/ 46 w 1093"/>
                <a:gd name="T9" fmla="*/ 449 h 773"/>
                <a:gd name="T10" fmla="*/ 71 w 1093"/>
                <a:gd name="T11" fmla="*/ 506 h 773"/>
                <a:gd name="T12" fmla="*/ 98 w 1093"/>
                <a:gd name="T13" fmla="*/ 561 h 773"/>
                <a:gd name="T14" fmla="*/ 128 w 1093"/>
                <a:gd name="T15" fmla="*/ 616 h 773"/>
                <a:gd name="T16" fmla="*/ 159 w 1093"/>
                <a:gd name="T17" fmla="*/ 670 h 773"/>
                <a:gd name="T18" fmla="*/ 191 w 1093"/>
                <a:gd name="T19" fmla="*/ 722 h 773"/>
                <a:gd name="T20" fmla="*/ 225 w 1093"/>
                <a:gd name="T21" fmla="*/ 773 h 773"/>
                <a:gd name="T22" fmla="*/ 1093 w 1093"/>
                <a:gd name="T23" fmla="*/ 143 h 773"/>
                <a:gd name="T24" fmla="*/ 1093 w 1093"/>
                <a:gd name="T25" fmla="*/ 143 h 773"/>
                <a:gd name="T26" fmla="*/ 1073 w 1093"/>
                <a:gd name="T27" fmla="*/ 109 h 773"/>
                <a:gd name="T28" fmla="*/ 1054 w 1093"/>
                <a:gd name="T29" fmla="*/ 74 h 773"/>
                <a:gd name="T30" fmla="*/ 1036 w 1093"/>
                <a:gd name="T31" fmla="*/ 38 h 773"/>
                <a:gd name="T32" fmla="*/ 1020 w 1093"/>
                <a:gd name="T33" fmla="*/ 0 h 773"/>
                <a:gd name="T34" fmla="*/ 1020 w 1093"/>
                <a:gd name="T35" fmla="*/ 0 h 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3" h="773">
                  <a:moveTo>
                    <a:pt x="1020" y="0"/>
                  </a:moveTo>
                  <a:lnTo>
                    <a:pt x="0" y="332"/>
                  </a:lnTo>
                  <a:lnTo>
                    <a:pt x="0" y="332"/>
                  </a:lnTo>
                  <a:lnTo>
                    <a:pt x="22" y="392"/>
                  </a:lnTo>
                  <a:lnTo>
                    <a:pt x="46" y="449"/>
                  </a:lnTo>
                  <a:lnTo>
                    <a:pt x="71" y="506"/>
                  </a:lnTo>
                  <a:lnTo>
                    <a:pt x="98" y="561"/>
                  </a:lnTo>
                  <a:lnTo>
                    <a:pt x="128" y="616"/>
                  </a:lnTo>
                  <a:lnTo>
                    <a:pt x="159" y="670"/>
                  </a:lnTo>
                  <a:lnTo>
                    <a:pt x="191" y="722"/>
                  </a:lnTo>
                  <a:lnTo>
                    <a:pt x="225" y="773"/>
                  </a:lnTo>
                  <a:lnTo>
                    <a:pt x="1093" y="143"/>
                  </a:lnTo>
                  <a:lnTo>
                    <a:pt x="1093" y="143"/>
                  </a:lnTo>
                  <a:lnTo>
                    <a:pt x="1073" y="109"/>
                  </a:lnTo>
                  <a:lnTo>
                    <a:pt x="1054" y="74"/>
                  </a:lnTo>
                  <a:lnTo>
                    <a:pt x="1036" y="38"/>
                  </a:lnTo>
                  <a:lnTo>
                    <a:pt x="1020" y="0"/>
                  </a:lnTo>
                  <a:lnTo>
                    <a:pt x="102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570E8C5-EE70-44A7-8DD2-9810A24AB9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1380" y="4295267"/>
              <a:ext cx="760095" cy="760095"/>
            </a:xfrm>
            <a:custGeom>
              <a:avLst/>
              <a:gdLst>
                <a:gd name="T0" fmla="*/ 0 w 980"/>
                <a:gd name="T1" fmla="*/ 113 h 981"/>
                <a:gd name="T2" fmla="*/ 631 w 980"/>
                <a:gd name="T3" fmla="*/ 981 h 981"/>
                <a:gd name="T4" fmla="*/ 631 w 980"/>
                <a:gd name="T5" fmla="*/ 981 h 981"/>
                <a:gd name="T6" fmla="*/ 679 w 980"/>
                <a:gd name="T7" fmla="*/ 942 h 981"/>
                <a:gd name="T8" fmla="*/ 727 w 980"/>
                <a:gd name="T9" fmla="*/ 902 h 981"/>
                <a:gd name="T10" fmla="*/ 773 w 980"/>
                <a:gd name="T11" fmla="*/ 860 h 981"/>
                <a:gd name="T12" fmla="*/ 817 w 980"/>
                <a:gd name="T13" fmla="*/ 817 h 981"/>
                <a:gd name="T14" fmla="*/ 860 w 980"/>
                <a:gd name="T15" fmla="*/ 773 h 981"/>
                <a:gd name="T16" fmla="*/ 902 w 980"/>
                <a:gd name="T17" fmla="*/ 727 h 981"/>
                <a:gd name="T18" fmla="*/ 942 w 980"/>
                <a:gd name="T19" fmla="*/ 680 h 981"/>
                <a:gd name="T20" fmla="*/ 980 w 980"/>
                <a:gd name="T21" fmla="*/ 631 h 981"/>
                <a:gd name="T22" fmla="*/ 113 w 980"/>
                <a:gd name="T23" fmla="*/ 0 h 981"/>
                <a:gd name="T24" fmla="*/ 113 w 980"/>
                <a:gd name="T25" fmla="*/ 0 h 981"/>
                <a:gd name="T26" fmla="*/ 86 w 980"/>
                <a:gd name="T27" fmla="*/ 31 h 981"/>
                <a:gd name="T28" fmla="*/ 59 w 980"/>
                <a:gd name="T29" fmla="*/ 60 h 981"/>
                <a:gd name="T30" fmla="*/ 30 w 980"/>
                <a:gd name="T31" fmla="*/ 88 h 981"/>
                <a:gd name="T32" fmla="*/ 0 w 980"/>
                <a:gd name="T33" fmla="*/ 113 h 981"/>
                <a:gd name="T34" fmla="*/ 0 w 980"/>
                <a:gd name="T35" fmla="*/ 113 h 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80" h="981">
                  <a:moveTo>
                    <a:pt x="0" y="113"/>
                  </a:moveTo>
                  <a:lnTo>
                    <a:pt x="631" y="981"/>
                  </a:lnTo>
                  <a:lnTo>
                    <a:pt x="631" y="981"/>
                  </a:lnTo>
                  <a:lnTo>
                    <a:pt x="679" y="942"/>
                  </a:lnTo>
                  <a:lnTo>
                    <a:pt x="727" y="902"/>
                  </a:lnTo>
                  <a:lnTo>
                    <a:pt x="773" y="860"/>
                  </a:lnTo>
                  <a:lnTo>
                    <a:pt x="817" y="817"/>
                  </a:lnTo>
                  <a:lnTo>
                    <a:pt x="860" y="773"/>
                  </a:lnTo>
                  <a:lnTo>
                    <a:pt x="902" y="727"/>
                  </a:lnTo>
                  <a:lnTo>
                    <a:pt x="942" y="680"/>
                  </a:lnTo>
                  <a:lnTo>
                    <a:pt x="980" y="631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86" y="31"/>
                  </a:lnTo>
                  <a:lnTo>
                    <a:pt x="59" y="60"/>
                  </a:lnTo>
                  <a:lnTo>
                    <a:pt x="30" y="88"/>
                  </a:lnTo>
                  <a:lnTo>
                    <a:pt x="0" y="11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C359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C30AEBFB-A7F0-4530-B7A0-61A4728406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0053" y="4419364"/>
              <a:ext cx="600321" cy="846963"/>
            </a:xfrm>
            <a:custGeom>
              <a:avLst/>
              <a:gdLst>
                <a:gd name="T0" fmla="*/ 0 w 773"/>
                <a:gd name="T1" fmla="*/ 73 h 1093"/>
                <a:gd name="T2" fmla="*/ 332 w 773"/>
                <a:gd name="T3" fmla="*/ 1093 h 1093"/>
                <a:gd name="T4" fmla="*/ 332 w 773"/>
                <a:gd name="T5" fmla="*/ 1093 h 1093"/>
                <a:gd name="T6" fmla="*/ 390 w 773"/>
                <a:gd name="T7" fmla="*/ 1071 h 1093"/>
                <a:gd name="T8" fmla="*/ 448 w 773"/>
                <a:gd name="T9" fmla="*/ 1049 h 1093"/>
                <a:gd name="T10" fmla="*/ 506 w 773"/>
                <a:gd name="T11" fmla="*/ 1023 h 1093"/>
                <a:gd name="T12" fmla="*/ 561 w 773"/>
                <a:gd name="T13" fmla="*/ 995 h 1093"/>
                <a:gd name="T14" fmla="*/ 616 w 773"/>
                <a:gd name="T15" fmla="*/ 967 h 1093"/>
                <a:gd name="T16" fmla="*/ 668 w 773"/>
                <a:gd name="T17" fmla="*/ 936 h 1093"/>
                <a:gd name="T18" fmla="*/ 721 w 773"/>
                <a:gd name="T19" fmla="*/ 902 h 1093"/>
                <a:gd name="T20" fmla="*/ 773 w 773"/>
                <a:gd name="T21" fmla="*/ 868 h 1093"/>
                <a:gd name="T22" fmla="*/ 141 w 773"/>
                <a:gd name="T23" fmla="*/ 0 h 1093"/>
                <a:gd name="T24" fmla="*/ 141 w 773"/>
                <a:gd name="T25" fmla="*/ 0 h 1093"/>
                <a:gd name="T26" fmla="*/ 108 w 773"/>
                <a:gd name="T27" fmla="*/ 22 h 1093"/>
                <a:gd name="T28" fmla="*/ 73 w 773"/>
                <a:gd name="T29" fmla="*/ 41 h 1093"/>
                <a:gd name="T30" fmla="*/ 36 w 773"/>
                <a:gd name="T31" fmla="*/ 58 h 1093"/>
                <a:gd name="T32" fmla="*/ 0 w 773"/>
                <a:gd name="T33" fmla="*/ 73 h 1093"/>
                <a:gd name="T34" fmla="*/ 0 w 773"/>
                <a:gd name="T35" fmla="*/ 73 h 1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3" h="1093">
                  <a:moveTo>
                    <a:pt x="0" y="73"/>
                  </a:moveTo>
                  <a:lnTo>
                    <a:pt x="332" y="1093"/>
                  </a:lnTo>
                  <a:lnTo>
                    <a:pt x="332" y="1093"/>
                  </a:lnTo>
                  <a:lnTo>
                    <a:pt x="390" y="1071"/>
                  </a:lnTo>
                  <a:lnTo>
                    <a:pt x="448" y="1049"/>
                  </a:lnTo>
                  <a:lnTo>
                    <a:pt x="506" y="1023"/>
                  </a:lnTo>
                  <a:lnTo>
                    <a:pt x="561" y="995"/>
                  </a:lnTo>
                  <a:lnTo>
                    <a:pt x="616" y="967"/>
                  </a:lnTo>
                  <a:lnTo>
                    <a:pt x="668" y="936"/>
                  </a:lnTo>
                  <a:lnTo>
                    <a:pt x="721" y="902"/>
                  </a:lnTo>
                  <a:lnTo>
                    <a:pt x="773" y="868"/>
                  </a:lnTo>
                  <a:lnTo>
                    <a:pt x="141" y="0"/>
                  </a:lnTo>
                  <a:lnTo>
                    <a:pt x="141" y="0"/>
                  </a:lnTo>
                  <a:lnTo>
                    <a:pt x="108" y="22"/>
                  </a:lnTo>
                  <a:lnTo>
                    <a:pt x="73" y="41"/>
                  </a:lnTo>
                  <a:lnTo>
                    <a:pt x="36" y="58"/>
                  </a:lnTo>
                  <a:lnTo>
                    <a:pt x="0" y="73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91A24EF1-AB9E-475C-9F02-BEAD201705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3521" y="3952448"/>
              <a:ext cx="851618" cy="380047"/>
            </a:xfrm>
            <a:custGeom>
              <a:avLst/>
              <a:gdLst>
                <a:gd name="T0" fmla="*/ 1073 w 1098"/>
                <a:gd name="T1" fmla="*/ 0 h 489"/>
                <a:gd name="T2" fmla="*/ 0 w 1098"/>
                <a:gd name="T3" fmla="*/ 0 h 489"/>
                <a:gd name="T4" fmla="*/ 0 w 1098"/>
                <a:gd name="T5" fmla="*/ 0 h 489"/>
                <a:gd name="T6" fmla="*/ 3 w 1098"/>
                <a:gd name="T7" fmla="*/ 63 h 489"/>
                <a:gd name="T8" fmla="*/ 8 w 1098"/>
                <a:gd name="T9" fmla="*/ 126 h 489"/>
                <a:gd name="T10" fmla="*/ 13 w 1098"/>
                <a:gd name="T11" fmla="*/ 188 h 489"/>
                <a:gd name="T12" fmla="*/ 23 w 1098"/>
                <a:gd name="T13" fmla="*/ 250 h 489"/>
                <a:gd name="T14" fmla="*/ 34 w 1098"/>
                <a:gd name="T15" fmla="*/ 310 h 489"/>
                <a:gd name="T16" fmla="*/ 46 w 1098"/>
                <a:gd name="T17" fmla="*/ 371 h 489"/>
                <a:gd name="T18" fmla="*/ 60 w 1098"/>
                <a:gd name="T19" fmla="*/ 430 h 489"/>
                <a:gd name="T20" fmla="*/ 78 w 1098"/>
                <a:gd name="T21" fmla="*/ 489 h 489"/>
                <a:gd name="T22" fmla="*/ 1098 w 1098"/>
                <a:gd name="T23" fmla="*/ 157 h 489"/>
                <a:gd name="T24" fmla="*/ 1098 w 1098"/>
                <a:gd name="T25" fmla="*/ 157 h 489"/>
                <a:gd name="T26" fmla="*/ 1089 w 1098"/>
                <a:gd name="T27" fmla="*/ 119 h 489"/>
                <a:gd name="T28" fmla="*/ 1082 w 1098"/>
                <a:gd name="T29" fmla="*/ 80 h 489"/>
                <a:gd name="T30" fmla="*/ 1077 w 1098"/>
                <a:gd name="T31" fmla="*/ 40 h 489"/>
                <a:gd name="T32" fmla="*/ 1073 w 1098"/>
                <a:gd name="T33" fmla="*/ 0 h 489"/>
                <a:gd name="T34" fmla="*/ 1073 w 1098"/>
                <a:gd name="T35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8" h="489">
                  <a:moveTo>
                    <a:pt x="1073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" y="63"/>
                  </a:lnTo>
                  <a:lnTo>
                    <a:pt x="8" y="126"/>
                  </a:lnTo>
                  <a:lnTo>
                    <a:pt x="13" y="188"/>
                  </a:lnTo>
                  <a:lnTo>
                    <a:pt x="23" y="250"/>
                  </a:lnTo>
                  <a:lnTo>
                    <a:pt x="34" y="310"/>
                  </a:lnTo>
                  <a:lnTo>
                    <a:pt x="46" y="371"/>
                  </a:lnTo>
                  <a:lnTo>
                    <a:pt x="60" y="430"/>
                  </a:lnTo>
                  <a:lnTo>
                    <a:pt x="78" y="489"/>
                  </a:lnTo>
                  <a:lnTo>
                    <a:pt x="1098" y="157"/>
                  </a:lnTo>
                  <a:lnTo>
                    <a:pt x="1098" y="157"/>
                  </a:lnTo>
                  <a:lnTo>
                    <a:pt x="1089" y="119"/>
                  </a:lnTo>
                  <a:lnTo>
                    <a:pt x="1082" y="80"/>
                  </a:lnTo>
                  <a:lnTo>
                    <a:pt x="1077" y="40"/>
                  </a:lnTo>
                  <a:lnTo>
                    <a:pt x="1073" y="0"/>
                  </a:lnTo>
                  <a:lnTo>
                    <a:pt x="1073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48AC483D-E1F6-4B25-9EB9-F81A7A2268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6251" y="4419364"/>
              <a:ext cx="598769" cy="846963"/>
            </a:xfrm>
            <a:custGeom>
              <a:avLst/>
              <a:gdLst>
                <a:gd name="T0" fmla="*/ 631 w 772"/>
                <a:gd name="T1" fmla="*/ 0 h 1093"/>
                <a:gd name="T2" fmla="*/ 0 w 772"/>
                <a:gd name="T3" fmla="*/ 868 h 1093"/>
                <a:gd name="T4" fmla="*/ 0 w 772"/>
                <a:gd name="T5" fmla="*/ 868 h 1093"/>
                <a:gd name="T6" fmla="*/ 51 w 772"/>
                <a:gd name="T7" fmla="*/ 902 h 1093"/>
                <a:gd name="T8" fmla="*/ 104 w 772"/>
                <a:gd name="T9" fmla="*/ 936 h 1093"/>
                <a:gd name="T10" fmla="*/ 156 w 772"/>
                <a:gd name="T11" fmla="*/ 967 h 1093"/>
                <a:gd name="T12" fmla="*/ 211 w 772"/>
                <a:gd name="T13" fmla="*/ 995 h 1093"/>
                <a:gd name="T14" fmla="*/ 266 w 772"/>
                <a:gd name="T15" fmla="*/ 1023 h 1093"/>
                <a:gd name="T16" fmla="*/ 324 w 772"/>
                <a:gd name="T17" fmla="*/ 1049 h 1093"/>
                <a:gd name="T18" fmla="*/ 382 w 772"/>
                <a:gd name="T19" fmla="*/ 1071 h 1093"/>
                <a:gd name="T20" fmla="*/ 440 w 772"/>
                <a:gd name="T21" fmla="*/ 1093 h 1093"/>
                <a:gd name="T22" fmla="*/ 772 w 772"/>
                <a:gd name="T23" fmla="*/ 73 h 1093"/>
                <a:gd name="T24" fmla="*/ 772 w 772"/>
                <a:gd name="T25" fmla="*/ 73 h 1093"/>
                <a:gd name="T26" fmla="*/ 736 w 772"/>
                <a:gd name="T27" fmla="*/ 58 h 1093"/>
                <a:gd name="T28" fmla="*/ 699 w 772"/>
                <a:gd name="T29" fmla="*/ 41 h 1093"/>
                <a:gd name="T30" fmla="*/ 664 w 772"/>
                <a:gd name="T31" fmla="*/ 22 h 1093"/>
                <a:gd name="T32" fmla="*/ 631 w 772"/>
                <a:gd name="T33" fmla="*/ 0 h 1093"/>
                <a:gd name="T34" fmla="*/ 631 w 772"/>
                <a:gd name="T35" fmla="*/ 0 h 1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2" h="1093">
                  <a:moveTo>
                    <a:pt x="631" y="0"/>
                  </a:moveTo>
                  <a:lnTo>
                    <a:pt x="0" y="868"/>
                  </a:lnTo>
                  <a:lnTo>
                    <a:pt x="0" y="868"/>
                  </a:lnTo>
                  <a:lnTo>
                    <a:pt x="51" y="902"/>
                  </a:lnTo>
                  <a:lnTo>
                    <a:pt x="104" y="936"/>
                  </a:lnTo>
                  <a:lnTo>
                    <a:pt x="156" y="967"/>
                  </a:lnTo>
                  <a:lnTo>
                    <a:pt x="211" y="995"/>
                  </a:lnTo>
                  <a:lnTo>
                    <a:pt x="266" y="1023"/>
                  </a:lnTo>
                  <a:lnTo>
                    <a:pt x="324" y="1049"/>
                  </a:lnTo>
                  <a:lnTo>
                    <a:pt x="382" y="1071"/>
                  </a:lnTo>
                  <a:lnTo>
                    <a:pt x="440" y="1093"/>
                  </a:lnTo>
                  <a:lnTo>
                    <a:pt x="772" y="73"/>
                  </a:lnTo>
                  <a:lnTo>
                    <a:pt x="772" y="73"/>
                  </a:lnTo>
                  <a:lnTo>
                    <a:pt x="736" y="58"/>
                  </a:lnTo>
                  <a:lnTo>
                    <a:pt x="699" y="41"/>
                  </a:lnTo>
                  <a:lnTo>
                    <a:pt x="664" y="22"/>
                  </a:lnTo>
                  <a:lnTo>
                    <a:pt x="631" y="0"/>
                  </a:lnTo>
                  <a:lnTo>
                    <a:pt x="631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58C22132-2C1B-4BEC-9AA6-59F838FE4A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3521" y="3511904"/>
              <a:ext cx="851618" cy="378496"/>
            </a:xfrm>
            <a:custGeom>
              <a:avLst/>
              <a:gdLst>
                <a:gd name="T0" fmla="*/ 1098 w 1098"/>
                <a:gd name="T1" fmla="*/ 331 h 488"/>
                <a:gd name="T2" fmla="*/ 78 w 1098"/>
                <a:gd name="T3" fmla="*/ 0 h 488"/>
                <a:gd name="T4" fmla="*/ 78 w 1098"/>
                <a:gd name="T5" fmla="*/ 0 h 488"/>
                <a:gd name="T6" fmla="*/ 60 w 1098"/>
                <a:gd name="T7" fmla="*/ 58 h 488"/>
                <a:gd name="T8" fmla="*/ 46 w 1098"/>
                <a:gd name="T9" fmla="*/ 118 h 488"/>
                <a:gd name="T10" fmla="*/ 34 w 1098"/>
                <a:gd name="T11" fmla="*/ 178 h 488"/>
                <a:gd name="T12" fmla="*/ 23 w 1098"/>
                <a:gd name="T13" fmla="*/ 239 h 488"/>
                <a:gd name="T14" fmla="*/ 13 w 1098"/>
                <a:gd name="T15" fmla="*/ 300 h 488"/>
                <a:gd name="T16" fmla="*/ 8 w 1098"/>
                <a:gd name="T17" fmla="*/ 363 h 488"/>
                <a:gd name="T18" fmla="*/ 3 w 1098"/>
                <a:gd name="T19" fmla="*/ 425 h 488"/>
                <a:gd name="T20" fmla="*/ 0 w 1098"/>
                <a:gd name="T21" fmla="*/ 488 h 488"/>
                <a:gd name="T22" fmla="*/ 1073 w 1098"/>
                <a:gd name="T23" fmla="*/ 488 h 488"/>
                <a:gd name="T24" fmla="*/ 1073 w 1098"/>
                <a:gd name="T25" fmla="*/ 488 h 488"/>
                <a:gd name="T26" fmla="*/ 1077 w 1098"/>
                <a:gd name="T27" fmla="*/ 448 h 488"/>
                <a:gd name="T28" fmla="*/ 1082 w 1098"/>
                <a:gd name="T29" fmla="*/ 409 h 488"/>
                <a:gd name="T30" fmla="*/ 1089 w 1098"/>
                <a:gd name="T31" fmla="*/ 370 h 488"/>
                <a:gd name="T32" fmla="*/ 1098 w 1098"/>
                <a:gd name="T33" fmla="*/ 331 h 488"/>
                <a:gd name="T34" fmla="*/ 1098 w 1098"/>
                <a:gd name="T35" fmla="*/ 331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8" h="488">
                  <a:moveTo>
                    <a:pt x="1098" y="331"/>
                  </a:moveTo>
                  <a:lnTo>
                    <a:pt x="78" y="0"/>
                  </a:lnTo>
                  <a:lnTo>
                    <a:pt x="78" y="0"/>
                  </a:lnTo>
                  <a:lnTo>
                    <a:pt x="60" y="58"/>
                  </a:lnTo>
                  <a:lnTo>
                    <a:pt x="46" y="118"/>
                  </a:lnTo>
                  <a:lnTo>
                    <a:pt x="34" y="178"/>
                  </a:lnTo>
                  <a:lnTo>
                    <a:pt x="23" y="239"/>
                  </a:lnTo>
                  <a:lnTo>
                    <a:pt x="13" y="300"/>
                  </a:lnTo>
                  <a:lnTo>
                    <a:pt x="8" y="363"/>
                  </a:lnTo>
                  <a:lnTo>
                    <a:pt x="3" y="425"/>
                  </a:lnTo>
                  <a:lnTo>
                    <a:pt x="0" y="488"/>
                  </a:lnTo>
                  <a:lnTo>
                    <a:pt x="1073" y="488"/>
                  </a:lnTo>
                  <a:lnTo>
                    <a:pt x="1073" y="488"/>
                  </a:lnTo>
                  <a:lnTo>
                    <a:pt x="1077" y="448"/>
                  </a:lnTo>
                  <a:lnTo>
                    <a:pt x="1082" y="409"/>
                  </a:lnTo>
                  <a:lnTo>
                    <a:pt x="1089" y="370"/>
                  </a:lnTo>
                  <a:lnTo>
                    <a:pt x="1098" y="331"/>
                  </a:lnTo>
                  <a:lnTo>
                    <a:pt x="1098" y="33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0D0269EB-AC29-4581-A782-D3021906CE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4700" y="2576522"/>
              <a:ext cx="600321" cy="848514"/>
            </a:xfrm>
            <a:custGeom>
              <a:avLst/>
              <a:gdLst>
                <a:gd name="T0" fmla="*/ 773 w 773"/>
                <a:gd name="T1" fmla="*/ 1021 h 1094"/>
                <a:gd name="T2" fmla="*/ 441 w 773"/>
                <a:gd name="T3" fmla="*/ 0 h 1094"/>
                <a:gd name="T4" fmla="*/ 441 w 773"/>
                <a:gd name="T5" fmla="*/ 0 h 1094"/>
                <a:gd name="T6" fmla="*/ 383 w 773"/>
                <a:gd name="T7" fmla="*/ 23 h 1094"/>
                <a:gd name="T8" fmla="*/ 325 w 773"/>
                <a:gd name="T9" fmla="*/ 45 h 1094"/>
                <a:gd name="T10" fmla="*/ 267 w 773"/>
                <a:gd name="T11" fmla="*/ 71 h 1094"/>
                <a:gd name="T12" fmla="*/ 212 w 773"/>
                <a:gd name="T13" fmla="*/ 98 h 1094"/>
                <a:gd name="T14" fmla="*/ 157 w 773"/>
                <a:gd name="T15" fmla="*/ 127 h 1094"/>
                <a:gd name="T16" fmla="*/ 105 w 773"/>
                <a:gd name="T17" fmla="*/ 158 h 1094"/>
                <a:gd name="T18" fmla="*/ 52 w 773"/>
                <a:gd name="T19" fmla="*/ 191 h 1094"/>
                <a:gd name="T20" fmla="*/ 0 w 773"/>
                <a:gd name="T21" fmla="*/ 226 h 1094"/>
                <a:gd name="T22" fmla="*/ 632 w 773"/>
                <a:gd name="T23" fmla="*/ 1094 h 1094"/>
                <a:gd name="T24" fmla="*/ 632 w 773"/>
                <a:gd name="T25" fmla="*/ 1094 h 1094"/>
                <a:gd name="T26" fmla="*/ 665 w 773"/>
                <a:gd name="T27" fmla="*/ 1072 h 1094"/>
                <a:gd name="T28" fmla="*/ 700 w 773"/>
                <a:gd name="T29" fmla="*/ 1053 h 1094"/>
                <a:gd name="T30" fmla="*/ 737 w 773"/>
                <a:gd name="T31" fmla="*/ 1036 h 1094"/>
                <a:gd name="T32" fmla="*/ 773 w 773"/>
                <a:gd name="T33" fmla="*/ 1021 h 1094"/>
                <a:gd name="T34" fmla="*/ 773 w 773"/>
                <a:gd name="T35" fmla="*/ 1021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3" h="1094">
                  <a:moveTo>
                    <a:pt x="773" y="1021"/>
                  </a:moveTo>
                  <a:lnTo>
                    <a:pt x="441" y="0"/>
                  </a:lnTo>
                  <a:lnTo>
                    <a:pt x="441" y="0"/>
                  </a:lnTo>
                  <a:lnTo>
                    <a:pt x="383" y="23"/>
                  </a:lnTo>
                  <a:lnTo>
                    <a:pt x="325" y="45"/>
                  </a:lnTo>
                  <a:lnTo>
                    <a:pt x="267" y="71"/>
                  </a:lnTo>
                  <a:lnTo>
                    <a:pt x="212" y="98"/>
                  </a:lnTo>
                  <a:lnTo>
                    <a:pt x="157" y="127"/>
                  </a:lnTo>
                  <a:lnTo>
                    <a:pt x="105" y="158"/>
                  </a:lnTo>
                  <a:lnTo>
                    <a:pt x="52" y="191"/>
                  </a:lnTo>
                  <a:lnTo>
                    <a:pt x="0" y="226"/>
                  </a:lnTo>
                  <a:lnTo>
                    <a:pt x="632" y="1094"/>
                  </a:lnTo>
                  <a:lnTo>
                    <a:pt x="632" y="1094"/>
                  </a:lnTo>
                  <a:lnTo>
                    <a:pt x="665" y="1072"/>
                  </a:lnTo>
                  <a:lnTo>
                    <a:pt x="700" y="1053"/>
                  </a:lnTo>
                  <a:lnTo>
                    <a:pt x="737" y="1036"/>
                  </a:lnTo>
                  <a:lnTo>
                    <a:pt x="773" y="1021"/>
                  </a:lnTo>
                  <a:lnTo>
                    <a:pt x="773" y="102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74D547E1-8A24-4A49-B852-4A32D3D34F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2633" y="3110139"/>
              <a:ext cx="846963" cy="598769"/>
            </a:xfrm>
            <a:custGeom>
              <a:avLst/>
              <a:gdLst>
                <a:gd name="T0" fmla="*/ 1093 w 1093"/>
                <a:gd name="T1" fmla="*/ 630 h 771"/>
                <a:gd name="T2" fmla="*/ 225 w 1093"/>
                <a:gd name="T3" fmla="*/ 0 h 771"/>
                <a:gd name="T4" fmla="*/ 225 w 1093"/>
                <a:gd name="T5" fmla="*/ 0 h 771"/>
                <a:gd name="T6" fmla="*/ 191 w 1093"/>
                <a:gd name="T7" fmla="*/ 51 h 771"/>
                <a:gd name="T8" fmla="*/ 159 w 1093"/>
                <a:gd name="T9" fmla="*/ 103 h 771"/>
                <a:gd name="T10" fmla="*/ 128 w 1093"/>
                <a:gd name="T11" fmla="*/ 157 h 771"/>
                <a:gd name="T12" fmla="*/ 98 w 1093"/>
                <a:gd name="T13" fmla="*/ 211 h 771"/>
                <a:gd name="T14" fmla="*/ 71 w 1093"/>
                <a:gd name="T15" fmla="*/ 267 h 771"/>
                <a:gd name="T16" fmla="*/ 46 w 1093"/>
                <a:gd name="T17" fmla="*/ 324 h 771"/>
                <a:gd name="T18" fmla="*/ 22 w 1093"/>
                <a:gd name="T19" fmla="*/ 381 h 771"/>
                <a:gd name="T20" fmla="*/ 0 w 1093"/>
                <a:gd name="T21" fmla="*/ 441 h 771"/>
                <a:gd name="T22" fmla="*/ 1020 w 1093"/>
                <a:gd name="T23" fmla="*/ 771 h 771"/>
                <a:gd name="T24" fmla="*/ 1020 w 1093"/>
                <a:gd name="T25" fmla="*/ 771 h 771"/>
                <a:gd name="T26" fmla="*/ 1036 w 1093"/>
                <a:gd name="T27" fmla="*/ 735 h 771"/>
                <a:gd name="T28" fmla="*/ 1054 w 1093"/>
                <a:gd name="T29" fmla="*/ 699 h 771"/>
                <a:gd name="T30" fmla="*/ 1073 w 1093"/>
                <a:gd name="T31" fmla="*/ 664 h 771"/>
                <a:gd name="T32" fmla="*/ 1093 w 1093"/>
                <a:gd name="T33" fmla="*/ 630 h 771"/>
                <a:gd name="T34" fmla="*/ 1093 w 1093"/>
                <a:gd name="T35" fmla="*/ 630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3" h="771">
                  <a:moveTo>
                    <a:pt x="1093" y="630"/>
                  </a:moveTo>
                  <a:lnTo>
                    <a:pt x="225" y="0"/>
                  </a:lnTo>
                  <a:lnTo>
                    <a:pt x="225" y="0"/>
                  </a:lnTo>
                  <a:lnTo>
                    <a:pt x="191" y="51"/>
                  </a:lnTo>
                  <a:lnTo>
                    <a:pt x="159" y="103"/>
                  </a:lnTo>
                  <a:lnTo>
                    <a:pt x="128" y="157"/>
                  </a:lnTo>
                  <a:lnTo>
                    <a:pt x="98" y="211"/>
                  </a:lnTo>
                  <a:lnTo>
                    <a:pt x="71" y="267"/>
                  </a:lnTo>
                  <a:lnTo>
                    <a:pt x="46" y="324"/>
                  </a:lnTo>
                  <a:lnTo>
                    <a:pt x="22" y="381"/>
                  </a:lnTo>
                  <a:lnTo>
                    <a:pt x="0" y="441"/>
                  </a:lnTo>
                  <a:lnTo>
                    <a:pt x="1020" y="771"/>
                  </a:lnTo>
                  <a:lnTo>
                    <a:pt x="1020" y="771"/>
                  </a:lnTo>
                  <a:lnTo>
                    <a:pt x="1036" y="735"/>
                  </a:lnTo>
                  <a:lnTo>
                    <a:pt x="1054" y="699"/>
                  </a:lnTo>
                  <a:lnTo>
                    <a:pt x="1073" y="664"/>
                  </a:lnTo>
                  <a:lnTo>
                    <a:pt x="1093" y="630"/>
                  </a:lnTo>
                  <a:lnTo>
                    <a:pt x="1093" y="63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3390D5D8-7227-4C81-BEA4-81AB63895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3599" y="2789038"/>
              <a:ext cx="760095" cy="760095"/>
            </a:xfrm>
            <a:custGeom>
              <a:avLst/>
              <a:gdLst>
                <a:gd name="T0" fmla="*/ 980 w 980"/>
                <a:gd name="T1" fmla="*/ 868 h 981"/>
                <a:gd name="T2" fmla="*/ 349 w 980"/>
                <a:gd name="T3" fmla="*/ 0 h 981"/>
                <a:gd name="T4" fmla="*/ 349 w 980"/>
                <a:gd name="T5" fmla="*/ 0 h 981"/>
                <a:gd name="T6" fmla="*/ 301 w 980"/>
                <a:gd name="T7" fmla="*/ 39 h 981"/>
                <a:gd name="T8" fmla="*/ 253 w 980"/>
                <a:gd name="T9" fmla="*/ 78 h 981"/>
                <a:gd name="T10" fmla="*/ 207 w 980"/>
                <a:gd name="T11" fmla="*/ 119 h 981"/>
                <a:gd name="T12" fmla="*/ 163 w 980"/>
                <a:gd name="T13" fmla="*/ 162 h 981"/>
                <a:gd name="T14" fmla="*/ 120 w 980"/>
                <a:gd name="T15" fmla="*/ 208 h 981"/>
                <a:gd name="T16" fmla="*/ 78 w 980"/>
                <a:gd name="T17" fmla="*/ 254 h 981"/>
                <a:gd name="T18" fmla="*/ 38 w 980"/>
                <a:gd name="T19" fmla="*/ 301 h 981"/>
                <a:gd name="T20" fmla="*/ 0 w 980"/>
                <a:gd name="T21" fmla="*/ 349 h 981"/>
                <a:gd name="T22" fmla="*/ 867 w 980"/>
                <a:gd name="T23" fmla="*/ 981 h 981"/>
                <a:gd name="T24" fmla="*/ 867 w 980"/>
                <a:gd name="T25" fmla="*/ 981 h 981"/>
                <a:gd name="T26" fmla="*/ 894 w 980"/>
                <a:gd name="T27" fmla="*/ 950 h 981"/>
                <a:gd name="T28" fmla="*/ 921 w 980"/>
                <a:gd name="T29" fmla="*/ 921 h 981"/>
                <a:gd name="T30" fmla="*/ 950 w 980"/>
                <a:gd name="T31" fmla="*/ 893 h 981"/>
                <a:gd name="T32" fmla="*/ 980 w 980"/>
                <a:gd name="T33" fmla="*/ 868 h 981"/>
                <a:gd name="T34" fmla="*/ 980 w 980"/>
                <a:gd name="T35" fmla="*/ 868 h 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80" h="981">
                  <a:moveTo>
                    <a:pt x="980" y="868"/>
                  </a:moveTo>
                  <a:lnTo>
                    <a:pt x="349" y="0"/>
                  </a:lnTo>
                  <a:lnTo>
                    <a:pt x="349" y="0"/>
                  </a:lnTo>
                  <a:lnTo>
                    <a:pt x="301" y="39"/>
                  </a:lnTo>
                  <a:lnTo>
                    <a:pt x="253" y="78"/>
                  </a:lnTo>
                  <a:lnTo>
                    <a:pt x="207" y="119"/>
                  </a:lnTo>
                  <a:lnTo>
                    <a:pt x="163" y="162"/>
                  </a:lnTo>
                  <a:lnTo>
                    <a:pt x="120" y="208"/>
                  </a:lnTo>
                  <a:lnTo>
                    <a:pt x="78" y="254"/>
                  </a:lnTo>
                  <a:lnTo>
                    <a:pt x="38" y="301"/>
                  </a:lnTo>
                  <a:lnTo>
                    <a:pt x="0" y="349"/>
                  </a:lnTo>
                  <a:lnTo>
                    <a:pt x="867" y="981"/>
                  </a:lnTo>
                  <a:lnTo>
                    <a:pt x="867" y="981"/>
                  </a:lnTo>
                  <a:lnTo>
                    <a:pt x="894" y="950"/>
                  </a:lnTo>
                  <a:lnTo>
                    <a:pt x="921" y="921"/>
                  </a:lnTo>
                  <a:lnTo>
                    <a:pt x="950" y="893"/>
                  </a:lnTo>
                  <a:lnTo>
                    <a:pt x="980" y="868"/>
                  </a:lnTo>
                  <a:lnTo>
                    <a:pt x="980" y="86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4989DAFC-D262-42F8-82AD-5F23205E07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6465" y="2498961"/>
              <a:ext cx="380048" cy="850066"/>
            </a:xfrm>
            <a:custGeom>
              <a:avLst/>
              <a:gdLst>
                <a:gd name="T0" fmla="*/ 490 w 490"/>
                <a:gd name="T1" fmla="*/ 1072 h 1097"/>
                <a:gd name="T2" fmla="*/ 490 w 490"/>
                <a:gd name="T3" fmla="*/ 0 h 1097"/>
                <a:gd name="T4" fmla="*/ 490 w 490"/>
                <a:gd name="T5" fmla="*/ 0 h 1097"/>
                <a:gd name="T6" fmla="*/ 427 w 490"/>
                <a:gd name="T7" fmla="*/ 3 h 1097"/>
                <a:gd name="T8" fmla="*/ 363 w 490"/>
                <a:gd name="T9" fmla="*/ 7 h 1097"/>
                <a:gd name="T10" fmla="*/ 302 w 490"/>
                <a:gd name="T11" fmla="*/ 13 h 1097"/>
                <a:gd name="T12" fmla="*/ 240 w 490"/>
                <a:gd name="T13" fmla="*/ 22 h 1097"/>
                <a:gd name="T14" fmla="*/ 179 w 490"/>
                <a:gd name="T15" fmla="*/ 32 h 1097"/>
                <a:gd name="T16" fmla="*/ 119 w 490"/>
                <a:gd name="T17" fmla="*/ 46 h 1097"/>
                <a:gd name="T18" fmla="*/ 60 w 490"/>
                <a:gd name="T19" fmla="*/ 60 h 1097"/>
                <a:gd name="T20" fmla="*/ 0 w 490"/>
                <a:gd name="T21" fmla="*/ 77 h 1097"/>
                <a:gd name="T22" fmla="*/ 332 w 490"/>
                <a:gd name="T23" fmla="*/ 1097 h 1097"/>
                <a:gd name="T24" fmla="*/ 332 w 490"/>
                <a:gd name="T25" fmla="*/ 1097 h 1097"/>
                <a:gd name="T26" fmla="*/ 371 w 490"/>
                <a:gd name="T27" fmla="*/ 1087 h 1097"/>
                <a:gd name="T28" fmla="*/ 410 w 490"/>
                <a:gd name="T29" fmla="*/ 1080 h 1097"/>
                <a:gd name="T30" fmla="*/ 449 w 490"/>
                <a:gd name="T31" fmla="*/ 1075 h 1097"/>
                <a:gd name="T32" fmla="*/ 490 w 490"/>
                <a:gd name="T33" fmla="*/ 1072 h 1097"/>
                <a:gd name="T34" fmla="*/ 490 w 490"/>
                <a:gd name="T35" fmla="*/ 1072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0" h="1097">
                  <a:moveTo>
                    <a:pt x="490" y="1072"/>
                  </a:moveTo>
                  <a:lnTo>
                    <a:pt x="490" y="0"/>
                  </a:lnTo>
                  <a:lnTo>
                    <a:pt x="490" y="0"/>
                  </a:lnTo>
                  <a:lnTo>
                    <a:pt x="427" y="3"/>
                  </a:lnTo>
                  <a:lnTo>
                    <a:pt x="363" y="7"/>
                  </a:lnTo>
                  <a:lnTo>
                    <a:pt x="302" y="13"/>
                  </a:lnTo>
                  <a:lnTo>
                    <a:pt x="240" y="22"/>
                  </a:lnTo>
                  <a:lnTo>
                    <a:pt x="179" y="32"/>
                  </a:lnTo>
                  <a:lnTo>
                    <a:pt x="119" y="46"/>
                  </a:lnTo>
                  <a:lnTo>
                    <a:pt x="60" y="60"/>
                  </a:lnTo>
                  <a:lnTo>
                    <a:pt x="0" y="77"/>
                  </a:lnTo>
                  <a:lnTo>
                    <a:pt x="332" y="1097"/>
                  </a:lnTo>
                  <a:lnTo>
                    <a:pt x="332" y="1097"/>
                  </a:lnTo>
                  <a:lnTo>
                    <a:pt x="371" y="1087"/>
                  </a:lnTo>
                  <a:lnTo>
                    <a:pt x="410" y="1080"/>
                  </a:lnTo>
                  <a:lnTo>
                    <a:pt x="449" y="1075"/>
                  </a:lnTo>
                  <a:lnTo>
                    <a:pt x="490" y="1072"/>
                  </a:lnTo>
                  <a:lnTo>
                    <a:pt x="490" y="10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FA650BD4-C3BB-4A02-B20E-1357899DB8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3599" y="4295267"/>
              <a:ext cx="760095" cy="760095"/>
            </a:xfrm>
            <a:custGeom>
              <a:avLst/>
              <a:gdLst>
                <a:gd name="T0" fmla="*/ 867 w 980"/>
                <a:gd name="T1" fmla="*/ 0 h 981"/>
                <a:gd name="T2" fmla="*/ 0 w 980"/>
                <a:gd name="T3" fmla="*/ 631 h 981"/>
                <a:gd name="T4" fmla="*/ 0 w 980"/>
                <a:gd name="T5" fmla="*/ 631 h 981"/>
                <a:gd name="T6" fmla="*/ 38 w 980"/>
                <a:gd name="T7" fmla="*/ 680 h 981"/>
                <a:gd name="T8" fmla="*/ 78 w 980"/>
                <a:gd name="T9" fmla="*/ 727 h 981"/>
                <a:gd name="T10" fmla="*/ 120 w 980"/>
                <a:gd name="T11" fmla="*/ 773 h 981"/>
                <a:gd name="T12" fmla="*/ 163 w 980"/>
                <a:gd name="T13" fmla="*/ 817 h 981"/>
                <a:gd name="T14" fmla="*/ 207 w 980"/>
                <a:gd name="T15" fmla="*/ 860 h 981"/>
                <a:gd name="T16" fmla="*/ 253 w 980"/>
                <a:gd name="T17" fmla="*/ 902 h 981"/>
                <a:gd name="T18" fmla="*/ 301 w 980"/>
                <a:gd name="T19" fmla="*/ 942 h 981"/>
                <a:gd name="T20" fmla="*/ 349 w 980"/>
                <a:gd name="T21" fmla="*/ 981 h 981"/>
                <a:gd name="T22" fmla="*/ 980 w 980"/>
                <a:gd name="T23" fmla="*/ 113 h 981"/>
                <a:gd name="T24" fmla="*/ 980 w 980"/>
                <a:gd name="T25" fmla="*/ 113 h 981"/>
                <a:gd name="T26" fmla="*/ 950 w 980"/>
                <a:gd name="T27" fmla="*/ 88 h 981"/>
                <a:gd name="T28" fmla="*/ 921 w 980"/>
                <a:gd name="T29" fmla="*/ 60 h 981"/>
                <a:gd name="T30" fmla="*/ 894 w 980"/>
                <a:gd name="T31" fmla="*/ 31 h 981"/>
                <a:gd name="T32" fmla="*/ 867 w 980"/>
                <a:gd name="T33" fmla="*/ 0 h 981"/>
                <a:gd name="T34" fmla="*/ 867 w 980"/>
                <a:gd name="T35" fmla="*/ 0 h 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80" h="981">
                  <a:moveTo>
                    <a:pt x="867" y="0"/>
                  </a:moveTo>
                  <a:lnTo>
                    <a:pt x="0" y="631"/>
                  </a:lnTo>
                  <a:lnTo>
                    <a:pt x="0" y="631"/>
                  </a:lnTo>
                  <a:lnTo>
                    <a:pt x="38" y="680"/>
                  </a:lnTo>
                  <a:lnTo>
                    <a:pt x="78" y="727"/>
                  </a:lnTo>
                  <a:lnTo>
                    <a:pt x="120" y="773"/>
                  </a:lnTo>
                  <a:lnTo>
                    <a:pt x="163" y="817"/>
                  </a:lnTo>
                  <a:lnTo>
                    <a:pt x="207" y="860"/>
                  </a:lnTo>
                  <a:lnTo>
                    <a:pt x="253" y="902"/>
                  </a:lnTo>
                  <a:lnTo>
                    <a:pt x="301" y="942"/>
                  </a:lnTo>
                  <a:lnTo>
                    <a:pt x="349" y="981"/>
                  </a:lnTo>
                  <a:lnTo>
                    <a:pt x="980" y="113"/>
                  </a:lnTo>
                  <a:lnTo>
                    <a:pt x="980" y="113"/>
                  </a:lnTo>
                  <a:lnTo>
                    <a:pt x="950" y="88"/>
                  </a:lnTo>
                  <a:lnTo>
                    <a:pt x="921" y="60"/>
                  </a:lnTo>
                  <a:lnTo>
                    <a:pt x="894" y="31"/>
                  </a:lnTo>
                  <a:lnTo>
                    <a:pt x="867" y="0"/>
                  </a:lnTo>
                  <a:lnTo>
                    <a:pt x="867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29" name="그룹 140">
            <a:extLst>
              <a:ext uri="{FF2B5EF4-FFF2-40B4-BE49-F238E27FC236}">
                <a16:creationId xmlns:a16="http://schemas.microsoft.com/office/drawing/2014/main" id="{9452F7CD-2A2D-4C59-8B97-B26179A568C3}"/>
              </a:ext>
            </a:extLst>
          </p:cNvPr>
          <p:cNvGrpSpPr/>
          <p:nvPr/>
        </p:nvGrpSpPr>
        <p:grpSpPr>
          <a:xfrm>
            <a:off x="2611893" y="1797050"/>
            <a:ext cx="2930793" cy="3050448"/>
            <a:chOff x="907879" y="2281904"/>
            <a:chExt cx="3158296" cy="3287240"/>
          </a:xfrm>
        </p:grpSpPr>
        <p:cxnSp>
          <p:nvCxnSpPr>
            <p:cNvPr id="30" name="직선 연결선 83">
              <a:extLst>
                <a:ext uri="{FF2B5EF4-FFF2-40B4-BE49-F238E27FC236}">
                  <a16:creationId xmlns:a16="http://schemas.microsoft.com/office/drawing/2014/main" id="{021904FF-42B3-47D4-9741-CF5C0A6C7D9B}"/>
                </a:ext>
              </a:extLst>
            </p:cNvPr>
            <p:cNvCxnSpPr/>
            <p:nvPr/>
          </p:nvCxnSpPr>
          <p:spPr>
            <a:xfrm flipV="1">
              <a:off x="2482623" y="2281904"/>
              <a:ext cx="0" cy="72000"/>
            </a:xfrm>
            <a:prstGeom prst="line">
              <a:avLst/>
            </a:prstGeom>
            <a:ln w="3175">
              <a:solidFill>
                <a:srgbClr val="C359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84">
              <a:extLst>
                <a:ext uri="{FF2B5EF4-FFF2-40B4-BE49-F238E27FC236}">
                  <a16:creationId xmlns:a16="http://schemas.microsoft.com/office/drawing/2014/main" id="{3F09C2D1-99BD-4BD7-8B82-30FAF621FF04}"/>
                </a:ext>
              </a:extLst>
            </p:cNvPr>
            <p:cNvCxnSpPr/>
            <p:nvPr/>
          </p:nvCxnSpPr>
          <p:spPr>
            <a:xfrm flipV="1">
              <a:off x="2482623" y="5497144"/>
              <a:ext cx="0" cy="72000"/>
            </a:xfrm>
            <a:prstGeom prst="line">
              <a:avLst/>
            </a:prstGeom>
            <a:ln w="3175">
              <a:solidFill>
                <a:srgbClr val="C359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90">
              <a:extLst>
                <a:ext uri="{FF2B5EF4-FFF2-40B4-BE49-F238E27FC236}">
                  <a16:creationId xmlns:a16="http://schemas.microsoft.com/office/drawing/2014/main" id="{0FEDE0BB-D0A9-4730-8230-F6CC57A3C182}"/>
                </a:ext>
              </a:extLst>
            </p:cNvPr>
            <p:cNvCxnSpPr/>
            <p:nvPr/>
          </p:nvCxnSpPr>
          <p:spPr>
            <a:xfrm rot="2160000" flipV="1">
              <a:off x="3431504" y="2586790"/>
              <a:ext cx="0" cy="72000"/>
            </a:xfrm>
            <a:prstGeom prst="line">
              <a:avLst/>
            </a:prstGeom>
            <a:ln w="3175">
              <a:solidFill>
                <a:srgbClr val="C359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91">
              <a:extLst>
                <a:ext uri="{FF2B5EF4-FFF2-40B4-BE49-F238E27FC236}">
                  <a16:creationId xmlns:a16="http://schemas.microsoft.com/office/drawing/2014/main" id="{96A1BBD6-89F0-4B7E-A979-FAFDB689D8F6}"/>
                </a:ext>
              </a:extLst>
            </p:cNvPr>
            <p:cNvCxnSpPr/>
            <p:nvPr/>
          </p:nvCxnSpPr>
          <p:spPr>
            <a:xfrm rot="2160000" flipV="1">
              <a:off x="1537009" y="5185843"/>
              <a:ext cx="0" cy="72000"/>
            </a:xfrm>
            <a:prstGeom prst="line">
              <a:avLst/>
            </a:prstGeom>
            <a:ln w="3175">
              <a:solidFill>
                <a:srgbClr val="C359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93">
              <a:extLst>
                <a:ext uri="{FF2B5EF4-FFF2-40B4-BE49-F238E27FC236}">
                  <a16:creationId xmlns:a16="http://schemas.microsoft.com/office/drawing/2014/main" id="{932EA94B-5E25-4094-AA42-13CFDEA6CE5A}"/>
                </a:ext>
              </a:extLst>
            </p:cNvPr>
            <p:cNvCxnSpPr/>
            <p:nvPr/>
          </p:nvCxnSpPr>
          <p:spPr>
            <a:xfrm rot="4320000" flipV="1">
              <a:off x="4018698" y="3395911"/>
              <a:ext cx="0" cy="72000"/>
            </a:xfrm>
            <a:prstGeom prst="line">
              <a:avLst/>
            </a:prstGeom>
            <a:ln w="3175">
              <a:solidFill>
                <a:srgbClr val="C359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94">
              <a:extLst>
                <a:ext uri="{FF2B5EF4-FFF2-40B4-BE49-F238E27FC236}">
                  <a16:creationId xmlns:a16="http://schemas.microsoft.com/office/drawing/2014/main" id="{19DE585A-1409-4503-8B10-702D52DE278D}"/>
                </a:ext>
              </a:extLst>
            </p:cNvPr>
            <p:cNvCxnSpPr/>
            <p:nvPr/>
          </p:nvCxnSpPr>
          <p:spPr>
            <a:xfrm rot="4320000" flipV="1">
              <a:off x="943879" y="4384963"/>
              <a:ext cx="0" cy="72000"/>
            </a:xfrm>
            <a:prstGeom prst="line">
              <a:avLst/>
            </a:prstGeom>
            <a:ln w="3175">
              <a:solidFill>
                <a:srgbClr val="C359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96">
              <a:extLst>
                <a:ext uri="{FF2B5EF4-FFF2-40B4-BE49-F238E27FC236}">
                  <a16:creationId xmlns:a16="http://schemas.microsoft.com/office/drawing/2014/main" id="{48CD2A50-2B30-43BC-B2C3-8CFD304C4881}"/>
                </a:ext>
              </a:extLst>
            </p:cNvPr>
            <p:cNvCxnSpPr/>
            <p:nvPr/>
          </p:nvCxnSpPr>
          <p:spPr>
            <a:xfrm rot="19440000">
              <a:off x="3426004" y="5195394"/>
              <a:ext cx="0" cy="72000"/>
            </a:xfrm>
            <a:prstGeom prst="line">
              <a:avLst/>
            </a:prstGeom>
            <a:ln w="3175">
              <a:solidFill>
                <a:srgbClr val="C359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97">
              <a:extLst>
                <a:ext uri="{FF2B5EF4-FFF2-40B4-BE49-F238E27FC236}">
                  <a16:creationId xmlns:a16="http://schemas.microsoft.com/office/drawing/2014/main" id="{689C6B27-3175-4515-9432-832E1DC96198}"/>
                </a:ext>
              </a:extLst>
            </p:cNvPr>
            <p:cNvCxnSpPr/>
            <p:nvPr/>
          </p:nvCxnSpPr>
          <p:spPr>
            <a:xfrm rot="19440000">
              <a:off x="1539142" y="2584578"/>
              <a:ext cx="0" cy="72000"/>
            </a:xfrm>
            <a:prstGeom prst="line">
              <a:avLst/>
            </a:prstGeom>
            <a:ln w="3175">
              <a:solidFill>
                <a:srgbClr val="C359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99">
              <a:extLst>
                <a:ext uri="{FF2B5EF4-FFF2-40B4-BE49-F238E27FC236}">
                  <a16:creationId xmlns:a16="http://schemas.microsoft.com/office/drawing/2014/main" id="{721EACA4-731F-4F9F-B067-B2CADCF0C883}"/>
                </a:ext>
              </a:extLst>
            </p:cNvPr>
            <p:cNvCxnSpPr/>
            <p:nvPr/>
          </p:nvCxnSpPr>
          <p:spPr>
            <a:xfrm rot="17280000">
              <a:off x="4030175" y="4369891"/>
              <a:ext cx="0" cy="72000"/>
            </a:xfrm>
            <a:prstGeom prst="line">
              <a:avLst/>
            </a:prstGeom>
            <a:ln w="3175">
              <a:solidFill>
                <a:srgbClr val="C359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100">
              <a:extLst>
                <a:ext uri="{FF2B5EF4-FFF2-40B4-BE49-F238E27FC236}">
                  <a16:creationId xmlns:a16="http://schemas.microsoft.com/office/drawing/2014/main" id="{C6EA2C0E-DE2D-4EA1-9DD7-7DAE76FF0E77}"/>
                </a:ext>
              </a:extLst>
            </p:cNvPr>
            <p:cNvCxnSpPr/>
            <p:nvPr/>
          </p:nvCxnSpPr>
          <p:spPr>
            <a:xfrm rot="17280000">
              <a:off x="956790" y="3393699"/>
              <a:ext cx="0" cy="72000"/>
            </a:xfrm>
            <a:prstGeom prst="line">
              <a:avLst/>
            </a:prstGeom>
            <a:ln w="3175">
              <a:solidFill>
                <a:srgbClr val="C359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38">
            <a:extLst>
              <a:ext uri="{FF2B5EF4-FFF2-40B4-BE49-F238E27FC236}">
                <a16:creationId xmlns:a16="http://schemas.microsoft.com/office/drawing/2014/main" id="{D4CD1B0D-BC2D-425D-B49F-DC761A35C86B}"/>
              </a:ext>
            </a:extLst>
          </p:cNvPr>
          <p:cNvGrpSpPr/>
          <p:nvPr/>
        </p:nvGrpSpPr>
        <p:grpSpPr>
          <a:xfrm>
            <a:off x="2533612" y="5133979"/>
            <a:ext cx="3087354" cy="1344706"/>
            <a:chOff x="2541034" y="5050216"/>
            <a:chExt cx="3087354" cy="1436844"/>
          </a:xfrm>
        </p:grpSpPr>
        <p:grpSp>
          <p:nvGrpSpPr>
            <p:cNvPr id="46" name="Group 39">
              <a:extLst>
                <a:ext uri="{FF2B5EF4-FFF2-40B4-BE49-F238E27FC236}">
                  <a16:creationId xmlns:a16="http://schemas.microsoft.com/office/drawing/2014/main" id="{2962AB99-6F1E-4050-AFDE-7E310250AC90}"/>
                </a:ext>
              </a:extLst>
            </p:cNvPr>
            <p:cNvGrpSpPr/>
            <p:nvPr/>
          </p:nvGrpSpPr>
          <p:grpSpPr>
            <a:xfrm>
              <a:off x="2541034" y="5050216"/>
              <a:ext cx="3087354" cy="401010"/>
              <a:chOff x="1235982" y="2133600"/>
              <a:chExt cx="4717143" cy="584270"/>
            </a:xfrm>
          </p:grpSpPr>
          <p:sp>
            <p:nvSpPr>
              <p:cNvPr id="48" name="Rectangle 41">
                <a:extLst>
                  <a:ext uri="{FF2B5EF4-FFF2-40B4-BE49-F238E27FC236}">
                    <a16:creationId xmlns:a16="http://schemas.microsoft.com/office/drawing/2014/main" id="{AF44987B-2247-4FFF-BBDD-D4821D31AE45}"/>
                  </a:ext>
                </a:extLst>
              </p:cNvPr>
              <p:cNvSpPr/>
              <p:nvPr/>
            </p:nvSpPr>
            <p:spPr>
              <a:xfrm>
                <a:off x="1235982" y="2133600"/>
                <a:ext cx="4717143" cy="584270"/>
              </a:xfrm>
              <a:prstGeom prst="rect">
                <a:avLst/>
              </a:prstGeom>
              <a:gradFill flip="none" rotWithShape="1">
                <a:gsLst>
                  <a:gs pos="0">
                    <a:srgbClr val="7B5A85"/>
                  </a:gs>
                  <a:gs pos="100000">
                    <a:srgbClr val="C35954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88900" dist="38100" dir="5400000" sx="99000" sy="99000" algn="t" rotWithShape="0">
                  <a:prstClr val="black">
                    <a:alpha val="3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9" name="Rectangle 3">
                <a:extLst>
                  <a:ext uri="{FF2B5EF4-FFF2-40B4-BE49-F238E27FC236}">
                    <a16:creationId xmlns:a16="http://schemas.microsoft.com/office/drawing/2014/main" id="{19421F29-BBCC-46C3-9B9D-D999015774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70579" y="2162682"/>
                <a:ext cx="4247949" cy="53046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latinLnBrk="0"/>
                <a:r>
                  <a:rPr lang="zh-CN" altLang="en-US" sz="1600">
                    <a:effectLst/>
                    <a:latin typeface="Calibri" panose="020F0502020204030204" pitchFamily="34" charset="0"/>
                  </a:rPr>
                  <a:t>请输入标题</a:t>
                </a:r>
              </a:p>
            </p:txBody>
          </p:sp>
        </p:grpSp>
        <p:sp>
          <p:nvSpPr>
            <p:cNvPr id="47" name="Rectangle 3">
              <a:extLst>
                <a:ext uri="{FF2B5EF4-FFF2-40B4-BE49-F238E27FC236}">
                  <a16:creationId xmlns:a16="http://schemas.microsoft.com/office/drawing/2014/main" id="{ADE14A90-41DF-4E56-95A9-15CCF42E30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2796" y="5528691"/>
              <a:ext cx="3043831" cy="95836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>
                <a:lnSpc>
                  <a:spcPct val="150000"/>
                </a:lnSpc>
              </a:pPr>
              <a:r>
                <a:rPr lang="en-US" altLang="ko-KR" sz="1200" b="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</p:grpSp>
      <p:sp>
        <p:nvSpPr>
          <p:cNvPr id="50" name="타원 102">
            <a:extLst>
              <a:ext uri="{FF2B5EF4-FFF2-40B4-BE49-F238E27FC236}">
                <a16:creationId xmlns:a16="http://schemas.microsoft.com/office/drawing/2014/main" id="{EA3F9BB3-122F-422A-BE21-DA90434FDEF3}"/>
              </a:ext>
            </a:extLst>
          </p:cNvPr>
          <p:cNvSpPr/>
          <p:nvPr/>
        </p:nvSpPr>
        <p:spPr>
          <a:xfrm>
            <a:off x="6709880" y="1914521"/>
            <a:ext cx="2809663" cy="2809661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">
            <a:solidFill>
              <a:srgbClr val="7B5A8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51" name="Group 45">
            <a:extLst>
              <a:ext uri="{FF2B5EF4-FFF2-40B4-BE49-F238E27FC236}">
                <a16:creationId xmlns:a16="http://schemas.microsoft.com/office/drawing/2014/main" id="{5718E867-3B72-4B3C-A77E-2A5B21B9ADE3}"/>
              </a:ext>
            </a:extLst>
          </p:cNvPr>
          <p:cNvGrpSpPr/>
          <p:nvPr/>
        </p:nvGrpSpPr>
        <p:grpSpPr>
          <a:xfrm>
            <a:off x="6793272" y="1998472"/>
            <a:ext cx="2642878" cy="2641436"/>
            <a:chOff x="6211860" y="2498961"/>
            <a:chExt cx="2848032" cy="2846478"/>
          </a:xfrm>
        </p:grpSpPr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5C2E7BB2-2597-4487-B4F3-0001EABE876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3816" y="3110139"/>
              <a:ext cx="846963" cy="598769"/>
            </a:xfrm>
            <a:custGeom>
              <a:avLst/>
              <a:gdLst>
                <a:gd name="T0" fmla="*/ 73 w 1093"/>
                <a:gd name="T1" fmla="*/ 771 h 771"/>
                <a:gd name="T2" fmla="*/ 1093 w 1093"/>
                <a:gd name="T3" fmla="*/ 441 h 771"/>
                <a:gd name="T4" fmla="*/ 1093 w 1093"/>
                <a:gd name="T5" fmla="*/ 441 h 771"/>
                <a:gd name="T6" fmla="*/ 1071 w 1093"/>
                <a:gd name="T7" fmla="*/ 381 h 771"/>
                <a:gd name="T8" fmla="*/ 1047 w 1093"/>
                <a:gd name="T9" fmla="*/ 324 h 771"/>
                <a:gd name="T10" fmla="*/ 1022 w 1093"/>
                <a:gd name="T11" fmla="*/ 267 h 771"/>
                <a:gd name="T12" fmla="*/ 995 w 1093"/>
                <a:gd name="T13" fmla="*/ 211 h 771"/>
                <a:gd name="T14" fmla="*/ 965 w 1093"/>
                <a:gd name="T15" fmla="*/ 157 h 771"/>
                <a:gd name="T16" fmla="*/ 934 w 1093"/>
                <a:gd name="T17" fmla="*/ 103 h 771"/>
                <a:gd name="T18" fmla="*/ 902 w 1093"/>
                <a:gd name="T19" fmla="*/ 51 h 771"/>
                <a:gd name="T20" fmla="*/ 868 w 1093"/>
                <a:gd name="T21" fmla="*/ 0 h 771"/>
                <a:gd name="T22" fmla="*/ 0 w 1093"/>
                <a:gd name="T23" fmla="*/ 630 h 771"/>
                <a:gd name="T24" fmla="*/ 0 w 1093"/>
                <a:gd name="T25" fmla="*/ 630 h 771"/>
                <a:gd name="T26" fmla="*/ 20 w 1093"/>
                <a:gd name="T27" fmla="*/ 664 h 771"/>
                <a:gd name="T28" fmla="*/ 39 w 1093"/>
                <a:gd name="T29" fmla="*/ 699 h 771"/>
                <a:gd name="T30" fmla="*/ 57 w 1093"/>
                <a:gd name="T31" fmla="*/ 735 h 771"/>
                <a:gd name="T32" fmla="*/ 73 w 1093"/>
                <a:gd name="T33" fmla="*/ 771 h 771"/>
                <a:gd name="T34" fmla="*/ 73 w 1093"/>
                <a:gd name="T35" fmla="*/ 771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3" h="771">
                  <a:moveTo>
                    <a:pt x="73" y="771"/>
                  </a:moveTo>
                  <a:lnTo>
                    <a:pt x="1093" y="441"/>
                  </a:lnTo>
                  <a:lnTo>
                    <a:pt x="1093" y="441"/>
                  </a:lnTo>
                  <a:lnTo>
                    <a:pt x="1071" y="381"/>
                  </a:lnTo>
                  <a:lnTo>
                    <a:pt x="1047" y="324"/>
                  </a:lnTo>
                  <a:lnTo>
                    <a:pt x="1022" y="267"/>
                  </a:lnTo>
                  <a:lnTo>
                    <a:pt x="995" y="211"/>
                  </a:lnTo>
                  <a:lnTo>
                    <a:pt x="965" y="157"/>
                  </a:lnTo>
                  <a:lnTo>
                    <a:pt x="934" y="103"/>
                  </a:lnTo>
                  <a:lnTo>
                    <a:pt x="902" y="51"/>
                  </a:lnTo>
                  <a:lnTo>
                    <a:pt x="868" y="0"/>
                  </a:lnTo>
                  <a:lnTo>
                    <a:pt x="0" y="630"/>
                  </a:lnTo>
                  <a:lnTo>
                    <a:pt x="0" y="630"/>
                  </a:lnTo>
                  <a:lnTo>
                    <a:pt x="20" y="664"/>
                  </a:lnTo>
                  <a:lnTo>
                    <a:pt x="39" y="699"/>
                  </a:lnTo>
                  <a:lnTo>
                    <a:pt x="57" y="735"/>
                  </a:lnTo>
                  <a:lnTo>
                    <a:pt x="73" y="771"/>
                  </a:lnTo>
                  <a:lnTo>
                    <a:pt x="73" y="771"/>
                  </a:lnTo>
                  <a:close/>
                </a:path>
              </a:pathLst>
            </a:custGeom>
            <a:solidFill>
              <a:srgbClr val="7B5A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8BC9CEE4-3D6D-4C90-903B-7D468A1A36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6900" y="2498961"/>
              <a:ext cx="380048" cy="850066"/>
            </a:xfrm>
            <a:custGeom>
              <a:avLst/>
              <a:gdLst>
                <a:gd name="T0" fmla="*/ 158 w 490"/>
                <a:gd name="T1" fmla="*/ 1097 h 1097"/>
                <a:gd name="T2" fmla="*/ 490 w 490"/>
                <a:gd name="T3" fmla="*/ 77 h 1097"/>
                <a:gd name="T4" fmla="*/ 490 w 490"/>
                <a:gd name="T5" fmla="*/ 77 h 1097"/>
                <a:gd name="T6" fmla="*/ 430 w 490"/>
                <a:gd name="T7" fmla="*/ 60 h 1097"/>
                <a:gd name="T8" fmla="*/ 371 w 490"/>
                <a:gd name="T9" fmla="*/ 46 h 1097"/>
                <a:gd name="T10" fmla="*/ 311 w 490"/>
                <a:gd name="T11" fmla="*/ 32 h 1097"/>
                <a:gd name="T12" fmla="*/ 250 w 490"/>
                <a:gd name="T13" fmla="*/ 22 h 1097"/>
                <a:gd name="T14" fmla="*/ 188 w 490"/>
                <a:gd name="T15" fmla="*/ 13 h 1097"/>
                <a:gd name="T16" fmla="*/ 127 w 490"/>
                <a:gd name="T17" fmla="*/ 7 h 1097"/>
                <a:gd name="T18" fmla="*/ 63 w 490"/>
                <a:gd name="T19" fmla="*/ 3 h 1097"/>
                <a:gd name="T20" fmla="*/ 0 w 490"/>
                <a:gd name="T21" fmla="*/ 0 h 1097"/>
                <a:gd name="T22" fmla="*/ 0 w 490"/>
                <a:gd name="T23" fmla="*/ 1072 h 1097"/>
                <a:gd name="T24" fmla="*/ 0 w 490"/>
                <a:gd name="T25" fmla="*/ 1072 h 1097"/>
                <a:gd name="T26" fmla="*/ 41 w 490"/>
                <a:gd name="T27" fmla="*/ 1075 h 1097"/>
                <a:gd name="T28" fmla="*/ 80 w 490"/>
                <a:gd name="T29" fmla="*/ 1080 h 1097"/>
                <a:gd name="T30" fmla="*/ 119 w 490"/>
                <a:gd name="T31" fmla="*/ 1087 h 1097"/>
                <a:gd name="T32" fmla="*/ 158 w 490"/>
                <a:gd name="T33" fmla="*/ 1097 h 1097"/>
                <a:gd name="T34" fmla="*/ 158 w 490"/>
                <a:gd name="T35" fmla="*/ 1097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0" h="1097">
                  <a:moveTo>
                    <a:pt x="158" y="1097"/>
                  </a:moveTo>
                  <a:lnTo>
                    <a:pt x="490" y="77"/>
                  </a:lnTo>
                  <a:lnTo>
                    <a:pt x="490" y="77"/>
                  </a:lnTo>
                  <a:lnTo>
                    <a:pt x="430" y="60"/>
                  </a:lnTo>
                  <a:lnTo>
                    <a:pt x="371" y="46"/>
                  </a:lnTo>
                  <a:lnTo>
                    <a:pt x="311" y="32"/>
                  </a:lnTo>
                  <a:lnTo>
                    <a:pt x="250" y="22"/>
                  </a:lnTo>
                  <a:lnTo>
                    <a:pt x="188" y="13"/>
                  </a:lnTo>
                  <a:lnTo>
                    <a:pt x="127" y="7"/>
                  </a:lnTo>
                  <a:lnTo>
                    <a:pt x="63" y="3"/>
                  </a:lnTo>
                  <a:lnTo>
                    <a:pt x="0" y="0"/>
                  </a:lnTo>
                  <a:lnTo>
                    <a:pt x="0" y="1072"/>
                  </a:lnTo>
                  <a:lnTo>
                    <a:pt x="0" y="1072"/>
                  </a:lnTo>
                  <a:lnTo>
                    <a:pt x="41" y="1075"/>
                  </a:lnTo>
                  <a:lnTo>
                    <a:pt x="80" y="1080"/>
                  </a:lnTo>
                  <a:lnTo>
                    <a:pt x="119" y="1087"/>
                  </a:lnTo>
                  <a:lnTo>
                    <a:pt x="158" y="1097"/>
                  </a:lnTo>
                  <a:lnTo>
                    <a:pt x="158" y="1097"/>
                  </a:lnTo>
                  <a:close/>
                </a:path>
              </a:pathLst>
            </a:custGeom>
            <a:solidFill>
              <a:srgbClr val="7B5A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54" name="Freeform 7">
              <a:extLst>
                <a:ext uri="{FF2B5EF4-FFF2-40B4-BE49-F238E27FC236}">
                  <a16:creationId xmlns:a16="http://schemas.microsoft.com/office/drawing/2014/main" id="{1616C2C1-CBC0-4E43-B20A-9E44BDE5D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9719" y="2789038"/>
              <a:ext cx="760095" cy="760095"/>
            </a:xfrm>
            <a:custGeom>
              <a:avLst/>
              <a:gdLst>
                <a:gd name="T0" fmla="*/ 113 w 980"/>
                <a:gd name="T1" fmla="*/ 981 h 981"/>
                <a:gd name="T2" fmla="*/ 980 w 980"/>
                <a:gd name="T3" fmla="*/ 349 h 981"/>
                <a:gd name="T4" fmla="*/ 980 w 980"/>
                <a:gd name="T5" fmla="*/ 349 h 981"/>
                <a:gd name="T6" fmla="*/ 942 w 980"/>
                <a:gd name="T7" fmla="*/ 301 h 981"/>
                <a:gd name="T8" fmla="*/ 902 w 980"/>
                <a:gd name="T9" fmla="*/ 254 h 981"/>
                <a:gd name="T10" fmla="*/ 860 w 980"/>
                <a:gd name="T11" fmla="*/ 208 h 981"/>
                <a:gd name="T12" fmla="*/ 817 w 980"/>
                <a:gd name="T13" fmla="*/ 162 h 981"/>
                <a:gd name="T14" fmla="*/ 773 w 980"/>
                <a:gd name="T15" fmla="*/ 119 h 981"/>
                <a:gd name="T16" fmla="*/ 727 w 980"/>
                <a:gd name="T17" fmla="*/ 78 h 981"/>
                <a:gd name="T18" fmla="*/ 679 w 980"/>
                <a:gd name="T19" fmla="*/ 39 h 981"/>
                <a:gd name="T20" fmla="*/ 631 w 980"/>
                <a:gd name="T21" fmla="*/ 0 h 981"/>
                <a:gd name="T22" fmla="*/ 0 w 980"/>
                <a:gd name="T23" fmla="*/ 868 h 981"/>
                <a:gd name="T24" fmla="*/ 0 w 980"/>
                <a:gd name="T25" fmla="*/ 868 h 981"/>
                <a:gd name="T26" fmla="*/ 30 w 980"/>
                <a:gd name="T27" fmla="*/ 893 h 981"/>
                <a:gd name="T28" fmla="*/ 59 w 980"/>
                <a:gd name="T29" fmla="*/ 921 h 981"/>
                <a:gd name="T30" fmla="*/ 86 w 980"/>
                <a:gd name="T31" fmla="*/ 950 h 981"/>
                <a:gd name="T32" fmla="*/ 113 w 980"/>
                <a:gd name="T33" fmla="*/ 981 h 981"/>
                <a:gd name="T34" fmla="*/ 113 w 980"/>
                <a:gd name="T35" fmla="*/ 981 h 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80" h="981">
                  <a:moveTo>
                    <a:pt x="113" y="981"/>
                  </a:moveTo>
                  <a:lnTo>
                    <a:pt x="980" y="349"/>
                  </a:lnTo>
                  <a:lnTo>
                    <a:pt x="980" y="349"/>
                  </a:lnTo>
                  <a:lnTo>
                    <a:pt x="942" y="301"/>
                  </a:lnTo>
                  <a:lnTo>
                    <a:pt x="902" y="254"/>
                  </a:lnTo>
                  <a:lnTo>
                    <a:pt x="860" y="208"/>
                  </a:lnTo>
                  <a:lnTo>
                    <a:pt x="817" y="162"/>
                  </a:lnTo>
                  <a:lnTo>
                    <a:pt x="773" y="119"/>
                  </a:lnTo>
                  <a:lnTo>
                    <a:pt x="727" y="78"/>
                  </a:lnTo>
                  <a:lnTo>
                    <a:pt x="679" y="39"/>
                  </a:lnTo>
                  <a:lnTo>
                    <a:pt x="631" y="0"/>
                  </a:lnTo>
                  <a:lnTo>
                    <a:pt x="0" y="868"/>
                  </a:lnTo>
                  <a:lnTo>
                    <a:pt x="0" y="868"/>
                  </a:lnTo>
                  <a:lnTo>
                    <a:pt x="30" y="893"/>
                  </a:lnTo>
                  <a:lnTo>
                    <a:pt x="59" y="921"/>
                  </a:lnTo>
                  <a:lnTo>
                    <a:pt x="86" y="950"/>
                  </a:lnTo>
                  <a:lnTo>
                    <a:pt x="113" y="981"/>
                  </a:lnTo>
                  <a:lnTo>
                    <a:pt x="113" y="981"/>
                  </a:lnTo>
                  <a:close/>
                </a:path>
              </a:pathLst>
            </a:custGeom>
            <a:solidFill>
              <a:srgbClr val="7B5A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55" name="Freeform 8">
              <a:extLst>
                <a:ext uri="{FF2B5EF4-FFF2-40B4-BE49-F238E27FC236}">
                  <a16:creationId xmlns:a16="http://schemas.microsoft.com/office/drawing/2014/main" id="{6096DEB7-6FC1-4189-BBC5-DD970BB05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8274" y="3511904"/>
              <a:ext cx="851618" cy="378496"/>
            </a:xfrm>
            <a:custGeom>
              <a:avLst/>
              <a:gdLst>
                <a:gd name="T0" fmla="*/ 25 w 1098"/>
                <a:gd name="T1" fmla="*/ 488 h 488"/>
                <a:gd name="T2" fmla="*/ 1098 w 1098"/>
                <a:gd name="T3" fmla="*/ 488 h 488"/>
                <a:gd name="T4" fmla="*/ 1098 w 1098"/>
                <a:gd name="T5" fmla="*/ 488 h 488"/>
                <a:gd name="T6" fmla="*/ 1095 w 1098"/>
                <a:gd name="T7" fmla="*/ 425 h 488"/>
                <a:gd name="T8" fmla="*/ 1090 w 1098"/>
                <a:gd name="T9" fmla="*/ 363 h 488"/>
                <a:gd name="T10" fmla="*/ 1085 w 1098"/>
                <a:gd name="T11" fmla="*/ 300 h 488"/>
                <a:gd name="T12" fmla="*/ 1075 w 1098"/>
                <a:gd name="T13" fmla="*/ 239 h 488"/>
                <a:gd name="T14" fmla="*/ 1064 w 1098"/>
                <a:gd name="T15" fmla="*/ 178 h 488"/>
                <a:gd name="T16" fmla="*/ 1052 w 1098"/>
                <a:gd name="T17" fmla="*/ 118 h 488"/>
                <a:gd name="T18" fmla="*/ 1038 w 1098"/>
                <a:gd name="T19" fmla="*/ 58 h 488"/>
                <a:gd name="T20" fmla="*/ 1020 w 1098"/>
                <a:gd name="T21" fmla="*/ 0 h 488"/>
                <a:gd name="T22" fmla="*/ 0 w 1098"/>
                <a:gd name="T23" fmla="*/ 331 h 488"/>
                <a:gd name="T24" fmla="*/ 0 w 1098"/>
                <a:gd name="T25" fmla="*/ 331 h 488"/>
                <a:gd name="T26" fmla="*/ 9 w 1098"/>
                <a:gd name="T27" fmla="*/ 370 h 488"/>
                <a:gd name="T28" fmla="*/ 16 w 1098"/>
                <a:gd name="T29" fmla="*/ 409 h 488"/>
                <a:gd name="T30" fmla="*/ 21 w 1098"/>
                <a:gd name="T31" fmla="*/ 448 h 488"/>
                <a:gd name="T32" fmla="*/ 25 w 1098"/>
                <a:gd name="T33" fmla="*/ 488 h 488"/>
                <a:gd name="T34" fmla="*/ 25 w 1098"/>
                <a:gd name="T35" fmla="*/ 488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8" h="488">
                  <a:moveTo>
                    <a:pt x="25" y="488"/>
                  </a:moveTo>
                  <a:lnTo>
                    <a:pt x="1098" y="488"/>
                  </a:lnTo>
                  <a:lnTo>
                    <a:pt x="1098" y="488"/>
                  </a:lnTo>
                  <a:lnTo>
                    <a:pt x="1095" y="425"/>
                  </a:lnTo>
                  <a:lnTo>
                    <a:pt x="1090" y="363"/>
                  </a:lnTo>
                  <a:lnTo>
                    <a:pt x="1085" y="300"/>
                  </a:lnTo>
                  <a:lnTo>
                    <a:pt x="1075" y="239"/>
                  </a:lnTo>
                  <a:lnTo>
                    <a:pt x="1064" y="178"/>
                  </a:lnTo>
                  <a:lnTo>
                    <a:pt x="1052" y="118"/>
                  </a:lnTo>
                  <a:lnTo>
                    <a:pt x="1038" y="58"/>
                  </a:lnTo>
                  <a:lnTo>
                    <a:pt x="1020" y="0"/>
                  </a:lnTo>
                  <a:lnTo>
                    <a:pt x="0" y="331"/>
                  </a:lnTo>
                  <a:lnTo>
                    <a:pt x="0" y="331"/>
                  </a:lnTo>
                  <a:lnTo>
                    <a:pt x="9" y="370"/>
                  </a:lnTo>
                  <a:lnTo>
                    <a:pt x="16" y="409"/>
                  </a:lnTo>
                  <a:lnTo>
                    <a:pt x="21" y="448"/>
                  </a:lnTo>
                  <a:lnTo>
                    <a:pt x="25" y="488"/>
                  </a:lnTo>
                  <a:lnTo>
                    <a:pt x="25" y="488"/>
                  </a:lnTo>
                  <a:close/>
                </a:path>
              </a:pathLst>
            </a:custGeom>
            <a:solidFill>
              <a:srgbClr val="7B5A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56" name="Freeform 9">
              <a:extLst>
                <a:ext uri="{FF2B5EF4-FFF2-40B4-BE49-F238E27FC236}">
                  <a16:creationId xmlns:a16="http://schemas.microsoft.com/office/drawing/2014/main" id="{77EBB639-8ADA-44BB-8372-915F680638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804" y="4495373"/>
              <a:ext cx="380048" cy="850066"/>
            </a:xfrm>
            <a:custGeom>
              <a:avLst/>
              <a:gdLst>
                <a:gd name="T0" fmla="*/ 332 w 490"/>
                <a:gd name="T1" fmla="*/ 0 h 1097"/>
                <a:gd name="T2" fmla="*/ 0 w 490"/>
                <a:gd name="T3" fmla="*/ 1020 h 1097"/>
                <a:gd name="T4" fmla="*/ 0 w 490"/>
                <a:gd name="T5" fmla="*/ 1020 h 1097"/>
                <a:gd name="T6" fmla="*/ 60 w 490"/>
                <a:gd name="T7" fmla="*/ 1037 h 1097"/>
                <a:gd name="T8" fmla="*/ 119 w 490"/>
                <a:gd name="T9" fmla="*/ 1051 h 1097"/>
                <a:gd name="T10" fmla="*/ 179 w 490"/>
                <a:gd name="T11" fmla="*/ 1063 h 1097"/>
                <a:gd name="T12" fmla="*/ 240 w 490"/>
                <a:gd name="T13" fmla="*/ 1074 h 1097"/>
                <a:gd name="T14" fmla="*/ 302 w 490"/>
                <a:gd name="T15" fmla="*/ 1084 h 1097"/>
                <a:gd name="T16" fmla="*/ 363 w 490"/>
                <a:gd name="T17" fmla="*/ 1090 h 1097"/>
                <a:gd name="T18" fmla="*/ 427 w 490"/>
                <a:gd name="T19" fmla="*/ 1094 h 1097"/>
                <a:gd name="T20" fmla="*/ 490 w 490"/>
                <a:gd name="T21" fmla="*/ 1097 h 1097"/>
                <a:gd name="T22" fmla="*/ 490 w 490"/>
                <a:gd name="T23" fmla="*/ 25 h 1097"/>
                <a:gd name="T24" fmla="*/ 490 w 490"/>
                <a:gd name="T25" fmla="*/ 25 h 1097"/>
                <a:gd name="T26" fmla="*/ 449 w 490"/>
                <a:gd name="T27" fmla="*/ 22 h 1097"/>
                <a:gd name="T28" fmla="*/ 410 w 490"/>
                <a:gd name="T29" fmla="*/ 17 h 1097"/>
                <a:gd name="T30" fmla="*/ 371 w 490"/>
                <a:gd name="T31" fmla="*/ 8 h 1097"/>
                <a:gd name="T32" fmla="*/ 332 w 490"/>
                <a:gd name="T33" fmla="*/ 0 h 1097"/>
                <a:gd name="T34" fmla="*/ 332 w 490"/>
                <a:gd name="T35" fmla="*/ 0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0" h="1097">
                  <a:moveTo>
                    <a:pt x="332" y="0"/>
                  </a:moveTo>
                  <a:lnTo>
                    <a:pt x="0" y="1020"/>
                  </a:lnTo>
                  <a:lnTo>
                    <a:pt x="0" y="1020"/>
                  </a:lnTo>
                  <a:lnTo>
                    <a:pt x="60" y="1037"/>
                  </a:lnTo>
                  <a:lnTo>
                    <a:pt x="119" y="1051"/>
                  </a:lnTo>
                  <a:lnTo>
                    <a:pt x="179" y="1063"/>
                  </a:lnTo>
                  <a:lnTo>
                    <a:pt x="240" y="1074"/>
                  </a:lnTo>
                  <a:lnTo>
                    <a:pt x="302" y="1084"/>
                  </a:lnTo>
                  <a:lnTo>
                    <a:pt x="363" y="1090"/>
                  </a:lnTo>
                  <a:lnTo>
                    <a:pt x="427" y="1094"/>
                  </a:lnTo>
                  <a:lnTo>
                    <a:pt x="490" y="1097"/>
                  </a:lnTo>
                  <a:lnTo>
                    <a:pt x="490" y="25"/>
                  </a:lnTo>
                  <a:lnTo>
                    <a:pt x="490" y="25"/>
                  </a:lnTo>
                  <a:lnTo>
                    <a:pt x="449" y="22"/>
                  </a:lnTo>
                  <a:lnTo>
                    <a:pt x="410" y="17"/>
                  </a:lnTo>
                  <a:lnTo>
                    <a:pt x="371" y="8"/>
                  </a:lnTo>
                  <a:lnTo>
                    <a:pt x="332" y="0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rgbClr val="7B5A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57" name="Freeform 10">
              <a:extLst>
                <a:ext uri="{FF2B5EF4-FFF2-40B4-BE49-F238E27FC236}">
                  <a16:creationId xmlns:a16="http://schemas.microsoft.com/office/drawing/2014/main" id="{D22028E4-B2E5-475F-84DD-84F401AE4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8392" y="2576522"/>
              <a:ext cx="600321" cy="848514"/>
            </a:xfrm>
            <a:custGeom>
              <a:avLst/>
              <a:gdLst>
                <a:gd name="T0" fmla="*/ 141 w 773"/>
                <a:gd name="T1" fmla="*/ 1094 h 1094"/>
                <a:gd name="T2" fmla="*/ 773 w 773"/>
                <a:gd name="T3" fmla="*/ 226 h 1094"/>
                <a:gd name="T4" fmla="*/ 773 w 773"/>
                <a:gd name="T5" fmla="*/ 226 h 1094"/>
                <a:gd name="T6" fmla="*/ 721 w 773"/>
                <a:gd name="T7" fmla="*/ 191 h 1094"/>
                <a:gd name="T8" fmla="*/ 668 w 773"/>
                <a:gd name="T9" fmla="*/ 158 h 1094"/>
                <a:gd name="T10" fmla="*/ 616 w 773"/>
                <a:gd name="T11" fmla="*/ 127 h 1094"/>
                <a:gd name="T12" fmla="*/ 561 w 773"/>
                <a:gd name="T13" fmla="*/ 98 h 1094"/>
                <a:gd name="T14" fmla="*/ 506 w 773"/>
                <a:gd name="T15" fmla="*/ 71 h 1094"/>
                <a:gd name="T16" fmla="*/ 448 w 773"/>
                <a:gd name="T17" fmla="*/ 45 h 1094"/>
                <a:gd name="T18" fmla="*/ 390 w 773"/>
                <a:gd name="T19" fmla="*/ 23 h 1094"/>
                <a:gd name="T20" fmla="*/ 332 w 773"/>
                <a:gd name="T21" fmla="*/ 0 h 1094"/>
                <a:gd name="T22" fmla="*/ 0 w 773"/>
                <a:gd name="T23" fmla="*/ 1021 h 1094"/>
                <a:gd name="T24" fmla="*/ 0 w 773"/>
                <a:gd name="T25" fmla="*/ 1021 h 1094"/>
                <a:gd name="T26" fmla="*/ 36 w 773"/>
                <a:gd name="T27" fmla="*/ 1036 h 1094"/>
                <a:gd name="T28" fmla="*/ 73 w 773"/>
                <a:gd name="T29" fmla="*/ 1053 h 1094"/>
                <a:gd name="T30" fmla="*/ 108 w 773"/>
                <a:gd name="T31" fmla="*/ 1072 h 1094"/>
                <a:gd name="T32" fmla="*/ 141 w 773"/>
                <a:gd name="T33" fmla="*/ 1094 h 1094"/>
                <a:gd name="T34" fmla="*/ 141 w 773"/>
                <a:gd name="T35" fmla="*/ 1094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3" h="1094">
                  <a:moveTo>
                    <a:pt x="141" y="1094"/>
                  </a:moveTo>
                  <a:lnTo>
                    <a:pt x="773" y="226"/>
                  </a:lnTo>
                  <a:lnTo>
                    <a:pt x="773" y="226"/>
                  </a:lnTo>
                  <a:lnTo>
                    <a:pt x="721" y="191"/>
                  </a:lnTo>
                  <a:lnTo>
                    <a:pt x="668" y="158"/>
                  </a:lnTo>
                  <a:lnTo>
                    <a:pt x="616" y="127"/>
                  </a:lnTo>
                  <a:lnTo>
                    <a:pt x="561" y="98"/>
                  </a:lnTo>
                  <a:lnTo>
                    <a:pt x="506" y="71"/>
                  </a:lnTo>
                  <a:lnTo>
                    <a:pt x="448" y="45"/>
                  </a:lnTo>
                  <a:lnTo>
                    <a:pt x="390" y="23"/>
                  </a:lnTo>
                  <a:lnTo>
                    <a:pt x="332" y="0"/>
                  </a:lnTo>
                  <a:lnTo>
                    <a:pt x="0" y="1021"/>
                  </a:lnTo>
                  <a:lnTo>
                    <a:pt x="0" y="1021"/>
                  </a:lnTo>
                  <a:lnTo>
                    <a:pt x="36" y="1036"/>
                  </a:lnTo>
                  <a:lnTo>
                    <a:pt x="73" y="1053"/>
                  </a:lnTo>
                  <a:lnTo>
                    <a:pt x="108" y="1072"/>
                  </a:lnTo>
                  <a:lnTo>
                    <a:pt x="141" y="1094"/>
                  </a:lnTo>
                  <a:lnTo>
                    <a:pt x="141" y="1094"/>
                  </a:lnTo>
                  <a:close/>
                </a:path>
              </a:pathLst>
            </a:custGeom>
            <a:solidFill>
              <a:srgbClr val="7B5A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58" name="Freeform 11">
              <a:extLst>
                <a:ext uri="{FF2B5EF4-FFF2-40B4-BE49-F238E27FC236}">
                  <a16:creationId xmlns:a16="http://schemas.microsoft.com/office/drawing/2014/main" id="{FCFC1433-F8CB-440B-8626-9D2694A1AB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6900" y="4495373"/>
              <a:ext cx="380048" cy="850066"/>
            </a:xfrm>
            <a:custGeom>
              <a:avLst/>
              <a:gdLst>
                <a:gd name="T0" fmla="*/ 0 w 490"/>
                <a:gd name="T1" fmla="*/ 25 h 1097"/>
                <a:gd name="T2" fmla="*/ 0 w 490"/>
                <a:gd name="T3" fmla="*/ 1097 h 1097"/>
                <a:gd name="T4" fmla="*/ 0 w 490"/>
                <a:gd name="T5" fmla="*/ 1097 h 1097"/>
                <a:gd name="T6" fmla="*/ 63 w 490"/>
                <a:gd name="T7" fmla="*/ 1094 h 1097"/>
                <a:gd name="T8" fmla="*/ 127 w 490"/>
                <a:gd name="T9" fmla="*/ 1090 h 1097"/>
                <a:gd name="T10" fmla="*/ 188 w 490"/>
                <a:gd name="T11" fmla="*/ 1084 h 1097"/>
                <a:gd name="T12" fmla="*/ 250 w 490"/>
                <a:gd name="T13" fmla="*/ 1074 h 1097"/>
                <a:gd name="T14" fmla="*/ 311 w 490"/>
                <a:gd name="T15" fmla="*/ 1063 h 1097"/>
                <a:gd name="T16" fmla="*/ 371 w 490"/>
                <a:gd name="T17" fmla="*/ 1051 h 1097"/>
                <a:gd name="T18" fmla="*/ 430 w 490"/>
                <a:gd name="T19" fmla="*/ 1037 h 1097"/>
                <a:gd name="T20" fmla="*/ 490 w 490"/>
                <a:gd name="T21" fmla="*/ 1020 h 1097"/>
                <a:gd name="T22" fmla="*/ 158 w 490"/>
                <a:gd name="T23" fmla="*/ 0 h 1097"/>
                <a:gd name="T24" fmla="*/ 158 w 490"/>
                <a:gd name="T25" fmla="*/ 0 h 1097"/>
                <a:gd name="T26" fmla="*/ 119 w 490"/>
                <a:gd name="T27" fmla="*/ 8 h 1097"/>
                <a:gd name="T28" fmla="*/ 80 w 490"/>
                <a:gd name="T29" fmla="*/ 17 h 1097"/>
                <a:gd name="T30" fmla="*/ 41 w 490"/>
                <a:gd name="T31" fmla="*/ 22 h 1097"/>
                <a:gd name="T32" fmla="*/ 0 w 490"/>
                <a:gd name="T33" fmla="*/ 25 h 1097"/>
                <a:gd name="T34" fmla="*/ 0 w 490"/>
                <a:gd name="T35" fmla="*/ 25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0" h="1097">
                  <a:moveTo>
                    <a:pt x="0" y="25"/>
                  </a:moveTo>
                  <a:lnTo>
                    <a:pt x="0" y="1097"/>
                  </a:lnTo>
                  <a:lnTo>
                    <a:pt x="0" y="1097"/>
                  </a:lnTo>
                  <a:lnTo>
                    <a:pt x="63" y="1094"/>
                  </a:lnTo>
                  <a:lnTo>
                    <a:pt x="127" y="1090"/>
                  </a:lnTo>
                  <a:lnTo>
                    <a:pt x="188" y="1084"/>
                  </a:lnTo>
                  <a:lnTo>
                    <a:pt x="250" y="1074"/>
                  </a:lnTo>
                  <a:lnTo>
                    <a:pt x="311" y="1063"/>
                  </a:lnTo>
                  <a:lnTo>
                    <a:pt x="371" y="1051"/>
                  </a:lnTo>
                  <a:lnTo>
                    <a:pt x="430" y="1037"/>
                  </a:lnTo>
                  <a:lnTo>
                    <a:pt x="490" y="1020"/>
                  </a:lnTo>
                  <a:lnTo>
                    <a:pt x="158" y="0"/>
                  </a:lnTo>
                  <a:lnTo>
                    <a:pt x="158" y="0"/>
                  </a:lnTo>
                  <a:lnTo>
                    <a:pt x="119" y="8"/>
                  </a:lnTo>
                  <a:lnTo>
                    <a:pt x="80" y="17"/>
                  </a:lnTo>
                  <a:lnTo>
                    <a:pt x="41" y="22"/>
                  </a:lnTo>
                  <a:lnTo>
                    <a:pt x="0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7B5A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59" name="Freeform 12">
              <a:extLst>
                <a:ext uri="{FF2B5EF4-FFF2-40B4-BE49-F238E27FC236}">
                  <a16:creationId xmlns:a16="http://schemas.microsoft.com/office/drawing/2014/main" id="{B5C31C70-D953-4754-95AC-DD4A22C4A86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8274" y="3952448"/>
              <a:ext cx="851618" cy="380047"/>
            </a:xfrm>
            <a:custGeom>
              <a:avLst/>
              <a:gdLst>
                <a:gd name="T0" fmla="*/ 25 w 1098"/>
                <a:gd name="T1" fmla="*/ 0 h 489"/>
                <a:gd name="T2" fmla="*/ 25 w 1098"/>
                <a:gd name="T3" fmla="*/ 0 h 489"/>
                <a:gd name="T4" fmla="*/ 21 w 1098"/>
                <a:gd name="T5" fmla="*/ 40 h 489"/>
                <a:gd name="T6" fmla="*/ 16 w 1098"/>
                <a:gd name="T7" fmla="*/ 80 h 489"/>
                <a:gd name="T8" fmla="*/ 9 w 1098"/>
                <a:gd name="T9" fmla="*/ 119 h 489"/>
                <a:gd name="T10" fmla="*/ 0 w 1098"/>
                <a:gd name="T11" fmla="*/ 157 h 489"/>
                <a:gd name="T12" fmla="*/ 1020 w 1098"/>
                <a:gd name="T13" fmla="*/ 489 h 489"/>
                <a:gd name="T14" fmla="*/ 1020 w 1098"/>
                <a:gd name="T15" fmla="*/ 489 h 489"/>
                <a:gd name="T16" fmla="*/ 1038 w 1098"/>
                <a:gd name="T17" fmla="*/ 430 h 489"/>
                <a:gd name="T18" fmla="*/ 1052 w 1098"/>
                <a:gd name="T19" fmla="*/ 371 h 489"/>
                <a:gd name="T20" fmla="*/ 1064 w 1098"/>
                <a:gd name="T21" fmla="*/ 310 h 489"/>
                <a:gd name="T22" fmla="*/ 1075 w 1098"/>
                <a:gd name="T23" fmla="*/ 250 h 489"/>
                <a:gd name="T24" fmla="*/ 1085 w 1098"/>
                <a:gd name="T25" fmla="*/ 188 h 489"/>
                <a:gd name="T26" fmla="*/ 1090 w 1098"/>
                <a:gd name="T27" fmla="*/ 126 h 489"/>
                <a:gd name="T28" fmla="*/ 1095 w 1098"/>
                <a:gd name="T29" fmla="*/ 63 h 489"/>
                <a:gd name="T30" fmla="*/ 1098 w 1098"/>
                <a:gd name="T31" fmla="*/ 0 h 489"/>
                <a:gd name="T32" fmla="*/ 25 w 1098"/>
                <a:gd name="T33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98" h="489">
                  <a:moveTo>
                    <a:pt x="25" y="0"/>
                  </a:moveTo>
                  <a:lnTo>
                    <a:pt x="25" y="0"/>
                  </a:lnTo>
                  <a:lnTo>
                    <a:pt x="21" y="40"/>
                  </a:lnTo>
                  <a:lnTo>
                    <a:pt x="16" y="80"/>
                  </a:lnTo>
                  <a:lnTo>
                    <a:pt x="9" y="119"/>
                  </a:lnTo>
                  <a:lnTo>
                    <a:pt x="0" y="157"/>
                  </a:lnTo>
                  <a:lnTo>
                    <a:pt x="1020" y="489"/>
                  </a:lnTo>
                  <a:lnTo>
                    <a:pt x="1020" y="489"/>
                  </a:lnTo>
                  <a:lnTo>
                    <a:pt x="1038" y="430"/>
                  </a:lnTo>
                  <a:lnTo>
                    <a:pt x="1052" y="371"/>
                  </a:lnTo>
                  <a:lnTo>
                    <a:pt x="1064" y="310"/>
                  </a:lnTo>
                  <a:lnTo>
                    <a:pt x="1075" y="250"/>
                  </a:lnTo>
                  <a:lnTo>
                    <a:pt x="1085" y="188"/>
                  </a:lnTo>
                  <a:lnTo>
                    <a:pt x="1090" y="126"/>
                  </a:lnTo>
                  <a:lnTo>
                    <a:pt x="1095" y="63"/>
                  </a:lnTo>
                  <a:lnTo>
                    <a:pt x="1098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7B5A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60" name="Freeform 13">
              <a:extLst>
                <a:ext uri="{FF2B5EF4-FFF2-40B4-BE49-F238E27FC236}">
                  <a16:creationId xmlns:a16="http://schemas.microsoft.com/office/drawing/2014/main" id="{CF19371B-F00D-4471-B4D3-C59E81106F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3816" y="4133941"/>
              <a:ext cx="846963" cy="600319"/>
            </a:xfrm>
            <a:custGeom>
              <a:avLst/>
              <a:gdLst>
                <a:gd name="T0" fmla="*/ 0 w 1093"/>
                <a:gd name="T1" fmla="*/ 143 h 773"/>
                <a:gd name="T2" fmla="*/ 868 w 1093"/>
                <a:gd name="T3" fmla="*/ 773 h 773"/>
                <a:gd name="T4" fmla="*/ 868 w 1093"/>
                <a:gd name="T5" fmla="*/ 773 h 773"/>
                <a:gd name="T6" fmla="*/ 902 w 1093"/>
                <a:gd name="T7" fmla="*/ 722 h 773"/>
                <a:gd name="T8" fmla="*/ 934 w 1093"/>
                <a:gd name="T9" fmla="*/ 670 h 773"/>
                <a:gd name="T10" fmla="*/ 965 w 1093"/>
                <a:gd name="T11" fmla="*/ 616 h 773"/>
                <a:gd name="T12" fmla="*/ 995 w 1093"/>
                <a:gd name="T13" fmla="*/ 561 h 773"/>
                <a:gd name="T14" fmla="*/ 1022 w 1093"/>
                <a:gd name="T15" fmla="*/ 506 h 773"/>
                <a:gd name="T16" fmla="*/ 1047 w 1093"/>
                <a:gd name="T17" fmla="*/ 449 h 773"/>
                <a:gd name="T18" fmla="*/ 1071 w 1093"/>
                <a:gd name="T19" fmla="*/ 392 h 773"/>
                <a:gd name="T20" fmla="*/ 1093 w 1093"/>
                <a:gd name="T21" fmla="*/ 332 h 773"/>
                <a:gd name="T22" fmla="*/ 73 w 1093"/>
                <a:gd name="T23" fmla="*/ 0 h 773"/>
                <a:gd name="T24" fmla="*/ 73 w 1093"/>
                <a:gd name="T25" fmla="*/ 0 h 773"/>
                <a:gd name="T26" fmla="*/ 57 w 1093"/>
                <a:gd name="T27" fmla="*/ 38 h 773"/>
                <a:gd name="T28" fmla="*/ 39 w 1093"/>
                <a:gd name="T29" fmla="*/ 74 h 773"/>
                <a:gd name="T30" fmla="*/ 20 w 1093"/>
                <a:gd name="T31" fmla="*/ 109 h 773"/>
                <a:gd name="T32" fmla="*/ 0 w 1093"/>
                <a:gd name="T33" fmla="*/ 143 h 773"/>
                <a:gd name="T34" fmla="*/ 0 w 1093"/>
                <a:gd name="T35" fmla="*/ 143 h 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3" h="773">
                  <a:moveTo>
                    <a:pt x="0" y="143"/>
                  </a:moveTo>
                  <a:lnTo>
                    <a:pt x="868" y="773"/>
                  </a:lnTo>
                  <a:lnTo>
                    <a:pt x="868" y="773"/>
                  </a:lnTo>
                  <a:lnTo>
                    <a:pt x="902" y="722"/>
                  </a:lnTo>
                  <a:lnTo>
                    <a:pt x="934" y="670"/>
                  </a:lnTo>
                  <a:lnTo>
                    <a:pt x="965" y="616"/>
                  </a:lnTo>
                  <a:lnTo>
                    <a:pt x="995" y="561"/>
                  </a:lnTo>
                  <a:lnTo>
                    <a:pt x="1022" y="506"/>
                  </a:lnTo>
                  <a:lnTo>
                    <a:pt x="1047" y="449"/>
                  </a:lnTo>
                  <a:lnTo>
                    <a:pt x="1071" y="392"/>
                  </a:lnTo>
                  <a:lnTo>
                    <a:pt x="1093" y="332"/>
                  </a:lnTo>
                  <a:lnTo>
                    <a:pt x="73" y="0"/>
                  </a:lnTo>
                  <a:lnTo>
                    <a:pt x="73" y="0"/>
                  </a:lnTo>
                  <a:lnTo>
                    <a:pt x="57" y="38"/>
                  </a:lnTo>
                  <a:lnTo>
                    <a:pt x="39" y="74"/>
                  </a:lnTo>
                  <a:lnTo>
                    <a:pt x="20" y="109"/>
                  </a:lnTo>
                  <a:lnTo>
                    <a:pt x="0" y="143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7B5A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61" name="Freeform 14">
              <a:extLst>
                <a:ext uri="{FF2B5EF4-FFF2-40B4-BE49-F238E27FC236}">
                  <a16:creationId xmlns:a16="http://schemas.microsoft.com/office/drawing/2014/main" id="{71163429-CAC1-421A-B9CF-916304604E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0972" y="4133941"/>
              <a:ext cx="846963" cy="600319"/>
            </a:xfrm>
            <a:custGeom>
              <a:avLst/>
              <a:gdLst>
                <a:gd name="T0" fmla="*/ 1020 w 1093"/>
                <a:gd name="T1" fmla="*/ 0 h 773"/>
                <a:gd name="T2" fmla="*/ 0 w 1093"/>
                <a:gd name="T3" fmla="*/ 332 h 773"/>
                <a:gd name="T4" fmla="*/ 0 w 1093"/>
                <a:gd name="T5" fmla="*/ 332 h 773"/>
                <a:gd name="T6" fmla="*/ 22 w 1093"/>
                <a:gd name="T7" fmla="*/ 392 h 773"/>
                <a:gd name="T8" fmla="*/ 46 w 1093"/>
                <a:gd name="T9" fmla="*/ 449 h 773"/>
                <a:gd name="T10" fmla="*/ 71 w 1093"/>
                <a:gd name="T11" fmla="*/ 506 h 773"/>
                <a:gd name="T12" fmla="*/ 98 w 1093"/>
                <a:gd name="T13" fmla="*/ 561 h 773"/>
                <a:gd name="T14" fmla="*/ 128 w 1093"/>
                <a:gd name="T15" fmla="*/ 616 h 773"/>
                <a:gd name="T16" fmla="*/ 159 w 1093"/>
                <a:gd name="T17" fmla="*/ 670 h 773"/>
                <a:gd name="T18" fmla="*/ 191 w 1093"/>
                <a:gd name="T19" fmla="*/ 722 h 773"/>
                <a:gd name="T20" fmla="*/ 225 w 1093"/>
                <a:gd name="T21" fmla="*/ 773 h 773"/>
                <a:gd name="T22" fmla="*/ 1093 w 1093"/>
                <a:gd name="T23" fmla="*/ 143 h 773"/>
                <a:gd name="T24" fmla="*/ 1093 w 1093"/>
                <a:gd name="T25" fmla="*/ 143 h 773"/>
                <a:gd name="T26" fmla="*/ 1073 w 1093"/>
                <a:gd name="T27" fmla="*/ 109 h 773"/>
                <a:gd name="T28" fmla="*/ 1054 w 1093"/>
                <a:gd name="T29" fmla="*/ 74 h 773"/>
                <a:gd name="T30" fmla="*/ 1036 w 1093"/>
                <a:gd name="T31" fmla="*/ 38 h 773"/>
                <a:gd name="T32" fmla="*/ 1020 w 1093"/>
                <a:gd name="T33" fmla="*/ 0 h 773"/>
                <a:gd name="T34" fmla="*/ 1020 w 1093"/>
                <a:gd name="T35" fmla="*/ 0 h 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3" h="773">
                  <a:moveTo>
                    <a:pt x="1020" y="0"/>
                  </a:moveTo>
                  <a:lnTo>
                    <a:pt x="0" y="332"/>
                  </a:lnTo>
                  <a:lnTo>
                    <a:pt x="0" y="332"/>
                  </a:lnTo>
                  <a:lnTo>
                    <a:pt x="22" y="392"/>
                  </a:lnTo>
                  <a:lnTo>
                    <a:pt x="46" y="449"/>
                  </a:lnTo>
                  <a:lnTo>
                    <a:pt x="71" y="506"/>
                  </a:lnTo>
                  <a:lnTo>
                    <a:pt x="98" y="561"/>
                  </a:lnTo>
                  <a:lnTo>
                    <a:pt x="128" y="616"/>
                  </a:lnTo>
                  <a:lnTo>
                    <a:pt x="159" y="670"/>
                  </a:lnTo>
                  <a:lnTo>
                    <a:pt x="191" y="722"/>
                  </a:lnTo>
                  <a:lnTo>
                    <a:pt x="225" y="773"/>
                  </a:lnTo>
                  <a:lnTo>
                    <a:pt x="1093" y="143"/>
                  </a:lnTo>
                  <a:lnTo>
                    <a:pt x="1093" y="143"/>
                  </a:lnTo>
                  <a:lnTo>
                    <a:pt x="1073" y="109"/>
                  </a:lnTo>
                  <a:lnTo>
                    <a:pt x="1054" y="74"/>
                  </a:lnTo>
                  <a:lnTo>
                    <a:pt x="1036" y="38"/>
                  </a:lnTo>
                  <a:lnTo>
                    <a:pt x="1020" y="0"/>
                  </a:lnTo>
                  <a:lnTo>
                    <a:pt x="1020" y="0"/>
                  </a:lnTo>
                  <a:close/>
                </a:path>
              </a:pathLst>
            </a:custGeom>
            <a:solidFill>
              <a:srgbClr val="7B5A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62" name="Freeform 15">
              <a:extLst>
                <a:ext uri="{FF2B5EF4-FFF2-40B4-BE49-F238E27FC236}">
                  <a16:creationId xmlns:a16="http://schemas.microsoft.com/office/drawing/2014/main" id="{D6FD699E-A633-4BC0-AFA9-DE81C2666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9719" y="4295267"/>
              <a:ext cx="760095" cy="760095"/>
            </a:xfrm>
            <a:custGeom>
              <a:avLst/>
              <a:gdLst>
                <a:gd name="T0" fmla="*/ 0 w 980"/>
                <a:gd name="T1" fmla="*/ 113 h 981"/>
                <a:gd name="T2" fmla="*/ 631 w 980"/>
                <a:gd name="T3" fmla="*/ 981 h 981"/>
                <a:gd name="T4" fmla="*/ 631 w 980"/>
                <a:gd name="T5" fmla="*/ 981 h 981"/>
                <a:gd name="T6" fmla="*/ 679 w 980"/>
                <a:gd name="T7" fmla="*/ 942 h 981"/>
                <a:gd name="T8" fmla="*/ 727 w 980"/>
                <a:gd name="T9" fmla="*/ 902 h 981"/>
                <a:gd name="T10" fmla="*/ 773 w 980"/>
                <a:gd name="T11" fmla="*/ 860 h 981"/>
                <a:gd name="T12" fmla="*/ 817 w 980"/>
                <a:gd name="T13" fmla="*/ 817 h 981"/>
                <a:gd name="T14" fmla="*/ 860 w 980"/>
                <a:gd name="T15" fmla="*/ 773 h 981"/>
                <a:gd name="T16" fmla="*/ 902 w 980"/>
                <a:gd name="T17" fmla="*/ 727 h 981"/>
                <a:gd name="T18" fmla="*/ 942 w 980"/>
                <a:gd name="T19" fmla="*/ 680 h 981"/>
                <a:gd name="T20" fmla="*/ 980 w 980"/>
                <a:gd name="T21" fmla="*/ 631 h 981"/>
                <a:gd name="T22" fmla="*/ 113 w 980"/>
                <a:gd name="T23" fmla="*/ 0 h 981"/>
                <a:gd name="T24" fmla="*/ 113 w 980"/>
                <a:gd name="T25" fmla="*/ 0 h 981"/>
                <a:gd name="T26" fmla="*/ 86 w 980"/>
                <a:gd name="T27" fmla="*/ 31 h 981"/>
                <a:gd name="T28" fmla="*/ 59 w 980"/>
                <a:gd name="T29" fmla="*/ 60 h 981"/>
                <a:gd name="T30" fmla="*/ 30 w 980"/>
                <a:gd name="T31" fmla="*/ 88 h 981"/>
                <a:gd name="T32" fmla="*/ 0 w 980"/>
                <a:gd name="T33" fmla="*/ 113 h 981"/>
                <a:gd name="T34" fmla="*/ 0 w 980"/>
                <a:gd name="T35" fmla="*/ 113 h 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80" h="981">
                  <a:moveTo>
                    <a:pt x="0" y="113"/>
                  </a:moveTo>
                  <a:lnTo>
                    <a:pt x="631" y="981"/>
                  </a:lnTo>
                  <a:lnTo>
                    <a:pt x="631" y="981"/>
                  </a:lnTo>
                  <a:lnTo>
                    <a:pt x="679" y="942"/>
                  </a:lnTo>
                  <a:lnTo>
                    <a:pt x="727" y="902"/>
                  </a:lnTo>
                  <a:lnTo>
                    <a:pt x="773" y="860"/>
                  </a:lnTo>
                  <a:lnTo>
                    <a:pt x="817" y="817"/>
                  </a:lnTo>
                  <a:lnTo>
                    <a:pt x="860" y="773"/>
                  </a:lnTo>
                  <a:lnTo>
                    <a:pt x="902" y="727"/>
                  </a:lnTo>
                  <a:lnTo>
                    <a:pt x="942" y="680"/>
                  </a:lnTo>
                  <a:lnTo>
                    <a:pt x="980" y="631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86" y="31"/>
                  </a:lnTo>
                  <a:lnTo>
                    <a:pt x="59" y="60"/>
                  </a:lnTo>
                  <a:lnTo>
                    <a:pt x="30" y="88"/>
                  </a:lnTo>
                  <a:lnTo>
                    <a:pt x="0" y="11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7B5A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63" name="Freeform 16">
              <a:extLst>
                <a:ext uri="{FF2B5EF4-FFF2-40B4-BE49-F238E27FC236}">
                  <a16:creationId xmlns:a16="http://schemas.microsoft.com/office/drawing/2014/main" id="{F2B7F536-976B-4DCC-A29E-DE30720B5C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8392" y="4419364"/>
              <a:ext cx="600321" cy="846963"/>
            </a:xfrm>
            <a:custGeom>
              <a:avLst/>
              <a:gdLst>
                <a:gd name="T0" fmla="*/ 0 w 773"/>
                <a:gd name="T1" fmla="*/ 73 h 1093"/>
                <a:gd name="T2" fmla="*/ 332 w 773"/>
                <a:gd name="T3" fmla="*/ 1093 h 1093"/>
                <a:gd name="T4" fmla="*/ 332 w 773"/>
                <a:gd name="T5" fmla="*/ 1093 h 1093"/>
                <a:gd name="T6" fmla="*/ 390 w 773"/>
                <a:gd name="T7" fmla="*/ 1071 h 1093"/>
                <a:gd name="T8" fmla="*/ 448 w 773"/>
                <a:gd name="T9" fmla="*/ 1049 h 1093"/>
                <a:gd name="T10" fmla="*/ 506 w 773"/>
                <a:gd name="T11" fmla="*/ 1023 h 1093"/>
                <a:gd name="T12" fmla="*/ 561 w 773"/>
                <a:gd name="T13" fmla="*/ 995 h 1093"/>
                <a:gd name="T14" fmla="*/ 616 w 773"/>
                <a:gd name="T15" fmla="*/ 967 h 1093"/>
                <a:gd name="T16" fmla="*/ 668 w 773"/>
                <a:gd name="T17" fmla="*/ 936 h 1093"/>
                <a:gd name="T18" fmla="*/ 721 w 773"/>
                <a:gd name="T19" fmla="*/ 902 h 1093"/>
                <a:gd name="T20" fmla="*/ 773 w 773"/>
                <a:gd name="T21" fmla="*/ 868 h 1093"/>
                <a:gd name="T22" fmla="*/ 141 w 773"/>
                <a:gd name="T23" fmla="*/ 0 h 1093"/>
                <a:gd name="T24" fmla="*/ 141 w 773"/>
                <a:gd name="T25" fmla="*/ 0 h 1093"/>
                <a:gd name="T26" fmla="*/ 108 w 773"/>
                <a:gd name="T27" fmla="*/ 22 h 1093"/>
                <a:gd name="T28" fmla="*/ 73 w 773"/>
                <a:gd name="T29" fmla="*/ 41 h 1093"/>
                <a:gd name="T30" fmla="*/ 36 w 773"/>
                <a:gd name="T31" fmla="*/ 58 h 1093"/>
                <a:gd name="T32" fmla="*/ 0 w 773"/>
                <a:gd name="T33" fmla="*/ 73 h 1093"/>
                <a:gd name="T34" fmla="*/ 0 w 773"/>
                <a:gd name="T35" fmla="*/ 73 h 1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3" h="1093">
                  <a:moveTo>
                    <a:pt x="0" y="73"/>
                  </a:moveTo>
                  <a:lnTo>
                    <a:pt x="332" y="1093"/>
                  </a:lnTo>
                  <a:lnTo>
                    <a:pt x="332" y="1093"/>
                  </a:lnTo>
                  <a:lnTo>
                    <a:pt x="390" y="1071"/>
                  </a:lnTo>
                  <a:lnTo>
                    <a:pt x="448" y="1049"/>
                  </a:lnTo>
                  <a:lnTo>
                    <a:pt x="506" y="1023"/>
                  </a:lnTo>
                  <a:lnTo>
                    <a:pt x="561" y="995"/>
                  </a:lnTo>
                  <a:lnTo>
                    <a:pt x="616" y="967"/>
                  </a:lnTo>
                  <a:lnTo>
                    <a:pt x="668" y="936"/>
                  </a:lnTo>
                  <a:lnTo>
                    <a:pt x="721" y="902"/>
                  </a:lnTo>
                  <a:lnTo>
                    <a:pt x="773" y="868"/>
                  </a:lnTo>
                  <a:lnTo>
                    <a:pt x="141" y="0"/>
                  </a:lnTo>
                  <a:lnTo>
                    <a:pt x="141" y="0"/>
                  </a:lnTo>
                  <a:lnTo>
                    <a:pt x="108" y="22"/>
                  </a:lnTo>
                  <a:lnTo>
                    <a:pt x="73" y="41"/>
                  </a:lnTo>
                  <a:lnTo>
                    <a:pt x="36" y="58"/>
                  </a:lnTo>
                  <a:lnTo>
                    <a:pt x="0" y="73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rgbClr val="7B5A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64" name="Freeform 17">
              <a:extLst>
                <a:ext uri="{FF2B5EF4-FFF2-40B4-BE49-F238E27FC236}">
                  <a16:creationId xmlns:a16="http://schemas.microsoft.com/office/drawing/2014/main" id="{2A28D19F-B7F2-4A46-B285-40FBF6FBB8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1860" y="3952448"/>
              <a:ext cx="851618" cy="380047"/>
            </a:xfrm>
            <a:custGeom>
              <a:avLst/>
              <a:gdLst>
                <a:gd name="T0" fmla="*/ 1073 w 1098"/>
                <a:gd name="T1" fmla="*/ 0 h 489"/>
                <a:gd name="T2" fmla="*/ 0 w 1098"/>
                <a:gd name="T3" fmla="*/ 0 h 489"/>
                <a:gd name="T4" fmla="*/ 0 w 1098"/>
                <a:gd name="T5" fmla="*/ 0 h 489"/>
                <a:gd name="T6" fmla="*/ 3 w 1098"/>
                <a:gd name="T7" fmla="*/ 63 h 489"/>
                <a:gd name="T8" fmla="*/ 8 w 1098"/>
                <a:gd name="T9" fmla="*/ 126 h 489"/>
                <a:gd name="T10" fmla="*/ 13 w 1098"/>
                <a:gd name="T11" fmla="*/ 188 h 489"/>
                <a:gd name="T12" fmla="*/ 23 w 1098"/>
                <a:gd name="T13" fmla="*/ 250 h 489"/>
                <a:gd name="T14" fmla="*/ 34 w 1098"/>
                <a:gd name="T15" fmla="*/ 310 h 489"/>
                <a:gd name="T16" fmla="*/ 46 w 1098"/>
                <a:gd name="T17" fmla="*/ 371 h 489"/>
                <a:gd name="T18" fmla="*/ 60 w 1098"/>
                <a:gd name="T19" fmla="*/ 430 h 489"/>
                <a:gd name="T20" fmla="*/ 78 w 1098"/>
                <a:gd name="T21" fmla="*/ 489 h 489"/>
                <a:gd name="T22" fmla="*/ 1098 w 1098"/>
                <a:gd name="T23" fmla="*/ 157 h 489"/>
                <a:gd name="T24" fmla="*/ 1098 w 1098"/>
                <a:gd name="T25" fmla="*/ 157 h 489"/>
                <a:gd name="T26" fmla="*/ 1089 w 1098"/>
                <a:gd name="T27" fmla="*/ 119 h 489"/>
                <a:gd name="T28" fmla="*/ 1082 w 1098"/>
                <a:gd name="T29" fmla="*/ 80 h 489"/>
                <a:gd name="T30" fmla="*/ 1077 w 1098"/>
                <a:gd name="T31" fmla="*/ 40 h 489"/>
                <a:gd name="T32" fmla="*/ 1073 w 1098"/>
                <a:gd name="T33" fmla="*/ 0 h 489"/>
                <a:gd name="T34" fmla="*/ 1073 w 1098"/>
                <a:gd name="T35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8" h="489">
                  <a:moveTo>
                    <a:pt x="1073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" y="63"/>
                  </a:lnTo>
                  <a:lnTo>
                    <a:pt x="8" y="126"/>
                  </a:lnTo>
                  <a:lnTo>
                    <a:pt x="13" y="188"/>
                  </a:lnTo>
                  <a:lnTo>
                    <a:pt x="23" y="250"/>
                  </a:lnTo>
                  <a:lnTo>
                    <a:pt x="34" y="310"/>
                  </a:lnTo>
                  <a:lnTo>
                    <a:pt x="46" y="371"/>
                  </a:lnTo>
                  <a:lnTo>
                    <a:pt x="60" y="430"/>
                  </a:lnTo>
                  <a:lnTo>
                    <a:pt x="78" y="489"/>
                  </a:lnTo>
                  <a:lnTo>
                    <a:pt x="1098" y="157"/>
                  </a:lnTo>
                  <a:lnTo>
                    <a:pt x="1098" y="157"/>
                  </a:lnTo>
                  <a:lnTo>
                    <a:pt x="1089" y="119"/>
                  </a:lnTo>
                  <a:lnTo>
                    <a:pt x="1082" y="80"/>
                  </a:lnTo>
                  <a:lnTo>
                    <a:pt x="1077" y="40"/>
                  </a:lnTo>
                  <a:lnTo>
                    <a:pt x="1073" y="0"/>
                  </a:lnTo>
                  <a:lnTo>
                    <a:pt x="1073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65" name="Freeform 18">
              <a:extLst>
                <a:ext uri="{FF2B5EF4-FFF2-40B4-BE49-F238E27FC236}">
                  <a16:creationId xmlns:a16="http://schemas.microsoft.com/office/drawing/2014/main" id="{A4C1FFE8-1D28-4DC3-BFA1-4186C90973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4590" y="4419364"/>
              <a:ext cx="598769" cy="846963"/>
            </a:xfrm>
            <a:custGeom>
              <a:avLst/>
              <a:gdLst>
                <a:gd name="T0" fmla="*/ 631 w 772"/>
                <a:gd name="T1" fmla="*/ 0 h 1093"/>
                <a:gd name="T2" fmla="*/ 0 w 772"/>
                <a:gd name="T3" fmla="*/ 868 h 1093"/>
                <a:gd name="T4" fmla="*/ 0 w 772"/>
                <a:gd name="T5" fmla="*/ 868 h 1093"/>
                <a:gd name="T6" fmla="*/ 51 w 772"/>
                <a:gd name="T7" fmla="*/ 902 h 1093"/>
                <a:gd name="T8" fmla="*/ 104 w 772"/>
                <a:gd name="T9" fmla="*/ 936 h 1093"/>
                <a:gd name="T10" fmla="*/ 156 w 772"/>
                <a:gd name="T11" fmla="*/ 967 h 1093"/>
                <a:gd name="T12" fmla="*/ 211 w 772"/>
                <a:gd name="T13" fmla="*/ 995 h 1093"/>
                <a:gd name="T14" fmla="*/ 266 w 772"/>
                <a:gd name="T15" fmla="*/ 1023 h 1093"/>
                <a:gd name="T16" fmla="*/ 324 w 772"/>
                <a:gd name="T17" fmla="*/ 1049 h 1093"/>
                <a:gd name="T18" fmla="*/ 382 w 772"/>
                <a:gd name="T19" fmla="*/ 1071 h 1093"/>
                <a:gd name="T20" fmla="*/ 440 w 772"/>
                <a:gd name="T21" fmla="*/ 1093 h 1093"/>
                <a:gd name="T22" fmla="*/ 772 w 772"/>
                <a:gd name="T23" fmla="*/ 73 h 1093"/>
                <a:gd name="T24" fmla="*/ 772 w 772"/>
                <a:gd name="T25" fmla="*/ 73 h 1093"/>
                <a:gd name="T26" fmla="*/ 736 w 772"/>
                <a:gd name="T27" fmla="*/ 58 h 1093"/>
                <a:gd name="T28" fmla="*/ 699 w 772"/>
                <a:gd name="T29" fmla="*/ 41 h 1093"/>
                <a:gd name="T30" fmla="*/ 664 w 772"/>
                <a:gd name="T31" fmla="*/ 22 h 1093"/>
                <a:gd name="T32" fmla="*/ 631 w 772"/>
                <a:gd name="T33" fmla="*/ 0 h 1093"/>
                <a:gd name="T34" fmla="*/ 631 w 772"/>
                <a:gd name="T35" fmla="*/ 0 h 1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2" h="1093">
                  <a:moveTo>
                    <a:pt x="631" y="0"/>
                  </a:moveTo>
                  <a:lnTo>
                    <a:pt x="0" y="868"/>
                  </a:lnTo>
                  <a:lnTo>
                    <a:pt x="0" y="868"/>
                  </a:lnTo>
                  <a:lnTo>
                    <a:pt x="51" y="902"/>
                  </a:lnTo>
                  <a:lnTo>
                    <a:pt x="104" y="936"/>
                  </a:lnTo>
                  <a:lnTo>
                    <a:pt x="156" y="967"/>
                  </a:lnTo>
                  <a:lnTo>
                    <a:pt x="211" y="995"/>
                  </a:lnTo>
                  <a:lnTo>
                    <a:pt x="266" y="1023"/>
                  </a:lnTo>
                  <a:lnTo>
                    <a:pt x="324" y="1049"/>
                  </a:lnTo>
                  <a:lnTo>
                    <a:pt x="382" y="1071"/>
                  </a:lnTo>
                  <a:lnTo>
                    <a:pt x="440" y="1093"/>
                  </a:lnTo>
                  <a:lnTo>
                    <a:pt x="772" y="73"/>
                  </a:lnTo>
                  <a:lnTo>
                    <a:pt x="772" y="73"/>
                  </a:lnTo>
                  <a:lnTo>
                    <a:pt x="736" y="58"/>
                  </a:lnTo>
                  <a:lnTo>
                    <a:pt x="699" y="41"/>
                  </a:lnTo>
                  <a:lnTo>
                    <a:pt x="664" y="22"/>
                  </a:lnTo>
                  <a:lnTo>
                    <a:pt x="631" y="0"/>
                  </a:lnTo>
                  <a:lnTo>
                    <a:pt x="631" y="0"/>
                  </a:lnTo>
                  <a:close/>
                </a:path>
              </a:pathLst>
            </a:custGeom>
            <a:solidFill>
              <a:srgbClr val="7B5A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66" name="Freeform 19">
              <a:extLst>
                <a:ext uri="{FF2B5EF4-FFF2-40B4-BE49-F238E27FC236}">
                  <a16:creationId xmlns:a16="http://schemas.microsoft.com/office/drawing/2014/main" id="{AB2800AC-8E3D-48B6-A741-EE77B0D21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1860" y="3511904"/>
              <a:ext cx="851618" cy="378496"/>
            </a:xfrm>
            <a:custGeom>
              <a:avLst/>
              <a:gdLst>
                <a:gd name="T0" fmla="*/ 1098 w 1098"/>
                <a:gd name="T1" fmla="*/ 331 h 488"/>
                <a:gd name="T2" fmla="*/ 78 w 1098"/>
                <a:gd name="T3" fmla="*/ 0 h 488"/>
                <a:gd name="T4" fmla="*/ 78 w 1098"/>
                <a:gd name="T5" fmla="*/ 0 h 488"/>
                <a:gd name="T6" fmla="*/ 60 w 1098"/>
                <a:gd name="T7" fmla="*/ 58 h 488"/>
                <a:gd name="T8" fmla="*/ 46 w 1098"/>
                <a:gd name="T9" fmla="*/ 118 h 488"/>
                <a:gd name="T10" fmla="*/ 34 w 1098"/>
                <a:gd name="T11" fmla="*/ 178 h 488"/>
                <a:gd name="T12" fmla="*/ 23 w 1098"/>
                <a:gd name="T13" fmla="*/ 239 h 488"/>
                <a:gd name="T14" fmla="*/ 13 w 1098"/>
                <a:gd name="T15" fmla="*/ 300 h 488"/>
                <a:gd name="T16" fmla="*/ 8 w 1098"/>
                <a:gd name="T17" fmla="*/ 363 h 488"/>
                <a:gd name="T18" fmla="*/ 3 w 1098"/>
                <a:gd name="T19" fmla="*/ 425 h 488"/>
                <a:gd name="T20" fmla="*/ 0 w 1098"/>
                <a:gd name="T21" fmla="*/ 488 h 488"/>
                <a:gd name="T22" fmla="*/ 1073 w 1098"/>
                <a:gd name="T23" fmla="*/ 488 h 488"/>
                <a:gd name="T24" fmla="*/ 1073 w 1098"/>
                <a:gd name="T25" fmla="*/ 488 h 488"/>
                <a:gd name="T26" fmla="*/ 1077 w 1098"/>
                <a:gd name="T27" fmla="*/ 448 h 488"/>
                <a:gd name="T28" fmla="*/ 1082 w 1098"/>
                <a:gd name="T29" fmla="*/ 409 h 488"/>
                <a:gd name="T30" fmla="*/ 1089 w 1098"/>
                <a:gd name="T31" fmla="*/ 370 h 488"/>
                <a:gd name="T32" fmla="*/ 1098 w 1098"/>
                <a:gd name="T33" fmla="*/ 331 h 488"/>
                <a:gd name="T34" fmla="*/ 1098 w 1098"/>
                <a:gd name="T35" fmla="*/ 331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8" h="488">
                  <a:moveTo>
                    <a:pt x="1098" y="331"/>
                  </a:moveTo>
                  <a:lnTo>
                    <a:pt x="78" y="0"/>
                  </a:lnTo>
                  <a:lnTo>
                    <a:pt x="78" y="0"/>
                  </a:lnTo>
                  <a:lnTo>
                    <a:pt x="60" y="58"/>
                  </a:lnTo>
                  <a:lnTo>
                    <a:pt x="46" y="118"/>
                  </a:lnTo>
                  <a:lnTo>
                    <a:pt x="34" y="178"/>
                  </a:lnTo>
                  <a:lnTo>
                    <a:pt x="23" y="239"/>
                  </a:lnTo>
                  <a:lnTo>
                    <a:pt x="13" y="300"/>
                  </a:lnTo>
                  <a:lnTo>
                    <a:pt x="8" y="363"/>
                  </a:lnTo>
                  <a:lnTo>
                    <a:pt x="3" y="425"/>
                  </a:lnTo>
                  <a:lnTo>
                    <a:pt x="0" y="488"/>
                  </a:lnTo>
                  <a:lnTo>
                    <a:pt x="1073" y="488"/>
                  </a:lnTo>
                  <a:lnTo>
                    <a:pt x="1073" y="488"/>
                  </a:lnTo>
                  <a:lnTo>
                    <a:pt x="1077" y="448"/>
                  </a:lnTo>
                  <a:lnTo>
                    <a:pt x="1082" y="409"/>
                  </a:lnTo>
                  <a:lnTo>
                    <a:pt x="1089" y="370"/>
                  </a:lnTo>
                  <a:lnTo>
                    <a:pt x="1098" y="331"/>
                  </a:lnTo>
                  <a:lnTo>
                    <a:pt x="1098" y="33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67" name="Freeform 20">
              <a:extLst>
                <a:ext uri="{FF2B5EF4-FFF2-40B4-BE49-F238E27FC236}">
                  <a16:creationId xmlns:a16="http://schemas.microsoft.com/office/drawing/2014/main" id="{2D056BBE-194E-42E8-96F5-B7E5F8965F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3039" y="2576522"/>
              <a:ext cx="600321" cy="848514"/>
            </a:xfrm>
            <a:custGeom>
              <a:avLst/>
              <a:gdLst>
                <a:gd name="T0" fmla="*/ 773 w 773"/>
                <a:gd name="T1" fmla="*/ 1021 h 1094"/>
                <a:gd name="T2" fmla="*/ 441 w 773"/>
                <a:gd name="T3" fmla="*/ 0 h 1094"/>
                <a:gd name="T4" fmla="*/ 441 w 773"/>
                <a:gd name="T5" fmla="*/ 0 h 1094"/>
                <a:gd name="T6" fmla="*/ 383 w 773"/>
                <a:gd name="T7" fmla="*/ 23 h 1094"/>
                <a:gd name="T8" fmla="*/ 325 w 773"/>
                <a:gd name="T9" fmla="*/ 45 h 1094"/>
                <a:gd name="T10" fmla="*/ 267 w 773"/>
                <a:gd name="T11" fmla="*/ 71 h 1094"/>
                <a:gd name="T12" fmla="*/ 212 w 773"/>
                <a:gd name="T13" fmla="*/ 98 h 1094"/>
                <a:gd name="T14" fmla="*/ 157 w 773"/>
                <a:gd name="T15" fmla="*/ 127 h 1094"/>
                <a:gd name="T16" fmla="*/ 105 w 773"/>
                <a:gd name="T17" fmla="*/ 158 h 1094"/>
                <a:gd name="T18" fmla="*/ 52 w 773"/>
                <a:gd name="T19" fmla="*/ 191 h 1094"/>
                <a:gd name="T20" fmla="*/ 0 w 773"/>
                <a:gd name="T21" fmla="*/ 226 h 1094"/>
                <a:gd name="T22" fmla="*/ 632 w 773"/>
                <a:gd name="T23" fmla="*/ 1094 h 1094"/>
                <a:gd name="T24" fmla="*/ 632 w 773"/>
                <a:gd name="T25" fmla="*/ 1094 h 1094"/>
                <a:gd name="T26" fmla="*/ 665 w 773"/>
                <a:gd name="T27" fmla="*/ 1072 h 1094"/>
                <a:gd name="T28" fmla="*/ 700 w 773"/>
                <a:gd name="T29" fmla="*/ 1053 h 1094"/>
                <a:gd name="T30" fmla="*/ 737 w 773"/>
                <a:gd name="T31" fmla="*/ 1036 h 1094"/>
                <a:gd name="T32" fmla="*/ 773 w 773"/>
                <a:gd name="T33" fmla="*/ 1021 h 1094"/>
                <a:gd name="T34" fmla="*/ 773 w 773"/>
                <a:gd name="T35" fmla="*/ 1021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3" h="1094">
                  <a:moveTo>
                    <a:pt x="773" y="1021"/>
                  </a:moveTo>
                  <a:lnTo>
                    <a:pt x="441" y="0"/>
                  </a:lnTo>
                  <a:lnTo>
                    <a:pt x="441" y="0"/>
                  </a:lnTo>
                  <a:lnTo>
                    <a:pt x="383" y="23"/>
                  </a:lnTo>
                  <a:lnTo>
                    <a:pt x="325" y="45"/>
                  </a:lnTo>
                  <a:lnTo>
                    <a:pt x="267" y="71"/>
                  </a:lnTo>
                  <a:lnTo>
                    <a:pt x="212" y="98"/>
                  </a:lnTo>
                  <a:lnTo>
                    <a:pt x="157" y="127"/>
                  </a:lnTo>
                  <a:lnTo>
                    <a:pt x="105" y="158"/>
                  </a:lnTo>
                  <a:lnTo>
                    <a:pt x="52" y="191"/>
                  </a:lnTo>
                  <a:lnTo>
                    <a:pt x="0" y="226"/>
                  </a:lnTo>
                  <a:lnTo>
                    <a:pt x="632" y="1094"/>
                  </a:lnTo>
                  <a:lnTo>
                    <a:pt x="632" y="1094"/>
                  </a:lnTo>
                  <a:lnTo>
                    <a:pt x="665" y="1072"/>
                  </a:lnTo>
                  <a:lnTo>
                    <a:pt x="700" y="1053"/>
                  </a:lnTo>
                  <a:lnTo>
                    <a:pt x="737" y="1036"/>
                  </a:lnTo>
                  <a:lnTo>
                    <a:pt x="773" y="1021"/>
                  </a:lnTo>
                  <a:lnTo>
                    <a:pt x="773" y="102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68" name="Freeform 21">
              <a:extLst>
                <a:ext uri="{FF2B5EF4-FFF2-40B4-BE49-F238E27FC236}">
                  <a16:creationId xmlns:a16="http://schemas.microsoft.com/office/drawing/2014/main" id="{9487C337-82C8-4F6B-9D08-993375E91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0972" y="3110139"/>
              <a:ext cx="846963" cy="598769"/>
            </a:xfrm>
            <a:custGeom>
              <a:avLst/>
              <a:gdLst>
                <a:gd name="T0" fmla="*/ 1093 w 1093"/>
                <a:gd name="T1" fmla="*/ 630 h 771"/>
                <a:gd name="T2" fmla="*/ 225 w 1093"/>
                <a:gd name="T3" fmla="*/ 0 h 771"/>
                <a:gd name="T4" fmla="*/ 225 w 1093"/>
                <a:gd name="T5" fmla="*/ 0 h 771"/>
                <a:gd name="T6" fmla="*/ 191 w 1093"/>
                <a:gd name="T7" fmla="*/ 51 h 771"/>
                <a:gd name="T8" fmla="*/ 159 w 1093"/>
                <a:gd name="T9" fmla="*/ 103 h 771"/>
                <a:gd name="T10" fmla="*/ 128 w 1093"/>
                <a:gd name="T11" fmla="*/ 157 h 771"/>
                <a:gd name="T12" fmla="*/ 98 w 1093"/>
                <a:gd name="T13" fmla="*/ 211 h 771"/>
                <a:gd name="T14" fmla="*/ 71 w 1093"/>
                <a:gd name="T15" fmla="*/ 267 h 771"/>
                <a:gd name="T16" fmla="*/ 46 w 1093"/>
                <a:gd name="T17" fmla="*/ 324 h 771"/>
                <a:gd name="T18" fmla="*/ 22 w 1093"/>
                <a:gd name="T19" fmla="*/ 381 h 771"/>
                <a:gd name="T20" fmla="*/ 0 w 1093"/>
                <a:gd name="T21" fmla="*/ 441 h 771"/>
                <a:gd name="T22" fmla="*/ 1020 w 1093"/>
                <a:gd name="T23" fmla="*/ 771 h 771"/>
                <a:gd name="T24" fmla="*/ 1020 w 1093"/>
                <a:gd name="T25" fmla="*/ 771 h 771"/>
                <a:gd name="T26" fmla="*/ 1036 w 1093"/>
                <a:gd name="T27" fmla="*/ 735 h 771"/>
                <a:gd name="T28" fmla="*/ 1054 w 1093"/>
                <a:gd name="T29" fmla="*/ 699 h 771"/>
                <a:gd name="T30" fmla="*/ 1073 w 1093"/>
                <a:gd name="T31" fmla="*/ 664 h 771"/>
                <a:gd name="T32" fmla="*/ 1093 w 1093"/>
                <a:gd name="T33" fmla="*/ 630 h 771"/>
                <a:gd name="T34" fmla="*/ 1093 w 1093"/>
                <a:gd name="T35" fmla="*/ 630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3" h="771">
                  <a:moveTo>
                    <a:pt x="1093" y="630"/>
                  </a:moveTo>
                  <a:lnTo>
                    <a:pt x="225" y="0"/>
                  </a:lnTo>
                  <a:lnTo>
                    <a:pt x="225" y="0"/>
                  </a:lnTo>
                  <a:lnTo>
                    <a:pt x="191" y="51"/>
                  </a:lnTo>
                  <a:lnTo>
                    <a:pt x="159" y="103"/>
                  </a:lnTo>
                  <a:lnTo>
                    <a:pt x="128" y="157"/>
                  </a:lnTo>
                  <a:lnTo>
                    <a:pt x="98" y="211"/>
                  </a:lnTo>
                  <a:lnTo>
                    <a:pt x="71" y="267"/>
                  </a:lnTo>
                  <a:lnTo>
                    <a:pt x="46" y="324"/>
                  </a:lnTo>
                  <a:lnTo>
                    <a:pt x="22" y="381"/>
                  </a:lnTo>
                  <a:lnTo>
                    <a:pt x="0" y="441"/>
                  </a:lnTo>
                  <a:lnTo>
                    <a:pt x="1020" y="771"/>
                  </a:lnTo>
                  <a:lnTo>
                    <a:pt x="1020" y="771"/>
                  </a:lnTo>
                  <a:lnTo>
                    <a:pt x="1036" y="735"/>
                  </a:lnTo>
                  <a:lnTo>
                    <a:pt x="1054" y="699"/>
                  </a:lnTo>
                  <a:lnTo>
                    <a:pt x="1073" y="664"/>
                  </a:lnTo>
                  <a:lnTo>
                    <a:pt x="1093" y="630"/>
                  </a:lnTo>
                  <a:lnTo>
                    <a:pt x="1093" y="63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69" name="Freeform 22">
              <a:extLst>
                <a:ext uri="{FF2B5EF4-FFF2-40B4-BE49-F238E27FC236}">
                  <a16:creationId xmlns:a16="http://schemas.microsoft.com/office/drawing/2014/main" id="{406910FD-D89A-4C28-80D3-540937FDF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1938" y="2789038"/>
              <a:ext cx="760095" cy="760095"/>
            </a:xfrm>
            <a:custGeom>
              <a:avLst/>
              <a:gdLst>
                <a:gd name="T0" fmla="*/ 980 w 980"/>
                <a:gd name="T1" fmla="*/ 868 h 981"/>
                <a:gd name="T2" fmla="*/ 349 w 980"/>
                <a:gd name="T3" fmla="*/ 0 h 981"/>
                <a:gd name="T4" fmla="*/ 349 w 980"/>
                <a:gd name="T5" fmla="*/ 0 h 981"/>
                <a:gd name="T6" fmla="*/ 301 w 980"/>
                <a:gd name="T7" fmla="*/ 39 h 981"/>
                <a:gd name="T8" fmla="*/ 253 w 980"/>
                <a:gd name="T9" fmla="*/ 78 h 981"/>
                <a:gd name="T10" fmla="*/ 207 w 980"/>
                <a:gd name="T11" fmla="*/ 119 h 981"/>
                <a:gd name="T12" fmla="*/ 163 w 980"/>
                <a:gd name="T13" fmla="*/ 162 h 981"/>
                <a:gd name="T14" fmla="*/ 120 w 980"/>
                <a:gd name="T15" fmla="*/ 208 h 981"/>
                <a:gd name="T16" fmla="*/ 78 w 980"/>
                <a:gd name="T17" fmla="*/ 254 h 981"/>
                <a:gd name="T18" fmla="*/ 38 w 980"/>
                <a:gd name="T19" fmla="*/ 301 h 981"/>
                <a:gd name="T20" fmla="*/ 0 w 980"/>
                <a:gd name="T21" fmla="*/ 349 h 981"/>
                <a:gd name="T22" fmla="*/ 867 w 980"/>
                <a:gd name="T23" fmla="*/ 981 h 981"/>
                <a:gd name="T24" fmla="*/ 867 w 980"/>
                <a:gd name="T25" fmla="*/ 981 h 981"/>
                <a:gd name="T26" fmla="*/ 894 w 980"/>
                <a:gd name="T27" fmla="*/ 950 h 981"/>
                <a:gd name="T28" fmla="*/ 921 w 980"/>
                <a:gd name="T29" fmla="*/ 921 h 981"/>
                <a:gd name="T30" fmla="*/ 950 w 980"/>
                <a:gd name="T31" fmla="*/ 893 h 981"/>
                <a:gd name="T32" fmla="*/ 980 w 980"/>
                <a:gd name="T33" fmla="*/ 868 h 981"/>
                <a:gd name="T34" fmla="*/ 980 w 980"/>
                <a:gd name="T35" fmla="*/ 868 h 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80" h="981">
                  <a:moveTo>
                    <a:pt x="980" y="868"/>
                  </a:moveTo>
                  <a:lnTo>
                    <a:pt x="349" y="0"/>
                  </a:lnTo>
                  <a:lnTo>
                    <a:pt x="349" y="0"/>
                  </a:lnTo>
                  <a:lnTo>
                    <a:pt x="301" y="39"/>
                  </a:lnTo>
                  <a:lnTo>
                    <a:pt x="253" y="78"/>
                  </a:lnTo>
                  <a:lnTo>
                    <a:pt x="207" y="119"/>
                  </a:lnTo>
                  <a:lnTo>
                    <a:pt x="163" y="162"/>
                  </a:lnTo>
                  <a:lnTo>
                    <a:pt x="120" y="208"/>
                  </a:lnTo>
                  <a:lnTo>
                    <a:pt x="78" y="254"/>
                  </a:lnTo>
                  <a:lnTo>
                    <a:pt x="38" y="301"/>
                  </a:lnTo>
                  <a:lnTo>
                    <a:pt x="0" y="349"/>
                  </a:lnTo>
                  <a:lnTo>
                    <a:pt x="867" y="981"/>
                  </a:lnTo>
                  <a:lnTo>
                    <a:pt x="867" y="981"/>
                  </a:lnTo>
                  <a:lnTo>
                    <a:pt x="894" y="950"/>
                  </a:lnTo>
                  <a:lnTo>
                    <a:pt x="921" y="921"/>
                  </a:lnTo>
                  <a:lnTo>
                    <a:pt x="950" y="893"/>
                  </a:lnTo>
                  <a:lnTo>
                    <a:pt x="980" y="868"/>
                  </a:lnTo>
                  <a:lnTo>
                    <a:pt x="980" y="86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70" name="Freeform 23">
              <a:extLst>
                <a:ext uri="{FF2B5EF4-FFF2-40B4-BE49-F238E27FC236}">
                  <a16:creationId xmlns:a16="http://schemas.microsoft.com/office/drawing/2014/main" id="{A1D85E22-34C4-40F9-AD72-84830DC2A4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804" y="2498961"/>
              <a:ext cx="380048" cy="850066"/>
            </a:xfrm>
            <a:custGeom>
              <a:avLst/>
              <a:gdLst>
                <a:gd name="T0" fmla="*/ 490 w 490"/>
                <a:gd name="T1" fmla="*/ 1072 h 1097"/>
                <a:gd name="T2" fmla="*/ 490 w 490"/>
                <a:gd name="T3" fmla="*/ 0 h 1097"/>
                <a:gd name="T4" fmla="*/ 490 w 490"/>
                <a:gd name="T5" fmla="*/ 0 h 1097"/>
                <a:gd name="T6" fmla="*/ 427 w 490"/>
                <a:gd name="T7" fmla="*/ 3 h 1097"/>
                <a:gd name="T8" fmla="*/ 363 w 490"/>
                <a:gd name="T9" fmla="*/ 7 h 1097"/>
                <a:gd name="T10" fmla="*/ 302 w 490"/>
                <a:gd name="T11" fmla="*/ 13 h 1097"/>
                <a:gd name="T12" fmla="*/ 240 w 490"/>
                <a:gd name="T13" fmla="*/ 22 h 1097"/>
                <a:gd name="T14" fmla="*/ 179 w 490"/>
                <a:gd name="T15" fmla="*/ 32 h 1097"/>
                <a:gd name="T16" fmla="*/ 119 w 490"/>
                <a:gd name="T17" fmla="*/ 46 h 1097"/>
                <a:gd name="T18" fmla="*/ 60 w 490"/>
                <a:gd name="T19" fmla="*/ 60 h 1097"/>
                <a:gd name="T20" fmla="*/ 0 w 490"/>
                <a:gd name="T21" fmla="*/ 77 h 1097"/>
                <a:gd name="T22" fmla="*/ 332 w 490"/>
                <a:gd name="T23" fmla="*/ 1097 h 1097"/>
                <a:gd name="T24" fmla="*/ 332 w 490"/>
                <a:gd name="T25" fmla="*/ 1097 h 1097"/>
                <a:gd name="T26" fmla="*/ 371 w 490"/>
                <a:gd name="T27" fmla="*/ 1087 h 1097"/>
                <a:gd name="T28" fmla="*/ 410 w 490"/>
                <a:gd name="T29" fmla="*/ 1080 h 1097"/>
                <a:gd name="T30" fmla="*/ 449 w 490"/>
                <a:gd name="T31" fmla="*/ 1075 h 1097"/>
                <a:gd name="T32" fmla="*/ 490 w 490"/>
                <a:gd name="T33" fmla="*/ 1072 h 1097"/>
                <a:gd name="T34" fmla="*/ 490 w 490"/>
                <a:gd name="T35" fmla="*/ 1072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0" h="1097">
                  <a:moveTo>
                    <a:pt x="490" y="1072"/>
                  </a:moveTo>
                  <a:lnTo>
                    <a:pt x="490" y="0"/>
                  </a:lnTo>
                  <a:lnTo>
                    <a:pt x="490" y="0"/>
                  </a:lnTo>
                  <a:lnTo>
                    <a:pt x="427" y="3"/>
                  </a:lnTo>
                  <a:lnTo>
                    <a:pt x="363" y="7"/>
                  </a:lnTo>
                  <a:lnTo>
                    <a:pt x="302" y="13"/>
                  </a:lnTo>
                  <a:lnTo>
                    <a:pt x="240" y="22"/>
                  </a:lnTo>
                  <a:lnTo>
                    <a:pt x="179" y="32"/>
                  </a:lnTo>
                  <a:lnTo>
                    <a:pt x="119" y="46"/>
                  </a:lnTo>
                  <a:lnTo>
                    <a:pt x="60" y="60"/>
                  </a:lnTo>
                  <a:lnTo>
                    <a:pt x="0" y="77"/>
                  </a:lnTo>
                  <a:lnTo>
                    <a:pt x="332" y="1097"/>
                  </a:lnTo>
                  <a:lnTo>
                    <a:pt x="332" y="1097"/>
                  </a:lnTo>
                  <a:lnTo>
                    <a:pt x="371" y="1087"/>
                  </a:lnTo>
                  <a:lnTo>
                    <a:pt x="410" y="1080"/>
                  </a:lnTo>
                  <a:lnTo>
                    <a:pt x="449" y="1075"/>
                  </a:lnTo>
                  <a:lnTo>
                    <a:pt x="490" y="1072"/>
                  </a:lnTo>
                  <a:lnTo>
                    <a:pt x="490" y="10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71" name="Freeform 24">
              <a:extLst>
                <a:ext uri="{FF2B5EF4-FFF2-40B4-BE49-F238E27FC236}">
                  <a16:creationId xmlns:a16="http://schemas.microsoft.com/office/drawing/2014/main" id="{960E9826-AB3B-4595-9619-49570750DD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1938" y="4295267"/>
              <a:ext cx="760095" cy="760095"/>
            </a:xfrm>
            <a:custGeom>
              <a:avLst/>
              <a:gdLst>
                <a:gd name="T0" fmla="*/ 867 w 980"/>
                <a:gd name="T1" fmla="*/ 0 h 981"/>
                <a:gd name="T2" fmla="*/ 0 w 980"/>
                <a:gd name="T3" fmla="*/ 631 h 981"/>
                <a:gd name="T4" fmla="*/ 0 w 980"/>
                <a:gd name="T5" fmla="*/ 631 h 981"/>
                <a:gd name="T6" fmla="*/ 38 w 980"/>
                <a:gd name="T7" fmla="*/ 680 h 981"/>
                <a:gd name="T8" fmla="*/ 78 w 980"/>
                <a:gd name="T9" fmla="*/ 727 h 981"/>
                <a:gd name="T10" fmla="*/ 120 w 980"/>
                <a:gd name="T11" fmla="*/ 773 h 981"/>
                <a:gd name="T12" fmla="*/ 163 w 980"/>
                <a:gd name="T13" fmla="*/ 817 h 981"/>
                <a:gd name="T14" fmla="*/ 207 w 980"/>
                <a:gd name="T15" fmla="*/ 860 h 981"/>
                <a:gd name="T16" fmla="*/ 253 w 980"/>
                <a:gd name="T17" fmla="*/ 902 h 981"/>
                <a:gd name="T18" fmla="*/ 301 w 980"/>
                <a:gd name="T19" fmla="*/ 942 h 981"/>
                <a:gd name="T20" fmla="*/ 349 w 980"/>
                <a:gd name="T21" fmla="*/ 981 h 981"/>
                <a:gd name="T22" fmla="*/ 980 w 980"/>
                <a:gd name="T23" fmla="*/ 113 h 981"/>
                <a:gd name="T24" fmla="*/ 980 w 980"/>
                <a:gd name="T25" fmla="*/ 113 h 981"/>
                <a:gd name="T26" fmla="*/ 950 w 980"/>
                <a:gd name="T27" fmla="*/ 88 h 981"/>
                <a:gd name="T28" fmla="*/ 921 w 980"/>
                <a:gd name="T29" fmla="*/ 60 h 981"/>
                <a:gd name="T30" fmla="*/ 894 w 980"/>
                <a:gd name="T31" fmla="*/ 31 h 981"/>
                <a:gd name="T32" fmla="*/ 867 w 980"/>
                <a:gd name="T33" fmla="*/ 0 h 981"/>
                <a:gd name="T34" fmla="*/ 867 w 980"/>
                <a:gd name="T35" fmla="*/ 0 h 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80" h="981">
                  <a:moveTo>
                    <a:pt x="867" y="0"/>
                  </a:moveTo>
                  <a:lnTo>
                    <a:pt x="0" y="631"/>
                  </a:lnTo>
                  <a:lnTo>
                    <a:pt x="0" y="631"/>
                  </a:lnTo>
                  <a:lnTo>
                    <a:pt x="38" y="680"/>
                  </a:lnTo>
                  <a:lnTo>
                    <a:pt x="78" y="727"/>
                  </a:lnTo>
                  <a:lnTo>
                    <a:pt x="120" y="773"/>
                  </a:lnTo>
                  <a:lnTo>
                    <a:pt x="163" y="817"/>
                  </a:lnTo>
                  <a:lnTo>
                    <a:pt x="207" y="860"/>
                  </a:lnTo>
                  <a:lnTo>
                    <a:pt x="253" y="902"/>
                  </a:lnTo>
                  <a:lnTo>
                    <a:pt x="301" y="942"/>
                  </a:lnTo>
                  <a:lnTo>
                    <a:pt x="349" y="981"/>
                  </a:lnTo>
                  <a:lnTo>
                    <a:pt x="980" y="113"/>
                  </a:lnTo>
                  <a:lnTo>
                    <a:pt x="980" y="113"/>
                  </a:lnTo>
                  <a:lnTo>
                    <a:pt x="950" y="88"/>
                  </a:lnTo>
                  <a:lnTo>
                    <a:pt x="921" y="60"/>
                  </a:lnTo>
                  <a:lnTo>
                    <a:pt x="894" y="31"/>
                  </a:lnTo>
                  <a:lnTo>
                    <a:pt x="867" y="0"/>
                  </a:lnTo>
                  <a:lnTo>
                    <a:pt x="867" y="0"/>
                  </a:lnTo>
                  <a:close/>
                </a:path>
              </a:pathLst>
            </a:custGeom>
            <a:solidFill>
              <a:srgbClr val="7B5A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2" name="그룹 141">
            <a:extLst>
              <a:ext uri="{FF2B5EF4-FFF2-40B4-BE49-F238E27FC236}">
                <a16:creationId xmlns:a16="http://schemas.microsoft.com/office/drawing/2014/main" id="{D7FDEECA-1507-47FA-9478-6908E9EB20E5}"/>
              </a:ext>
            </a:extLst>
          </p:cNvPr>
          <p:cNvGrpSpPr/>
          <p:nvPr/>
        </p:nvGrpSpPr>
        <p:grpSpPr>
          <a:xfrm>
            <a:off x="6649315" y="1797050"/>
            <a:ext cx="2930793" cy="3050448"/>
            <a:chOff x="907879" y="2281904"/>
            <a:chExt cx="3158296" cy="3287240"/>
          </a:xfrm>
        </p:grpSpPr>
        <p:cxnSp>
          <p:nvCxnSpPr>
            <p:cNvPr id="73" name="직선 연결선 142">
              <a:extLst>
                <a:ext uri="{FF2B5EF4-FFF2-40B4-BE49-F238E27FC236}">
                  <a16:creationId xmlns:a16="http://schemas.microsoft.com/office/drawing/2014/main" id="{6D828C60-18DD-4B6A-842C-FE27BE655ECD}"/>
                </a:ext>
              </a:extLst>
            </p:cNvPr>
            <p:cNvCxnSpPr/>
            <p:nvPr/>
          </p:nvCxnSpPr>
          <p:spPr>
            <a:xfrm flipV="1">
              <a:off x="2482623" y="2281904"/>
              <a:ext cx="0" cy="72000"/>
            </a:xfrm>
            <a:prstGeom prst="line">
              <a:avLst/>
            </a:prstGeom>
            <a:ln w="3175">
              <a:solidFill>
                <a:srgbClr val="7B5A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연결선 143">
              <a:extLst>
                <a:ext uri="{FF2B5EF4-FFF2-40B4-BE49-F238E27FC236}">
                  <a16:creationId xmlns:a16="http://schemas.microsoft.com/office/drawing/2014/main" id="{1B35BA63-E7A6-46FA-B294-9E9B3E62A466}"/>
                </a:ext>
              </a:extLst>
            </p:cNvPr>
            <p:cNvCxnSpPr/>
            <p:nvPr/>
          </p:nvCxnSpPr>
          <p:spPr>
            <a:xfrm flipV="1">
              <a:off x="2482623" y="5497144"/>
              <a:ext cx="0" cy="72000"/>
            </a:xfrm>
            <a:prstGeom prst="line">
              <a:avLst/>
            </a:prstGeom>
            <a:ln w="3175">
              <a:solidFill>
                <a:srgbClr val="7B5A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연결선 144">
              <a:extLst>
                <a:ext uri="{FF2B5EF4-FFF2-40B4-BE49-F238E27FC236}">
                  <a16:creationId xmlns:a16="http://schemas.microsoft.com/office/drawing/2014/main" id="{B166F7B5-8CFE-4C96-9DE0-C4A04B1A0141}"/>
                </a:ext>
              </a:extLst>
            </p:cNvPr>
            <p:cNvCxnSpPr/>
            <p:nvPr/>
          </p:nvCxnSpPr>
          <p:spPr>
            <a:xfrm rot="2160000" flipV="1">
              <a:off x="3431504" y="2586790"/>
              <a:ext cx="0" cy="72000"/>
            </a:xfrm>
            <a:prstGeom prst="line">
              <a:avLst/>
            </a:prstGeom>
            <a:ln w="3175">
              <a:solidFill>
                <a:srgbClr val="7B5A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직선 연결선 145">
              <a:extLst>
                <a:ext uri="{FF2B5EF4-FFF2-40B4-BE49-F238E27FC236}">
                  <a16:creationId xmlns:a16="http://schemas.microsoft.com/office/drawing/2014/main" id="{CCB8CCBA-AB6D-464E-B420-3C63086E1B3F}"/>
                </a:ext>
              </a:extLst>
            </p:cNvPr>
            <p:cNvCxnSpPr/>
            <p:nvPr/>
          </p:nvCxnSpPr>
          <p:spPr>
            <a:xfrm rot="2160000" flipV="1">
              <a:off x="1537009" y="5185843"/>
              <a:ext cx="0" cy="72000"/>
            </a:xfrm>
            <a:prstGeom prst="line">
              <a:avLst/>
            </a:prstGeom>
            <a:ln w="3175">
              <a:solidFill>
                <a:srgbClr val="7B5A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직선 연결선 146">
              <a:extLst>
                <a:ext uri="{FF2B5EF4-FFF2-40B4-BE49-F238E27FC236}">
                  <a16:creationId xmlns:a16="http://schemas.microsoft.com/office/drawing/2014/main" id="{4ED62A72-89ED-4777-9B5D-12FF211E6167}"/>
                </a:ext>
              </a:extLst>
            </p:cNvPr>
            <p:cNvCxnSpPr/>
            <p:nvPr/>
          </p:nvCxnSpPr>
          <p:spPr>
            <a:xfrm rot="4320000" flipV="1">
              <a:off x="4018698" y="3395911"/>
              <a:ext cx="0" cy="72000"/>
            </a:xfrm>
            <a:prstGeom prst="line">
              <a:avLst/>
            </a:prstGeom>
            <a:ln w="3175">
              <a:solidFill>
                <a:srgbClr val="7B5A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연결선 147">
              <a:extLst>
                <a:ext uri="{FF2B5EF4-FFF2-40B4-BE49-F238E27FC236}">
                  <a16:creationId xmlns:a16="http://schemas.microsoft.com/office/drawing/2014/main" id="{E5889218-90E3-4E81-BE87-71174230BE3D}"/>
                </a:ext>
              </a:extLst>
            </p:cNvPr>
            <p:cNvCxnSpPr/>
            <p:nvPr/>
          </p:nvCxnSpPr>
          <p:spPr>
            <a:xfrm rot="4320000" flipV="1">
              <a:off x="943879" y="4384963"/>
              <a:ext cx="0" cy="72000"/>
            </a:xfrm>
            <a:prstGeom prst="line">
              <a:avLst/>
            </a:prstGeom>
            <a:ln w="3175">
              <a:solidFill>
                <a:srgbClr val="7B5A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직선 연결선 148">
              <a:extLst>
                <a:ext uri="{FF2B5EF4-FFF2-40B4-BE49-F238E27FC236}">
                  <a16:creationId xmlns:a16="http://schemas.microsoft.com/office/drawing/2014/main" id="{1EF054C5-CA8B-489C-A539-855361BCBC53}"/>
                </a:ext>
              </a:extLst>
            </p:cNvPr>
            <p:cNvCxnSpPr/>
            <p:nvPr/>
          </p:nvCxnSpPr>
          <p:spPr>
            <a:xfrm rot="19440000">
              <a:off x="3426004" y="5195394"/>
              <a:ext cx="0" cy="72000"/>
            </a:xfrm>
            <a:prstGeom prst="line">
              <a:avLst/>
            </a:prstGeom>
            <a:ln w="3175">
              <a:solidFill>
                <a:srgbClr val="7B5A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직선 연결선 149">
              <a:extLst>
                <a:ext uri="{FF2B5EF4-FFF2-40B4-BE49-F238E27FC236}">
                  <a16:creationId xmlns:a16="http://schemas.microsoft.com/office/drawing/2014/main" id="{3EABDA1D-DED2-48AA-B14A-71FBC73E5D5F}"/>
                </a:ext>
              </a:extLst>
            </p:cNvPr>
            <p:cNvCxnSpPr/>
            <p:nvPr/>
          </p:nvCxnSpPr>
          <p:spPr>
            <a:xfrm rot="19440000">
              <a:off x="1539142" y="2584578"/>
              <a:ext cx="0" cy="72000"/>
            </a:xfrm>
            <a:prstGeom prst="line">
              <a:avLst/>
            </a:prstGeom>
            <a:ln w="3175">
              <a:solidFill>
                <a:srgbClr val="7B5A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직선 연결선 150">
              <a:extLst>
                <a:ext uri="{FF2B5EF4-FFF2-40B4-BE49-F238E27FC236}">
                  <a16:creationId xmlns:a16="http://schemas.microsoft.com/office/drawing/2014/main" id="{CBC4BFF9-0917-47EB-B6D4-3B3B43E36D67}"/>
                </a:ext>
              </a:extLst>
            </p:cNvPr>
            <p:cNvCxnSpPr/>
            <p:nvPr/>
          </p:nvCxnSpPr>
          <p:spPr>
            <a:xfrm rot="17280000">
              <a:off x="4030175" y="4369891"/>
              <a:ext cx="0" cy="72000"/>
            </a:xfrm>
            <a:prstGeom prst="line">
              <a:avLst/>
            </a:prstGeom>
            <a:ln w="3175">
              <a:solidFill>
                <a:srgbClr val="7B5A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직선 연결선 151">
              <a:extLst>
                <a:ext uri="{FF2B5EF4-FFF2-40B4-BE49-F238E27FC236}">
                  <a16:creationId xmlns:a16="http://schemas.microsoft.com/office/drawing/2014/main" id="{BA392ABE-9BDA-4BF6-BB97-2B25C6ACFF84}"/>
                </a:ext>
              </a:extLst>
            </p:cNvPr>
            <p:cNvCxnSpPr/>
            <p:nvPr/>
          </p:nvCxnSpPr>
          <p:spPr>
            <a:xfrm rot="17280000">
              <a:off x="956790" y="3393699"/>
              <a:ext cx="0" cy="72000"/>
            </a:xfrm>
            <a:prstGeom prst="line">
              <a:avLst/>
            </a:prstGeom>
            <a:ln w="3175">
              <a:solidFill>
                <a:srgbClr val="7B5A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77">
            <a:extLst>
              <a:ext uri="{FF2B5EF4-FFF2-40B4-BE49-F238E27FC236}">
                <a16:creationId xmlns:a16="http://schemas.microsoft.com/office/drawing/2014/main" id="{8DACF4FF-15C0-49BD-B116-DEC07ED7D44C}"/>
              </a:ext>
            </a:extLst>
          </p:cNvPr>
          <p:cNvGrpSpPr/>
          <p:nvPr/>
        </p:nvGrpSpPr>
        <p:grpSpPr>
          <a:xfrm>
            <a:off x="6571034" y="5133979"/>
            <a:ext cx="3087354" cy="1344706"/>
            <a:chOff x="2541034" y="5050216"/>
            <a:chExt cx="3087354" cy="1436844"/>
          </a:xfrm>
        </p:grpSpPr>
        <p:grpSp>
          <p:nvGrpSpPr>
            <p:cNvPr id="84" name="Group 78">
              <a:extLst>
                <a:ext uri="{FF2B5EF4-FFF2-40B4-BE49-F238E27FC236}">
                  <a16:creationId xmlns:a16="http://schemas.microsoft.com/office/drawing/2014/main" id="{FA635641-2FAA-4D9B-84B8-070B6A32D3B5}"/>
                </a:ext>
              </a:extLst>
            </p:cNvPr>
            <p:cNvGrpSpPr/>
            <p:nvPr/>
          </p:nvGrpSpPr>
          <p:grpSpPr>
            <a:xfrm>
              <a:off x="2541034" y="5050216"/>
              <a:ext cx="3087354" cy="401010"/>
              <a:chOff x="1235982" y="2133600"/>
              <a:chExt cx="4717143" cy="584270"/>
            </a:xfrm>
          </p:grpSpPr>
          <p:sp>
            <p:nvSpPr>
              <p:cNvPr id="86" name="Rectangle 80">
                <a:extLst>
                  <a:ext uri="{FF2B5EF4-FFF2-40B4-BE49-F238E27FC236}">
                    <a16:creationId xmlns:a16="http://schemas.microsoft.com/office/drawing/2014/main" id="{EB6882A0-5B4D-4210-B441-3B278A040772}"/>
                  </a:ext>
                </a:extLst>
              </p:cNvPr>
              <p:cNvSpPr/>
              <p:nvPr/>
            </p:nvSpPr>
            <p:spPr>
              <a:xfrm>
                <a:off x="1235982" y="2133600"/>
                <a:ext cx="4717143" cy="584270"/>
              </a:xfrm>
              <a:prstGeom prst="rect">
                <a:avLst/>
              </a:prstGeom>
              <a:gradFill flip="none" rotWithShape="1">
                <a:gsLst>
                  <a:gs pos="0">
                    <a:srgbClr val="7B5A85"/>
                  </a:gs>
                  <a:gs pos="100000">
                    <a:srgbClr val="C35954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88900" dist="38100" dir="5400000" sx="99000" sy="99000" algn="t" rotWithShape="0">
                  <a:prstClr val="black">
                    <a:alpha val="3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87" name="Rectangle 3">
                <a:extLst>
                  <a:ext uri="{FF2B5EF4-FFF2-40B4-BE49-F238E27FC236}">
                    <a16:creationId xmlns:a16="http://schemas.microsoft.com/office/drawing/2014/main" id="{04A65E45-687A-44F0-9941-261619AA16E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70579" y="2162682"/>
                <a:ext cx="4247949" cy="53046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latinLnBrk="0"/>
                <a:r>
                  <a:rPr lang="zh-CN" altLang="en-US" sz="1600">
                    <a:effectLst/>
                    <a:latin typeface="Calibri" panose="020F0502020204030204" pitchFamily="34" charset="0"/>
                  </a:rPr>
                  <a:t>请输入标题</a:t>
                </a:r>
              </a:p>
            </p:txBody>
          </p:sp>
        </p:grpSp>
        <p:sp>
          <p:nvSpPr>
            <p:cNvPr id="85" name="Rectangle 3">
              <a:extLst>
                <a:ext uri="{FF2B5EF4-FFF2-40B4-BE49-F238E27FC236}">
                  <a16:creationId xmlns:a16="http://schemas.microsoft.com/office/drawing/2014/main" id="{76DEF61C-0E8C-4752-8ED5-19551E47E5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2796" y="5528691"/>
              <a:ext cx="3043831" cy="95836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>
                <a:lnSpc>
                  <a:spcPct val="150000"/>
                </a:lnSpc>
              </a:pPr>
              <a:r>
                <a:rPr lang="en-US" altLang="ko-KR" sz="1200" b="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</p:grpSp>
      <p:sp>
        <p:nvSpPr>
          <p:cNvPr id="88" name="Oval 1">
            <a:extLst>
              <a:ext uri="{FF2B5EF4-FFF2-40B4-BE49-F238E27FC236}">
                <a16:creationId xmlns:a16="http://schemas.microsoft.com/office/drawing/2014/main" id="{D99FB593-C826-4855-AA5B-EF0401132367}"/>
              </a:ext>
            </a:extLst>
          </p:cNvPr>
          <p:cNvSpPr/>
          <p:nvPr/>
        </p:nvSpPr>
        <p:spPr>
          <a:xfrm>
            <a:off x="3056798" y="2298860"/>
            <a:ext cx="2040982" cy="204098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9" name="텍스트 개체 틀 2">
            <a:extLst>
              <a:ext uri="{FF2B5EF4-FFF2-40B4-BE49-F238E27FC236}">
                <a16:creationId xmlns:a16="http://schemas.microsoft.com/office/drawing/2014/main" id="{ADA965B9-E787-416E-80AB-C5D10268B239}"/>
              </a:ext>
            </a:extLst>
          </p:cNvPr>
          <p:cNvSpPr txBox="1">
            <a:spLocks/>
          </p:cNvSpPr>
          <p:nvPr/>
        </p:nvSpPr>
        <p:spPr>
          <a:xfrm>
            <a:off x="3472873" y="3447380"/>
            <a:ext cx="1208832" cy="303374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lang="ko-KR" altLang="en-US" sz="2300" b="0" kern="1200" spc="-100" dirty="0">
                <a:ln>
                  <a:noFill/>
                  <a:prstDash val="solid"/>
                </a:ln>
                <a:solidFill>
                  <a:schemeClr val="tx1"/>
                </a:solidFill>
                <a:effectLst/>
                <a:latin typeface="Tahoma" pitchFamily="34" charset="0"/>
                <a:ea typeface="-윤고딕150" pitchFamily="18" charset="-127"/>
                <a:cs typeface="Tahoma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tabLst>
                <a:tab pos="180975" algn="l"/>
              </a:tabLst>
            </a:pPr>
            <a:r>
              <a:rPr lang="en-US" altLang="ko-KR" sz="4000" b="1" spc="0" dirty="0">
                <a:latin typeface="Calibri" panose="020F0502020204030204" pitchFamily="34" charset="0"/>
                <a:ea typeface="Sandoll 아트 03 Bold" panose="020B0600000101010101" pitchFamily="34" charset="-127"/>
              </a:rPr>
              <a:t>40</a:t>
            </a:r>
            <a:r>
              <a:rPr lang="en-US" altLang="ko-KR" sz="2400" b="1" spc="0" dirty="0">
                <a:latin typeface="Calibri" panose="020F0502020204030204" pitchFamily="34" charset="0"/>
                <a:ea typeface="Sandoll 아트 03 Bold" panose="020B0600000101010101" pitchFamily="34" charset="-127"/>
              </a:rPr>
              <a:t>%</a:t>
            </a:r>
            <a:endParaRPr lang="en-US" sz="4000" b="1" spc="0" dirty="0">
              <a:latin typeface="Calibri" panose="020F0502020204030204" pitchFamily="34" charset="0"/>
              <a:ea typeface="Sandoll 아트 03 Bold" panose="020B0600000101010101" pitchFamily="34" charset="-127"/>
            </a:endParaRPr>
          </a:p>
        </p:txBody>
      </p:sp>
      <p:sp>
        <p:nvSpPr>
          <p:cNvPr id="90" name="Oval 83">
            <a:extLst>
              <a:ext uri="{FF2B5EF4-FFF2-40B4-BE49-F238E27FC236}">
                <a16:creationId xmlns:a16="http://schemas.microsoft.com/office/drawing/2014/main" id="{4580E862-968F-4746-AE0B-3CF7FCC41E1F}"/>
              </a:ext>
            </a:extLst>
          </p:cNvPr>
          <p:cNvSpPr/>
          <p:nvPr/>
        </p:nvSpPr>
        <p:spPr>
          <a:xfrm>
            <a:off x="7094220" y="2298860"/>
            <a:ext cx="2040982" cy="204098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1" name="텍스트 개체 틀 2">
            <a:extLst>
              <a:ext uri="{FF2B5EF4-FFF2-40B4-BE49-F238E27FC236}">
                <a16:creationId xmlns:a16="http://schemas.microsoft.com/office/drawing/2014/main" id="{6DDD4E68-D1B7-4C30-9F7A-67D1F91C85E4}"/>
              </a:ext>
            </a:extLst>
          </p:cNvPr>
          <p:cNvSpPr txBox="1">
            <a:spLocks/>
          </p:cNvSpPr>
          <p:nvPr/>
        </p:nvSpPr>
        <p:spPr>
          <a:xfrm>
            <a:off x="7510295" y="3447380"/>
            <a:ext cx="1208832" cy="303374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lang="ko-KR" altLang="en-US" sz="2300" b="0" kern="1200" spc="-100" dirty="0">
                <a:ln>
                  <a:noFill/>
                  <a:prstDash val="solid"/>
                </a:ln>
                <a:solidFill>
                  <a:schemeClr val="tx1"/>
                </a:solidFill>
                <a:effectLst/>
                <a:latin typeface="Tahoma" pitchFamily="34" charset="0"/>
                <a:ea typeface="-윤고딕150" pitchFamily="18" charset="-127"/>
                <a:cs typeface="Tahoma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tabLst>
                <a:tab pos="180975" algn="l"/>
              </a:tabLst>
            </a:pPr>
            <a:r>
              <a:rPr lang="en-US" altLang="ko-KR" sz="4000" b="1" spc="0">
                <a:latin typeface="Calibri" panose="020F0502020204030204" pitchFamily="34" charset="0"/>
                <a:ea typeface="Sandoll 아트 03 Bold" panose="020B0600000101010101" pitchFamily="34" charset="-127"/>
              </a:rPr>
              <a:t>70</a:t>
            </a:r>
            <a:r>
              <a:rPr lang="en-US" altLang="ko-KR" sz="2400" b="1" spc="0">
                <a:latin typeface="Calibri" panose="020F0502020204030204" pitchFamily="34" charset="0"/>
                <a:ea typeface="Sandoll 아트 03 Bold" panose="020B0600000101010101" pitchFamily="34" charset="-127"/>
              </a:rPr>
              <a:t>%</a:t>
            </a:r>
          </a:p>
        </p:txBody>
      </p:sp>
      <p:grpSp>
        <p:nvGrpSpPr>
          <p:cNvPr id="92" name="Group 84">
            <a:extLst>
              <a:ext uri="{FF2B5EF4-FFF2-40B4-BE49-F238E27FC236}">
                <a16:creationId xmlns:a16="http://schemas.microsoft.com/office/drawing/2014/main" id="{1BE2079B-173B-4746-BF8F-6D5D72BEEB58}"/>
              </a:ext>
            </a:extLst>
          </p:cNvPr>
          <p:cNvGrpSpPr/>
          <p:nvPr/>
        </p:nvGrpSpPr>
        <p:grpSpPr>
          <a:xfrm>
            <a:off x="7869979" y="2696353"/>
            <a:ext cx="489464" cy="587106"/>
            <a:chOff x="4051300" y="3109913"/>
            <a:chExt cx="628650" cy="754063"/>
          </a:xfrm>
          <a:solidFill>
            <a:srgbClr val="C35954"/>
          </a:solidFill>
        </p:grpSpPr>
        <p:sp>
          <p:nvSpPr>
            <p:cNvPr id="93" name="Freeform 85">
              <a:extLst>
                <a:ext uri="{FF2B5EF4-FFF2-40B4-BE49-F238E27FC236}">
                  <a16:creationId xmlns:a16="http://schemas.microsoft.com/office/drawing/2014/main" id="{C5AB6E75-4E30-4110-B6DF-0C63A35EE4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51300" y="3109913"/>
              <a:ext cx="628650" cy="754063"/>
            </a:xfrm>
            <a:custGeom>
              <a:avLst/>
              <a:gdLst>
                <a:gd name="T0" fmla="*/ 376 w 396"/>
                <a:gd name="T1" fmla="*/ 361 h 475"/>
                <a:gd name="T2" fmla="*/ 287 w 396"/>
                <a:gd name="T3" fmla="*/ 265 h 475"/>
                <a:gd name="T4" fmla="*/ 258 w 396"/>
                <a:gd name="T5" fmla="*/ 133 h 475"/>
                <a:gd name="T6" fmla="*/ 244 w 396"/>
                <a:gd name="T7" fmla="*/ 70 h 475"/>
                <a:gd name="T8" fmla="*/ 237 w 396"/>
                <a:gd name="T9" fmla="*/ 52 h 475"/>
                <a:gd name="T10" fmla="*/ 233 w 396"/>
                <a:gd name="T11" fmla="*/ 39 h 475"/>
                <a:gd name="T12" fmla="*/ 226 w 396"/>
                <a:gd name="T13" fmla="*/ 27 h 475"/>
                <a:gd name="T14" fmla="*/ 220 w 396"/>
                <a:gd name="T15" fmla="*/ 17 h 475"/>
                <a:gd name="T16" fmla="*/ 213 w 396"/>
                <a:gd name="T17" fmla="*/ 10 h 475"/>
                <a:gd name="T18" fmla="*/ 189 w 396"/>
                <a:gd name="T19" fmla="*/ 6 h 475"/>
                <a:gd name="T20" fmla="*/ 182 w 396"/>
                <a:gd name="T21" fmla="*/ 11 h 475"/>
                <a:gd name="T22" fmla="*/ 176 w 396"/>
                <a:gd name="T23" fmla="*/ 18 h 475"/>
                <a:gd name="T24" fmla="*/ 169 w 396"/>
                <a:gd name="T25" fmla="*/ 28 h 475"/>
                <a:gd name="T26" fmla="*/ 164 w 396"/>
                <a:gd name="T27" fmla="*/ 41 h 475"/>
                <a:gd name="T28" fmla="*/ 157 w 396"/>
                <a:gd name="T29" fmla="*/ 55 h 475"/>
                <a:gd name="T30" fmla="*/ 152 w 396"/>
                <a:gd name="T31" fmla="*/ 70 h 475"/>
                <a:gd name="T32" fmla="*/ 139 w 396"/>
                <a:gd name="T33" fmla="*/ 144 h 475"/>
                <a:gd name="T34" fmla="*/ 102 w 396"/>
                <a:gd name="T35" fmla="*/ 278 h 475"/>
                <a:gd name="T36" fmla="*/ 19 w 396"/>
                <a:gd name="T37" fmla="*/ 362 h 475"/>
                <a:gd name="T38" fmla="*/ 1 w 396"/>
                <a:gd name="T39" fmla="*/ 438 h 475"/>
                <a:gd name="T40" fmla="*/ 124 w 396"/>
                <a:gd name="T41" fmla="*/ 474 h 475"/>
                <a:gd name="T42" fmla="*/ 258 w 396"/>
                <a:gd name="T43" fmla="*/ 469 h 475"/>
                <a:gd name="T44" fmla="*/ 339 w 396"/>
                <a:gd name="T45" fmla="*/ 461 h 475"/>
                <a:gd name="T46" fmla="*/ 374 w 396"/>
                <a:gd name="T47" fmla="*/ 378 h 475"/>
                <a:gd name="T48" fmla="*/ 328 w 396"/>
                <a:gd name="T49" fmla="*/ 355 h 475"/>
                <a:gd name="T50" fmla="*/ 262 w 396"/>
                <a:gd name="T51" fmla="*/ 259 h 475"/>
                <a:gd name="T52" fmla="*/ 351 w 396"/>
                <a:gd name="T53" fmla="*/ 360 h 475"/>
                <a:gd name="T54" fmla="*/ 168 w 396"/>
                <a:gd name="T55" fmla="*/ 68 h 475"/>
                <a:gd name="T56" fmla="*/ 172 w 396"/>
                <a:gd name="T57" fmla="*/ 55 h 475"/>
                <a:gd name="T58" fmla="*/ 178 w 396"/>
                <a:gd name="T59" fmla="*/ 43 h 475"/>
                <a:gd name="T60" fmla="*/ 182 w 396"/>
                <a:gd name="T61" fmla="*/ 35 h 475"/>
                <a:gd name="T62" fmla="*/ 187 w 396"/>
                <a:gd name="T63" fmla="*/ 26 h 475"/>
                <a:gd name="T64" fmla="*/ 194 w 396"/>
                <a:gd name="T65" fmla="*/ 20 h 475"/>
                <a:gd name="T66" fmla="*/ 203 w 396"/>
                <a:gd name="T67" fmla="*/ 20 h 475"/>
                <a:gd name="T68" fmla="*/ 208 w 396"/>
                <a:gd name="T69" fmla="*/ 25 h 475"/>
                <a:gd name="T70" fmla="*/ 213 w 396"/>
                <a:gd name="T71" fmla="*/ 34 h 475"/>
                <a:gd name="T72" fmla="*/ 218 w 396"/>
                <a:gd name="T73" fmla="*/ 42 h 475"/>
                <a:gd name="T74" fmla="*/ 223 w 396"/>
                <a:gd name="T75" fmla="*/ 55 h 475"/>
                <a:gd name="T76" fmla="*/ 166 w 396"/>
                <a:gd name="T77" fmla="*/ 75 h 475"/>
                <a:gd name="T78" fmla="*/ 243 w 396"/>
                <a:gd name="T79" fmla="*/ 142 h 475"/>
                <a:gd name="T80" fmla="*/ 154 w 396"/>
                <a:gd name="T81" fmla="*/ 132 h 475"/>
                <a:gd name="T82" fmla="*/ 62 w 396"/>
                <a:gd name="T83" fmla="*/ 347 h 475"/>
                <a:gd name="T84" fmla="*/ 129 w 396"/>
                <a:gd name="T85" fmla="*/ 273 h 475"/>
                <a:gd name="T86" fmla="*/ 56 w 396"/>
                <a:gd name="T87" fmla="*/ 364 h 475"/>
                <a:gd name="T88" fmla="*/ 22 w 396"/>
                <a:gd name="T89" fmla="*/ 378 h 475"/>
                <a:gd name="T90" fmla="*/ 27 w 396"/>
                <a:gd name="T91" fmla="*/ 395 h 475"/>
                <a:gd name="T92" fmla="*/ 139 w 396"/>
                <a:gd name="T93" fmla="*/ 436 h 475"/>
                <a:gd name="T94" fmla="*/ 99 w 396"/>
                <a:gd name="T95" fmla="*/ 371 h 475"/>
                <a:gd name="T96" fmla="*/ 62 w 396"/>
                <a:gd name="T97" fmla="*/ 401 h 475"/>
                <a:gd name="T98" fmla="*/ 72 w 396"/>
                <a:gd name="T99" fmla="*/ 436 h 475"/>
                <a:gd name="T100" fmla="*/ 95 w 396"/>
                <a:gd name="T101" fmla="*/ 385 h 475"/>
                <a:gd name="T102" fmla="*/ 72 w 396"/>
                <a:gd name="T103" fmla="*/ 460 h 475"/>
                <a:gd name="T104" fmla="*/ 153 w 396"/>
                <a:gd name="T105" fmla="*/ 448 h 475"/>
                <a:gd name="T106" fmla="*/ 325 w 396"/>
                <a:gd name="T107" fmla="*/ 450 h 475"/>
                <a:gd name="T108" fmla="*/ 294 w 396"/>
                <a:gd name="T109" fmla="*/ 392 h 475"/>
                <a:gd name="T110" fmla="*/ 322 w 396"/>
                <a:gd name="T111" fmla="*/ 416 h 475"/>
                <a:gd name="T112" fmla="*/ 326 w 396"/>
                <a:gd name="T113" fmla="*/ 382 h 475"/>
                <a:gd name="T114" fmla="*/ 290 w 396"/>
                <a:gd name="T115" fmla="*/ 375 h 475"/>
                <a:gd name="T116" fmla="*/ 258 w 396"/>
                <a:gd name="T117" fmla="*/ 292 h 475"/>
                <a:gd name="T118" fmla="*/ 375 w 396"/>
                <a:gd name="T119" fmla="*/ 40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96" h="475">
                  <a:moveTo>
                    <a:pt x="396" y="427"/>
                  </a:moveTo>
                  <a:lnTo>
                    <a:pt x="396" y="427"/>
                  </a:lnTo>
                  <a:lnTo>
                    <a:pt x="396" y="411"/>
                  </a:lnTo>
                  <a:lnTo>
                    <a:pt x="395" y="393"/>
                  </a:lnTo>
                  <a:lnTo>
                    <a:pt x="393" y="386"/>
                  </a:lnTo>
                  <a:lnTo>
                    <a:pt x="391" y="378"/>
                  </a:lnTo>
                  <a:lnTo>
                    <a:pt x="387" y="373"/>
                  </a:lnTo>
                  <a:lnTo>
                    <a:pt x="384" y="367"/>
                  </a:lnTo>
                  <a:lnTo>
                    <a:pt x="378" y="362"/>
                  </a:lnTo>
                  <a:lnTo>
                    <a:pt x="376" y="361"/>
                  </a:lnTo>
                  <a:lnTo>
                    <a:pt x="376" y="361"/>
                  </a:lnTo>
                  <a:lnTo>
                    <a:pt x="364" y="353"/>
                  </a:lnTo>
                  <a:lnTo>
                    <a:pt x="352" y="344"/>
                  </a:lnTo>
                  <a:lnTo>
                    <a:pt x="341" y="335"/>
                  </a:lnTo>
                  <a:lnTo>
                    <a:pt x="330" y="324"/>
                  </a:lnTo>
                  <a:lnTo>
                    <a:pt x="320" y="313"/>
                  </a:lnTo>
                  <a:lnTo>
                    <a:pt x="311" y="303"/>
                  </a:lnTo>
                  <a:lnTo>
                    <a:pt x="302" y="290"/>
                  </a:lnTo>
                  <a:lnTo>
                    <a:pt x="294" y="278"/>
                  </a:lnTo>
                  <a:lnTo>
                    <a:pt x="287" y="265"/>
                  </a:lnTo>
                  <a:lnTo>
                    <a:pt x="280" y="251"/>
                  </a:lnTo>
                  <a:lnTo>
                    <a:pt x="274" y="237"/>
                  </a:lnTo>
                  <a:lnTo>
                    <a:pt x="270" y="223"/>
                  </a:lnTo>
                  <a:lnTo>
                    <a:pt x="265" y="207"/>
                  </a:lnTo>
                  <a:lnTo>
                    <a:pt x="262" y="193"/>
                  </a:lnTo>
                  <a:lnTo>
                    <a:pt x="260" y="178"/>
                  </a:lnTo>
                  <a:lnTo>
                    <a:pt x="258" y="162"/>
                  </a:lnTo>
                  <a:lnTo>
                    <a:pt x="258" y="144"/>
                  </a:lnTo>
                  <a:lnTo>
                    <a:pt x="258" y="144"/>
                  </a:lnTo>
                  <a:lnTo>
                    <a:pt x="258" y="133"/>
                  </a:lnTo>
                  <a:lnTo>
                    <a:pt x="256" y="120"/>
                  </a:lnTo>
                  <a:lnTo>
                    <a:pt x="249" y="90"/>
                  </a:lnTo>
                  <a:lnTo>
                    <a:pt x="250" y="90"/>
                  </a:lnTo>
                  <a:lnTo>
                    <a:pt x="245" y="71"/>
                  </a:lnTo>
                  <a:lnTo>
                    <a:pt x="245" y="71"/>
                  </a:lnTo>
                  <a:lnTo>
                    <a:pt x="244" y="70"/>
                  </a:lnTo>
                  <a:lnTo>
                    <a:pt x="244" y="70"/>
                  </a:lnTo>
                  <a:lnTo>
                    <a:pt x="244" y="70"/>
                  </a:lnTo>
                  <a:lnTo>
                    <a:pt x="244" y="70"/>
                  </a:lnTo>
                  <a:lnTo>
                    <a:pt x="244" y="70"/>
                  </a:lnTo>
                  <a:lnTo>
                    <a:pt x="244" y="70"/>
                  </a:lnTo>
                  <a:lnTo>
                    <a:pt x="241" y="64"/>
                  </a:lnTo>
                  <a:lnTo>
                    <a:pt x="241" y="64"/>
                  </a:lnTo>
                  <a:lnTo>
                    <a:pt x="241" y="64"/>
                  </a:lnTo>
                  <a:lnTo>
                    <a:pt x="241" y="64"/>
                  </a:lnTo>
                  <a:lnTo>
                    <a:pt x="239" y="57"/>
                  </a:lnTo>
                  <a:lnTo>
                    <a:pt x="239" y="57"/>
                  </a:lnTo>
                  <a:lnTo>
                    <a:pt x="239" y="57"/>
                  </a:lnTo>
                  <a:lnTo>
                    <a:pt x="239" y="57"/>
                  </a:lnTo>
                  <a:lnTo>
                    <a:pt x="237" y="52"/>
                  </a:lnTo>
                  <a:lnTo>
                    <a:pt x="237" y="52"/>
                  </a:lnTo>
                  <a:lnTo>
                    <a:pt x="237" y="51"/>
                  </a:lnTo>
                  <a:lnTo>
                    <a:pt x="237" y="51"/>
                  </a:lnTo>
                  <a:lnTo>
                    <a:pt x="235" y="47"/>
                  </a:lnTo>
                  <a:lnTo>
                    <a:pt x="235" y="47"/>
                  </a:lnTo>
                  <a:lnTo>
                    <a:pt x="235" y="44"/>
                  </a:lnTo>
                  <a:lnTo>
                    <a:pt x="235" y="44"/>
                  </a:lnTo>
                  <a:lnTo>
                    <a:pt x="233" y="41"/>
                  </a:lnTo>
                  <a:lnTo>
                    <a:pt x="233" y="41"/>
                  </a:lnTo>
                  <a:lnTo>
                    <a:pt x="233" y="39"/>
                  </a:lnTo>
                  <a:lnTo>
                    <a:pt x="233" y="39"/>
                  </a:lnTo>
                  <a:lnTo>
                    <a:pt x="231" y="36"/>
                  </a:lnTo>
                  <a:lnTo>
                    <a:pt x="231" y="36"/>
                  </a:lnTo>
                  <a:lnTo>
                    <a:pt x="230" y="34"/>
                  </a:lnTo>
                  <a:lnTo>
                    <a:pt x="230" y="34"/>
                  </a:lnTo>
                  <a:lnTo>
                    <a:pt x="229" y="31"/>
                  </a:lnTo>
                  <a:lnTo>
                    <a:pt x="229" y="31"/>
                  </a:lnTo>
                  <a:lnTo>
                    <a:pt x="227" y="29"/>
                  </a:lnTo>
                  <a:lnTo>
                    <a:pt x="227" y="29"/>
                  </a:lnTo>
                  <a:lnTo>
                    <a:pt x="226" y="27"/>
                  </a:lnTo>
                  <a:lnTo>
                    <a:pt x="226" y="27"/>
                  </a:lnTo>
                  <a:lnTo>
                    <a:pt x="225" y="25"/>
                  </a:lnTo>
                  <a:lnTo>
                    <a:pt x="225" y="25"/>
                  </a:lnTo>
                  <a:lnTo>
                    <a:pt x="223" y="23"/>
                  </a:lnTo>
                  <a:lnTo>
                    <a:pt x="223" y="23"/>
                  </a:lnTo>
                  <a:lnTo>
                    <a:pt x="222" y="21"/>
                  </a:lnTo>
                  <a:lnTo>
                    <a:pt x="222" y="21"/>
                  </a:lnTo>
                  <a:lnTo>
                    <a:pt x="221" y="18"/>
                  </a:lnTo>
                  <a:lnTo>
                    <a:pt x="221" y="18"/>
                  </a:lnTo>
                  <a:lnTo>
                    <a:pt x="220" y="17"/>
                  </a:lnTo>
                  <a:lnTo>
                    <a:pt x="220" y="17"/>
                  </a:lnTo>
                  <a:lnTo>
                    <a:pt x="219" y="15"/>
                  </a:lnTo>
                  <a:lnTo>
                    <a:pt x="219" y="15"/>
                  </a:lnTo>
                  <a:lnTo>
                    <a:pt x="217" y="14"/>
                  </a:lnTo>
                  <a:lnTo>
                    <a:pt x="217" y="14"/>
                  </a:lnTo>
                  <a:lnTo>
                    <a:pt x="216" y="12"/>
                  </a:lnTo>
                  <a:lnTo>
                    <a:pt x="216" y="12"/>
                  </a:lnTo>
                  <a:lnTo>
                    <a:pt x="214" y="11"/>
                  </a:lnTo>
                  <a:lnTo>
                    <a:pt x="214" y="11"/>
                  </a:lnTo>
                  <a:lnTo>
                    <a:pt x="213" y="10"/>
                  </a:lnTo>
                  <a:lnTo>
                    <a:pt x="213" y="10"/>
                  </a:lnTo>
                  <a:lnTo>
                    <a:pt x="211" y="8"/>
                  </a:lnTo>
                  <a:lnTo>
                    <a:pt x="211" y="8"/>
                  </a:lnTo>
                  <a:lnTo>
                    <a:pt x="210" y="8"/>
                  </a:lnTo>
                  <a:lnTo>
                    <a:pt x="210" y="8"/>
                  </a:lnTo>
                  <a:lnTo>
                    <a:pt x="205" y="3"/>
                  </a:lnTo>
                  <a:lnTo>
                    <a:pt x="198" y="0"/>
                  </a:lnTo>
                  <a:lnTo>
                    <a:pt x="192" y="3"/>
                  </a:lnTo>
                  <a:lnTo>
                    <a:pt x="192" y="3"/>
                  </a:lnTo>
                  <a:lnTo>
                    <a:pt x="189" y="6"/>
                  </a:lnTo>
                  <a:lnTo>
                    <a:pt x="189" y="6"/>
                  </a:lnTo>
                  <a:lnTo>
                    <a:pt x="187" y="7"/>
                  </a:lnTo>
                  <a:lnTo>
                    <a:pt x="187" y="7"/>
                  </a:lnTo>
                  <a:lnTo>
                    <a:pt x="185" y="8"/>
                  </a:lnTo>
                  <a:lnTo>
                    <a:pt x="185" y="8"/>
                  </a:lnTo>
                  <a:lnTo>
                    <a:pt x="184" y="9"/>
                  </a:lnTo>
                  <a:lnTo>
                    <a:pt x="184" y="9"/>
                  </a:lnTo>
                  <a:lnTo>
                    <a:pt x="183" y="10"/>
                  </a:lnTo>
                  <a:lnTo>
                    <a:pt x="183" y="10"/>
                  </a:lnTo>
                  <a:lnTo>
                    <a:pt x="182" y="11"/>
                  </a:lnTo>
                  <a:lnTo>
                    <a:pt x="182" y="11"/>
                  </a:lnTo>
                  <a:lnTo>
                    <a:pt x="181" y="12"/>
                  </a:lnTo>
                  <a:lnTo>
                    <a:pt x="181" y="12"/>
                  </a:lnTo>
                  <a:lnTo>
                    <a:pt x="179" y="14"/>
                  </a:lnTo>
                  <a:lnTo>
                    <a:pt x="179" y="14"/>
                  </a:lnTo>
                  <a:lnTo>
                    <a:pt x="178" y="15"/>
                  </a:lnTo>
                  <a:lnTo>
                    <a:pt x="178" y="15"/>
                  </a:lnTo>
                  <a:lnTo>
                    <a:pt x="177" y="17"/>
                  </a:lnTo>
                  <a:lnTo>
                    <a:pt x="177" y="17"/>
                  </a:lnTo>
                  <a:lnTo>
                    <a:pt x="176" y="18"/>
                  </a:lnTo>
                  <a:lnTo>
                    <a:pt x="176" y="18"/>
                  </a:lnTo>
                  <a:lnTo>
                    <a:pt x="175" y="21"/>
                  </a:lnTo>
                  <a:lnTo>
                    <a:pt x="175" y="21"/>
                  </a:lnTo>
                  <a:lnTo>
                    <a:pt x="172" y="23"/>
                  </a:lnTo>
                  <a:lnTo>
                    <a:pt x="172" y="23"/>
                  </a:lnTo>
                  <a:lnTo>
                    <a:pt x="171" y="25"/>
                  </a:lnTo>
                  <a:lnTo>
                    <a:pt x="171" y="25"/>
                  </a:lnTo>
                  <a:lnTo>
                    <a:pt x="170" y="27"/>
                  </a:lnTo>
                  <a:lnTo>
                    <a:pt x="170" y="27"/>
                  </a:lnTo>
                  <a:lnTo>
                    <a:pt x="169" y="28"/>
                  </a:lnTo>
                  <a:lnTo>
                    <a:pt x="169" y="28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67" y="34"/>
                  </a:lnTo>
                  <a:lnTo>
                    <a:pt x="167" y="34"/>
                  </a:lnTo>
                  <a:lnTo>
                    <a:pt x="166" y="36"/>
                  </a:lnTo>
                  <a:lnTo>
                    <a:pt x="166" y="36"/>
                  </a:lnTo>
                  <a:lnTo>
                    <a:pt x="165" y="38"/>
                  </a:lnTo>
                  <a:lnTo>
                    <a:pt x="165" y="38"/>
                  </a:lnTo>
                  <a:lnTo>
                    <a:pt x="164" y="41"/>
                  </a:lnTo>
                  <a:lnTo>
                    <a:pt x="164" y="41"/>
                  </a:lnTo>
                  <a:lnTo>
                    <a:pt x="163" y="43"/>
                  </a:lnTo>
                  <a:lnTo>
                    <a:pt x="163" y="43"/>
                  </a:lnTo>
                  <a:lnTo>
                    <a:pt x="160" y="47"/>
                  </a:lnTo>
                  <a:lnTo>
                    <a:pt x="160" y="47"/>
                  </a:lnTo>
                  <a:lnTo>
                    <a:pt x="159" y="49"/>
                  </a:lnTo>
                  <a:lnTo>
                    <a:pt x="159" y="49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7" y="55"/>
                  </a:lnTo>
                  <a:lnTo>
                    <a:pt x="157" y="55"/>
                  </a:lnTo>
                  <a:lnTo>
                    <a:pt x="156" y="58"/>
                  </a:lnTo>
                  <a:lnTo>
                    <a:pt x="156" y="58"/>
                  </a:lnTo>
                  <a:lnTo>
                    <a:pt x="155" y="62"/>
                  </a:lnTo>
                  <a:lnTo>
                    <a:pt x="155" y="62"/>
                  </a:lnTo>
                  <a:lnTo>
                    <a:pt x="154" y="64"/>
                  </a:lnTo>
                  <a:lnTo>
                    <a:pt x="154" y="64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2" y="70"/>
                  </a:lnTo>
                  <a:lnTo>
                    <a:pt x="152" y="70"/>
                  </a:lnTo>
                  <a:lnTo>
                    <a:pt x="152" y="71"/>
                  </a:lnTo>
                  <a:lnTo>
                    <a:pt x="152" y="71"/>
                  </a:lnTo>
                  <a:lnTo>
                    <a:pt x="152" y="71"/>
                  </a:lnTo>
                  <a:lnTo>
                    <a:pt x="146" y="90"/>
                  </a:lnTo>
                  <a:lnTo>
                    <a:pt x="148" y="90"/>
                  </a:lnTo>
                  <a:lnTo>
                    <a:pt x="148" y="90"/>
                  </a:lnTo>
                  <a:lnTo>
                    <a:pt x="141" y="120"/>
                  </a:lnTo>
                  <a:lnTo>
                    <a:pt x="139" y="133"/>
                  </a:lnTo>
                  <a:lnTo>
                    <a:pt x="139" y="144"/>
                  </a:lnTo>
                  <a:lnTo>
                    <a:pt x="139" y="162"/>
                  </a:lnTo>
                  <a:lnTo>
                    <a:pt x="139" y="162"/>
                  </a:lnTo>
                  <a:lnTo>
                    <a:pt x="137" y="178"/>
                  </a:lnTo>
                  <a:lnTo>
                    <a:pt x="135" y="193"/>
                  </a:lnTo>
                  <a:lnTo>
                    <a:pt x="131" y="209"/>
                  </a:lnTo>
                  <a:lnTo>
                    <a:pt x="127" y="223"/>
                  </a:lnTo>
                  <a:lnTo>
                    <a:pt x="122" y="237"/>
                  </a:lnTo>
                  <a:lnTo>
                    <a:pt x="116" y="251"/>
                  </a:lnTo>
                  <a:lnTo>
                    <a:pt x="110" y="265"/>
                  </a:lnTo>
                  <a:lnTo>
                    <a:pt x="102" y="278"/>
                  </a:lnTo>
                  <a:lnTo>
                    <a:pt x="95" y="290"/>
                  </a:lnTo>
                  <a:lnTo>
                    <a:pt x="86" y="303"/>
                  </a:lnTo>
                  <a:lnTo>
                    <a:pt x="76" y="313"/>
                  </a:lnTo>
                  <a:lnTo>
                    <a:pt x="67" y="324"/>
                  </a:lnTo>
                  <a:lnTo>
                    <a:pt x="56" y="335"/>
                  </a:lnTo>
                  <a:lnTo>
                    <a:pt x="44" y="344"/>
                  </a:lnTo>
                  <a:lnTo>
                    <a:pt x="32" y="353"/>
                  </a:lnTo>
                  <a:lnTo>
                    <a:pt x="20" y="361"/>
                  </a:lnTo>
                  <a:lnTo>
                    <a:pt x="19" y="362"/>
                  </a:lnTo>
                  <a:lnTo>
                    <a:pt x="19" y="362"/>
                  </a:lnTo>
                  <a:lnTo>
                    <a:pt x="13" y="367"/>
                  </a:lnTo>
                  <a:lnTo>
                    <a:pt x="13" y="367"/>
                  </a:lnTo>
                  <a:lnTo>
                    <a:pt x="8" y="372"/>
                  </a:lnTo>
                  <a:lnTo>
                    <a:pt x="6" y="378"/>
                  </a:lnTo>
                  <a:lnTo>
                    <a:pt x="4" y="386"/>
                  </a:lnTo>
                  <a:lnTo>
                    <a:pt x="2" y="393"/>
                  </a:lnTo>
                  <a:lnTo>
                    <a:pt x="1" y="411"/>
                  </a:lnTo>
                  <a:lnTo>
                    <a:pt x="0" y="426"/>
                  </a:lnTo>
                  <a:lnTo>
                    <a:pt x="0" y="426"/>
                  </a:lnTo>
                  <a:lnTo>
                    <a:pt x="1" y="438"/>
                  </a:lnTo>
                  <a:lnTo>
                    <a:pt x="1" y="444"/>
                  </a:lnTo>
                  <a:lnTo>
                    <a:pt x="2" y="450"/>
                  </a:lnTo>
                  <a:lnTo>
                    <a:pt x="2" y="450"/>
                  </a:lnTo>
                  <a:lnTo>
                    <a:pt x="57" y="450"/>
                  </a:lnTo>
                  <a:lnTo>
                    <a:pt x="57" y="450"/>
                  </a:lnTo>
                  <a:lnTo>
                    <a:pt x="58" y="461"/>
                  </a:lnTo>
                  <a:lnTo>
                    <a:pt x="59" y="474"/>
                  </a:lnTo>
                  <a:lnTo>
                    <a:pt x="72" y="474"/>
                  </a:lnTo>
                  <a:lnTo>
                    <a:pt x="111" y="474"/>
                  </a:lnTo>
                  <a:lnTo>
                    <a:pt x="124" y="474"/>
                  </a:lnTo>
                  <a:lnTo>
                    <a:pt x="125" y="461"/>
                  </a:lnTo>
                  <a:lnTo>
                    <a:pt x="125" y="461"/>
                  </a:lnTo>
                  <a:lnTo>
                    <a:pt x="125" y="450"/>
                  </a:lnTo>
                  <a:lnTo>
                    <a:pt x="138" y="450"/>
                  </a:lnTo>
                  <a:lnTo>
                    <a:pt x="138" y="450"/>
                  </a:lnTo>
                  <a:lnTo>
                    <a:pt x="139" y="469"/>
                  </a:lnTo>
                  <a:lnTo>
                    <a:pt x="140" y="475"/>
                  </a:lnTo>
                  <a:lnTo>
                    <a:pt x="257" y="475"/>
                  </a:lnTo>
                  <a:lnTo>
                    <a:pt x="258" y="469"/>
                  </a:lnTo>
                  <a:lnTo>
                    <a:pt x="258" y="469"/>
                  </a:lnTo>
                  <a:lnTo>
                    <a:pt x="259" y="450"/>
                  </a:lnTo>
                  <a:lnTo>
                    <a:pt x="271" y="450"/>
                  </a:lnTo>
                  <a:lnTo>
                    <a:pt x="271" y="450"/>
                  </a:lnTo>
                  <a:lnTo>
                    <a:pt x="272" y="461"/>
                  </a:lnTo>
                  <a:lnTo>
                    <a:pt x="273" y="474"/>
                  </a:lnTo>
                  <a:lnTo>
                    <a:pt x="286" y="474"/>
                  </a:lnTo>
                  <a:lnTo>
                    <a:pt x="325" y="474"/>
                  </a:lnTo>
                  <a:lnTo>
                    <a:pt x="338" y="474"/>
                  </a:lnTo>
                  <a:lnTo>
                    <a:pt x="339" y="461"/>
                  </a:lnTo>
                  <a:lnTo>
                    <a:pt x="339" y="461"/>
                  </a:lnTo>
                  <a:lnTo>
                    <a:pt x="339" y="450"/>
                  </a:lnTo>
                  <a:lnTo>
                    <a:pt x="395" y="450"/>
                  </a:lnTo>
                  <a:lnTo>
                    <a:pt x="395" y="450"/>
                  </a:lnTo>
                  <a:lnTo>
                    <a:pt x="396" y="444"/>
                  </a:lnTo>
                  <a:lnTo>
                    <a:pt x="396" y="444"/>
                  </a:lnTo>
                  <a:lnTo>
                    <a:pt x="396" y="438"/>
                  </a:lnTo>
                  <a:lnTo>
                    <a:pt x="396" y="427"/>
                  </a:lnTo>
                  <a:lnTo>
                    <a:pt x="396" y="427"/>
                  </a:lnTo>
                  <a:close/>
                  <a:moveTo>
                    <a:pt x="369" y="373"/>
                  </a:moveTo>
                  <a:lnTo>
                    <a:pt x="374" y="378"/>
                  </a:lnTo>
                  <a:lnTo>
                    <a:pt x="374" y="378"/>
                  </a:lnTo>
                  <a:lnTo>
                    <a:pt x="376" y="380"/>
                  </a:lnTo>
                  <a:lnTo>
                    <a:pt x="378" y="384"/>
                  </a:lnTo>
                  <a:lnTo>
                    <a:pt x="376" y="384"/>
                  </a:lnTo>
                  <a:lnTo>
                    <a:pt x="375" y="382"/>
                  </a:lnTo>
                  <a:lnTo>
                    <a:pt x="375" y="382"/>
                  </a:lnTo>
                  <a:lnTo>
                    <a:pt x="362" y="377"/>
                  </a:lnTo>
                  <a:lnTo>
                    <a:pt x="351" y="371"/>
                  </a:lnTo>
                  <a:lnTo>
                    <a:pt x="339" y="363"/>
                  </a:lnTo>
                  <a:lnTo>
                    <a:pt x="328" y="355"/>
                  </a:lnTo>
                  <a:lnTo>
                    <a:pt x="318" y="348"/>
                  </a:lnTo>
                  <a:lnTo>
                    <a:pt x="308" y="339"/>
                  </a:lnTo>
                  <a:lnTo>
                    <a:pt x="300" y="331"/>
                  </a:lnTo>
                  <a:lnTo>
                    <a:pt x="292" y="322"/>
                  </a:lnTo>
                  <a:lnTo>
                    <a:pt x="285" y="312"/>
                  </a:lnTo>
                  <a:lnTo>
                    <a:pt x="279" y="303"/>
                  </a:lnTo>
                  <a:lnTo>
                    <a:pt x="274" y="292"/>
                  </a:lnTo>
                  <a:lnTo>
                    <a:pt x="268" y="281"/>
                  </a:lnTo>
                  <a:lnTo>
                    <a:pt x="265" y="270"/>
                  </a:lnTo>
                  <a:lnTo>
                    <a:pt x="262" y="259"/>
                  </a:lnTo>
                  <a:lnTo>
                    <a:pt x="260" y="249"/>
                  </a:lnTo>
                  <a:lnTo>
                    <a:pt x="259" y="237"/>
                  </a:lnTo>
                  <a:lnTo>
                    <a:pt x="259" y="237"/>
                  </a:lnTo>
                  <a:lnTo>
                    <a:pt x="267" y="257"/>
                  </a:lnTo>
                  <a:lnTo>
                    <a:pt x="278" y="278"/>
                  </a:lnTo>
                  <a:lnTo>
                    <a:pt x="289" y="296"/>
                  </a:lnTo>
                  <a:lnTo>
                    <a:pt x="302" y="314"/>
                  </a:lnTo>
                  <a:lnTo>
                    <a:pt x="317" y="331"/>
                  </a:lnTo>
                  <a:lnTo>
                    <a:pt x="333" y="347"/>
                  </a:lnTo>
                  <a:lnTo>
                    <a:pt x="351" y="360"/>
                  </a:lnTo>
                  <a:lnTo>
                    <a:pt x="369" y="373"/>
                  </a:lnTo>
                  <a:lnTo>
                    <a:pt x="369" y="373"/>
                  </a:lnTo>
                  <a:close/>
                  <a:moveTo>
                    <a:pt x="166" y="75"/>
                  </a:moveTo>
                  <a:lnTo>
                    <a:pt x="166" y="75"/>
                  </a:lnTo>
                  <a:lnTo>
                    <a:pt x="166" y="74"/>
                  </a:lnTo>
                  <a:lnTo>
                    <a:pt x="166" y="74"/>
                  </a:lnTo>
                  <a:lnTo>
                    <a:pt x="167" y="70"/>
                  </a:lnTo>
                  <a:lnTo>
                    <a:pt x="167" y="70"/>
                  </a:lnTo>
                  <a:lnTo>
                    <a:pt x="168" y="68"/>
                  </a:lnTo>
                  <a:lnTo>
                    <a:pt x="168" y="68"/>
                  </a:lnTo>
                  <a:lnTo>
                    <a:pt x="169" y="65"/>
                  </a:lnTo>
                  <a:lnTo>
                    <a:pt x="169" y="65"/>
                  </a:lnTo>
                  <a:lnTo>
                    <a:pt x="170" y="63"/>
                  </a:lnTo>
                  <a:lnTo>
                    <a:pt x="170" y="63"/>
                  </a:lnTo>
                  <a:lnTo>
                    <a:pt x="170" y="61"/>
                  </a:lnTo>
                  <a:lnTo>
                    <a:pt x="170" y="61"/>
                  </a:lnTo>
                  <a:lnTo>
                    <a:pt x="171" y="57"/>
                  </a:lnTo>
                  <a:lnTo>
                    <a:pt x="171" y="57"/>
                  </a:lnTo>
                  <a:lnTo>
                    <a:pt x="172" y="55"/>
                  </a:lnTo>
                  <a:lnTo>
                    <a:pt x="172" y="55"/>
                  </a:lnTo>
                  <a:lnTo>
                    <a:pt x="173" y="53"/>
                  </a:lnTo>
                  <a:lnTo>
                    <a:pt x="173" y="53"/>
                  </a:lnTo>
                  <a:lnTo>
                    <a:pt x="175" y="51"/>
                  </a:lnTo>
                  <a:lnTo>
                    <a:pt x="175" y="51"/>
                  </a:lnTo>
                  <a:lnTo>
                    <a:pt x="176" y="48"/>
                  </a:lnTo>
                  <a:lnTo>
                    <a:pt x="176" y="48"/>
                  </a:lnTo>
                  <a:lnTo>
                    <a:pt x="177" y="47"/>
                  </a:lnTo>
                  <a:lnTo>
                    <a:pt x="177" y="47"/>
                  </a:lnTo>
                  <a:lnTo>
                    <a:pt x="178" y="43"/>
                  </a:lnTo>
                  <a:lnTo>
                    <a:pt x="178" y="43"/>
                  </a:lnTo>
                  <a:lnTo>
                    <a:pt x="178" y="42"/>
                  </a:lnTo>
                  <a:lnTo>
                    <a:pt x="178" y="42"/>
                  </a:lnTo>
                  <a:lnTo>
                    <a:pt x="180" y="39"/>
                  </a:lnTo>
                  <a:lnTo>
                    <a:pt x="180" y="39"/>
                  </a:lnTo>
                  <a:lnTo>
                    <a:pt x="180" y="38"/>
                  </a:lnTo>
                  <a:lnTo>
                    <a:pt x="180" y="38"/>
                  </a:lnTo>
                  <a:lnTo>
                    <a:pt x="182" y="36"/>
                  </a:lnTo>
                  <a:lnTo>
                    <a:pt x="182" y="36"/>
                  </a:lnTo>
                  <a:lnTo>
                    <a:pt x="182" y="35"/>
                  </a:lnTo>
                  <a:lnTo>
                    <a:pt x="182" y="35"/>
                  </a:lnTo>
                  <a:lnTo>
                    <a:pt x="183" y="31"/>
                  </a:lnTo>
                  <a:lnTo>
                    <a:pt x="183" y="31"/>
                  </a:lnTo>
                  <a:lnTo>
                    <a:pt x="184" y="30"/>
                  </a:lnTo>
                  <a:lnTo>
                    <a:pt x="184" y="30"/>
                  </a:lnTo>
                  <a:lnTo>
                    <a:pt x="185" y="28"/>
                  </a:lnTo>
                  <a:lnTo>
                    <a:pt x="185" y="28"/>
                  </a:lnTo>
                  <a:lnTo>
                    <a:pt x="186" y="27"/>
                  </a:lnTo>
                  <a:lnTo>
                    <a:pt x="186" y="27"/>
                  </a:lnTo>
                  <a:lnTo>
                    <a:pt x="187" y="26"/>
                  </a:lnTo>
                  <a:lnTo>
                    <a:pt x="187" y="26"/>
                  </a:lnTo>
                  <a:lnTo>
                    <a:pt x="189" y="25"/>
                  </a:lnTo>
                  <a:lnTo>
                    <a:pt x="189" y="25"/>
                  </a:lnTo>
                  <a:lnTo>
                    <a:pt x="191" y="23"/>
                  </a:lnTo>
                  <a:lnTo>
                    <a:pt x="191" y="23"/>
                  </a:lnTo>
                  <a:lnTo>
                    <a:pt x="191" y="22"/>
                  </a:lnTo>
                  <a:lnTo>
                    <a:pt x="191" y="22"/>
                  </a:lnTo>
                  <a:lnTo>
                    <a:pt x="193" y="21"/>
                  </a:lnTo>
                  <a:lnTo>
                    <a:pt x="193" y="21"/>
                  </a:lnTo>
                  <a:lnTo>
                    <a:pt x="194" y="20"/>
                  </a:lnTo>
                  <a:lnTo>
                    <a:pt x="194" y="20"/>
                  </a:lnTo>
                  <a:lnTo>
                    <a:pt x="195" y="18"/>
                  </a:lnTo>
                  <a:lnTo>
                    <a:pt x="195" y="18"/>
                  </a:lnTo>
                  <a:lnTo>
                    <a:pt x="196" y="17"/>
                  </a:lnTo>
                  <a:lnTo>
                    <a:pt x="196" y="17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200" y="17"/>
                  </a:lnTo>
                  <a:lnTo>
                    <a:pt x="200" y="17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5" y="22"/>
                  </a:lnTo>
                  <a:lnTo>
                    <a:pt x="205" y="22"/>
                  </a:lnTo>
                  <a:lnTo>
                    <a:pt x="205" y="22"/>
                  </a:lnTo>
                  <a:lnTo>
                    <a:pt x="205" y="22"/>
                  </a:lnTo>
                  <a:lnTo>
                    <a:pt x="207" y="24"/>
                  </a:lnTo>
                  <a:lnTo>
                    <a:pt x="207" y="24"/>
                  </a:lnTo>
                  <a:lnTo>
                    <a:pt x="208" y="25"/>
                  </a:lnTo>
                  <a:lnTo>
                    <a:pt x="208" y="25"/>
                  </a:lnTo>
                  <a:lnTo>
                    <a:pt x="209" y="27"/>
                  </a:lnTo>
                  <a:lnTo>
                    <a:pt x="209" y="27"/>
                  </a:lnTo>
                  <a:lnTo>
                    <a:pt x="210" y="27"/>
                  </a:lnTo>
                  <a:lnTo>
                    <a:pt x="210" y="27"/>
                  </a:lnTo>
                  <a:lnTo>
                    <a:pt x="211" y="30"/>
                  </a:lnTo>
                  <a:lnTo>
                    <a:pt x="211" y="30"/>
                  </a:lnTo>
                  <a:lnTo>
                    <a:pt x="212" y="30"/>
                  </a:lnTo>
                  <a:lnTo>
                    <a:pt x="212" y="30"/>
                  </a:lnTo>
                  <a:lnTo>
                    <a:pt x="213" y="34"/>
                  </a:lnTo>
                  <a:lnTo>
                    <a:pt x="213" y="34"/>
                  </a:lnTo>
                  <a:lnTo>
                    <a:pt x="214" y="35"/>
                  </a:lnTo>
                  <a:lnTo>
                    <a:pt x="214" y="35"/>
                  </a:lnTo>
                  <a:lnTo>
                    <a:pt x="216" y="37"/>
                  </a:lnTo>
                  <a:lnTo>
                    <a:pt x="216" y="37"/>
                  </a:lnTo>
                  <a:lnTo>
                    <a:pt x="217" y="38"/>
                  </a:lnTo>
                  <a:lnTo>
                    <a:pt x="217" y="38"/>
                  </a:lnTo>
                  <a:lnTo>
                    <a:pt x="218" y="41"/>
                  </a:lnTo>
                  <a:lnTo>
                    <a:pt x="218" y="41"/>
                  </a:lnTo>
                  <a:lnTo>
                    <a:pt x="218" y="42"/>
                  </a:lnTo>
                  <a:lnTo>
                    <a:pt x="218" y="42"/>
                  </a:lnTo>
                  <a:lnTo>
                    <a:pt x="220" y="45"/>
                  </a:lnTo>
                  <a:lnTo>
                    <a:pt x="220" y="45"/>
                  </a:lnTo>
                  <a:lnTo>
                    <a:pt x="220" y="47"/>
                  </a:lnTo>
                  <a:lnTo>
                    <a:pt x="220" y="47"/>
                  </a:lnTo>
                  <a:lnTo>
                    <a:pt x="222" y="50"/>
                  </a:lnTo>
                  <a:lnTo>
                    <a:pt x="222" y="50"/>
                  </a:lnTo>
                  <a:lnTo>
                    <a:pt x="222" y="51"/>
                  </a:lnTo>
                  <a:lnTo>
                    <a:pt x="222" y="51"/>
                  </a:lnTo>
                  <a:lnTo>
                    <a:pt x="223" y="55"/>
                  </a:lnTo>
                  <a:lnTo>
                    <a:pt x="223" y="55"/>
                  </a:lnTo>
                  <a:lnTo>
                    <a:pt x="224" y="55"/>
                  </a:lnTo>
                  <a:lnTo>
                    <a:pt x="224" y="55"/>
                  </a:lnTo>
                  <a:lnTo>
                    <a:pt x="225" y="60"/>
                  </a:lnTo>
                  <a:lnTo>
                    <a:pt x="225" y="60"/>
                  </a:lnTo>
                  <a:lnTo>
                    <a:pt x="225" y="61"/>
                  </a:lnTo>
                  <a:lnTo>
                    <a:pt x="225" y="61"/>
                  </a:lnTo>
                  <a:lnTo>
                    <a:pt x="231" y="76"/>
                  </a:lnTo>
                  <a:lnTo>
                    <a:pt x="166" y="76"/>
                  </a:lnTo>
                  <a:lnTo>
                    <a:pt x="166" y="76"/>
                  </a:lnTo>
                  <a:lnTo>
                    <a:pt x="166" y="75"/>
                  </a:lnTo>
                  <a:lnTo>
                    <a:pt x="166" y="75"/>
                  </a:lnTo>
                  <a:close/>
                  <a:moveTo>
                    <a:pt x="166" y="90"/>
                  </a:moveTo>
                  <a:lnTo>
                    <a:pt x="231" y="90"/>
                  </a:lnTo>
                  <a:lnTo>
                    <a:pt x="235" y="90"/>
                  </a:lnTo>
                  <a:lnTo>
                    <a:pt x="235" y="90"/>
                  </a:lnTo>
                  <a:lnTo>
                    <a:pt x="238" y="105"/>
                  </a:lnTo>
                  <a:lnTo>
                    <a:pt x="241" y="119"/>
                  </a:lnTo>
                  <a:lnTo>
                    <a:pt x="243" y="132"/>
                  </a:lnTo>
                  <a:lnTo>
                    <a:pt x="244" y="142"/>
                  </a:lnTo>
                  <a:lnTo>
                    <a:pt x="243" y="142"/>
                  </a:lnTo>
                  <a:lnTo>
                    <a:pt x="243" y="142"/>
                  </a:lnTo>
                  <a:lnTo>
                    <a:pt x="244" y="163"/>
                  </a:lnTo>
                  <a:lnTo>
                    <a:pt x="244" y="434"/>
                  </a:lnTo>
                  <a:lnTo>
                    <a:pt x="153" y="434"/>
                  </a:lnTo>
                  <a:lnTo>
                    <a:pt x="153" y="163"/>
                  </a:lnTo>
                  <a:lnTo>
                    <a:pt x="153" y="163"/>
                  </a:lnTo>
                  <a:lnTo>
                    <a:pt x="154" y="142"/>
                  </a:lnTo>
                  <a:lnTo>
                    <a:pt x="153" y="142"/>
                  </a:lnTo>
                  <a:lnTo>
                    <a:pt x="153" y="142"/>
                  </a:lnTo>
                  <a:lnTo>
                    <a:pt x="154" y="132"/>
                  </a:lnTo>
                  <a:lnTo>
                    <a:pt x="155" y="119"/>
                  </a:lnTo>
                  <a:lnTo>
                    <a:pt x="158" y="105"/>
                  </a:lnTo>
                  <a:lnTo>
                    <a:pt x="162" y="90"/>
                  </a:lnTo>
                  <a:lnTo>
                    <a:pt x="166" y="90"/>
                  </a:lnTo>
                  <a:close/>
                  <a:moveTo>
                    <a:pt x="22" y="378"/>
                  </a:moveTo>
                  <a:lnTo>
                    <a:pt x="22" y="378"/>
                  </a:lnTo>
                  <a:lnTo>
                    <a:pt x="28" y="373"/>
                  </a:lnTo>
                  <a:lnTo>
                    <a:pt x="28" y="373"/>
                  </a:lnTo>
                  <a:lnTo>
                    <a:pt x="46" y="361"/>
                  </a:lnTo>
                  <a:lnTo>
                    <a:pt x="62" y="347"/>
                  </a:lnTo>
                  <a:lnTo>
                    <a:pt x="78" y="333"/>
                  </a:lnTo>
                  <a:lnTo>
                    <a:pt x="92" y="317"/>
                  </a:lnTo>
                  <a:lnTo>
                    <a:pt x="105" y="298"/>
                  </a:lnTo>
                  <a:lnTo>
                    <a:pt x="117" y="280"/>
                  </a:lnTo>
                  <a:lnTo>
                    <a:pt x="127" y="260"/>
                  </a:lnTo>
                  <a:lnTo>
                    <a:pt x="136" y="241"/>
                  </a:lnTo>
                  <a:lnTo>
                    <a:pt x="136" y="241"/>
                  </a:lnTo>
                  <a:lnTo>
                    <a:pt x="135" y="252"/>
                  </a:lnTo>
                  <a:lnTo>
                    <a:pt x="132" y="263"/>
                  </a:lnTo>
                  <a:lnTo>
                    <a:pt x="129" y="273"/>
                  </a:lnTo>
                  <a:lnTo>
                    <a:pt x="125" y="284"/>
                  </a:lnTo>
                  <a:lnTo>
                    <a:pt x="121" y="295"/>
                  </a:lnTo>
                  <a:lnTo>
                    <a:pt x="115" y="305"/>
                  </a:lnTo>
                  <a:lnTo>
                    <a:pt x="109" y="314"/>
                  </a:lnTo>
                  <a:lnTo>
                    <a:pt x="102" y="323"/>
                  </a:lnTo>
                  <a:lnTo>
                    <a:pt x="95" y="333"/>
                  </a:lnTo>
                  <a:lnTo>
                    <a:pt x="86" y="341"/>
                  </a:lnTo>
                  <a:lnTo>
                    <a:pt x="76" y="349"/>
                  </a:lnTo>
                  <a:lnTo>
                    <a:pt x="67" y="357"/>
                  </a:lnTo>
                  <a:lnTo>
                    <a:pt x="56" y="364"/>
                  </a:lnTo>
                  <a:lnTo>
                    <a:pt x="45" y="371"/>
                  </a:lnTo>
                  <a:lnTo>
                    <a:pt x="33" y="377"/>
                  </a:lnTo>
                  <a:lnTo>
                    <a:pt x="21" y="382"/>
                  </a:lnTo>
                  <a:lnTo>
                    <a:pt x="20" y="384"/>
                  </a:lnTo>
                  <a:lnTo>
                    <a:pt x="20" y="384"/>
                  </a:lnTo>
                  <a:lnTo>
                    <a:pt x="19" y="384"/>
                  </a:lnTo>
                  <a:lnTo>
                    <a:pt x="19" y="384"/>
                  </a:lnTo>
                  <a:lnTo>
                    <a:pt x="20" y="380"/>
                  </a:lnTo>
                  <a:lnTo>
                    <a:pt x="22" y="378"/>
                  </a:lnTo>
                  <a:lnTo>
                    <a:pt x="22" y="378"/>
                  </a:lnTo>
                  <a:close/>
                  <a:moveTo>
                    <a:pt x="15" y="428"/>
                  </a:moveTo>
                  <a:lnTo>
                    <a:pt x="15" y="428"/>
                  </a:lnTo>
                  <a:lnTo>
                    <a:pt x="15" y="418"/>
                  </a:lnTo>
                  <a:lnTo>
                    <a:pt x="16" y="409"/>
                  </a:lnTo>
                  <a:lnTo>
                    <a:pt x="18" y="403"/>
                  </a:lnTo>
                  <a:lnTo>
                    <a:pt x="19" y="401"/>
                  </a:lnTo>
                  <a:lnTo>
                    <a:pt x="21" y="400"/>
                  </a:lnTo>
                  <a:lnTo>
                    <a:pt x="21" y="400"/>
                  </a:lnTo>
                  <a:lnTo>
                    <a:pt x="27" y="395"/>
                  </a:lnTo>
                  <a:lnTo>
                    <a:pt x="27" y="395"/>
                  </a:lnTo>
                  <a:lnTo>
                    <a:pt x="46" y="386"/>
                  </a:lnTo>
                  <a:lnTo>
                    <a:pt x="64" y="375"/>
                  </a:lnTo>
                  <a:lnTo>
                    <a:pt x="82" y="364"/>
                  </a:lnTo>
                  <a:lnTo>
                    <a:pt x="97" y="351"/>
                  </a:lnTo>
                  <a:lnTo>
                    <a:pt x="110" y="337"/>
                  </a:lnTo>
                  <a:lnTo>
                    <a:pt x="121" y="322"/>
                  </a:lnTo>
                  <a:lnTo>
                    <a:pt x="130" y="306"/>
                  </a:lnTo>
                  <a:lnTo>
                    <a:pt x="139" y="290"/>
                  </a:lnTo>
                  <a:lnTo>
                    <a:pt x="139" y="434"/>
                  </a:lnTo>
                  <a:lnTo>
                    <a:pt x="139" y="436"/>
                  </a:lnTo>
                  <a:lnTo>
                    <a:pt x="125" y="436"/>
                  </a:lnTo>
                  <a:lnTo>
                    <a:pt x="125" y="436"/>
                  </a:lnTo>
                  <a:lnTo>
                    <a:pt x="125" y="425"/>
                  </a:lnTo>
                  <a:lnTo>
                    <a:pt x="123" y="413"/>
                  </a:lnTo>
                  <a:lnTo>
                    <a:pt x="121" y="401"/>
                  </a:lnTo>
                  <a:lnTo>
                    <a:pt x="116" y="391"/>
                  </a:lnTo>
                  <a:lnTo>
                    <a:pt x="112" y="382"/>
                  </a:lnTo>
                  <a:lnTo>
                    <a:pt x="106" y="375"/>
                  </a:lnTo>
                  <a:lnTo>
                    <a:pt x="103" y="373"/>
                  </a:lnTo>
                  <a:lnTo>
                    <a:pt x="99" y="371"/>
                  </a:lnTo>
                  <a:lnTo>
                    <a:pt x="96" y="369"/>
                  </a:lnTo>
                  <a:lnTo>
                    <a:pt x="91" y="369"/>
                  </a:lnTo>
                  <a:lnTo>
                    <a:pt x="91" y="369"/>
                  </a:lnTo>
                  <a:lnTo>
                    <a:pt x="87" y="369"/>
                  </a:lnTo>
                  <a:lnTo>
                    <a:pt x="83" y="371"/>
                  </a:lnTo>
                  <a:lnTo>
                    <a:pt x="79" y="373"/>
                  </a:lnTo>
                  <a:lnTo>
                    <a:pt x="76" y="375"/>
                  </a:lnTo>
                  <a:lnTo>
                    <a:pt x="71" y="382"/>
                  </a:lnTo>
                  <a:lnTo>
                    <a:pt x="65" y="391"/>
                  </a:lnTo>
                  <a:lnTo>
                    <a:pt x="62" y="401"/>
                  </a:lnTo>
                  <a:lnTo>
                    <a:pt x="60" y="413"/>
                  </a:lnTo>
                  <a:lnTo>
                    <a:pt x="58" y="425"/>
                  </a:lnTo>
                  <a:lnTo>
                    <a:pt x="57" y="436"/>
                  </a:lnTo>
                  <a:lnTo>
                    <a:pt x="15" y="436"/>
                  </a:lnTo>
                  <a:lnTo>
                    <a:pt x="15" y="436"/>
                  </a:lnTo>
                  <a:lnTo>
                    <a:pt x="15" y="428"/>
                  </a:lnTo>
                  <a:lnTo>
                    <a:pt x="15" y="428"/>
                  </a:lnTo>
                  <a:close/>
                  <a:moveTo>
                    <a:pt x="111" y="436"/>
                  </a:moveTo>
                  <a:lnTo>
                    <a:pt x="72" y="436"/>
                  </a:lnTo>
                  <a:lnTo>
                    <a:pt x="72" y="436"/>
                  </a:lnTo>
                  <a:lnTo>
                    <a:pt x="72" y="426"/>
                  </a:lnTo>
                  <a:lnTo>
                    <a:pt x="74" y="416"/>
                  </a:lnTo>
                  <a:lnTo>
                    <a:pt x="75" y="406"/>
                  </a:lnTo>
                  <a:lnTo>
                    <a:pt x="78" y="399"/>
                  </a:lnTo>
                  <a:lnTo>
                    <a:pt x="81" y="392"/>
                  </a:lnTo>
                  <a:lnTo>
                    <a:pt x="84" y="388"/>
                  </a:lnTo>
                  <a:lnTo>
                    <a:pt x="87" y="385"/>
                  </a:lnTo>
                  <a:lnTo>
                    <a:pt x="91" y="384"/>
                  </a:lnTo>
                  <a:lnTo>
                    <a:pt x="91" y="384"/>
                  </a:lnTo>
                  <a:lnTo>
                    <a:pt x="95" y="385"/>
                  </a:lnTo>
                  <a:lnTo>
                    <a:pt x="99" y="388"/>
                  </a:lnTo>
                  <a:lnTo>
                    <a:pt x="102" y="392"/>
                  </a:lnTo>
                  <a:lnTo>
                    <a:pt x="104" y="399"/>
                  </a:lnTo>
                  <a:lnTo>
                    <a:pt x="108" y="406"/>
                  </a:lnTo>
                  <a:lnTo>
                    <a:pt x="109" y="416"/>
                  </a:lnTo>
                  <a:lnTo>
                    <a:pt x="111" y="426"/>
                  </a:lnTo>
                  <a:lnTo>
                    <a:pt x="111" y="436"/>
                  </a:lnTo>
                  <a:lnTo>
                    <a:pt x="111" y="436"/>
                  </a:lnTo>
                  <a:close/>
                  <a:moveTo>
                    <a:pt x="111" y="460"/>
                  </a:moveTo>
                  <a:lnTo>
                    <a:pt x="72" y="460"/>
                  </a:lnTo>
                  <a:lnTo>
                    <a:pt x="72" y="460"/>
                  </a:lnTo>
                  <a:lnTo>
                    <a:pt x="72" y="450"/>
                  </a:lnTo>
                  <a:lnTo>
                    <a:pt x="111" y="450"/>
                  </a:lnTo>
                  <a:lnTo>
                    <a:pt x="111" y="450"/>
                  </a:lnTo>
                  <a:lnTo>
                    <a:pt x="111" y="460"/>
                  </a:lnTo>
                  <a:lnTo>
                    <a:pt x="111" y="460"/>
                  </a:lnTo>
                  <a:close/>
                  <a:moveTo>
                    <a:pt x="153" y="461"/>
                  </a:moveTo>
                  <a:lnTo>
                    <a:pt x="153" y="461"/>
                  </a:lnTo>
                  <a:lnTo>
                    <a:pt x="152" y="448"/>
                  </a:lnTo>
                  <a:lnTo>
                    <a:pt x="153" y="448"/>
                  </a:lnTo>
                  <a:lnTo>
                    <a:pt x="244" y="448"/>
                  </a:lnTo>
                  <a:lnTo>
                    <a:pt x="245" y="448"/>
                  </a:lnTo>
                  <a:lnTo>
                    <a:pt x="245" y="448"/>
                  </a:lnTo>
                  <a:lnTo>
                    <a:pt x="244" y="461"/>
                  </a:lnTo>
                  <a:lnTo>
                    <a:pt x="153" y="461"/>
                  </a:lnTo>
                  <a:close/>
                  <a:moveTo>
                    <a:pt x="325" y="460"/>
                  </a:moveTo>
                  <a:lnTo>
                    <a:pt x="286" y="460"/>
                  </a:lnTo>
                  <a:lnTo>
                    <a:pt x="286" y="460"/>
                  </a:lnTo>
                  <a:lnTo>
                    <a:pt x="285" y="450"/>
                  </a:lnTo>
                  <a:lnTo>
                    <a:pt x="325" y="450"/>
                  </a:lnTo>
                  <a:lnTo>
                    <a:pt x="325" y="450"/>
                  </a:lnTo>
                  <a:lnTo>
                    <a:pt x="325" y="460"/>
                  </a:lnTo>
                  <a:lnTo>
                    <a:pt x="325" y="460"/>
                  </a:lnTo>
                  <a:close/>
                  <a:moveTo>
                    <a:pt x="286" y="436"/>
                  </a:moveTo>
                  <a:lnTo>
                    <a:pt x="286" y="436"/>
                  </a:lnTo>
                  <a:lnTo>
                    <a:pt x="286" y="426"/>
                  </a:lnTo>
                  <a:lnTo>
                    <a:pt x="288" y="416"/>
                  </a:lnTo>
                  <a:lnTo>
                    <a:pt x="289" y="406"/>
                  </a:lnTo>
                  <a:lnTo>
                    <a:pt x="292" y="399"/>
                  </a:lnTo>
                  <a:lnTo>
                    <a:pt x="294" y="392"/>
                  </a:lnTo>
                  <a:lnTo>
                    <a:pt x="298" y="388"/>
                  </a:lnTo>
                  <a:lnTo>
                    <a:pt x="301" y="385"/>
                  </a:lnTo>
                  <a:lnTo>
                    <a:pt x="305" y="384"/>
                  </a:lnTo>
                  <a:lnTo>
                    <a:pt x="305" y="384"/>
                  </a:lnTo>
                  <a:lnTo>
                    <a:pt x="308" y="385"/>
                  </a:lnTo>
                  <a:lnTo>
                    <a:pt x="313" y="388"/>
                  </a:lnTo>
                  <a:lnTo>
                    <a:pt x="316" y="392"/>
                  </a:lnTo>
                  <a:lnTo>
                    <a:pt x="318" y="399"/>
                  </a:lnTo>
                  <a:lnTo>
                    <a:pt x="320" y="406"/>
                  </a:lnTo>
                  <a:lnTo>
                    <a:pt x="322" y="416"/>
                  </a:lnTo>
                  <a:lnTo>
                    <a:pt x="325" y="426"/>
                  </a:lnTo>
                  <a:lnTo>
                    <a:pt x="325" y="436"/>
                  </a:lnTo>
                  <a:lnTo>
                    <a:pt x="286" y="436"/>
                  </a:lnTo>
                  <a:close/>
                  <a:moveTo>
                    <a:pt x="339" y="436"/>
                  </a:moveTo>
                  <a:lnTo>
                    <a:pt x="339" y="436"/>
                  </a:lnTo>
                  <a:lnTo>
                    <a:pt x="339" y="425"/>
                  </a:lnTo>
                  <a:lnTo>
                    <a:pt x="337" y="413"/>
                  </a:lnTo>
                  <a:lnTo>
                    <a:pt x="334" y="401"/>
                  </a:lnTo>
                  <a:lnTo>
                    <a:pt x="330" y="391"/>
                  </a:lnTo>
                  <a:lnTo>
                    <a:pt x="326" y="382"/>
                  </a:lnTo>
                  <a:lnTo>
                    <a:pt x="320" y="375"/>
                  </a:lnTo>
                  <a:lnTo>
                    <a:pt x="317" y="373"/>
                  </a:lnTo>
                  <a:lnTo>
                    <a:pt x="313" y="371"/>
                  </a:lnTo>
                  <a:lnTo>
                    <a:pt x="310" y="369"/>
                  </a:lnTo>
                  <a:lnTo>
                    <a:pt x="305" y="369"/>
                  </a:lnTo>
                  <a:lnTo>
                    <a:pt x="305" y="369"/>
                  </a:lnTo>
                  <a:lnTo>
                    <a:pt x="301" y="369"/>
                  </a:lnTo>
                  <a:lnTo>
                    <a:pt x="297" y="371"/>
                  </a:lnTo>
                  <a:lnTo>
                    <a:pt x="293" y="373"/>
                  </a:lnTo>
                  <a:lnTo>
                    <a:pt x="290" y="375"/>
                  </a:lnTo>
                  <a:lnTo>
                    <a:pt x="285" y="382"/>
                  </a:lnTo>
                  <a:lnTo>
                    <a:pt x="279" y="391"/>
                  </a:lnTo>
                  <a:lnTo>
                    <a:pt x="276" y="401"/>
                  </a:lnTo>
                  <a:lnTo>
                    <a:pt x="274" y="413"/>
                  </a:lnTo>
                  <a:lnTo>
                    <a:pt x="272" y="425"/>
                  </a:lnTo>
                  <a:lnTo>
                    <a:pt x="271" y="436"/>
                  </a:lnTo>
                  <a:lnTo>
                    <a:pt x="258" y="436"/>
                  </a:lnTo>
                  <a:lnTo>
                    <a:pt x="258" y="434"/>
                  </a:lnTo>
                  <a:lnTo>
                    <a:pt x="258" y="292"/>
                  </a:lnTo>
                  <a:lnTo>
                    <a:pt x="258" y="292"/>
                  </a:lnTo>
                  <a:lnTo>
                    <a:pt x="266" y="308"/>
                  </a:lnTo>
                  <a:lnTo>
                    <a:pt x="276" y="323"/>
                  </a:lnTo>
                  <a:lnTo>
                    <a:pt x="288" y="337"/>
                  </a:lnTo>
                  <a:lnTo>
                    <a:pt x="301" y="351"/>
                  </a:lnTo>
                  <a:lnTo>
                    <a:pt x="316" y="364"/>
                  </a:lnTo>
                  <a:lnTo>
                    <a:pt x="332" y="376"/>
                  </a:lnTo>
                  <a:lnTo>
                    <a:pt x="351" y="386"/>
                  </a:lnTo>
                  <a:lnTo>
                    <a:pt x="370" y="395"/>
                  </a:lnTo>
                  <a:lnTo>
                    <a:pt x="375" y="400"/>
                  </a:lnTo>
                  <a:lnTo>
                    <a:pt x="375" y="400"/>
                  </a:lnTo>
                  <a:lnTo>
                    <a:pt x="379" y="403"/>
                  </a:lnTo>
                  <a:lnTo>
                    <a:pt x="381" y="409"/>
                  </a:lnTo>
                  <a:lnTo>
                    <a:pt x="382" y="418"/>
                  </a:lnTo>
                  <a:lnTo>
                    <a:pt x="382" y="427"/>
                  </a:lnTo>
                  <a:lnTo>
                    <a:pt x="382" y="427"/>
                  </a:lnTo>
                  <a:lnTo>
                    <a:pt x="382" y="436"/>
                  </a:lnTo>
                  <a:lnTo>
                    <a:pt x="339" y="4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94" name="Freeform 86">
              <a:extLst>
                <a:ext uri="{FF2B5EF4-FFF2-40B4-BE49-F238E27FC236}">
                  <a16:creationId xmlns:a16="http://schemas.microsoft.com/office/drawing/2014/main" id="{E858EBEB-5523-4531-B730-CA7FA97F78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3238" y="3270250"/>
              <a:ext cx="106363" cy="34925"/>
            </a:xfrm>
            <a:custGeom>
              <a:avLst/>
              <a:gdLst>
                <a:gd name="T0" fmla="*/ 13 w 67"/>
                <a:gd name="T1" fmla="*/ 20 h 22"/>
                <a:gd name="T2" fmla="*/ 13 w 67"/>
                <a:gd name="T3" fmla="*/ 20 h 22"/>
                <a:gd name="T4" fmla="*/ 15 w 67"/>
                <a:gd name="T5" fmla="*/ 18 h 22"/>
                <a:gd name="T6" fmla="*/ 20 w 67"/>
                <a:gd name="T7" fmla="*/ 16 h 22"/>
                <a:gd name="T8" fmla="*/ 26 w 67"/>
                <a:gd name="T9" fmla="*/ 15 h 22"/>
                <a:gd name="T10" fmla="*/ 33 w 67"/>
                <a:gd name="T11" fmla="*/ 14 h 22"/>
                <a:gd name="T12" fmla="*/ 33 w 67"/>
                <a:gd name="T13" fmla="*/ 14 h 22"/>
                <a:gd name="T14" fmla="*/ 41 w 67"/>
                <a:gd name="T15" fmla="*/ 15 h 22"/>
                <a:gd name="T16" fmla="*/ 46 w 67"/>
                <a:gd name="T17" fmla="*/ 16 h 22"/>
                <a:gd name="T18" fmla="*/ 52 w 67"/>
                <a:gd name="T19" fmla="*/ 18 h 22"/>
                <a:gd name="T20" fmla="*/ 54 w 67"/>
                <a:gd name="T21" fmla="*/ 20 h 22"/>
                <a:gd name="T22" fmla="*/ 54 w 67"/>
                <a:gd name="T23" fmla="*/ 20 h 22"/>
                <a:gd name="T24" fmla="*/ 57 w 67"/>
                <a:gd name="T25" fmla="*/ 22 h 22"/>
                <a:gd name="T26" fmla="*/ 59 w 67"/>
                <a:gd name="T27" fmla="*/ 22 h 22"/>
                <a:gd name="T28" fmla="*/ 59 w 67"/>
                <a:gd name="T29" fmla="*/ 22 h 22"/>
                <a:gd name="T30" fmla="*/ 62 w 67"/>
                <a:gd name="T31" fmla="*/ 22 h 22"/>
                <a:gd name="T32" fmla="*/ 65 w 67"/>
                <a:gd name="T33" fmla="*/ 20 h 22"/>
                <a:gd name="T34" fmla="*/ 65 w 67"/>
                <a:gd name="T35" fmla="*/ 20 h 22"/>
                <a:gd name="T36" fmla="*/ 66 w 67"/>
                <a:gd name="T37" fmla="*/ 18 h 22"/>
                <a:gd name="T38" fmla="*/ 67 w 67"/>
                <a:gd name="T39" fmla="*/ 16 h 22"/>
                <a:gd name="T40" fmla="*/ 66 w 67"/>
                <a:gd name="T41" fmla="*/ 13 h 22"/>
                <a:gd name="T42" fmla="*/ 65 w 67"/>
                <a:gd name="T43" fmla="*/ 10 h 22"/>
                <a:gd name="T44" fmla="*/ 65 w 67"/>
                <a:gd name="T45" fmla="*/ 10 h 22"/>
                <a:gd name="T46" fmla="*/ 59 w 67"/>
                <a:gd name="T47" fmla="*/ 6 h 22"/>
                <a:gd name="T48" fmla="*/ 52 w 67"/>
                <a:gd name="T49" fmla="*/ 3 h 22"/>
                <a:gd name="T50" fmla="*/ 43 w 67"/>
                <a:gd name="T51" fmla="*/ 1 h 22"/>
                <a:gd name="T52" fmla="*/ 33 w 67"/>
                <a:gd name="T53" fmla="*/ 0 h 22"/>
                <a:gd name="T54" fmla="*/ 33 w 67"/>
                <a:gd name="T55" fmla="*/ 0 h 22"/>
                <a:gd name="T56" fmla="*/ 24 w 67"/>
                <a:gd name="T57" fmla="*/ 1 h 22"/>
                <a:gd name="T58" fmla="*/ 15 w 67"/>
                <a:gd name="T59" fmla="*/ 3 h 22"/>
                <a:gd name="T60" fmla="*/ 7 w 67"/>
                <a:gd name="T61" fmla="*/ 6 h 22"/>
                <a:gd name="T62" fmla="*/ 2 w 67"/>
                <a:gd name="T63" fmla="*/ 10 h 22"/>
                <a:gd name="T64" fmla="*/ 2 w 67"/>
                <a:gd name="T65" fmla="*/ 10 h 22"/>
                <a:gd name="T66" fmla="*/ 1 w 67"/>
                <a:gd name="T67" fmla="*/ 13 h 22"/>
                <a:gd name="T68" fmla="*/ 0 w 67"/>
                <a:gd name="T69" fmla="*/ 16 h 22"/>
                <a:gd name="T70" fmla="*/ 1 w 67"/>
                <a:gd name="T71" fmla="*/ 18 h 22"/>
                <a:gd name="T72" fmla="*/ 2 w 67"/>
                <a:gd name="T73" fmla="*/ 20 h 22"/>
                <a:gd name="T74" fmla="*/ 2 w 67"/>
                <a:gd name="T75" fmla="*/ 20 h 22"/>
                <a:gd name="T76" fmla="*/ 5 w 67"/>
                <a:gd name="T77" fmla="*/ 22 h 22"/>
                <a:gd name="T78" fmla="*/ 7 w 67"/>
                <a:gd name="T79" fmla="*/ 22 h 22"/>
                <a:gd name="T80" fmla="*/ 10 w 67"/>
                <a:gd name="T81" fmla="*/ 21 h 22"/>
                <a:gd name="T82" fmla="*/ 13 w 67"/>
                <a:gd name="T83" fmla="*/ 20 h 22"/>
                <a:gd name="T84" fmla="*/ 13 w 67"/>
                <a:gd name="T85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7" h="22">
                  <a:moveTo>
                    <a:pt x="13" y="20"/>
                  </a:moveTo>
                  <a:lnTo>
                    <a:pt x="13" y="20"/>
                  </a:lnTo>
                  <a:lnTo>
                    <a:pt x="15" y="18"/>
                  </a:lnTo>
                  <a:lnTo>
                    <a:pt x="20" y="16"/>
                  </a:lnTo>
                  <a:lnTo>
                    <a:pt x="26" y="15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41" y="15"/>
                  </a:lnTo>
                  <a:lnTo>
                    <a:pt x="46" y="16"/>
                  </a:lnTo>
                  <a:lnTo>
                    <a:pt x="52" y="18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57" y="22"/>
                  </a:lnTo>
                  <a:lnTo>
                    <a:pt x="59" y="22"/>
                  </a:lnTo>
                  <a:lnTo>
                    <a:pt x="59" y="22"/>
                  </a:lnTo>
                  <a:lnTo>
                    <a:pt x="62" y="22"/>
                  </a:lnTo>
                  <a:lnTo>
                    <a:pt x="65" y="20"/>
                  </a:lnTo>
                  <a:lnTo>
                    <a:pt x="65" y="20"/>
                  </a:lnTo>
                  <a:lnTo>
                    <a:pt x="66" y="18"/>
                  </a:lnTo>
                  <a:lnTo>
                    <a:pt x="67" y="16"/>
                  </a:lnTo>
                  <a:lnTo>
                    <a:pt x="66" y="13"/>
                  </a:lnTo>
                  <a:lnTo>
                    <a:pt x="65" y="10"/>
                  </a:lnTo>
                  <a:lnTo>
                    <a:pt x="65" y="10"/>
                  </a:lnTo>
                  <a:lnTo>
                    <a:pt x="59" y="6"/>
                  </a:lnTo>
                  <a:lnTo>
                    <a:pt x="52" y="3"/>
                  </a:lnTo>
                  <a:lnTo>
                    <a:pt x="43" y="1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24" y="1"/>
                  </a:lnTo>
                  <a:lnTo>
                    <a:pt x="15" y="3"/>
                  </a:lnTo>
                  <a:lnTo>
                    <a:pt x="7" y="6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1" y="13"/>
                  </a:lnTo>
                  <a:lnTo>
                    <a:pt x="0" y="16"/>
                  </a:lnTo>
                  <a:lnTo>
                    <a:pt x="1" y="1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3" y="20"/>
                  </a:lnTo>
                  <a:lnTo>
                    <a:pt x="13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95" name="Freeform 87">
            <a:extLst>
              <a:ext uri="{FF2B5EF4-FFF2-40B4-BE49-F238E27FC236}">
                <a16:creationId xmlns:a16="http://schemas.microsoft.com/office/drawing/2014/main" id="{5528EDB5-D106-40A7-9227-85D29152CBCE}"/>
              </a:ext>
            </a:extLst>
          </p:cNvPr>
          <p:cNvSpPr>
            <a:spLocks noEditPoints="1"/>
          </p:cNvSpPr>
          <p:nvPr/>
        </p:nvSpPr>
        <p:spPr bwMode="auto">
          <a:xfrm>
            <a:off x="3885089" y="2702533"/>
            <a:ext cx="384400" cy="574746"/>
          </a:xfrm>
          <a:custGeom>
            <a:avLst/>
            <a:gdLst>
              <a:gd name="T0" fmla="*/ 303 w 311"/>
              <a:gd name="T1" fmla="*/ 227 h 465"/>
              <a:gd name="T2" fmla="*/ 264 w 311"/>
              <a:gd name="T3" fmla="*/ 169 h 465"/>
              <a:gd name="T4" fmla="*/ 201 w 311"/>
              <a:gd name="T5" fmla="*/ 141 h 465"/>
              <a:gd name="T6" fmla="*/ 171 w 311"/>
              <a:gd name="T7" fmla="*/ 121 h 465"/>
              <a:gd name="T8" fmla="*/ 164 w 311"/>
              <a:gd name="T9" fmla="*/ 55 h 465"/>
              <a:gd name="T10" fmla="*/ 97 w 311"/>
              <a:gd name="T11" fmla="*/ 70 h 465"/>
              <a:gd name="T12" fmla="*/ 99 w 311"/>
              <a:gd name="T13" fmla="*/ 240 h 465"/>
              <a:gd name="T14" fmla="*/ 106 w 311"/>
              <a:gd name="T15" fmla="*/ 279 h 465"/>
              <a:gd name="T16" fmla="*/ 145 w 311"/>
              <a:gd name="T17" fmla="*/ 290 h 465"/>
              <a:gd name="T18" fmla="*/ 155 w 311"/>
              <a:gd name="T19" fmla="*/ 252 h 465"/>
              <a:gd name="T20" fmla="*/ 171 w 311"/>
              <a:gd name="T21" fmla="*/ 231 h 465"/>
              <a:gd name="T22" fmla="*/ 189 w 311"/>
              <a:gd name="T23" fmla="*/ 195 h 465"/>
              <a:gd name="T24" fmla="*/ 212 w 311"/>
              <a:gd name="T25" fmla="*/ 192 h 465"/>
              <a:gd name="T26" fmla="*/ 243 w 311"/>
              <a:gd name="T27" fmla="*/ 244 h 465"/>
              <a:gd name="T28" fmla="*/ 239 w 311"/>
              <a:gd name="T29" fmla="*/ 325 h 465"/>
              <a:gd name="T30" fmla="*/ 208 w 311"/>
              <a:gd name="T31" fmla="*/ 363 h 465"/>
              <a:gd name="T32" fmla="*/ 200 w 311"/>
              <a:gd name="T33" fmla="*/ 360 h 465"/>
              <a:gd name="T34" fmla="*/ 53 w 311"/>
              <a:gd name="T35" fmla="*/ 343 h 465"/>
              <a:gd name="T36" fmla="*/ 76 w 311"/>
              <a:gd name="T37" fmla="*/ 393 h 465"/>
              <a:gd name="T38" fmla="*/ 18 w 311"/>
              <a:gd name="T39" fmla="*/ 419 h 465"/>
              <a:gd name="T40" fmla="*/ 0 w 311"/>
              <a:gd name="T41" fmla="*/ 465 h 465"/>
              <a:gd name="T42" fmla="*/ 243 w 311"/>
              <a:gd name="T43" fmla="*/ 424 h 465"/>
              <a:gd name="T44" fmla="*/ 234 w 311"/>
              <a:gd name="T45" fmla="*/ 405 h 465"/>
              <a:gd name="T46" fmla="*/ 281 w 311"/>
              <a:gd name="T47" fmla="*/ 367 h 465"/>
              <a:gd name="T48" fmla="*/ 308 w 311"/>
              <a:gd name="T49" fmla="*/ 311 h 465"/>
              <a:gd name="T50" fmla="*/ 149 w 311"/>
              <a:gd name="T51" fmla="*/ 15 h 465"/>
              <a:gd name="T52" fmla="*/ 112 w 311"/>
              <a:gd name="T53" fmla="*/ 78 h 465"/>
              <a:gd name="T54" fmla="*/ 129 w 311"/>
              <a:gd name="T55" fmla="*/ 375 h 465"/>
              <a:gd name="T56" fmla="*/ 157 w 311"/>
              <a:gd name="T57" fmla="*/ 123 h 465"/>
              <a:gd name="T58" fmla="*/ 134 w 311"/>
              <a:gd name="T59" fmla="*/ 146 h 465"/>
              <a:gd name="T60" fmla="*/ 137 w 311"/>
              <a:gd name="T61" fmla="*/ 173 h 465"/>
              <a:gd name="T62" fmla="*/ 156 w 311"/>
              <a:gd name="T63" fmla="*/ 217 h 465"/>
              <a:gd name="T64" fmla="*/ 187 w 311"/>
              <a:gd name="T65" fmla="*/ 170 h 465"/>
              <a:gd name="T66" fmla="*/ 169 w 311"/>
              <a:gd name="T67" fmla="*/ 187 h 465"/>
              <a:gd name="T68" fmla="*/ 154 w 311"/>
              <a:gd name="T69" fmla="*/ 173 h 465"/>
              <a:gd name="T70" fmla="*/ 147 w 311"/>
              <a:gd name="T71" fmla="*/ 152 h 465"/>
              <a:gd name="T72" fmla="*/ 165 w 311"/>
              <a:gd name="T73" fmla="*/ 135 h 465"/>
              <a:gd name="T74" fmla="*/ 185 w 311"/>
              <a:gd name="T75" fmla="*/ 142 h 465"/>
              <a:gd name="T76" fmla="*/ 120 w 311"/>
              <a:gd name="T77" fmla="*/ 276 h 465"/>
              <a:gd name="T78" fmla="*/ 114 w 311"/>
              <a:gd name="T79" fmla="*/ 239 h 465"/>
              <a:gd name="T80" fmla="*/ 260 w 311"/>
              <a:gd name="T81" fmla="*/ 257 h 465"/>
              <a:gd name="T82" fmla="*/ 230 w 311"/>
              <a:gd name="T83" fmla="*/ 189 h 465"/>
              <a:gd name="T84" fmla="*/ 203 w 311"/>
              <a:gd name="T85" fmla="*/ 176 h 465"/>
              <a:gd name="T86" fmla="*/ 206 w 311"/>
              <a:gd name="T87" fmla="*/ 157 h 465"/>
              <a:gd name="T88" fmla="*/ 234 w 311"/>
              <a:gd name="T89" fmla="*/ 164 h 465"/>
              <a:gd name="T90" fmla="*/ 277 w 311"/>
              <a:gd name="T91" fmla="*/ 205 h 465"/>
              <a:gd name="T92" fmla="*/ 297 w 311"/>
              <a:gd name="T93" fmla="*/ 266 h 465"/>
              <a:gd name="T94" fmla="*/ 292 w 311"/>
              <a:gd name="T95" fmla="*/ 318 h 465"/>
              <a:gd name="T96" fmla="*/ 264 w 311"/>
              <a:gd name="T97" fmla="*/ 366 h 465"/>
              <a:gd name="T98" fmla="*/ 219 w 311"/>
              <a:gd name="T99" fmla="*/ 397 h 465"/>
              <a:gd name="T100" fmla="*/ 214 w 311"/>
              <a:gd name="T101" fmla="*/ 376 h 465"/>
              <a:gd name="T102" fmla="*/ 246 w 311"/>
              <a:gd name="T103" fmla="*/ 346 h 465"/>
              <a:gd name="T104" fmla="*/ 170 w 311"/>
              <a:gd name="T105" fmla="*/ 370 h 465"/>
              <a:gd name="T106" fmla="*/ 186 w 311"/>
              <a:gd name="T107" fmla="*/ 365 h 465"/>
              <a:gd name="T108" fmla="*/ 170 w 311"/>
              <a:gd name="T109" fmla="*/ 370 h 465"/>
              <a:gd name="T110" fmla="*/ 193 w 311"/>
              <a:gd name="T111" fmla="*/ 391 h 465"/>
              <a:gd name="T112" fmla="*/ 185 w 311"/>
              <a:gd name="T113" fmla="*/ 398 h 465"/>
              <a:gd name="T114" fmla="*/ 179 w 311"/>
              <a:gd name="T115" fmla="*/ 388 h 465"/>
              <a:gd name="T116" fmla="*/ 14 w 311"/>
              <a:gd name="T117" fmla="*/ 434 h 465"/>
              <a:gd name="T118" fmla="*/ 235 w 311"/>
              <a:gd name="T119" fmla="*/ 451 h 465"/>
              <a:gd name="T120" fmla="*/ 185 w 311"/>
              <a:gd name="T121" fmla="*/ 412 h 465"/>
              <a:gd name="T122" fmla="*/ 221 w 311"/>
              <a:gd name="T123" fmla="*/ 433 h 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11" h="465">
                <a:moveTo>
                  <a:pt x="311" y="278"/>
                </a:moveTo>
                <a:lnTo>
                  <a:pt x="311" y="278"/>
                </a:lnTo>
                <a:lnTo>
                  <a:pt x="311" y="265"/>
                </a:lnTo>
                <a:lnTo>
                  <a:pt x="309" y="252"/>
                </a:lnTo>
                <a:lnTo>
                  <a:pt x="307" y="239"/>
                </a:lnTo>
                <a:lnTo>
                  <a:pt x="303" y="227"/>
                </a:lnTo>
                <a:lnTo>
                  <a:pt x="299" y="216"/>
                </a:lnTo>
                <a:lnTo>
                  <a:pt x="293" y="205"/>
                </a:lnTo>
                <a:lnTo>
                  <a:pt x="287" y="195"/>
                </a:lnTo>
                <a:lnTo>
                  <a:pt x="280" y="185"/>
                </a:lnTo>
                <a:lnTo>
                  <a:pt x="273" y="176"/>
                </a:lnTo>
                <a:lnTo>
                  <a:pt x="264" y="169"/>
                </a:lnTo>
                <a:lnTo>
                  <a:pt x="255" y="161"/>
                </a:lnTo>
                <a:lnTo>
                  <a:pt x="246" y="155"/>
                </a:lnTo>
                <a:lnTo>
                  <a:pt x="235" y="149"/>
                </a:lnTo>
                <a:lnTo>
                  <a:pt x="224" y="145"/>
                </a:lnTo>
                <a:lnTo>
                  <a:pt x="213" y="143"/>
                </a:lnTo>
                <a:lnTo>
                  <a:pt x="201" y="141"/>
                </a:lnTo>
                <a:lnTo>
                  <a:pt x="201" y="141"/>
                </a:lnTo>
                <a:lnTo>
                  <a:pt x="196" y="133"/>
                </a:lnTo>
                <a:lnTo>
                  <a:pt x="189" y="127"/>
                </a:lnTo>
                <a:lnTo>
                  <a:pt x="181" y="122"/>
                </a:lnTo>
                <a:lnTo>
                  <a:pt x="175" y="121"/>
                </a:lnTo>
                <a:lnTo>
                  <a:pt x="171" y="121"/>
                </a:lnTo>
                <a:lnTo>
                  <a:pt x="171" y="79"/>
                </a:lnTo>
                <a:lnTo>
                  <a:pt x="164" y="79"/>
                </a:lnTo>
                <a:lnTo>
                  <a:pt x="164" y="70"/>
                </a:lnTo>
                <a:lnTo>
                  <a:pt x="167" y="70"/>
                </a:lnTo>
                <a:lnTo>
                  <a:pt x="167" y="55"/>
                </a:lnTo>
                <a:lnTo>
                  <a:pt x="164" y="55"/>
                </a:lnTo>
                <a:lnTo>
                  <a:pt x="164" y="0"/>
                </a:lnTo>
                <a:lnTo>
                  <a:pt x="97" y="0"/>
                </a:lnTo>
                <a:lnTo>
                  <a:pt x="97" y="55"/>
                </a:lnTo>
                <a:lnTo>
                  <a:pt x="94" y="55"/>
                </a:lnTo>
                <a:lnTo>
                  <a:pt x="94" y="70"/>
                </a:lnTo>
                <a:lnTo>
                  <a:pt x="97" y="70"/>
                </a:lnTo>
                <a:lnTo>
                  <a:pt x="97" y="79"/>
                </a:lnTo>
                <a:lnTo>
                  <a:pt x="90" y="79"/>
                </a:lnTo>
                <a:lnTo>
                  <a:pt x="90" y="231"/>
                </a:lnTo>
                <a:lnTo>
                  <a:pt x="99" y="231"/>
                </a:lnTo>
                <a:lnTo>
                  <a:pt x="99" y="240"/>
                </a:lnTo>
                <a:lnTo>
                  <a:pt x="99" y="240"/>
                </a:lnTo>
                <a:lnTo>
                  <a:pt x="100" y="245"/>
                </a:lnTo>
                <a:lnTo>
                  <a:pt x="103" y="250"/>
                </a:lnTo>
                <a:lnTo>
                  <a:pt x="103" y="250"/>
                </a:lnTo>
                <a:lnTo>
                  <a:pt x="106" y="252"/>
                </a:lnTo>
                <a:lnTo>
                  <a:pt x="106" y="279"/>
                </a:lnTo>
                <a:lnTo>
                  <a:pt x="106" y="279"/>
                </a:lnTo>
                <a:lnTo>
                  <a:pt x="107" y="283"/>
                </a:lnTo>
                <a:lnTo>
                  <a:pt x="110" y="286"/>
                </a:lnTo>
                <a:lnTo>
                  <a:pt x="112" y="290"/>
                </a:lnTo>
                <a:lnTo>
                  <a:pt x="116" y="290"/>
                </a:lnTo>
                <a:lnTo>
                  <a:pt x="145" y="290"/>
                </a:lnTo>
                <a:lnTo>
                  <a:pt x="145" y="290"/>
                </a:lnTo>
                <a:lnTo>
                  <a:pt x="149" y="290"/>
                </a:lnTo>
                <a:lnTo>
                  <a:pt x="152" y="286"/>
                </a:lnTo>
                <a:lnTo>
                  <a:pt x="154" y="283"/>
                </a:lnTo>
                <a:lnTo>
                  <a:pt x="155" y="279"/>
                </a:lnTo>
                <a:lnTo>
                  <a:pt x="155" y="252"/>
                </a:lnTo>
                <a:lnTo>
                  <a:pt x="155" y="252"/>
                </a:lnTo>
                <a:lnTo>
                  <a:pt x="158" y="250"/>
                </a:lnTo>
                <a:lnTo>
                  <a:pt x="158" y="250"/>
                </a:lnTo>
                <a:lnTo>
                  <a:pt x="160" y="245"/>
                </a:lnTo>
                <a:lnTo>
                  <a:pt x="161" y="240"/>
                </a:lnTo>
                <a:lnTo>
                  <a:pt x="161" y="231"/>
                </a:lnTo>
                <a:lnTo>
                  <a:pt x="171" y="231"/>
                </a:lnTo>
                <a:lnTo>
                  <a:pt x="171" y="219"/>
                </a:lnTo>
                <a:lnTo>
                  <a:pt x="171" y="219"/>
                </a:lnTo>
                <a:lnTo>
                  <a:pt x="178" y="208"/>
                </a:lnTo>
                <a:lnTo>
                  <a:pt x="182" y="202"/>
                </a:lnTo>
                <a:lnTo>
                  <a:pt x="186" y="198"/>
                </a:lnTo>
                <a:lnTo>
                  <a:pt x="189" y="195"/>
                </a:lnTo>
                <a:lnTo>
                  <a:pt x="194" y="192"/>
                </a:lnTo>
                <a:lnTo>
                  <a:pt x="198" y="191"/>
                </a:lnTo>
                <a:lnTo>
                  <a:pt x="203" y="191"/>
                </a:lnTo>
                <a:lnTo>
                  <a:pt x="203" y="191"/>
                </a:lnTo>
                <a:lnTo>
                  <a:pt x="208" y="191"/>
                </a:lnTo>
                <a:lnTo>
                  <a:pt x="212" y="192"/>
                </a:lnTo>
                <a:lnTo>
                  <a:pt x="215" y="195"/>
                </a:lnTo>
                <a:lnTo>
                  <a:pt x="220" y="198"/>
                </a:lnTo>
                <a:lnTo>
                  <a:pt x="227" y="205"/>
                </a:lnTo>
                <a:lnTo>
                  <a:pt x="234" y="216"/>
                </a:lnTo>
                <a:lnTo>
                  <a:pt x="239" y="229"/>
                </a:lnTo>
                <a:lnTo>
                  <a:pt x="243" y="244"/>
                </a:lnTo>
                <a:lnTo>
                  <a:pt x="246" y="260"/>
                </a:lnTo>
                <a:lnTo>
                  <a:pt x="247" y="278"/>
                </a:lnTo>
                <a:lnTo>
                  <a:pt x="247" y="278"/>
                </a:lnTo>
                <a:lnTo>
                  <a:pt x="246" y="295"/>
                </a:lnTo>
                <a:lnTo>
                  <a:pt x="243" y="311"/>
                </a:lnTo>
                <a:lnTo>
                  <a:pt x="239" y="325"/>
                </a:lnTo>
                <a:lnTo>
                  <a:pt x="234" y="338"/>
                </a:lnTo>
                <a:lnTo>
                  <a:pt x="227" y="349"/>
                </a:lnTo>
                <a:lnTo>
                  <a:pt x="220" y="357"/>
                </a:lnTo>
                <a:lnTo>
                  <a:pt x="215" y="360"/>
                </a:lnTo>
                <a:lnTo>
                  <a:pt x="212" y="362"/>
                </a:lnTo>
                <a:lnTo>
                  <a:pt x="208" y="363"/>
                </a:lnTo>
                <a:lnTo>
                  <a:pt x="203" y="364"/>
                </a:lnTo>
                <a:lnTo>
                  <a:pt x="203" y="364"/>
                </a:lnTo>
                <a:lnTo>
                  <a:pt x="203" y="364"/>
                </a:lnTo>
                <a:lnTo>
                  <a:pt x="203" y="364"/>
                </a:lnTo>
                <a:lnTo>
                  <a:pt x="201" y="363"/>
                </a:lnTo>
                <a:lnTo>
                  <a:pt x="200" y="360"/>
                </a:lnTo>
                <a:lnTo>
                  <a:pt x="198" y="353"/>
                </a:lnTo>
                <a:lnTo>
                  <a:pt x="198" y="343"/>
                </a:lnTo>
                <a:lnTo>
                  <a:pt x="215" y="343"/>
                </a:lnTo>
                <a:lnTo>
                  <a:pt x="215" y="329"/>
                </a:lnTo>
                <a:lnTo>
                  <a:pt x="53" y="329"/>
                </a:lnTo>
                <a:lnTo>
                  <a:pt x="53" y="343"/>
                </a:lnTo>
                <a:lnTo>
                  <a:pt x="156" y="343"/>
                </a:lnTo>
                <a:lnTo>
                  <a:pt x="156" y="370"/>
                </a:lnTo>
                <a:lnTo>
                  <a:pt x="144" y="370"/>
                </a:lnTo>
                <a:lnTo>
                  <a:pt x="144" y="360"/>
                </a:lnTo>
                <a:lnTo>
                  <a:pt x="76" y="360"/>
                </a:lnTo>
                <a:lnTo>
                  <a:pt x="76" y="393"/>
                </a:lnTo>
                <a:lnTo>
                  <a:pt x="144" y="393"/>
                </a:lnTo>
                <a:lnTo>
                  <a:pt x="144" y="384"/>
                </a:lnTo>
                <a:lnTo>
                  <a:pt x="156" y="384"/>
                </a:lnTo>
                <a:lnTo>
                  <a:pt x="156" y="419"/>
                </a:lnTo>
                <a:lnTo>
                  <a:pt x="18" y="419"/>
                </a:lnTo>
                <a:lnTo>
                  <a:pt x="18" y="419"/>
                </a:lnTo>
                <a:lnTo>
                  <a:pt x="11" y="420"/>
                </a:lnTo>
                <a:lnTo>
                  <a:pt x="6" y="424"/>
                </a:lnTo>
                <a:lnTo>
                  <a:pt x="3" y="428"/>
                </a:lnTo>
                <a:lnTo>
                  <a:pt x="2" y="430"/>
                </a:lnTo>
                <a:lnTo>
                  <a:pt x="0" y="433"/>
                </a:lnTo>
                <a:lnTo>
                  <a:pt x="0" y="465"/>
                </a:lnTo>
                <a:lnTo>
                  <a:pt x="249" y="465"/>
                </a:lnTo>
                <a:lnTo>
                  <a:pt x="249" y="433"/>
                </a:lnTo>
                <a:lnTo>
                  <a:pt x="249" y="433"/>
                </a:lnTo>
                <a:lnTo>
                  <a:pt x="249" y="430"/>
                </a:lnTo>
                <a:lnTo>
                  <a:pt x="248" y="428"/>
                </a:lnTo>
                <a:lnTo>
                  <a:pt x="243" y="424"/>
                </a:lnTo>
                <a:lnTo>
                  <a:pt x="238" y="420"/>
                </a:lnTo>
                <a:lnTo>
                  <a:pt x="232" y="419"/>
                </a:lnTo>
                <a:lnTo>
                  <a:pt x="229" y="419"/>
                </a:lnTo>
                <a:lnTo>
                  <a:pt x="225" y="410"/>
                </a:lnTo>
                <a:lnTo>
                  <a:pt x="225" y="410"/>
                </a:lnTo>
                <a:lnTo>
                  <a:pt x="234" y="405"/>
                </a:lnTo>
                <a:lnTo>
                  <a:pt x="243" y="401"/>
                </a:lnTo>
                <a:lnTo>
                  <a:pt x="252" y="395"/>
                </a:lnTo>
                <a:lnTo>
                  <a:pt x="260" y="390"/>
                </a:lnTo>
                <a:lnTo>
                  <a:pt x="267" y="383"/>
                </a:lnTo>
                <a:lnTo>
                  <a:pt x="275" y="376"/>
                </a:lnTo>
                <a:lnTo>
                  <a:pt x="281" y="367"/>
                </a:lnTo>
                <a:lnTo>
                  <a:pt x="288" y="360"/>
                </a:lnTo>
                <a:lnTo>
                  <a:pt x="293" y="350"/>
                </a:lnTo>
                <a:lnTo>
                  <a:pt x="297" y="341"/>
                </a:lnTo>
                <a:lnTo>
                  <a:pt x="302" y="332"/>
                </a:lnTo>
                <a:lnTo>
                  <a:pt x="305" y="321"/>
                </a:lnTo>
                <a:lnTo>
                  <a:pt x="308" y="311"/>
                </a:lnTo>
                <a:lnTo>
                  <a:pt x="310" y="299"/>
                </a:lnTo>
                <a:lnTo>
                  <a:pt x="311" y="289"/>
                </a:lnTo>
                <a:lnTo>
                  <a:pt x="311" y="278"/>
                </a:lnTo>
                <a:lnTo>
                  <a:pt x="311" y="278"/>
                </a:lnTo>
                <a:close/>
                <a:moveTo>
                  <a:pt x="112" y="15"/>
                </a:moveTo>
                <a:lnTo>
                  <a:pt x="149" y="15"/>
                </a:lnTo>
                <a:lnTo>
                  <a:pt x="149" y="55"/>
                </a:lnTo>
                <a:lnTo>
                  <a:pt x="112" y="55"/>
                </a:lnTo>
                <a:lnTo>
                  <a:pt x="112" y="15"/>
                </a:lnTo>
                <a:close/>
                <a:moveTo>
                  <a:pt x="149" y="70"/>
                </a:moveTo>
                <a:lnTo>
                  <a:pt x="149" y="78"/>
                </a:lnTo>
                <a:lnTo>
                  <a:pt x="112" y="78"/>
                </a:lnTo>
                <a:lnTo>
                  <a:pt x="112" y="70"/>
                </a:lnTo>
                <a:lnTo>
                  <a:pt x="149" y="70"/>
                </a:lnTo>
                <a:close/>
                <a:moveTo>
                  <a:pt x="129" y="379"/>
                </a:moveTo>
                <a:lnTo>
                  <a:pt x="90" y="379"/>
                </a:lnTo>
                <a:lnTo>
                  <a:pt x="90" y="375"/>
                </a:lnTo>
                <a:lnTo>
                  <a:pt x="129" y="375"/>
                </a:lnTo>
                <a:lnTo>
                  <a:pt x="129" y="379"/>
                </a:lnTo>
                <a:close/>
                <a:moveTo>
                  <a:pt x="104" y="217"/>
                </a:moveTo>
                <a:lnTo>
                  <a:pt x="104" y="93"/>
                </a:lnTo>
                <a:lnTo>
                  <a:pt x="157" y="93"/>
                </a:lnTo>
                <a:lnTo>
                  <a:pt x="157" y="123"/>
                </a:lnTo>
                <a:lnTo>
                  <a:pt x="157" y="123"/>
                </a:lnTo>
                <a:lnTo>
                  <a:pt x="152" y="125"/>
                </a:lnTo>
                <a:lnTo>
                  <a:pt x="147" y="128"/>
                </a:lnTo>
                <a:lnTo>
                  <a:pt x="143" y="132"/>
                </a:lnTo>
                <a:lnTo>
                  <a:pt x="140" y="136"/>
                </a:lnTo>
                <a:lnTo>
                  <a:pt x="137" y="141"/>
                </a:lnTo>
                <a:lnTo>
                  <a:pt x="134" y="146"/>
                </a:lnTo>
                <a:lnTo>
                  <a:pt x="133" y="151"/>
                </a:lnTo>
                <a:lnTo>
                  <a:pt x="132" y="157"/>
                </a:lnTo>
                <a:lnTo>
                  <a:pt x="132" y="157"/>
                </a:lnTo>
                <a:lnTo>
                  <a:pt x="133" y="163"/>
                </a:lnTo>
                <a:lnTo>
                  <a:pt x="134" y="169"/>
                </a:lnTo>
                <a:lnTo>
                  <a:pt x="137" y="173"/>
                </a:lnTo>
                <a:lnTo>
                  <a:pt x="140" y="178"/>
                </a:lnTo>
                <a:lnTo>
                  <a:pt x="143" y="183"/>
                </a:lnTo>
                <a:lnTo>
                  <a:pt x="146" y="186"/>
                </a:lnTo>
                <a:lnTo>
                  <a:pt x="152" y="189"/>
                </a:lnTo>
                <a:lnTo>
                  <a:pt x="156" y="191"/>
                </a:lnTo>
                <a:lnTo>
                  <a:pt x="156" y="217"/>
                </a:lnTo>
                <a:lnTo>
                  <a:pt x="104" y="217"/>
                </a:lnTo>
                <a:close/>
                <a:moveTo>
                  <a:pt x="192" y="157"/>
                </a:moveTo>
                <a:lnTo>
                  <a:pt x="192" y="157"/>
                </a:lnTo>
                <a:lnTo>
                  <a:pt x="192" y="162"/>
                </a:lnTo>
                <a:lnTo>
                  <a:pt x="189" y="165"/>
                </a:lnTo>
                <a:lnTo>
                  <a:pt x="187" y="170"/>
                </a:lnTo>
                <a:lnTo>
                  <a:pt x="185" y="173"/>
                </a:lnTo>
                <a:lnTo>
                  <a:pt x="182" y="175"/>
                </a:lnTo>
                <a:lnTo>
                  <a:pt x="178" y="177"/>
                </a:lnTo>
                <a:lnTo>
                  <a:pt x="173" y="179"/>
                </a:lnTo>
                <a:lnTo>
                  <a:pt x="169" y="179"/>
                </a:lnTo>
                <a:lnTo>
                  <a:pt x="169" y="187"/>
                </a:lnTo>
                <a:lnTo>
                  <a:pt x="169" y="179"/>
                </a:lnTo>
                <a:lnTo>
                  <a:pt x="169" y="179"/>
                </a:lnTo>
                <a:lnTo>
                  <a:pt x="165" y="179"/>
                </a:lnTo>
                <a:lnTo>
                  <a:pt x="160" y="177"/>
                </a:lnTo>
                <a:lnTo>
                  <a:pt x="157" y="175"/>
                </a:lnTo>
                <a:lnTo>
                  <a:pt x="154" y="173"/>
                </a:lnTo>
                <a:lnTo>
                  <a:pt x="151" y="170"/>
                </a:lnTo>
                <a:lnTo>
                  <a:pt x="148" y="165"/>
                </a:lnTo>
                <a:lnTo>
                  <a:pt x="147" y="162"/>
                </a:lnTo>
                <a:lnTo>
                  <a:pt x="147" y="157"/>
                </a:lnTo>
                <a:lnTo>
                  <a:pt x="147" y="157"/>
                </a:lnTo>
                <a:lnTo>
                  <a:pt x="147" y="152"/>
                </a:lnTo>
                <a:lnTo>
                  <a:pt x="148" y="148"/>
                </a:lnTo>
                <a:lnTo>
                  <a:pt x="151" y="145"/>
                </a:lnTo>
                <a:lnTo>
                  <a:pt x="154" y="142"/>
                </a:lnTo>
                <a:lnTo>
                  <a:pt x="157" y="138"/>
                </a:lnTo>
                <a:lnTo>
                  <a:pt x="160" y="136"/>
                </a:lnTo>
                <a:lnTo>
                  <a:pt x="165" y="135"/>
                </a:lnTo>
                <a:lnTo>
                  <a:pt x="169" y="135"/>
                </a:lnTo>
                <a:lnTo>
                  <a:pt x="169" y="135"/>
                </a:lnTo>
                <a:lnTo>
                  <a:pt x="173" y="135"/>
                </a:lnTo>
                <a:lnTo>
                  <a:pt x="178" y="136"/>
                </a:lnTo>
                <a:lnTo>
                  <a:pt x="182" y="138"/>
                </a:lnTo>
                <a:lnTo>
                  <a:pt x="185" y="142"/>
                </a:lnTo>
                <a:lnTo>
                  <a:pt x="187" y="145"/>
                </a:lnTo>
                <a:lnTo>
                  <a:pt x="189" y="148"/>
                </a:lnTo>
                <a:lnTo>
                  <a:pt x="192" y="152"/>
                </a:lnTo>
                <a:lnTo>
                  <a:pt x="192" y="157"/>
                </a:lnTo>
                <a:lnTo>
                  <a:pt x="192" y="157"/>
                </a:lnTo>
                <a:close/>
                <a:moveTo>
                  <a:pt x="120" y="276"/>
                </a:moveTo>
                <a:lnTo>
                  <a:pt x="120" y="253"/>
                </a:lnTo>
                <a:lnTo>
                  <a:pt x="141" y="253"/>
                </a:lnTo>
                <a:lnTo>
                  <a:pt x="141" y="276"/>
                </a:lnTo>
                <a:lnTo>
                  <a:pt x="120" y="276"/>
                </a:lnTo>
                <a:close/>
                <a:moveTo>
                  <a:pt x="147" y="239"/>
                </a:moveTo>
                <a:lnTo>
                  <a:pt x="114" y="239"/>
                </a:lnTo>
                <a:lnTo>
                  <a:pt x="114" y="231"/>
                </a:lnTo>
                <a:lnTo>
                  <a:pt x="147" y="231"/>
                </a:lnTo>
                <a:lnTo>
                  <a:pt x="147" y="239"/>
                </a:lnTo>
                <a:close/>
                <a:moveTo>
                  <a:pt x="261" y="278"/>
                </a:moveTo>
                <a:lnTo>
                  <a:pt x="261" y="278"/>
                </a:lnTo>
                <a:lnTo>
                  <a:pt x="260" y="257"/>
                </a:lnTo>
                <a:lnTo>
                  <a:pt x="256" y="238"/>
                </a:lnTo>
                <a:lnTo>
                  <a:pt x="251" y="221"/>
                </a:lnTo>
                <a:lnTo>
                  <a:pt x="245" y="205"/>
                </a:lnTo>
                <a:lnTo>
                  <a:pt x="240" y="199"/>
                </a:lnTo>
                <a:lnTo>
                  <a:pt x="236" y="194"/>
                </a:lnTo>
                <a:lnTo>
                  <a:pt x="230" y="189"/>
                </a:lnTo>
                <a:lnTo>
                  <a:pt x="226" y="185"/>
                </a:lnTo>
                <a:lnTo>
                  <a:pt x="221" y="182"/>
                </a:lnTo>
                <a:lnTo>
                  <a:pt x="214" y="178"/>
                </a:lnTo>
                <a:lnTo>
                  <a:pt x="209" y="177"/>
                </a:lnTo>
                <a:lnTo>
                  <a:pt x="203" y="176"/>
                </a:lnTo>
                <a:lnTo>
                  <a:pt x="203" y="176"/>
                </a:lnTo>
                <a:lnTo>
                  <a:pt x="200" y="177"/>
                </a:lnTo>
                <a:lnTo>
                  <a:pt x="200" y="177"/>
                </a:lnTo>
                <a:lnTo>
                  <a:pt x="202" y="172"/>
                </a:lnTo>
                <a:lnTo>
                  <a:pt x="205" y="168"/>
                </a:lnTo>
                <a:lnTo>
                  <a:pt x="206" y="162"/>
                </a:lnTo>
                <a:lnTo>
                  <a:pt x="206" y="157"/>
                </a:lnTo>
                <a:lnTo>
                  <a:pt x="206" y="157"/>
                </a:lnTo>
                <a:lnTo>
                  <a:pt x="206" y="155"/>
                </a:lnTo>
                <a:lnTo>
                  <a:pt x="206" y="155"/>
                </a:lnTo>
                <a:lnTo>
                  <a:pt x="215" y="158"/>
                </a:lnTo>
                <a:lnTo>
                  <a:pt x="225" y="161"/>
                </a:lnTo>
                <a:lnTo>
                  <a:pt x="234" y="164"/>
                </a:lnTo>
                <a:lnTo>
                  <a:pt x="242" y="170"/>
                </a:lnTo>
                <a:lnTo>
                  <a:pt x="250" y="175"/>
                </a:lnTo>
                <a:lnTo>
                  <a:pt x="257" y="182"/>
                </a:lnTo>
                <a:lnTo>
                  <a:pt x="265" y="189"/>
                </a:lnTo>
                <a:lnTo>
                  <a:pt x="272" y="197"/>
                </a:lnTo>
                <a:lnTo>
                  <a:pt x="277" y="205"/>
                </a:lnTo>
                <a:lnTo>
                  <a:pt x="282" y="214"/>
                </a:lnTo>
                <a:lnTo>
                  <a:pt x="287" y="224"/>
                </a:lnTo>
                <a:lnTo>
                  <a:pt x="291" y="233"/>
                </a:lnTo>
                <a:lnTo>
                  <a:pt x="293" y="244"/>
                </a:lnTo>
                <a:lnTo>
                  <a:pt x="295" y="255"/>
                </a:lnTo>
                <a:lnTo>
                  <a:pt x="297" y="266"/>
                </a:lnTo>
                <a:lnTo>
                  <a:pt x="297" y="278"/>
                </a:lnTo>
                <a:lnTo>
                  <a:pt x="297" y="278"/>
                </a:lnTo>
                <a:lnTo>
                  <a:pt x="297" y="287"/>
                </a:lnTo>
                <a:lnTo>
                  <a:pt x="296" y="298"/>
                </a:lnTo>
                <a:lnTo>
                  <a:pt x="294" y="308"/>
                </a:lnTo>
                <a:lnTo>
                  <a:pt x="292" y="318"/>
                </a:lnTo>
                <a:lnTo>
                  <a:pt x="289" y="326"/>
                </a:lnTo>
                <a:lnTo>
                  <a:pt x="284" y="335"/>
                </a:lnTo>
                <a:lnTo>
                  <a:pt x="280" y="344"/>
                </a:lnTo>
                <a:lnTo>
                  <a:pt x="276" y="352"/>
                </a:lnTo>
                <a:lnTo>
                  <a:pt x="270" y="360"/>
                </a:lnTo>
                <a:lnTo>
                  <a:pt x="264" y="366"/>
                </a:lnTo>
                <a:lnTo>
                  <a:pt x="257" y="373"/>
                </a:lnTo>
                <a:lnTo>
                  <a:pt x="251" y="379"/>
                </a:lnTo>
                <a:lnTo>
                  <a:pt x="243" y="385"/>
                </a:lnTo>
                <a:lnTo>
                  <a:pt x="235" y="389"/>
                </a:lnTo>
                <a:lnTo>
                  <a:pt x="227" y="393"/>
                </a:lnTo>
                <a:lnTo>
                  <a:pt x="219" y="397"/>
                </a:lnTo>
                <a:lnTo>
                  <a:pt x="216" y="391"/>
                </a:lnTo>
                <a:lnTo>
                  <a:pt x="216" y="391"/>
                </a:lnTo>
                <a:lnTo>
                  <a:pt x="212" y="384"/>
                </a:lnTo>
                <a:lnTo>
                  <a:pt x="209" y="377"/>
                </a:lnTo>
                <a:lnTo>
                  <a:pt x="209" y="377"/>
                </a:lnTo>
                <a:lnTo>
                  <a:pt x="214" y="376"/>
                </a:lnTo>
                <a:lnTo>
                  <a:pt x="220" y="374"/>
                </a:lnTo>
                <a:lnTo>
                  <a:pt x="224" y="372"/>
                </a:lnTo>
                <a:lnTo>
                  <a:pt x="229" y="367"/>
                </a:lnTo>
                <a:lnTo>
                  <a:pt x="234" y="363"/>
                </a:lnTo>
                <a:lnTo>
                  <a:pt x="238" y="358"/>
                </a:lnTo>
                <a:lnTo>
                  <a:pt x="246" y="346"/>
                </a:lnTo>
                <a:lnTo>
                  <a:pt x="252" y="332"/>
                </a:lnTo>
                <a:lnTo>
                  <a:pt x="256" y="314"/>
                </a:lnTo>
                <a:lnTo>
                  <a:pt x="260" y="297"/>
                </a:lnTo>
                <a:lnTo>
                  <a:pt x="261" y="278"/>
                </a:lnTo>
                <a:lnTo>
                  <a:pt x="261" y="278"/>
                </a:lnTo>
                <a:close/>
                <a:moveTo>
                  <a:pt x="170" y="370"/>
                </a:moveTo>
                <a:lnTo>
                  <a:pt x="170" y="344"/>
                </a:lnTo>
                <a:lnTo>
                  <a:pt x="183" y="344"/>
                </a:lnTo>
                <a:lnTo>
                  <a:pt x="183" y="344"/>
                </a:lnTo>
                <a:lnTo>
                  <a:pt x="184" y="354"/>
                </a:lnTo>
                <a:lnTo>
                  <a:pt x="186" y="365"/>
                </a:lnTo>
                <a:lnTo>
                  <a:pt x="186" y="365"/>
                </a:lnTo>
                <a:lnTo>
                  <a:pt x="184" y="365"/>
                </a:lnTo>
                <a:lnTo>
                  <a:pt x="184" y="365"/>
                </a:lnTo>
                <a:lnTo>
                  <a:pt x="180" y="365"/>
                </a:lnTo>
                <a:lnTo>
                  <a:pt x="176" y="366"/>
                </a:lnTo>
                <a:lnTo>
                  <a:pt x="170" y="370"/>
                </a:lnTo>
                <a:lnTo>
                  <a:pt x="170" y="370"/>
                </a:lnTo>
                <a:close/>
                <a:moveTo>
                  <a:pt x="185" y="384"/>
                </a:moveTo>
                <a:lnTo>
                  <a:pt x="185" y="384"/>
                </a:lnTo>
                <a:lnTo>
                  <a:pt x="188" y="384"/>
                </a:lnTo>
                <a:lnTo>
                  <a:pt x="191" y="386"/>
                </a:lnTo>
                <a:lnTo>
                  <a:pt x="192" y="388"/>
                </a:lnTo>
                <a:lnTo>
                  <a:pt x="193" y="391"/>
                </a:lnTo>
                <a:lnTo>
                  <a:pt x="193" y="391"/>
                </a:lnTo>
                <a:lnTo>
                  <a:pt x="192" y="393"/>
                </a:lnTo>
                <a:lnTo>
                  <a:pt x="191" y="395"/>
                </a:lnTo>
                <a:lnTo>
                  <a:pt x="188" y="398"/>
                </a:lnTo>
                <a:lnTo>
                  <a:pt x="185" y="398"/>
                </a:lnTo>
                <a:lnTo>
                  <a:pt x="185" y="398"/>
                </a:lnTo>
                <a:lnTo>
                  <a:pt x="183" y="398"/>
                </a:lnTo>
                <a:lnTo>
                  <a:pt x="181" y="395"/>
                </a:lnTo>
                <a:lnTo>
                  <a:pt x="179" y="393"/>
                </a:lnTo>
                <a:lnTo>
                  <a:pt x="179" y="391"/>
                </a:lnTo>
                <a:lnTo>
                  <a:pt x="179" y="391"/>
                </a:lnTo>
                <a:lnTo>
                  <a:pt x="179" y="388"/>
                </a:lnTo>
                <a:lnTo>
                  <a:pt x="181" y="386"/>
                </a:lnTo>
                <a:lnTo>
                  <a:pt x="183" y="384"/>
                </a:lnTo>
                <a:lnTo>
                  <a:pt x="185" y="384"/>
                </a:lnTo>
                <a:lnTo>
                  <a:pt x="185" y="384"/>
                </a:lnTo>
                <a:close/>
                <a:moveTo>
                  <a:pt x="14" y="434"/>
                </a:moveTo>
                <a:lnTo>
                  <a:pt x="14" y="434"/>
                </a:lnTo>
                <a:lnTo>
                  <a:pt x="18" y="433"/>
                </a:lnTo>
                <a:lnTo>
                  <a:pt x="158" y="433"/>
                </a:lnTo>
                <a:lnTo>
                  <a:pt x="158" y="451"/>
                </a:lnTo>
                <a:lnTo>
                  <a:pt x="14" y="451"/>
                </a:lnTo>
                <a:lnTo>
                  <a:pt x="14" y="434"/>
                </a:lnTo>
                <a:close/>
                <a:moveTo>
                  <a:pt x="235" y="451"/>
                </a:moveTo>
                <a:lnTo>
                  <a:pt x="172" y="451"/>
                </a:lnTo>
                <a:lnTo>
                  <a:pt x="172" y="407"/>
                </a:lnTo>
                <a:lnTo>
                  <a:pt x="172" y="407"/>
                </a:lnTo>
                <a:lnTo>
                  <a:pt x="179" y="411"/>
                </a:lnTo>
                <a:lnTo>
                  <a:pt x="182" y="412"/>
                </a:lnTo>
                <a:lnTo>
                  <a:pt x="185" y="412"/>
                </a:lnTo>
                <a:lnTo>
                  <a:pt x="185" y="412"/>
                </a:lnTo>
                <a:lnTo>
                  <a:pt x="192" y="412"/>
                </a:lnTo>
                <a:lnTo>
                  <a:pt x="197" y="408"/>
                </a:lnTo>
                <a:lnTo>
                  <a:pt x="201" y="405"/>
                </a:lnTo>
                <a:lnTo>
                  <a:pt x="205" y="400"/>
                </a:lnTo>
                <a:lnTo>
                  <a:pt x="221" y="433"/>
                </a:lnTo>
                <a:lnTo>
                  <a:pt x="221" y="433"/>
                </a:lnTo>
                <a:lnTo>
                  <a:pt x="232" y="433"/>
                </a:lnTo>
                <a:lnTo>
                  <a:pt x="232" y="433"/>
                </a:lnTo>
                <a:lnTo>
                  <a:pt x="235" y="434"/>
                </a:lnTo>
                <a:lnTo>
                  <a:pt x="235" y="451"/>
                </a:lnTo>
                <a:close/>
              </a:path>
            </a:pathLst>
          </a:custGeom>
          <a:solidFill>
            <a:srgbClr val="C3595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31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4440657" y="2629073"/>
            <a:ext cx="3310686" cy="3310685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93000"/>
                  <a:lumOff val="7000"/>
                </a:schemeClr>
              </a:gs>
              <a:gs pos="100000">
                <a:srgbClr val="141E40">
                  <a:alpha val="0"/>
                </a:srgbClr>
              </a:gs>
              <a:gs pos="53000">
                <a:srgbClr val="0B1123"/>
              </a:gs>
            </a:gsLst>
            <a:lin ang="16200000" scaled="1"/>
            <a:tileRect/>
          </a:gradFill>
          <a:ln>
            <a:solidFill>
              <a:srgbClr val="1B29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3607850728"/>
              </p:ext>
            </p:extLst>
          </p:nvPr>
        </p:nvGraphicFramePr>
        <p:xfrm>
          <a:off x="3279175" y="2300436"/>
          <a:ext cx="5633651" cy="3755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4470796" y="2580258"/>
            <a:ext cx="3250408" cy="3099816"/>
            <a:chOff x="4470796" y="2494533"/>
            <a:chExt cx="3250408" cy="3099816"/>
          </a:xfrm>
        </p:grpSpPr>
        <p:sp>
          <p:nvSpPr>
            <p:cNvPr id="31" name="Oval 30"/>
            <p:cNvSpPr/>
            <p:nvPr/>
          </p:nvSpPr>
          <p:spPr>
            <a:xfrm>
              <a:off x="5074443" y="5518149"/>
              <a:ext cx="76202" cy="76200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7041355" y="5518149"/>
              <a:ext cx="76202" cy="76200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6057899" y="2494533"/>
              <a:ext cx="76202" cy="76200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7645002" y="3644899"/>
              <a:ext cx="76202" cy="76200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4470796" y="3644899"/>
              <a:ext cx="76202" cy="76200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338732" y="5348688"/>
            <a:ext cx="2810342" cy="697052"/>
            <a:chOff x="7338732" y="5262963"/>
            <a:chExt cx="2810342" cy="697052"/>
          </a:xfrm>
        </p:grpSpPr>
        <p:grpSp>
          <p:nvGrpSpPr>
            <p:cNvPr id="21" name="Group 20"/>
            <p:cNvGrpSpPr/>
            <p:nvPr/>
          </p:nvGrpSpPr>
          <p:grpSpPr>
            <a:xfrm flipH="1">
              <a:off x="7815392" y="5262963"/>
              <a:ext cx="2333682" cy="697052"/>
              <a:chOff x="2511622" y="5314347"/>
              <a:chExt cx="2430509" cy="725974"/>
            </a:xfrm>
          </p:grpSpPr>
          <p:sp>
            <p:nvSpPr>
              <p:cNvPr id="22" name="Rectangle 3"/>
              <p:cNvSpPr txBox="1">
                <a:spLocks noChangeArrowheads="1"/>
              </p:cNvSpPr>
              <p:nvPr/>
            </p:nvSpPr>
            <p:spPr bwMode="auto">
              <a:xfrm>
                <a:off x="2705100" y="5621338"/>
                <a:ext cx="2237030" cy="418983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/>
                <a:r>
                  <a:rPr lang="en-US" altLang="ko-KR" sz="1000" b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Calibri" panose="020F0502020204030204" pitchFamily="34" charset="0"/>
                  </a:rPr>
                  <a:t>Catch the feel of  design in contemporary colors and styles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511622" y="5314347"/>
                <a:ext cx="2430509" cy="38465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>
                  <a:buClr>
                    <a:srgbClr val="C35954"/>
                  </a:buClr>
                  <a:buSzPct val="120000"/>
                </a:pPr>
                <a:r>
                  <a:rPr lang="zh-CN" altLang="en-US" b="1">
                    <a:solidFill>
                      <a:srgbClr val="B04474"/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</a:rPr>
                  <a:t>请输入标题</a:t>
                </a:r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7338732" y="5416415"/>
              <a:ext cx="391869" cy="390149"/>
              <a:chOff x="2840038" y="4406900"/>
              <a:chExt cx="723900" cy="720725"/>
            </a:xfrm>
            <a:solidFill>
              <a:srgbClr val="B04474"/>
            </a:solidFill>
          </p:grpSpPr>
          <p:sp>
            <p:nvSpPr>
              <p:cNvPr id="40" name="Freeform 39"/>
              <p:cNvSpPr>
                <a:spLocks noEditPoints="1"/>
              </p:cNvSpPr>
              <p:nvPr/>
            </p:nvSpPr>
            <p:spPr bwMode="auto">
              <a:xfrm>
                <a:off x="2840038" y="4406900"/>
                <a:ext cx="723900" cy="720725"/>
              </a:xfrm>
              <a:custGeom>
                <a:avLst/>
                <a:gdLst>
                  <a:gd name="T0" fmla="*/ 440 w 456"/>
                  <a:gd name="T1" fmla="*/ 141 h 454"/>
                  <a:gd name="T2" fmla="*/ 404 w 456"/>
                  <a:gd name="T3" fmla="*/ 82 h 454"/>
                  <a:gd name="T4" fmla="*/ 287 w 456"/>
                  <a:gd name="T5" fmla="*/ 7 h 454"/>
                  <a:gd name="T6" fmla="*/ 192 w 456"/>
                  <a:gd name="T7" fmla="*/ 2 h 454"/>
                  <a:gd name="T8" fmla="*/ 146 w 456"/>
                  <a:gd name="T9" fmla="*/ 15 h 454"/>
                  <a:gd name="T10" fmla="*/ 63 w 456"/>
                  <a:gd name="T11" fmla="*/ 70 h 454"/>
                  <a:gd name="T12" fmla="*/ 8 w 456"/>
                  <a:gd name="T13" fmla="*/ 168 h 454"/>
                  <a:gd name="T14" fmla="*/ 0 w 456"/>
                  <a:gd name="T15" fmla="*/ 227 h 454"/>
                  <a:gd name="T16" fmla="*/ 1 w 456"/>
                  <a:gd name="T17" fmla="*/ 246 h 454"/>
                  <a:gd name="T18" fmla="*/ 2 w 456"/>
                  <a:gd name="T19" fmla="*/ 256 h 454"/>
                  <a:gd name="T20" fmla="*/ 20 w 456"/>
                  <a:gd name="T21" fmla="*/ 319 h 454"/>
                  <a:gd name="T22" fmla="*/ 45 w 456"/>
                  <a:gd name="T23" fmla="*/ 364 h 454"/>
                  <a:gd name="T24" fmla="*/ 122 w 456"/>
                  <a:gd name="T25" fmla="*/ 428 h 454"/>
                  <a:gd name="T26" fmla="*/ 204 w 456"/>
                  <a:gd name="T27" fmla="*/ 453 h 454"/>
                  <a:gd name="T28" fmla="*/ 218 w 456"/>
                  <a:gd name="T29" fmla="*/ 454 h 454"/>
                  <a:gd name="T30" fmla="*/ 264 w 456"/>
                  <a:gd name="T31" fmla="*/ 452 h 454"/>
                  <a:gd name="T32" fmla="*/ 362 w 456"/>
                  <a:gd name="T33" fmla="*/ 411 h 454"/>
                  <a:gd name="T34" fmla="*/ 418 w 456"/>
                  <a:gd name="T35" fmla="*/ 354 h 454"/>
                  <a:gd name="T36" fmla="*/ 455 w 456"/>
                  <a:gd name="T37" fmla="*/ 249 h 454"/>
                  <a:gd name="T38" fmla="*/ 313 w 456"/>
                  <a:gd name="T39" fmla="*/ 344 h 454"/>
                  <a:gd name="T40" fmla="*/ 240 w 456"/>
                  <a:gd name="T41" fmla="*/ 372 h 454"/>
                  <a:gd name="T42" fmla="*/ 159 w 456"/>
                  <a:gd name="T43" fmla="*/ 355 h 454"/>
                  <a:gd name="T44" fmla="*/ 94 w 456"/>
                  <a:gd name="T45" fmla="*/ 284 h 454"/>
                  <a:gd name="T46" fmla="*/ 84 w 456"/>
                  <a:gd name="T47" fmla="*/ 204 h 454"/>
                  <a:gd name="T48" fmla="*/ 118 w 456"/>
                  <a:gd name="T49" fmla="*/ 132 h 454"/>
                  <a:gd name="T50" fmla="*/ 184 w 456"/>
                  <a:gd name="T51" fmla="*/ 88 h 454"/>
                  <a:gd name="T52" fmla="*/ 228 w 456"/>
                  <a:gd name="T53" fmla="*/ 82 h 454"/>
                  <a:gd name="T54" fmla="*/ 323 w 456"/>
                  <a:gd name="T55" fmla="*/ 116 h 454"/>
                  <a:gd name="T56" fmla="*/ 363 w 456"/>
                  <a:gd name="T57" fmla="*/ 171 h 454"/>
                  <a:gd name="T58" fmla="*/ 374 w 456"/>
                  <a:gd name="T59" fmla="*/ 227 h 454"/>
                  <a:gd name="T60" fmla="*/ 339 w 456"/>
                  <a:gd name="T61" fmla="*/ 321 h 454"/>
                  <a:gd name="T62" fmla="*/ 387 w 456"/>
                  <a:gd name="T63" fmla="*/ 209 h 454"/>
                  <a:gd name="T64" fmla="*/ 362 w 456"/>
                  <a:gd name="T65" fmla="*/ 139 h 454"/>
                  <a:gd name="T66" fmla="*/ 435 w 456"/>
                  <a:gd name="T67" fmla="*/ 176 h 454"/>
                  <a:gd name="T68" fmla="*/ 240 w 456"/>
                  <a:gd name="T69" fmla="*/ 14 h 454"/>
                  <a:gd name="T70" fmla="*/ 362 w 456"/>
                  <a:gd name="T71" fmla="*/ 59 h 454"/>
                  <a:gd name="T72" fmla="*/ 341 w 456"/>
                  <a:gd name="T73" fmla="*/ 114 h 454"/>
                  <a:gd name="T74" fmla="*/ 228 w 456"/>
                  <a:gd name="T75" fmla="*/ 68 h 454"/>
                  <a:gd name="T76" fmla="*/ 169 w 456"/>
                  <a:gd name="T77" fmla="*/ 22 h 454"/>
                  <a:gd name="T78" fmla="*/ 228 w 456"/>
                  <a:gd name="T79" fmla="*/ 440 h 454"/>
                  <a:gd name="T80" fmla="*/ 215 w 456"/>
                  <a:gd name="T81" fmla="*/ 440 h 454"/>
                  <a:gd name="T82" fmla="*/ 165 w 456"/>
                  <a:gd name="T83" fmla="*/ 432 h 454"/>
                  <a:gd name="T84" fmla="*/ 84 w 456"/>
                  <a:gd name="T85" fmla="*/ 384 h 454"/>
                  <a:gd name="T86" fmla="*/ 36 w 456"/>
                  <a:gd name="T87" fmla="*/ 319 h 454"/>
                  <a:gd name="T88" fmla="*/ 17 w 456"/>
                  <a:gd name="T89" fmla="*/ 262 h 454"/>
                  <a:gd name="T90" fmla="*/ 16 w 456"/>
                  <a:gd name="T91" fmla="*/ 250 h 454"/>
                  <a:gd name="T92" fmla="*/ 15 w 456"/>
                  <a:gd name="T93" fmla="*/ 227 h 454"/>
                  <a:gd name="T94" fmla="*/ 18 w 456"/>
                  <a:gd name="T95" fmla="*/ 186 h 454"/>
                  <a:gd name="T96" fmla="*/ 63 w 456"/>
                  <a:gd name="T97" fmla="*/ 90 h 454"/>
                  <a:gd name="T98" fmla="*/ 150 w 456"/>
                  <a:gd name="T99" fmla="*/ 28 h 454"/>
                  <a:gd name="T100" fmla="*/ 150 w 456"/>
                  <a:gd name="T101" fmla="*/ 88 h 454"/>
                  <a:gd name="T102" fmla="*/ 91 w 456"/>
                  <a:gd name="T103" fmla="*/ 145 h 454"/>
                  <a:gd name="T104" fmla="*/ 68 w 456"/>
                  <a:gd name="T105" fmla="*/ 227 h 454"/>
                  <a:gd name="T106" fmla="*/ 96 w 456"/>
                  <a:gd name="T107" fmla="*/ 316 h 454"/>
                  <a:gd name="T108" fmla="*/ 180 w 456"/>
                  <a:gd name="T109" fmla="*/ 380 h 454"/>
                  <a:gd name="T110" fmla="*/ 264 w 456"/>
                  <a:gd name="T111" fmla="*/ 383 h 454"/>
                  <a:gd name="T112" fmla="*/ 348 w 456"/>
                  <a:gd name="T113" fmla="*/ 404 h 454"/>
                  <a:gd name="T114" fmla="*/ 244 w 456"/>
                  <a:gd name="T115" fmla="*/ 440 h 454"/>
                  <a:gd name="T116" fmla="*/ 441 w 456"/>
                  <a:gd name="T117" fmla="*/ 249 h 454"/>
                  <a:gd name="T118" fmla="*/ 379 w 456"/>
                  <a:gd name="T119" fmla="*/ 378 h 454"/>
                  <a:gd name="T120" fmla="*/ 340 w 456"/>
                  <a:gd name="T121" fmla="*/ 341 h 454"/>
                  <a:gd name="T122" fmla="*/ 388 w 456"/>
                  <a:gd name="T123" fmla="*/ 234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56" h="454">
                    <a:moveTo>
                      <a:pt x="456" y="226"/>
                    </a:moveTo>
                    <a:lnTo>
                      <a:pt x="456" y="226"/>
                    </a:lnTo>
                    <a:lnTo>
                      <a:pt x="456" y="209"/>
                    </a:lnTo>
                    <a:lnTo>
                      <a:pt x="454" y="192"/>
                    </a:lnTo>
                    <a:lnTo>
                      <a:pt x="450" y="175"/>
                    </a:lnTo>
                    <a:lnTo>
                      <a:pt x="445" y="157"/>
                    </a:lnTo>
                    <a:lnTo>
                      <a:pt x="440" y="141"/>
                    </a:lnTo>
                    <a:lnTo>
                      <a:pt x="432" y="126"/>
                    </a:lnTo>
                    <a:lnTo>
                      <a:pt x="423" y="110"/>
                    </a:lnTo>
                    <a:lnTo>
                      <a:pt x="414" y="96"/>
                    </a:lnTo>
                    <a:lnTo>
                      <a:pt x="414" y="96"/>
                    </a:lnTo>
                    <a:lnTo>
                      <a:pt x="410" y="90"/>
                    </a:lnTo>
                    <a:lnTo>
                      <a:pt x="410" y="90"/>
                    </a:lnTo>
                    <a:lnTo>
                      <a:pt x="404" y="82"/>
                    </a:lnTo>
                    <a:lnTo>
                      <a:pt x="404" y="82"/>
                    </a:lnTo>
                    <a:lnTo>
                      <a:pt x="388" y="64"/>
                    </a:lnTo>
                    <a:lnTo>
                      <a:pt x="371" y="48"/>
                    </a:lnTo>
                    <a:lnTo>
                      <a:pt x="351" y="34"/>
                    </a:lnTo>
                    <a:lnTo>
                      <a:pt x="332" y="23"/>
                    </a:lnTo>
                    <a:lnTo>
                      <a:pt x="310" y="14"/>
                    </a:lnTo>
                    <a:lnTo>
                      <a:pt x="287" y="7"/>
                    </a:lnTo>
                    <a:lnTo>
                      <a:pt x="265" y="2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28" y="0"/>
                    </a:lnTo>
                    <a:lnTo>
                      <a:pt x="228" y="0"/>
                    </a:lnTo>
                    <a:lnTo>
                      <a:pt x="210" y="0"/>
                    </a:lnTo>
                    <a:lnTo>
                      <a:pt x="192" y="2"/>
                    </a:lnTo>
                    <a:lnTo>
                      <a:pt x="175" y="5"/>
                    </a:lnTo>
                    <a:lnTo>
                      <a:pt x="158" y="10"/>
                    </a:lnTo>
                    <a:lnTo>
                      <a:pt x="157" y="10"/>
                    </a:lnTo>
                    <a:lnTo>
                      <a:pt x="156" y="11"/>
                    </a:lnTo>
                    <a:lnTo>
                      <a:pt x="156" y="11"/>
                    </a:lnTo>
                    <a:lnTo>
                      <a:pt x="148" y="14"/>
                    </a:lnTo>
                    <a:lnTo>
                      <a:pt x="146" y="15"/>
                    </a:lnTo>
                    <a:lnTo>
                      <a:pt x="146" y="15"/>
                    </a:lnTo>
                    <a:lnTo>
                      <a:pt x="130" y="21"/>
                    </a:lnTo>
                    <a:lnTo>
                      <a:pt x="115" y="30"/>
                    </a:lnTo>
                    <a:lnTo>
                      <a:pt x="101" y="38"/>
                    </a:lnTo>
                    <a:lnTo>
                      <a:pt x="88" y="47"/>
                    </a:lnTo>
                    <a:lnTo>
                      <a:pt x="75" y="58"/>
                    </a:lnTo>
                    <a:lnTo>
                      <a:pt x="63" y="70"/>
                    </a:lnTo>
                    <a:lnTo>
                      <a:pt x="52" y="82"/>
                    </a:lnTo>
                    <a:lnTo>
                      <a:pt x="42" y="95"/>
                    </a:lnTo>
                    <a:lnTo>
                      <a:pt x="34" y="108"/>
                    </a:lnTo>
                    <a:lnTo>
                      <a:pt x="25" y="122"/>
                    </a:lnTo>
                    <a:lnTo>
                      <a:pt x="18" y="137"/>
                    </a:lnTo>
                    <a:lnTo>
                      <a:pt x="13" y="152"/>
                    </a:lnTo>
                    <a:lnTo>
                      <a:pt x="8" y="168"/>
                    </a:lnTo>
                    <a:lnTo>
                      <a:pt x="4" y="184"/>
                    </a:lnTo>
                    <a:lnTo>
                      <a:pt x="2" y="200"/>
                    </a:lnTo>
                    <a:lnTo>
                      <a:pt x="1" y="218"/>
                    </a:lnTo>
                    <a:lnTo>
                      <a:pt x="1" y="218"/>
                    </a:lnTo>
                    <a:lnTo>
                      <a:pt x="0" y="223"/>
                    </a:lnTo>
                    <a:lnTo>
                      <a:pt x="0" y="227"/>
                    </a:lnTo>
                    <a:lnTo>
                      <a:pt x="0" y="227"/>
                    </a:lnTo>
                    <a:lnTo>
                      <a:pt x="0" y="227"/>
                    </a:lnTo>
                    <a:lnTo>
                      <a:pt x="1" y="236"/>
                    </a:lnTo>
                    <a:lnTo>
                      <a:pt x="1" y="237"/>
                    </a:lnTo>
                    <a:lnTo>
                      <a:pt x="1" y="237"/>
                    </a:lnTo>
                    <a:lnTo>
                      <a:pt x="1" y="239"/>
                    </a:lnTo>
                    <a:lnTo>
                      <a:pt x="1" y="239"/>
                    </a:lnTo>
                    <a:lnTo>
                      <a:pt x="1" y="246"/>
                    </a:lnTo>
                    <a:lnTo>
                      <a:pt x="1" y="248"/>
                    </a:lnTo>
                    <a:lnTo>
                      <a:pt x="1" y="248"/>
                    </a:lnTo>
                    <a:lnTo>
                      <a:pt x="2" y="251"/>
                    </a:lnTo>
                    <a:lnTo>
                      <a:pt x="2" y="251"/>
                    </a:lnTo>
                    <a:lnTo>
                      <a:pt x="2" y="254"/>
                    </a:lnTo>
                    <a:lnTo>
                      <a:pt x="2" y="256"/>
                    </a:lnTo>
                    <a:lnTo>
                      <a:pt x="2" y="256"/>
                    </a:lnTo>
                    <a:lnTo>
                      <a:pt x="3" y="263"/>
                    </a:lnTo>
                    <a:lnTo>
                      <a:pt x="3" y="264"/>
                    </a:lnTo>
                    <a:lnTo>
                      <a:pt x="3" y="264"/>
                    </a:lnTo>
                    <a:lnTo>
                      <a:pt x="7" y="278"/>
                    </a:lnTo>
                    <a:lnTo>
                      <a:pt x="10" y="292"/>
                    </a:lnTo>
                    <a:lnTo>
                      <a:pt x="14" y="305"/>
                    </a:lnTo>
                    <a:lnTo>
                      <a:pt x="20" y="319"/>
                    </a:lnTo>
                    <a:lnTo>
                      <a:pt x="21" y="320"/>
                    </a:lnTo>
                    <a:lnTo>
                      <a:pt x="21" y="320"/>
                    </a:lnTo>
                    <a:lnTo>
                      <a:pt x="23" y="326"/>
                    </a:lnTo>
                    <a:lnTo>
                      <a:pt x="23" y="326"/>
                    </a:lnTo>
                    <a:lnTo>
                      <a:pt x="30" y="339"/>
                    </a:lnTo>
                    <a:lnTo>
                      <a:pt x="38" y="352"/>
                    </a:lnTo>
                    <a:lnTo>
                      <a:pt x="45" y="364"/>
                    </a:lnTo>
                    <a:lnTo>
                      <a:pt x="55" y="374"/>
                    </a:lnTo>
                    <a:lnTo>
                      <a:pt x="65" y="385"/>
                    </a:lnTo>
                    <a:lnTo>
                      <a:pt x="75" y="395"/>
                    </a:lnTo>
                    <a:lnTo>
                      <a:pt x="85" y="405"/>
                    </a:lnTo>
                    <a:lnTo>
                      <a:pt x="97" y="413"/>
                    </a:lnTo>
                    <a:lnTo>
                      <a:pt x="109" y="421"/>
                    </a:lnTo>
                    <a:lnTo>
                      <a:pt x="122" y="428"/>
                    </a:lnTo>
                    <a:lnTo>
                      <a:pt x="135" y="435"/>
                    </a:lnTo>
                    <a:lnTo>
                      <a:pt x="148" y="440"/>
                    </a:lnTo>
                    <a:lnTo>
                      <a:pt x="162" y="445"/>
                    </a:lnTo>
                    <a:lnTo>
                      <a:pt x="176" y="449"/>
                    </a:lnTo>
                    <a:lnTo>
                      <a:pt x="190" y="451"/>
                    </a:lnTo>
                    <a:lnTo>
                      <a:pt x="204" y="453"/>
                    </a:lnTo>
                    <a:lnTo>
                      <a:pt x="204" y="453"/>
                    </a:lnTo>
                    <a:lnTo>
                      <a:pt x="205" y="453"/>
                    </a:lnTo>
                    <a:lnTo>
                      <a:pt x="205" y="453"/>
                    </a:lnTo>
                    <a:lnTo>
                      <a:pt x="214" y="454"/>
                    </a:lnTo>
                    <a:lnTo>
                      <a:pt x="215" y="454"/>
                    </a:lnTo>
                    <a:lnTo>
                      <a:pt x="215" y="454"/>
                    </a:lnTo>
                    <a:lnTo>
                      <a:pt x="218" y="454"/>
                    </a:lnTo>
                    <a:lnTo>
                      <a:pt x="218" y="454"/>
                    </a:lnTo>
                    <a:lnTo>
                      <a:pt x="223" y="454"/>
                    </a:lnTo>
                    <a:lnTo>
                      <a:pt x="226" y="454"/>
                    </a:lnTo>
                    <a:lnTo>
                      <a:pt x="226" y="454"/>
                    </a:lnTo>
                    <a:lnTo>
                      <a:pt x="228" y="454"/>
                    </a:lnTo>
                    <a:lnTo>
                      <a:pt x="228" y="454"/>
                    </a:lnTo>
                    <a:lnTo>
                      <a:pt x="246" y="454"/>
                    </a:lnTo>
                    <a:lnTo>
                      <a:pt x="264" y="452"/>
                    </a:lnTo>
                    <a:lnTo>
                      <a:pt x="282" y="449"/>
                    </a:lnTo>
                    <a:lnTo>
                      <a:pt x="298" y="443"/>
                    </a:lnTo>
                    <a:lnTo>
                      <a:pt x="315" y="437"/>
                    </a:lnTo>
                    <a:lnTo>
                      <a:pt x="332" y="429"/>
                    </a:lnTo>
                    <a:lnTo>
                      <a:pt x="347" y="421"/>
                    </a:lnTo>
                    <a:lnTo>
                      <a:pt x="362" y="411"/>
                    </a:lnTo>
                    <a:lnTo>
                      <a:pt x="362" y="411"/>
                    </a:lnTo>
                    <a:lnTo>
                      <a:pt x="362" y="411"/>
                    </a:lnTo>
                    <a:lnTo>
                      <a:pt x="362" y="411"/>
                    </a:lnTo>
                    <a:lnTo>
                      <a:pt x="373" y="404"/>
                    </a:lnTo>
                    <a:lnTo>
                      <a:pt x="373" y="404"/>
                    </a:lnTo>
                    <a:lnTo>
                      <a:pt x="390" y="388"/>
                    </a:lnTo>
                    <a:lnTo>
                      <a:pt x="405" y="371"/>
                    </a:lnTo>
                    <a:lnTo>
                      <a:pt x="418" y="354"/>
                    </a:lnTo>
                    <a:lnTo>
                      <a:pt x="430" y="335"/>
                    </a:lnTo>
                    <a:lnTo>
                      <a:pt x="439" y="315"/>
                    </a:lnTo>
                    <a:lnTo>
                      <a:pt x="446" y="294"/>
                    </a:lnTo>
                    <a:lnTo>
                      <a:pt x="452" y="273"/>
                    </a:lnTo>
                    <a:lnTo>
                      <a:pt x="455" y="250"/>
                    </a:lnTo>
                    <a:lnTo>
                      <a:pt x="455" y="249"/>
                    </a:lnTo>
                    <a:lnTo>
                      <a:pt x="455" y="249"/>
                    </a:lnTo>
                    <a:lnTo>
                      <a:pt x="456" y="239"/>
                    </a:lnTo>
                    <a:lnTo>
                      <a:pt x="456" y="239"/>
                    </a:lnTo>
                    <a:lnTo>
                      <a:pt x="456" y="239"/>
                    </a:lnTo>
                    <a:lnTo>
                      <a:pt x="456" y="226"/>
                    </a:lnTo>
                    <a:lnTo>
                      <a:pt x="456" y="226"/>
                    </a:lnTo>
                    <a:close/>
                    <a:moveTo>
                      <a:pt x="313" y="344"/>
                    </a:moveTo>
                    <a:lnTo>
                      <a:pt x="313" y="344"/>
                    </a:lnTo>
                    <a:lnTo>
                      <a:pt x="305" y="351"/>
                    </a:lnTo>
                    <a:lnTo>
                      <a:pt x="294" y="357"/>
                    </a:lnTo>
                    <a:lnTo>
                      <a:pt x="284" y="361"/>
                    </a:lnTo>
                    <a:lnTo>
                      <a:pt x="273" y="366"/>
                    </a:lnTo>
                    <a:lnTo>
                      <a:pt x="263" y="369"/>
                    </a:lnTo>
                    <a:lnTo>
                      <a:pt x="251" y="371"/>
                    </a:lnTo>
                    <a:lnTo>
                      <a:pt x="240" y="372"/>
                    </a:lnTo>
                    <a:lnTo>
                      <a:pt x="228" y="372"/>
                    </a:lnTo>
                    <a:lnTo>
                      <a:pt x="228" y="372"/>
                    </a:lnTo>
                    <a:lnTo>
                      <a:pt x="214" y="372"/>
                    </a:lnTo>
                    <a:lnTo>
                      <a:pt x="199" y="369"/>
                    </a:lnTo>
                    <a:lnTo>
                      <a:pt x="185" y="366"/>
                    </a:lnTo>
                    <a:lnTo>
                      <a:pt x="172" y="361"/>
                    </a:lnTo>
                    <a:lnTo>
                      <a:pt x="159" y="355"/>
                    </a:lnTo>
                    <a:lnTo>
                      <a:pt x="147" y="347"/>
                    </a:lnTo>
                    <a:lnTo>
                      <a:pt x="136" y="339"/>
                    </a:lnTo>
                    <a:lnTo>
                      <a:pt x="125" y="330"/>
                    </a:lnTo>
                    <a:lnTo>
                      <a:pt x="116" y="319"/>
                    </a:lnTo>
                    <a:lnTo>
                      <a:pt x="108" y="308"/>
                    </a:lnTo>
                    <a:lnTo>
                      <a:pt x="101" y="297"/>
                    </a:lnTo>
                    <a:lnTo>
                      <a:pt x="94" y="284"/>
                    </a:lnTo>
                    <a:lnTo>
                      <a:pt x="90" y="271"/>
                    </a:lnTo>
                    <a:lnTo>
                      <a:pt x="85" y="257"/>
                    </a:lnTo>
                    <a:lnTo>
                      <a:pt x="83" y="242"/>
                    </a:lnTo>
                    <a:lnTo>
                      <a:pt x="83" y="227"/>
                    </a:lnTo>
                    <a:lnTo>
                      <a:pt x="83" y="227"/>
                    </a:lnTo>
                    <a:lnTo>
                      <a:pt x="83" y="216"/>
                    </a:lnTo>
                    <a:lnTo>
                      <a:pt x="84" y="204"/>
                    </a:lnTo>
                    <a:lnTo>
                      <a:pt x="86" y="192"/>
                    </a:lnTo>
                    <a:lnTo>
                      <a:pt x="90" y="181"/>
                    </a:lnTo>
                    <a:lnTo>
                      <a:pt x="94" y="170"/>
                    </a:lnTo>
                    <a:lnTo>
                      <a:pt x="98" y="161"/>
                    </a:lnTo>
                    <a:lnTo>
                      <a:pt x="104" y="151"/>
                    </a:lnTo>
                    <a:lnTo>
                      <a:pt x="110" y="141"/>
                    </a:lnTo>
                    <a:lnTo>
                      <a:pt x="118" y="132"/>
                    </a:lnTo>
                    <a:lnTo>
                      <a:pt x="125" y="124"/>
                    </a:lnTo>
                    <a:lnTo>
                      <a:pt x="133" y="116"/>
                    </a:lnTo>
                    <a:lnTo>
                      <a:pt x="143" y="110"/>
                    </a:lnTo>
                    <a:lnTo>
                      <a:pt x="151" y="103"/>
                    </a:lnTo>
                    <a:lnTo>
                      <a:pt x="162" y="98"/>
                    </a:lnTo>
                    <a:lnTo>
                      <a:pt x="172" y="92"/>
                    </a:lnTo>
                    <a:lnTo>
                      <a:pt x="184" y="88"/>
                    </a:lnTo>
                    <a:lnTo>
                      <a:pt x="184" y="88"/>
                    </a:lnTo>
                    <a:lnTo>
                      <a:pt x="184" y="88"/>
                    </a:lnTo>
                    <a:lnTo>
                      <a:pt x="184" y="88"/>
                    </a:lnTo>
                    <a:lnTo>
                      <a:pt x="194" y="85"/>
                    </a:lnTo>
                    <a:lnTo>
                      <a:pt x="205" y="83"/>
                    </a:lnTo>
                    <a:lnTo>
                      <a:pt x="217" y="82"/>
                    </a:lnTo>
                    <a:lnTo>
                      <a:pt x="228" y="82"/>
                    </a:lnTo>
                    <a:lnTo>
                      <a:pt x="228" y="82"/>
                    </a:lnTo>
                    <a:lnTo>
                      <a:pt x="245" y="83"/>
                    </a:lnTo>
                    <a:lnTo>
                      <a:pt x="263" y="86"/>
                    </a:lnTo>
                    <a:lnTo>
                      <a:pt x="279" y="90"/>
                    </a:lnTo>
                    <a:lnTo>
                      <a:pt x="294" y="98"/>
                    </a:lnTo>
                    <a:lnTo>
                      <a:pt x="309" y="105"/>
                    </a:lnTo>
                    <a:lnTo>
                      <a:pt x="323" y="116"/>
                    </a:lnTo>
                    <a:lnTo>
                      <a:pt x="335" y="128"/>
                    </a:lnTo>
                    <a:lnTo>
                      <a:pt x="346" y="141"/>
                    </a:lnTo>
                    <a:lnTo>
                      <a:pt x="346" y="141"/>
                    </a:lnTo>
                    <a:lnTo>
                      <a:pt x="346" y="141"/>
                    </a:lnTo>
                    <a:lnTo>
                      <a:pt x="352" y="151"/>
                    </a:lnTo>
                    <a:lnTo>
                      <a:pt x="358" y="161"/>
                    </a:lnTo>
                    <a:lnTo>
                      <a:pt x="363" y="171"/>
                    </a:lnTo>
                    <a:lnTo>
                      <a:pt x="366" y="182"/>
                    </a:lnTo>
                    <a:lnTo>
                      <a:pt x="369" y="193"/>
                    </a:lnTo>
                    <a:lnTo>
                      <a:pt x="372" y="204"/>
                    </a:lnTo>
                    <a:lnTo>
                      <a:pt x="374" y="216"/>
                    </a:lnTo>
                    <a:lnTo>
                      <a:pt x="374" y="226"/>
                    </a:lnTo>
                    <a:lnTo>
                      <a:pt x="374" y="227"/>
                    </a:lnTo>
                    <a:lnTo>
                      <a:pt x="374" y="227"/>
                    </a:lnTo>
                    <a:lnTo>
                      <a:pt x="374" y="227"/>
                    </a:lnTo>
                    <a:lnTo>
                      <a:pt x="373" y="244"/>
                    </a:lnTo>
                    <a:lnTo>
                      <a:pt x="369" y="261"/>
                    </a:lnTo>
                    <a:lnTo>
                      <a:pt x="365" y="277"/>
                    </a:lnTo>
                    <a:lnTo>
                      <a:pt x="358" y="293"/>
                    </a:lnTo>
                    <a:lnTo>
                      <a:pt x="349" y="307"/>
                    </a:lnTo>
                    <a:lnTo>
                      <a:pt x="339" y="321"/>
                    </a:lnTo>
                    <a:lnTo>
                      <a:pt x="327" y="333"/>
                    </a:lnTo>
                    <a:lnTo>
                      <a:pt x="313" y="344"/>
                    </a:lnTo>
                    <a:lnTo>
                      <a:pt x="313" y="344"/>
                    </a:lnTo>
                    <a:close/>
                    <a:moveTo>
                      <a:pt x="442" y="220"/>
                    </a:moveTo>
                    <a:lnTo>
                      <a:pt x="388" y="220"/>
                    </a:lnTo>
                    <a:lnTo>
                      <a:pt x="388" y="220"/>
                    </a:lnTo>
                    <a:lnTo>
                      <a:pt x="387" y="209"/>
                    </a:lnTo>
                    <a:lnTo>
                      <a:pt x="386" y="198"/>
                    </a:lnTo>
                    <a:lnTo>
                      <a:pt x="383" y="188"/>
                    </a:lnTo>
                    <a:lnTo>
                      <a:pt x="380" y="178"/>
                    </a:lnTo>
                    <a:lnTo>
                      <a:pt x="377" y="167"/>
                    </a:lnTo>
                    <a:lnTo>
                      <a:pt x="373" y="157"/>
                    </a:lnTo>
                    <a:lnTo>
                      <a:pt x="367" y="149"/>
                    </a:lnTo>
                    <a:lnTo>
                      <a:pt x="362" y="139"/>
                    </a:lnTo>
                    <a:lnTo>
                      <a:pt x="405" y="108"/>
                    </a:lnTo>
                    <a:lnTo>
                      <a:pt x="405" y="108"/>
                    </a:lnTo>
                    <a:lnTo>
                      <a:pt x="413" y="119"/>
                    </a:lnTo>
                    <a:lnTo>
                      <a:pt x="420" y="134"/>
                    </a:lnTo>
                    <a:lnTo>
                      <a:pt x="427" y="146"/>
                    </a:lnTo>
                    <a:lnTo>
                      <a:pt x="431" y="161"/>
                    </a:lnTo>
                    <a:lnTo>
                      <a:pt x="435" y="176"/>
                    </a:lnTo>
                    <a:lnTo>
                      <a:pt x="439" y="190"/>
                    </a:lnTo>
                    <a:lnTo>
                      <a:pt x="441" y="205"/>
                    </a:lnTo>
                    <a:lnTo>
                      <a:pt x="442" y="220"/>
                    </a:lnTo>
                    <a:lnTo>
                      <a:pt x="442" y="220"/>
                    </a:lnTo>
                    <a:close/>
                    <a:moveTo>
                      <a:pt x="228" y="14"/>
                    </a:moveTo>
                    <a:lnTo>
                      <a:pt x="228" y="14"/>
                    </a:lnTo>
                    <a:lnTo>
                      <a:pt x="240" y="14"/>
                    </a:lnTo>
                    <a:lnTo>
                      <a:pt x="240" y="14"/>
                    </a:lnTo>
                    <a:lnTo>
                      <a:pt x="263" y="16"/>
                    </a:lnTo>
                    <a:lnTo>
                      <a:pt x="284" y="20"/>
                    </a:lnTo>
                    <a:lnTo>
                      <a:pt x="305" y="27"/>
                    </a:lnTo>
                    <a:lnTo>
                      <a:pt x="325" y="35"/>
                    </a:lnTo>
                    <a:lnTo>
                      <a:pt x="344" y="46"/>
                    </a:lnTo>
                    <a:lnTo>
                      <a:pt x="362" y="59"/>
                    </a:lnTo>
                    <a:lnTo>
                      <a:pt x="378" y="74"/>
                    </a:lnTo>
                    <a:lnTo>
                      <a:pt x="393" y="91"/>
                    </a:lnTo>
                    <a:lnTo>
                      <a:pt x="393" y="91"/>
                    </a:lnTo>
                    <a:lnTo>
                      <a:pt x="396" y="96"/>
                    </a:lnTo>
                    <a:lnTo>
                      <a:pt x="353" y="127"/>
                    </a:lnTo>
                    <a:lnTo>
                      <a:pt x="353" y="127"/>
                    </a:lnTo>
                    <a:lnTo>
                      <a:pt x="341" y="114"/>
                    </a:lnTo>
                    <a:lnTo>
                      <a:pt x="327" y="102"/>
                    </a:lnTo>
                    <a:lnTo>
                      <a:pt x="313" y="91"/>
                    </a:lnTo>
                    <a:lnTo>
                      <a:pt x="297" y="83"/>
                    </a:lnTo>
                    <a:lnTo>
                      <a:pt x="281" y="76"/>
                    </a:lnTo>
                    <a:lnTo>
                      <a:pt x="264" y="71"/>
                    </a:lnTo>
                    <a:lnTo>
                      <a:pt x="246" y="69"/>
                    </a:lnTo>
                    <a:lnTo>
                      <a:pt x="228" y="68"/>
                    </a:lnTo>
                    <a:lnTo>
                      <a:pt x="228" y="68"/>
                    </a:lnTo>
                    <a:lnTo>
                      <a:pt x="217" y="68"/>
                    </a:lnTo>
                    <a:lnTo>
                      <a:pt x="206" y="69"/>
                    </a:lnTo>
                    <a:lnTo>
                      <a:pt x="197" y="71"/>
                    </a:lnTo>
                    <a:lnTo>
                      <a:pt x="186" y="73"/>
                    </a:lnTo>
                    <a:lnTo>
                      <a:pt x="169" y="22"/>
                    </a:lnTo>
                    <a:lnTo>
                      <a:pt x="169" y="22"/>
                    </a:lnTo>
                    <a:lnTo>
                      <a:pt x="184" y="18"/>
                    </a:lnTo>
                    <a:lnTo>
                      <a:pt x="198" y="16"/>
                    </a:lnTo>
                    <a:lnTo>
                      <a:pt x="213" y="14"/>
                    </a:lnTo>
                    <a:lnTo>
                      <a:pt x="228" y="14"/>
                    </a:lnTo>
                    <a:lnTo>
                      <a:pt x="228" y="14"/>
                    </a:lnTo>
                    <a:close/>
                    <a:moveTo>
                      <a:pt x="228" y="440"/>
                    </a:moveTo>
                    <a:lnTo>
                      <a:pt x="228" y="440"/>
                    </a:lnTo>
                    <a:lnTo>
                      <a:pt x="226" y="440"/>
                    </a:lnTo>
                    <a:lnTo>
                      <a:pt x="223" y="440"/>
                    </a:lnTo>
                    <a:lnTo>
                      <a:pt x="223" y="440"/>
                    </a:lnTo>
                    <a:lnTo>
                      <a:pt x="218" y="440"/>
                    </a:lnTo>
                    <a:lnTo>
                      <a:pt x="218" y="440"/>
                    </a:lnTo>
                    <a:lnTo>
                      <a:pt x="216" y="440"/>
                    </a:lnTo>
                    <a:lnTo>
                      <a:pt x="215" y="440"/>
                    </a:lnTo>
                    <a:lnTo>
                      <a:pt x="215" y="440"/>
                    </a:lnTo>
                    <a:lnTo>
                      <a:pt x="207" y="439"/>
                    </a:lnTo>
                    <a:lnTo>
                      <a:pt x="206" y="439"/>
                    </a:lnTo>
                    <a:lnTo>
                      <a:pt x="206" y="439"/>
                    </a:lnTo>
                    <a:lnTo>
                      <a:pt x="192" y="437"/>
                    </a:lnTo>
                    <a:lnTo>
                      <a:pt x="179" y="435"/>
                    </a:lnTo>
                    <a:lnTo>
                      <a:pt x="165" y="432"/>
                    </a:lnTo>
                    <a:lnTo>
                      <a:pt x="153" y="427"/>
                    </a:lnTo>
                    <a:lnTo>
                      <a:pt x="140" y="422"/>
                    </a:lnTo>
                    <a:lnTo>
                      <a:pt x="129" y="415"/>
                    </a:lnTo>
                    <a:lnTo>
                      <a:pt x="117" y="409"/>
                    </a:lnTo>
                    <a:lnTo>
                      <a:pt x="106" y="401"/>
                    </a:lnTo>
                    <a:lnTo>
                      <a:pt x="95" y="394"/>
                    </a:lnTo>
                    <a:lnTo>
                      <a:pt x="84" y="384"/>
                    </a:lnTo>
                    <a:lnTo>
                      <a:pt x="75" y="375"/>
                    </a:lnTo>
                    <a:lnTo>
                      <a:pt x="66" y="365"/>
                    </a:lnTo>
                    <a:lnTo>
                      <a:pt x="57" y="355"/>
                    </a:lnTo>
                    <a:lnTo>
                      <a:pt x="50" y="343"/>
                    </a:lnTo>
                    <a:lnTo>
                      <a:pt x="42" y="331"/>
                    </a:lnTo>
                    <a:lnTo>
                      <a:pt x="36" y="319"/>
                    </a:lnTo>
                    <a:lnTo>
                      <a:pt x="36" y="319"/>
                    </a:lnTo>
                    <a:lnTo>
                      <a:pt x="34" y="315"/>
                    </a:lnTo>
                    <a:lnTo>
                      <a:pt x="32" y="314"/>
                    </a:lnTo>
                    <a:lnTo>
                      <a:pt x="32" y="314"/>
                    </a:lnTo>
                    <a:lnTo>
                      <a:pt x="28" y="301"/>
                    </a:lnTo>
                    <a:lnTo>
                      <a:pt x="24" y="288"/>
                    </a:lnTo>
                    <a:lnTo>
                      <a:pt x="21" y="275"/>
                    </a:lnTo>
                    <a:lnTo>
                      <a:pt x="17" y="262"/>
                    </a:lnTo>
                    <a:lnTo>
                      <a:pt x="17" y="261"/>
                    </a:lnTo>
                    <a:lnTo>
                      <a:pt x="17" y="261"/>
                    </a:lnTo>
                    <a:lnTo>
                      <a:pt x="16" y="253"/>
                    </a:lnTo>
                    <a:lnTo>
                      <a:pt x="16" y="252"/>
                    </a:lnTo>
                    <a:lnTo>
                      <a:pt x="16" y="252"/>
                    </a:lnTo>
                    <a:lnTo>
                      <a:pt x="16" y="250"/>
                    </a:lnTo>
                    <a:lnTo>
                      <a:pt x="16" y="250"/>
                    </a:lnTo>
                    <a:lnTo>
                      <a:pt x="15" y="247"/>
                    </a:lnTo>
                    <a:lnTo>
                      <a:pt x="15" y="244"/>
                    </a:lnTo>
                    <a:lnTo>
                      <a:pt x="15" y="244"/>
                    </a:lnTo>
                    <a:lnTo>
                      <a:pt x="15" y="238"/>
                    </a:lnTo>
                    <a:lnTo>
                      <a:pt x="15" y="236"/>
                    </a:lnTo>
                    <a:lnTo>
                      <a:pt x="15" y="236"/>
                    </a:lnTo>
                    <a:lnTo>
                      <a:pt x="15" y="227"/>
                    </a:lnTo>
                    <a:lnTo>
                      <a:pt x="15" y="227"/>
                    </a:lnTo>
                    <a:lnTo>
                      <a:pt x="15" y="223"/>
                    </a:lnTo>
                    <a:lnTo>
                      <a:pt x="15" y="223"/>
                    </a:lnTo>
                    <a:lnTo>
                      <a:pt x="15" y="218"/>
                    </a:lnTo>
                    <a:lnTo>
                      <a:pt x="15" y="218"/>
                    </a:lnTo>
                    <a:lnTo>
                      <a:pt x="16" y="203"/>
                    </a:lnTo>
                    <a:lnTo>
                      <a:pt x="18" y="186"/>
                    </a:lnTo>
                    <a:lnTo>
                      <a:pt x="22" y="171"/>
                    </a:lnTo>
                    <a:lnTo>
                      <a:pt x="26" y="156"/>
                    </a:lnTo>
                    <a:lnTo>
                      <a:pt x="31" y="142"/>
                    </a:lnTo>
                    <a:lnTo>
                      <a:pt x="38" y="128"/>
                    </a:lnTo>
                    <a:lnTo>
                      <a:pt x="45" y="115"/>
                    </a:lnTo>
                    <a:lnTo>
                      <a:pt x="54" y="102"/>
                    </a:lnTo>
                    <a:lnTo>
                      <a:pt x="63" y="90"/>
                    </a:lnTo>
                    <a:lnTo>
                      <a:pt x="74" y="80"/>
                    </a:lnTo>
                    <a:lnTo>
                      <a:pt x="84" y="69"/>
                    </a:lnTo>
                    <a:lnTo>
                      <a:pt x="96" y="59"/>
                    </a:lnTo>
                    <a:lnTo>
                      <a:pt x="108" y="49"/>
                    </a:lnTo>
                    <a:lnTo>
                      <a:pt x="122" y="42"/>
                    </a:lnTo>
                    <a:lnTo>
                      <a:pt x="136" y="34"/>
                    </a:lnTo>
                    <a:lnTo>
                      <a:pt x="150" y="28"/>
                    </a:lnTo>
                    <a:lnTo>
                      <a:pt x="152" y="28"/>
                    </a:lnTo>
                    <a:lnTo>
                      <a:pt x="152" y="28"/>
                    </a:lnTo>
                    <a:lnTo>
                      <a:pt x="156" y="27"/>
                    </a:lnTo>
                    <a:lnTo>
                      <a:pt x="172" y="77"/>
                    </a:lnTo>
                    <a:lnTo>
                      <a:pt x="172" y="77"/>
                    </a:lnTo>
                    <a:lnTo>
                      <a:pt x="161" y="82"/>
                    </a:lnTo>
                    <a:lnTo>
                      <a:pt x="150" y="88"/>
                    </a:lnTo>
                    <a:lnTo>
                      <a:pt x="139" y="95"/>
                    </a:lnTo>
                    <a:lnTo>
                      <a:pt x="130" y="101"/>
                    </a:lnTo>
                    <a:lnTo>
                      <a:pt x="121" y="109"/>
                    </a:lnTo>
                    <a:lnTo>
                      <a:pt x="112" y="117"/>
                    </a:lnTo>
                    <a:lnTo>
                      <a:pt x="104" y="126"/>
                    </a:lnTo>
                    <a:lnTo>
                      <a:pt x="97" y="136"/>
                    </a:lnTo>
                    <a:lnTo>
                      <a:pt x="91" y="145"/>
                    </a:lnTo>
                    <a:lnTo>
                      <a:pt x="85" y="156"/>
                    </a:lnTo>
                    <a:lnTo>
                      <a:pt x="80" y="167"/>
                    </a:lnTo>
                    <a:lnTo>
                      <a:pt x="76" y="179"/>
                    </a:lnTo>
                    <a:lnTo>
                      <a:pt x="72" y="191"/>
                    </a:lnTo>
                    <a:lnTo>
                      <a:pt x="70" y="203"/>
                    </a:lnTo>
                    <a:lnTo>
                      <a:pt x="69" y="215"/>
                    </a:lnTo>
                    <a:lnTo>
                      <a:pt x="68" y="227"/>
                    </a:lnTo>
                    <a:lnTo>
                      <a:pt x="68" y="227"/>
                    </a:lnTo>
                    <a:lnTo>
                      <a:pt x="69" y="244"/>
                    </a:lnTo>
                    <a:lnTo>
                      <a:pt x="71" y="259"/>
                    </a:lnTo>
                    <a:lnTo>
                      <a:pt x="76" y="274"/>
                    </a:lnTo>
                    <a:lnTo>
                      <a:pt x="81" y="289"/>
                    </a:lnTo>
                    <a:lnTo>
                      <a:pt x="88" y="303"/>
                    </a:lnTo>
                    <a:lnTo>
                      <a:pt x="96" y="316"/>
                    </a:lnTo>
                    <a:lnTo>
                      <a:pt x="105" y="328"/>
                    </a:lnTo>
                    <a:lnTo>
                      <a:pt x="116" y="340"/>
                    </a:lnTo>
                    <a:lnTo>
                      <a:pt x="126" y="351"/>
                    </a:lnTo>
                    <a:lnTo>
                      <a:pt x="139" y="359"/>
                    </a:lnTo>
                    <a:lnTo>
                      <a:pt x="152" y="367"/>
                    </a:lnTo>
                    <a:lnTo>
                      <a:pt x="166" y="374"/>
                    </a:lnTo>
                    <a:lnTo>
                      <a:pt x="180" y="380"/>
                    </a:lnTo>
                    <a:lnTo>
                      <a:pt x="197" y="383"/>
                    </a:lnTo>
                    <a:lnTo>
                      <a:pt x="212" y="386"/>
                    </a:lnTo>
                    <a:lnTo>
                      <a:pt x="228" y="386"/>
                    </a:lnTo>
                    <a:lnTo>
                      <a:pt x="228" y="386"/>
                    </a:lnTo>
                    <a:lnTo>
                      <a:pt x="240" y="386"/>
                    </a:lnTo>
                    <a:lnTo>
                      <a:pt x="252" y="385"/>
                    </a:lnTo>
                    <a:lnTo>
                      <a:pt x="264" y="383"/>
                    </a:lnTo>
                    <a:lnTo>
                      <a:pt x="274" y="380"/>
                    </a:lnTo>
                    <a:lnTo>
                      <a:pt x="285" y="377"/>
                    </a:lnTo>
                    <a:lnTo>
                      <a:pt x="296" y="371"/>
                    </a:lnTo>
                    <a:lnTo>
                      <a:pt x="307" y="367"/>
                    </a:lnTo>
                    <a:lnTo>
                      <a:pt x="317" y="360"/>
                    </a:lnTo>
                    <a:lnTo>
                      <a:pt x="348" y="404"/>
                    </a:lnTo>
                    <a:lnTo>
                      <a:pt x="348" y="404"/>
                    </a:lnTo>
                    <a:lnTo>
                      <a:pt x="335" y="412"/>
                    </a:lnTo>
                    <a:lnTo>
                      <a:pt x="321" y="420"/>
                    </a:lnTo>
                    <a:lnTo>
                      <a:pt x="306" y="426"/>
                    </a:lnTo>
                    <a:lnTo>
                      <a:pt x="291" y="432"/>
                    </a:lnTo>
                    <a:lnTo>
                      <a:pt x="275" y="435"/>
                    </a:lnTo>
                    <a:lnTo>
                      <a:pt x="260" y="438"/>
                    </a:lnTo>
                    <a:lnTo>
                      <a:pt x="244" y="440"/>
                    </a:lnTo>
                    <a:lnTo>
                      <a:pt x="228" y="440"/>
                    </a:lnTo>
                    <a:lnTo>
                      <a:pt x="228" y="440"/>
                    </a:lnTo>
                    <a:close/>
                    <a:moveTo>
                      <a:pt x="442" y="239"/>
                    </a:moveTo>
                    <a:lnTo>
                      <a:pt x="442" y="239"/>
                    </a:lnTo>
                    <a:lnTo>
                      <a:pt x="441" y="248"/>
                    </a:lnTo>
                    <a:lnTo>
                      <a:pt x="441" y="249"/>
                    </a:lnTo>
                    <a:lnTo>
                      <a:pt x="441" y="249"/>
                    </a:lnTo>
                    <a:lnTo>
                      <a:pt x="437" y="270"/>
                    </a:lnTo>
                    <a:lnTo>
                      <a:pt x="433" y="290"/>
                    </a:lnTo>
                    <a:lnTo>
                      <a:pt x="426" y="310"/>
                    </a:lnTo>
                    <a:lnTo>
                      <a:pt x="417" y="328"/>
                    </a:lnTo>
                    <a:lnTo>
                      <a:pt x="406" y="346"/>
                    </a:lnTo>
                    <a:lnTo>
                      <a:pt x="394" y="362"/>
                    </a:lnTo>
                    <a:lnTo>
                      <a:pt x="379" y="378"/>
                    </a:lnTo>
                    <a:lnTo>
                      <a:pt x="364" y="392"/>
                    </a:lnTo>
                    <a:lnTo>
                      <a:pt x="364" y="392"/>
                    </a:lnTo>
                    <a:lnTo>
                      <a:pt x="360" y="396"/>
                    </a:lnTo>
                    <a:lnTo>
                      <a:pt x="354" y="388"/>
                    </a:lnTo>
                    <a:lnTo>
                      <a:pt x="327" y="352"/>
                    </a:lnTo>
                    <a:lnTo>
                      <a:pt x="327" y="352"/>
                    </a:lnTo>
                    <a:lnTo>
                      <a:pt x="340" y="341"/>
                    </a:lnTo>
                    <a:lnTo>
                      <a:pt x="352" y="328"/>
                    </a:lnTo>
                    <a:lnTo>
                      <a:pt x="362" y="314"/>
                    </a:lnTo>
                    <a:lnTo>
                      <a:pt x="371" y="300"/>
                    </a:lnTo>
                    <a:lnTo>
                      <a:pt x="377" y="284"/>
                    </a:lnTo>
                    <a:lnTo>
                      <a:pt x="382" y="267"/>
                    </a:lnTo>
                    <a:lnTo>
                      <a:pt x="386" y="251"/>
                    </a:lnTo>
                    <a:lnTo>
                      <a:pt x="388" y="234"/>
                    </a:lnTo>
                    <a:lnTo>
                      <a:pt x="442" y="234"/>
                    </a:lnTo>
                    <a:lnTo>
                      <a:pt x="442" y="234"/>
                    </a:lnTo>
                    <a:lnTo>
                      <a:pt x="442" y="238"/>
                    </a:lnTo>
                    <a:lnTo>
                      <a:pt x="442" y="239"/>
                    </a:lnTo>
                    <a:lnTo>
                      <a:pt x="442" y="239"/>
                    </a:lnTo>
                    <a:lnTo>
                      <a:pt x="442" y="2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1" name="Freeform 40"/>
              <p:cNvSpPr>
                <a:spLocks noEditPoints="1"/>
              </p:cNvSpPr>
              <p:nvPr/>
            </p:nvSpPr>
            <p:spPr bwMode="auto">
              <a:xfrm>
                <a:off x="3022600" y="4586288"/>
                <a:ext cx="360363" cy="361950"/>
              </a:xfrm>
              <a:custGeom>
                <a:avLst/>
                <a:gdLst>
                  <a:gd name="T0" fmla="*/ 101 w 227"/>
                  <a:gd name="T1" fmla="*/ 0 h 228"/>
                  <a:gd name="T2" fmla="*/ 69 w 227"/>
                  <a:gd name="T3" fmla="*/ 9 h 228"/>
                  <a:gd name="T4" fmla="*/ 41 w 227"/>
                  <a:gd name="T5" fmla="*/ 26 h 228"/>
                  <a:gd name="T6" fmla="*/ 19 w 227"/>
                  <a:gd name="T7" fmla="*/ 51 h 228"/>
                  <a:gd name="T8" fmla="*/ 4 w 227"/>
                  <a:gd name="T9" fmla="*/ 80 h 228"/>
                  <a:gd name="T10" fmla="*/ 0 w 227"/>
                  <a:gd name="T11" fmla="*/ 113 h 228"/>
                  <a:gd name="T12" fmla="*/ 2 w 227"/>
                  <a:gd name="T13" fmla="*/ 137 h 228"/>
                  <a:gd name="T14" fmla="*/ 13 w 227"/>
                  <a:gd name="T15" fmla="*/ 168 h 228"/>
                  <a:gd name="T16" fmla="*/ 33 w 227"/>
                  <a:gd name="T17" fmla="*/ 194 h 228"/>
                  <a:gd name="T18" fmla="*/ 59 w 227"/>
                  <a:gd name="T19" fmla="*/ 214 h 228"/>
                  <a:gd name="T20" fmla="*/ 90 w 227"/>
                  <a:gd name="T21" fmla="*/ 226 h 228"/>
                  <a:gd name="T22" fmla="*/ 113 w 227"/>
                  <a:gd name="T23" fmla="*/ 228 h 228"/>
                  <a:gd name="T24" fmla="*/ 148 w 227"/>
                  <a:gd name="T25" fmla="*/ 222 h 228"/>
                  <a:gd name="T26" fmla="*/ 177 w 227"/>
                  <a:gd name="T27" fmla="*/ 208 h 228"/>
                  <a:gd name="T28" fmla="*/ 202 w 227"/>
                  <a:gd name="T29" fmla="*/ 187 h 228"/>
                  <a:gd name="T30" fmla="*/ 219 w 227"/>
                  <a:gd name="T31" fmla="*/ 159 h 228"/>
                  <a:gd name="T32" fmla="*/ 226 w 227"/>
                  <a:gd name="T33" fmla="*/ 125 h 228"/>
                  <a:gd name="T34" fmla="*/ 226 w 227"/>
                  <a:gd name="T35" fmla="*/ 103 h 228"/>
                  <a:gd name="T36" fmla="*/ 219 w 227"/>
                  <a:gd name="T37" fmla="*/ 69 h 228"/>
                  <a:gd name="T38" fmla="*/ 202 w 227"/>
                  <a:gd name="T39" fmla="*/ 41 h 228"/>
                  <a:gd name="T40" fmla="*/ 177 w 227"/>
                  <a:gd name="T41" fmla="*/ 19 h 228"/>
                  <a:gd name="T42" fmla="*/ 148 w 227"/>
                  <a:gd name="T43" fmla="*/ 5 h 228"/>
                  <a:gd name="T44" fmla="*/ 113 w 227"/>
                  <a:gd name="T45" fmla="*/ 0 h 228"/>
                  <a:gd name="T46" fmla="*/ 113 w 227"/>
                  <a:gd name="T47" fmla="*/ 214 h 228"/>
                  <a:gd name="T48" fmla="*/ 84 w 227"/>
                  <a:gd name="T49" fmla="*/ 210 h 228"/>
                  <a:gd name="T50" fmla="*/ 58 w 227"/>
                  <a:gd name="T51" fmla="*/ 197 h 228"/>
                  <a:gd name="T52" fmla="*/ 36 w 227"/>
                  <a:gd name="T53" fmla="*/ 177 h 228"/>
                  <a:gd name="T54" fmla="*/ 21 w 227"/>
                  <a:gd name="T55" fmla="*/ 152 h 228"/>
                  <a:gd name="T56" fmla="*/ 14 w 227"/>
                  <a:gd name="T57" fmla="*/ 124 h 228"/>
                  <a:gd name="T58" fmla="*/ 14 w 227"/>
                  <a:gd name="T59" fmla="*/ 104 h 228"/>
                  <a:gd name="T60" fmla="*/ 21 w 227"/>
                  <a:gd name="T61" fmla="*/ 76 h 228"/>
                  <a:gd name="T62" fmla="*/ 36 w 227"/>
                  <a:gd name="T63" fmla="*/ 51 h 228"/>
                  <a:gd name="T64" fmla="*/ 58 w 227"/>
                  <a:gd name="T65" fmla="*/ 31 h 228"/>
                  <a:gd name="T66" fmla="*/ 84 w 227"/>
                  <a:gd name="T67" fmla="*/ 18 h 228"/>
                  <a:gd name="T68" fmla="*/ 113 w 227"/>
                  <a:gd name="T69" fmla="*/ 14 h 228"/>
                  <a:gd name="T70" fmla="*/ 133 w 227"/>
                  <a:gd name="T71" fmla="*/ 16 h 228"/>
                  <a:gd name="T72" fmla="*/ 160 w 227"/>
                  <a:gd name="T73" fmla="*/ 26 h 228"/>
                  <a:gd name="T74" fmla="*/ 184 w 227"/>
                  <a:gd name="T75" fmla="*/ 43 h 228"/>
                  <a:gd name="T76" fmla="*/ 202 w 227"/>
                  <a:gd name="T77" fmla="*/ 66 h 228"/>
                  <a:gd name="T78" fmla="*/ 211 w 227"/>
                  <a:gd name="T79" fmla="*/ 94 h 228"/>
                  <a:gd name="T80" fmla="*/ 213 w 227"/>
                  <a:gd name="T81" fmla="*/ 113 h 228"/>
                  <a:gd name="T82" fmla="*/ 209 w 227"/>
                  <a:gd name="T83" fmla="*/ 144 h 228"/>
                  <a:gd name="T84" fmla="*/ 196 w 227"/>
                  <a:gd name="T85" fmla="*/ 170 h 228"/>
                  <a:gd name="T86" fmla="*/ 177 w 227"/>
                  <a:gd name="T87" fmla="*/ 191 h 228"/>
                  <a:gd name="T88" fmla="*/ 152 w 227"/>
                  <a:gd name="T89" fmla="*/ 206 h 228"/>
                  <a:gd name="T90" fmla="*/ 124 w 227"/>
                  <a:gd name="T91" fmla="*/ 213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27" h="228">
                    <a:moveTo>
                      <a:pt x="113" y="0"/>
                    </a:moveTo>
                    <a:lnTo>
                      <a:pt x="113" y="0"/>
                    </a:lnTo>
                    <a:lnTo>
                      <a:pt x="101" y="0"/>
                    </a:lnTo>
                    <a:lnTo>
                      <a:pt x="90" y="2"/>
                    </a:lnTo>
                    <a:lnTo>
                      <a:pt x="79" y="5"/>
                    </a:lnTo>
                    <a:lnTo>
                      <a:pt x="69" y="9"/>
                    </a:lnTo>
                    <a:lnTo>
                      <a:pt x="59" y="14"/>
                    </a:lnTo>
                    <a:lnTo>
                      <a:pt x="49" y="19"/>
                    </a:lnTo>
                    <a:lnTo>
                      <a:pt x="41" y="26"/>
                    </a:lnTo>
                    <a:lnTo>
                      <a:pt x="33" y="33"/>
                    </a:lnTo>
                    <a:lnTo>
                      <a:pt x="25" y="41"/>
                    </a:lnTo>
                    <a:lnTo>
                      <a:pt x="19" y="51"/>
                    </a:lnTo>
                    <a:lnTo>
                      <a:pt x="13" y="59"/>
                    </a:lnTo>
                    <a:lnTo>
                      <a:pt x="8" y="69"/>
                    </a:lnTo>
                    <a:lnTo>
                      <a:pt x="4" y="80"/>
                    </a:lnTo>
                    <a:lnTo>
                      <a:pt x="2" y="91"/>
                    </a:lnTo>
                    <a:lnTo>
                      <a:pt x="0" y="103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25"/>
                    </a:lnTo>
                    <a:lnTo>
                      <a:pt x="2" y="137"/>
                    </a:lnTo>
                    <a:lnTo>
                      <a:pt x="4" y="148"/>
                    </a:lnTo>
                    <a:lnTo>
                      <a:pt x="8" y="159"/>
                    </a:lnTo>
                    <a:lnTo>
                      <a:pt x="13" y="168"/>
                    </a:lnTo>
                    <a:lnTo>
                      <a:pt x="19" y="177"/>
                    </a:lnTo>
                    <a:lnTo>
                      <a:pt x="25" y="187"/>
                    </a:lnTo>
                    <a:lnTo>
                      <a:pt x="33" y="194"/>
                    </a:lnTo>
                    <a:lnTo>
                      <a:pt x="41" y="202"/>
                    </a:lnTo>
                    <a:lnTo>
                      <a:pt x="49" y="208"/>
                    </a:lnTo>
                    <a:lnTo>
                      <a:pt x="59" y="214"/>
                    </a:lnTo>
                    <a:lnTo>
                      <a:pt x="69" y="219"/>
                    </a:lnTo>
                    <a:lnTo>
                      <a:pt x="79" y="222"/>
                    </a:lnTo>
                    <a:lnTo>
                      <a:pt x="90" y="226"/>
                    </a:lnTo>
                    <a:lnTo>
                      <a:pt x="101" y="228"/>
                    </a:lnTo>
                    <a:lnTo>
                      <a:pt x="113" y="228"/>
                    </a:lnTo>
                    <a:lnTo>
                      <a:pt x="113" y="228"/>
                    </a:lnTo>
                    <a:lnTo>
                      <a:pt x="125" y="228"/>
                    </a:lnTo>
                    <a:lnTo>
                      <a:pt x="137" y="226"/>
                    </a:lnTo>
                    <a:lnTo>
                      <a:pt x="148" y="222"/>
                    </a:lnTo>
                    <a:lnTo>
                      <a:pt x="157" y="219"/>
                    </a:lnTo>
                    <a:lnTo>
                      <a:pt x="168" y="214"/>
                    </a:lnTo>
                    <a:lnTo>
                      <a:pt x="177" y="208"/>
                    </a:lnTo>
                    <a:lnTo>
                      <a:pt x="185" y="202"/>
                    </a:lnTo>
                    <a:lnTo>
                      <a:pt x="194" y="194"/>
                    </a:lnTo>
                    <a:lnTo>
                      <a:pt x="202" y="187"/>
                    </a:lnTo>
                    <a:lnTo>
                      <a:pt x="208" y="177"/>
                    </a:lnTo>
                    <a:lnTo>
                      <a:pt x="213" y="168"/>
                    </a:lnTo>
                    <a:lnTo>
                      <a:pt x="219" y="159"/>
                    </a:lnTo>
                    <a:lnTo>
                      <a:pt x="222" y="148"/>
                    </a:lnTo>
                    <a:lnTo>
                      <a:pt x="225" y="137"/>
                    </a:lnTo>
                    <a:lnTo>
                      <a:pt x="226" y="125"/>
                    </a:lnTo>
                    <a:lnTo>
                      <a:pt x="227" y="113"/>
                    </a:lnTo>
                    <a:lnTo>
                      <a:pt x="227" y="113"/>
                    </a:lnTo>
                    <a:lnTo>
                      <a:pt x="226" y="103"/>
                    </a:lnTo>
                    <a:lnTo>
                      <a:pt x="225" y="91"/>
                    </a:lnTo>
                    <a:lnTo>
                      <a:pt x="222" y="80"/>
                    </a:lnTo>
                    <a:lnTo>
                      <a:pt x="219" y="69"/>
                    </a:lnTo>
                    <a:lnTo>
                      <a:pt x="213" y="59"/>
                    </a:lnTo>
                    <a:lnTo>
                      <a:pt x="208" y="51"/>
                    </a:lnTo>
                    <a:lnTo>
                      <a:pt x="202" y="41"/>
                    </a:lnTo>
                    <a:lnTo>
                      <a:pt x="194" y="33"/>
                    </a:lnTo>
                    <a:lnTo>
                      <a:pt x="185" y="26"/>
                    </a:lnTo>
                    <a:lnTo>
                      <a:pt x="177" y="19"/>
                    </a:lnTo>
                    <a:lnTo>
                      <a:pt x="168" y="14"/>
                    </a:lnTo>
                    <a:lnTo>
                      <a:pt x="157" y="9"/>
                    </a:lnTo>
                    <a:lnTo>
                      <a:pt x="148" y="5"/>
                    </a:lnTo>
                    <a:lnTo>
                      <a:pt x="137" y="2"/>
                    </a:lnTo>
                    <a:lnTo>
                      <a:pt x="125" y="0"/>
                    </a:lnTo>
                    <a:lnTo>
                      <a:pt x="113" y="0"/>
                    </a:lnTo>
                    <a:lnTo>
                      <a:pt x="113" y="0"/>
                    </a:lnTo>
                    <a:close/>
                    <a:moveTo>
                      <a:pt x="113" y="214"/>
                    </a:moveTo>
                    <a:lnTo>
                      <a:pt x="113" y="214"/>
                    </a:lnTo>
                    <a:lnTo>
                      <a:pt x="103" y="213"/>
                    </a:lnTo>
                    <a:lnTo>
                      <a:pt x="94" y="212"/>
                    </a:lnTo>
                    <a:lnTo>
                      <a:pt x="84" y="210"/>
                    </a:lnTo>
                    <a:lnTo>
                      <a:pt x="74" y="206"/>
                    </a:lnTo>
                    <a:lnTo>
                      <a:pt x="65" y="202"/>
                    </a:lnTo>
                    <a:lnTo>
                      <a:pt x="58" y="197"/>
                    </a:lnTo>
                    <a:lnTo>
                      <a:pt x="49" y="191"/>
                    </a:lnTo>
                    <a:lnTo>
                      <a:pt x="43" y="185"/>
                    </a:lnTo>
                    <a:lnTo>
                      <a:pt x="36" y="177"/>
                    </a:lnTo>
                    <a:lnTo>
                      <a:pt x="31" y="170"/>
                    </a:lnTo>
                    <a:lnTo>
                      <a:pt x="25" y="162"/>
                    </a:lnTo>
                    <a:lnTo>
                      <a:pt x="21" y="152"/>
                    </a:lnTo>
                    <a:lnTo>
                      <a:pt x="18" y="144"/>
                    </a:lnTo>
                    <a:lnTo>
                      <a:pt x="16" y="134"/>
                    </a:lnTo>
                    <a:lnTo>
                      <a:pt x="14" y="124"/>
                    </a:lnTo>
                    <a:lnTo>
                      <a:pt x="14" y="113"/>
                    </a:lnTo>
                    <a:lnTo>
                      <a:pt x="14" y="113"/>
                    </a:lnTo>
                    <a:lnTo>
                      <a:pt x="14" y="104"/>
                    </a:lnTo>
                    <a:lnTo>
                      <a:pt x="16" y="94"/>
                    </a:lnTo>
                    <a:lnTo>
                      <a:pt x="18" y="84"/>
                    </a:lnTo>
                    <a:lnTo>
                      <a:pt x="21" y="76"/>
                    </a:lnTo>
                    <a:lnTo>
                      <a:pt x="25" y="66"/>
                    </a:lnTo>
                    <a:lnTo>
                      <a:pt x="31" y="58"/>
                    </a:lnTo>
                    <a:lnTo>
                      <a:pt x="36" y="51"/>
                    </a:lnTo>
                    <a:lnTo>
                      <a:pt x="43" y="43"/>
                    </a:lnTo>
                    <a:lnTo>
                      <a:pt x="49" y="37"/>
                    </a:lnTo>
                    <a:lnTo>
                      <a:pt x="58" y="31"/>
                    </a:lnTo>
                    <a:lnTo>
                      <a:pt x="65" y="26"/>
                    </a:lnTo>
                    <a:lnTo>
                      <a:pt x="74" y="22"/>
                    </a:lnTo>
                    <a:lnTo>
                      <a:pt x="84" y="18"/>
                    </a:lnTo>
                    <a:lnTo>
                      <a:pt x="94" y="16"/>
                    </a:lnTo>
                    <a:lnTo>
                      <a:pt x="103" y="15"/>
                    </a:lnTo>
                    <a:lnTo>
                      <a:pt x="113" y="14"/>
                    </a:lnTo>
                    <a:lnTo>
                      <a:pt x="113" y="14"/>
                    </a:lnTo>
                    <a:lnTo>
                      <a:pt x="124" y="15"/>
                    </a:lnTo>
                    <a:lnTo>
                      <a:pt x="133" y="16"/>
                    </a:lnTo>
                    <a:lnTo>
                      <a:pt x="143" y="18"/>
                    </a:lnTo>
                    <a:lnTo>
                      <a:pt x="152" y="22"/>
                    </a:lnTo>
                    <a:lnTo>
                      <a:pt x="160" y="26"/>
                    </a:lnTo>
                    <a:lnTo>
                      <a:pt x="169" y="31"/>
                    </a:lnTo>
                    <a:lnTo>
                      <a:pt x="177" y="37"/>
                    </a:lnTo>
                    <a:lnTo>
                      <a:pt x="184" y="43"/>
                    </a:lnTo>
                    <a:lnTo>
                      <a:pt x="191" y="51"/>
                    </a:lnTo>
                    <a:lnTo>
                      <a:pt x="196" y="58"/>
                    </a:lnTo>
                    <a:lnTo>
                      <a:pt x="202" y="66"/>
                    </a:lnTo>
                    <a:lnTo>
                      <a:pt x="205" y="76"/>
                    </a:lnTo>
                    <a:lnTo>
                      <a:pt x="209" y="84"/>
                    </a:lnTo>
                    <a:lnTo>
                      <a:pt x="211" y="94"/>
                    </a:lnTo>
                    <a:lnTo>
                      <a:pt x="212" y="104"/>
                    </a:lnTo>
                    <a:lnTo>
                      <a:pt x="213" y="113"/>
                    </a:lnTo>
                    <a:lnTo>
                      <a:pt x="213" y="113"/>
                    </a:lnTo>
                    <a:lnTo>
                      <a:pt x="212" y="124"/>
                    </a:lnTo>
                    <a:lnTo>
                      <a:pt x="211" y="134"/>
                    </a:lnTo>
                    <a:lnTo>
                      <a:pt x="209" y="144"/>
                    </a:lnTo>
                    <a:lnTo>
                      <a:pt x="205" y="152"/>
                    </a:lnTo>
                    <a:lnTo>
                      <a:pt x="202" y="162"/>
                    </a:lnTo>
                    <a:lnTo>
                      <a:pt x="196" y="170"/>
                    </a:lnTo>
                    <a:lnTo>
                      <a:pt x="191" y="177"/>
                    </a:lnTo>
                    <a:lnTo>
                      <a:pt x="184" y="185"/>
                    </a:lnTo>
                    <a:lnTo>
                      <a:pt x="177" y="191"/>
                    </a:lnTo>
                    <a:lnTo>
                      <a:pt x="169" y="197"/>
                    </a:lnTo>
                    <a:lnTo>
                      <a:pt x="160" y="202"/>
                    </a:lnTo>
                    <a:lnTo>
                      <a:pt x="152" y="206"/>
                    </a:lnTo>
                    <a:lnTo>
                      <a:pt x="143" y="210"/>
                    </a:lnTo>
                    <a:lnTo>
                      <a:pt x="133" y="212"/>
                    </a:lnTo>
                    <a:lnTo>
                      <a:pt x="124" y="213"/>
                    </a:lnTo>
                    <a:lnTo>
                      <a:pt x="113" y="214"/>
                    </a:lnTo>
                    <a:lnTo>
                      <a:pt x="113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2" name="Freeform 41"/>
              <p:cNvSpPr>
                <a:spLocks noEditPoints="1"/>
              </p:cNvSpPr>
              <p:nvPr/>
            </p:nvSpPr>
            <p:spPr bwMode="auto">
              <a:xfrm>
                <a:off x="3060700" y="4625975"/>
                <a:ext cx="282575" cy="282575"/>
              </a:xfrm>
              <a:custGeom>
                <a:avLst/>
                <a:gdLst>
                  <a:gd name="T0" fmla="*/ 80 w 178"/>
                  <a:gd name="T1" fmla="*/ 1 h 178"/>
                  <a:gd name="T2" fmla="*/ 54 w 178"/>
                  <a:gd name="T3" fmla="*/ 7 h 178"/>
                  <a:gd name="T4" fmla="*/ 33 w 178"/>
                  <a:gd name="T5" fmla="*/ 20 h 178"/>
                  <a:gd name="T6" fmla="*/ 16 w 178"/>
                  <a:gd name="T7" fmla="*/ 40 h 178"/>
                  <a:gd name="T8" fmla="*/ 5 w 178"/>
                  <a:gd name="T9" fmla="*/ 62 h 178"/>
                  <a:gd name="T10" fmla="*/ 0 w 178"/>
                  <a:gd name="T11" fmla="*/ 88 h 178"/>
                  <a:gd name="T12" fmla="*/ 3 w 178"/>
                  <a:gd name="T13" fmla="*/ 107 h 178"/>
                  <a:gd name="T14" fmla="*/ 11 w 178"/>
                  <a:gd name="T15" fmla="*/ 132 h 178"/>
                  <a:gd name="T16" fmla="*/ 26 w 178"/>
                  <a:gd name="T17" fmla="*/ 152 h 178"/>
                  <a:gd name="T18" fmla="*/ 47 w 178"/>
                  <a:gd name="T19" fmla="*/ 167 h 178"/>
                  <a:gd name="T20" fmla="*/ 72 w 178"/>
                  <a:gd name="T21" fmla="*/ 176 h 178"/>
                  <a:gd name="T22" fmla="*/ 89 w 178"/>
                  <a:gd name="T23" fmla="*/ 178 h 178"/>
                  <a:gd name="T24" fmla="*/ 116 w 178"/>
                  <a:gd name="T25" fmla="*/ 174 h 178"/>
                  <a:gd name="T26" fmla="*/ 139 w 178"/>
                  <a:gd name="T27" fmla="*/ 163 h 178"/>
                  <a:gd name="T28" fmla="*/ 158 w 178"/>
                  <a:gd name="T29" fmla="*/ 146 h 178"/>
                  <a:gd name="T30" fmla="*/ 171 w 178"/>
                  <a:gd name="T31" fmla="*/ 123 h 178"/>
                  <a:gd name="T32" fmla="*/ 178 w 178"/>
                  <a:gd name="T33" fmla="*/ 98 h 178"/>
                  <a:gd name="T34" fmla="*/ 178 w 178"/>
                  <a:gd name="T35" fmla="*/ 80 h 178"/>
                  <a:gd name="T36" fmla="*/ 171 w 178"/>
                  <a:gd name="T37" fmla="*/ 55 h 178"/>
                  <a:gd name="T38" fmla="*/ 158 w 178"/>
                  <a:gd name="T39" fmla="*/ 32 h 178"/>
                  <a:gd name="T40" fmla="*/ 139 w 178"/>
                  <a:gd name="T41" fmla="*/ 15 h 178"/>
                  <a:gd name="T42" fmla="*/ 116 w 178"/>
                  <a:gd name="T43" fmla="*/ 4 h 178"/>
                  <a:gd name="T44" fmla="*/ 89 w 178"/>
                  <a:gd name="T45" fmla="*/ 0 h 178"/>
                  <a:gd name="T46" fmla="*/ 89 w 178"/>
                  <a:gd name="T47" fmla="*/ 164 h 178"/>
                  <a:gd name="T48" fmla="*/ 67 w 178"/>
                  <a:gd name="T49" fmla="*/ 160 h 178"/>
                  <a:gd name="T50" fmla="*/ 48 w 178"/>
                  <a:gd name="T51" fmla="*/ 151 h 178"/>
                  <a:gd name="T52" fmla="*/ 32 w 178"/>
                  <a:gd name="T53" fmla="*/ 136 h 178"/>
                  <a:gd name="T54" fmla="*/ 21 w 178"/>
                  <a:gd name="T55" fmla="*/ 118 h 178"/>
                  <a:gd name="T56" fmla="*/ 16 w 178"/>
                  <a:gd name="T57" fmla="*/ 97 h 178"/>
                  <a:gd name="T58" fmla="*/ 16 w 178"/>
                  <a:gd name="T59" fmla="*/ 81 h 178"/>
                  <a:gd name="T60" fmla="*/ 21 w 178"/>
                  <a:gd name="T61" fmla="*/ 60 h 178"/>
                  <a:gd name="T62" fmla="*/ 32 w 178"/>
                  <a:gd name="T63" fmla="*/ 42 h 178"/>
                  <a:gd name="T64" fmla="*/ 48 w 178"/>
                  <a:gd name="T65" fmla="*/ 27 h 178"/>
                  <a:gd name="T66" fmla="*/ 67 w 178"/>
                  <a:gd name="T67" fmla="*/ 18 h 178"/>
                  <a:gd name="T68" fmla="*/ 89 w 178"/>
                  <a:gd name="T69" fmla="*/ 14 h 178"/>
                  <a:gd name="T70" fmla="*/ 104 w 178"/>
                  <a:gd name="T71" fmla="*/ 16 h 178"/>
                  <a:gd name="T72" fmla="*/ 125 w 178"/>
                  <a:gd name="T73" fmla="*/ 24 h 178"/>
                  <a:gd name="T74" fmla="*/ 142 w 178"/>
                  <a:gd name="T75" fmla="*/ 37 h 178"/>
                  <a:gd name="T76" fmla="*/ 155 w 178"/>
                  <a:gd name="T77" fmla="*/ 54 h 178"/>
                  <a:gd name="T78" fmla="*/ 162 w 178"/>
                  <a:gd name="T79" fmla="*/ 74 h 178"/>
                  <a:gd name="T80" fmla="*/ 163 w 178"/>
                  <a:gd name="T81" fmla="*/ 88 h 178"/>
                  <a:gd name="T82" fmla="*/ 160 w 178"/>
                  <a:gd name="T83" fmla="*/ 111 h 178"/>
                  <a:gd name="T84" fmla="*/ 152 w 178"/>
                  <a:gd name="T85" fmla="*/ 131 h 178"/>
                  <a:gd name="T86" fmla="*/ 136 w 178"/>
                  <a:gd name="T87" fmla="*/ 147 h 178"/>
                  <a:gd name="T88" fmla="*/ 118 w 178"/>
                  <a:gd name="T89" fmla="*/ 158 h 178"/>
                  <a:gd name="T90" fmla="*/ 97 w 178"/>
                  <a:gd name="T91" fmla="*/ 163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8" h="178">
                    <a:moveTo>
                      <a:pt x="89" y="0"/>
                    </a:moveTo>
                    <a:lnTo>
                      <a:pt x="89" y="0"/>
                    </a:lnTo>
                    <a:lnTo>
                      <a:pt x="80" y="1"/>
                    </a:lnTo>
                    <a:lnTo>
                      <a:pt x="72" y="2"/>
                    </a:lnTo>
                    <a:lnTo>
                      <a:pt x="63" y="4"/>
                    </a:lnTo>
                    <a:lnTo>
                      <a:pt x="54" y="7"/>
                    </a:lnTo>
                    <a:lnTo>
                      <a:pt x="47" y="11"/>
                    </a:lnTo>
                    <a:lnTo>
                      <a:pt x="39" y="15"/>
                    </a:lnTo>
                    <a:lnTo>
                      <a:pt x="33" y="20"/>
                    </a:lnTo>
                    <a:lnTo>
                      <a:pt x="26" y="26"/>
                    </a:lnTo>
                    <a:lnTo>
                      <a:pt x="21" y="32"/>
                    </a:lnTo>
                    <a:lnTo>
                      <a:pt x="16" y="40"/>
                    </a:lnTo>
                    <a:lnTo>
                      <a:pt x="11" y="46"/>
                    </a:lnTo>
                    <a:lnTo>
                      <a:pt x="8" y="55"/>
                    </a:lnTo>
                    <a:lnTo>
                      <a:pt x="5" y="62"/>
                    </a:lnTo>
                    <a:lnTo>
                      <a:pt x="3" y="71"/>
                    </a:lnTo>
                    <a:lnTo>
                      <a:pt x="1" y="80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1" y="98"/>
                    </a:lnTo>
                    <a:lnTo>
                      <a:pt x="3" y="107"/>
                    </a:lnTo>
                    <a:lnTo>
                      <a:pt x="5" y="115"/>
                    </a:lnTo>
                    <a:lnTo>
                      <a:pt x="8" y="123"/>
                    </a:lnTo>
                    <a:lnTo>
                      <a:pt x="11" y="132"/>
                    </a:lnTo>
                    <a:lnTo>
                      <a:pt x="16" y="138"/>
                    </a:lnTo>
                    <a:lnTo>
                      <a:pt x="21" y="146"/>
                    </a:lnTo>
                    <a:lnTo>
                      <a:pt x="26" y="152"/>
                    </a:lnTo>
                    <a:lnTo>
                      <a:pt x="33" y="158"/>
                    </a:lnTo>
                    <a:lnTo>
                      <a:pt x="39" y="163"/>
                    </a:lnTo>
                    <a:lnTo>
                      <a:pt x="47" y="167"/>
                    </a:lnTo>
                    <a:lnTo>
                      <a:pt x="54" y="170"/>
                    </a:lnTo>
                    <a:lnTo>
                      <a:pt x="63" y="174"/>
                    </a:lnTo>
                    <a:lnTo>
                      <a:pt x="72" y="176"/>
                    </a:lnTo>
                    <a:lnTo>
                      <a:pt x="80" y="177"/>
                    </a:lnTo>
                    <a:lnTo>
                      <a:pt x="89" y="178"/>
                    </a:lnTo>
                    <a:lnTo>
                      <a:pt x="89" y="178"/>
                    </a:lnTo>
                    <a:lnTo>
                      <a:pt x="99" y="177"/>
                    </a:lnTo>
                    <a:lnTo>
                      <a:pt x="107" y="176"/>
                    </a:lnTo>
                    <a:lnTo>
                      <a:pt x="116" y="174"/>
                    </a:lnTo>
                    <a:lnTo>
                      <a:pt x="124" y="170"/>
                    </a:lnTo>
                    <a:lnTo>
                      <a:pt x="131" y="167"/>
                    </a:lnTo>
                    <a:lnTo>
                      <a:pt x="139" y="163"/>
                    </a:lnTo>
                    <a:lnTo>
                      <a:pt x="146" y="158"/>
                    </a:lnTo>
                    <a:lnTo>
                      <a:pt x="152" y="152"/>
                    </a:lnTo>
                    <a:lnTo>
                      <a:pt x="158" y="146"/>
                    </a:lnTo>
                    <a:lnTo>
                      <a:pt x="162" y="138"/>
                    </a:lnTo>
                    <a:lnTo>
                      <a:pt x="168" y="132"/>
                    </a:lnTo>
                    <a:lnTo>
                      <a:pt x="171" y="123"/>
                    </a:lnTo>
                    <a:lnTo>
                      <a:pt x="174" y="115"/>
                    </a:lnTo>
                    <a:lnTo>
                      <a:pt x="176" y="107"/>
                    </a:lnTo>
                    <a:lnTo>
                      <a:pt x="178" y="98"/>
                    </a:lnTo>
                    <a:lnTo>
                      <a:pt x="178" y="88"/>
                    </a:lnTo>
                    <a:lnTo>
                      <a:pt x="178" y="88"/>
                    </a:lnTo>
                    <a:lnTo>
                      <a:pt x="178" y="80"/>
                    </a:lnTo>
                    <a:lnTo>
                      <a:pt x="176" y="71"/>
                    </a:lnTo>
                    <a:lnTo>
                      <a:pt x="174" y="62"/>
                    </a:lnTo>
                    <a:lnTo>
                      <a:pt x="171" y="55"/>
                    </a:lnTo>
                    <a:lnTo>
                      <a:pt x="168" y="46"/>
                    </a:lnTo>
                    <a:lnTo>
                      <a:pt x="162" y="40"/>
                    </a:lnTo>
                    <a:lnTo>
                      <a:pt x="158" y="32"/>
                    </a:lnTo>
                    <a:lnTo>
                      <a:pt x="152" y="26"/>
                    </a:lnTo>
                    <a:lnTo>
                      <a:pt x="146" y="20"/>
                    </a:lnTo>
                    <a:lnTo>
                      <a:pt x="139" y="15"/>
                    </a:lnTo>
                    <a:lnTo>
                      <a:pt x="131" y="11"/>
                    </a:lnTo>
                    <a:lnTo>
                      <a:pt x="124" y="7"/>
                    </a:lnTo>
                    <a:lnTo>
                      <a:pt x="116" y="4"/>
                    </a:lnTo>
                    <a:lnTo>
                      <a:pt x="107" y="2"/>
                    </a:lnTo>
                    <a:lnTo>
                      <a:pt x="99" y="1"/>
                    </a:lnTo>
                    <a:lnTo>
                      <a:pt x="89" y="0"/>
                    </a:lnTo>
                    <a:lnTo>
                      <a:pt x="89" y="0"/>
                    </a:lnTo>
                    <a:close/>
                    <a:moveTo>
                      <a:pt x="89" y="164"/>
                    </a:moveTo>
                    <a:lnTo>
                      <a:pt x="89" y="164"/>
                    </a:lnTo>
                    <a:lnTo>
                      <a:pt x="81" y="163"/>
                    </a:lnTo>
                    <a:lnTo>
                      <a:pt x="74" y="162"/>
                    </a:lnTo>
                    <a:lnTo>
                      <a:pt x="67" y="160"/>
                    </a:lnTo>
                    <a:lnTo>
                      <a:pt x="60" y="158"/>
                    </a:lnTo>
                    <a:lnTo>
                      <a:pt x="53" y="154"/>
                    </a:lnTo>
                    <a:lnTo>
                      <a:pt x="48" y="151"/>
                    </a:lnTo>
                    <a:lnTo>
                      <a:pt x="41" y="147"/>
                    </a:lnTo>
                    <a:lnTo>
                      <a:pt x="36" y="141"/>
                    </a:lnTo>
                    <a:lnTo>
                      <a:pt x="32" y="136"/>
                    </a:lnTo>
                    <a:lnTo>
                      <a:pt x="27" y="131"/>
                    </a:lnTo>
                    <a:lnTo>
                      <a:pt x="24" y="124"/>
                    </a:lnTo>
                    <a:lnTo>
                      <a:pt x="21" y="118"/>
                    </a:lnTo>
                    <a:lnTo>
                      <a:pt x="18" y="111"/>
                    </a:lnTo>
                    <a:lnTo>
                      <a:pt x="17" y="104"/>
                    </a:lnTo>
                    <a:lnTo>
                      <a:pt x="16" y="9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6" y="81"/>
                    </a:lnTo>
                    <a:lnTo>
                      <a:pt x="17" y="74"/>
                    </a:lnTo>
                    <a:lnTo>
                      <a:pt x="18" y="67"/>
                    </a:lnTo>
                    <a:lnTo>
                      <a:pt x="21" y="60"/>
                    </a:lnTo>
                    <a:lnTo>
                      <a:pt x="24" y="54"/>
                    </a:lnTo>
                    <a:lnTo>
                      <a:pt x="27" y="47"/>
                    </a:lnTo>
                    <a:lnTo>
                      <a:pt x="32" y="42"/>
                    </a:lnTo>
                    <a:lnTo>
                      <a:pt x="36" y="37"/>
                    </a:lnTo>
                    <a:lnTo>
                      <a:pt x="41" y="31"/>
                    </a:lnTo>
                    <a:lnTo>
                      <a:pt x="48" y="27"/>
                    </a:lnTo>
                    <a:lnTo>
                      <a:pt x="53" y="24"/>
                    </a:lnTo>
                    <a:lnTo>
                      <a:pt x="60" y="20"/>
                    </a:lnTo>
                    <a:lnTo>
                      <a:pt x="67" y="18"/>
                    </a:lnTo>
                    <a:lnTo>
                      <a:pt x="74" y="16"/>
                    </a:lnTo>
                    <a:lnTo>
                      <a:pt x="81" y="15"/>
                    </a:lnTo>
                    <a:lnTo>
                      <a:pt x="89" y="14"/>
                    </a:lnTo>
                    <a:lnTo>
                      <a:pt x="89" y="14"/>
                    </a:lnTo>
                    <a:lnTo>
                      <a:pt x="97" y="15"/>
                    </a:lnTo>
                    <a:lnTo>
                      <a:pt x="104" y="16"/>
                    </a:lnTo>
                    <a:lnTo>
                      <a:pt x="112" y="18"/>
                    </a:lnTo>
                    <a:lnTo>
                      <a:pt x="118" y="20"/>
                    </a:lnTo>
                    <a:lnTo>
                      <a:pt x="125" y="24"/>
                    </a:lnTo>
                    <a:lnTo>
                      <a:pt x="131" y="27"/>
                    </a:lnTo>
                    <a:lnTo>
                      <a:pt x="136" y="31"/>
                    </a:lnTo>
                    <a:lnTo>
                      <a:pt x="142" y="37"/>
                    </a:lnTo>
                    <a:lnTo>
                      <a:pt x="147" y="42"/>
                    </a:lnTo>
                    <a:lnTo>
                      <a:pt x="152" y="47"/>
                    </a:lnTo>
                    <a:lnTo>
                      <a:pt x="155" y="54"/>
                    </a:lnTo>
                    <a:lnTo>
                      <a:pt x="158" y="60"/>
                    </a:lnTo>
                    <a:lnTo>
                      <a:pt x="160" y="67"/>
                    </a:lnTo>
                    <a:lnTo>
                      <a:pt x="162" y="74"/>
                    </a:lnTo>
                    <a:lnTo>
                      <a:pt x="163" y="81"/>
                    </a:lnTo>
                    <a:lnTo>
                      <a:pt x="163" y="88"/>
                    </a:lnTo>
                    <a:lnTo>
                      <a:pt x="163" y="88"/>
                    </a:lnTo>
                    <a:lnTo>
                      <a:pt x="163" y="97"/>
                    </a:lnTo>
                    <a:lnTo>
                      <a:pt x="162" y="104"/>
                    </a:lnTo>
                    <a:lnTo>
                      <a:pt x="160" y="111"/>
                    </a:lnTo>
                    <a:lnTo>
                      <a:pt x="158" y="118"/>
                    </a:lnTo>
                    <a:lnTo>
                      <a:pt x="155" y="124"/>
                    </a:lnTo>
                    <a:lnTo>
                      <a:pt x="152" y="131"/>
                    </a:lnTo>
                    <a:lnTo>
                      <a:pt x="147" y="136"/>
                    </a:lnTo>
                    <a:lnTo>
                      <a:pt x="142" y="141"/>
                    </a:lnTo>
                    <a:lnTo>
                      <a:pt x="136" y="147"/>
                    </a:lnTo>
                    <a:lnTo>
                      <a:pt x="131" y="151"/>
                    </a:lnTo>
                    <a:lnTo>
                      <a:pt x="125" y="154"/>
                    </a:lnTo>
                    <a:lnTo>
                      <a:pt x="118" y="158"/>
                    </a:lnTo>
                    <a:lnTo>
                      <a:pt x="112" y="160"/>
                    </a:lnTo>
                    <a:lnTo>
                      <a:pt x="104" y="162"/>
                    </a:lnTo>
                    <a:lnTo>
                      <a:pt x="97" y="163"/>
                    </a:lnTo>
                    <a:lnTo>
                      <a:pt x="89" y="164"/>
                    </a:lnTo>
                    <a:lnTo>
                      <a:pt x="89" y="1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3" name="Freeform 42"/>
              <p:cNvSpPr>
                <a:spLocks noEditPoints="1"/>
              </p:cNvSpPr>
              <p:nvPr/>
            </p:nvSpPr>
            <p:spPr bwMode="auto">
              <a:xfrm>
                <a:off x="3152775" y="4668838"/>
                <a:ext cx="98425" cy="188913"/>
              </a:xfrm>
              <a:custGeom>
                <a:avLst/>
                <a:gdLst>
                  <a:gd name="T0" fmla="*/ 39 w 62"/>
                  <a:gd name="T1" fmla="*/ 0 h 119"/>
                  <a:gd name="T2" fmla="*/ 24 w 62"/>
                  <a:gd name="T3" fmla="*/ 3 h 119"/>
                  <a:gd name="T4" fmla="*/ 23 w 62"/>
                  <a:gd name="T5" fmla="*/ 3 h 119"/>
                  <a:gd name="T6" fmla="*/ 15 w 62"/>
                  <a:gd name="T7" fmla="*/ 5 h 119"/>
                  <a:gd name="T8" fmla="*/ 6 w 62"/>
                  <a:gd name="T9" fmla="*/ 11 h 119"/>
                  <a:gd name="T10" fmla="*/ 1 w 62"/>
                  <a:gd name="T11" fmla="*/ 18 h 119"/>
                  <a:gd name="T12" fmla="*/ 0 w 62"/>
                  <a:gd name="T13" fmla="*/ 28 h 119"/>
                  <a:gd name="T14" fmla="*/ 0 w 62"/>
                  <a:gd name="T15" fmla="*/ 40 h 119"/>
                  <a:gd name="T16" fmla="*/ 3 w 62"/>
                  <a:gd name="T17" fmla="*/ 51 h 119"/>
                  <a:gd name="T18" fmla="*/ 13 w 62"/>
                  <a:gd name="T19" fmla="*/ 59 h 119"/>
                  <a:gd name="T20" fmla="*/ 17 w 62"/>
                  <a:gd name="T21" fmla="*/ 61 h 119"/>
                  <a:gd name="T22" fmla="*/ 24 w 62"/>
                  <a:gd name="T23" fmla="*/ 100 h 119"/>
                  <a:gd name="T24" fmla="*/ 23 w 62"/>
                  <a:gd name="T25" fmla="*/ 100 h 119"/>
                  <a:gd name="T26" fmla="*/ 17 w 62"/>
                  <a:gd name="T27" fmla="*/ 98 h 119"/>
                  <a:gd name="T28" fmla="*/ 14 w 62"/>
                  <a:gd name="T29" fmla="*/ 91 h 119"/>
                  <a:gd name="T30" fmla="*/ 0 w 62"/>
                  <a:gd name="T31" fmla="*/ 85 h 119"/>
                  <a:gd name="T32" fmla="*/ 0 w 62"/>
                  <a:gd name="T33" fmla="*/ 91 h 119"/>
                  <a:gd name="T34" fmla="*/ 1 w 62"/>
                  <a:gd name="T35" fmla="*/ 100 h 119"/>
                  <a:gd name="T36" fmla="*/ 6 w 62"/>
                  <a:gd name="T37" fmla="*/ 108 h 119"/>
                  <a:gd name="T38" fmla="*/ 15 w 62"/>
                  <a:gd name="T39" fmla="*/ 113 h 119"/>
                  <a:gd name="T40" fmla="*/ 23 w 62"/>
                  <a:gd name="T41" fmla="*/ 115 h 119"/>
                  <a:gd name="T42" fmla="*/ 24 w 62"/>
                  <a:gd name="T43" fmla="*/ 119 h 119"/>
                  <a:gd name="T44" fmla="*/ 39 w 62"/>
                  <a:gd name="T45" fmla="*/ 114 h 119"/>
                  <a:gd name="T46" fmla="*/ 44 w 62"/>
                  <a:gd name="T47" fmla="*/ 114 h 119"/>
                  <a:gd name="T48" fmla="*/ 51 w 62"/>
                  <a:gd name="T49" fmla="*/ 110 h 119"/>
                  <a:gd name="T50" fmla="*/ 58 w 62"/>
                  <a:gd name="T51" fmla="*/ 104 h 119"/>
                  <a:gd name="T52" fmla="*/ 62 w 62"/>
                  <a:gd name="T53" fmla="*/ 95 h 119"/>
                  <a:gd name="T54" fmla="*/ 62 w 62"/>
                  <a:gd name="T55" fmla="*/ 79 h 119"/>
                  <a:gd name="T56" fmla="*/ 61 w 62"/>
                  <a:gd name="T57" fmla="*/ 73 h 119"/>
                  <a:gd name="T58" fmla="*/ 55 w 62"/>
                  <a:gd name="T59" fmla="*/ 64 h 119"/>
                  <a:gd name="T60" fmla="*/ 45 w 62"/>
                  <a:gd name="T61" fmla="*/ 57 h 119"/>
                  <a:gd name="T62" fmla="*/ 39 w 62"/>
                  <a:gd name="T63" fmla="*/ 55 h 119"/>
                  <a:gd name="T64" fmla="*/ 39 w 62"/>
                  <a:gd name="T65" fmla="*/ 18 h 119"/>
                  <a:gd name="T66" fmla="*/ 45 w 62"/>
                  <a:gd name="T67" fmla="*/ 21 h 119"/>
                  <a:gd name="T68" fmla="*/ 48 w 62"/>
                  <a:gd name="T69" fmla="*/ 28 h 119"/>
                  <a:gd name="T70" fmla="*/ 62 w 62"/>
                  <a:gd name="T71" fmla="*/ 33 h 119"/>
                  <a:gd name="T72" fmla="*/ 62 w 62"/>
                  <a:gd name="T73" fmla="*/ 28 h 119"/>
                  <a:gd name="T74" fmla="*/ 60 w 62"/>
                  <a:gd name="T75" fmla="*/ 19 h 119"/>
                  <a:gd name="T76" fmla="*/ 56 w 62"/>
                  <a:gd name="T77" fmla="*/ 11 h 119"/>
                  <a:gd name="T78" fmla="*/ 48 w 62"/>
                  <a:gd name="T79" fmla="*/ 6 h 119"/>
                  <a:gd name="T80" fmla="*/ 39 w 62"/>
                  <a:gd name="T81" fmla="*/ 4 h 119"/>
                  <a:gd name="T82" fmla="*/ 48 w 62"/>
                  <a:gd name="T83" fmla="*/ 79 h 119"/>
                  <a:gd name="T84" fmla="*/ 48 w 62"/>
                  <a:gd name="T85" fmla="*/ 91 h 119"/>
                  <a:gd name="T86" fmla="*/ 45 w 62"/>
                  <a:gd name="T87" fmla="*/ 97 h 119"/>
                  <a:gd name="T88" fmla="*/ 39 w 62"/>
                  <a:gd name="T89" fmla="*/ 100 h 119"/>
                  <a:gd name="T90" fmla="*/ 42 w 62"/>
                  <a:gd name="T91" fmla="*/ 71 h 119"/>
                  <a:gd name="T92" fmla="*/ 46 w 62"/>
                  <a:gd name="T93" fmla="*/ 75 h 119"/>
                  <a:gd name="T94" fmla="*/ 48 w 62"/>
                  <a:gd name="T95" fmla="*/ 79 h 119"/>
                  <a:gd name="T96" fmla="*/ 22 w 62"/>
                  <a:gd name="T97" fmla="*/ 48 h 119"/>
                  <a:gd name="T98" fmla="*/ 22 w 62"/>
                  <a:gd name="T99" fmla="*/ 48 h 119"/>
                  <a:gd name="T100" fmla="*/ 19 w 62"/>
                  <a:gd name="T101" fmla="*/ 47 h 119"/>
                  <a:gd name="T102" fmla="*/ 14 w 62"/>
                  <a:gd name="T103" fmla="*/ 42 h 119"/>
                  <a:gd name="T104" fmla="*/ 14 w 62"/>
                  <a:gd name="T105" fmla="*/ 28 h 119"/>
                  <a:gd name="T106" fmla="*/ 15 w 62"/>
                  <a:gd name="T107" fmla="*/ 24 h 119"/>
                  <a:gd name="T108" fmla="*/ 20 w 62"/>
                  <a:gd name="T109" fmla="*/ 18 h 119"/>
                  <a:gd name="T110" fmla="*/ 24 w 62"/>
                  <a:gd name="T111" fmla="*/ 18 h 119"/>
                  <a:gd name="T112" fmla="*/ 22 w 62"/>
                  <a:gd name="T113" fmla="*/ 4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2" h="119">
                    <a:moveTo>
                      <a:pt x="39" y="4"/>
                    </a:moveTo>
                    <a:lnTo>
                      <a:pt x="39" y="0"/>
                    </a:lnTo>
                    <a:lnTo>
                      <a:pt x="24" y="0"/>
                    </a:lnTo>
                    <a:lnTo>
                      <a:pt x="24" y="3"/>
                    </a:lnTo>
                    <a:lnTo>
                      <a:pt x="23" y="3"/>
                    </a:lnTo>
                    <a:lnTo>
                      <a:pt x="23" y="3"/>
                    </a:lnTo>
                    <a:lnTo>
                      <a:pt x="19" y="4"/>
                    </a:lnTo>
                    <a:lnTo>
                      <a:pt x="15" y="5"/>
                    </a:lnTo>
                    <a:lnTo>
                      <a:pt x="10" y="7"/>
                    </a:lnTo>
                    <a:lnTo>
                      <a:pt x="6" y="11"/>
                    </a:lnTo>
                    <a:lnTo>
                      <a:pt x="4" y="14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0" y="28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5"/>
                    </a:lnTo>
                    <a:lnTo>
                      <a:pt x="3" y="51"/>
                    </a:lnTo>
                    <a:lnTo>
                      <a:pt x="7" y="55"/>
                    </a:lnTo>
                    <a:lnTo>
                      <a:pt x="13" y="59"/>
                    </a:lnTo>
                    <a:lnTo>
                      <a:pt x="17" y="61"/>
                    </a:lnTo>
                    <a:lnTo>
                      <a:pt x="17" y="61"/>
                    </a:lnTo>
                    <a:lnTo>
                      <a:pt x="24" y="65"/>
                    </a:lnTo>
                    <a:lnTo>
                      <a:pt x="24" y="100"/>
                    </a:lnTo>
                    <a:lnTo>
                      <a:pt x="23" y="100"/>
                    </a:lnTo>
                    <a:lnTo>
                      <a:pt x="23" y="100"/>
                    </a:lnTo>
                    <a:lnTo>
                      <a:pt x="20" y="100"/>
                    </a:lnTo>
                    <a:lnTo>
                      <a:pt x="17" y="98"/>
                    </a:lnTo>
                    <a:lnTo>
                      <a:pt x="15" y="95"/>
                    </a:lnTo>
                    <a:lnTo>
                      <a:pt x="14" y="91"/>
                    </a:lnTo>
                    <a:lnTo>
                      <a:pt x="14" y="85"/>
                    </a:lnTo>
                    <a:lnTo>
                      <a:pt x="0" y="85"/>
                    </a:lnTo>
                    <a:lnTo>
                      <a:pt x="0" y="91"/>
                    </a:lnTo>
                    <a:lnTo>
                      <a:pt x="0" y="91"/>
                    </a:lnTo>
                    <a:lnTo>
                      <a:pt x="0" y="95"/>
                    </a:lnTo>
                    <a:lnTo>
                      <a:pt x="1" y="100"/>
                    </a:lnTo>
                    <a:lnTo>
                      <a:pt x="4" y="105"/>
                    </a:lnTo>
                    <a:lnTo>
                      <a:pt x="6" y="108"/>
                    </a:lnTo>
                    <a:lnTo>
                      <a:pt x="10" y="111"/>
                    </a:lnTo>
                    <a:lnTo>
                      <a:pt x="15" y="113"/>
                    </a:lnTo>
                    <a:lnTo>
                      <a:pt x="19" y="114"/>
                    </a:lnTo>
                    <a:lnTo>
                      <a:pt x="23" y="115"/>
                    </a:lnTo>
                    <a:lnTo>
                      <a:pt x="24" y="115"/>
                    </a:lnTo>
                    <a:lnTo>
                      <a:pt x="24" y="119"/>
                    </a:lnTo>
                    <a:lnTo>
                      <a:pt x="39" y="119"/>
                    </a:lnTo>
                    <a:lnTo>
                      <a:pt x="39" y="114"/>
                    </a:lnTo>
                    <a:lnTo>
                      <a:pt x="39" y="114"/>
                    </a:lnTo>
                    <a:lnTo>
                      <a:pt x="44" y="114"/>
                    </a:lnTo>
                    <a:lnTo>
                      <a:pt x="48" y="112"/>
                    </a:lnTo>
                    <a:lnTo>
                      <a:pt x="51" y="110"/>
                    </a:lnTo>
                    <a:lnTo>
                      <a:pt x="56" y="107"/>
                    </a:lnTo>
                    <a:lnTo>
                      <a:pt x="58" y="104"/>
                    </a:lnTo>
                    <a:lnTo>
                      <a:pt x="60" y="99"/>
                    </a:lnTo>
                    <a:lnTo>
                      <a:pt x="62" y="95"/>
                    </a:lnTo>
                    <a:lnTo>
                      <a:pt x="62" y="91"/>
                    </a:lnTo>
                    <a:lnTo>
                      <a:pt x="62" y="79"/>
                    </a:lnTo>
                    <a:lnTo>
                      <a:pt x="62" y="79"/>
                    </a:lnTo>
                    <a:lnTo>
                      <a:pt x="61" y="73"/>
                    </a:lnTo>
                    <a:lnTo>
                      <a:pt x="59" y="68"/>
                    </a:lnTo>
                    <a:lnTo>
                      <a:pt x="55" y="64"/>
                    </a:lnTo>
                    <a:lnTo>
                      <a:pt x="49" y="58"/>
                    </a:lnTo>
                    <a:lnTo>
                      <a:pt x="45" y="57"/>
                    </a:lnTo>
                    <a:lnTo>
                      <a:pt x="45" y="57"/>
                    </a:lnTo>
                    <a:lnTo>
                      <a:pt x="39" y="55"/>
                    </a:lnTo>
                    <a:lnTo>
                      <a:pt x="39" y="18"/>
                    </a:lnTo>
                    <a:lnTo>
                      <a:pt x="39" y="18"/>
                    </a:lnTo>
                    <a:lnTo>
                      <a:pt x="43" y="19"/>
                    </a:lnTo>
                    <a:lnTo>
                      <a:pt x="45" y="21"/>
                    </a:lnTo>
                    <a:lnTo>
                      <a:pt x="47" y="25"/>
                    </a:lnTo>
                    <a:lnTo>
                      <a:pt x="48" y="28"/>
                    </a:lnTo>
                    <a:lnTo>
                      <a:pt x="48" y="33"/>
                    </a:lnTo>
                    <a:lnTo>
                      <a:pt x="62" y="33"/>
                    </a:lnTo>
                    <a:lnTo>
                      <a:pt x="62" y="28"/>
                    </a:lnTo>
                    <a:lnTo>
                      <a:pt x="62" y="28"/>
                    </a:lnTo>
                    <a:lnTo>
                      <a:pt x="62" y="24"/>
                    </a:lnTo>
                    <a:lnTo>
                      <a:pt x="60" y="19"/>
                    </a:lnTo>
                    <a:lnTo>
                      <a:pt x="58" y="15"/>
                    </a:lnTo>
                    <a:lnTo>
                      <a:pt x="56" y="11"/>
                    </a:lnTo>
                    <a:lnTo>
                      <a:pt x="51" y="8"/>
                    </a:lnTo>
                    <a:lnTo>
                      <a:pt x="48" y="6"/>
                    </a:lnTo>
                    <a:lnTo>
                      <a:pt x="44" y="4"/>
                    </a:lnTo>
                    <a:lnTo>
                      <a:pt x="39" y="4"/>
                    </a:lnTo>
                    <a:lnTo>
                      <a:pt x="39" y="4"/>
                    </a:lnTo>
                    <a:close/>
                    <a:moveTo>
                      <a:pt x="48" y="79"/>
                    </a:moveTo>
                    <a:lnTo>
                      <a:pt x="48" y="91"/>
                    </a:lnTo>
                    <a:lnTo>
                      <a:pt x="48" y="91"/>
                    </a:lnTo>
                    <a:lnTo>
                      <a:pt x="47" y="94"/>
                    </a:lnTo>
                    <a:lnTo>
                      <a:pt x="45" y="97"/>
                    </a:lnTo>
                    <a:lnTo>
                      <a:pt x="43" y="99"/>
                    </a:lnTo>
                    <a:lnTo>
                      <a:pt x="39" y="100"/>
                    </a:lnTo>
                    <a:lnTo>
                      <a:pt x="39" y="70"/>
                    </a:lnTo>
                    <a:lnTo>
                      <a:pt x="42" y="71"/>
                    </a:lnTo>
                    <a:lnTo>
                      <a:pt x="42" y="71"/>
                    </a:lnTo>
                    <a:lnTo>
                      <a:pt x="46" y="75"/>
                    </a:lnTo>
                    <a:lnTo>
                      <a:pt x="47" y="77"/>
                    </a:lnTo>
                    <a:lnTo>
                      <a:pt x="48" y="79"/>
                    </a:lnTo>
                    <a:lnTo>
                      <a:pt x="48" y="79"/>
                    </a:lnTo>
                    <a:close/>
                    <a:moveTo>
                      <a:pt x="22" y="48"/>
                    </a:moveTo>
                    <a:lnTo>
                      <a:pt x="22" y="48"/>
                    </a:lnTo>
                    <a:lnTo>
                      <a:pt x="22" y="48"/>
                    </a:lnTo>
                    <a:lnTo>
                      <a:pt x="19" y="47"/>
                    </a:lnTo>
                    <a:lnTo>
                      <a:pt x="19" y="47"/>
                    </a:lnTo>
                    <a:lnTo>
                      <a:pt x="16" y="44"/>
                    </a:lnTo>
                    <a:lnTo>
                      <a:pt x="14" y="42"/>
                    </a:lnTo>
                    <a:lnTo>
                      <a:pt x="14" y="40"/>
                    </a:lnTo>
                    <a:lnTo>
                      <a:pt x="14" y="28"/>
                    </a:lnTo>
                    <a:lnTo>
                      <a:pt x="14" y="28"/>
                    </a:lnTo>
                    <a:lnTo>
                      <a:pt x="15" y="24"/>
                    </a:lnTo>
                    <a:lnTo>
                      <a:pt x="17" y="20"/>
                    </a:lnTo>
                    <a:lnTo>
                      <a:pt x="20" y="18"/>
                    </a:lnTo>
                    <a:lnTo>
                      <a:pt x="23" y="18"/>
                    </a:lnTo>
                    <a:lnTo>
                      <a:pt x="24" y="18"/>
                    </a:lnTo>
                    <a:lnTo>
                      <a:pt x="24" y="50"/>
                    </a:lnTo>
                    <a:lnTo>
                      <a:pt x="22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1981250" y="5348688"/>
            <a:ext cx="2907071" cy="697052"/>
            <a:chOff x="1981250" y="5262963"/>
            <a:chExt cx="2907071" cy="697052"/>
          </a:xfrm>
        </p:grpSpPr>
        <p:grpSp>
          <p:nvGrpSpPr>
            <p:cNvPr id="17" name="Group 16"/>
            <p:cNvGrpSpPr/>
            <p:nvPr/>
          </p:nvGrpSpPr>
          <p:grpSpPr>
            <a:xfrm>
              <a:off x="1981250" y="5262963"/>
              <a:ext cx="2471461" cy="697052"/>
              <a:chOff x="2368126" y="5314347"/>
              <a:chExt cx="2574004" cy="725974"/>
            </a:xfrm>
          </p:grpSpPr>
          <p:sp>
            <p:nvSpPr>
              <p:cNvPr id="15" name="Rectangle 3"/>
              <p:cNvSpPr txBox="1">
                <a:spLocks noChangeArrowheads="1"/>
              </p:cNvSpPr>
              <p:nvPr/>
            </p:nvSpPr>
            <p:spPr bwMode="auto">
              <a:xfrm>
                <a:off x="2705100" y="5621338"/>
                <a:ext cx="2237030" cy="418983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r" latinLnBrk="0"/>
                <a:r>
                  <a:rPr lang="en-US" altLang="ko-KR" sz="1000" b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Calibri" panose="020F0502020204030204" pitchFamily="34" charset="0"/>
                  </a:rPr>
                  <a:t>Catch the feel of  design in contemporary colors and styles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368126" y="5314347"/>
                <a:ext cx="2574004" cy="38465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algn="r">
                  <a:buClr>
                    <a:srgbClr val="C35954"/>
                  </a:buClr>
                  <a:buSzPct val="120000"/>
                </a:pPr>
                <a:r>
                  <a:rPr lang="zh-CN" altLang="en-US" b="1">
                    <a:solidFill>
                      <a:srgbClr val="B04474"/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</a:rPr>
                  <a:t>请输入标题</a:t>
                </a:r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4548014" y="5407391"/>
              <a:ext cx="340307" cy="408197"/>
              <a:chOff x="4051300" y="3109913"/>
              <a:chExt cx="628650" cy="754063"/>
            </a:xfrm>
            <a:solidFill>
              <a:srgbClr val="B04474"/>
            </a:solidFill>
          </p:grpSpPr>
          <p:sp>
            <p:nvSpPr>
              <p:cNvPr id="45" name="Freeform 44"/>
              <p:cNvSpPr>
                <a:spLocks noEditPoints="1"/>
              </p:cNvSpPr>
              <p:nvPr/>
            </p:nvSpPr>
            <p:spPr bwMode="auto">
              <a:xfrm>
                <a:off x="4051300" y="3109913"/>
                <a:ext cx="628650" cy="754063"/>
              </a:xfrm>
              <a:custGeom>
                <a:avLst/>
                <a:gdLst>
                  <a:gd name="T0" fmla="*/ 376 w 396"/>
                  <a:gd name="T1" fmla="*/ 361 h 475"/>
                  <a:gd name="T2" fmla="*/ 287 w 396"/>
                  <a:gd name="T3" fmla="*/ 265 h 475"/>
                  <a:gd name="T4" fmla="*/ 258 w 396"/>
                  <a:gd name="T5" fmla="*/ 133 h 475"/>
                  <a:gd name="T6" fmla="*/ 244 w 396"/>
                  <a:gd name="T7" fmla="*/ 70 h 475"/>
                  <a:gd name="T8" fmla="*/ 237 w 396"/>
                  <a:gd name="T9" fmla="*/ 52 h 475"/>
                  <a:gd name="T10" fmla="*/ 233 w 396"/>
                  <a:gd name="T11" fmla="*/ 39 h 475"/>
                  <a:gd name="T12" fmla="*/ 226 w 396"/>
                  <a:gd name="T13" fmla="*/ 27 h 475"/>
                  <a:gd name="T14" fmla="*/ 220 w 396"/>
                  <a:gd name="T15" fmla="*/ 17 h 475"/>
                  <a:gd name="T16" fmla="*/ 213 w 396"/>
                  <a:gd name="T17" fmla="*/ 10 h 475"/>
                  <a:gd name="T18" fmla="*/ 189 w 396"/>
                  <a:gd name="T19" fmla="*/ 6 h 475"/>
                  <a:gd name="T20" fmla="*/ 182 w 396"/>
                  <a:gd name="T21" fmla="*/ 11 h 475"/>
                  <a:gd name="T22" fmla="*/ 176 w 396"/>
                  <a:gd name="T23" fmla="*/ 18 h 475"/>
                  <a:gd name="T24" fmla="*/ 169 w 396"/>
                  <a:gd name="T25" fmla="*/ 28 h 475"/>
                  <a:gd name="T26" fmla="*/ 164 w 396"/>
                  <a:gd name="T27" fmla="*/ 41 h 475"/>
                  <a:gd name="T28" fmla="*/ 157 w 396"/>
                  <a:gd name="T29" fmla="*/ 55 h 475"/>
                  <a:gd name="T30" fmla="*/ 152 w 396"/>
                  <a:gd name="T31" fmla="*/ 70 h 475"/>
                  <a:gd name="T32" fmla="*/ 139 w 396"/>
                  <a:gd name="T33" fmla="*/ 144 h 475"/>
                  <a:gd name="T34" fmla="*/ 102 w 396"/>
                  <a:gd name="T35" fmla="*/ 278 h 475"/>
                  <a:gd name="T36" fmla="*/ 19 w 396"/>
                  <a:gd name="T37" fmla="*/ 362 h 475"/>
                  <a:gd name="T38" fmla="*/ 1 w 396"/>
                  <a:gd name="T39" fmla="*/ 438 h 475"/>
                  <a:gd name="T40" fmla="*/ 124 w 396"/>
                  <a:gd name="T41" fmla="*/ 474 h 475"/>
                  <a:gd name="T42" fmla="*/ 258 w 396"/>
                  <a:gd name="T43" fmla="*/ 469 h 475"/>
                  <a:gd name="T44" fmla="*/ 339 w 396"/>
                  <a:gd name="T45" fmla="*/ 461 h 475"/>
                  <a:gd name="T46" fmla="*/ 374 w 396"/>
                  <a:gd name="T47" fmla="*/ 378 h 475"/>
                  <a:gd name="T48" fmla="*/ 328 w 396"/>
                  <a:gd name="T49" fmla="*/ 355 h 475"/>
                  <a:gd name="T50" fmla="*/ 262 w 396"/>
                  <a:gd name="T51" fmla="*/ 259 h 475"/>
                  <a:gd name="T52" fmla="*/ 351 w 396"/>
                  <a:gd name="T53" fmla="*/ 360 h 475"/>
                  <a:gd name="T54" fmla="*/ 168 w 396"/>
                  <a:gd name="T55" fmla="*/ 68 h 475"/>
                  <a:gd name="T56" fmla="*/ 172 w 396"/>
                  <a:gd name="T57" fmla="*/ 55 h 475"/>
                  <a:gd name="T58" fmla="*/ 178 w 396"/>
                  <a:gd name="T59" fmla="*/ 43 h 475"/>
                  <a:gd name="T60" fmla="*/ 182 w 396"/>
                  <a:gd name="T61" fmla="*/ 35 h 475"/>
                  <a:gd name="T62" fmla="*/ 187 w 396"/>
                  <a:gd name="T63" fmla="*/ 26 h 475"/>
                  <a:gd name="T64" fmla="*/ 194 w 396"/>
                  <a:gd name="T65" fmla="*/ 20 h 475"/>
                  <a:gd name="T66" fmla="*/ 203 w 396"/>
                  <a:gd name="T67" fmla="*/ 20 h 475"/>
                  <a:gd name="T68" fmla="*/ 208 w 396"/>
                  <a:gd name="T69" fmla="*/ 25 h 475"/>
                  <a:gd name="T70" fmla="*/ 213 w 396"/>
                  <a:gd name="T71" fmla="*/ 34 h 475"/>
                  <a:gd name="T72" fmla="*/ 218 w 396"/>
                  <a:gd name="T73" fmla="*/ 42 h 475"/>
                  <a:gd name="T74" fmla="*/ 223 w 396"/>
                  <a:gd name="T75" fmla="*/ 55 h 475"/>
                  <a:gd name="T76" fmla="*/ 166 w 396"/>
                  <a:gd name="T77" fmla="*/ 75 h 475"/>
                  <a:gd name="T78" fmla="*/ 243 w 396"/>
                  <a:gd name="T79" fmla="*/ 142 h 475"/>
                  <a:gd name="T80" fmla="*/ 154 w 396"/>
                  <a:gd name="T81" fmla="*/ 132 h 475"/>
                  <a:gd name="T82" fmla="*/ 62 w 396"/>
                  <a:gd name="T83" fmla="*/ 347 h 475"/>
                  <a:gd name="T84" fmla="*/ 129 w 396"/>
                  <a:gd name="T85" fmla="*/ 273 h 475"/>
                  <a:gd name="T86" fmla="*/ 56 w 396"/>
                  <a:gd name="T87" fmla="*/ 364 h 475"/>
                  <a:gd name="T88" fmla="*/ 22 w 396"/>
                  <a:gd name="T89" fmla="*/ 378 h 475"/>
                  <a:gd name="T90" fmla="*/ 27 w 396"/>
                  <a:gd name="T91" fmla="*/ 395 h 475"/>
                  <a:gd name="T92" fmla="*/ 139 w 396"/>
                  <a:gd name="T93" fmla="*/ 436 h 475"/>
                  <a:gd name="T94" fmla="*/ 99 w 396"/>
                  <a:gd name="T95" fmla="*/ 371 h 475"/>
                  <a:gd name="T96" fmla="*/ 62 w 396"/>
                  <a:gd name="T97" fmla="*/ 401 h 475"/>
                  <a:gd name="T98" fmla="*/ 72 w 396"/>
                  <a:gd name="T99" fmla="*/ 436 h 475"/>
                  <a:gd name="T100" fmla="*/ 95 w 396"/>
                  <a:gd name="T101" fmla="*/ 385 h 475"/>
                  <a:gd name="T102" fmla="*/ 72 w 396"/>
                  <a:gd name="T103" fmla="*/ 460 h 475"/>
                  <a:gd name="T104" fmla="*/ 153 w 396"/>
                  <a:gd name="T105" fmla="*/ 448 h 475"/>
                  <a:gd name="T106" fmla="*/ 325 w 396"/>
                  <a:gd name="T107" fmla="*/ 450 h 475"/>
                  <a:gd name="T108" fmla="*/ 294 w 396"/>
                  <a:gd name="T109" fmla="*/ 392 h 475"/>
                  <a:gd name="T110" fmla="*/ 322 w 396"/>
                  <a:gd name="T111" fmla="*/ 416 h 475"/>
                  <a:gd name="T112" fmla="*/ 326 w 396"/>
                  <a:gd name="T113" fmla="*/ 382 h 475"/>
                  <a:gd name="T114" fmla="*/ 290 w 396"/>
                  <a:gd name="T115" fmla="*/ 375 h 475"/>
                  <a:gd name="T116" fmla="*/ 258 w 396"/>
                  <a:gd name="T117" fmla="*/ 292 h 475"/>
                  <a:gd name="T118" fmla="*/ 375 w 396"/>
                  <a:gd name="T119" fmla="*/ 40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96" h="475">
                    <a:moveTo>
                      <a:pt x="396" y="427"/>
                    </a:moveTo>
                    <a:lnTo>
                      <a:pt x="396" y="427"/>
                    </a:lnTo>
                    <a:lnTo>
                      <a:pt x="396" y="411"/>
                    </a:lnTo>
                    <a:lnTo>
                      <a:pt x="395" y="393"/>
                    </a:lnTo>
                    <a:lnTo>
                      <a:pt x="393" y="386"/>
                    </a:lnTo>
                    <a:lnTo>
                      <a:pt x="391" y="378"/>
                    </a:lnTo>
                    <a:lnTo>
                      <a:pt x="387" y="373"/>
                    </a:lnTo>
                    <a:lnTo>
                      <a:pt x="384" y="367"/>
                    </a:lnTo>
                    <a:lnTo>
                      <a:pt x="378" y="362"/>
                    </a:lnTo>
                    <a:lnTo>
                      <a:pt x="376" y="361"/>
                    </a:lnTo>
                    <a:lnTo>
                      <a:pt x="376" y="361"/>
                    </a:lnTo>
                    <a:lnTo>
                      <a:pt x="364" y="353"/>
                    </a:lnTo>
                    <a:lnTo>
                      <a:pt x="352" y="344"/>
                    </a:lnTo>
                    <a:lnTo>
                      <a:pt x="341" y="335"/>
                    </a:lnTo>
                    <a:lnTo>
                      <a:pt x="330" y="324"/>
                    </a:lnTo>
                    <a:lnTo>
                      <a:pt x="320" y="313"/>
                    </a:lnTo>
                    <a:lnTo>
                      <a:pt x="311" y="303"/>
                    </a:lnTo>
                    <a:lnTo>
                      <a:pt x="302" y="290"/>
                    </a:lnTo>
                    <a:lnTo>
                      <a:pt x="294" y="278"/>
                    </a:lnTo>
                    <a:lnTo>
                      <a:pt x="287" y="265"/>
                    </a:lnTo>
                    <a:lnTo>
                      <a:pt x="280" y="251"/>
                    </a:lnTo>
                    <a:lnTo>
                      <a:pt x="274" y="237"/>
                    </a:lnTo>
                    <a:lnTo>
                      <a:pt x="270" y="223"/>
                    </a:lnTo>
                    <a:lnTo>
                      <a:pt x="265" y="207"/>
                    </a:lnTo>
                    <a:lnTo>
                      <a:pt x="262" y="193"/>
                    </a:lnTo>
                    <a:lnTo>
                      <a:pt x="260" y="178"/>
                    </a:lnTo>
                    <a:lnTo>
                      <a:pt x="258" y="162"/>
                    </a:lnTo>
                    <a:lnTo>
                      <a:pt x="258" y="144"/>
                    </a:lnTo>
                    <a:lnTo>
                      <a:pt x="258" y="144"/>
                    </a:lnTo>
                    <a:lnTo>
                      <a:pt x="258" y="133"/>
                    </a:lnTo>
                    <a:lnTo>
                      <a:pt x="256" y="120"/>
                    </a:lnTo>
                    <a:lnTo>
                      <a:pt x="249" y="90"/>
                    </a:lnTo>
                    <a:lnTo>
                      <a:pt x="250" y="90"/>
                    </a:lnTo>
                    <a:lnTo>
                      <a:pt x="245" y="71"/>
                    </a:lnTo>
                    <a:lnTo>
                      <a:pt x="245" y="71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7" y="52"/>
                    </a:lnTo>
                    <a:lnTo>
                      <a:pt x="237" y="52"/>
                    </a:lnTo>
                    <a:lnTo>
                      <a:pt x="237" y="51"/>
                    </a:lnTo>
                    <a:lnTo>
                      <a:pt x="237" y="51"/>
                    </a:lnTo>
                    <a:lnTo>
                      <a:pt x="235" y="47"/>
                    </a:lnTo>
                    <a:lnTo>
                      <a:pt x="235" y="47"/>
                    </a:lnTo>
                    <a:lnTo>
                      <a:pt x="235" y="44"/>
                    </a:lnTo>
                    <a:lnTo>
                      <a:pt x="235" y="44"/>
                    </a:lnTo>
                    <a:lnTo>
                      <a:pt x="233" y="41"/>
                    </a:lnTo>
                    <a:lnTo>
                      <a:pt x="233" y="41"/>
                    </a:lnTo>
                    <a:lnTo>
                      <a:pt x="233" y="39"/>
                    </a:lnTo>
                    <a:lnTo>
                      <a:pt x="233" y="39"/>
                    </a:lnTo>
                    <a:lnTo>
                      <a:pt x="231" y="36"/>
                    </a:lnTo>
                    <a:lnTo>
                      <a:pt x="231" y="36"/>
                    </a:lnTo>
                    <a:lnTo>
                      <a:pt x="230" y="34"/>
                    </a:lnTo>
                    <a:lnTo>
                      <a:pt x="230" y="34"/>
                    </a:lnTo>
                    <a:lnTo>
                      <a:pt x="229" y="31"/>
                    </a:lnTo>
                    <a:lnTo>
                      <a:pt x="229" y="31"/>
                    </a:lnTo>
                    <a:lnTo>
                      <a:pt x="227" y="29"/>
                    </a:lnTo>
                    <a:lnTo>
                      <a:pt x="227" y="29"/>
                    </a:lnTo>
                    <a:lnTo>
                      <a:pt x="226" y="27"/>
                    </a:lnTo>
                    <a:lnTo>
                      <a:pt x="226" y="27"/>
                    </a:lnTo>
                    <a:lnTo>
                      <a:pt x="225" y="25"/>
                    </a:lnTo>
                    <a:lnTo>
                      <a:pt x="225" y="25"/>
                    </a:lnTo>
                    <a:lnTo>
                      <a:pt x="223" y="23"/>
                    </a:lnTo>
                    <a:lnTo>
                      <a:pt x="223" y="23"/>
                    </a:lnTo>
                    <a:lnTo>
                      <a:pt x="222" y="21"/>
                    </a:lnTo>
                    <a:lnTo>
                      <a:pt x="222" y="21"/>
                    </a:lnTo>
                    <a:lnTo>
                      <a:pt x="221" y="18"/>
                    </a:lnTo>
                    <a:lnTo>
                      <a:pt x="221" y="18"/>
                    </a:lnTo>
                    <a:lnTo>
                      <a:pt x="220" y="17"/>
                    </a:lnTo>
                    <a:lnTo>
                      <a:pt x="220" y="17"/>
                    </a:lnTo>
                    <a:lnTo>
                      <a:pt x="219" y="15"/>
                    </a:lnTo>
                    <a:lnTo>
                      <a:pt x="219" y="15"/>
                    </a:lnTo>
                    <a:lnTo>
                      <a:pt x="217" y="14"/>
                    </a:lnTo>
                    <a:lnTo>
                      <a:pt x="217" y="14"/>
                    </a:lnTo>
                    <a:lnTo>
                      <a:pt x="216" y="12"/>
                    </a:lnTo>
                    <a:lnTo>
                      <a:pt x="216" y="12"/>
                    </a:lnTo>
                    <a:lnTo>
                      <a:pt x="214" y="11"/>
                    </a:lnTo>
                    <a:lnTo>
                      <a:pt x="214" y="11"/>
                    </a:lnTo>
                    <a:lnTo>
                      <a:pt x="213" y="10"/>
                    </a:lnTo>
                    <a:lnTo>
                      <a:pt x="213" y="10"/>
                    </a:lnTo>
                    <a:lnTo>
                      <a:pt x="211" y="8"/>
                    </a:lnTo>
                    <a:lnTo>
                      <a:pt x="211" y="8"/>
                    </a:lnTo>
                    <a:lnTo>
                      <a:pt x="210" y="8"/>
                    </a:lnTo>
                    <a:lnTo>
                      <a:pt x="210" y="8"/>
                    </a:lnTo>
                    <a:lnTo>
                      <a:pt x="205" y="3"/>
                    </a:lnTo>
                    <a:lnTo>
                      <a:pt x="198" y="0"/>
                    </a:lnTo>
                    <a:lnTo>
                      <a:pt x="192" y="3"/>
                    </a:lnTo>
                    <a:lnTo>
                      <a:pt x="192" y="3"/>
                    </a:lnTo>
                    <a:lnTo>
                      <a:pt x="189" y="6"/>
                    </a:lnTo>
                    <a:lnTo>
                      <a:pt x="189" y="6"/>
                    </a:lnTo>
                    <a:lnTo>
                      <a:pt x="187" y="7"/>
                    </a:lnTo>
                    <a:lnTo>
                      <a:pt x="187" y="7"/>
                    </a:lnTo>
                    <a:lnTo>
                      <a:pt x="185" y="8"/>
                    </a:lnTo>
                    <a:lnTo>
                      <a:pt x="185" y="8"/>
                    </a:lnTo>
                    <a:lnTo>
                      <a:pt x="184" y="9"/>
                    </a:lnTo>
                    <a:lnTo>
                      <a:pt x="184" y="9"/>
                    </a:lnTo>
                    <a:lnTo>
                      <a:pt x="183" y="10"/>
                    </a:lnTo>
                    <a:lnTo>
                      <a:pt x="183" y="10"/>
                    </a:lnTo>
                    <a:lnTo>
                      <a:pt x="182" y="11"/>
                    </a:lnTo>
                    <a:lnTo>
                      <a:pt x="182" y="11"/>
                    </a:lnTo>
                    <a:lnTo>
                      <a:pt x="181" y="12"/>
                    </a:lnTo>
                    <a:lnTo>
                      <a:pt x="181" y="12"/>
                    </a:lnTo>
                    <a:lnTo>
                      <a:pt x="179" y="14"/>
                    </a:lnTo>
                    <a:lnTo>
                      <a:pt x="179" y="14"/>
                    </a:lnTo>
                    <a:lnTo>
                      <a:pt x="178" y="15"/>
                    </a:lnTo>
                    <a:lnTo>
                      <a:pt x="178" y="15"/>
                    </a:lnTo>
                    <a:lnTo>
                      <a:pt x="177" y="17"/>
                    </a:lnTo>
                    <a:lnTo>
                      <a:pt x="177" y="17"/>
                    </a:lnTo>
                    <a:lnTo>
                      <a:pt x="176" y="18"/>
                    </a:lnTo>
                    <a:lnTo>
                      <a:pt x="176" y="18"/>
                    </a:lnTo>
                    <a:lnTo>
                      <a:pt x="175" y="21"/>
                    </a:lnTo>
                    <a:lnTo>
                      <a:pt x="175" y="21"/>
                    </a:lnTo>
                    <a:lnTo>
                      <a:pt x="172" y="23"/>
                    </a:lnTo>
                    <a:lnTo>
                      <a:pt x="172" y="23"/>
                    </a:lnTo>
                    <a:lnTo>
                      <a:pt x="171" y="25"/>
                    </a:lnTo>
                    <a:lnTo>
                      <a:pt x="171" y="25"/>
                    </a:lnTo>
                    <a:lnTo>
                      <a:pt x="170" y="27"/>
                    </a:lnTo>
                    <a:lnTo>
                      <a:pt x="170" y="27"/>
                    </a:lnTo>
                    <a:lnTo>
                      <a:pt x="169" y="28"/>
                    </a:lnTo>
                    <a:lnTo>
                      <a:pt x="169" y="28"/>
                    </a:lnTo>
                    <a:lnTo>
                      <a:pt x="168" y="31"/>
                    </a:lnTo>
                    <a:lnTo>
                      <a:pt x="168" y="31"/>
                    </a:lnTo>
                    <a:lnTo>
                      <a:pt x="167" y="34"/>
                    </a:lnTo>
                    <a:lnTo>
                      <a:pt x="167" y="34"/>
                    </a:lnTo>
                    <a:lnTo>
                      <a:pt x="166" y="36"/>
                    </a:lnTo>
                    <a:lnTo>
                      <a:pt x="166" y="36"/>
                    </a:lnTo>
                    <a:lnTo>
                      <a:pt x="165" y="38"/>
                    </a:lnTo>
                    <a:lnTo>
                      <a:pt x="165" y="38"/>
                    </a:lnTo>
                    <a:lnTo>
                      <a:pt x="164" y="41"/>
                    </a:lnTo>
                    <a:lnTo>
                      <a:pt x="164" y="41"/>
                    </a:lnTo>
                    <a:lnTo>
                      <a:pt x="163" y="43"/>
                    </a:lnTo>
                    <a:lnTo>
                      <a:pt x="163" y="43"/>
                    </a:lnTo>
                    <a:lnTo>
                      <a:pt x="160" y="47"/>
                    </a:lnTo>
                    <a:lnTo>
                      <a:pt x="160" y="47"/>
                    </a:lnTo>
                    <a:lnTo>
                      <a:pt x="159" y="49"/>
                    </a:lnTo>
                    <a:lnTo>
                      <a:pt x="159" y="49"/>
                    </a:lnTo>
                    <a:lnTo>
                      <a:pt x="158" y="52"/>
                    </a:lnTo>
                    <a:lnTo>
                      <a:pt x="158" y="52"/>
                    </a:lnTo>
                    <a:lnTo>
                      <a:pt x="157" y="55"/>
                    </a:lnTo>
                    <a:lnTo>
                      <a:pt x="157" y="55"/>
                    </a:lnTo>
                    <a:lnTo>
                      <a:pt x="156" y="58"/>
                    </a:lnTo>
                    <a:lnTo>
                      <a:pt x="156" y="58"/>
                    </a:lnTo>
                    <a:lnTo>
                      <a:pt x="155" y="62"/>
                    </a:lnTo>
                    <a:lnTo>
                      <a:pt x="155" y="62"/>
                    </a:lnTo>
                    <a:lnTo>
                      <a:pt x="154" y="64"/>
                    </a:lnTo>
                    <a:lnTo>
                      <a:pt x="154" y="64"/>
                    </a:lnTo>
                    <a:lnTo>
                      <a:pt x="153" y="69"/>
                    </a:lnTo>
                    <a:lnTo>
                      <a:pt x="153" y="69"/>
                    </a:lnTo>
                    <a:lnTo>
                      <a:pt x="152" y="70"/>
                    </a:lnTo>
                    <a:lnTo>
                      <a:pt x="152" y="70"/>
                    </a:lnTo>
                    <a:lnTo>
                      <a:pt x="152" y="71"/>
                    </a:lnTo>
                    <a:lnTo>
                      <a:pt x="152" y="71"/>
                    </a:lnTo>
                    <a:lnTo>
                      <a:pt x="152" y="71"/>
                    </a:lnTo>
                    <a:lnTo>
                      <a:pt x="146" y="90"/>
                    </a:lnTo>
                    <a:lnTo>
                      <a:pt x="148" y="90"/>
                    </a:lnTo>
                    <a:lnTo>
                      <a:pt x="148" y="90"/>
                    </a:lnTo>
                    <a:lnTo>
                      <a:pt x="141" y="120"/>
                    </a:lnTo>
                    <a:lnTo>
                      <a:pt x="139" y="133"/>
                    </a:lnTo>
                    <a:lnTo>
                      <a:pt x="139" y="144"/>
                    </a:lnTo>
                    <a:lnTo>
                      <a:pt x="139" y="162"/>
                    </a:lnTo>
                    <a:lnTo>
                      <a:pt x="139" y="162"/>
                    </a:lnTo>
                    <a:lnTo>
                      <a:pt x="137" y="178"/>
                    </a:lnTo>
                    <a:lnTo>
                      <a:pt x="135" y="193"/>
                    </a:lnTo>
                    <a:lnTo>
                      <a:pt x="131" y="209"/>
                    </a:lnTo>
                    <a:lnTo>
                      <a:pt x="127" y="223"/>
                    </a:lnTo>
                    <a:lnTo>
                      <a:pt x="122" y="237"/>
                    </a:lnTo>
                    <a:lnTo>
                      <a:pt x="116" y="251"/>
                    </a:lnTo>
                    <a:lnTo>
                      <a:pt x="110" y="265"/>
                    </a:lnTo>
                    <a:lnTo>
                      <a:pt x="102" y="278"/>
                    </a:lnTo>
                    <a:lnTo>
                      <a:pt x="95" y="290"/>
                    </a:lnTo>
                    <a:lnTo>
                      <a:pt x="86" y="303"/>
                    </a:lnTo>
                    <a:lnTo>
                      <a:pt x="76" y="313"/>
                    </a:lnTo>
                    <a:lnTo>
                      <a:pt x="67" y="324"/>
                    </a:lnTo>
                    <a:lnTo>
                      <a:pt x="56" y="335"/>
                    </a:lnTo>
                    <a:lnTo>
                      <a:pt x="44" y="344"/>
                    </a:lnTo>
                    <a:lnTo>
                      <a:pt x="32" y="353"/>
                    </a:lnTo>
                    <a:lnTo>
                      <a:pt x="20" y="361"/>
                    </a:lnTo>
                    <a:lnTo>
                      <a:pt x="19" y="362"/>
                    </a:lnTo>
                    <a:lnTo>
                      <a:pt x="19" y="362"/>
                    </a:lnTo>
                    <a:lnTo>
                      <a:pt x="13" y="367"/>
                    </a:lnTo>
                    <a:lnTo>
                      <a:pt x="13" y="367"/>
                    </a:lnTo>
                    <a:lnTo>
                      <a:pt x="8" y="372"/>
                    </a:lnTo>
                    <a:lnTo>
                      <a:pt x="6" y="378"/>
                    </a:lnTo>
                    <a:lnTo>
                      <a:pt x="4" y="386"/>
                    </a:lnTo>
                    <a:lnTo>
                      <a:pt x="2" y="393"/>
                    </a:lnTo>
                    <a:lnTo>
                      <a:pt x="1" y="411"/>
                    </a:lnTo>
                    <a:lnTo>
                      <a:pt x="0" y="426"/>
                    </a:lnTo>
                    <a:lnTo>
                      <a:pt x="0" y="426"/>
                    </a:lnTo>
                    <a:lnTo>
                      <a:pt x="1" y="438"/>
                    </a:lnTo>
                    <a:lnTo>
                      <a:pt x="1" y="444"/>
                    </a:lnTo>
                    <a:lnTo>
                      <a:pt x="2" y="450"/>
                    </a:lnTo>
                    <a:lnTo>
                      <a:pt x="2" y="450"/>
                    </a:lnTo>
                    <a:lnTo>
                      <a:pt x="57" y="450"/>
                    </a:lnTo>
                    <a:lnTo>
                      <a:pt x="57" y="450"/>
                    </a:lnTo>
                    <a:lnTo>
                      <a:pt x="58" y="461"/>
                    </a:lnTo>
                    <a:lnTo>
                      <a:pt x="59" y="474"/>
                    </a:lnTo>
                    <a:lnTo>
                      <a:pt x="72" y="474"/>
                    </a:lnTo>
                    <a:lnTo>
                      <a:pt x="111" y="474"/>
                    </a:lnTo>
                    <a:lnTo>
                      <a:pt x="124" y="474"/>
                    </a:lnTo>
                    <a:lnTo>
                      <a:pt x="125" y="461"/>
                    </a:lnTo>
                    <a:lnTo>
                      <a:pt x="125" y="461"/>
                    </a:lnTo>
                    <a:lnTo>
                      <a:pt x="125" y="450"/>
                    </a:lnTo>
                    <a:lnTo>
                      <a:pt x="138" y="450"/>
                    </a:lnTo>
                    <a:lnTo>
                      <a:pt x="138" y="450"/>
                    </a:lnTo>
                    <a:lnTo>
                      <a:pt x="139" y="469"/>
                    </a:lnTo>
                    <a:lnTo>
                      <a:pt x="140" y="475"/>
                    </a:lnTo>
                    <a:lnTo>
                      <a:pt x="257" y="475"/>
                    </a:lnTo>
                    <a:lnTo>
                      <a:pt x="258" y="469"/>
                    </a:lnTo>
                    <a:lnTo>
                      <a:pt x="258" y="469"/>
                    </a:lnTo>
                    <a:lnTo>
                      <a:pt x="259" y="450"/>
                    </a:lnTo>
                    <a:lnTo>
                      <a:pt x="271" y="450"/>
                    </a:lnTo>
                    <a:lnTo>
                      <a:pt x="271" y="450"/>
                    </a:lnTo>
                    <a:lnTo>
                      <a:pt x="272" y="461"/>
                    </a:lnTo>
                    <a:lnTo>
                      <a:pt x="273" y="474"/>
                    </a:lnTo>
                    <a:lnTo>
                      <a:pt x="286" y="474"/>
                    </a:lnTo>
                    <a:lnTo>
                      <a:pt x="325" y="474"/>
                    </a:lnTo>
                    <a:lnTo>
                      <a:pt x="338" y="474"/>
                    </a:lnTo>
                    <a:lnTo>
                      <a:pt x="339" y="461"/>
                    </a:lnTo>
                    <a:lnTo>
                      <a:pt x="339" y="461"/>
                    </a:lnTo>
                    <a:lnTo>
                      <a:pt x="339" y="450"/>
                    </a:lnTo>
                    <a:lnTo>
                      <a:pt x="395" y="450"/>
                    </a:lnTo>
                    <a:lnTo>
                      <a:pt x="395" y="450"/>
                    </a:lnTo>
                    <a:lnTo>
                      <a:pt x="396" y="444"/>
                    </a:lnTo>
                    <a:lnTo>
                      <a:pt x="396" y="444"/>
                    </a:lnTo>
                    <a:lnTo>
                      <a:pt x="396" y="438"/>
                    </a:lnTo>
                    <a:lnTo>
                      <a:pt x="396" y="427"/>
                    </a:lnTo>
                    <a:lnTo>
                      <a:pt x="396" y="427"/>
                    </a:lnTo>
                    <a:close/>
                    <a:moveTo>
                      <a:pt x="369" y="373"/>
                    </a:moveTo>
                    <a:lnTo>
                      <a:pt x="374" y="378"/>
                    </a:lnTo>
                    <a:lnTo>
                      <a:pt x="374" y="378"/>
                    </a:lnTo>
                    <a:lnTo>
                      <a:pt x="376" y="380"/>
                    </a:lnTo>
                    <a:lnTo>
                      <a:pt x="378" y="384"/>
                    </a:lnTo>
                    <a:lnTo>
                      <a:pt x="376" y="384"/>
                    </a:lnTo>
                    <a:lnTo>
                      <a:pt x="375" y="382"/>
                    </a:lnTo>
                    <a:lnTo>
                      <a:pt x="375" y="382"/>
                    </a:lnTo>
                    <a:lnTo>
                      <a:pt x="362" y="377"/>
                    </a:lnTo>
                    <a:lnTo>
                      <a:pt x="351" y="371"/>
                    </a:lnTo>
                    <a:lnTo>
                      <a:pt x="339" y="363"/>
                    </a:lnTo>
                    <a:lnTo>
                      <a:pt x="328" y="355"/>
                    </a:lnTo>
                    <a:lnTo>
                      <a:pt x="318" y="348"/>
                    </a:lnTo>
                    <a:lnTo>
                      <a:pt x="308" y="339"/>
                    </a:lnTo>
                    <a:lnTo>
                      <a:pt x="300" y="331"/>
                    </a:lnTo>
                    <a:lnTo>
                      <a:pt x="292" y="322"/>
                    </a:lnTo>
                    <a:lnTo>
                      <a:pt x="285" y="312"/>
                    </a:lnTo>
                    <a:lnTo>
                      <a:pt x="279" y="303"/>
                    </a:lnTo>
                    <a:lnTo>
                      <a:pt x="274" y="292"/>
                    </a:lnTo>
                    <a:lnTo>
                      <a:pt x="268" y="281"/>
                    </a:lnTo>
                    <a:lnTo>
                      <a:pt x="265" y="270"/>
                    </a:lnTo>
                    <a:lnTo>
                      <a:pt x="262" y="259"/>
                    </a:lnTo>
                    <a:lnTo>
                      <a:pt x="260" y="249"/>
                    </a:lnTo>
                    <a:lnTo>
                      <a:pt x="259" y="237"/>
                    </a:lnTo>
                    <a:lnTo>
                      <a:pt x="259" y="237"/>
                    </a:lnTo>
                    <a:lnTo>
                      <a:pt x="267" y="257"/>
                    </a:lnTo>
                    <a:lnTo>
                      <a:pt x="278" y="278"/>
                    </a:lnTo>
                    <a:lnTo>
                      <a:pt x="289" y="296"/>
                    </a:lnTo>
                    <a:lnTo>
                      <a:pt x="302" y="314"/>
                    </a:lnTo>
                    <a:lnTo>
                      <a:pt x="317" y="331"/>
                    </a:lnTo>
                    <a:lnTo>
                      <a:pt x="333" y="347"/>
                    </a:lnTo>
                    <a:lnTo>
                      <a:pt x="351" y="360"/>
                    </a:lnTo>
                    <a:lnTo>
                      <a:pt x="369" y="373"/>
                    </a:lnTo>
                    <a:lnTo>
                      <a:pt x="369" y="373"/>
                    </a:lnTo>
                    <a:close/>
                    <a:moveTo>
                      <a:pt x="166" y="75"/>
                    </a:moveTo>
                    <a:lnTo>
                      <a:pt x="166" y="75"/>
                    </a:lnTo>
                    <a:lnTo>
                      <a:pt x="166" y="74"/>
                    </a:lnTo>
                    <a:lnTo>
                      <a:pt x="166" y="74"/>
                    </a:lnTo>
                    <a:lnTo>
                      <a:pt x="167" y="70"/>
                    </a:lnTo>
                    <a:lnTo>
                      <a:pt x="167" y="70"/>
                    </a:lnTo>
                    <a:lnTo>
                      <a:pt x="168" y="68"/>
                    </a:lnTo>
                    <a:lnTo>
                      <a:pt x="168" y="68"/>
                    </a:lnTo>
                    <a:lnTo>
                      <a:pt x="169" y="65"/>
                    </a:lnTo>
                    <a:lnTo>
                      <a:pt x="169" y="65"/>
                    </a:lnTo>
                    <a:lnTo>
                      <a:pt x="170" y="63"/>
                    </a:lnTo>
                    <a:lnTo>
                      <a:pt x="170" y="63"/>
                    </a:lnTo>
                    <a:lnTo>
                      <a:pt x="170" y="61"/>
                    </a:lnTo>
                    <a:lnTo>
                      <a:pt x="170" y="61"/>
                    </a:lnTo>
                    <a:lnTo>
                      <a:pt x="171" y="57"/>
                    </a:lnTo>
                    <a:lnTo>
                      <a:pt x="171" y="57"/>
                    </a:lnTo>
                    <a:lnTo>
                      <a:pt x="172" y="55"/>
                    </a:lnTo>
                    <a:lnTo>
                      <a:pt x="172" y="55"/>
                    </a:lnTo>
                    <a:lnTo>
                      <a:pt x="173" y="53"/>
                    </a:lnTo>
                    <a:lnTo>
                      <a:pt x="173" y="53"/>
                    </a:lnTo>
                    <a:lnTo>
                      <a:pt x="175" y="51"/>
                    </a:lnTo>
                    <a:lnTo>
                      <a:pt x="175" y="51"/>
                    </a:lnTo>
                    <a:lnTo>
                      <a:pt x="176" y="48"/>
                    </a:lnTo>
                    <a:lnTo>
                      <a:pt x="176" y="48"/>
                    </a:lnTo>
                    <a:lnTo>
                      <a:pt x="177" y="47"/>
                    </a:lnTo>
                    <a:lnTo>
                      <a:pt x="177" y="47"/>
                    </a:lnTo>
                    <a:lnTo>
                      <a:pt x="178" y="43"/>
                    </a:lnTo>
                    <a:lnTo>
                      <a:pt x="178" y="43"/>
                    </a:lnTo>
                    <a:lnTo>
                      <a:pt x="178" y="42"/>
                    </a:lnTo>
                    <a:lnTo>
                      <a:pt x="178" y="42"/>
                    </a:lnTo>
                    <a:lnTo>
                      <a:pt x="180" y="39"/>
                    </a:lnTo>
                    <a:lnTo>
                      <a:pt x="180" y="39"/>
                    </a:lnTo>
                    <a:lnTo>
                      <a:pt x="180" y="38"/>
                    </a:lnTo>
                    <a:lnTo>
                      <a:pt x="180" y="38"/>
                    </a:lnTo>
                    <a:lnTo>
                      <a:pt x="182" y="36"/>
                    </a:lnTo>
                    <a:lnTo>
                      <a:pt x="182" y="36"/>
                    </a:lnTo>
                    <a:lnTo>
                      <a:pt x="182" y="35"/>
                    </a:lnTo>
                    <a:lnTo>
                      <a:pt x="182" y="35"/>
                    </a:lnTo>
                    <a:lnTo>
                      <a:pt x="183" y="31"/>
                    </a:lnTo>
                    <a:lnTo>
                      <a:pt x="183" y="31"/>
                    </a:lnTo>
                    <a:lnTo>
                      <a:pt x="184" y="30"/>
                    </a:lnTo>
                    <a:lnTo>
                      <a:pt x="184" y="30"/>
                    </a:lnTo>
                    <a:lnTo>
                      <a:pt x="185" y="28"/>
                    </a:lnTo>
                    <a:lnTo>
                      <a:pt x="185" y="28"/>
                    </a:lnTo>
                    <a:lnTo>
                      <a:pt x="186" y="27"/>
                    </a:lnTo>
                    <a:lnTo>
                      <a:pt x="186" y="27"/>
                    </a:lnTo>
                    <a:lnTo>
                      <a:pt x="187" y="26"/>
                    </a:lnTo>
                    <a:lnTo>
                      <a:pt x="187" y="26"/>
                    </a:lnTo>
                    <a:lnTo>
                      <a:pt x="189" y="25"/>
                    </a:lnTo>
                    <a:lnTo>
                      <a:pt x="189" y="25"/>
                    </a:lnTo>
                    <a:lnTo>
                      <a:pt x="191" y="23"/>
                    </a:lnTo>
                    <a:lnTo>
                      <a:pt x="191" y="23"/>
                    </a:lnTo>
                    <a:lnTo>
                      <a:pt x="191" y="22"/>
                    </a:lnTo>
                    <a:lnTo>
                      <a:pt x="191" y="22"/>
                    </a:lnTo>
                    <a:lnTo>
                      <a:pt x="193" y="21"/>
                    </a:lnTo>
                    <a:lnTo>
                      <a:pt x="193" y="21"/>
                    </a:lnTo>
                    <a:lnTo>
                      <a:pt x="194" y="20"/>
                    </a:lnTo>
                    <a:lnTo>
                      <a:pt x="194" y="20"/>
                    </a:lnTo>
                    <a:lnTo>
                      <a:pt x="195" y="18"/>
                    </a:lnTo>
                    <a:lnTo>
                      <a:pt x="195" y="18"/>
                    </a:lnTo>
                    <a:lnTo>
                      <a:pt x="196" y="17"/>
                    </a:lnTo>
                    <a:lnTo>
                      <a:pt x="196" y="17"/>
                    </a:lnTo>
                    <a:lnTo>
                      <a:pt x="198" y="16"/>
                    </a:lnTo>
                    <a:lnTo>
                      <a:pt x="198" y="16"/>
                    </a:lnTo>
                    <a:lnTo>
                      <a:pt x="200" y="17"/>
                    </a:lnTo>
                    <a:lnTo>
                      <a:pt x="200" y="17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7" y="24"/>
                    </a:lnTo>
                    <a:lnTo>
                      <a:pt x="207" y="24"/>
                    </a:lnTo>
                    <a:lnTo>
                      <a:pt x="208" y="25"/>
                    </a:lnTo>
                    <a:lnTo>
                      <a:pt x="208" y="25"/>
                    </a:lnTo>
                    <a:lnTo>
                      <a:pt x="209" y="27"/>
                    </a:lnTo>
                    <a:lnTo>
                      <a:pt x="209" y="27"/>
                    </a:lnTo>
                    <a:lnTo>
                      <a:pt x="210" y="27"/>
                    </a:lnTo>
                    <a:lnTo>
                      <a:pt x="210" y="27"/>
                    </a:lnTo>
                    <a:lnTo>
                      <a:pt x="211" y="30"/>
                    </a:lnTo>
                    <a:lnTo>
                      <a:pt x="211" y="30"/>
                    </a:lnTo>
                    <a:lnTo>
                      <a:pt x="212" y="30"/>
                    </a:lnTo>
                    <a:lnTo>
                      <a:pt x="212" y="30"/>
                    </a:lnTo>
                    <a:lnTo>
                      <a:pt x="213" y="34"/>
                    </a:lnTo>
                    <a:lnTo>
                      <a:pt x="213" y="34"/>
                    </a:lnTo>
                    <a:lnTo>
                      <a:pt x="214" y="35"/>
                    </a:lnTo>
                    <a:lnTo>
                      <a:pt x="214" y="35"/>
                    </a:lnTo>
                    <a:lnTo>
                      <a:pt x="216" y="37"/>
                    </a:lnTo>
                    <a:lnTo>
                      <a:pt x="216" y="37"/>
                    </a:lnTo>
                    <a:lnTo>
                      <a:pt x="217" y="38"/>
                    </a:lnTo>
                    <a:lnTo>
                      <a:pt x="217" y="38"/>
                    </a:lnTo>
                    <a:lnTo>
                      <a:pt x="218" y="41"/>
                    </a:lnTo>
                    <a:lnTo>
                      <a:pt x="218" y="41"/>
                    </a:lnTo>
                    <a:lnTo>
                      <a:pt x="218" y="42"/>
                    </a:lnTo>
                    <a:lnTo>
                      <a:pt x="218" y="42"/>
                    </a:lnTo>
                    <a:lnTo>
                      <a:pt x="220" y="45"/>
                    </a:lnTo>
                    <a:lnTo>
                      <a:pt x="220" y="45"/>
                    </a:lnTo>
                    <a:lnTo>
                      <a:pt x="220" y="47"/>
                    </a:lnTo>
                    <a:lnTo>
                      <a:pt x="220" y="47"/>
                    </a:lnTo>
                    <a:lnTo>
                      <a:pt x="222" y="50"/>
                    </a:lnTo>
                    <a:lnTo>
                      <a:pt x="222" y="50"/>
                    </a:lnTo>
                    <a:lnTo>
                      <a:pt x="222" y="51"/>
                    </a:lnTo>
                    <a:lnTo>
                      <a:pt x="222" y="51"/>
                    </a:lnTo>
                    <a:lnTo>
                      <a:pt x="223" y="55"/>
                    </a:lnTo>
                    <a:lnTo>
                      <a:pt x="223" y="55"/>
                    </a:lnTo>
                    <a:lnTo>
                      <a:pt x="224" y="55"/>
                    </a:lnTo>
                    <a:lnTo>
                      <a:pt x="224" y="55"/>
                    </a:lnTo>
                    <a:lnTo>
                      <a:pt x="225" y="60"/>
                    </a:lnTo>
                    <a:lnTo>
                      <a:pt x="225" y="60"/>
                    </a:lnTo>
                    <a:lnTo>
                      <a:pt x="225" y="61"/>
                    </a:lnTo>
                    <a:lnTo>
                      <a:pt x="225" y="61"/>
                    </a:lnTo>
                    <a:lnTo>
                      <a:pt x="231" y="76"/>
                    </a:lnTo>
                    <a:lnTo>
                      <a:pt x="166" y="76"/>
                    </a:lnTo>
                    <a:lnTo>
                      <a:pt x="166" y="76"/>
                    </a:lnTo>
                    <a:lnTo>
                      <a:pt x="166" y="75"/>
                    </a:lnTo>
                    <a:lnTo>
                      <a:pt x="166" y="75"/>
                    </a:lnTo>
                    <a:close/>
                    <a:moveTo>
                      <a:pt x="166" y="90"/>
                    </a:moveTo>
                    <a:lnTo>
                      <a:pt x="231" y="90"/>
                    </a:lnTo>
                    <a:lnTo>
                      <a:pt x="235" y="90"/>
                    </a:lnTo>
                    <a:lnTo>
                      <a:pt x="235" y="90"/>
                    </a:lnTo>
                    <a:lnTo>
                      <a:pt x="238" y="105"/>
                    </a:lnTo>
                    <a:lnTo>
                      <a:pt x="241" y="119"/>
                    </a:lnTo>
                    <a:lnTo>
                      <a:pt x="243" y="132"/>
                    </a:lnTo>
                    <a:lnTo>
                      <a:pt x="244" y="142"/>
                    </a:lnTo>
                    <a:lnTo>
                      <a:pt x="243" y="142"/>
                    </a:lnTo>
                    <a:lnTo>
                      <a:pt x="243" y="142"/>
                    </a:lnTo>
                    <a:lnTo>
                      <a:pt x="244" y="163"/>
                    </a:lnTo>
                    <a:lnTo>
                      <a:pt x="244" y="434"/>
                    </a:lnTo>
                    <a:lnTo>
                      <a:pt x="153" y="434"/>
                    </a:lnTo>
                    <a:lnTo>
                      <a:pt x="153" y="163"/>
                    </a:lnTo>
                    <a:lnTo>
                      <a:pt x="153" y="163"/>
                    </a:lnTo>
                    <a:lnTo>
                      <a:pt x="154" y="142"/>
                    </a:lnTo>
                    <a:lnTo>
                      <a:pt x="153" y="142"/>
                    </a:lnTo>
                    <a:lnTo>
                      <a:pt x="153" y="142"/>
                    </a:lnTo>
                    <a:lnTo>
                      <a:pt x="154" y="132"/>
                    </a:lnTo>
                    <a:lnTo>
                      <a:pt x="155" y="119"/>
                    </a:lnTo>
                    <a:lnTo>
                      <a:pt x="158" y="105"/>
                    </a:lnTo>
                    <a:lnTo>
                      <a:pt x="162" y="90"/>
                    </a:lnTo>
                    <a:lnTo>
                      <a:pt x="166" y="90"/>
                    </a:lnTo>
                    <a:close/>
                    <a:moveTo>
                      <a:pt x="22" y="378"/>
                    </a:moveTo>
                    <a:lnTo>
                      <a:pt x="22" y="378"/>
                    </a:lnTo>
                    <a:lnTo>
                      <a:pt x="28" y="373"/>
                    </a:lnTo>
                    <a:lnTo>
                      <a:pt x="28" y="373"/>
                    </a:lnTo>
                    <a:lnTo>
                      <a:pt x="46" y="361"/>
                    </a:lnTo>
                    <a:lnTo>
                      <a:pt x="62" y="347"/>
                    </a:lnTo>
                    <a:lnTo>
                      <a:pt x="78" y="333"/>
                    </a:lnTo>
                    <a:lnTo>
                      <a:pt x="92" y="317"/>
                    </a:lnTo>
                    <a:lnTo>
                      <a:pt x="105" y="298"/>
                    </a:lnTo>
                    <a:lnTo>
                      <a:pt x="117" y="280"/>
                    </a:lnTo>
                    <a:lnTo>
                      <a:pt x="127" y="260"/>
                    </a:lnTo>
                    <a:lnTo>
                      <a:pt x="136" y="241"/>
                    </a:lnTo>
                    <a:lnTo>
                      <a:pt x="136" y="241"/>
                    </a:lnTo>
                    <a:lnTo>
                      <a:pt x="135" y="252"/>
                    </a:lnTo>
                    <a:lnTo>
                      <a:pt x="132" y="263"/>
                    </a:lnTo>
                    <a:lnTo>
                      <a:pt x="129" y="273"/>
                    </a:lnTo>
                    <a:lnTo>
                      <a:pt x="125" y="284"/>
                    </a:lnTo>
                    <a:lnTo>
                      <a:pt x="121" y="295"/>
                    </a:lnTo>
                    <a:lnTo>
                      <a:pt x="115" y="305"/>
                    </a:lnTo>
                    <a:lnTo>
                      <a:pt x="109" y="314"/>
                    </a:lnTo>
                    <a:lnTo>
                      <a:pt x="102" y="323"/>
                    </a:lnTo>
                    <a:lnTo>
                      <a:pt x="95" y="333"/>
                    </a:lnTo>
                    <a:lnTo>
                      <a:pt x="86" y="341"/>
                    </a:lnTo>
                    <a:lnTo>
                      <a:pt x="76" y="349"/>
                    </a:lnTo>
                    <a:lnTo>
                      <a:pt x="67" y="357"/>
                    </a:lnTo>
                    <a:lnTo>
                      <a:pt x="56" y="364"/>
                    </a:lnTo>
                    <a:lnTo>
                      <a:pt x="45" y="371"/>
                    </a:lnTo>
                    <a:lnTo>
                      <a:pt x="33" y="377"/>
                    </a:lnTo>
                    <a:lnTo>
                      <a:pt x="21" y="382"/>
                    </a:lnTo>
                    <a:lnTo>
                      <a:pt x="20" y="384"/>
                    </a:lnTo>
                    <a:lnTo>
                      <a:pt x="20" y="384"/>
                    </a:lnTo>
                    <a:lnTo>
                      <a:pt x="19" y="384"/>
                    </a:lnTo>
                    <a:lnTo>
                      <a:pt x="19" y="384"/>
                    </a:lnTo>
                    <a:lnTo>
                      <a:pt x="20" y="380"/>
                    </a:lnTo>
                    <a:lnTo>
                      <a:pt x="22" y="378"/>
                    </a:lnTo>
                    <a:lnTo>
                      <a:pt x="22" y="378"/>
                    </a:lnTo>
                    <a:close/>
                    <a:moveTo>
                      <a:pt x="15" y="428"/>
                    </a:moveTo>
                    <a:lnTo>
                      <a:pt x="15" y="428"/>
                    </a:lnTo>
                    <a:lnTo>
                      <a:pt x="15" y="418"/>
                    </a:lnTo>
                    <a:lnTo>
                      <a:pt x="16" y="409"/>
                    </a:lnTo>
                    <a:lnTo>
                      <a:pt x="18" y="403"/>
                    </a:lnTo>
                    <a:lnTo>
                      <a:pt x="19" y="401"/>
                    </a:lnTo>
                    <a:lnTo>
                      <a:pt x="21" y="400"/>
                    </a:lnTo>
                    <a:lnTo>
                      <a:pt x="21" y="400"/>
                    </a:lnTo>
                    <a:lnTo>
                      <a:pt x="27" y="395"/>
                    </a:lnTo>
                    <a:lnTo>
                      <a:pt x="27" y="395"/>
                    </a:lnTo>
                    <a:lnTo>
                      <a:pt x="46" y="386"/>
                    </a:lnTo>
                    <a:lnTo>
                      <a:pt x="64" y="375"/>
                    </a:lnTo>
                    <a:lnTo>
                      <a:pt x="82" y="364"/>
                    </a:lnTo>
                    <a:lnTo>
                      <a:pt x="97" y="351"/>
                    </a:lnTo>
                    <a:lnTo>
                      <a:pt x="110" y="337"/>
                    </a:lnTo>
                    <a:lnTo>
                      <a:pt x="121" y="322"/>
                    </a:lnTo>
                    <a:lnTo>
                      <a:pt x="130" y="306"/>
                    </a:lnTo>
                    <a:lnTo>
                      <a:pt x="139" y="290"/>
                    </a:lnTo>
                    <a:lnTo>
                      <a:pt x="139" y="434"/>
                    </a:lnTo>
                    <a:lnTo>
                      <a:pt x="139" y="436"/>
                    </a:lnTo>
                    <a:lnTo>
                      <a:pt x="125" y="436"/>
                    </a:lnTo>
                    <a:lnTo>
                      <a:pt x="125" y="436"/>
                    </a:lnTo>
                    <a:lnTo>
                      <a:pt x="125" y="425"/>
                    </a:lnTo>
                    <a:lnTo>
                      <a:pt x="123" y="413"/>
                    </a:lnTo>
                    <a:lnTo>
                      <a:pt x="121" y="401"/>
                    </a:lnTo>
                    <a:lnTo>
                      <a:pt x="116" y="391"/>
                    </a:lnTo>
                    <a:lnTo>
                      <a:pt x="112" y="382"/>
                    </a:lnTo>
                    <a:lnTo>
                      <a:pt x="106" y="375"/>
                    </a:lnTo>
                    <a:lnTo>
                      <a:pt x="103" y="373"/>
                    </a:lnTo>
                    <a:lnTo>
                      <a:pt x="99" y="371"/>
                    </a:lnTo>
                    <a:lnTo>
                      <a:pt x="96" y="369"/>
                    </a:lnTo>
                    <a:lnTo>
                      <a:pt x="91" y="369"/>
                    </a:lnTo>
                    <a:lnTo>
                      <a:pt x="91" y="369"/>
                    </a:lnTo>
                    <a:lnTo>
                      <a:pt x="87" y="369"/>
                    </a:lnTo>
                    <a:lnTo>
                      <a:pt x="83" y="371"/>
                    </a:lnTo>
                    <a:lnTo>
                      <a:pt x="79" y="373"/>
                    </a:lnTo>
                    <a:lnTo>
                      <a:pt x="76" y="375"/>
                    </a:lnTo>
                    <a:lnTo>
                      <a:pt x="71" y="382"/>
                    </a:lnTo>
                    <a:lnTo>
                      <a:pt x="65" y="391"/>
                    </a:lnTo>
                    <a:lnTo>
                      <a:pt x="62" y="401"/>
                    </a:lnTo>
                    <a:lnTo>
                      <a:pt x="60" y="413"/>
                    </a:lnTo>
                    <a:lnTo>
                      <a:pt x="58" y="425"/>
                    </a:lnTo>
                    <a:lnTo>
                      <a:pt x="57" y="436"/>
                    </a:lnTo>
                    <a:lnTo>
                      <a:pt x="15" y="436"/>
                    </a:lnTo>
                    <a:lnTo>
                      <a:pt x="15" y="436"/>
                    </a:lnTo>
                    <a:lnTo>
                      <a:pt x="15" y="428"/>
                    </a:lnTo>
                    <a:lnTo>
                      <a:pt x="15" y="428"/>
                    </a:lnTo>
                    <a:close/>
                    <a:moveTo>
                      <a:pt x="111" y="436"/>
                    </a:moveTo>
                    <a:lnTo>
                      <a:pt x="72" y="436"/>
                    </a:lnTo>
                    <a:lnTo>
                      <a:pt x="72" y="436"/>
                    </a:lnTo>
                    <a:lnTo>
                      <a:pt x="72" y="426"/>
                    </a:lnTo>
                    <a:lnTo>
                      <a:pt x="74" y="416"/>
                    </a:lnTo>
                    <a:lnTo>
                      <a:pt x="75" y="406"/>
                    </a:lnTo>
                    <a:lnTo>
                      <a:pt x="78" y="399"/>
                    </a:lnTo>
                    <a:lnTo>
                      <a:pt x="81" y="392"/>
                    </a:lnTo>
                    <a:lnTo>
                      <a:pt x="84" y="388"/>
                    </a:lnTo>
                    <a:lnTo>
                      <a:pt x="87" y="385"/>
                    </a:lnTo>
                    <a:lnTo>
                      <a:pt x="91" y="384"/>
                    </a:lnTo>
                    <a:lnTo>
                      <a:pt x="91" y="384"/>
                    </a:lnTo>
                    <a:lnTo>
                      <a:pt x="95" y="385"/>
                    </a:lnTo>
                    <a:lnTo>
                      <a:pt x="99" y="388"/>
                    </a:lnTo>
                    <a:lnTo>
                      <a:pt x="102" y="392"/>
                    </a:lnTo>
                    <a:lnTo>
                      <a:pt x="104" y="399"/>
                    </a:lnTo>
                    <a:lnTo>
                      <a:pt x="108" y="406"/>
                    </a:lnTo>
                    <a:lnTo>
                      <a:pt x="109" y="416"/>
                    </a:lnTo>
                    <a:lnTo>
                      <a:pt x="111" y="426"/>
                    </a:lnTo>
                    <a:lnTo>
                      <a:pt x="111" y="436"/>
                    </a:lnTo>
                    <a:lnTo>
                      <a:pt x="111" y="436"/>
                    </a:lnTo>
                    <a:close/>
                    <a:moveTo>
                      <a:pt x="111" y="460"/>
                    </a:moveTo>
                    <a:lnTo>
                      <a:pt x="72" y="460"/>
                    </a:lnTo>
                    <a:lnTo>
                      <a:pt x="72" y="460"/>
                    </a:lnTo>
                    <a:lnTo>
                      <a:pt x="72" y="450"/>
                    </a:lnTo>
                    <a:lnTo>
                      <a:pt x="111" y="450"/>
                    </a:lnTo>
                    <a:lnTo>
                      <a:pt x="111" y="450"/>
                    </a:lnTo>
                    <a:lnTo>
                      <a:pt x="111" y="460"/>
                    </a:lnTo>
                    <a:lnTo>
                      <a:pt x="111" y="460"/>
                    </a:lnTo>
                    <a:close/>
                    <a:moveTo>
                      <a:pt x="153" y="461"/>
                    </a:moveTo>
                    <a:lnTo>
                      <a:pt x="153" y="461"/>
                    </a:lnTo>
                    <a:lnTo>
                      <a:pt x="152" y="448"/>
                    </a:lnTo>
                    <a:lnTo>
                      <a:pt x="153" y="448"/>
                    </a:lnTo>
                    <a:lnTo>
                      <a:pt x="244" y="448"/>
                    </a:lnTo>
                    <a:lnTo>
                      <a:pt x="245" y="448"/>
                    </a:lnTo>
                    <a:lnTo>
                      <a:pt x="245" y="448"/>
                    </a:lnTo>
                    <a:lnTo>
                      <a:pt x="244" y="461"/>
                    </a:lnTo>
                    <a:lnTo>
                      <a:pt x="153" y="461"/>
                    </a:lnTo>
                    <a:close/>
                    <a:moveTo>
                      <a:pt x="325" y="460"/>
                    </a:moveTo>
                    <a:lnTo>
                      <a:pt x="286" y="460"/>
                    </a:lnTo>
                    <a:lnTo>
                      <a:pt x="286" y="460"/>
                    </a:lnTo>
                    <a:lnTo>
                      <a:pt x="285" y="450"/>
                    </a:lnTo>
                    <a:lnTo>
                      <a:pt x="325" y="450"/>
                    </a:lnTo>
                    <a:lnTo>
                      <a:pt x="325" y="450"/>
                    </a:lnTo>
                    <a:lnTo>
                      <a:pt x="325" y="460"/>
                    </a:lnTo>
                    <a:lnTo>
                      <a:pt x="325" y="460"/>
                    </a:lnTo>
                    <a:close/>
                    <a:moveTo>
                      <a:pt x="286" y="436"/>
                    </a:moveTo>
                    <a:lnTo>
                      <a:pt x="286" y="436"/>
                    </a:lnTo>
                    <a:lnTo>
                      <a:pt x="286" y="426"/>
                    </a:lnTo>
                    <a:lnTo>
                      <a:pt x="288" y="416"/>
                    </a:lnTo>
                    <a:lnTo>
                      <a:pt x="289" y="406"/>
                    </a:lnTo>
                    <a:lnTo>
                      <a:pt x="292" y="399"/>
                    </a:lnTo>
                    <a:lnTo>
                      <a:pt x="294" y="392"/>
                    </a:lnTo>
                    <a:lnTo>
                      <a:pt x="298" y="388"/>
                    </a:lnTo>
                    <a:lnTo>
                      <a:pt x="301" y="385"/>
                    </a:lnTo>
                    <a:lnTo>
                      <a:pt x="305" y="384"/>
                    </a:lnTo>
                    <a:lnTo>
                      <a:pt x="305" y="384"/>
                    </a:lnTo>
                    <a:lnTo>
                      <a:pt x="308" y="385"/>
                    </a:lnTo>
                    <a:lnTo>
                      <a:pt x="313" y="388"/>
                    </a:lnTo>
                    <a:lnTo>
                      <a:pt x="316" y="392"/>
                    </a:lnTo>
                    <a:lnTo>
                      <a:pt x="318" y="399"/>
                    </a:lnTo>
                    <a:lnTo>
                      <a:pt x="320" y="406"/>
                    </a:lnTo>
                    <a:lnTo>
                      <a:pt x="322" y="416"/>
                    </a:lnTo>
                    <a:lnTo>
                      <a:pt x="325" y="426"/>
                    </a:lnTo>
                    <a:lnTo>
                      <a:pt x="325" y="436"/>
                    </a:lnTo>
                    <a:lnTo>
                      <a:pt x="286" y="436"/>
                    </a:lnTo>
                    <a:close/>
                    <a:moveTo>
                      <a:pt x="339" y="436"/>
                    </a:moveTo>
                    <a:lnTo>
                      <a:pt x="339" y="436"/>
                    </a:lnTo>
                    <a:lnTo>
                      <a:pt x="339" y="425"/>
                    </a:lnTo>
                    <a:lnTo>
                      <a:pt x="337" y="413"/>
                    </a:lnTo>
                    <a:lnTo>
                      <a:pt x="334" y="401"/>
                    </a:lnTo>
                    <a:lnTo>
                      <a:pt x="330" y="391"/>
                    </a:lnTo>
                    <a:lnTo>
                      <a:pt x="326" y="382"/>
                    </a:lnTo>
                    <a:lnTo>
                      <a:pt x="320" y="375"/>
                    </a:lnTo>
                    <a:lnTo>
                      <a:pt x="317" y="373"/>
                    </a:lnTo>
                    <a:lnTo>
                      <a:pt x="313" y="371"/>
                    </a:lnTo>
                    <a:lnTo>
                      <a:pt x="310" y="369"/>
                    </a:lnTo>
                    <a:lnTo>
                      <a:pt x="305" y="369"/>
                    </a:lnTo>
                    <a:lnTo>
                      <a:pt x="305" y="369"/>
                    </a:lnTo>
                    <a:lnTo>
                      <a:pt x="301" y="369"/>
                    </a:lnTo>
                    <a:lnTo>
                      <a:pt x="297" y="371"/>
                    </a:lnTo>
                    <a:lnTo>
                      <a:pt x="293" y="373"/>
                    </a:lnTo>
                    <a:lnTo>
                      <a:pt x="290" y="375"/>
                    </a:lnTo>
                    <a:lnTo>
                      <a:pt x="285" y="382"/>
                    </a:lnTo>
                    <a:lnTo>
                      <a:pt x="279" y="391"/>
                    </a:lnTo>
                    <a:lnTo>
                      <a:pt x="276" y="401"/>
                    </a:lnTo>
                    <a:lnTo>
                      <a:pt x="274" y="413"/>
                    </a:lnTo>
                    <a:lnTo>
                      <a:pt x="272" y="425"/>
                    </a:lnTo>
                    <a:lnTo>
                      <a:pt x="271" y="436"/>
                    </a:lnTo>
                    <a:lnTo>
                      <a:pt x="258" y="436"/>
                    </a:lnTo>
                    <a:lnTo>
                      <a:pt x="258" y="434"/>
                    </a:lnTo>
                    <a:lnTo>
                      <a:pt x="258" y="292"/>
                    </a:lnTo>
                    <a:lnTo>
                      <a:pt x="258" y="292"/>
                    </a:lnTo>
                    <a:lnTo>
                      <a:pt x="266" y="308"/>
                    </a:lnTo>
                    <a:lnTo>
                      <a:pt x="276" y="323"/>
                    </a:lnTo>
                    <a:lnTo>
                      <a:pt x="288" y="337"/>
                    </a:lnTo>
                    <a:lnTo>
                      <a:pt x="301" y="351"/>
                    </a:lnTo>
                    <a:lnTo>
                      <a:pt x="316" y="364"/>
                    </a:lnTo>
                    <a:lnTo>
                      <a:pt x="332" y="376"/>
                    </a:lnTo>
                    <a:lnTo>
                      <a:pt x="351" y="386"/>
                    </a:lnTo>
                    <a:lnTo>
                      <a:pt x="370" y="395"/>
                    </a:lnTo>
                    <a:lnTo>
                      <a:pt x="375" y="400"/>
                    </a:lnTo>
                    <a:lnTo>
                      <a:pt x="375" y="400"/>
                    </a:lnTo>
                    <a:lnTo>
                      <a:pt x="379" y="403"/>
                    </a:lnTo>
                    <a:lnTo>
                      <a:pt x="381" y="409"/>
                    </a:lnTo>
                    <a:lnTo>
                      <a:pt x="382" y="418"/>
                    </a:lnTo>
                    <a:lnTo>
                      <a:pt x="382" y="427"/>
                    </a:lnTo>
                    <a:lnTo>
                      <a:pt x="382" y="427"/>
                    </a:lnTo>
                    <a:lnTo>
                      <a:pt x="382" y="436"/>
                    </a:lnTo>
                    <a:lnTo>
                      <a:pt x="339" y="4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6" name="Freeform 45"/>
              <p:cNvSpPr>
                <a:spLocks/>
              </p:cNvSpPr>
              <p:nvPr/>
            </p:nvSpPr>
            <p:spPr bwMode="auto">
              <a:xfrm>
                <a:off x="4313238" y="3270250"/>
                <a:ext cx="106363" cy="34925"/>
              </a:xfrm>
              <a:custGeom>
                <a:avLst/>
                <a:gdLst>
                  <a:gd name="T0" fmla="*/ 13 w 67"/>
                  <a:gd name="T1" fmla="*/ 20 h 22"/>
                  <a:gd name="T2" fmla="*/ 13 w 67"/>
                  <a:gd name="T3" fmla="*/ 20 h 22"/>
                  <a:gd name="T4" fmla="*/ 15 w 67"/>
                  <a:gd name="T5" fmla="*/ 18 h 22"/>
                  <a:gd name="T6" fmla="*/ 20 w 67"/>
                  <a:gd name="T7" fmla="*/ 16 h 22"/>
                  <a:gd name="T8" fmla="*/ 26 w 67"/>
                  <a:gd name="T9" fmla="*/ 15 h 22"/>
                  <a:gd name="T10" fmla="*/ 33 w 67"/>
                  <a:gd name="T11" fmla="*/ 14 h 22"/>
                  <a:gd name="T12" fmla="*/ 33 w 67"/>
                  <a:gd name="T13" fmla="*/ 14 h 22"/>
                  <a:gd name="T14" fmla="*/ 41 w 67"/>
                  <a:gd name="T15" fmla="*/ 15 h 22"/>
                  <a:gd name="T16" fmla="*/ 46 w 67"/>
                  <a:gd name="T17" fmla="*/ 16 h 22"/>
                  <a:gd name="T18" fmla="*/ 52 w 67"/>
                  <a:gd name="T19" fmla="*/ 18 h 22"/>
                  <a:gd name="T20" fmla="*/ 54 w 67"/>
                  <a:gd name="T21" fmla="*/ 20 h 22"/>
                  <a:gd name="T22" fmla="*/ 54 w 67"/>
                  <a:gd name="T23" fmla="*/ 20 h 22"/>
                  <a:gd name="T24" fmla="*/ 57 w 67"/>
                  <a:gd name="T25" fmla="*/ 22 h 22"/>
                  <a:gd name="T26" fmla="*/ 59 w 67"/>
                  <a:gd name="T27" fmla="*/ 22 h 22"/>
                  <a:gd name="T28" fmla="*/ 59 w 67"/>
                  <a:gd name="T29" fmla="*/ 22 h 22"/>
                  <a:gd name="T30" fmla="*/ 62 w 67"/>
                  <a:gd name="T31" fmla="*/ 22 h 22"/>
                  <a:gd name="T32" fmla="*/ 65 w 67"/>
                  <a:gd name="T33" fmla="*/ 20 h 22"/>
                  <a:gd name="T34" fmla="*/ 65 w 67"/>
                  <a:gd name="T35" fmla="*/ 20 h 22"/>
                  <a:gd name="T36" fmla="*/ 66 w 67"/>
                  <a:gd name="T37" fmla="*/ 18 h 22"/>
                  <a:gd name="T38" fmla="*/ 67 w 67"/>
                  <a:gd name="T39" fmla="*/ 16 h 22"/>
                  <a:gd name="T40" fmla="*/ 66 w 67"/>
                  <a:gd name="T41" fmla="*/ 13 h 22"/>
                  <a:gd name="T42" fmla="*/ 65 w 67"/>
                  <a:gd name="T43" fmla="*/ 10 h 22"/>
                  <a:gd name="T44" fmla="*/ 65 w 67"/>
                  <a:gd name="T45" fmla="*/ 10 h 22"/>
                  <a:gd name="T46" fmla="*/ 59 w 67"/>
                  <a:gd name="T47" fmla="*/ 6 h 22"/>
                  <a:gd name="T48" fmla="*/ 52 w 67"/>
                  <a:gd name="T49" fmla="*/ 3 h 22"/>
                  <a:gd name="T50" fmla="*/ 43 w 67"/>
                  <a:gd name="T51" fmla="*/ 1 h 22"/>
                  <a:gd name="T52" fmla="*/ 33 w 67"/>
                  <a:gd name="T53" fmla="*/ 0 h 22"/>
                  <a:gd name="T54" fmla="*/ 33 w 67"/>
                  <a:gd name="T55" fmla="*/ 0 h 22"/>
                  <a:gd name="T56" fmla="*/ 24 w 67"/>
                  <a:gd name="T57" fmla="*/ 1 h 22"/>
                  <a:gd name="T58" fmla="*/ 15 w 67"/>
                  <a:gd name="T59" fmla="*/ 3 h 22"/>
                  <a:gd name="T60" fmla="*/ 7 w 67"/>
                  <a:gd name="T61" fmla="*/ 6 h 22"/>
                  <a:gd name="T62" fmla="*/ 2 w 67"/>
                  <a:gd name="T63" fmla="*/ 10 h 22"/>
                  <a:gd name="T64" fmla="*/ 2 w 67"/>
                  <a:gd name="T65" fmla="*/ 10 h 22"/>
                  <a:gd name="T66" fmla="*/ 1 w 67"/>
                  <a:gd name="T67" fmla="*/ 13 h 22"/>
                  <a:gd name="T68" fmla="*/ 0 w 67"/>
                  <a:gd name="T69" fmla="*/ 16 h 22"/>
                  <a:gd name="T70" fmla="*/ 1 w 67"/>
                  <a:gd name="T71" fmla="*/ 18 h 22"/>
                  <a:gd name="T72" fmla="*/ 2 w 67"/>
                  <a:gd name="T73" fmla="*/ 20 h 22"/>
                  <a:gd name="T74" fmla="*/ 2 w 67"/>
                  <a:gd name="T75" fmla="*/ 20 h 22"/>
                  <a:gd name="T76" fmla="*/ 5 w 67"/>
                  <a:gd name="T77" fmla="*/ 22 h 22"/>
                  <a:gd name="T78" fmla="*/ 7 w 67"/>
                  <a:gd name="T79" fmla="*/ 22 h 22"/>
                  <a:gd name="T80" fmla="*/ 10 w 67"/>
                  <a:gd name="T81" fmla="*/ 21 h 22"/>
                  <a:gd name="T82" fmla="*/ 13 w 67"/>
                  <a:gd name="T83" fmla="*/ 20 h 22"/>
                  <a:gd name="T84" fmla="*/ 13 w 67"/>
                  <a:gd name="T85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7" h="22">
                    <a:moveTo>
                      <a:pt x="13" y="20"/>
                    </a:moveTo>
                    <a:lnTo>
                      <a:pt x="13" y="20"/>
                    </a:lnTo>
                    <a:lnTo>
                      <a:pt x="15" y="18"/>
                    </a:lnTo>
                    <a:lnTo>
                      <a:pt x="20" y="16"/>
                    </a:lnTo>
                    <a:lnTo>
                      <a:pt x="26" y="15"/>
                    </a:lnTo>
                    <a:lnTo>
                      <a:pt x="33" y="14"/>
                    </a:lnTo>
                    <a:lnTo>
                      <a:pt x="33" y="14"/>
                    </a:lnTo>
                    <a:lnTo>
                      <a:pt x="41" y="15"/>
                    </a:lnTo>
                    <a:lnTo>
                      <a:pt x="46" y="16"/>
                    </a:lnTo>
                    <a:lnTo>
                      <a:pt x="52" y="18"/>
                    </a:lnTo>
                    <a:lnTo>
                      <a:pt x="54" y="20"/>
                    </a:lnTo>
                    <a:lnTo>
                      <a:pt x="54" y="20"/>
                    </a:lnTo>
                    <a:lnTo>
                      <a:pt x="57" y="22"/>
                    </a:lnTo>
                    <a:lnTo>
                      <a:pt x="59" y="22"/>
                    </a:lnTo>
                    <a:lnTo>
                      <a:pt x="59" y="22"/>
                    </a:lnTo>
                    <a:lnTo>
                      <a:pt x="62" y="22"/>
                    </a:lnTo>
                    <a:lnTo>
                      <a:pt x="65" y="20"/>
                    </a:lnTo>
                    <a:lnTo>
                      <a:pt x="65" y="20"/>
                    </a:lnTo>
                    <a:lnTo>
                      <a:pt x="66" y="18"/>
                    </a:lnTo>
                    <a:lnTo>
                      <a:pt x="67" y="16"/>
                    </a:lnTo>
                    <a:lnTo>
                      <a:pt x="66" y="13"/>
                    </a:lnTo>
                    <a:lnTo>
                      <a:pt x="65" y="10"/>
                    </a:lnTo>
                    <a:lnTo>
                      <a:pt x="65" y="10"/>
                    </a:lnTo>
                    <a:lnTo>
                      <a:pt x="59" y="6"/>
                    </a:lnTo>
                    <a:lnTo>
                      <a:pt x="52" y="3"/>
                    </a:lnTo>
                    <a:lnTo>
                      <a:pt x="43" y="1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24" y="1"/>
                    </a:lnTo>
                    <a:lnTo>
                      <a:pt x="15" y="3"/>
                    </a:lnTo>
                    <a:lnTo>
                      <a:pt x="7" y="6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1" y="13"/>
                    </a:lnTo>
                    <a:lnTo>
                      <a:pt x="0" y="16"/>
                    </a:lnTo>
                    <a:lnTo>
                      <a:pt x="1" y="18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5" y="22"/>
                    </a:lnTo>
                    <a:lnTo>
                      <a:pt x="7" y="22"/>
                    </a:lnTo>
                    <a:lnTo>
                      <a:pt x="10" y="21"/>
                    </a:lnTo>
                    <a:lnTo>
                      <a:pt x="13" y="20"/>
                    </a:lnTo>
                    <a:lnTo>
                      <a:pt x="13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1369349" y="3425545"/>
            <a:ext cx="2941241" cy="697052"/>
            <a:chOff x="1369349" y="3339820"/>
            <a:chExt cx="2941241" cy="697052"/>
          </a:xfrm>
        </p:grpSpPr>
        <p:grpSp>
          <p:nvGrpSpPr>
            <p:cNvPr id="11" name="Group 10"/>
            <p:cNvGrpSpPr/>
            <p:nvPr/>
          </p:nvGrpSpPr>
          <p:grpSpPr>
            <a:xfrm>
              <a:off x="1369349" y="3339820"/>
              <a:ext cx="2471461" cy="697052"/>
              <a:chOff x="1653751" y="3209984"/>
              <a:chExt cx="2574004" cy="725974"/>
            </a:xfrm>
          </p:grpSpPr>
          <p:sp>
            <p:nvSpPr>
              <p:cNvPr id="12" name="Rectangle 3"/>
              <p:cNvSpPr txBox="1">
                <a:spLocks noChangeArrowheads="1"/>
              </p:cNvSpPr>
              <p:nvPr/>
            </p:nvSpPr>
            <p:spPr bwMode="auto">
              <a:xfrm>
                <a:off x="1990725" y="3516975"/>
                <a:ext cx="2237030" cy="418983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r" latinLnBrk="0"/>
                <a:r>
                  <a:rPr lang="en-US" altLang="ko-KR" sz="1000" b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Calibri" panose="020F0502020204030204" pitchFamily="34" charset="0"/>
                  </a:rPr>
                  <a:t>Catch the feel of  design in contemporary colors and styles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653751" y="3209984"/>
                <a:ext cx="2574004" cy="38465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algn="r">
                  <a:buClr>
                    <a:srgbClr val="C35954"/>
                  </a:buClr>
                  <a:buSzPct val="120000"/>
                </a:pPr>
                <a:r>
                  <a:rPr lang="zh-CN" altLang="en-US" b="1">
                    <a:solidFill>
                      <a:srgbClr val="B04474"/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</a:rPr>
                  <a:t>请输入标题</a:t>
                </a: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3911847" y="3526787"/>
              <a:ext cx="398743" cy="323119"/>
              <a:chOff x="5145088" y="3205163"/>
              <a:chExt cx="736600" cy="596900"/>
            </a:xfrm>
            <a:solidFill>
              <a:srgbClr val="B04474"/>
            </a:solidFill>
          </p:grpSpPr>
          <p:sp>
            <p:nvSpPr>
              <p:cNvPr id="48" name="Freeform 47"/>
              <p:cNvSpPr>
                <a:spLocks noEditPoints="1"/>
              </p:cNvSpPr>
              <p:nvPr/>
            </p:nvSpPr>
            <p:spPr bwMode="auto">
              <a:xfrm>
                <a:off x="5145088" y="3205163"/>
                <a:ext cx="736600" cy="596900"/>
              </a:xfrm>
              <a:custGeom>
                <a:avLst/>
                <a:gdLst>
                  <a:gd name="T0" fmla="*/ 464 w 464"/>
                  <a:gd name="T1" fmla="*/ 52 h 376"/>
                  <a:gd name="T2" fmla="*/ 464 w 464"/>
                  <a:gd name="T3" fmla="*/ 0 h 376"/>
                  <a:gd name="T4" fmla="*/ 0 w 464"/>
                  <a:gd name="T5" fmla="*/ 0 h 376"/>
                  <a:gd name="T6" fmla="*/ 0 w 464"/>
                  <a:gd name="T7" fmla="*/ 52 h 376"/>
                  <a:gd name="T8" fmla="*/ 10 w 464"/>
                  <a:gd name="T9" fmla="*/ 52 h 376"/>
                  <a:gd name="T10" fmla="*/ 10 w 464"/>
                  <a:gd name="T11" fmla="*/ 281 h 376"/>
                  <a:gd name="T12" fmla="*/ 0 w 464"/>
                  <a:gd name="T13" fmla="*/ 281 h 376"/>
                  <a:gd name="T14" fmla="*/ 0 w 464"/>
                  <a:gd name="T15" fmla="*/ 320 h 376"/>
                  <a:gd name="T16" fmla="*/ 153 w 464"/>
                  <a:gd name="T17" fmla="*/ 320 h 376"/>
                  <a:gd name="T18" fmla="*/ 115 w 464"/>
                  <a:gd name="T19" fmla="*/ 368 h 376"/>
                  <a:gd name="T20" fmla="*/ 126 w 464"/>
                  <a:gd name="T21" fmla="*/ 376 h 376"/>
                  <a:gd name="T22" fmla="*/ 171 w 464"/>
                  <a:gd name="T23" fmla="*/ 320 h 376"/>
                  <a:gd name="T24" fmla="*/ 224 w 464"/>
                  <a:gd name="T25" fmla="*/ 320 h 376"/>
                  <a:gd name="T26" fmla="*/ 224 w 464"/>
                  <a:gd name="T27" fmla="*/ 372 h 376"/>
                  <a:gd name="T28" fmla="*/ 238 w 464"/>
                  <a:gd name="T29" fmla="*/ 372 h 376"/>
                  <a:gd name="T30" fmla="*/ 238 w 464"/>
                  <a:gd name="T31" fmla="*/ 320 h 376"/>
                  <a:gd name="T32" fmla="*/ 292 w 464"/>
                  <a:gd name="T33" fmla="*/ 320 h 376"/>
                  <a:gd name="T34" fmla="*/ 337 w 464"/>
                  <a:gd name="T35" fmla="*/ 376 h 376"/>
                  <a:gd name="T36" fmla="*/ 348 w 464"/>
                  <a:gd name="T37" fmla="*/ 368 h 376"/>
                  <a:gd name="T38" fmla="*/ 310 w 464"/>
                  <a:gd name="T39" fmla="*/ 320 h 376"/>
                  <a:gd name="T40" fmla="*/ 464 w 464"/>
                  <a:gd name="T41" fmla="*/ 320 h 376"/>
                  <a:gd name="T42" fmla="*/ 464 w 464"/>
                  <a:gd name="T43" fmla="*/ 281 h 376"/>
                  <a:gd name="T44" fmla="*/ 452 w 464"/>
                  <a:gd name="T45" fmla="*/ 281 h 376"/>
                  <a:gd name="T46" fmla="*/ 452 w 464"/>
                  <a:gd name="T47" fmla="*/ 52 h 376"/>
                  <a:gd name="T48" fmla="*/ 464 w 464"/>
                  <a:gd name="T49" fmla="*/ 52 h 376"/>
                  <a:gd name="T50" fmla="*/ 449 w 464"/>
                  <a:gd name="T51" fmla="*/ 306 h 376"/>
                  <a:gd name="T52" fmla="*/ 14 w 464"/>
                  <a:gd name="T53" fmla="*/ 306 h 376"/>
                  <a:gd name="T54" fmla="*/ 14 w 464"/>
                  <a:gd name="T55" fmla="*/ 295 h 376"/>
                  <a:gd name="T56" fmla="*/ 449 w 464"/>
                  <a:gd name="T57" fmla="*/ 295 h 376"/>
                  <a:gd name="T58" fmla="*/ 449 w 464"/>
                  <a:gd name="T59" fmla="*/ 306 h 376"/>
                  <a:gd name="T60" fmla="*/ 14 w 464"/>
                  <a:gd name="T61" fmla="*/ 14 h 376"/>
                  <a:gd name="T62" fmla="*/ 449 w 464"/>
                  <a:gd name="T63" fmla="*/ 14 h 376"/>
                  <a:gd name="T64" fmla="*/ 449 w 464"/>
                  <a:gd name="T65" fmla="*/ 38 h 376"/>
                  <a:gd name="T66" fmla="*/ 14 w 464"/>
                  <a:gd name="T67" fmla="*/ 38 h 376"/>
                  <a:gd name="T68" fmla="*/ 14 w 464"/>
                  <a:gd name="T69" fmla="*/ 14 h 376"/>
                  <a:gd name="T70" fmla="*/ 438 w 464"/>
                  <a:gd name="T71" fmla="*/ 280 h 376"/>
                  <a:gd name="T72" fmla="*/ 26 w 464"/>
                  <a:gd name="T73" fmla="*/ 280 h 376"/>
                  <a:gd name="T74" fmla="*/ 26 w 464"/>
                  <a:gd name="T75" fmla="*/ 52 h 376"/>
                  <a:gd name="T76" fmla="*/ 438 w 464"/>
                  <a:gd name="T77" fmla="*/ 52 h 376"/>
                  <a:gd name="T78" fmla="*/ 438 w 464"/>
                  <a:gd name="T79" fmla="*/ 28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64" h="376">
                    <a:moveTo>
                      <a:pt x="464" y="52"/>
                    </a:moveTo>
                    <a:lnTo>
                      <a:pt x="464" y="0"/>
                    </a:lnTo>
                    <a:lnTo>
                      <a:pt x="0" y="0"/>
                    </a:lnTo>
                    <a:lnTo>
                      <a:pt x="0" y="52"/>
                    </a:lnTo>
                    <a:lnTo>
                      <a:pt x="10" y="52"/>
                    </a:lnTo>
                    <a:lnTo>
                      <a:pt x="10" y="281"/>
                    </a:lnTo>
                    <a:lnTo>
                      <a:pt x="0" y="281"/>
                    </a:lnTo>
                    <a:lnTo>
                      <a:pt x="0" y="320"/>
                    </a:lnTo>
                    <a:lnTo>
                      <a:pt x="153" y="320"/>
                    </a:lnTo>
                    <a:lnTo>
                      <a:pt x="115" y="368"/>
                    </a:lnTo>
                    <a:lnTo>
                      <a:pt x="126" y="376"/>
                    </a:lnTo>
                    <a:lnTo>
                      <a:pt x="171" y="320"/>
                    </a:lnTo>
                    <a:lnTo>
                      <a:pt x="224" y="320"/>
                    </a:lnTo>
                    <a:lnTo>
                      <a:pt x="224" y="372"/>
                    </a:lnTo>
                    <a:lnTo>
                      <a:pt x="238" y="372"/>
                    </a:lnTo>
                    <a:lnTo>
                      <a:pt x="238" y="320"/>
                    </a:lnTo>
                    <a:lnTo>
                      <a:pt x="292" y="320"/>
                    </a:lnTo>
                    <a:lnTo>
                      <a:pt x="337" y="376"/>
                    </a:lnTo>
                    <a:lnTo>
                      <a:pt x="348" y="368"/>
                    </a:lnTo>
                    <a:lnTo>
                      <a:pt x="310" y="320"/>
                    </a:lnTo>
                    <a:lnTo>
                      <a:pt x="464" y="320"/>
                    </a:lnTo>
                    <a:lnTo>
                      <a:pt x="464" y="281"/>
                    </a:lnTo>
                    <a:lnTo>
                      <a:pt x="452" y="281"/>
                    </a:lnTo>
                    <a:lnTo>
                      <a:pt x="452" y="52"/>
                    </a:lnTo>
                    <a:lnTo>
                      <a:pt x="464" y="52"/>
                    </a:lnTo>
                    <a:close/>
                    <a:moveTo>
                      <a:pt x="449" y="306"/>
                    </a:moveTo>
                    <a:lnTo>
                      <a:pt x="14" y="306"/>
                    </a:lnTo>
                    <a:lnTo>
                      <a:pt x="14" y="295"/>
                    </a:lnTo>
                    <a:lnTo>
                      <a:pt x="449" y="295"/>
                    </a:lnTo>
                    <a:lnTo>
                      <a:pt x="449" y="306"/>
                    </a:lnTo>
                    <a:close/>
                    <a:moveTo>
                      <a:pt x="14" y="14"/>
                    </a:moveTo>
                    <a:lnTo>
                      <a:pt x="449" y="14"/>
                    </a:lnTo>
                    <a:lnTo>
                      <a:pt x="449" y="38"/>
                    </a:lnTo>
                    <a:lnTo>
                      <a:pt x="14" y="38"/>
                    </a:lnTo>
                    <a:lnTo>
                      <a:pt x="14" y="14"/>
                    </a:lnTo>
                    <a:close/>
                    <a:moveTo>
                      <a:pt x="438" y="280"/>
                    </a:moveTo>
                    <a:lnTo>
                      <a:pt x="26" y="280"/>
                    </a:lnTo>
                    <a:lnTo>
                      <a:pt x="26" y="52"/>
                    </a:lnTo>
                    <a:lnTo>
                      <a:pt x="438" y="52"/>
                    </a:lnTo>
                    <a:lnTo>
                      <a:pt x="438" y="2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9" name="Freeform 48"/>
              <p:cNvSpPr>
                <a:spLocks noEditPoints="1"/>
              </p:cNvSpPr>
              <p:nvPr/>
            </p:nvSpPr>
            <p:spPr bwMode="auto">
              <a:xfrm>
                <a:off x="5221288" y="3425825"/>
                <a:ext cx="174625" cy="188913"/>
              </a:xfrm>
              <a:custGeom>
                <a:avLst/>
                <a:gdLst>
                  <a:gd name="T0" fmla="*/ 46 w 110"/>
                  <a:gd name="T1" fmla="*/ 119 h 119"/>
                  <a:gd name="T2" fmla="*/ 65 w 110"/>
                  <a:gd name="T3" fmla="*/ 119 h 119"/>
                  <a:gd name="T4" fmla="*/ 78 w 110"/>
                  <a:gd name="T5" fmla="*/ 119 h 119"/>
                  <a:gd name="T6" fmla="*/ 110 w 110"/>
                  <a:gd name="T7" fmla="*/ 119 h 119"/>
                  <a:gd name="T8" fmla="*/ 110 w 110"/>
                  <a:gd name="T9" fmla="*/ 29 h 119"/>
                  <a:gd name="T10" fmla="*/ 78 w 110"/>
                  <a:gd name="T11" fmla="*/ 29 h 119"/>
                  <a:gd name="T12" fmla="*/ 78 w 110"/>
                  <a:gd name="T13" fmla="*/ 0 h 119"/>
                  <a:gd name="T14" fmla="*/ 33 w 110"/>
                  <a:gd name="T15" fmla="*/ 0 h 119"/>
                  <a:gd name="T16" fmla="*/ 33 w 110"/>
                  <a:gd name="T17" fmla="*/ 53 h 119"/>
                  <a:gd name="T18" fmla="*/ 0 w 110"/>
                  <a:gd name="T19" fmla="*/ 53 h 119"/>
                  <a:gd name="T20" fmla="*/ 0 w 110"/>
                  <a:gd name="T21" fmla="*/ 119 h 119"/>
                  <a:gd name="T22" fmla="*/ 33 w 110"/>
                  <a:gd name="T23" fmla="*/ 119 h 119"/>
                  <a:gd name="T24" fmla="*/ 46 w 110"/>
                  <a:gd name="T25" fmla="*/ 119 h 119"/>
                  <a:gd name="T26" fmla="*/ 80 w 110"/>
                  <a:gd name="T27" fmla="*/ 43 h 119"/>
                  <a:gd name="T28" fmla="*/ 96 w 110"/>
                  <a:gd name="T29" fmla="*/ 43 h 119"/>
                  <a:gd name="T30" fmla="*/ 96 w 110"/>
                  <a:gd name="T31" fmla="*/ 105 h 119"/>
                  <a:gd name="T32" fmla="*/ 80 w 110"/>
                  <a:gd name="T33" fmla="*/ 105 h 119"/>
                  <a:gd name="T34" fmla="*/ 80 w 110"/>
                  <a:gd name="T35" fmla="*/ 43 h 119"/>
                  <a:gd name="T36" fmla="*/ 47 w 110"/>
                  <a:gd name="T37" fmla="*/ 14 h 119"/>
                  <a:gd name="T38" fmla="*/ 64 w 110"/>
                  <a:gd name="T39" fmla="*/ 14 h 119"/>
                  <a:gd name="T40" fmla="*/ 64 w 110"/>
                  <a:gd name="T41" fmla="*/ 105 h 119"/>
                  <a:gd name="T42" fmla="*/ 47 w 110"/>
                  <a:gd name="T43" fmla="*/ 105 h 119"/>
                  <a:gd name="T44" fmla="*/ 47 w 110"/>
                  <a:gd name="T45" fmla="*/ 14 h 119"/>
                  <a:gd name="T46" fmla="*/ 32 w 110"/>
                  <a:gd name="T47" fmla="*/ 105 h 119"/>
                  <a:gd name="T48" fmla="*/ 14 w 110"/>
                  <a:gd name="T49" fmla="*/ 105 h 119"/>
                  <a:gd name="T50" fmla="*/ 14 w 110"/>
                  <a:gd name="T51" fmla="*/ 67 h 119"/>
                  <a:gd name="T52" fmla="*/ 32 w 110"/>
                  <a:gd name="T53" fmla="*/ 67 h 119"/>
                  <a:gd name="T54" fmla="*/ 32 w 110"/>
                  <a:gd name="T55" fmla="*/ 105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0" h="119">
                    <a:moveTo>
                      <a:pt x="46" y="119"/>
                    </a:moveTo>
                    <a:lnTo>
                      <a:pt x="65" y="119"/>
                    </a:lnTo>
                    <a:lnTo>
                      <a:pt x="78" y="119"/>
                    </a:lnTo>
                    <a:lnTo>
                      <a:pt x="110" y="119"/>
                    </a:lnTo>
                    <a:lnTo>
                      <a:pt x="110" y="29"/>
                    </a:lnTo>
                    <a:lnTo>
                      <a:pt x="78" y="29"/>
                    </a:lnTo>
                    <a:lnTo>
                      <a:pt x="78" y="0"/>
                    </a:lnTo>
                    <a:lnTo>
                      <a:pt x="33" y="0"/>
                    </a:lnTo>
                    <a:lnTo>
                      <a:pt x="33" y="53"/>
                    </a:lnTo>
                    <a:lnTo>
                      <a:pt x="0" y="53"/>
                    </a:lnTo>
                    <a:lnTo>
                      <a:pt x="0" y="119"/>
                    </a:lnTo>
                    <a:lnTo>
                      <a:pt x="33" y="119"/>
                    </a:lnTo>
                    <a:lnTo>
                      <a:pt x="46" y="119"/>
                    </a:lnTo>
                    <a:close/>
                    <a:moveTo>
                      <a:pt x="80" y="43"/>
                    </a:moveTo>
                    <a:lnTo>
                      <a:pt x="96" y="43"/>
                    </a:lnTo>
                    <a:lnTo>
                      <a:pt x="96" y="105"/>
                    </a:lnTo>
                    <a:lnTo>
                      <a:pt x="80" y="105"/>
                    </a:lnTo>
                    <a:lnTo>
                      <a:pt x="80" y="43"/>
                    </a:lnTo>
                    <a:close/>
                    <a:moveTo>
                      <a:pt x="47" y="14"/>
                    </a:moveTo>
                    <a:lnTo>
                      <a:pt x="64" y="14"/>
                    </a:lnTo>
                    <a:lnTo>
                      <a:pt x="64" y="105"/>
                    </a:lnTo>
                    <a:lnTo>
                      <a:pt x="47" y="105"/>
                    </a:lnTo>
                    <a:lnTo>
                      <a:pt x="47" y="14"/>
                    </a:lnTo>
                    <a:close/>
                    <a:moveTo>
                      <a:pt x="32" y="105"/>
                    </a:moveTo>
                    <a:lnTo>
                      <a:pt x="14" y="105"/>
                    </a:lnTo>
                    <a:lnTo>
                      <a:pt x="14" y="67"/>
                    </a:lnTo>
                    <a:lnTo>
                      <a:pt x="32" y="67"/>
                    </a:lnTo>
                    <a:lnTo>
                      <a:pt x="32" y="1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0" name="Freeform 49"/>
              <p:cNvSpPr>
                <a:spLocks noEditPoints="1"/>
              </p:cNvSpPr>
              <p:nvPr/>
            </p:nvSpPr>
            <p:spPr bwMode="auto">
              <a:xfrm>
                <a:off x="5424488" y="3427413"/>
                <a:ext cx="174625" cy="187325"/>
              </a:xfrm>
              <a:custGeom>
                <a:avLst/>
                <a:gdLst>
                  <a:gd name="T0" fmla="*/ 45 w 110"/>
                  <a:gd name="T1" fmla="*/ 118 h 118"/>
                  <a:gd name="T2" fmla="*/ 77 w 110"/>
                  <a:gd name="T3" fmla="*/ 118 h 118"/>
                  <a:gd name="T4" fmla="*/ 77 w 110"/>
                  <a:gd name="T5" fmla="*/ 118 h 118"/>
                  <a:gd name="T6" fmla="*/ 110 w 110"/>
                  <a:gd name="T7" fmla="*/ 118 h 118"/>
                  <a:gd name="T8" fmla="*/ 110 w 110"/>
                  <a:gd name="T9" fmla="*/ 0 h 118"/>
                  <a:gd name="T10" fmla="*/ 64 w 110"/>
                  <a:gd name="T11" fmla="*/ 0 h 118"/>
                  <a:gd name="T12" fmla="*/ 64 w 110"/>
                  <a:gd name="T13" fmla="*/ 39 h 118"/>
                  <a:gd name="T14" fmla="*/ 32 w 110"/>
                  <a:gd name="T15" fmla="*/ 39 h 118"/>
                  <a:gd name="T16" fmla="*/ 32 w 110"/>
                  <a:gd name="T17" fmla="*/ 73 h 118"/>
                  <a:gd name="T18" fmla="*/ 0 w 110"/>
                  <a:gd name="T19" fmla="*/ 73 h 118"/>
                  <a:gd name="T20" fmla="*/ 0 w 110"/>
                  <a:gd name="T21" fmla="*/ 118 h 118"/>
                  <a:gd name="T22" fmla="*/ 32 w 110"/>
                  <a:gd name="T23" fmla="*/ 118 h 118"/>
                  <a:gd name="T24" fmla="*/ 45 w 110"/>
                  <a:gd name="T25" fmla="*/ 118 h 118"/>
                  <a:gd name="T26" fmla="*/ 80 w 110"/>
                  <a:gd name="T27" fmla="*/ 14 h 118"/>
                  <a:gd name="T28" fmla="*/ 96 w 110"/>
                  <a:gd name="T29" fmla="*/ 14 h 118"/>
                  <a:gd name="T30" fmla="*/ 96 w 110"/>
                  <a:gd name="T31" fmla="*/ 104 h 118"/>
                  <a:gd name="T32" fmla="*/ 80 w 110"/>
                  <a:gd name="T33" fmla="*/ 104 h 118"/>
                  <a:gd name="T34" fmla="*/ 80 w 110"/>
                  <a:gd name="T35" fmla="*/ 14 h 118"/>
                  <a:gd name="T36" fmla="*/ 46 w 110"/>
                  <a:gd name="T37" fmla="*/ 53 h 118"/>
                  <a:gd name="T38" fmla="*/ 63 w 110"/>
                  <a:gd name="T39" fmla="*/ 53 h 118"/>
                  <a:gd name="T40" fmla="*/ 63 w 110"/>
                  <a:gd name="T41" fmla="*/ 104 h 118"/>
                  <a:gd name="T42" fmla="*/ 46 w 110"/>
                  <a:gd name="T43" fmla="*/ 104 h 118"/>
                  <a:gd name="T44" fmla="*/ 46 w 110"/>
                  <a:gd name="T45" fmla="*/ 53 h 118"/>
                  <a:gd name="T46" fmla="*/ 31 w 110"/>
                  <a:gd name="T47" fmla="*/ 104 h 118"/>
                  <a:gd name="T48" fmla="*/ 14 w 110"/>
                  <a:gd name="T49" fmla="*/ 104 h 118"/>
                  <a:gd name="T50" fmla="*/ 14 w 110"/>
                  <a:gd name="T51" fmla="*/ 87 h 118"/>
                  <a:gd name="T52" fmla="*/ 31 w 110"/>
                  <a:gd name="T53" fmla="*/ 87 h 118"/>
                  <a:gd name="T54" fmla="*/ 31 w 110"/>
                  <a:gd name="T55" fmla="*/ 10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0" h="118">
                    <a:moveTo>
                      <a:pt x="45" y="118"/>
                    </a:moveTo>
                    <a:lnTo>
                      <a:pt x="77" y="118"/>
                    </a:lnTo>
                    <a:lnTo>
                      <a:pt x="77" y="118"/>
                    </a:lnTo>
                    <a:lnTo>
                      <a:pt x="110" y="118"/>
                    </a:lnTo>
                    <a:lnTo>
                      <a:pt x="110" y="0"/>
                    </a:lnTo>
                    <a:lnTo>
                      <a:pt x="64" y="0"/>
                    </a:lnTo>
                    <a:lnTo>
                      <a:pt x="64" y="39"/>
                    </a:lnTo>
                    <a:lnTo>
                      <a:pt x="32" y="39"/>
                    </a:lnTo>
                    <a:lnTo>
                      <a:pt x="32" y="73"/>
                    </a:lnTo>
                    <a:lnTo>
                      <a:pt x="0" y="73"/>
                    </a:lnTo>
                    <a:lnTo>
                      <a:pt x="0" y="118"/>
                    </a:lnTo>
                    <a:lnTo>
                      <a:pt x="32" y="118"/>
                    </a:lnTo>
                    <a:lnTo>
                      <a:pt x="45" y="118"/>
                    </a:lnTo>
                    <a:close/>
                    <a:moveTo>
                      <a:pt x="80" y="14"/>
                    </a:moveTo>
                    <a:lnTo>
                      <a:pt x="96" y="14"/>
                    </a:lnTo>
                    <a:lnTo>
                      <a:pt x="96" y="104"/>
                    </a:lnTo>
                    <a:lnTo>
                      <a:pt x="80" y="104"/>
                    </a:lnTo>
                    <a:lnTo>
                      <a:pt x="80" y="14"/>
                    </a:lnTo>
                    <a:close/>
                    <a:moveTo>
                      <a:pt x="46" y="53"/>
                    </a:moveTo>
                    <a:lnTo>
                      <a:pt x="63" y="53"/>
                    </a:lnTo>
                    <a:lnTo>
                      <a:pt x="63" y="104"/>
                    </a:lnTo>
                    <a:lnTo>
                      <a:pt x="46" y="104"/>
                    </a:lnTo>
                    <a:lnTo>
                      <a:pt x="46" y="53"/>
                    </a:lnTo>
                    <a:close/>
                    <a:moveTo>
                      <a:pt x="31" y="104"/>
                    </a:moveTo>
                    <a:lnTo>
                      <a:pt x="14" y="104"/>
                    </a:lnTo>
                    <a:lnTo>
                      <a:pt x="14" y="87"/>
                    </a:lnTo>
                    <a:lnTo>
                      <a:pt x="31" y="87"/>
                    </a:lnTo>
                    <a:lnTo>
                      <a:pt x="31" y="1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1" name="Freeform 50"/>
              <p:cNvSpPr>
                <a:spLocks noEditPoints="1"/>
              </p:cNvSpPr>
              <p:nvPr/>
            </p:nvSpPr>
            <p:spPr bwMode="auto">
              <a:xfrm>
                <a:off x="5626100" y="3409950"/>
                <a:ext cx="174625" cy="204788"/>
              </a:xfrm>
              <a:custGeom>
                <a:avLst/>
                <a:gdLst>
                  <a:gd name="T0" fmla="*/ 45 w 110"/>
                  <a:gd name="T1" fmla="*/ 129 h 129"/>
                  <a:gd name="T2" fmla="*/ 65 w 110"/>
                  <a:gd name="T3" fmla="*/ 129 h 129"/>
                  <a:gd name="T4" fmla="*/ 78 w 110"/>
                  <a:gd name="T5" fmla="*/ 129 h 129"/>
                  <a:gd name="T6" fmla="*/ 110 w 110"/>
                  <a:gd name="T7" fmla="*/ 129 h 129"/>
                  <a:gd name="T8" fmla="*/ 110 w 110"/>
                  <a:gd name="T9" fmla="*/ 0 h 129"/>
                  <a:gd name="T10" fmla="*/ 65 w 110"/>
                  <a:gd name="T11" fmla="*/ 0 h 129"/>
                  <a:gd name="T12" fmla="*/ 65 w 110"/>
                  <a:gd name="T13" fmla="*/ 80 h 129"/>
                  <a:gd name="T14" fmla="*/ 45 w 110"/>
                  <a:gd name="T15" fmla="*/ 80 h 129"/>
                  <a:gd name="T16" fmla="*/ 45 w 110"/>
                  <a:gd name="T17" fmla="*/ 47 h 129"/>
                  <a:gd name="T18" fmla="*/ 0 w 110"/>
                  <a:gd name="T19" fmla="*/ 47 h 129"/>
                  <a:gd name="T20" fmla="*/ 0 w 110"/>
                  <a:gd name="T21" fmla="*/ 129 h 129"/>
                  <a:gd name="T22" fmla="*/ 32 w 110"/>
                  <a:gd name="T23" fmla="*/ 129 h 129"/>
                  <a:gd name="T24" fmla="*/ 45 w 110"/>
                  <a:gd name="T25" fmla="*/ 129 h 129"/>
                  <a:gd name="T26" fmla="*/ 80 w 110"/>
                  <a:gd name="T27" fmla="*/ 14 h 129"/>
                  <a:gd name="T28" fmla="*/ 96 w 110"/>
                  <a:gd name="T29" fmla="*/ 14 h 129"/>
                  <a:gd name="T30" fmla="*/ 96 w 110"/>
                  <a:gd name="T31" fmla="*/ 115 h 129"/>
                  <a:gd name="T32" fmla="*/ 80 w 110"/>
                  <a:gd name="T33" fmla="*/ 115 h 129"/>
                  <a:gd name="T34" fmla="*/ 80 w 110"/>
                  <a:gd name="T35" fmla="*/ 14 h 129"/>
                  <a:gd name="T36" fmla="*/ 47 w 110"/>
                  <a:gd name="T37" fmla="*/ 94 h 129"/>
                  <a:gd name="T38" fmla="*/ 64 w 110"/>
                  <a:gd name="T39" fmla="*/ 94 h 129"/>
                  <a:gd name="T40" fmla="*/ 64 w 110"/>
                  <a:gd name="T41" fmla="*/ 115 h 129"/>
                  <a:gd name="T42" fmla="*/ 47 w 110"/>
                  <a:gd name="T43" fmla="*/ 115 h 129"/>
                  <a:gd name="T44" fmla="*/ 47 w 110"/>
                  <a:gd name="T45" fmla="*/ 94 h 129"/>
                  <a:gd name="T46" fmla="*/ 31 w 110"/>
                  <a:gd name="T47" fmla="*/ 115 h 129"/>
                  <a:gd name="T48" fmla="*/ 14 w 110"/>
                  <a:gd name="T49" fmla="*/ 115 h 129"/>
                  <a:gd name="T50" fmla="*/ 14 w 110"/>
                  <a:gd name="T51" fmla="*/ 61 h 129"/>
                  <a:gd name="T52" fmla="*/ 31 w 110"/>
                  <a:gd name="T53" fmla="*/ 61 h 129"/>
                  <a:gd name="T54" fmla="*/ 31 w 110"/>
                  <a:gd name="T55" fmla="*/ 115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0" h="129">
                    <a:moveTo>
                      <a:pt x="45" y="129"/>
                    </a:moveTo>
                    <a:lnTo>
                      <a:pt x="65" y="129"/>
                    </a:lnTo>
                    <a:lnTo>
                      <a:pt x="78" y="129"/>
                    </a:lnTo>
                    <a:lnTo>
                      <a:pt x="110" y="129"/>
                    </a:lnTo>
                    <a:lnTo>
                      <a:pt x="110" y="0"/>
                    </a:lnTo>
                    <a:lnTo>
                      <a:pt x="65" y="0"/>
                    </a:lnTo>
                    <a:lnTo>
                      <a:pt x="65" y="80"/>
                    </a:lnTo>
                    <a:lnTo>
                      <a:pt x="45" y="80"/>
                    </a:lnTo>
                    <a:lnTo>
                      <a:pt x="45" y="47"/>
                    </a:lnTo>
                    <a:lnTo>
                      <a:pt x="0" y="47"/>
                    </a:lnTo>
                    <a:lnTo>
                      <a:pt x="0" y="129"/>
                    </a:lnTo>
                    <a:lnTo>
                      <a:pt x="32" y="129"/>
                    </a:lnTo>
                    <a:lnTo>
                      <a:pt x="45" y="129"/>
                    </a:lnTo>
                    <a:close/>
                    <a:moveTo>
                      <a:pt x="80" y="14"/>
                    </a:moveTo>
                    <a:lnTo>
                      <a:pt x="96" y="14"/>
                    </a:lnTo>
                    <a:lnTo>
                      <a:pt x="96" y="115"/>
                    </a:lnTo>
                    <a:lnTo>
                      <a:pt x="80" y="115"/>
                    </a:lnTo>
                    <a:lnTo>
                      <a:pt x="80" y="14"/>
                    </a:lnTo>
                    <a:close/>
                    <a:moveTo>
                      <a:pt x="47" y="94"/>
                    </a:moveTo>
                    <a:lnTo>
                      <a:pt x="64" y="94"/>
                    </a:lnTo>
                    <a:lnTo>
                      <a:pt x="64" y="115"/>
                    </a:lnTo>
                    <a:lnTo>
                      <a:pt x="47" y="115"/>
                    </a:lnTo>
                    <a:lnTo>
                      <a:pt x="47" y="94"/>
                    </a:lnTo>
                    <a:close/>
                    <a:moveTo>
                      <a:pt x="31" y="115"/>
                    </a:moveTo>
                    <a:lnTo>
                      <a:pt x="14" y="115"/>
                    </a:lnTo>
                    <a:lnTo>
                      <a:pt x="14" y="61"/>
                    </a:lnTo>
                    <a:lnTo>
                      <a:pt x="31" y="61"/>
                    </a:lnTo>
                    <a:lnTo>
                      <a:pt x="31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2" name="Rectangle 51"/>
              <p:cNvSpPr>
                <a:spLocks noChangeArrowheads="1"/>
              </p:cNvSpPr>
              <p:nvPr/>
            </p:nvSpPr>
            <p:spPr bwMode="auto">
              <a:xfrm>
                <a:off x="5226050" y="3333750"/>
                <a:ext cx="17621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3" name="Rectangle 52"/>
              <p:cNvSpPr>
                <a:spLocks noChangeArrowheads="1"/>
              </p:cNvSpPr>
              <p:nvPr/>
            </p:nvSpPr>
            <p:spPr bwMode="auto">
              <a:xfrm>
                <a:off x="5226050" y="3373438"/>
                <a:ext cx="71438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7957272" y="3444595"/>
            <a:ext cx="2865379" cy="697052"/>
            <a:chOff x="7957272" y="3358870"/>
            <a:chExt cx="2865379" cy="697052"/>
          </a:xfrm>
        </p:grpSpPr>
        <p:grpSp>
          <p:nvGrpSpPr>
            <p:cNvPr id="18" name="Group 17"/>
            <p:cNvGrpSpPr/>
            <p:nvPr/>
          </p:nvGrpSpPr>
          <p:grpSpPr>
            <a:xfrm flipH="1">
              <a:off x="8488969" y="3358870"/>
              <a:ext cx="2333682" cy="697052"/>
              <a:chOff x="1797247" y="3209984"/>
              <a:chExt cx="2430509" cy="725974"/>
            </a:xfrm>
          </p:grpSpPr>
          <p:sp>
            <p:nvSpPr>
              <p:cNvPr id="19" name="Rectangle 3"/>
              <p:cNvSpPr txBox="1">
                <a:spLocks noChangeArrowheads="1"/>
              </p:cNvSpPr>
              <p:nvPr/>
            </p:nvSpPr>
            <p:spPr bwMode="auto">
              <a:xfrm>
                <a:off x="1990725" y="3516975"/>
                <a:ext cx="2237030" cy="418983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/>
                <a:r>
                  <a:rPr lang="en-US" altLang="ko-KR" sz="1000" b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Calibri" panose="020F0502020204030204" pitchFamily="34" charset="0"/>
                  </a:rPr>
                  <a:t>Catch the feel of  design in contemporary colors and styles</a:t>
                </a: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797247" y="3209984"/>
                <a:ext cx="2430509" cy="38465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>
                  <a:buClr>
                    <a:srgbClr val="C35954"/>
                  </a:buClr>
                  <a:buSzPct val="120000"/>
                </a:pPr>
                <a:r>
                  <a:rPr lang="zh-CN" altLang="en-US" b="1">
                    <a:solidFill>
                      <a:srgbClr val="B04474"/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</a:rPr>
                  <a:t>请输入标题</a:t>
                </a:r>
              </a:p>
            </p:txBody>
          </p:sp>
        </p:grpSp>
        <p:sp>
          <p:nvSpPr>
            <p:cNvPr id="54" name="Freeform 53"/>
            <p:cNvSpPr>
              <a:spLocks noEditPoints="1"/>
            </p:cNvSpPr>
            <p:nvPr/>
          </p:nvSpPr>
          <p:spPr bwMode="auto">
            <a:xfrm>
              <a:off x="7957272" y="3506735"/>
              <a:ext cx="456321" cy="401322"/>
            </a:xfrm>
            <a:custGeom>
              <a:avLst/>
              <a:gdLst>
                <a:gd name="T0" fmla="*/ 448 w 531"/>
                <a:gd name="T1" fmla="*/ 98 h 467"/>
                <a:gd name="T2" fmla="*/ 461 w 531"/>
                <a:gd name="T3" fmla="*/ 75 h 467"/>
                <a:gd name="T4" fmla="*/ 449 w 531"/>
                <a:gd name="T5" fmla="*/ 72 h 467"/>
                <a:gd name="T6" fmla="*/ 442 w 531"/>
                <a:gd name="T7" fmla="*/ 85 h 467"/>
                <a:gd name="T8" fmla="*/ 430 w 531"/>
                <a:gd name="T9" fmla="*/ 78 h 467"/>
                <a:gd name="T10" fmla="*/ 435 w 531"/>
                <a:gd name="T11" fmla="*/ 67 h 467"/>
                <a:gd name="T12" fmla="*/ 429 w 531"/>
                <a:gd name="T13" fmla="*/ 60 h 467"/>
                <a:gd name="T14" fmla="*/ 286 w 531"/>
                <a:gd name="T15" fmla="*/ 36 h 467"/>
                <a:gd name="T16" fmla="*/ 288 w 531"/>
                <a:gd name="T17" fmla="*/ 15 h 467"/>
                <a:gd name="T18" fmla="*/ 266 w 531"/>
                <a:gd name="T19" fmla="*/ 0 h 467"/>
                <a:gd name="T20" fmla="*/ 247 w 531"/>
                <a:gd name="T21" fmla="*/ 11 h 467"/>
                <a:gd name="T22" fmla="*/ 243 w 531"/>
                <a:gd name="T23" fmla="*/ 31 h 467"/>
                <a:gd name="T24" fmla="*/ 135 w 531"/>
                <a:gd name="T25" fmla="*/ 51 h 467"/>
                <a:gd name="T26" fmla="*/ 97 w 531"/>
                <a:gd name="T27" fmla="*/ 65 h 467"/>
                <a:gd name="T28" fmla="*/ 101 w 531"/>
                <a:gd name="T29" fmla="*/ 78 h 467"/>
                <a:gd name="T30" fmla="*/ 92 w 531"/>
                <a:gd name="T31" fmla="*/ 87 h 467"/>
                <a:gd name="T32" fmla="*/ 84 w 531"/>
                <a:gd name="T33" fmla="*/ 75 h 467"/>
                <a:gd name="T34" fmla="*/ 72 w 531"/>
                <a:gd name="T35" fmla="*/ 72 h 467"/>
                <a:gd name="T36" fmla="*/ 78 w 531"/>
                <a:gd name="T37" fmla="*/ 95 h 467"/>
                <a:gd name="T38" fmla="*/ 0 w 531"/>
                <a:gd name="T39" fmla="*/ 304 h 467"/>
                <a:gd name="T40" fmla="*/ 24 w 531"/>
                <a:gd name="T41" fmla="*/ 328 h 467"/>
                <a:gd name="T42" fmla="*/ 138 w 531"/>
                <a:gd name="T43" fmla="*/ 339 h 467"/>
                <a:gd name="T44" fmla="*/ 173 w 531"/>
                <a:gd name="T45" fmla="*/ 320 h 467"/>
                <a:gd name="T46" fmla="*/ 185 w 531"/>
                <a:gd name="T47" fmla="*/ 300 h 467"/>
                <a:gd name="T48" fmla="*/ 114 w 531"/>
                <a:gd name="T49" fmla="*/ 84 h 467"/>
                <a:gd name="T50" fmla="*/ 178 w 531"/>
                <a:gd name="T51" fmla="*/ 58 h 467"/>
                <a:gd name="T52" fmla="*/ 243 w 531"/>
                <a:gd name="T53" fmla="*/ 233 h 467"/>
                <a:gd name="T54" fmla="*/ 249 w 531"/>
                <a:gd name="T55" fmla="*/ 299 h 467"/>
                <a:gd name="T56" fmla="*/ 248 w 531"/>
                <a:gd name="T57" fmla="*/ 352 h 467"/>
                <a:gd name="T58" fmla="*/ 210 w 531"/>
                <a:gd name="T59" fmla="*/ 385 h 467"/>
                <a:gd name="T60" fmla="*/ 186 w 531"/>
                <a:gd name="T61" fmla="*/ 467 h 467"/>
                <a:gd name="T62" fmla="*/ 327 w 531"/>
                <a:gd name="T63" fmla="*/ 386 h 467"/>
                <a:gd name="T64" fmla="*/ 292 w 531"/>
                <a:gd name="T65" fmla="*/ 371 h 467"/>
                <a:gd name="T66" fmla="*/ 282 w 531"/>
                <a:gd name="T67" fmla="*/ 299 h 467"/>
                <a:gd name="T68" fmla="*/ 289 w 531"/>
                <a:gd name="T69" fmla="*/ 233 h 467"/>
                <a:gd name="T70" fmla="*/ 354 w 531"/>
                <a:gd name="T71" fmla="*/ 58 h 467"/>
                <a:gd name="T72" fmla="*/ 417 w 531"/>
                <a:gd name="T73" fmla="*/ 84 h 467"/>
                <a:gd name="T74" fmla="*/ 346 w 531"/>
                <a:gd name="T75" fmla="*/ 300 h 467"/>
                <a:gd name="T76" fmla="*/ 358 w 531"/>
                <a:gd name="T77" fmla="*/ 320 h 467"/>
                <a:gd name="T78" fmla="*/ 396 w 531"/>
                <a:gd name="T79" fmla="*/ 339 h 467"/>
                <a:gd name="T80" fmla="*/ 507 w 531"/>
                <a:gd name="T81" fmla="*/ 328 h 467"/>
                <a:gd name="T82" fmla="*/ 531 w 531"/>
                <a:gd name="T83" fmla="*/ 303 h 467"/>
                <a:gd name="T84" fmla="*/ 275 w 531"/>
                <a:gd name="T85" fmla="*/ 24 h 467"/>
                <a:gd name="T86" fmla="*/ 266 w 531"/>
                <a:gd name="T87" fmla="*/ 34 h 467"/>
                <a:gd name="T88" fmla="*/ 257 w 531"/>
                <a:gd name="T89" fmla="*/ 21 h 467"/>
                <a:gd name="T90" fmla="*/ 51 w 531"/>
                <a:gd name="T91" fmla="*/ 325 h 467"/>
                <a:gd name="T92" fmla="*/ 166 w 531"/>
                <a:gd name="T93" fmla="*/ 308 h 467"/>
                <a:gd name="T94" fmla="*/ 134 w 531"/>
                <a:gd name="T95" fmla="*/ 325 h 467"/>
                <a:gd name="T96" fmla="*/ 270 w 531"/>
                <a:gd name="T97" fmla="*/ 217 h 467"/>
                <a:gd name="T98" fmla="*/ 275 w 531"/>
                <a:gd name="T99" fmla="*/ 274 h 467"/>
                <a:gd name="T100" fmla="*/ 256 w 531"/>
                <a:gd name="T101" fmla="*/ 274 h 467"/>
                <a:gd name="T102" fmla="*/ 262 w 531"/>
                <a:gd name="T103" fmla="*/ 217 h 467"/>
                <a:gd name="T104" fmla="*/ 331 w 531"/>
                <a:gd name="T105" fmla="*/ 453 h 467"/>
                <a:gd name="T106" fmla="*/ 296 w 531"/>
                <a:gd name="T107" fmla="*/ 391 h 467"/>
                <a:gd name="T108" fmla="*/ 256 w 531"/>
                <a:gd name="T109" fmla="*/ 368 h 467"/>
                <a:gd name="T110" fmla="*/ 268 w 531"/>
                <a:gd name="T111" fmla="*/ 307 h 467"/>
                <a:gd name="T112" fmla="*/ 274 w 531"/>
                <a:gd name="T113" fmla="*/ 368 h 467"/>
                <a:gd name="T114" fmla="*/ 268 w 531"/>
                <a:gd name="T115" fmla="*/ 203 h 467"/>
                <a:gd name="T116" fmla="*/ 268 w 531"/>
                <a:gd name="T117" fmla="*/ 53 h 467"/>
                <a:gd name="T118" fmla="*/ 480 w 531"/>
                <a:gd name="T119" fmla="*/ 325 h 467"/>
                <a:gd name="T120" fmla="*/ 367 w 531"/>
                <a:gd name="T121" fmla="*/ 308 h 467"/>
                <a:gd name="T122" fmla="*/ 480 w 531"/>
                <a:gd name="T123" fmla="*/ 325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31" h="467">
                  <a:moveTo>
                    <a:pt x="531" y="303"/>
                  </a:moveTo>
                  <a:lnTo>
                    <a:pt x="531" y="303"/>
                  </a:lnTo>
                  <a:lnTo>
                    <a:pt x="531" y="300"/>
                  </a:lnTo>
                  <a:lnTo>
                    <a:pt x="530" y="298"/>
                  </a:lnTo>
                  <a:lnTo>
                    <a:pt x="448" y="98"/>
                  </a:lnTo>
                  <a:lnTo>
                    <a:pt x="448" y="98"/>
                  </a:lnTo>
                  <a:lnTo>
                    <a:pt x="453" y="95"/>
                  </a:lnTo>
                  <a:lnTo>
                    <a:pt x="457" y="91"/>
                  </a:lnTo>
                  <a:lnTo>
                    <a:pt x="461" y="84"/>
                  </a:lnTo>
                  <a:lnTo>
                    <a:pt x="462" y="78"/>
                  </a:lnTo>
                  <a:lnTo>
                    <a:pt x="462" y="78"/>
                  </a:lnTo>
                  <a:lnTo>
                    <a:pt x="461" y="75"/>
                  </a:lnTo>
                  <a:lnTo>
                    <a:pt x="459" y="72"/>
                  </a:lnTo>
                  <a:lnTo>
                    <a:pt x="457" y="71"/>
                  </a:lnTo>
                  <a:lnTo>
                    <a:pt x="454" y="70"/>
                  </a:lnTo>
                  <a:lnTo>
                    <a:pt x="454" y="70"/>
                  </a:lnTo>
                  <a:lnTo>
                    <a:pt x="452" y="71"/>
                  </a:lnTo>
                  <a:lnTo>
                    <a:pt x="449" y="72"/>
                  </a:lnTo>
                  <a:lnTo>
                    <a:pt x="448" y="75"/>
                  </a:lnTo>
                  <a:lnTo>
                    <a:pt x="448" y="78"/>
                  </a:lnTo>
                  <a:lnTo>
                    <a:pt x="448" y="78"/>
                  </a:lnTo>
                  <a:lnTo>
                    <a:pt x="446" y="81"/>
                  </a:lnTo>
                  <a:lnTo>
                    <a:pt x="444" y="83"/>
                  </a:lnTo>
                  <a:lnTo>
                    <a:pt x="442" y="85"/>
                  </a:lnTo>
                  <a:lnTo>
                    <a:pt x="439" y="87"/>
                  </a:lnTo>
                  <a:lnTo>
                    <a:pt x="439" y="87"/>
                  </a:lnTo>
                  <a:lnTo>
                    <a:pt x="436" y="85"/>
                  </a:lnTo>
                  <a:lnTo>
                    <a:pt x="434" y="83"/>
                  </a:lnTo>
                  <a:lnTo>
                    <a:pt x="431" y="81"/>
                  </a:lnTo>
                  <a:lnTo>
                    <a:pt x="430" y="78"/>
                  </a:lnTo>
                  <a:lnTo>
                    <a:pt x="430" y="78"/>
                  </a:lnTo>
                  <a:lnTo>
                    <a:pt x="431" y="75"/>
                  </a:lnTo>
                  <a:lnTo>
                    <a:pt x="434" y="72"/>
                  </a:lnTo>
                  <a:lnTo>
                    <a:pt x="434" y="72"/>
                  </a:lnTo>
                  <a:lnTo>
                    <a:pt x="435" y="70"/>
                  </a:lnTo>
                  <a:lnTo>
                    <a:pt x="435" y="67"/>
                  </a:lnTo>
                  <a:lnTo>
                    <a:pt x="435" y="65"/>
                  </a:lnTo>
                  <a:lnTo>
                    <a:pt x="434" y="63"/>
                  </a:lnTo>
                  <a:lnTo>
                    <a:pt x="434" y="63"/>
                  </a:lnTo>
                  <a:lnTo>
                    <a:pt x="431" y="61"/>
                  </a:lnTo>
                  <a:lnTo>
                    <a:pt x="429" y="60"/>
                  </a:lnTo>
                  <a:lnTo>
                    <a:pt x="429" y="60"/>
                  </a:lnTo>
                  <a:lnTo>
                    <a:pt x="396" y="51"/>
                  </a:lnTo>
                  <a:lnTo>
                    <a:pt x="360" y="44"/>
                  </a:lnTo>
                  <a:lnTo>
                    <a:pt x="323" y="41"/>
                  </a:lnTo>
                  <a:lnTo>
                    <a:pt x="283" y="39"/>
                  </a:lnTo>
                  <a:lnTo>
                    <a:pt x="283" y="39"/>
                  </a:lnTo>
                  <a:lnTo>
                    <a:pt x="286" y="36"/>
                  </a:lnTo>
                  <a:lnTo>
                    <a:pt x="288" y="31"/>
                  </a:lnTo>
                  <a:lnTo>
                    <a:pt x="289" y="28"/>
                  </a:lnTo>
                  <a:lnTo>
                    <a:pt x="289" y="24"/>
                  </a:lnTo>
                  <a:lnTo>
                    <a:pt x="289" y="24"/>
                  </a:lnTo>
                  <a:lnTo>
                    <a:pt x="289" y="20"/>
                  </a:lnTo>
                  <a:lnTo>
                    <a:pt x="288" y="15"/>
                  </a:lnTo>
                  <a:lnTo>
                    <a:pt x="286" y="11"/>
                  </a:lnTo>
                  <a:lnTo>
                    <a:pt x="282" y="8"/>
                  </a:lnTo>
                  <a:lnTo>
                    <a:pt x="279" y="4"/>
                  </a:lnTo>
                  <a:lnTo>
                    <a:pt x="275" y="2"/>
                  </a:lnTo>
                  <a:lnTo>
                    <a:pt x="270" y="1"/>
                  </a:lnTo>
                  <a:lnTo>
                    <a:pt x="266" y="0"/>
                  </a:lnTo>
                  <a:lnTo>
                    <a:pt x="266" y="0"/>
                  </a:lnTo>
                  <a:lnTo>
                    <a:pt x="261" y="1"/>
                  </a:lnTo>
                  <a:lnTo>
                    <a:pt x="256" y="2"/>
                  </a:lnTo>
                  <a:lnTo>
                    <a:pt x="253" y="4"/>
                  </a:lnTo>
                  <a:lnTo>
                    <a:pt x="249" y="8"/>
                  </a:lnTo>
                  <a:lnTo>
                    <a:pt x="247" y="11"/>
                  </a:lnTo>
                  <a:lnTo>
                    <a:pt x="245" y="15"/>
                  </a:lnTo>
                  <a:lnTo>
                    <a:pt x="242" y="20"/>
                  </a:lnTo>
                  <a:lnTo>
                    <a:pt x="242" y="24"/>
                  </a:lnTo>
                  <a:lnTo>
                    <a:pt x="242" y="24"/>
                  </a:lnTo>
                  <a:lnTo>
                    <a:pt x="242" y="28"/>
                  </a:lnTo>
                  <a:lnTo>
                    <a:pt x="243" y="31"/>
                  </a:lnTo>
                  <a:lnTo>
                    <a:pt x="246" y="36"/>
                  </a:lnTo>
                  <a:lnTo>
                    <a:pt x="248" y="39"/>
                  </a:lnTo>
                  <a:lnTo>
                    <a:pt x="248" y="39"/>
                  </a:lnTo>
                  <a:lnTo>
                    <a:pt x="209" y="41"/>
                  </a:lnTo>
                  <a:lnTo>
                    <a:pt x="171" y="44"/>
                  </a:lnTo>
                  <a:lnTo>
                    <a:pt x="135" y="51"/>
                  </a:lnTo>
                  <a:lnTo>
                    <a:pt x="102" y="60"/>
                  </a:lnTo>
                  <a:lnTo>
                    <a:pt x="102" y="60"/>
                  </a:lnTo>
                  <a:lnTo>
                    <a:pt x="100" y="61"/>
                  </a:lnTo>
                  <a:lnTo>
                    <a:pt x="98" y="63"/>
                  </a:lnTo>
                  <a:lnTo>
                    <a:pt x="98" y="63"/>
                  </a:lnTo>
                  <a:lnTo>
                    <a:pt x="97" y="65"/>
                  </a:lnTo>
                  <a:lnTo>
                    <a:pt x="97" y="67"/>
                  </a:lnTo>
                  <a:lnTo>
                    <a:pt x="97" y="70"/>
                  </a:lnTo>
                  <a:lnTo>
                    <a:pt x="99" y="72"/>
                  </a:lnTo>
                  <a:lnTo>
                    <a:pt x="99" y="72"/>
                  </a:lnTo>
                  <a:lnTo>
                    <a:pt x="100" y="75"/>
                  </a:lnTo>
                  <a:lnTo>
                    <a:pt x="101" y="78"/>
                  </a:lnTo>
                  <a:lnTo>
                    <a:pt x="101" y="78"/>
                  </a:lnTo>
                  <a:lnTo>
                    <a:pt x="100" y="81"/>
                  </a:lnTo>
                  <a:lnTo>
                    <a:pt x="99" y="83"/>
                  </a:lnTo>
                  <a:lnTo>
                    <a:pt x="95" y="85"/>
                  </a:lnTo>
                  <a:lnTo>
                    <a:pt x="92" y="87"/>
                  </a:lnTo>
                  <a:lnTo>
                    <a:pt x="92" y="87"/>
                  </a:lnTo>
                  <a:lnTo>
                    <a:pt x="89" y="85"/>
                  </a:lnTo>
                  <a:lnTo>
                    <a:pt x="87" y="83"/>
                  </a:lnTo>
                  <a:lnTo>
                    <a:pt x="85" y="81"/>
                  </a:lnTo>
                  <a:lnTo>
                    <a:pt x="85" y="78"/>
                  </a:lnTo>
                  <a:lnTo>
                    <a:pt x="85" y="78"/>
                  </a:lnTo>
                  <a:lnTo>
                    <a:pt x="84" y="75"/>
                  </a:lnTo>
                  <a:lnTo>
                    <a:pt x="83" y="72"/>
                  </a:lnTo>
                  <a:lnTo>
                    <a:pt x="80" y="71"/>
                  </a:lnTo>
                  <a:lnTo>
                    <a:pt x="77" y="70"/>
                  </a:lnTo>
                  <a:lnTo>
                    <a:pt x="77" y="70"/>
                  </a:lnTo>
                  <a:lnTo>
                    <a:pt x="75" y="71"/>
                  </a:lnTo>
                  <a:lnTo>
                    <a:pt x="72" y="72"/>
                  </a:lnTo>
                  <a:lnTo>
                    <a:pt x="71" y="75"/>
                  </a:lnTo>
                  <a:lnTo>
                    <a:pt x="71" y="78"/>
                  </a:lnTo>
                  <a:lnTo>
                    <a:pt x="71" y="78"/>
                  </a:lnTo>
                  <a:lnTo>
                    <a:pt x="71" y="84"/>
                  </a:lnTo>
                  <a:lnTo>
                    <a:pt x="74" y="91"/>
                  </a:lnTo>
                  <a:lnTo>
                    <a:pt x="78" y="95"/>
                  </a:lnTo>
                  <a:lnTo>
                    <a:pt x="84" y="98"/>
                  </a:lnTo>
                  <a:lnTo>
                    <a:pt x="2" y="298"/>
                  </a:lnTo>
                  <a:lnTo>
                    <a:pt x="2" y="298"/>
                  </a:lnTo>
                  <a:lnTo>
                    <a:pt x="2" y="300"/>
                  </a:lnTo>
                  <a:lnTo>
                    <a:pt x="2" y="303"/>
                  </a:lnTo>
                  <a:lnTo>
                    <a:pt x="0" y="304"/>
                  </a:lnTo>
                  <a:lnTo>
                    <a:pt x="0" y="304"/>
                  </a:lnTo>
                  <a:lnTo>
                    <a:pt x="4" y="310"/>
                  </a:lnTo>
                  <a:lnTo>
                    <a:pt x="8" y="314"/>
                  </a:lnTo>
                  <a:lnTo>
                    <a:pt x="12" y="320"/>
                  </a:lnTo>
                  <a:lnTo>
                    <a:pt x="18" y="324"/>
                  </a:lnTo>
                  <a:lnTo>
                    <a:pt x="24" y="328"/>
                  </a:lnTo>
                  <a:lnTo>
                    <a:pt x="32" y="333"/>
                  </a:lnTo>
                  <a:lnTo>
                    <a:pt x="39" y="336"/>
                  </a:lnTo>
                  <a:lnTo>
                    <a:pt x="48" y="339"/>
                  </a:lnTo>
                  <a:lnTo>
                    <a:pt x="50" y="339"/>
                  </a:lnTo>
                  <a:lnTo>
                    <a:pt x="135" y="339"/>
                  </a:lnTo>
                  <a:lnTo>
                    <a:pt x="138" y="339"/>
                  </a:lnTo>
                  <a:lnTo>
                    <a:pt x="138" y="339"/>
                  </a:lnTo>
                  <a:lnTo>
                    <a:pt x="146" y="336"/>
                  </a:lnTo>
                  <a:lnTo>
                    <a:pt x="154" y="333"/>
                  </a:lnTo>
                  <a:lnTo>
                    <a:pt x="161" y="328"/>
                  </a:lnTo>
                  <a:lnTo>
                    <a:pt x="168" y="324"/>
                  </a:lnTo>
                  <a:lnTo>
                    <a:pt x="173" y="320"/>
                  </a:lnTo>
                  <a:lnTo>
                    <a:pt x="179" y="314"/>
                  </a:lnTo>
                  <a:lnTo>
                    <a:pt x="183" y="310"/>
                  </a:lnTo>
                  <a:lnTo>
                    <a:pt x="186" y="304"/>
                  </a:lnTo>
                  <a:lnTo>
                    <a:pt x="185" y="303"/>
                  </a:lnTo>
                  <a:lnTo>
                    <a:pt x="185" y="303"/>
                  </a:lnTo>
                  <a:lnTo>
                    <a:pt x="185" y="300"/>
                  </a:lnTo>
                  <a:lnTo>
                    <a:pt x="184" y="298"/>
                  </a:lnTo>
                  <a:lnTo>
                    <a:pt x="102" y="98"/>
                  </a:lnTo>
                  <a:lnTo>
                    <a:pt x="102" y="98"/>
                  </a:lnTo>
                  <a:lnTo>
                    <a:pt x="107" y="95"/>
                  </a:lnTo>
                  <a:lnTo>
                    <a:pt x="112" y="90"/>
                  </a:lnTo>
                  <a:lnTo>
                    <a:pt x="114" y="84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4" y="70"/>
                  </a:lnTo>
                  <a:lnTo>
                    <a:pt x="114" y="70"/>
                  </a:lnTo>
                  <a:lnTo>
                    <a:pt x="145" y="64"/>
                  </a:lnTo>
                  <a:lnTo>
                    <a:pt x="178" y="58"/>
                  </a:lnTo>
                  <a:lnTo>
                    <a:pt x="212" y="54"/>
                  </a:lnTo>
                  <a:lnTo>
                    <a:pt x="249" y="53"/>
                  </a:lnTo>
                  <a:lnTo>
                    <a:pt x="249" y="211"/>
                  </a:lnTo>
                  <a:lnTo>
                    <a:pt x="249" y="211"/>
                  </a:lnTo>
                  <a:lnTo>
                    <a:pt x="246" y="222"/>
                  </a:lnTo>
                  <a:lnTo>
                    <a:pt x="243" y="233"/>
                  </a:lnTo>
                  <a:lnTo>
                    <a:pt x="241" y="244"/>
                  </a:lnTo>
                  <a:lnTo>
                    <a:pt x="241" y="255"/>
                  </a:lnTo>
                  <a:lnTo>
                    <a:pt x="241" y="267"/>
                  </a:lnTo>
                  <a:lnTo>
                    <a:pt x="243" y="278"/>
                  </a:lnTo>
                  <a:lnTo>
                    <a:pt x="246" y="288"/>
                  </a:lnTo>
                  <a:lnTo>
                    <a:pt x="249" y="299"/>
                  </a:lnTo>
                  <a:lnTo>
                    <a:pt x="249" y="299"/>
                  </a:lnTo>
                  <a:lnTo>
                    <a:pt x="249" y="300"/>
                  </a:lnTo>
                  <a:lnTo>
                    <a:pt x="249" y="341"/>
                  </a:lnTo>
                  <a:lnTo>
                    <a:pt x="249" y="341"/>
                  </a:lnTo>
                  <a:lnTo>
                    <a:pt x="249" y="346"/>
                  </a:lnTo>
                  <a:lnTo>
                    <a:pt x="248" y="352"/>
                  </a:lnTo>
                  <a:lnTo>
                    <a:pt x="246" y="358"/>
                  </a:lnTo>
                  <a:lnTo>
                    <a:pt x="242" y="364"/>
                  </a:lnTo>
                  <a:lnTo>
                    <a:pt x="238" y="371"/>
                  </a:lnTo>
                  <a:lnTo>
                    <a:pt x="230" y="376"/>
                  </a:lnTo>
                  <a:lnTo>
                    <a:pt x="222" y="381"/>
                  </a:lnTo>
                  <a:lnTo>
                    <a:pt x="210" y="385"/>
                  </a:lnTo>
                  <a:lnTo>
                    <a:pt x="206" y="386"/>
                  </a:lnTo>
                  <a:lnTo>
                    <a:pt x="205" y="391"/>
                  </a:lnTo>
                  <a:lnTo>
                    <a:pt x="192" y="391"/>
                  </a:lnTo>
                  <a:lnTo>
                    <a:pt x="192" y="429"/>
                  </a:lnTo>
                  <a:lnTo>
                    <a:pt x="186" y="429"/>
                  </a:lnTo>
                  <a:lnTo>
                    <a:pt x="186" y="467"/>
                  </a:lnTo>
                  <a:lnTo>
                    <a:pt x="345" y="467"/>
                  </a:lnTo>
                  <a:lnTo>
                    <a:pt x="345" y="429"/>
                  </a:lnTo>
                  <a:lnTo>
                    <a:pt x="340" y="429"/>
                  </a:lnTo>
                  <a:lnTo>
                    <a:pt x="340" y="391"/>
                  </a:lnTo>
                  <a:lnTo>
                    <a:pt x="327" y="391"/>
                  </a:lnTo>
                  <a:lnTo>
                    <a:pt x="327" y="386"/>
                  </a:lnTo>
                  <a:lnTo>
                    <a:pt x="321" y="385"/>
                  </a:lnTo>
                  <a:lnTo>
                    <a:pt x="321" y="385"/>
                  </a:lnTo>
                  <a:lnTo>
                    <a:pt x="311" y="382"/>
                  </a:lnTo>
                  <a:lnTo>
                    <a:pt x="304" y="379"/>
                  </a:lnTo>
                  <a:lnTo>
                    <a:pt x="297" y="375"/>
                  </a:lnTo>
                  <a:lnTo>
                    <a:pt x="292" y="371"/>
                  </a:lnTo>
                  <a:lnTo>
                    <a:pt x="288" y="364"/>
                  </a:lnTo>
                  <a:lnTo>
                    <a:pt x="286" y="358"/>
                  </a:lnTo>
                  <a:lnTo>
                    <a:pt x="283" y="350"/>
                  </a:lnTo>
                  <a:lnTo>
                    <a:pt x="282" y="341"/>
                  </a:lnTo>
                  <a:lnTo>
                    <a:pt x="282" y="299"/>
                  </a:lnTo>
                  <a:lnTo>
                    <a:pt x="282" y="299"/>
                  </a:lnTo>
                  <a:lnTo>
                    <a:pt x="286" y="288"/>
                  </a:lnTo>
                  <a:lnTo>
                    <a:pt x="289" y="278"/>
                  </a:lnTo>
                  <a:lnTo>
                    <a:pt x="290" y="266"/>
                  </a:lnTo>
                  <a:lnTo>
                    <a:pt x="290" y="255"/>
                  </a:lnTo>
                  <a:lnTo>
                    <a:pt x="290" y="244"/>
                  </a:lnTo>
                  <a:lnTo>
                    <a:pt x="289" y="233"/>
                  </a:lnTo>
                  <a:lnTo>
                    <a:pt x="286" y="222"/>
                  </a:lnTo>
                  <a:lnTo>
                    <a:pt x="282" y="211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319" y="54"/>
                  </a:lnTo>
                  <a:lnTo>
                    <a:pt x="354" y="58"/>
                  </a:lnTo>
                  <a:lnTo>
                    <a:pt x="387" y="64"/>
                  </a:lnTo>
                  <a:lnTo>
                    <a:pt x="417" y="70"/>
                  </a:lnTo>
                  <a:lnTo>
                    <a:pt x="417" y="70"/>
                  </a:lnTo>
                  <a:lnTo>
                    <a:pt x="416" y="78"/>
                  </a:lnTo>
                  <a:lnTo>
                    <a:pt x="416" y="78"/>
                  </a:lnTo>
                  <a:lnTo>
                    <a:pt x="417" y="84"/>
                  </a:lnTo>
                  <a:lnTo>
                    <a:pt x="421" y="90"/>
                  </a:lnTo>
                  <a:lnTo>
                    <a:pt x="424" y="95"/>
                  </a:lnTo>
                  <a:lnTo>
                    <a:pt x="429" y="98"/>
                  </a:lnTo>
                  <a:lnTo>
                    <a:pt x="347" y="298"/>
                  </a:lnTo>
                  <a:lnTo>
                    <a:pt x="347" y="298"/>
                  </a:lnTo>
                  <a:lnTo>
                    <a:pt x="346" y="300"/>
                  </a:lnTo>
                  <a:lnTo>
                    <a:pt x="347" y="303"/>
                  </a:lnTo>
                  <a:lnTo>
                    <a:pt x="346" y="304"/>
                  </a:lnTo>
                  <a:lnTo>
                    <a:pt x="346" y="304"/>
                  </a:lnTo>
                  <a:lnTo>
                    <a:pt x="349" y="310"/>
                  </a:lnTo>
                  <a:lnTo>
                    <a:pt x="354" y="314"/>
                  </a:lnTo>
                  <a:lnTo>
                    <a:pt x="358" y="320"/>
                  </a:lnTo>
                  <a:lnTo>
                    <a:pt x="363" y="324"/>
                  </a:lnTo>
                  <a:lnTo>
                    <a:pt x="370" y="328"/>
                  </a:lnTo>
                  <a:lnTo>
                    <a:pt x="377" y="333"/>
                  </a:lnTo>
                  <a:lnTo>
                    <a:pt x="385" y="336"/>
                  </a:lnTo>
                  <a:lnTo>
                    <a:pt x="394" y="339"/>
                  </a:lnTo>
                  <a:lnTo>
                    <a:pt x="396" y="339"/>
                  </a:lnTo>
                  <a:lnTo>
                    <a:pt x="481" y="339"/>
                  </a:lnTo>
                  <a:lnTo>
                    <a:pt x="483" y="339"/>
                  </a:lnTo>
                  <a:lnTo>
                    <a:pt x="483" y="339"/>
                  </a:lnTo>
                  <a:lnTo>
                    <a:pt x="492" y="336"/>
                  </a:lnTo>
                  <a:lnTo>
                    <a:pt x="499" y="333"/>
                  </a:lnTo>
                  <a:lnTo>
                    <a:pt x="507" y="328"/>
                  </a:lnTo>
                  <a:lnTo>
                    <a:pt x="513" y="324"/>
                  </a:lnTo>
                  <a:lnTo>
                    <a:pt x="519" y="320"/>
                  </a:lnTo>
                  <a:lnTo>
                    <a:pt x="524" y="314"/>
                  </a:lnTo>
                  <a:lnTo>
                    <a:pt x="527" y="310"/>
                  </a:lnTo>
                  <a:lnTo>
                    <a:pt x="531" y="304"/>
                  </a:lnTo>
                  <a:lnTo>
                    <a:pt x="531" y="303"/>
                  </a:lnTo>
                  <a:close/>
                  <a:moveTo>
                    <a:pt x="266" y="15"/>
                  </a:moveTo>
                  <a:lnTo>
                    <a:pt x="266" y="15"/>
                  </a:lnTo>
                  <a:lnTo>
                    <a:pt x="269" y="15"/>
                  </a:lnTo>
                  <a:lnTo>
                    <a:pt x="273" y="17"/>
                  </a:lnTo>
                  <a:lnTo>
                    <a:pt x="275" y="21"/>
                  </a:lnTo>
                  <a:lnTo>
                    <a:pt x="275" y="24"/>
                  </a:lnTo>
                  <a:lnTo>
                    <a:pt x="275" y="24"/>
                  </a:lnTo>
                  <a:lnTo>
                    <a:pt x="275" y="27"/>
                  </a:lnTo>
                  <a:lnTo>
                    <a:pt x="273" y="30"/>
                  </a:lnTo>
                  <a:lnTo>
                    <a:pt x="269" y="33"/>
                  </a:lnTo>
                  <a:lnTo>
                    <a:pt x="266" y="34"/>
                  </a:lnTo>
                  <a:lnTo>
                    <a:pt x="266" y="34"/>
                  </a:lnTo>
                  <a:lnTo>
                    <a:pt x="262" y="33"/>
                  </a:lnTo>
                  <a:lnTo>
                    <a:pt x="260" y="30"/>
                  </a:lnTo>
                  <a:lnTo>
                    <a:pt x="257" y="27"/>
                  </a:lnTo>
                  <a:lnTo>
                    <a:pt x="256" y="24"/>
                  </a:lnTo>
                  <a:lnTo>
                    <a:pt x="256" y="24"/>
                  </a:lnTo>
                  <a:lnTo>
                    <a:pt x="257" y="21"/>
                  </a:lnTo>
                  <a:lnTo>
                    <a:pt x="260" y="17"/>
                  </a:lnTo>
                  <a:lnTo>
                    <a:pt x="262" y="15"/>
                  </a:lnTo>
                  <a:lnTo>
                    <a:pt x="266" y="15"/>
                  </a:lnTo>
                  <a:lnTo>
                    <a:pt x="266" y="15"/>
                  </a:lnTo>
                  <a:close/>
                  <a:moveTo>
                    <a:pt x="134" y="325"/>
                  </a:moveTo>
                  <a:lnTo>
                    <a:pt x="51" y="325"/>
                  </a:lnTo>
                  <a:lnTo>
                    <a:pt x="51" y="325"/>
                  </a:lnTo>
                  <a:lnTo>
                    <a:pt x="41" y="322"/>
                  </a:lnTo>
                  <a:lnTo>
                    <a:pt x="34" y="318"/>
                  </a:lnTo>
                  <a:lnTo>
                    <a:pt x="26" y="313"/>
                  </a:lnTo>
                  <a:lnTo>
                    <a:pt x="21" y="308"/>
                  </a:lnTo>
                  <a:lnTo>
                    <a:pt x="166" y="308"/>
                  </a:lnTo>
                  <a:lnTo>
                    <a:pt x="166" y="308"/>
                  </a:lnTo>
                  <a:lnTo>
                    <a:pt x="159" y="313"/>
                  </a:lnTo>
                  <a:lnTo>
                    <a:pt x="152" y="318"/>
                  </a:lnTo>
                  <a:lnTo>
                    <a:pt x="144" y="322"/>
                  </a:lnTo>
                  <a:lnTo>
                    <a:pt x="134" y="325"/>
                  </a:lnTo>
                  <a:lnTo>
                    <a:pt x="134" y="325"/>
                  </a:lnTo>
                  <a:close/>
                  <a:moveTo>
                    <a:pt x="19" y="294"/>
                  </a:moveTo>
                  <a:lnTo>
                    <a:pt x="93" y="114"/>
                  </a:lnTo>
                  <a:lnTo>
                    <a:pt x="167" y="294"/>
                  </a:lnTo>
                  <a:lnTo>
                    <a:pt x="19" y="294"/>
                  </a:lnTo>
                  <a:close/>
                  <a:moveTo>
                    <a:pt x="270" y="217"/>
                  </a:moveTo>
                  <a:lnTo>
                    <a:pt x="270" y="217"/>
                  </a:lnTo>
                  <a:lnTo>
                    <a:pt x="273" y="227"/>
                  </a:lnTo>
                  <a:lnTo>
                    <a:pt x="275" y="237"/>
                  </a:lnTo>
                  <a:lnTo>
                    <a:pt x="276" y="245"/>
                  </a:lnTo>
                  <a:lnTo>
                    <a:pt x="276" y="255"/>
                  </a:lnTo>
                  <a:lnTo>
                    <a:pt x="276" y="265"/>
                  </a:lnTo>
                  <a:lnTo>
                    <a:pt x="275" y="274"/>
                  </a:lnTo>
                  <a:lnTo>
                    <a:pt x="273" y="283"/>
                  </a:lnTo>
                  <a:lnTo>
                    <a:pt x="270" y="293"/>
                  </a:lnTo>
                  <a:lnTo>
                    <a:pt x="262" y="293"/>
                  </a:lnTo>
                  <a:lnTo>
                    <a:pt x="262" y="293"/>
                  </a:lnTo>
                  <a:lnTo>
                    <a:pt x="259" y="283"/>
                  </a:lnTo>
                  <a:lnTo>
                    <a:pt x="256" y="274"/>
                  </a:lnTo>
                  <a:lnTo>
                    <a:pt x="255" y="265"/>
                  </a:lnTo>
                  <a:lnTo>
                    <a:pt x="255" y="255"/>
                  </a:lnTo>
                  <a:lnTo>
                    <a:pt x="255" y="245"/>
                  </a:lnTo>
                  <a:lnTo>
                    <a:pt x="256" y="237"/>
                  </a:lnTo>
                  <a:lnTo>
                    <a:pt x="259" y="227"/>
                  </a:lnTo>
                  <a:lnTo>
                    <a:pt x="262" y="217"/>
                  </a:lnTo>
                  <a:lnTo>
                    <a:pt x="270" y="217"/>
                  </a:lnTo>
                  <a:close/>
                  <a:moveTo>
                    <a:pt x="331" y="453"/>
                  </a:moveTo>
                  <a:lnTo>
                    <a:pt x="200" y="453"/>
                  </a:lnTo>
                  <a:lnTo>
                    <a:pt x="200" y="443"/>
                  </a:lnTo>
                  <a:lnTo>
                    <a:pt x="331" y="443"/>
                  </a:lnTo>
                  <a:lnTo>
                    <a:pt x="331" y="453"/>
                  </a:lnTo>
                  <a:close/>
                  <a:moveTo>
                    <a:pt x="207" y="429"/>
                  </a:moveTo>
                  <a:lnTo>
                    <a:pt x="207" y="406"/>
                  </a:lnTo>
                  <a:lnTo>
                    <a:pt x="326" y="406"/>
                  </a:lnTo>
                  <a:lnTo>
                    <a:pt x="326" y="429"/>
                  </a:lnTo>
                  <a:lnTo>
                    <a:pt x="207" y="429"/>
                  </a:lnTo>
                  <a:close/>
                  <a:moveTo>
                    <a:pt x="296" y="391"/>
                  </a:moveTo>
                  <a:lnTo>
                    <a:pt x="235" y="391"/>
                  </a:lnTo>
                  <a:lnTo>
                    <a:pt x="235" y="391"/>
                  </a:lnTo>
                  <a:lnTo>
                    <a:pt x="241" y="386"/>
                  </a:lnTo>
                  <a:lnTo>
                    <a:pt x="248" y="380"/>
                  </a:lnTo>
                  <a:lnTo>
                    <a:pt x="252" y="375"/>
                  </a:lnTo>
                  <a:lnTo>
                    <a:pt x="256" y="368"/>
                  </a:lnTo>
                  <a:lnTo>
                    <a:pt x="260" y="362"/>
                  </a:lnTo>
                  <a:lnTo>
                    <a:pt x="262" y="355"/>
                  </a:lnTo>
                  <a:lnTo>
                    <a:pt x="263" y="348"/>
                  </a:lnTo>
                  <a:lnTo>
                    <a:pt x="263" y="341"/>
                  </a:lnTo>
                  <a:lnTo>
                    <a:pt x="263" y="307"/>
                  </a:lnTo>
                  <a:lnTo>
                    <a:pt x="268" y="307"/>
                  </a:lnTo>
                  <a:lnTo>
                    <a:pt x="268" y="341"/>
                  </a:lnTo>
                  <a:lnTo>
                    <a:pt x="268" y="341"/>
                  </a:lnTo>
                  <a:lnTo>
                    <a:pt x="269" y="348"/>
                  </a:lnTo>
                  <a:lnTo>
                    <a:pt x="269" y="354"/>
                  </a:lnTo>
                  <a:lnTo>
                    <a:pt x="272" y="362"/>
                  </a:lnTo>
                  <a:lnTo>
                    <a:pt x="274" y="368"/>
                  </a:lnTo>
                  <a:lnTo>
                    <a:pt x="278" y="375"/>
                  </a:lnTo>
                  <a:lnTo>
                    <a:pt x="282" y="380"/>
                  </a:lnTo>
                  <a:lnTo>
                    <a:pt x="289" y="386"/>
                  </a:lnTo>
                  <a:lnTo>
                    <a:pt x="296" y="391"/>
                  </a:lnTo>
                  <a:lnTo>
                    <a:pt x="296" y="391"/>
                  </a:lnTo>
                  <a:close/>
                  <a:moveTo>
                    <a:pt x="268" y="203"/>
                  </a:moveTo>
                  <a:lnTo>
                    <a:pt x="263" y="203"/>
                  </a:lnTo>
                  <a:lnTo>
                    <a:pt x="263" y="53"/>
                  </a:lnTo>
                  <a:lnTo>
                    <a:pt x="263" y="53"/>
                  </a:lnTo>
                  <a:lnTo>
                    <a:pt x="266" y="53"/>
                  </a:lnTo>
                  <a:lnTo>
                    <a:pt x="266" y="53"/>
                  </a:lnTo>
                  <a:lnTo>
                    <a:pt x="268" y="53"/>
                  </a:lnTo>
                  <a:lnTo>
                    <a:pt x="268" y="203"/>
                  </a:lnTo>
                  <a:close/>
                  <a:moveTo>
                    <a:pt x="512" y="294"/>
                  </a:moveTo>
                  <a:lnTo>
                    <a:pt x="364" y="294"/>
                  </a:lnTo>
                  <a:lnTo>
                    <a:pt x="439" y="114"/>
                  </a:lnTo>
                  <a:lnTo>
                    <a:pt x="512" y="294"/>
                  </a:lnTo>
                  <a:close/>
                  <a:moveTo>
                    <a:pt x="480" y="325"/>
                  </a:moveTo>
                  <a:lnTo>
                    <a:pt x="397" y="325"/>
                  </a:lnTo>
                  <a:lnTo>
                    <a:pt x="397" y="325"/>
                  </a:lnTo>
                  <a:lnTo>
                    <a:pt x="387" y="322"/>
                  </a:lnTo>
                  <a:lnTo>
                    <a:pt x="380" y="318"/>
                  </a:lnTo>
                  <a:lnTo>
                    <a:pt x="372" y="313"/>
                  </a:lnTo>
                  <a:lnTo>
                    <a:pt x="367" y="308"/>
                  </a:lnTo>
                  <a:lnTo>
                    <a:pt x="511" y="308"/>
                  </a:lnTo>
                  <a:lnTo>
                    <a:pt x="511" y="308"/>
                  </a:lnTo>
                  <a:lnTo>
                    <a:pt x="505" y="313"/>
                  </a:lnTo>
                  <a:lnTo>
                    <a:pt x="497" y="318"/>
                  </a:lnTo>
                  <a:lnTo>
                    <a:pt x="490" y="322"/>
                  </a:lnTo>
                  <a:lnTo>
                    <a:pt x="480" y="325"/>
                  </a:lnTo>
                  <a:lnTo>
                    <a:pt x="480" y="325"/>
                  </a:lnTo>
                  <a:close/>
                </a:path>
              </a:pathLst>
            </a:custGeom>
            <a:solidFill>
              <a:srgbClr val="B0447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856379" y="1957539"/>
            <a:ext cx="3844112" cy="543163"/>
            <a:chOff x="5856379" y="1871814"/>
            <a:chExt cx="3844112" cy="543163"/>
          </a:xfrm>
        </p:grpSpPr>
        <p:grpSp>
          <p:nvGrpSpPr>
            <p:cNvPr id="56" name="Group 55"/>
            <p:cNvGrpSpPr/>
            <p:nvPr/>
          </p:nvGrpSpPr>
          <p:grpSpPr>
            <a:xfrm>
              <a:off x="5856379" y="1952618"/>
              <a:ext cx="403040" cy="381555"/>
              <a:chOff x="2835275" y="3127375"/>
              <a:chExt cx="744538" cy="704850"/>
            </a:xfrm>
            <a:solidFill>
              <a:srgbClr val="B04474"/>
            </a:solidFill>
          </p:grpSpPr>
          <p:sp>
            <p:nvSpPr>
              <p:cNvPr id="57" name="Freeform 56"/>
              <p:cNvSpPr>
                <a:spLocks noEditPoints="1"/>
              </p:cNvSpPr>
              <p:nvPr/>
            </p:nvSpPr>
            <p:spPr bwMode="auto">
              <a:xfrm>
                <a:off x="2835275" y="3324225"/>
                <a:ext cx="504825" cy="508000"/>
              </a:xfrm>
              <a:custGeom>
                <a:avLst/>
                <a:gdLst>
                  <a:gd name="T0" fmla="*/ 284 w 318"/>
                  <a:gd name="T1" fmla="*/ 55 h 320"/>
                  <a:gd name="T2" fmla="*/ 253 w 318"/>
                  <a:gd name="T3" fmla="*/ 61 h 320"/>
                  <a:gd name="T4" fmla="*/ 195 w 318"/>
                  <a:gd name="T5" fmla="*/ 28 h 320"/>
                  <a:gd name="T6" fmla="*/ 185 w 318"/>
                  <a:gd name="T7" fmla="*/ 0 h 320"/>
                  <a:gd name="T8" fmla="*/ 125 w 318"/>
                  <a:gd name="T9" fmla="*/ 27 h 320"/>
                  <a:gd name="T10" fmla="*/ 55 w 318"/>
                  <a:gd name="T11" fmla="*/ 36 h 320"/>
                  <a:gd name="T12" fmla="*/ 57 w 318"/>
                  <a:gd name="T13" fmla="*/ 66 h 320"/>
                  <a:gd name="T14" fmla="*/ 25 w 318"/>
                  <a:gd name="T15" fmla="*/ 120 h 320"/>
                  <a:gd name="T16" fmla="*/ 0 w 318"/>
                  <a:gd name="T17" fmla="*/ 135 h 320"/>
                  <a:gd name="T18" fmla="*/ 20 w 318"/>
                  <a:gd name="T19" fmla="*/ 192 h 320"/>
                  <a:gd name="T20" fmla="*/ 35 w 318"/>
                  <a:gd name="T21" fmla="*/ 264 h 320"/>
                  <a:gd name="T22" fmla="*/ 64 w 318"/>
                  <a:gd name="T23" fmla="*/ 268 h 320"/>
                  <a:gd name="T24" fmla="*/ 116 w 318"/>
                  <a:gd name="T25" fmla="*/ 298 h 320"/>
                  <a:gd name="T26" fmla="*/ 135 w 318"/>
                  <a:gd name="T27" fmla="*/ 320 h 320"/>
                  <a:gd name="T28" fmla="*/ 192 w 318"/>
                  <a:gd name="T29" fmla="*/ 300 h 320"/>
                  <a:gd name="T30" fmla="*/ 263 w 318"/>
                  <a:gd name="T31" fmla="*/ 284 h 320"/>
                  <a:gd name="T32" fmla="*/ 264 w 318"/>
                  <a:gd name="T33" fmla="*/ 255 h 320"/>
                  <a:gd name="T34" fmla="*/ 294 w 318"/>
                  <a:gd name="T35" fmla="*/ 199 h 320"/>
                  <a:gd name="T36" fmla="*/ 318 w 318"/>
                  <a:gd name="T37" fmla="*/ 185 h 320"/>
                  <a:gd name="T38" fmla="*/ 293 w 318"/>
                  <a:gd name="T39" fmla="*/ 126 h 320"/>
                  <a:gd name="T40" fmla="*/ 304 w 318"/>
                  <a:gd name="T41" fmla="*/ 173 h 320"/>
                  <a:gd name="T42" fmla="*/ 283 w 318"/>
                  <a:gd name="T43" fmla="*/ 183 h 320"/>
                  <a:gd name="T44" fmla="*/ 294 w 318"/>
                  <a:gd name="T45" fmla="*/ 218 h 320"/>
                  <a:gd name="T46" fmla="*/ 257 w 318"/>
                  <a:gd name="T47" fmla="*/ 242 h 320"/>
                  <a:gd name="T48" fmla="*/ 244 w 318"/>
                  <a:gd name="T49" fmla="*/ 256 h 320"/>
                  <a:gd name="T50" fmla="*/ 220 w 318"/>
                  <a:gd name="T51" fmla="*/ 293 h 320"/>
                  <a:gd name="T52" fmla="*/ 204 w 318"/>
                  <a:gd name="T53" fmla="*/ 281 h 320"/>
                  <a:gd name="T54" fmla="*/ 180 w 318"/>
                  <a:gd name="T55" fmla="*/ 288 h 320"/>
                  <a:gd name="T56" fmla="*/ 142 w 318"/>
                  <a:gd name="T57" fmla="*/ 290 h 320"/>
                  <a:gd name="T58" fmla="*/ 127 w 318"/>
                  <a:gd name="T59" fmla="*/ 286 h 320"/>
                  <a:gd name="T60" fmla="*/ 101 w 318"/>
                  <a:gd name="T61" fmla="*/ 294 h 320"/>
                  <a:gd name="T62" fmla="*/ 77 w 318"/>
                  <a:gd name="T63" fmla="*/ 260 h 320"/>
                  <a:gd name="T64" fmla="*/ 61 w 318"/>
                  <a:gd name="T65" fmla="*/ 245 h 320"/>
                  <a:gd name="T66" fmla="*/ 27 w 318"/>
                  <a:gd name="T67" fmla="*/ 220 h 320"/>
                  <a:gd name="T68" fmla="*/ 38 w 318"/>
                  <a:gd name="T69" fmla="*/ 204 h 320"/>
                  <a:gd name="T70" fmla="*/ 32 w 318"/>
                  <a:gd name="T71" fmla="*/ 180 h 320"/>
                  <a:gd name="T72" fmla="*/ 33 w 318"/>
                  <a:gd name="T73" fmla="*/ 143 h 320"/>
                  <a:gd name="T74" fmla="*/ 37 w 318"/>
                  <a:gd name="T75" fmla="*/ 129 h 320"/>
                  <a:gd name="T76" fmla="*/ 25 w 318"/>
                  <a:gd name="T77" fmla="*/ 102 h 320"/>
                  <a:gd name="T78" fmla="*/ 65 w 318"/>
                  <a:gd name="T79" fmla="*/ 79 h 320"/>
                  <a:gd name="T80" fmla="*/ 80 w 318"/>
                  <a:gd name="T81" fmla="*/ 65 h 320"/>
                  <a:gd name="T82" fmla="*/ 114 w 318"/>
                  <a:gd name="T83" fmla="*/ 45 h 320"/>
                  <a:gd name="T84" fmla="*/ 133 w 318"/>
                  <a:gd name="T85" fmla="*/ 40 h 320"/>
                  <a:gd name="T86" fmla="*/ 173 w 318"/>
                  <a:gd name="T87" fmla="*/ 14 h 320"/>
                  <a:gd name="T88" fmla="*/ 182 w 318"/>
                  <a:gd name="T89" fmla="*/ 40 h 320"/>
                  <a:gd name="T90" fmla="*/ 218 w 318"/>
                  <a:gd name="T91" fmla="*/ 25 h 320"/>
                  <a:gd name="T92" fmla="*/ 240 w 318"/>
                  <a:gd name="T93" fmla="*/ 68 h 320"/>
                  <a:gd name="T94" fmla="*/ 253 w 318"/>
                  <a:gd name="T95" fmla="*/ 80 h 320"/>
                  <a:gd name="T96" fmla="*/ 274 w 318"/>
                  <a:gd name="T97" fmla="*/ 115 h 320"/>
                  <a:gd name="T98" fmla="*/ 281 w 318"/>
                  <a:gd name="T99" fmla="*/ 134 h 320"/>
                  <a:gd name="T100" fmla="*/ 304 w 318"/>
                  <a:gd name="T101" fmla="*/ 173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18" h="320">
                    <a:moveTo>
                      <a:pt x="290" y="119"/>
                    </a:moveTo>
                    <a:lnTo>
                      <a:pt x="310" y="102"/>
                    </a:lnTo>
                    <a:lnTo>
                      <a:pt x="284" y="55"/>
                    </a:lnTo>
                    <a:lnTo>
                      <a:pt x="257" y="64"/>
                    </a:lnTo>
                    <a:lnTo>
                      <a:pt x="257" y="64"/>
                    </a:lnTo>
                    <a:lnTo>
                      <a:pt x="253" y="61"/>
                    </a:lnTo>
                    <a:lnTo>
                      <a:pt x="260" y="34"/>
                    </a:lnTo>
                    <a:lnTo>
                      <a:pt x="215" y="8"/>
                    </a:lnTo>
                    <a:lnTo>
                      <a:pt x="195" y="28"/>
                    </a:lnTo>
                    <a:lnTo>
                      <a:pt x="195" y="28"/>
                    </a:lnTo>
                    <a:lnTo>
                      <a:pt x="190" y="27"/>
                    </a:lnTo>
                    <a:lnTo>
                      <a:pt x="185" y="0"/>
                    </a:lnTo>
                    <a:lnTo>
                      <a:pt x="131" y="0"/>
                    </a:lnTo>
                    <a:lnTo>
                      <a:pt x="125" y="27"/>
                    </a:lnTo>
                    <a:lnTo>
                      <a:pt x="125" y="27"/>
                    </a:lnTo>
                    <a:lnTo>
                      <a:pt x="119" y="29"/>
                    </a:lnTo>
                    <a:lnTo>
                      <a:pt x="101" y="9"/>
                    </a:lnTo>
                    <a:lnTo>
                      <a:pt x="55" y="36"/>
                    </a:lnTo>
                    <a:lnTo>
                      <a:pt x="62" y="61"/>
                    </a:lnTo>
                    <a:lnTo>
                      <a:pt x="62" y="61"/>
                    </a:lnTo>
                    <a:lnTo>
                      <a:pt x="57" y="66"/>
                    </a:lnTo>
                    <a:lnTo>
                      <a:pt x="33" y="58"/>
                    </a:lnTo>
                    <a:lnTo>
                      <a:pt x="7" y="105"/>
                    </a:lnTo>
                    <a:lnTo>
                      <a:pt x="25" y="120"/>
                    </a:lnTo>
                    <a:lnTo>
                      <a:pt x="25" y="120"/>
                    </a:lnTo>
                    <a:lnTo>
                      <a:pt x="21" y="131"/>
                    </a:lnTo>
                    <a:lnTo>
                      <a:pt x="0" y="135"/>
                    </a:lnTo>
                    <a:lnTo>
                      <a:pt x="0" y="188"/>
                    </a:lnTo>
                    <a:lnTo>
                      <a:pt x="20" y="192"/>
                    </a:lnTo>
                    <a:lnTo>
                      <a:pt x="20" y="192"/>
                    </a:lnTo>
                    <a:lnTo>
                      <a:pt x="24" y="205"/>
                    </a:lnTo>
                    <a:lnTo>
                      <a:pt x="8" y="218"/>
                    </a:lnTo>
                    <a:lnTo>
                      <a:pt x="35" y="264"/>
                    </a:lnTo>
                    <a:lnTo>
                      <a:pt x="54" y="258"/>
                    </a:lnTo>
                    <a:lnTo>
                      <a:pt x="54" y="258"/>
                    </a:lnTo>
                    <a:lnTo>
                      <a:pt x="64" y="268"/>
                    </a:lnTo>
                    <a:lnTo>
                      <a:pt x="58" y="285"/>
                    </a:lnTo>
                    <a:lnTo>
                      <a:pt x="104" y="312"/>
                    </a:lnTo>
                    <a:lnTo>
                      <a:pt x="116" y="298"/>
                    </a:lnTo>
                    <a:lnTo>
                      <a:pt x="116" y="298"/>
                    </a:lnTo>
                    <a:lnTo>
                      <a:pt x="131" y="301"/>
                    </a:lnTo>
                    <a:lnTo>
                      <a:pt x="135" y="320"/>
                    </a:lnTo>
                    <a:lnTo>
                      <a:pt x="188" y="320"/>
                    </a:lnTo>
                    <a:lnTo>
                      <a:pt x="192" y="300"/>
                    </a:lnTo>
                    <a:lnTo>
                      <a:pt x="192" y="300"/>
                    </a:lnTo>
                    <a:lnTo>
                      <a:pt x="205" y="296"/>
                    </a:lnTo>
                    <a:lnTo>
                      <a:pt x="218" y="310"/>
                    </a:lnTo>
                    <a:lnTo>
                      <a:pt x="263" y="284"/>
                    </a:lnTo>
                    <a:lnTo>
                      <a:pt x="257" y="264"/>
                    </a:lnTo>
                    <a:lnTo>
                      <a:pt x="257" y="264"/>
                    </a:lnTo>
                    <a:lnTo>
                      <a:pt x="264" y="255"/>
                    </a:lnTo>
                    <a:lnTo>
                      <a:pt x="285" y="261"/>
                    </a:lnTo>
                    <a:lnTo>
                      <a:pt x="312" y="215"/>
                    </a:lnTo>
                    <a:lnTo>
                      <a:pt x="294" y="199"/>
                    </a:lnTo>
                    <a:lnTo>
                      <a:pt x="294" y="199"/>
                    </a:lnTo>
                    <a:lnTo>
                      <a:pt x="296" y="190"/>
                    </a:lnTo>
                    <a:lnTo>
                      <a:pt x="318" y="185"/>
                    </a:lnTo>
                    <a:lnTo>
                      <a:pt x="318" y="132"/>
                    </a:lnTo>
                    <a:lnTo>
                      <a:pt x="293" y="126"/>
                    </a:lnTo>
                    <a:lnTo>
                      <a:pt x="293" y="126"/>
                    </a:lnTo>
                    <a:lnTo>
                      <a:pt x="290" y="119"/>
                    </a:lnTo>
                    <a:lnTo>
                      <a:pt x="290" y="119"/>
                    </a:lnTo>
                    <a:close/>
                    <a:moveTo>
                      <a:pt x="304" y="173"/>
                    </a:moveTo>
                    <a:lnTo>
                      <a:pt x="283" y="178"/>
                    </a:lnTo>
                    <a:lnTo>
                      <a:pt x="283" y="183"/>
                    </a:lnTo>
                    <a:lnTo>
                      <a:pt x="283" y="183"/>
                    </a:lnTo>
                    <a:lnTo>
                      <a:pt x="278" y="199"/>
                    </a:lnTo>
                    <a:lnTo>
                      <a:pt x="277" y="203"/>
                    </a:lnTo>
                    <a:lnTo>
                      <a:pt x="294" y="218"/>
                    </a:lnTo>
                    <a:lnTo>
                      <a:pt x="278" y="244"/>
                    </a:lnTo>
                    <a:lnTo>
                      <a:pt x="260" y="238"/>
                    </a:lnTo>
                    <a:lnTo>
                      <a:pt x="257" y="242"/>
                    </a:lnTo>
                    <a:lnTo>
                      <a:pt x="257" y="242"/>
                    </a:lnTo>
                    <a:lnTo>
                      <a:pt x="250" y="250"/>
                    </a:lnTo>
                    <a:lnTo>
                      <a:pt x="244" y="256"/>
                    </a:lnTo>
                    <a:lnTo>
                      <a:pt x="241" y="259"/>
                    </a:lnTo>
                    <a:lnTo>
                      <a:pt x="246" y="278"/>
                    </a:lnTo>
                    <a:lnTo>
                      <a:pt x="220" y="293"/>
                    </a:lnTo>
                    <a:lnTo>
                      <a:pt x="208" y="280"/>
                    </a:lnTo>
                    <a:lnTo>
                      <a:pt x="204" y="281"/>
                    </a:lnTo>
                    <a:lnTo>
                      <a:pt x="204" y="281"/>
                    </a:lnTo>
                    <a:lnTo>
                      <a:pt x="194" y="285"/>
                    </a:lnTo>
                    <a:lnTo>
                      <a:pt x="185" y="287"/>
                    </a:lnTo>
                    <a:lnTo>
                      <a:pt x="180" y="288"/>
                    </a:lnTo>
                    <a:lnTo>
                      <a:pt x="176" y="306"/>
                    </a:lnTo>
                    <a:lnTo>
                      <a:pt x="146" y="306"/>
                    </a:lnTo>
                    <a:lnTo>
                      <a:pt x="142" y="290"/>
                    </a:lnTo>
                    <a:lnTo>
                      <a:pt x="138" y="288"/>
                    </a:lnTo>
                    <a:lnTo>
                      <a:pt x="138" y="288"/>
                    </a:lnTo>
                    <a:lnTo>
                      <a:pt x="127" y="286"/>
                    </a:lnTo>
                    <a:lnTo>
                      <a:pt x="116" y="283"/>
                    </a:lnTo>
                    <a:lnTo>
                      <a:pt x="112" y="282"/>
                    </a:lnTo>
                    <a:lnTo>
                      <a:pt x="101" y="294"/>
                    </a:lnTo>
                    <a:lnTo>
                      <a:pt x="74" y="279"/>
                    </a:lnTo>
                    <a:lnTo>
                      <a:pt x="80" y="264"/>
                    </a:lnTo>
                    <a:lnTo>
                      <a:pt x="77" y="260"/>
                    </a:lnTo>
                    <a:lnTo>
                      <a:pt x="77" y="260"/>
                    </a:lnTo>
                    <a:lnTo>
                      <a:pt x="68" y="253"/>
                    </a:lnTo>
                    <a:lnTo>
                      <a:pt x="61" y="245"/>
                    </a:lnTo>
                    <a:lnTo>
                      <a:pt x="58" y="242"/>
                    </a:lnTo>
                    <a:lnTo>
                      <a:pt x="42" y="247"/>
                    </a:lnTo>
                    <a:lnTo>
                      <a:pt x="27" y="220"/>
                    </a:lnTo>
                    <a:lnTo>
                      <a:pt x="40" y="210"/>
                    </a:lnTo>
                    <a:lnTo>
                      <a:pt x="38" y="204"/>
                    </a:lnTo>
                    <a:lnTo>
                      <a:pt x="38" y="204"/>
                    </a:lnTo>
                    <a:lnTo>
                      <a:pt x="35" y="196"/>
                    </a:lnTo>
                    <a:lnTo>
                      <a:pt x="33" y="185"/>
                    </a:lnTo>
                    <a:lnTo>
                      <a:pt x="32" y="180"/>
                    </a:lnTo>
                    <a:lnTo>
                      <a:pt x="14" y="176"/>
                    </a:lnTo>
                    <a:lnTo>
                      <a:pt x="14" y="146"/>
                    </a:lnTo>
                    <a:lnTo>
                      <a:pt x="33" y="143"/>
                    </a:lnTo>
                    <a:lnTo>
                      <a:pt x="34" y="137"/>
                    </a:lnTo>
                    <a:lnTo>
                      <a:pt x="34" y="137"/>
                    </a:lnTo>
                    <a:lnTo>
                      <a:pt x="37" y="129"/>
                    </a:lnTo>
                    <a:lnTo>
                      <a:pt x="39" y="120"/>
                    </a:lnTo>
                    <a:lnTo>
                      <a:pt x="41" y="116"/>
                    </a:lnTo>
                    <a:lnTo>
                      <a:pt x="25" y="102"/>
                    </a:lnTo>
                    <a:lnTo>
                      <a:pt x="40" y="76"/>
                    </a:lnTo>
                    <a:lnTo>
                      <a:pt x="61" y="82"/>
                    </a:lnTo>
                    <a:lnTo>
                      <a:pt x="65" y="79"/>
                    </a:lnTo>
                    <a:lnTo>
                      <a:pt x="65" y="79"/>
                    </a:lnTo>
                    <a:lnTo>
                      <a:pt x="75" y="68"/>
                    </a:lnTo>
                    <a:lnTo>
                      <a:pt x="80" y="65"/>
                    </a:lnTo>
                    <a:lnTo>
                      <a:pt x="72" y="42"/>
                    </a:lnTo>
                    <a:lnTo>
                      <a:pt x="98" y="27"/>
                    </a:lnTo>
                    <a:lnTo>
                      <a:pt x="114" y="45"/>
                    </a:lnTo>
                    <a:lnTo>
                      <a:pt x="119" y="43"/>
                    </a:lnTo>
                    <a:lnTo>
                      <a:pt x="119" y="43"/>
                    </a:lnTo>
                    <a:lnTo>
                      <a:pt x="133" y="40"/>
                    </a:lnTo>
                    <a:lnTo>
                      <a:pt x="137" y="39"/>
                    </a:lnTo>
                    <a:lnTo>
                      <a:pt x="142" y="14"/>
                    </a:lnTo>
                    <a:lnTo>
                      <a:pt x="173" y="14"/>
                    </a:lnTo>
                    <a:lnTo>
                      <a:pt x="178" y="39"/>
                    </a:lnTo>
                    <a:lnTo>
                      <a:pt x="182" y="40"/>
                    </a:lnTo>
                    <a:lnTo>
                      <a:pt x="182" y="40"/>
                    </a:lnTo>
                    <a:lnTo>
                      <a:pt x="195" y="43"/>
                    </a:lnTo>
                    <a:lnTo>
                      <a:pt x="200" y="44"/>
                    </a:lnTo>
                    <a:lnTo>
                      <a:pt x="218" y="25"/>
                    </a:lnTo>
                    <a:lnTo>
                      <a:pt x="244" y="40"/>
                    </a:lnTo>
                    <a:lnTo>
                      <a:pt x="236" y="65"/>
                    </a:lnTo>
                    <a:lnTo>
                      <a:pt x="240" y="68"/>
                    </a:lnTo>
                    <a:lnTo>
                      <a:pt x="240" y="68"/>
                    </a:lnTo>
                    <a:lnTo>
                      <a:pt x="249" y="77"/>
                    </a:lnTo>
                    <a:lnTo>
                      <a:pt x="253" y="80"/>
                    </a:lnTo>
                    <a:lnTo>
                      <a:pt x="277" y="72"/>
                    </a:lnTo>
                    <a:lnTo>
                      <a:pt x="293" y="98"/>
                    </a:lnTo>
                    <a:lnTo>
                      <a:pt x="274" y="115"/>
                    </a:lnTo>
                    <a:lnTo>
                      <a:pt x="276" y="119"/>
                    </a:lnTo>
                    <a:lnTo>
                      <a:pt x="276" y="119"/>
                    </a:lnTo>
                    <a:lnTo>
                      <a:pt x="281" y="134"/>
                    </a:lnTo>
                    <a:lnTo>
                      <a:pt x="282" y="138"/>
                    </a:lnTo>
                    <a:lnTo>
                      <a:pt x="304" y="143"/>
                    </a:lnTo>
                    <a:lnTo>
                      <a:pt x="304" y="1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8" name="Freeform 57"/>
              <p:cNvSpPr>
                <a:spLocks noEditPoints="1"/>
              </p:cNvSpPr>
              <p:nvPr/>
            </p:nvSpPr>
            <p:spPr bwMode="auto">
              <a:xfrm>
                <a:off x="2963863" y="3462338"/>
                <a:ext cx="242888" cy="244475"/>
              </a:xfrm>
              <a:custGeom>
                <a:avLst/>
                <a:gdLst>
                  <a:gd name="T0" fmla="*/ 77 w 153"/>
                  <a:gd name="T1" fmla="*/ 0 h 154"/>
                  <a:gd name="T2" fmla="*/ 61 w 153"/>
                  <a:gd name="T3" fmla="*/ 2 h 154"/>
                  <a:gd name="T4" fmla="*/ 46 w 153"/>
                  <a:gd name="T5" fmla="*/ 6 h 154"/>
                  <a:gd name="T6" fmla="*/ 33 w 153"/>
                  <a:gd name="T7" fmla="*/ 14 h 154"/>
                  <a:gd name="T8" fmla="*/ 23 w 153"/>
                  <a:gd name="T9" fmla="*/ 22 h 154"/>
                  <a:gd name="T10" fmla="*/ 13 w 153"/>
                  <a:gd name="T11" fmla="*/ 34 h 154"/>
                  <a:gd name="T12" fmla="*/ 5 w 153"/>
                  <a:gd name="T13" fmla="*/ 47 h 154"/>
                  <a:gd name="T14" fmla="*/ 1 w 153"/>
                  <a:gd name="T15" fmla="*/ 61 h 154"/>
                  <a:gd name="T16" fmla="*/ 0 w 153"/>
                  <a:gd name="T17" fmla="*/ 77 h 154"/>
                  <a:gd name="T18" fmla="*/ 0 w 153"/>
                  <a:gd name="T19" fmla="*/ 85 h 154"/>
                  <a:gd name="T20" fmla="*/ 3 w 153"/>
                  <a:gd name="T21" fmla="*/ 100 h 154"/>
                  <a:gd name="T22" fmla="*/ 8 w 153"/>
                  <a:gd name="T23" fmla="*/ 114 h 154"/>
                  <a:gd name="T24" fmla="*/ 17 w 153"/>
                  <a:gd name="T25" fmla="*/ 126 h 154"/>
                  <a:gd name="T26" fmla="*/ 28 w 153"/>
                  <a:gd name="T27" fmla="*/ 137 h 154"/>
                  <a:gd name="T28" fmla="*/ 40 w 153"/>
                  <a:gd name="T29" fmla="*/ 144 h 154"/>
                  <a:gd name="T30" fmla="*/ 54 w 153"/>
                  <a:gd name="T31" fmla="*/ 151 h 154"/>
                  <a:gd name="T32" fmla="*/ 69 w 153"/>
                  <a:gd name="T33" fmla="*/ 154 h 154"/>
                  <a:gd name="T34" fmla="*/ 77 w 153"/>
                  <a:gd name="T35" fmla="*/ 154 h 154"/>
                  <a:gd name="T36" fmla="*/ 92 w 153"/>
                  <a:gd name="T37" fmla="*/ 153 h 154"/>
                  <a:gd name="T38" fmla="*/ 107 w 153"/>
                  <a:gd name="T39" fmla="*/ 147 h 154"/>
                  <a:gd name="T40" fmla="*/ 120 w 153"/>
                  <a:gd name="T41" fmla="*/ 141 h 154"/>
                  <a:gd name="T42" fmla="*/ 132 w 153"/>
                  <a:gd name="T43" fmla="*/ 131 h 154"/>
                  <a:gd name="T44" fmla="*/ 140 w 153"/>
                  <a:gd name="T45" fmla="*/ 120 h 154"/>
                  <a:gd name="T46" fmla="*/ 148 w 153"/>
                  <a:gd name="T47" fmla="*/ 106 h 154"/>
                  <a:gd name="T48" fmla="*/ 152 w 153"/>
                  <a:gd name="T49" fmla="*/ 92 h 154"/>
                  <a:gd name="T50" fmla="*/ 153 w 153"/>
                  <a:gd name="T51" fmla="*/ 77 h 154"/>
                  <a:gd name="T52" fmla="*/ 153 w 153"/>
                  <a:gd name="T53" fmla="*/ 69 h 154"/>
                  <a:gd name="T54" fmla="*/ 150 w 153"/>
                  <a:gd name="T55" fmla="*/ 55 h 154"/>
                  <a:gd name="T56" fmla="*/ 145 w 153"/>
                  <a:gd name="T57" fmla="*/ 41 h 154"/>
                  <a:gd name="T58" fmla="*/ 136 w 153"/>
                  <a:gd name="T59" fmla="*/ 28 h 154"/>
                  <a:gd name="T60" fmla="*/ 125 w 153"/>
                  <a:gd name="T61" fmla="*/ 18 h 154"/>
                  <a:gd name="T62" fmla="*/ 113 w 153"/>
                  <a:gd name="T63" fmla="*/ 9 h 154"/>
                  <a:gd name="T64" fmla="*/ 99 w 153"/>
                  <a:gd name="T65" fmla="*/ 4 h 154"/>
                  <a:gd name="T66" fmla="*/ 84 w 153"/>
                  <a:gd name="T67" fmla="*/ 1 h 154"/>
                  <a:gd name="T68" fmla="*/ 77 w 153"/>
                  <a:gd name="T69" fmla="*/ 0 h 154"/>
                  <a:gd name="T70" fmla="*/ 77 w 153"/>
                  <a:gd name="T71" fmla="*/ 140 h 154"/>
                  <a:gd name="T72" fmla="*/ 64 w 153"/>
                  <a:gd name="T73" fmla="*/ 139 h 154"/>
                  <a:gd name="T74" fmla="*/ 42 w 153"/>
                  <a:gd name="T75" fmla="*/ 129 h 154"/>
                  <a:gd name="T76" fmla="*/ 25 w 153"/>
                  <a:gd name="T77" fmla="*/ 112 h 154"/>
                  <a:gd name="T78" fmla="*/ 15 w 153"/>
                  <a:gd name="T79" fmla="*/ 89 h 154"/>
                  <a:gd name="T80" fmla="*/ 14 w 153"/>
                  <a:gd name="T81" fmla="*/ 77 h 154"/>
                  <a:gd name="T82" fmla="*/ 14 w 153"/>
                  <a:gd name="T83" fmla="*/ 71 h 154"/>
                  <a:gd name="T84" fmla="*/ 18 w 153"/>
                  <a:gd name="T85" fmla="*/ 52 h 154"/>
                  <a:gd name="T86" fmla="*/ 32 w 153"/>
                  <a:gd name="T87" fmla="*/ 33 h 154"/>
                  <a:gd name="T88" fmla="*/ 52 w 153"/>
                  <a:gd name="T89" fmla="*/ 19 h 154"/>
                  <a:gd name="T90" fmla="*/ 70 w 153"/>
                  <a:gd name="T91" fmla="*/ 15 h 154"/>
                  <a:gd name="T92" fmla="*/ 77 w 153"/>
                  <a:gd name="T93" fmla="*/ 14 h 154"/>
                  <a:gd name="T94" fmla="*/ 89 w 153"/>
                  <a:gd name="T95" fmla="*/ 16 h 154"/>
                  <a:gd name="T96" fmla="*/ 112 w 153"/>
                  <a:gd name="T97" fmla="*/ 24 h 154"/>
                  <a:gd name="T98" fmla="*/ 128 w 153"/>
                  <a:gd name="T99" fmla="*/ 42 h 154"/>
                  <a:gd name="T100" fmla="*/ 138 w 153"/>
                  <a:gd name="T101" fmla="*/ 64 h 154"/>
                  <a:gd name="T102" fmla="*/ 139 w 153"/>
                  <a:gd name="T103" fmla="*/ 77 h 154"/>
                  <a:gd name="T104" fmla="*/ 139 w 153"/>
                  <a:gd name="T105" fmla="*/ 84 h 154"/>
                  <a:gd name="T106" fmla="*/ 135 w 153"/>
                  <a:gd name="T107" fmla="*/ 101 h 154"/>
                  <a:gd name="T108" fmla="*/ 121 w 153"/>
                  <a:gd name="T109" fmla="*/ 122 h 154"/>
                  <a:gd name="T110" fmla="*/ 101 w 153"/>
                  <a:gd name="T111" fmla="*/ 135 h 154"/>
                  <a:gd name="T112" fmla="*/ 83 w 153"/>
                  <a:gd name="T113" fmla="*/ 140 h 154"/>
                  <a:gd name="T114" fmla="*/ 77 w 153"/>
                  <a:gd name="T115" fmla="*/ 14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53" h="154">
                    <a:moveTo>
                      <a:pt x="77" y="0"/>
                    </a:moveTo>
                    <a:lnTo>
                      <a:pt x="77" y="0"/>
                    </a:lnTo>
                    <a:lnTo>
                      <a:pt x="69" y="1"/>
                    </a:lnTo>
                    <a:lnTo>
                      <a:pt x="61" y="2"/>
                    </a:lnTo>
                    <a:lnTo>
                      <a:pt x="54" y="4"/>
                    </a:lnTo>
                    <a:lnTo>
                      <a:pt x="46" y="6"/>
                    </a:lnTo>
                    <a:lnTo>
                      <a:pt x="40" y="9"/>
                    </a:lnTo>
                    <a:lnTo>
                      <a:pt x="33" y="14"/>
                    </a:lnTo>
                    <a:lnTo>
                      <a:pt x="28" y="18"/>
                    </a:lnTo>
                    <a:lnTo>
                      <a:pt x="23" y="22"/>
                    </a:lnTo>
                    <a:lnTo>
                      <a:pt x="17" y="28"/>
                    </a:lnTo>
                    <a:lnTo>
                      <a:pt x="13" y="34"/>
                    </a:lnTo>
                    <a:lnTo>
                      <a:pt x="8" y="41"/>
                    </a:lnTo>
                    <a:lnTo>
                      <a:pt x="5" y="47"/>
                    </a:lnTo>
                    <a:lnTo>
                      <a:pt x="3" y="55"/>
                    </a:lnTo>
                    <a:lnTo>
                      <a:pt x="1" y="61"/>
                    </a:lnTo>
                    <a:lnTo>
                      <a:pt x="0" y="69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5"/>
                    </a:lnTo>
                    <a:lnTo>
                      <a:pt x="1" y="92"/>
                    </a:lnTo>
                    <a:lnTo>
                      <a:pt x="3" y="100"/>
                    </a:lnTo>
                    <a:lnTo>
                      <a:pt x="5" y="106"/>
                    </a:lnTo>
                    <a:lnTo>
                      <a:pt x="8" y="114"/>
                    </a:lnTo>
                    <a:lnTo>
                      <a:pt x="13" y="120"/>
                    </a:lnTo>
                    <a:lnTo>
                      <a:pt x="17" y="126"/>
                    </a:lnTo>
                    <a:lnTo>
                      <a:pt x="23" y="131"/>
                    </a:lnTo>
                    <a:lnTo>
                      <a:pt x="28" y="137"/>
                    </a:lnTo>
                    <a:lnTo>
                      <a:pt x="33" y="141"/>
                    </a:lnTo>
                    <a:lnTo>
                      <a:pt x="40" y="144"/>
                    </a:lnTo>
                    <a:lnTo>
                      <a:pt x="46" y="147"/>
                    </a:lnTo>
                    <a:lnTo>
                      <a:pt x="54" y="151"/>
                    </a:lnTo>
                    <a:lnTo>
                      <a:pt x="61" y="153"/>
                    </a:lnTo>
                    <a:lnTo>
                      <a:pt x="69" y="154"/>
                    </a:lnTo>
                    <a:lnTo>
                      <a:pt x="77" y="154"/>
                    </a:lnTo>
                    <a:lnTo>
                      <a:pt x="77" y="154"/>
                    </a:lnTo>
                    <a:lnTo>
                      <a:pt x="84" y="154"/>
                    </a:lnTo>
                    <a:lnTo>
                      <a:pt x="92" y="153"/>
                    </a:lnTo>
                    <a:lnTo>
                      <a:pt x="99" y="151"/>
                    </a:lnTo>
                    <a:lnTo>
                      <a:pt x="107" y="147"/>
                    </a:lnTo>
                    <a:lnTo>
                      <a:pt x="113" y="144"/>
                    </a:lnTo>
                    <a:lnTo>
                      <a:pt x="120" y="141"/>
                    </a:lnTo>
                    <a:lnTo>
                      <a:pt x="125" y="137"/>
                    </a:lnTo>
                    <a:lnTo>
                      <a:pt x="132" y="131"/>
                    </a:lnTo>
                    <a:lnTo>
                      <a:pt x="136" y="126"/>
                    </a:lnTo>
                    <a:lnTo>
                      <a:pt x="140" y="120"/>
                    </a:lnTo>
                    <a:lnTo>
                      <a:pt x="145" y="114"/>
                    </a:lnTo>
                    <a:lnTo>
                      <a:pt x="148" y="106"/>
                    </a:lnTo>
                    <a:lnTo>
                      <a:pt x="150" y="100"/>
                    </a:lnTo>
                    <a:lnTo>
                      <a:pt x="152" y="92"/>
                    </a:lnTo>
                    <a:lnTo>
                      <a:pt x="153" y="85"/>
                    </a:lnTo>
                    <a:lnTo>
                      <a:pt x="153" y="77"/>
                    </a:lnTo>
                    <a:lnTo>
                      <a:pt x="153" y="77"/>
                    </a:lnTo>
                    <a:lnTo>
                      <a:pt x="153" y="69"/>
                    </a:lnTo>
                    <a:lnTo>
                      <a:pt x="152" y="61"/>
                    </a:lnTo>
                    <a:lnTo>
                      <a:pt x="150" y="55"/>
                    </a:lnTo>
                    <a:lnTo>
                      <a:pt x="148" y="47"/>
                    </a:lnTo>
                    <a:lnTo>
                      <a:pt x="145" y="41"/>
                    </a:lnTo>
                    <a:lnTo>
                      <a:pt x="140" y="34"/>
                    </a:lnTo>
                    <a:lnTo>
                      <a:pt x="136" y="28"/>
                    </a:lnTo>
                    <a:lnTo>
                      <a:pt x="132" y="22"/>
                    </a:lnTo>
                    <a:lnTo>
                      <a:pt x="125" y="18"/>
                    </a:lnTo>
                    <a:lnTo>
                      <a:pt x="120" y="14"/>
                    </a:lnTo>
                    <a:lnTo>
                      <a:pt x="113" y="9"/>
                    </a:lnTo>
                    <a:lnTo>
                      <a:pt x="107" y="6"/>
                    </a:lnTo>
                    <a:lnTo>
                      <a:pt x="99" y="4"/>
                    </a:lnTo>
                    <a:lnTo>
                      <a:pt x="92" y="2"/>
                    </a:lnTo>
                    <a:lnTo>
                      <a:pt x="84" y="1"/>
                    </a:lnTo>
                    <a:lnTo>
                      <a:pt x="77" y="0"/>
                    </a:lnTo>
                    <a:lnTo>
                      <a:pt x="77" y="0"/>
                    </a:lnTo>
                    <a:close/>
                    <a:moveTo>
                      <a:pt x="77" y="140"/>
                    </a:moveTo>
                    <a:lnTo>
                      <a:pt x="77" y="140"/>
                    </a:lnTo>
                    <a:lnTo>
                      <a:pt x="70" y="140"/>
                    </a:lnTo>
                    <a:lnTo>
                      <a:pt x="64" y="139"/>
                    </a:lnTo>
                    <a:lnTo>
                      <a:pt x="52" y="135"/>
                    </a:lnTo>
                    <a:lnTo>
                      <a:pt x="42" y="129"/>
                    </a:lnTo>
                    <a:lnTo>
                      <a:pt x="32" y="122"/>
                    </a:lnTo>
                    <a:lnTo>
                      <a:pt x="25" y="112"/>
                    </a:lnTo>
                    <a:lnTo>
                      <a:pt x="18" y="101"/>
                    </a:lnTo>
                    <a:lnTo>
                      <a:pt x="15" y="89"/>
                    </a:lnTo>
                    <a:lnTo>
                      <a:pt x="14" y="84"/>
                    </a:lnTo>
                    <a:lnTo>
                      <a:pt x="14" y="77"/>
                    </a:lnTo>
                    <a:lnTo>
                      <a:pt x="14" y="77"/>
                    </a:lnTo>
                    <a:lnTo>
                      <a:pt x="14" y="71"/>
                    </a:lnTo>
                    <a:lnTo>
                      <a:pt x="15" y="64"/>
                    </a:lnTo>
                    <a:lnTo>
                      <a:pt x="18" y="52"/>
                    </a:lnTo>
                    <a:lnTo>
                      <a:pt x="25" y="42"/>
                    </a:lnTo>
                    <a:lnTo>
                      <a:pt x="32" y="33"/>
                    </a:lnTo>
                    <a:lnTo>
                      <a:pt x="42" y="24"/>
                    </a:lnTo>
                    <a:lnTo>
                      <a:pt x="52" y="19"/>
                    </a:lnTo>
                    <a:lnTo>
                      <a:pt x="64" y="16"/>
                    </a:lnTo>
                    <a:lnTo>
                      <a:pt x="70" y="15"/>
                    </a:lnTo>
                    <a:lnTo>
                      <a:pt x="77" y="14"/>
                    </a:lnTo>
                    <a:lnTo>
                      <a:pt x="77" y="14"/>
                    </a:lnTo>
                    <a:lnTo>
                      <a:pt x="83" y="15"/>
                    </a:lnTo>
                    <a:lnTo>
                      <a:pt x="89" y="16"/>
                    </a:lnTo>
                    <a:lnTo>
                      <a:pt x="101" y="19"/>
                    </a:lnTo>
                    <a:lnTo>
                      <a:pt x="112" y="24"/>
                    </a:lnTo>
                    <a:lnTo>
                      <a:pt x="121" y="33"/>
                    </a:lnTo>
                    <a:lnTo>
                      <a:pt x="128" y="42"/>
                    </a:lnTo>
                    <a:lnTo>
                      <a:pt x="135" y="52"/>
                    </a:lnTo>
                    <a:lnTo>
                      <a:pt x="138" y="64"/>
                    </a:lnTo>
                    <a:lnTo>
                      <a:pt x="139" y="71"/>
                    </a:lnTo>
                    <a:lnTo>
                      <a:pt x="139" y="77"/>
                    </a:lnTo>
                    <a:lnTo>
                      <a:pt x="139" y="77"/>
                    </a:lnTo>
                    <a:lnTo>
                      <a:pt x="139" y="84"/>
                    </a:lnTo>
                    <a:lnTo>
                      <a:pt x="138" y="89"/>
                    </a:lnTo>
                    <a:lnTo>
                      <a:pt x="135" y="101"/>
                    </a:lnTo>
                    <a:lnTo>
                      <a:pt x="128" y="112"/>
                    </a:lnTo>
                    <a:lnTo>
                      <a:pt x="121" y="122"/>
                    </a:lnTo>
                    <a:lnTo>
                      <a:pt x="112" y="129"/>
                    </a:lnTo>
                    <a:lnTo>
                      <a:pt x="101" y="135"/>
                    </a:lnTo>
                    <a:lnTo>
                      <a:pt x="89" y="139"/>
                    </a:lnTo>
                    <a:lnTo>
                      <a:pt x="83" y="140"/>
                    </a:lnTo>
                    <a:lnTo>
                      <a:pt x="77" y="140"/>
                    </a:lnTo>
                    <a:lnTo>
                      <a:pt x="77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9" name="Freeform 58"/>
              <p:cNvSpPr>
                <a:spLocks noEditPoints="1"/>
              </p:cNvSpPr>
              <p:nvPr/>
            </p:nvSpPr>
            <p:spPr bwMode="auto">
              <a:xfrm>
                <a:off x="3238500" y="3127375"/>
                <a:ext cx="341313" cy="342900"/>
              </a:xfrm>
              <a:custGeom>
                <a:avLst/>
                <a:gdLst>
                  <a:gd name="T0" fmla="*/ 197 w 215"/>
                  <a:gd name="T1" fmla="*/ 83 h 216"/>
                  <a:gd name="T2" fmla="*/ 209 w 215"/>
                  <a:gd name="T3" fmla="*/ 70 h 216"/>
                  <a:gd name="T4" fmla="*/ 171 w 215"/>
                  <a:gd name="T5" fmla="*/ 42 h 216"/>
                  <a:gd name="T6" fmla="*/ 143 w 215"/>
                  <a:gd name="T7" fmla="*/ 4 h 216"/>
                  <a:gd name="T8" fmla="*/ 129 w 215"/>
                  <a:gd name="T9" fmla="*/ 18 h 216"/>
                  <a:gd name="T10" fmla="*/ 83 w 215"/>
                  <a:gd name="T11" fmla="*/ 18 h 216"/>
                  <a:gd name="T12" fmla="*/ 69 w 215"/>
                  <a:gd name="T13" fmla="*/ 5 h 216"/>
                  <a:gd name="T14" fmla="*/ 41 w 215"/>
                  <a:gd name="T15" fmla="*/ 41 h 216"/>
                  <a:gd name="T16" fmla="*/ 3 w 215"/>
                  <a:gd name="T17" fmla="*/ 71 h 216"/>
                  <a:gd name="T18" fmla="*/ 14 w 215"/>
                  <a:gd name="T19" fmla="*/ 86 h 216"/>
                  <a:gd name="T20" fmla="*/ 13 w 215"/>
                  <a:gd name="T21" fmla="*/ 132 h 216"/>
                  <a:gd name="T22" fmla="*/ 4 w 215"/>
                  <a:gd name="T23" fmla="*/ 146 h 216"/>
                  <a:gd name="T24" fmla="*/ 36 w 215"/>
                  <a:gd name="T25" fmla="*/ 175 h 216"/>
                  <a:gd name="T26" fmla="*/ 71 w 215"/>
                  <a:gd name="T27" fmla="*/ 212 h 216"/>
                  <a:gd name="T28" fmla="*/ 86 w 215"/>
                  <a:gd name="T29" fmla="*/ 203 h 216"/>
                  <a:gd name="T30" fmla="*/ 130 w 215"/>
                  <a:gd name="T31" fmla="*/ 202 h 216"/>
                  <a:gd name="T32" fmla="*/ 144 w 215"/>
                  <a:gd name="T33" fmla="*/ 211 h 216"/>
                  <a:gd name="T34" fmla="*/ 174 w 215"/>
                  <a:gd name="T35" fmla="*/ 177 h 216"/>
                  <a:gd name="T36" fmla="*/ 210 w 215"/>
                  <a:gd name="T37" fmla="*/ 144 h 216"/>
                  <a:gd name="T38" fmla="*/ 198 w 215"/>
                  <a:gd name="T39" fmla="*/ 130 h 216"/>
                  <a:gd name="T40" fmla="*/ 184 w 215"/>
                  <a:gd name="T41" fmla="*/ 161 h 216"/>
                  <a:gd name="T42" fmla="*/ 169 w 215"/>
                  <a:gd name="T43" fmla="*/ 161 h 216"/>
                  <a:gd name="T44" fmla="*/ 162 w 215"/>
                  <a:gd name="T45" fmla="*/ 185 h 216"/>
                  <a:gd name="T46" fmla="*/ 136 w 215"/>
                  <a:gd name="T47" fmla="*/ 186 h 216"/>
                  <a:gd name="T48" fmla="*/ 118 w 215"/>
                  <a:gd name="T49" fmla="*/ 191 h 216"/>
                  <a:gd name="T50" fmla="*/ 98 w 215"/>
                  <a:gd name="T51" fmla="*/ 191 h 216"/>
                  <a:gd name="T52" fmla="*/ 80 w 215"/>
                  <a:gd name="T53" fmla="*/ 187 h 216"/>
                  <a:gd name="T54" fmla="*/ 54 w 215"/>
                  <a:gd name="T55" fmla="*/ 186 h 216"/>
                  <a:gd name="T56" fmla="*/ 54 w 215"/>
                  <a:gd name="T57" fmla="*/ 173 h 216"/>
                  <a:gd name="T58" fmla="*/ 30 w 215"/>
                  <a:gd name="T59" fmla="*/ 162 h 216"/>
                  <a:gd name="T60" fmla="*/ 29 w 215"/>
                  <a:gd name="T61" fmla="*/ 137 h 216"/>
                  <a:gd name="T62" fmla="*/ 26 w 215"/>
                  <a:gd name="T63" fmla="*/ 120 h 216"/>
                  <a:gd name="T64" fmla="*/ 26 w 215"/>
                  <a:gd name="T65" fmla="*/ 98 h 216"/>
                  <a:gd name="T66" fmla="*/ 30 w 215"/>
                  <a:gd name="T67" fmla="*/ 83 h 216"/>
                  <a:gd name="T68" fmla="*/ 29 w 215"/>
                  <a:gd name="T69" fmla="*/ 55 h 216"/>
                  <a:gd name="T70" fmla="*/ 46 w 215"/>
                  <a:gd name="T71" fmla="*/ 56 h 216"/>
                  <a:gd name="T72" fmla="*/ 53 w 215"/>
                  <a:gd name="T73" fmla="*/ 31 h 216"/>
                  <a:gd name="T74" fmla="*/ 81 w 215"/>
                  <a:gd name="T75" fmla="*/ 33 h 216"/>
                  <a:gd name="T76" fmla="*/ 95 w 215"/>
                  <a:gd name="T77" fmla="*/ 30 h 216"/>
                  <a:gd name="T78" fmla="*/ 117 w 215"/>
                  <a:gd name="T79" fmla="*/ 30 h 216"/>
                  <a:gd name="T80" fmla="*/ 130 w 215"/>
                  <a:gd name="T81" fmla="*/ 33 h 216"/>
                  <a:gd name="T82" fmla="*/ 159 w 215"/>
                  <a:gd name="T83" fmla="*/ 30 h 216"/>
                  <a:gd name="T84" fmla="*/ 158 w 215"/>
                  <a:gd name="T85" fmla="*/ 49 h 216"/>
                  <a:gd name="T86" fmla="*/ 183 w 215"/>
                  <a:gd name="T87" fmla="*/ 53 h 216"/>
                  <a:gd name="T88" fmla="*/ 181 w 215"/>
                  <a:gd name="T89" fmla="*/ 82 h 216"/>
                  <a:gd name="T90" fmla="*/ 185 w 215"/>
                  <a:gd name="T91" fmla="*/ 95 h 216"/>
                  <a:gd name="T92" fmla="*/ 186 w 215"/>
                  <a:gd name="T93" fmla="*/ 118 h 216"/>
                  <a:gd name="T94" fmla="*/ 183 w 215"/>
                  <a:gd name="T95" fmla="*/ 133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15" h="216">
                    <a:moveTo>
                      <a:pt x="215" y="126"/>
                    </a:moveTo>
                    <a:lnTo>
                      <a:pt x="215" y="87"/>
                    </a:lnTo>
                    <a:lnTo>
                      <a:pt x="197" y="83"/>
                    </a:lnTo>
                    <a:lnTo>
                      <a:pt x="197" y="83"/>
                    </a:lnTo>
                    <a:lnTo>
                      <a:pt x="196" y="82"/>
                    </a:lnTo>
                    <a:lnTo>
                      <a:pt x="209" y="70"/>
                    </a:lnTo>
                    <a:lnTo>
                      <a:pt x="190" y="37"/>
                    </a:lnTo>
                    <a:lnTo>
                      <a:pt x="171" y="42"/>
                    </a:lnTo>
                    <a:lnTo>
                      <a:pt x="171" y="42"/>
                    </a:lnTo>
                    <a:lnTo>
                      <a:pt x="171" y="41"/>
                    </a:lnTo>
                    <a:lnTo>
                      <a:pt x="177" y="24"/>
                    </a:lnTo>
                    <a:lnTo>
                      <a:pt x="143" y="4"/>
                    </a:lnTo>
                    <a:lnTo>
                      <a:pt x="130" y="18"/>
                    </a:lnTo>
                    <a:lnTo>
                      <a:pt x="130" y="18"/>
                    </a:lnTo>
                    <a:lnTo>
                      <a:pt x="129" y="18"/>
                    </a:lnTo>
                    <a:lnTo>
                      <a:pt x="125" y="0"/>
                    </a:lnTo>
                    <a:lnTo>
                      <a:pt x="86" y="0"/>
                    </a:lnTo>
                    <a:lnTo>
                      <a:pt x="83" y="18"/>
                    </a:lnTo>
                    <a:lnTo>
                      <a:pt x="83" y="18"/>
                    </a:lnTo>
                    <a:lnTo>
                      <a:pt x="81" y="18"/>
                    </a:lnTo>
                    <a:lnTo>
                      <a:pt x="69" y="5"/>
                    </a:lnTo>
                    <a:lnTo>
                      <a:pt x="35" y="25"/>
                    </a:lnTo>
                    <a:lnTo>
                      <a:pt x="41" y="41"/>
                    </a:lnTo>
                    <a:lnTo>
                      <a:pt x="41" y="41"/>
                    </a:lnTo>
                    <a:lnTo>
                      <a:pt x="39" y="43"/>
                    </a:lnTo>
                    <a:lnTo>
                      <a:pt x="22" y="38"/>
                    </a:lnTo>
                    <a:lnTo>
                      <a:pt x="3" y="71"/>
                    </a:lnTo>
                    <a:lnTo>
                      <a:pt x="15" y="82"/>
                    </a:lnTo>
                    <a:lnTo>
                      <a:pt x="15" y="82"/>
                    </a:lnTo>
                    <a:lnTo>
                      <a:pt x="14" y="86"/>
                    </a:lnTo>
                    <a:lnTo>
                      <a:pt x="0" y="90"/>
                    </a:lnTo>
                    <a:lnTo>
                      <a:pt x="0" y="128"/>
                    </a:lnTo>
                    <a:lnTo>
                      <a:pt x="13" y="132"/>
                    </a:lnTo>
                    <a:lnTo>
                      <a:pt x="13" y="132"/>
                    </a:lnTo>
                    <a:lnTo>
                      <a:pt x="15" y="137"/>
                    </a:lnTo>
                    <a:lnTo>
                      <a:pt x="4" y="146"/>
                    </a:lnTo>
                    <a:lnTo>
                      <a:pt x="23" y="179"/>
                    </a:lnTo>
                    <a:lnTo>
                      <a:pt x="36" y="175"/>
                    </a:lnTo>
                    <a:lnTo>
                      <a:pt x="36" y="175"/>
                    </a:lnTo>
                    <a:lnTo>
                      <a:pt x="41" y="180"/>
                    </a:lnTo>
                    <a:lnTo>
                      <a:pt x="37" y="192"/>
                    </a:lnTo>
                    <a:lnTo>
                      <a:pt x="71" y="212"/>
                    </a:lnTo>
                    <a:lnTo>
                      <a:pt x="80" y="202"/>
                    </a:lnTo>
                    <a:lnTo>
                      <a:pt x="80" y="202"/>
                    </a:lnTo>
                    <a:lnTo>
                      <a:pt x="86" y="203"/>
                    </a:lnTo>
                    <a:lnTo>
                      <a:pt x="88" y="216"/>
                    </a:lnTo>
                    <a:lnTo>
                      <a:pt x="127" y="216"/>
                    </a:lnTo>
                    <a:lnTo>
                      <a:pt x="130" y="202"/>
                    </a:lnTo>
                    <a:lnTo>
                      <a:pt x="130" y="202"/>
                    </a:lnTo>
                    <a:lnTo>
                      <a:pt x="136" y="201"/>
                    </a:lnTo>
                    <a:lnTo>
                      <a:pt x="144" y="211"/>
                    </a:lnTo>
                    <a:lnTo>
                      <a:pt x="179" y="191"/>
                    </a:lnTo>
                    <a:lnTo>
                      <a:pt x="174" y="177"/>
                    </a:lnTo>
                    <a:lnTo>
                      <a:pt x="174" y="177"/>
                    </a:lnTo>
                    <a:lnTo>
                      <a:pt x="177" y="173"/>
                    </a:lnTo>
                    <a:lnTo>
                      <a:pt x="191" y="177"/>
                    </a:lnTo>
                    <a:lnTo>
                      <a:pt x="210" y="144"/>
                    </a:lnTo>
                    <a:lnTo>
                      <a:pt x="198" y="133"/>
                    </a:lnTo>
                    <a:lnTo>
                      <a:pt x="198" y="133"/>
                    </a:lnTo>
                    <a:lnTo>
                      <a:pt x="198" y="130"/>
                    </a:lnTo>
                    <a:lnTo>
                      <a:pt x="215" y="126"/>
                    </a:lnTo>
                    <a:close/>
                    <a:moveTo>
                      <a:pt x="193" y="147"/>
                    </a:moveTo>
                    <a:lnTo>
                      <a:pt x="184" y="161"/>
                    </a:lnTo>
                    <a:lnTo>
                      <a:pt x="172" y="157"/>
                    </a:lnTo>
                    <a:lnTo>
                      <a:pt x="169" y="161"/>
                    </a:lnTo>
                    <a:lnTo>
                      <a:pt x="169" y="161"/>
                    </a:lnTo>
                    <a:lnTo>
                      <a:pt x="161" y="169"/>
                    </a:lnTo>
                    <a:lnTo>
                      <a:pt x="157" y="173"/>
                    </a:lnTo>
                    <a:lnTo>
                      <a:pt x="162" y="185"/>
                    </a:lnTo>
                    <a:lnTo>
                      <a:pt x="148" y="192"/>
                    </a:lnTo>
                    <a:lnTo>
                      <a:pt x="140" y="184"/>
                    </a:lnTo>
                    <a:lnTo>
                      <a:pt x="136" y="186"/>
                    </a:lnTo>
                    <a:lnTo>
                      <a:pt x="136" y="186"/>
                    </a:lnTo>
                    <a:lnTo>
                      <a:pt x="123" y="190"/>
                    </a:lnTo>
                    <a:lnTo>
                      <a:pt x="118" y="191"/>
                    </a:lnTo>
                    <a:lnTo>
                      <a:pt x="116" y="202"/>
                    </a:lnTo>
                    <a:lnTo>
                      <a:pt x="100" y="202"/>
                    </a:lnTo>
                    <a:lnTo>
                      <a:pt x="98" y="191"/>
                    </a:lnTo>
                    <a:lnTo>
                      <a:pt x="93" y="190"/>
                    </a:lnTo>
                    <a:lnTo>
                      <a:pt x="93" y="190"/>
                    </a:lnTo>
                    <a:lnTo>
                      <a:pt x="80" y="187"/>
                    </a:lnTo>
                    <a:lnTo>
                      <a:pt x="75" y="186"/>
                    </a:lnTo>
                    <a:lnTo>
                      <a:pt x="68" y="193"/>
                    </a:lnTo>
                    <a:lnTo>
                      <a:pt x="54" y="186"/>
                    </a:lnTo>
                    <a:lnTo>
                      <a:pt x="57" y="176"/>
                    </a:lnTo>
                    <a:lnTo>
                      <a:pt x="54" y="173"/>
                    </a:lnTo>
                    <a:lnTo>
                      <a:pt x="54" y="173"/>
                    </a:lnTo>
                    <a:lnTo>
                      <a:pt x="44" y="163"/>
                    </a:lnTo>
                    <a:lnTo>
                      <a:pt x="41" y="159"/>
                    </a:lnTo>
                    <a:lnTo>
                      <a:pt x="30" y="162"/>
                    </a:lnTo>
                    <a:lnTo>
                      <a:pt x="22" y="149"/>
                    </a:lnTo>
                    <a:lnTo>
                      <a:pt x="31" y="141"/>
                    </a:lnTo>
                    <a:lnTo>
                      <a:pt x="29" y="137"/>
                    </a:lnTo>
                    <a:lnTo>
                      <a:pt x="29" y="137"/>
                    </a:lnTo>
                    <a:lnTo>
                      <a:pt x="27" y="124"/>
                    </a:lnTo>
                    <a:lnTo>
                      <a:pt x="26" y="120"/>
                    </a:lnTo>
                    <a:lnTo>
                      <a:pt x="14" y="117"/>
                    </a:lnTo>
                    <a:lnTo>
                      <a:pt x="14" y="100"/>
                    </a:lnTo>
                    <a:lnTo>
                      <a:pt x="26" y="98"/>
                    </a:lnTo>
                    <a:lnTo>
                      <a:pt x="27" y="94"/>
                    </a:lnTo>
                    <a:lnTo>
                      <a:pt x="27" y="94"/>
                    </a:lnTo>
                    <a:lnTo>
                      <a:pt x="30" y="83"/>
                    </a:lnTo>
                    <a:lnTo>
                      <a:pt x="32" y="78"/>
                    </a:lnTo>
                    <a:lnTo>
                      <a:pt x="21" y="69"/>
                    </a:lnTo>
                    <a:lnTo>
                      <a:pt x="29" y="55"/>
                    </a:lnTo>
                    <a:lnTo>
                      <a:pt x="43" y="59"/>
                    </a:lnTo>
                    <a:lnTo>
                      <a:pt x="46" y="56"/>
                    </a:lnTo>
                    <a:lnTo>
                      <a:pt x="46" y="56"/>
                    </a:lnTo>
                    <a:lnTo>
                      <a:pt x="54" y="49"/>
                    </a:lnTo>
                    <a:lnTo>
                      <a:pt x="57" y="46"/>
                    </a:lnTo>
                    <a:lnTo>
                      <a:pt x="53" y="31"/>
                    </a:lnTo>
                    <a:lnTo>
                      <a:pt x="67" y="24"/>
                    </a:lnTo>
                    <a:lnTo>
                      <a:pt x="76" y="34"/>
                    </a:lnTo>
                    <a:lnTo>
                      <a:pt x="81" y="33"/>
                    </a:lnTo>
                    <a:lnTo>
                      <a:pt x="81" y="33"/>
                    </a:lnTo>
                    <a:lnTo>
                      <a:pt x="89" y="31"/>
                    </a:lnTo>
                    <a:lnTo>
                      <a:pt x="95" y="30"/>
                    </a:lnTo>
                    <a:lnTo>
                      <a:pt x="98" y="14"/>
                    </a:lnTo>
                    <a:lnTo>
                      <a:pt x="114" y="14"/>
                    </a:lnTo>
                    <a:lnTo>
                      <a:pt x="117" y="30"/>
                    </a:lnTo>
                    <a:lnTo>
                      <a:pt x="122" y="31"/>
                    </a:lnTo>
                    <a:lnTo>
                      <a:pt x="122" y="31"/>
                    </a:lnTo>
                    <a:lnTo>
                      <a:pt x="130" y="33"/>
                    </a:lnTo>
                    <a:lnTo>
                      <a:pt x="135" y="34"/>
                    </a:lnTo>
                    <a:lnTo>
                      <a:pt x="145" y="23"/>
                    </a:lnTo>
                    <a:lnTo>
                      <a:pt x="159" y="30"/>
                    </a:lnTo>
                    <a:lnTo>
                      <a:pt x="154" y="46"/>
                    </a:lnTo>
                    <a:lnTo>
                      <a:pt x="158" y="49"/>
                    </a:lnTo>
                    <a:lnTo>
                      <a:pt x="158" y="49"/>
                    </a:lnTo>
                    <a:lnTo>
                      <a:pt x="165" y="55"/>
                    </a:lnTo>
                    <a:lnTo>
                      <a:pt x="167" y="58"/>
                    </a:lnTo>
                    <a:lnTo>
                      <a:pt x="183" y="53"/>
                    </a:lnTo>
                    <a:lnTo>
                      <a:pt x="192" y="67"/>
                    </a:lnTo>
                    <a:lnTo>
                      <a:pt x="180" y="78"/>
                    </a:lnTo>
                    <a:lnTo>
                      <a:pt x="181" y="82"/>
                    </a:lnTo>
                    <a:lnTo>
                      <a:pt x="181" y="82"/>
                    </a:lnTo>
                    <a:lnTo>
                      <a:pt x="184" y="91"/>
                    </a:lnTo>
                    <a:lnTo>
                      <a:pt x="185" y="95"/>
                    </a:lnTo>
                    <a:lnTo>
                      <a:pt x="201" y="98"/>
                    </a:lnTo>
                    <a:lnTo>
                      <a:pt x="201" y="114"/>
                    </a:lnTo>
                    <a:lnTo>
                      <a:pt x="186" y="118"/>
                    </a:lnTo>
                    <a:lnTo>
                      <a:pt x="185" y="123"/>
                    </a:lnTo>
                    <a:lnTo>
                      <a:pt x="185" y="123"/>
                    </a:lnTo>
                    <a:lnTo>
                      <a:pt x="183" y="133"/>
                    </a:lnTo>
                    <a:lnTo>
                      <a:pt x="182" y="137"/>
                    </a:lnTo>
                    <a:lnTo>
                      <a:pt x="193" y="1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60" name="Freeform 59"/>
              <p:cNvSpPr>
                <a:spLocks noEditPoints="1"/>
              </p:cNvSpPr>
              <p:nvPr/>
            </p:nvSpPr>
            <p:spPr bwMode="auto">
              <a:xfrm>
                <a:off x="3335338" y="3232150"/>
                <a:ext cx="142875" cy="141288"/>
              </a:xfrm>
              <a:custGeom>
                <a:avLst/>
                <a:gdLst>
                  <a:gd name="T0" fmla="*/ 44 w 90"/>
                  <a:gd name="T1" fmla="*/ 0 h 89"/>
                  <a:gd name="T2" fmla="*/ 27 w 90"/>
                  <a:gd name="T3" fmla="*/ 3 h 89"/>
                  <a:gd name="T4" fmla="*/ 13 w 90"/>
                  <a:gd name="T5" fmla="*/ 13 h 89"/>
                  <a:gd name="T6" fmla="*/ 3 w 90"/>
                  <a:gd name="T7" fmla="*/ 27 h 89"/>
                  <a:gd name="T8" fmla="*/ 0 w 90"/>
                  <a:gd name="T9" fmla="*/ 44 h 89"/>
                  <a:gd name="T10" fmla="*/ 1 w 90"/>
                  <a:gd name="T11" fmla="*/ 54 h 89"/>
                  <a:gd name="T12" fmla="*/ 8 w 90"/>
                  <a:gd name="T13" fmla="*/ 70 h 89"/>
                  <a:gd name="T14" fmla="*/ 20 w 90"/>
                  <a:gd name="T15" fmla="*/ 82 h 89"/>
                  <a:gd name="T16" fmla="*/ 36 w 90"/>
                  <a:gd name="T17" fmla="*/ 88 h 89"/>
                  <a:gd name="T18" fmla="*/ 44 w 90"/>
                  <a:gd name="T19" fmla="*/ 89 h 89"/>
                  <a:gd name="T20" fmla="*/ 62 w 90"/>
                  <a:gd name="T21" fmla="*/ 86 h 89"/>
                  <a:gd name="T22" fmla="*/ 77 w 90"/>
                  <a:gd name="T23" fmla="*/ 76 h 89"/>
                  <a:gd name="T24" fmla="*/ 86 w 90"/>
                  <a:gd name="T25" fmla="*/ 62 h 89"/>
                  <a:gd name="T26" fmla="*/ 90 w 90"/>
                  <a:gd name="T27" fmla="*/ 44 h 89"/>
                  <a:gd name="T28" fmla="*/ 89 w 90"/>
                  <a:gd name="T29" fmla="*/ 35 h 89"/>
                  <a:gd name="T30" fmla="*/ 82 w 90"/>
                  <a:gd name="T31" fmla="*/ 19 h 89"/>
                  <a:gd name="T32" fmla="*/ 69 w 90"/>
                  <a:gd name="T33" fmla="*/ 7 h 89"/>
                  <a:gd name="T34" fmla="*/ 54 w 90"/>
                  <a:gd name="T35" fmla="*/ 1 h 89"/>
                  <a:gd name="T36" fmla="*/ 44 w 90"/>
                  <a:gd name="T37" fmla="*/ 0 h 89"/>
                  <a:gd name="T38" fmla="*/ 44 w 90"/>
                  <a:gd name="T39" fmla="*/ 75 h 89"/>
                  <a:gd name="T40" fmla="*/ 33 w 90"/>
                  <a:gd name="T41" fmla="*/ 73 h 89"/>
                  <a:gd name="T42" fmla="*/ 23 w 90"/>
                  <a:gd name="T43" fmla="*/ 66 h 89"/>
                  <a:gd name="T44" fmla="*/ 16 w 90"/>
                  <a:gd name="T45" fmla="*/ 56 h 89"/>
                  <a:gd name="T46" fmla="*/ 14 w 90"/>
                  <a:gd name="T47" fmla="*/ 44 h 89"/>
                  <a:gd name="T48" fmla="*/ 14 w 90"/>
                  <a:gd name="T49" fmla="*/ 39 h 89"/>
                  <a:gd name="T50" fmla="*/ 20 w 90"/>
                  <a:gd name="T51" fmla="*/ 28 h 89"/>
                  <a:gd name="T52" fmla="*/ 27 w 90"/>
                  <a:gd name="T53" fmla="*/ 19 h 89"/>
                  <a:gd name="T54" fmla="*/ 39 w 90"/>
                  <a:gd name="T55" fmla="*/ 15 h 89"/>
                  <a:gd name="T56" fmla="*/ 44 w 90"/>
                  <a:gd name="T57" fmla="*/ 14 h 89"/>
                  <a:gd name="T58" fmla="*/ 56 w 90"/>
                  <a:gd name="T59" fmla="*/ 16 h 89"/>
                  <a:gd name="T60" fmla="*/ 66 w 90"/>
                  <a:gd name="T61" fmla="*/ 22 h 89"/>
                  <a:gd name="T62" fmla="*/ 73 w 90"/>
                  <a:gd name="T63" fmla="*/ 32 h 89"/>
                  <a:gd name="T64" fmla="*/ 76 w 90"/>
                  <a:gd name="T65" fmla="*/ 44 h 89"/>
                  <a:gd name="T66" fmla="*/ 75 w 90"/>
                  <a:gd name="T67" fmla="*/ 51 h 89"/>
                  <a:gd name="T68" fmla="*/ 70 w 90"/>
                  <a:gd name="T69" fmla="*/ 61 h 89"/>
                  <a:gd name="T70" fmla="*/ 62 w 90"/>
                  <a:gd name="T71" fmla="*/ 70 h 89"/>
                  <a:gd name="T72" fmla="*/ 51 w 90"/>
                  <a:gd name="T73" fmla="*/ 74 h 89"/>
                  <a:gd name="T74" fmla="*/ 44 w 90"/>
                  <a:gd name="T75" fmla="*/ 7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0" h="89">
                    <a:moveTo>
                      <a:pt x="44" y="0"/>
                    </a:moveTo>
                    <a:lnTo>
                      <a:pt x="44" y="0"/>
                    </a:lnTo>
                    <a:lnTo>
                      <a:pt x="36" y="1"/>
                    </a:lnTo>
                    <a:lnTo>
                      <a:pt x="27" y="3"/>
                    </a:lnTo>
                    <a:lnTo>
                      <a:pt x="20" y="7"/>
                    </a:lnTo>
                    <a:lnTo>
                      <a:pt x="13" y="13"/>
                    </a:lnTo>
                    <a:lnTo>
                      <a:pt x="8" y="19"/>
                    </a:lnTo>
                    <a:lnTo>
                      <a:pt x="3" y="27"/>
                    </a:lnTo>
                    <a:lnTo>
                      <a:pt x="1" y="35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1" y="54"/>
                    </a:lnTo>
                    <a:lnTo>
                      <a:pt x="3" y="62"/>
                    </a:lnTo>
                    <a:lnTo>
                      <a:pt x="8" y="70"/>
                    </a:lnTo>
                    <a:lnTo>
                      <a:pt x="13" y="76"/>
                    </a:lnTo>
                    <a:lnTo>
                      <a:pt x="20" y="82"/>
                    </a:lnTo>
                    <a:lnTo>
                      <a:pt x="27" y="86"/>
                    </a:lnTo>
                    <a:lnTo>
                      <a:pt x="36" y="88"/>
                    </a:lnTo>
                    <a:lnTo>
                      <a:pt x="44" y="89"/>
                    </a:lnTo>
                    <a:lnTo>
                      <a:pt x="44" y="89"/>
                    </a:lnTo>
                    <a:lnTo>
                      <a:pt x="54" y="88"/>
                    </a:lnTo>
                    <a:lnTo>
                      <a:pt x="62" y="86"/>
                    </a:lnTo>
                    <a:lnTo>
                      <a:pt x="69" y="82"/>
                    </a:lnTo>
                    <a:lnTo>
                      <a:pt x="77" y="76"/>
                    </a:lnTo>
                    <a:lnTo>
                      <a:pt x="82" y="70"/>
                    </a:lnTo>
                    <a:lnTo>
                      <a:pt x="86" y="62"/>
                    </a:lnTo>
                    <a:lnTo>
                      <a:pt x="89" y="54"/>
                    </a:lnTo>
                    <a:lnTo>
                      <a:pt x="90" y="44"/>
                    </a:lnTo>
                    <a:lnTo>
                      <a:pt x="90" y="44"/>
                    </a:lnTo>
                    <a:lnTo>
                      <a:pt x="89" y="35"/>
                    </a:lnTo>
                    <a:lnTo>
                      <a:pt x="86" y="27"/>
                    </a:lnTo>
                    <a:lnTo>
                      <a:pt x="82" y="19"/>
                    </a:lnTo>
                    <a:lnTo>
                      <a:pt x="77" y="13"/>
                    </a:lnTo>
                    <a:lnTo>
                      <a:pt x="69" y="7"/>
                    </a:lnTo>
                    <a:lnTo>
                      <a:pt x="62" y="3"/>
                    </a:lnTo>
                    <a:lnTo>
                      <a:pt x="54" y="1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  <a:moveTo>
                      <a:pt x="44" y="75"/>
                    </a:moveTo>
                    <a:lnTo>
                      <a:pt x="44" y="75"/>
                    </a:lnTo>
                    <a:lnTo>
                      <a:pt x="39" y="74"/>
                    </a:lnTo>
                    <a:lnTo>
                      <a:pt x="33" y="73"/>
                    </a:lnTo>
                    <a:lnTo>
                      <a:pt x="27" y="70"/>
                    </a:lnTo>
                    <a:lnTo>
                      <a:pt x="23" y="66"/>
                    </a:lnTo>
                    <a:lnTo>
                      <a:pt x="20" y="61"/>
                    </a:lnTo>
                    <a:lnTo>
                      <a:pt x="16" y="56"/>
                    </a:lnTo>
                    <a:lnTo>
                      <a:pt x="14" y="51"/>
                    </a:lnTo>
                    <a:lnTo>
                      <a:pt x="14" y="44"/>
                    </a:lnTo>
                    <a:lnTo>
                      <a:pt x="14" y="44"/>
                    </a:lnTo>
                    <a:lnTo>
                      <a:pt x="14" y="39"/>
                    </a:lnTo>
                    <a:lnTo>
                      <a:pt x="16" y="32"/>
                    </a:lnTo>
                    <a:lnTo>
                      <a:pt x="20" y="28"/>
                    </a:lnTo>
                    <a:lnTo>
                      <a:pt x="23" y="22"/>
                    </a:lnTo>
                    <a:lnTo>
                      <a:pt x="27" y="19"/>
                    </a:lnTo>
                    <a:lnTo>
                      <a:pt x="33" y="16"/>
                    </a:lnTo>
                    <a:lnTo>
                      <a:pt x="39" y="15"/>
                    </a:lnTo>
                    <a:lnTo>
                      <a:pt x="44" y="14"/>
                    </a:lnTo>
                    <a:lnTo>
                      <a:pt x="44" y="14"/>
                    </a:lnTo>
                    <a:lnTo>
                      <a:pt x="51" y="15"/>
                    </a:lnTo>
                    <a:lnTo>
                      <a:pt x="56" y="16"/>
                    </a:lnTo>
                    <a:lnTo>
                      <a:pt x="62" y="19"/>
                    </a:lnTo>
                    <a:lnTo>
                      <a:pt x="66" y="22"/>
                    </a:lnTo>
                    <a:lnTo>
                      <a:pt x="70" y="28"/>
                    </a:lnTo>
                    <a:lnTo>
                      <a:pt x="73" y="32"/>
                    </a:lnTo>
                    <a:lnTo>
                      <a:pt x="75" y="39"/>
                    </a:lnTo>
                    <a:lnTo>
                      <a:pt x="76" y="44"/>
                    </a:lnTo>
                    <a:lnTo>
                      <a:pt x="76" y="44"/>
                    </a:lnTo>
                    <a:lnTo>
                      <a:pt x="75" y="51"/>
                    </a:lnTo>
                    <a:lnTo>
                      <a:pt x="73" y="56"/>
                    </a:lnTo>
                    <a:lnTo>
                      <a:pt x="70" y="61"/>
                    </a:lnTo>
                    <a:lnTo>
                      <a:pt x="66" y="66"/>
                    </a:lnTo>
                    <a:lnTo>
                      <a:pt x="62" y="70"/>
                    </a:lnTo>
                    <a:lnTo>
                      <a:pt x="56" y="73"/>
                    </a:lnTo>
                    <a:lnTo>
                      <a:pt x="51" y="74"/>
                    </a:lnTo>
                    <a:lnTo>
                      <a:pt x="44" y="75"/>
                    </a:lnTo>
                    <a:lnTo>
                      <a:pt x="44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61" name="Freeform 60"/>
              <p:cNvSpPr>
                <a:spLocks noEditPoints="1"/>
              </p:cNvSpPr>
              <p:nvPr/>
            </p:nvSpPr>
            <p:spPr bwMode="auto">
              <a:xfrm>
                <a:off x="3352800" y="3486150"/>
                <a:ext cx="200025" cy="201613"/>
              </a:xfrm>
              <a:custGeom>
                <a:avLst/>
                <a:gdLst>
                  <a:gd name="T0" fmla="*/ 111 w 126"/>
                  <a:gd name="T1" fmla="*/ 45 h 127"/>
                  <a:gd name="T2" fmla="*/ 117 w 126"/>
                  <a:gd name="T3" fmla="*/ 27 h 127"/>
                  <a:gd name="T4" fmla="*/ 93 w 126"/>
                  <a:gd name="T5" fmla="*/ 10 h 127"/>
                  <a:gd name="T6" fmla="*/ 82 w 126"/>
                  <a:gd name="T7" fmla="*/ 5 h 127"/>
                  <a:gd name="T8" fmla="*/ 53 w 126"/>
                  <a:gd name="T9" fmla="*/ 0 h 127"/>
                  <a:gd name="T10" fmla="*/ 44 w 126"/>
                  <a:gd name="T11" fmla="*/ 15 h 127"/>
                  <a:gd name="T12" fmla="*/ 27 w 126"/>
                  <a:gd name="T13" fmla="*/ 10 h 127"/>
                  <a:gd name="T14" fmla="*/ 11 w 126"/>
                  <a:gd name="T15" fmla="*/ 34 h 127"/>
                  <a:gd name="T16" fmla="*/ 5 w 126"/>
                  <a:gd name="T17" fmla="*/ 45 h 127"/>
                  <a:gd name="T18" fmla="*/ 0 w 126"/>
                  <a:gd name="T19" fmla="*/ 73 h 127"/>
                  <a:gd name="T20" fmla="*/ 15 w 126"/>
                  <a:gd name="T21" fmla="*/ 82 h 127"/>
                  <a:gd name="T22" fmla="*/ 10 w 126"/>
                  <a:gd name="T23" fmla="*/ 100 h 127"/>
                  <a:gd name="T24" fmla="*/ 33 w 126"/>
                  <a:gd name="T25" fmla="*/ 116 h 127"/>
                  <a:gd name="T26" fmla="*/ 44 w 126"/>
                  <a:gd name="T27" fmla="*/ 122 h 127"/>
                  <a:gd name="T28" fmla="*/ 72 w 126"/>
                  <a:gd name="T29" fmla="*/ 127 h 127"/>
                  <a:gd name="T30" fmla="*/ 82 w 126"/>
                  <a:gd name="T31" fmla="*/ 112 h 127"/>
                  <a:gd name="T32" fmla="*/ 99 w 126"/>
                  <a:gd name="T33" fmla="*/ 116 h 127"/>
                  <a:gd name="T34" fmla="*/ 116 w 126"/>
                  <a:gd name="T35" fmla="*/ 93 h 127"/>
                  <a:gd name="T36" fmla="*/ 121 w 126"/>
                  <a:gd name="T37" fmla="*/ 82 h 127"/>
                  <a:gd name="T38" fmla="*/ 126 w 126"/>
                  <a:gd name="T39" fmla="*/ 54 h 127"/>
                  <a:gd name="T40" fmla="*/ 98 w 126"/>
                  <a:gd name="T41" fmla="*/ 73 h 127"/>
                  <a:gd name="T42" fmla="*/ 100 w 126"/>
                  <a:gd name="T43" fmla="*/ 96 h 127"/>
                  <a:gd name="T44" fmla="*/ 81 w 126"/>
                  <a:gd name="T45" fmla="*/ 95 h 127"/>
                  <a:gd name="T46" fmla="*/ 67 w 126"/>
                  <a:gd name="T47" fmla="*/ 113 h 127"/>
                  <a:gd name="T48" fmla="*/ 54 w 126"/>
                  <a:gd name="T49" fmla="*/ 98 h 127"/>
                  <a:gd name="T50" fmla="*/ 31 w 126"/>
                  <a:gd name="T51" fmla="*/ 101 h 127"/>
                  <a:gd name="T52" fmla="*/ 32 w 126"/>
                  <a:gd name="T53" fmla="*/ 82 h 127"/>
                  <a:gd name="T54" fmla="*/ 14 w 126"/>
                  <a:gd name="T55" fmla="*/ 68 h 127"/>
                  <a:gd name="T56" fmla="*/ 28 w 126"/>
                  <a:gd name="T57" fmla="*/ 54 h 127"/>
                  <a:gd name="T58" fmla="*/ 26 w 126"/>
                  <a:gd name="T59" fmla="*/ 31 h 127"/>
                  <a:gd name="T60" fmla="*/ 45 w 126"/>
                  <a:gd name="T61" fmla="*/ 32 h 127"/>
                  <a:gd name="T62" fmla="*/ 59 w 126"/>
                  <a:gd name="T63" fmla="*/ 14 h 127"/>
                  <a:gd name="T64" fmla="*/ 72 w 126"/>
                  <a:gd name="T65" fmla="*/ 29 h 127"/>
                  <a:gd name="T66" fmla="*/ 95 w 126"/>
                  <a:gd name="T67" fmla="*/ 26 h 127"/>
                  <a:gd name="T68" fmla="*/ 94 w 126"/>
                  <a:gd name="T69" fmla="*/ 45 h 127"/>
                  <a:gd name="T70" fmla="*/ 112 w 126"/>
                  <a:gd name="T71" fmla="*/ 59 h 127"/>
                  <a:gd name="T72" fmla="*/ 98 w 126"/>
                  <a:gd name="T73" fmla="*/ 73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6" h="127">
                    <a:moveTo>
                      <a:pt x="121" y="47"/>
                    </a:moveTo>
                    <a:lnTo>
                      <a:pt x="111" y="45"/>
                    </a:lnTo>
                    <a:lnTo>
                      <a:pt x="117" y="35"/>
                    </a:lnTo>
                    <a:lnTo>
                      <a:pt x="117" y="27"/>
                    </a:lnTo>
                    <a:lnTo>
                      <a:pt x="102" y="12"/>
                    </a:lnTo>
                    <a:lnTo>
                      <a:pt x="93" y="10"/>
                    </a:lnTo>
                    <a:lnTo>
                      <a:pt x="84" y="16"/>
                    </a:lnTo>
                    <a:lnTo>
                      <a:pt x="82" y="5"/>
                    </a:lnTo>
                    <a:lnTo>
                      <a:pt x="75" y="0"/>
                    </a:lnTo>
                    <a:lnTo>
                      <a:pt x="53" y="0"/>
                    </a:lnTo>
                    <a:lnTo>
                      <a:pt x="46" y="5"/>
                    </a:lnTo>
                    <a:lnTo>
                      <a:pt x="44" y="15"/>
                    </a:lnTo>
                    <a:lnTo>
                      <a:pt x="36" y="9"/>
                    </a:lnTo>
                    <a:lnTo>
                      <a:pt x="27" y="10"/>
                    </a:lnTo>
                    <a:lnTo>
                      <a:pt x="12" y="26"/>
                    </a:lnTo>
                    <a:lnTo>
                      <a:pt x="11" y="34"/>
                    </a:lnTo>
                    <a:lnTo>
                      <a:pt x="15" y="43"/>
                    </a:lnTo>
                    <a:lnTo>
                      <a:pt x="5" y="45"/>
                    </a:lnTo>
                    <a:lnTo>
                      <a:pt x="0" y="51"/>
                    </a:lnTo>
                    <a:lnTo>
                      <a:pt x="0" y="73"/>
                    </a:lnTo>
                    <a:lnTo>
                      <a:pt x="5" y="80"/>
                    </a:lnTo>
                    <a:lnTo>
                      <a:pt x="15" y="82"/>
                    </a:lnTo>
                    <a:lnTo>
                      <a:pt x="9" y="91"/>
                    </a:lnTo>
                    <a:lnTo>
                      <a:pt x="10" y="100"/>
                    </a:lnTo>
                    <a:lnTo>
                      <a:pt x="25" y="115"/>
                    </a:lnTo>
                    <a:lnTo>
                      <a:pt x="33" y="116"/>
                    </a:lnTo>
                    <a:lnTo>
                      <a:pt x="42" y="111"/>
                    </a:lnTo>
                    <a:lnTo>
                      <a:pt x="44" y="122"/>
                    </a:lnTo>
                    <a:lnTo>
                      <a:pt x="52" y="127"/>
                    </a:lnTo>
                    <a:lnTo>
                      <a:pt x="72" y="127"/>
                    </a:lnTo>
                    <a:lnTo>
                      <a:pt x="80" y="122"/>
                    </a:lnTo>
                    <a:lnTo>
                      <a:pt x="82" y="112"/>
                    </a:lnTo>
                    <a:lnTo>
                      <a:pt x="91" y="117"/>
                    </a:lnTo>
                    <a:lnTo>
                      <a:pt x="99" y="116"/>
                    </a:lnTo>
                    <a:lnTo>
                      <a:pt x="114" y="101"/>
                    </a:lnTo>
                    <a:lnTo>
                      <a:pt x="116" y="93"/>
                    </a:lnTo>
                    <a:lnTo>
                      <a:pt x="111" y="84"/>
                    </a:lnTo>
                    <a:lnTo>
                      <a:pt x="121" y="82"/>
                    </a:lnTo>
                    <a:lnTo>
                      <a:pt x="126" y="75"/>
                    </a:lnTo>
                    <a:lnTo>
                      <a:pt x="126" y="54"/>
                    </a:lnTo>
                    <a:lnTo>
                      <a:pt x="121" y="47"/>
                    </a:lnTo>
                    <a:close/>
                    <a:moveTo>
                      <a:pt x="98" y="73"/>
                    </a:moveTo>
                    <a:lnTo>
                      <a:pt x="94" y="84"/>
                    </a:lnTo>
                    <a:lnTo>
                      <a:pt x="100" y="96"/>
                    </a:lnTo>
                    <a:lnTo>
                      <a:pt x="94" y="102"/>
                    </a:lnTo>
                    <a:lnTo>
                      <a:pt x="81" y="95"/>
                    </a:lnTo>
                    <a:lnTo>
                      <a:pt x="70" y="99"/>
                    </a:lnTo>
                    <a:lnTo>
                      <a:pt x="67" y="113"/>
                    </a:lnTo>
                    <a:lnTo>
                      <a:pt x="57" y="113"/>
                    </a:lnTo>
                    <a:lnTo>
                      <a:pt x="54" y="98"/>
                    </a:lnTo>
                    <a:lnTo>
                      <a:pt x="43" y="94"/>
                    </a:lnTo>
                    <a:lnTo>
                      <a:pt x="31" y="101"/>
                    </a:lnTo>
                    <a:lnTo>
                      <a:pt x="24" y="94"/>
                    </a:lnTo>
                    <a:lnTo>
                      <a:pt x="32" y="82"/>
                    </a:lnTo>
                    <a:lnTo>
                      <a:pt x="28" y="71"/>
                    </a:lnTo>
                    <a:lnTo>
                      <a:pt x="14" y="68"/>
                    </a:lnTo>
                    <a:lnTo>
                      <a:pt x="14" y="58"/>
                    </a:lnTo>
                    <a:lnTo>
                      <a:pt x="28" y="54"/>
                    </a:lnTo>
                    <a:lnTo>
                      <a:pt x="32" y="44"/>
                    </a:lnTo>
                    <a:lnTo>
                      <a:pt x="26" y="31"/>
                    </a:lnTo>
                    <a:lnTo>
                      <a:pt x="32" y="24"/>
                    </a:lnTo>
                    <a:lnTo>
                      <a:pt x="45" y="32"/>
                    </a:lnTo>
                    <a:lnTo>
                      <a:pt x="56" y="28"/>
                    </a:lnTo>
                    <a:lnTo>
                      <a:pt x="59" y="14"/>
                    </a:lnTo>
                    <a:lnTo>
                      <a:pt x="69" y="14"/>
                    </a:lnTo>
                    <a:lnTo>
                      <a:pt x="72" y="29"/>
                    </a:lnTo>
                    <a:lnTo>
                      <a:pt x="83" y="33"/>
                    </a:lnTo>
                    <a:lnTo>
                      <a:pt x="95" y="26"/>
                    </a:lnTo>
                    <a:lnTo>
                      <a:pt x="103" y="33"/>
                    </a:lnTo>
                    <a:lnTo>
                      <a:pt x="94" y="45"/>
                    </a:lnTo>
                    <a:lnTo>
                      <a:pt x="98" y="56"/>
                    </a:lnTo>
                    <a:lnTo>
                      <a:pt x="112" y="59"/>
                    </a:lnTo>
                    <a:lnTo>
                      <a:pt x="112" y="70"/>
                    </a:lnTo>
                    <a:lnTo>
                      <a:pt x="98" y="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62" name="Freeform 61"/>
              <p:cNvSpPr>
                <a:spLocks noEditPoints="1"/>
              </p:cNvSpPr>
              <p:nvPr/>
            </p:nvSpPr>
            <p:spPr bwMode="auto">
              <a:xfrm>
                <a:off x="3414713" y="3549650"/>
                <a:ext cx="74613" cy="74613"/>
              </a:xfrm>
              <a:custGeom>
                <a:avLst/>
                <a:gdLst>
                  <a:gd name="T0" fmla="*/ 24 w 47"/>
                  <a:gd name="T1" fmla="*/ 0 h 47"/>
                  <a:gd name="T2" fmla="*/ 24 w 47"/>
                  <a:gd name="T3" fmla="*/ 0 h 47"/>
                  <a:gd name="T4" fmla="*/ 19 w 47"/>
                  <a:gd name="T5" fmla="*/ 0 h 47"/>
                  <a:gd name="T6" fmla="*/ 15 w 47"/>
                  <a:gd name="T7" fmla="*/ 2 h 47"/>
                  <a:gd name="T8" fmla="*/ 11 w 47"/>
                  <a:gd name="T9" fmla="*/ 4 h 47"/>
                  <a:gd name="T10" fmla="*/ 7 w 47"/>
                  <a:gd name="T11" fmla="*/ 6 h 47"/>
                  <a:gd name="T12" fmla="*/ 4 w 47"/>
                  <a:gd name="T13" fmla="*/ 10 h 47"/>
                  <a:gd name="T14" fmla="*/ 2 w 47"/>
                  <a:gd name="T15" fmla="*/ 14 h 47"/>
                  <a:gd name="T16" fmla="*/ 1 w 47"/>
                  <a:gd name="T17" fmla="*/ 19 h 47"/>
                  <a:gd name="T18" fmla="*/ 0 w 47"/>
                  <a:gd name="T19" fmla="*/ 23 h 47"/>
                  <a:gd name="T20" fmla="*/ 0 w 47"/>
                  <a:gd name="T21" fmla="*/ 23 h 47"/>
                  <a:gd name="T22" fmla="*/ 1 w 47"/>
                  <a:gd name="T23" fmla="*/ 28 h 47"/>
                  <a:gd name="T24" fmla="*/ 2 w 47"/>
                  <a:gd name="T25" fmla="*/ 33 h 47"/>
                  <a:gd name="T26" fmla="*/ 4 w 47"/>
                  <a:gd name="T27" fmla="*/ 36 h 47"/>
                  <a:gd name="T28" fmla="*/ 7 w 47"/>
                  <a:gd name="T29" fmla="*/ 41 h 47"/>
                  <a:gd name="T30" fmla="*/ 11 w 47"/>
                  <a:gd name="T31" fmla="*/ 43 h 47"/>
                  <a:gd name="T32" fmla="*/ 15 w 47"/>
                  <a:gd name="T33" fmla="*/ 45 h 47"/>
                  <a:gd name="T34" fmla="*/ 19 w 47"/>
                  <a:gd name="T35" fmla="*/ 47 h 47"/>
                  <a:gd name="T36" fmla="*/ 24 w 47"/>
                  <a:gd name="T37" fmla="*/ 47 h 47"/>
                  <a:gd name="T38" fmla="*/ 24 w 47"/>
                  <a:gd name="T39" fmla="*/ 47 h 47"/>
                  <a:gd name="T40" fmla="*/ 29 w 47"/>
                  <a:gd name="T41" fmla="*/ 47 h 47"/>
                  <a:gd name="T42" fmla="*/ 33 w 47"/>
                  <a:gd name="T43" fmla="*/ 45 h 47"/>
                  <a:gd name="T44" fmla="*/ 38 w 47"/>
                  <a:gd name="T45" fmla="*/ 43 h 47"/>
                  <a:gd name="T46" fmla="*/ 41 w 47"/>
                  <a:gd name="T47" fmla="*/ 41 h 47"/>
                  <a:gd name="T48" fmla="*/ 44 w 47"/>
                  <a:gd name="T49" fmla="*/ 36 h 47"/>
                  <a:gd name="T50" fmla="*/ 46 w 47"/>
                  <a:gd name="T51" fmla="*/ 33 h 47"/>
                  <a:gd name="T52" fmla="*/ 47 w 47"/>
                  <a:gd name="T53" fmla="*/ 28 h 47"/>
                  <a:gd name="T54" fmla="*/ 47 w 47"/>
                  <a:gd name="T55" fmla="*/ 23 h 47"/>
                  <a:gd name="T56" fmla="*/ 47 w 47"/>
                  <a:gd name="T57" fmla="*/ 23 h 47"/>
                  <a:gd name="T58" fmla="*/ 47 w 47"/>
                  <a:gd name="T59" fmla="*/ 19 h 47"/>
                  <a:gd name="T60" fmla="*/ 46 w 47"/>
                  <a:gd name="T61" fmla="*/ 14 h 47"/>
                  <a:gd name="T62" fmla="*/ 44 w 47"/>
                  <a:gd name="T63" fmla="*/ 10 h 47"/>
                  <a:gd name="T64" fmla="*/ 41 w 47"/>
                  <a:gd name="T65" fmla="*/ 6 h 47"/>
                  <a:gd name="T66" fmla="*/ 38 w 47"/>
                  <a:gd name="T67" fmla="*/ 4 h 47"/>
                  <a:gd name="T68" fmla="*/ 33 w 47"/>
                  <a:gd name="T69" fmla="*/ 2 h 47"/>
                  <a:gd name="T70" fmla="*/ 29 w 47"/>
                  <a:gd name="T71" fmla="*/ 0 h 47"/>
                  <a:gd name="T72" fmla="*/ 24 w 47"/>
                  <a:gd name="T73" fmla="*/ 0 h 47"/>
                  <a:gd name="T74" fmla="*/ 24 w 47"/>
                  <a:gd name="T75" fmla="*/ 0 h 47"/>
                  <a:gd name="T76" fmla="*/ 24 w 47"/>
                  <a:gd name="T77" fmla="*/ 33 h 47"/>
                  <a:gd name="T78" fmla="*/ 24 w 47"/>
                  <a:gd name="T79" fmla="*/ 33 h 47"/>
                  <a:gd name="T80" fmla="*/ 20 w 47"/>
                  <a:gd name="T81" fmla="*/ 32 h 47"/>
                  <a:gd name="T82" fmla="*/ 17 w 47"/>
                  <a:gd name="T83" fmla="*/ 30 h 47"/>
                  <a:gd name="T84" fmla="*/ 15 w 47"/>
                  <a:gd name="T85" fmla="*/ 27 h 47"/>
                  <a:gd name="T86" fmla="*/ 15 w 47"/>
                  <a:gd name="T87" fmla="*/ 23 h 47"/>
                  <a:gd name="T88" fmla="*/ 15 w 47"/>
                  <a:gd name="T89" fmla="*/ 23 h 47"/>
                  <a:gd name="T90" fmla="*/ 15 w 47"/>
                  <a:gd name="T91" fmla="*/ 20 h 47"/>
                  <a:gd name="T92" fmla="*/ 17 w 47"/>
                  <a:gd name="T93" fmla="*/ 17 h 47"/>
                  <a:gd name="T94" fmla="*/ 20 w 47"/>
                  <a:gd name="T95" fmla="*/ 15 h 47"/>
                  <a:gd name="T96" fmla="*/ 24 w 47"/>
                  <a:gd name="T97" fmla="*/ 14 h 47"/>
                  <a:gd name="T98" fmla="*/ 24 w 47"/>
                  <a:gd name="T99" fmla="*/ 14 h 47"/>
                  <a:gd name="T100" fmla="*/ 28 w 47"/>
                  <a:gd name="T101" fmla="*/ 15 h 47"/>
                  <a:gd name="T102" fmla="*/ 31 w 47"/>
                  <a:gd name="T103" fmla="*/ 17 h 47"/>
                  <a:gd name="T104" fmla="*/ 33 w 47"/>
                  <a:gd name="T105" fmla="*/ 20 h 47"/>
                  <a:gd name="T106" fmla="*/ 33 w 47"/>
                  <a:gd name="T107" fmla="*/ 23 h 47"/>
                  <a:gd name="T108" fmla="*/ 33 w 47"/>
                  <a:gd name="T109" fmla="*/ 23 h 47"/>
                  <a:gd name="T110" fmla="*/ 33 w 47"/>
                  <a:gd name="T111" fmla="*/ 27 h 47"/>
                  <a:gd name="T112" fmla="*/ 31 w 47"/>
                  <a:gd name="T113" fmla="*/ 30 h 47"/>
                  <a:gd name="T114" fmla="*/ 28 w 47"/>
                  <a:gd name="T115" fmla="*/ 32 h 47"/>
                  <a:gd name="T116" fmla="*/ 24 w 47"/>
                  <a:gd name="T117" fmla="*/ 33 h 47"/>
                  <a:gd name="T118" fmla="*/ 24 w 47"/>
                  <a:gd name="T119" fmla="*/ 3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7" h="47">
                    <a:moveTo>
                      <a:pt x="24" y="0"/>
                    </a:moveTo>
                    <a:lnTo>
                      <a:pt x="24" y="0"/>
                    </a:lnTo>
                    <a:lnTo>
                      <a:pt x="19" y="0"/>
                    </a:lnTo>
                    <a:lnTo>
                      <a:pt x="15" y="2"/>
                    </a:lnTo>
                    <a:lnTo>
                      <a:pt x="11" y="4"/>
                    </a:lnTo>
                    <a:lnTo>
                      <a:pt x="7" y="6"/>
                    </a:lnTo>
                    <a:lnTo>
                      <a:pt x="4" y="10"/>
                    </a:lnTo>
                    <a:lnTo>
                      <a:pt x="2" y="14"/>
                    </a:lnTo>
                    <a:lnTo>
                      <a:pt x="1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28"/>
                    </a:lnTo>
                    <a:lnTo>
                      <a:pt x="2" y="33"/>
                    </a:lnTo>
                    <a:lnTo>
                      <a:pt x="4" y="36"/>
                    </a:lnTo>
                    <a:lnTo>
                      <a:pt x="7" y="41"/>
                    </a:lnTo>
                    <a:lnTo>
                      <a:pt x="11" y="43"/>
                    </a:lnTo>
                    <a:lnTo>
                      <a:pt x="15" y="45"/>
                    </a:lnTo>
                    <a:lnTo>
                      <a:pt x="19" y="47"/>
                    </a:lnTo>
                    <a:lnTo>
                      <a:pt x="24" y="47"/>
                    </a:lnTo>
                    <a:lnTo>
                      <a:pt x="24" y="47"/>
                    </a:lnTo>
                    <a:lnTo>
                      <a:pt x="29" y="47"/>
                    </a:lnTo>
                    <a:lnTo>
                      <a:pt x="33" y="45"/>
                    </a:lnTo>
                    <a:lnTo>
                      <a:pt x="38" y="43"/>
                    </a:lnTo>
                    <a:lnTo>
                      <a:pt x="41" y="41"/>
                    </a:lnTo>
                    <a:lnTo>
                      <a:pt x="44" y="36"/>
                    </a:lnTo>
                    <a:lnTo>
                      <a:pt x="46" y="33"/>
                    </a:lnTo>
                    <a:lnTo>
                      <a:pt x="47" y="28"/>
                    </a:lnTo>
                    <a:lnTo>
                      <a:pt x="47" y="23"/>
                    </a:lnTo>
                    <a:lnTo>
                      <a:pt x="47" y="23"/>
                    </a:lnTo>
                    <a:lnTo>
                      <a:pt x="47" y="19"/>
                    </a:lnTo>
                    <a:lnTo>
                      <a:pt x="46" y="14"/>
                    </a:lnTo>
                    <a:lnTo>
                      <a:pt x="44" y="10"/>
                    </a:lnTo>
                    <a:lnTo>
                      <a:pt x="41" y="6"/>
                    </a:lnTo>
                    <a:lnTo>
                      <a:pt x="38" y="4"/>
                    </a:lnTo>
                    <a:lnTo>
                      <a:pt x="33" y="2"/>
                    </a:lnTo>
                    <a:lnTo>
                      <a:pt x="29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  <a:moveTo>
                      <a:pt x="24" y="33"/>
                    </a:moveTo>
                    <a:lnTo>
                      <a:pt x="24" y="33"/>
                    </a:lnTo>
                    <a:lnTo>
                      <a:pt x="20" y="32"/>
                    </a:lnTo>
                    <a:lnTo>
                      <a:pt x="17" y="30"/>
                    </a:lnTo>
                    <a:lnTo>
                      <a:pt x="15" y="27"/>
                    </a:lnTo>
                    <a:lnTo>
                      <a:pt x="15" y="23"/>
                    </a:lnTo>
                    <a:lnTo>
                      <a:pt x="15" y="23"/>
                    </a:lnTo>
                    <a:lnTo>
                      <a:pt x="15" y="20"/>
                    </a:lnTo>
                    <a:lnTo>
                      <a:pt x="17" y="17"/>
                    </a:lnTo>
                    <a:lnTo>
                      <a:pt x="20" y="15"/>
                    </a:lnTo>
                    <a:lnTo>
                      <a:pt x="24" y="14"/>
                    </a:lnTo>
                    <a:lnTo>
                      <a:pt x="24" y="14"/>
                    </a:lnTo>
                    <a:lnTo>
                      <a:pt x="28" y="15"/>
                    </a:lnTo>
                    <a:lnTo>
                      <a:pt x="31" y="17"/>
                    </a:lnTo>
                    <a:lnTo>
                      <a:pt x="33" y="20"/>
                    </a:lnTo>
                    <a:lnTo>
                      <a:pt x="33" y="23"/>
                    </a:lnTo>
                    <a:lnTo>
                      <a:pt x="33" y="23"/>
                    </a:lnTo>
                    <a:lnTo>
                      <a:pt x="33" y="27"/>
                    </a:lnTo>
                    <a:lnTo>
                      <a:pt x="31" y="30"/>
                    </a:lnTo>
                    <a:lnTo>
                      <a:pt x="28" y="32"/>
                    </a:lnTo>
                    <a:lnTo>
                      <a:pt x="24" y="33"/>
                    </a:lnTo>
                    <a:lnTo>
                      <a:pt x="24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63" name="Freeform 62"/>
              <p:cNvSpPr>
                <a:spLocks/>
              </p:cNvSpPr>
              <p:nvPr/>
            </p:nvSpPr>
            <p:spPr bwMode="auto">
              <a:xfrm>
                <a:off x="2921000" y="3421063"/>
                <a:ext cx="165100" cy="163513"/>
              </a:xfrm>
              <a:custGeom>
                <a:avLst/>
                <a:gdLst>
                  <a:gd name="T0" fmla="*/ 104 w 104"/>
                  <a:gd name="T1" fmla="*/ 14 h 103"/>
                  <a:gd name="T2" fmla="*/ 104 w 104"/>
                  <a:gd name="T3" fmla="*/ 0 h 103"/>
                  <a:gd name="T4" fmla="*/ 104 w 104"/>
                  <a:gd name="T5" fmla="*/ 0 h 103"/>
                  <a:gd name="T6" fmla="*/ 93 w 104"/>
                  <a:gd name="T7" fmla="*/ 0 h 103"/>
                  <a:gd name="T8" fmla="*/ 83 w 104"/>
                  <a:gd name="T9" fmla="*/ 2 h 103"/>
                  <a:gd name="T10" fmla="*/ 73 w 104"/>
                  <a:gd name="T11" fmla="*/ 4 h 103"/>
                  <a:gd name="T12" fmla="*/ 64 w 104"/>
                  <a:gd name="T13" fmla="*/ 7 h 103"/>
                  <a:gd name="T14" fmla="*/ 54 w 104"/>
                  <a:gd name="T15" fmla="*/ 11 h 103"/>
                  <a:gd name="T16" fmla="*/ 45 w 104"/>
                  <a:gd name="T17" fmla="*/ 17 h 103"/>
                  <a:gd name="T18" fmla="*/ 38 w 104"/>
                  <a:gd name="T19" fmla="*/ 23 h 103"/>
                  <a:gd name="T20" fmla="*/ 30 w 104"/>
                  <a:gd name="T21" fmla="*/ 30 h 103"/>
                  <a:gd name="T22" fmla="*/ 24 w 104"/>
                  <a:gd name="T23" fmla="*/ 37 h 103"/>
                  <a:gd name="T24" fmla="*/ 17 w 104"/>
                  <a:gd name="T25" fmla="*/ 45 h 103"/>
                  <a:gd name="T26" fmla="*/ 13 w 104"/>
                  <a:gd name="T27" fmla="*/ 54 h 103"/>
                  <a:gd name="T28" fmla="*/ 7 w 104"/>
                  <a:gd name="T29" fmla="*/ 62 h 103"/>
                  <a:gd name="T30" fmla="*/ 4 w 104"/>
                  <a:gd name="T31" fmla="*/ 72 h 103"/>
                  <a:gd name="T32" fmla="*/ 2 w 104"/>
                  <a:gd name="T33" fmla="*/ 82 h 103"/>
                  <a:gd name="T34" fmla="*/ 0 w 104"/>
                  <a:gd name="T35" fmla="*/ 92 h 103"/>
                  <a:gd name="T36" fmla="*/ 0 w 104"/>
                  <a:gd name="T37" fmla="*/ 103 h 103"/>
                  <a:gd name="T38" fmla="*/ 14 w 104"/>
                  <a:gd name="T39" fmla="*/ 103 h 103"/>
                  <a:gd name="T40" fmla="*/ 14 w 104"/>
                  <a:gd name="T41" fmla="*/ 103 h 103"/>
                  <a:gd name="T42" fmla="*/ 14 w 104"/>
                  <a:gd name="T43" fmla="*/ 94 h 103"/>
                  <a:gd name="T44" fmla="*/ 16 w 104"/>
                  <a:gd name="T45" fmla="*/ 85 h 103"/>
                  <a:gd name="T46" fmla="*/ 18 w 104"/>
                  <a:gd name="T47" fmla="*/ 76 h 103"/>
                  <a:gd name="T48" fmla="*/ 21 w 104"/>
                  <a:gd name="T49" fmla="*/ 68 h 103"/>
                  <a:gd name="T50" fmla="*/ 25 w 104"/>
                  <a:gd name="T51" fmla="*/ 60 h 103"/>
                  <a:gd name="T52" fmla="*/ 29 w 104"/>
                  <a:gd name="T53" fmla="*/ 53 h 103"/>
                  <a:gd name="T54" fmla="*/ 34 w 104"/>
                  <a:gd name="T55" fmla="*/ 46 h 103"/>
                  <a:gd name="T56" fmla="*/ 40 w 104"/>
                  <a:gd name="T57" fmla="*/ 40 h 103"/>
                  <a:gd name="T58" fmla="*/ 46 w 104"/>
                  <a:gd name="T59" fmla="*/ 34 h 103"/>
                  <a:gd name="T60" fmla="*/ 54 w 104"/>
                  <a:gd name="T61" fmla="*/ 29 h 103"/>
                  <a:gd name="T62" fmla="*/ 61 w 104"/>
                  <a:gd name="T63" fmla="*/ 24 h 103"/>
                  <a:gd name="T64" fmla="*/ 69 w 104"/>
                  <a:gd name="T65" fmla="*/ 20 h 103"/>
                  <a:gd name="T66" fmla="*/ 77 w 104"/>
                  <a:gd name="T67" fmla="*/ 17 h 103"/>
                  <a:gd name="T68" fmla="*/ 85 w 104"/>
                  <a:gd name="T69" fmla="*/ 15 h 103"/>
                  <a:gd name="T70" fmla="*/ 95 w 104"/>
                  <a:gd name="T71" fmla="*/ 14 h 103"/>
                  <a:gd name="T72" fmla="*/ 104 w 104"/>
                  <a:gd name="T73" fmla="*/ 14 h 103"/>
                  <a:gd name="T74" fmla="*/ 104 w 104"/>
                  <a:gd name="T75" fmla="*/ 1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4" h="103">
                    <a:moveTo>
                      <a:pt x="104" y="14"/>
                    </a:moveTo>
                    <a:lnTo>
                      <a:pt x="104" y="0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83" y="2"/>
                    </a:lnTo>
                    <a:lnTo>
                      <a:pt x="73" y="4"/>
                    </a:lnTo>
                    <a:lnTo>
                      <a:pt x="64" y="7"/>
                    </a:lnTo>
                    <a:lnTo>
                      <a:pt x="54" y="11"/>
                    </a:lnTo>
                    <a:lnTo>
                      <a:pt x="45" y="17"/>
                    </a:lnTo>
                    <a:lnTo>
                      <a:pt x="38" y="23"/>
                    </a:lnTo>
                    <a:lnTo>
                      <a:pt x="30" y="30"/>
                    </a:lnTo>
                    <a:lnTo>
                      <a:pt x="24" y="37"/>
                    </a:lnTo>
                    <a:lnTo>
                      <a:pt x="17" y="45"/>
                    </a:lnTo>
                    <a:lnTo>
                      <a:pt x="13" y="54"/>
                    </a:lnTo>
                    <a:lnTo>
                      <a:pt x="7" y="62"/>
                    </a:lnTo>
                    <a:lnTo>
                      <a:pt x="4" y="72"/>
                    </a:lnTo>
                    <a:lnTo>
                      <a:pt x="2" y="82"/>
                    </a:lnTo>
                    <a:lnTo>
                      <a:pt x="0" y="92"/>
                    </a:lnTo>
                    <a:lnTo>
                      <a:pt x="0" y="103"/>
                    </a:lnTo>
                    <a:lnTo>
                      <a:pt x="14" y="103"/>
                    </a:lnTo>
                    <a:lnTo>
                      <a:pt x="14" y="103"/>
                    </a:lnTo>
                    <a:lnTo>
                      <a:pt x="14" y="94"/>
                    </a:lnTo>
                    <a:lnTo>
                      <a:pt x="16" y="85"/>
                    </a:lnTo>
                    <a:lnTo>
                      <a:pt x="18" y="76"/>
                    </a:lnTo>
                    <a:lnTo>
                      <a:pt x="21" y="68"/>
                    </a:lnTo>
                    <a:lnTo>
                      <a:pt x="25" y="60"/>
                    </a:lnTo>
                    <a:lnTo>
                      <a:pt x="29" y="53"/>
                    </a:lnTo>
                    <a:lnTo>
                      <a:pt x="34" y="46"/>
                    </a:lnTo>
                    <a:lnTo>
                      <a:pt x="40" y="40"/>
                    </a:lnTo>
                    <a:lnTo>
                      <a:pt x="46" y="34"/>
                    </a:lnTo>
                    <a:lnTo>
                      <a:pt x="54" y="29"/>
                    </a:lnTo>
                    <a:lnTo>
                      <a:pt x="61" y="24"/>
                    </a:lnTo>
                    <a:lnTo>
                      <a:pt x="69" y="20"/>
                    </a:lnTo>
                    <a:lnTo>
                      <a:pt x="77" y="17"/>
                    </a:lnTo>
                    <a:lnTo>
                      <a:pt x="85" y="15"/>
                    </a:lnTo>
                    <a:lnTo>
                      <a:pt x="95" y="14"/>
                    </a:lnTo>
                    <a:lnTo>
                      <a:pt x="104" y="14"/>
                    </a:lnTo>
                    <a:lnTo>
                      <a:pt x="104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 flipH="1">
              <a:off x="6355369" y="1871814"/>
              <a:ext cx="3345122" cy="543163"/>
              <a:chOff x="743841" y="3209984"/>
              <a:chExt cx="3483915" cy="565700"/>
            </a:xfrm>
          </p:grpSpPr>
          <p:sp>
            <p:nvSpPr>
              <p:cNvPr id="66" name="Rectangle 3"/>
              <p:cNvSpPr txBox="1">
                <a:spLocks noChangeArrowheads="1"/>
              </p:cNvSpPr>
              <p:nvPr/>
            </p:nvSpPr>
            <p:spPr bwMode="auto">
              <a:xfrm>
                <a:off x="743841" y="3516975"/>
                <a:ext cx="3483915" cy="258709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/>
                <a:r>
                  <a:rPr lang="en-US" altLang="ko-KR" sz="1000" b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Calibri" panose="020F0502020204030204" pitchFamily="34" charset="0"/>
                  </a:rPr>
                  <a:t>Catch the feel of  design in contemporary colors and styles</a:t>
                </a: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1797247" y="3209984"/>
                <a:ext cx="2430509" cy="38465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>
                  <a:buClr>
                    <a:srgbClr val="C35954"/>
                  </a:buClr>
                  <a:buSzPct val="120000"/>
                </a:pPr>
                <a:r>
                  <a:rPr lang="zh-CN" altLang="en-US" b="1">
                    <a:solidFill>
                      <a:srgbClr val="B04474"/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</a:rPr>
                  <a:t>请输入标题</a:t>
                </a:r>
              </a:p>
            </p:txBody>
          </p:sp>
        </p:grpSp>
      </p:grpSp>
      <p:sp>
        <p:nvSpPr>
          <p:cNvPr id="55" name="Rectangle 54"/>
          <p:cNvSpPr/>
          <p:nvPr/>
        </p:nvSpPr>
        <p:spPr>
          <a:xfrm>
            <a:off x="0" y="963669"/>
            <a:ext cx="12192000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18FDF90D-2F55-47ED-BD07-1B5FD2560516}"/>
              </a:ext>
            </a:extLst>
          </p:cNvPr>
          <p:cNvGrpSpPr/>
          <p:nvPr/>
        </p:nvGrpSpPr>
        <p:grpSpPr>
          <a:xfrm>
            <a:off x="4024504" y="168629"/>
            <a:ext cx="4142992" cy="461665"/>
            <a:chOff x="4024504" y="168629"/>
            <a:chExt cx="4142992" cy="461665"/>
          </a:xfrm>
        </p:grpSpPr>
        <p:cxnSp>
          <p:nvCxnSpPr>
            <p:cNvPr id="69" name="直接连接符 68">
              <a:extLst>
                <a:ext uri="{FF2B5EF4-FFF2-40B4-BE49-F238E27FC236}">
                  <a16:creationId xmlns:a16="http://schemas.microsoft.com/office/drawing/2014/main" id="{95B5AF07-4AFA-4634-A8C2-3073F3914B02}"/>
                </a:ext>
              </a:extLst>
            </p:cNvPr>
            <p:cNvCxnSpPr>
              <a:cxnSpLocks/>
            </p:cNvCxnSpPr>
            <p:nvPr/>
          </p:nvCxnSpPr>
          <p:spPr>
            <a:xfrm>
              <a:off x="4024504" y="523455"/>
              <a:ext cx="4142992" cy="0"/>
            </a:xfrm>
            <a:prstGeom prst="line">
              <a:avLst/>
            </a:prstGeom>
            <a:ln w="19050"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/>
                  </a:gs>
                  <a:gs pos="100000">
                    <a:schemeClr val="bg1">
                      <a:alpha val="200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5FE7DA12-4BCE-4191-9F82-6B5DB7C66712}"/>
                </a:ext>
              </a:extLst>
            </p:cNvPr>
            <p:cNvSpPr txBox="1"/>
            <p:nvPr/>
          </p:nvSpPr>
          <p:spPr>
            <a:xfrm>
              <a:off x="5098663" y="168629"/>
              <a:ext cx="19946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b="1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TITLE</a:t>
              </a:r>
              <a:r>
                <a:rPr lang="en-US" altLang="zh-CN" sz="240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altLang="zh-CN" sz="240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HERE</a:t>
              </a:r>
              <a:endParaRPr lang="zh-CN" altLang="en-US" sz="24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1" name="Rectangle 3">
            <a:extLst>
              <a:ext uri="{FF2B5EF4-FFF2-40B4-BE49-F238E27FC236}">
                <a16:creationId xmlns:a16="http://schemas.microsoft.com/office/drawing/2014/main" id="{DD60AD8E-7FFC-40C7-A6E0-1F5009452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6001" y="999859"/>
            <a:ext cx="9419999" cy="294569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1300" b="0">
                <a:effectLst/>
                <a:latin typeface="Calibri" panose="020F0502020204030204" pitchFamily="34" charset="0"/>
              </a:rPr>
              <a:t>Something about me that you should know</a:t>
            </a:r>
          </a:p>
        </p:txBody>
      </p:sp>
    </p:spTree>
    <p:extLst>
      <p:ext uri="{BB962C8B-B14F-4D97-AF65-F5344CB8AC3E}">
        <p14:creationId xmlns:p14="http://schemas.microsoft.com/office/powerpoint/2010/main" val="1841639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0" y="963669"/>
            <a:ext cx="12192000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4DE826C-5B9D-474A-8381-2A70114EC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6001" y="999859"/>
            <a:ext cx="9419999" cy="294569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1300" b="0">
                <a:effectLst/>
                <a:latin typeface="Calibri" panose="020F0502020204030204" pitchFamily="34" charset="0"/>
              </a:rPr>
              <a:t>Something about me that you should know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EBBA0F44-5EA7-40A8-8B81-F2169C6726EB}"/>
              </a:ext>
            </a:extLst>
          </p:cNvPr>
          <p:cNvGrpSpPr/>
          <p:nvPr/>
        </p:nvGrpSpPr>
        <p:grpSpPr>
          <a:xfrm>
            <a:off x="4024504" y="168629"/>
            <a:ext cx="4142992" cy="461665"/>
            <a:chOff x="4024504" y="168629"/>
            <a:chExt cx="4142992" cy="461665"/>
          </a:xfrm>
        </p:grpSpPr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72E90BAF-49F7-4306-BF82-43380D475623}"/>
                </a:ext>
              </a:extLst>
            </p:cNvPr>
            <p:cNvCxnSpPr>
              <a:cxnSpLocks/>
            </p:cNvCxnSpPr>
            <p:nvPr/>
          </p:nvCxnSpPr>
          <p:spPr>
            <a:xfrm>
              <a:off x="4024504" y="523455"/>
              <a:ext cx="4142992" cy="0"/>
            </a:xfrm>
            <a:prstGeom prst="line">
              <a:avLst/>
            </a:prstGeom>
            <a:ln w="19050"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/>
                  </a:gs>
                  <a:gs pos="100000">
                    <a:schemeClr val="bg1">
                      <a:alpha val="200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6C0C03B2-3C94-4456-A481-9E86B8EA7329}"/>
                </a:ext>
              </a:extLst>
            </p:cNvPr>
            <p:cNvSpPr txBox="1"/>
            <p:nvPr/>
          </p:nvSpPr>
          <p:spPr>
            <a:xfrm>
              <a:off x="5098663" y="168629"/>
              <a:ext cx="19946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b="1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TITLE</a:t>
              </a:r>
              <a:r>
                <a:rPr lang="en-US" altLang="zh-CN" sz="240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altLang="zh-CN" sz="240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HERE</a:t>
              </a:r>
              <a:endParaRPr lang="zh-CN" altLang="en-US" sz="24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7" name="Rounded Rectangle 89">
            <a:extLst>
              <a:ext uri="{FF2B5EF4-FFF2-40B4-BE49-F238E27FC236}">
                <a16:creationId xmlns:a16="http://schemas.microsoft.com/office/drawing/2014/main" id="{F1F11C1C-8BC1-4F12-9396-18CDCD49BC56}"/>
              </a:ext>
            </a:extLst>
          </p:cNvPr>
          <p:cNvSpPr/>
          <p:nvPr/>
        </p:nvSpPr>
        <p:spPr>
          <a:xfrm>
            <a:off x="1207198" y="2853719"/>
            <a:ext cx="4559586" cy="1150562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>
            <a:outerShdw blurRad="88900" dist="88900" dir="5400000" sx="99000" sy="99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93">
            <a:extLst>
              <a:ext uri="{FF2B5EF4-FFF2-40B4-BE49-F238E27FC236}">
                <a16:creationId xmlns:a16="http://schemas.microsoft.com/office/drawing/2014/main" id="{7E03EB4B-1E81-45DE-B600-E20576C7B5C1}"/>
              </a:ext>
            </a:extLst>
          </p:cNvPr>
          <p:cNvSpPr txBox="1"/>
          <p:nvPr/>
        </p:nvSpPr>
        <p:spPr>
          <a:xfrm>
            <a:off x="1251374" y="2454989"/>
            <a:ext cx="4471235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buClr>
                <a:srgbClr val="F9BD45"/>
              </a:buClr>
              <a:buSzPct val="150000"/>
            </a:pPr>
            <a:r>
              <a:rPr lang="zh-CN" altLang="en-US" sz="1600" b="1" spc="3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请输入标题</a:t>
            </a:r>
          </a:p>
        </p:txBody>
      </p:sp>
      <p:sp>
        <p:nvSpPr>
          <p:cNvPr id="19" name="TextBox 94">
            <a:extLst>
              <a:ext uri="{FF2B5EF4-FFF2-40B4-BE49-F238E27FC236}">
                <a16:creationId xmlns:a16="http://schemas.microsoft.com/office/drawing/2014/main" id="{57E33C43-D76C-4462-B65A-7549BC3587FD}"/>
              </a:ext>
            </a:extLst>
          </p:cNvPr>
          <p:cNvSpPr txBox="1"/>
          <p:nvPr/>
        </p:nvSpPr>
        <p:spPr>
          <a:xfrm>
            <a:off x="6586645" y="2454989"/>
            <a:ext cx="4236732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buClr>
                <a:srgbClr val="F9BD45"/>
              </a:buClr>
              <a:buSzPct val="150000"/>
            </a:pPr>
            <a:r>
              <a:rPr lang="zh-CN" altLang="en-US" sz="1600" b="1" spc="3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请输入标题</a:t>
            </a:r>
          </a:p>
        </p:txBody>
      </p:sp>
      <p:sp>
        <p:nvSpPr>
          <p:cNvPr id="20" name="TextBox 95">
            <a:extLst>
              <a:ext uri="{FF2B5EF4-FFF2-40B4-BE49-F238E27FC236}">
                <a16:creationId xmlns:a16="http://schemas.microsoft.com/office/drawing/2014/main" id="{88EAC713-E979-48C2-BD59-96270766922F}"/>
              </a:ext>
            </a:extLst>
          </p:cNvPr>
          <p:cNvSpPr txBox="1"/>
          <p:nvPr/>
        </p:nvSpPr>
        <p:spPr>
          <a:xfrm>
            <a:off x="1368627" y="4557839"/>
            <a:ext cx="4236732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buClr>
                <a:srgbClr val="F9BD45"/>
              </a:buClr>
              <a:buSzPct val="150000"/>
            </a:pPr>
            <a:r>
              <a:rPr lang="zh-CN" altLang="en-US" sz="1600" b="1" spc="3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请输入标题</a:t>
            </a:r>
          </a:p>
        </p:txBody>
      </p:sp>
      <p:sp>
        <p:nvSpPr>
          <p:cNvPr id="21" name="TextBox 96">
            <a:extLst>
              <a:ext uri="{FF2B5EF4-FFF2-40B4-BE49-F238E27FC236}">
                <a16:creationId xmlns:a16="http://schemas.microsoft.com/office/drawing/2014/main" id="{2D42583F-37F0-4543-BC5C-3D1DE5067B11}"/>
              </a:ext>
            </a:extLst>
          </p:cNvPr>
          <p:cNvSpPr txBox="1"/>
          <p:nvPr/>
        </p:nvSpPr>
        <p:spPr>
          <a:xfrm>
            <a:off x="6586645" y="4557839"/>
            <a:ext cx="4236732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buClr>
                <a:srgbClr val="F9BD45"/>
              </a:buClr>
              <a:buSzPct val="150000"/>
            </a:pPr>
            <a:r>
              <a:rPr lang="zh-CN" altLang="en-US" sz="1600" b="1" spc="3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请输入标题</a:t>
            </a:r>
          </a:p>
        </p:txBody>
      </p:sp>
      <p:grpSp>
        <p:nvGrpSpPr>
          <p:cNvPr id="22" name="Group 98">
            <a:extLst>
              <a:ext uri="{FF2B5EF4-FFF2-40B4-BE49-F238E27FC236}">
                <a16:creationId xmlns:a16="http://schemas.microsoft.com/office/drawing/2014/main" id="{9833C23D-99D1-403C-A765-A4A18C2C2771}"/>
              </a:ext>
            </a:extLst>
          </p:cNvPr>
          <p:cNvGrpSpPr/>
          <p:nvPr/>
        </p:nvGrpSpPr>
        <p:grpSpPr>
          <a:xfrm>
            <a:off x="1444036" y="2956032"/>
            <a:ext cx="4085911" cy="945936"/>
            <a:chOff x="1444036" y="3520251"/>
            <a:chExt cx="4085911" cy="945936"/>
          </a:xfrm>
        </p:grpSpPr>
        <p:sp>
          <p:nvSpPr>
            <p:cNvPr id="23" name="Rectangle 3">
              <a:extLst>
                <a:ext uri="{FF2B5EF4-FFF2-40B4-BE49-F238E27FC236}">
                  <a16:creationId xmlns:a16="http://schemas.microsoft.com/office/drawing/2014/main" id="{E279004B-69C6-45F9-881D-1E29F240C2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8215" y="3520251"/>
              <a:ext cx="4037557" cy="279180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effectLst/>
                  <a:latin typeface="Calibri" panose="020F0502020204030204" pitchFamily="34" charset="0"/>
                </a:rPr>
                <a:t>Contemporary Colors</a:t>
              </a:r>
            </a:p>
          </p:txBody>
        </p:sp>
        <p:sp>
          <p:nvSpPr>
            <p:cNvPr id="24" name="Rectangle 3">
              <a:extLst>
                <a:ext uri="{FF2B5EF4-FFF2-40B4-BE49-F238E27FC236}">
                  <a16:creationId xmlns:a16="http://schemas.microsoft.com/office/drawing/2014/main" id="{134DE5A7-0DA6-41E5-94FF-A447EE571B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4036" y="3853629"/>
              <a:ext cx="4085911" cy="279180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effectLst/>
                  <a:latin typeface="Calibri" panose="020F0502020204030204" pitchFamily="34" charset="0"/>
                </a:rPr>
                <a:t>More choices and visual trends</a:t>
              </a:r>
            </a:p>
          </p:txBody>
        </p:sp>
        <p:sp>
          <p:nvSpPr>
            <p:cNvPr id="26" name="Rectangle 3">
              <a:extLst>
                <a:ext uri="{FF2B5EF4-FFF2-40B4-BE49-F238E27FC236}">
                  <a16:creationId xmlns:a16="http://schemas.microsoft.com/office/drawing/2014/main" id="{D1D0BA2E-3968-4102-9A46-1590ACD425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4036" y="4187007"/>
              <a:ext cx="4085911" cy="279180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effectLst/>
                  <a:latin typeface="Calibri" panose="020F0502020204030204" pitchFamily="34" charset="0"/>
                </a:rPr>
                <a:t>More choices and visual trends</a:t>
              </a:r>
            </a:p>
          </p:txBody>
        </p:sp>
      </p:grpSp>
      <p:sp>
        <p:nvSpPr>
          <p:cNvPr id="28" name="Rounded Rectangle 104">
            <a:extLst>
              <a:ext uri="{FF2B5EF4-FFF2-40B4-BE49-F238E27FC236}">
                <a16:creationId xmlns:a16="http://schemas.microsoft.com/office/drawing/2014/main" id="{83492CB7-BAFD-47A4-9649-B94BCBCC55E0}"/>
              </a:ext>
            </a:extLst>
          </p:cNvPr>
          <p:cNvSpPr/>
          <p:nvPr/>
        </p:nvSpPr>
        <p:spPr>
          <a:xfrm>
            <a:off x="6425216" y="2853719"/>
            <a:ext cx="4559586" cy="1150562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>
            <a:outerShdw blurRad="88900" dist="88900" dir="5400000" sx="99000" sy="99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9" name="Group 105">
            <a:extLst>
              <a:ext uri="{FF2B5EF4-FFF2-40B4-BE49-F238E27FC236}">
                <a16:creationId xmlns:a16="http://schemas.microsoft.com/office/drawing/2014/main" id="{B3C42481-32DC-4FD4-B273-332426AF8429}"/>
              </a:ext>
            </a:extLst>
          </p:cNvPr>
          <p:cNvGrpSpPr/>
          <p:nvPr/>
        </p:nvGrpSpPr>
        <p:grpSpPr>
          <a:xfrm>
            <a:off x="6662054" y="2956032"/>
            <a:ext cx="4085911" cy="945936"/>
            <a:chOff x="1444036" y="3520251"/>
            <a:chExt cx="4085911" cy="945936"/>
          </a:xfrm>
        </p:grpSpPr>
        <p:sp>
          <p:nvSpPr>
            <p:cNvPr id="30" name="Rectangle 3">
              <a:extLst>
                <a:ext uri="{FF2B5EF4-FFF2-40B4-BE49-F238E27FC236}">
                  <a16:creationId xmlns:a16="http://schemas.microsoft.com/office/drawing/2014/main" id="{9455E0B5-5218-46D4-9361-580125F5EE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8215" y="3520251"/>
              <a:ext cx="4037557" cy="279180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effectLst/>
                  <a:latin typeface="Calibri" panose="020F0502020204030204" pitchFamily="34" charset="0"/>
                </a:rPr>
                <a:t>Contemporary Colors</a:t>
              </a:r>
            </a:p>
          </p:txBody>
        </p:sp>
        <p:sp>
          <p:nvSpPr>
            <p:cNvPr id="31" name="Rectangle 3">
              <a:extLst>
                <a:ext uri="{FF2B5EF4-FFF2-40B4-BE49-F238E27FC236}">
                  <a16:creationId xmlns:a16="http://schemas.microsoft.com/office/drawing/2014/main" id="{DC0DB3F4-385A-4657-8744-BD412B8F3E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4036" y="3853629"/>
              <a:ext cx="4085911" cy="279180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effectLst/>
                  <a:latin typeface="Calibri" panose="020F0502020204030204" pitchFamily="34" charset="0"/>
                </a:rPr>
                <a:t>More choices and visual trends</a:t>
              </a:r>
            </a:p>
          </p:txBody>
        </p:sp>
        <p:sp>
          <p:nvSpPr>
            <p:cNvPr id="36" name="Rectangle 3">
              <a:extLst>
                <a:ext uri="{FF2B5EF4-FFF2-40B4-BE49-F238E27FC236}">
                  <a16:creationId xmlns:a16="http://schemas.microsoft.com/office/drawing/2014/main" id="{AFF74680-A331-44F7-AEC1-124D9B41DB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4036" y="4187007"/>
              <a:ext cx="4085911" cy="279180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effectLst/>
                  <a:latin typeface="Calibri" panose="020F0502020204030204" pitchFamily="34" charset="0"/>
                </a:rPr>
                <a:t>More choices and visual trends</a:t>
              </a:r>
            </a:p>
          </p:txBody>
        </p:sp>
      </p:grpSp>
      <p:sp>
        <p:nvSpPr>
          <p:cNvPr id="40" name="Rounded Rectangle 111">
            <a:extLst>
              <a:ext uri="{FF2B5EF4-FFF2-40B4-BE49-F238E27FC236}">
                <a16:creationId xmlns:a16="http://schemas.microsoft.com/office/drawing/2014/main" id="{DB185D27-5EBD-4028-9B2C-BF6F5A6CF00A}"/>
              </a:ext>
            </a:extLst>
          </p:cNvPr>
          <p:cNvSpPr/>
          <p:nvPr/>
        </p:nvSpPr>
        <p:spPr>
          <a:xfrm>
            <a:off x="1207198" y="4953097"/>
            <a:ext cx="4559586" cy="83634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>
            <a:outerShdw blurRad="88900" dist="88900" dir="5400000" sx="99000" sy="99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1" name="Group 112">
            <a:extLst>
              <a:ext uri="{FF2B5EF4-FFF2-40B4-BE49-F238E27FC236}">
                <a16:creationId xmlns:a16="http://schemas.microsoft.com/office/drawing/2014/main" id="{C1B93C68-4100-432C-969D-61A3556AA49F}"/>
              </a:ext>
            </a:extLst>
          </p:cNvPr>
          <p:cNvGrpSpPr/>
          <p:nvPr/>
        </p:nvGrpSpPr>
        <p:grpSpPr>
          <a:xfrm>
            <a:off x="1444036" y="5055410"/>
            <a:ext cx="4085911" cy="612558"/>
            <a:chOff x="1444036" y="3520251"/>
            <a:chExt cx="4085911" cy="612558"/>
          </a:xfrm>
        </p:grpSpPr>
        <p:sp>
          <p:nvSpPr>
            <p:cNvPr id="42" name="Rectangle 3">
              <a:extLst>
                <a:ext uri="{FF2B5EF4-FFF2-40B4-BE49-F238E27FC236}">
                  <a16:creationId xmlns:a16="http://schemas.microsoft.com/office/drawing/2014/main" id="{D3300AE3-F02E-42B0-9EBB-982F0BF8AA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8215" y="3520251"/>
              <a:ext cx="4037557" cy="279180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effectLst/>
                  <a:latin typeface="Calibri" panose="020F0502020204030204" pitchFamily="34" charset="0"/>
                </a:rPr>
                <a:t>Contemporary Colors</a:t>
              </a:r>
            </a:p>
          </p:txBody>
        </p:sp>
        <p:sp>
          <p:nvSpPr>
            <p:cNvPr id="43" name="Rectangle 3">
              <a:extLst>
                <a:ext uri="{FF2B5EF4-FFF2-40B4-BE49-F238E27FC236}">
                  <a16:creationId xmlns:a16="http://schemas.microsoft.com/office/drawing/2014/main" id="{1F31CD97-65DA-4F52-97E3-F7E6558EF5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4036" y="3853629"/>
              <a:ext cx="4085911" cy="279180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effectLst/>
                  <a:latin typeface="Calibri" panose="020F0502020204030204" pitchFamily="34" charset="0"/>
                </a:rPr>
                <a:t>More choices and visual trends</a:t>
              </a:r>
            </a:p>
          </p:txBody>
        </p:sp>
      </p:grpSp>
      <p:sp>
        <p:nvSpPr>
          <p:cNvPr id="45" name="Rounded Rectangle 116">
            <a:extLst>
              <a:ext uri="{FF2B5EF4-FFF2-40B4-BE49-F238E27FC236}">
                <a16:creationId xmlns:a16="http://schemas.microsoft.com/office/drawing/2014/main" id="{D73E61CD-1BCE-42D8-B456-95EB369523E0}"/>
              </a:ext>
            </a:extLst>
          </p:cNvPr>
          <p:cNvSpPr/>
          <p:nvPr/>
        </p:nvSpPr>
        <p:spPr>
          <a:xfrm>
            <a:off x="6425216" y="4953097"/>
            <a:ext cx="4559586" cy="83634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>
            <a:outerShdw blurRad="88900" dist="88900" dir="5400000" sx="99000" sy="99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6" name="Group 117">
            <a:extLst>
              <a:ext uri="{FF2B5EF4-FFF2-40B4-BE49-F238E27FC236}">
                <a16:creationId xmlns:a16="http://schemas.microsoft.com/office/drawing/2014/main" id="{3A4A6A30-DC8A-462E-B2AB-78B5D9CF3E03}"/>
              </a:ext>
            </a:extLst>
          </p:cNvPr>
          <p:cNvGrpSpPr/>
          <p:nvPr/>
        </p:nvGrpSpPr>
        <p:grpSpPr>
          <a:xfrm>
            <a:off x="6662054" y="5055410"/>
            <a:ext cx="4085911" cy="612558"/>
            <a:chOff x="1444036" y="3520251"/>
            <a:chExt cx="4085911" cy="612558"/>
          </a:xfrm>
        </p:grpSpPr>
        <p:sp>
          <p:nvSpPr>
            <p:cNvPr id="47" name="Rectangle 3">
              <a:extLst>
                <a:ext uri="{FF2B5EF4-FFF2-40B4-BE49-F238E27FC236}">
                  <a16:creationId xmlns:a16="http://schemas.microsoft.com/office/drawing/2014/main" id="{4197C34D-AE60-41AA-8DDC-4745AAEDB7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8215" y="3520251"/>
              <a:ext cx="4037557" cy="279180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effectLst/>
                  <a:latin typeface="Calibri" panose="020F0502020204030204" pitchFamily="34" charset="0"/>
                </a:rPr>
                <a:t>Contemporary Colors</a:t>
              </a:r>
            </a:p>
          </p:txBody>
        </p:sp>
        <p:sp>
          <p:nvSpPr>
            <p:cNvPr id="48" name="Rectangle 3">
              <a:extLst>
                <a:ext uri="{FF2B5EF4-FFF2-40B4-BE49-F238E27FC236}">
                  <a16:creationId xmlns:a16="http://schemas.microsoft.com/office/drawing/2014/main" id="{45C5A396-EED7-43A4-A0FB-D2FEF1CC1F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4036" y="3853629"/>
              <a:ext cx="4085911" cy="279180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effectLst/>
                  <a:latin typeface="Calibri" panose="020F0502020204030204" pitchFamily="34" charset="0"/>
                </a:rPr>
                <a:t>More choices and visual trends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8018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0" y="963669"/>
            <a:ext cx="12192000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4DE826C-5B9D-474A-8381-2A70114EC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6001" y="999859"/>
            <a:ext cx="9419999" cy="294569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1300" b="0">
                <a:effectLst/>
                <a:latin typeface="Calibri" panose="020F0502020204030204" pitchFamily="34" charset="0"/>
              </a:rPr>
              <a:t>Something about me that you should know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EBBA0F44-5EA7-40A8-8B81-F2169C6726EB}"/>
              </a:ext>
            </a:extLst>
          </p:cNvPr>
          <p:cNvGrpSpPr/>
          <p:nvPr/>
        </p:nvGrpSpPr>
        <p:grpSpPr>
          <a:xfrm>
            <a:off x="4024504" y="168629"/>
            <a:ext cx="4142992" cy="461665"/>
            <a:chOff x="4024504" y="168629"/>
            <a:chExt cx="4142992" cy="461665"/>
          </a:xfrm>
        </p:grpSpPr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72E90BAF-49F7-4306-BF82-43380D475623}"/>
                </a:ext>
              </a:extLst>
            </p:cNvPr>
            <p:cNvCxnSpPr>
              <a:cxnSpLocks/>
            </p:cNvCxnSpPr>
            <p:nvPr/>
          </p:nvCxnSpPr>
          <p:spPr>
            <a:xfrm>
              <a:off x="4024504" y="523455"/>
              <a:ext cx="4142992" cy="0"/>
            </a:xfrm>
            <a:prstGeom prst="line">
              <a:avLst/>
            </a:prstGeom>
            <a:ln w="19050"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/>
                  </a:gs>
                  <a:gs pos="100000">
                    <a:schemeClr val="bg1">
                      <a:alpha val="200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6C0C03B2-3C94-4456-A481-9E86B8EA7329}"/>
                </a:ext>
              </a:extLst>
            </p:cNvPr>
            <p:cNvSpPr txBox="1"/>
            <p:nvPr/>
          </p:nvSpPr>
          <p:spPr>
            <a:xfrm>
              <a:off x="5098663" y="168629"/>
              <a:ext cx="19946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b="1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TITLE</a:t>
              </a:r>
              <a:r>
                <a:rPr lang="en-US" altLang="zh-CN" sz="240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altLang="zh-CN" sz="240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HERE</a:t>
              </a:r>
              <a:endParaRPr lang="zh-CN" altLang="en-US" sz="24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39" name="차트 19">
            <a:extLst>
              <a:ext uri="{FF2B5EF4-FFF2-40B4-BE49-F238E27FC236}">
                <a16:creationId xmlns:a16="http://schemas.microsoft.com/office/drawing/2014/main" id="{905BF1DE-B0DA-42A4-9CEC-CDE1956205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9809739"/>
              </p:ext>
            </p:extLst>
          </p:nvPr>
        </p:nvGraphicFramePr>
        <p:xfrm>
          <a:off x="3038475" y="2628033"/>
          <a:ext cx="3260511" cy="2721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" name="Rectangle 3">
            <a:extLst>
              <a:ext uri="{FF2B5EF4-FFF2-40B4-BE49-F238E27FC236}">
                <a16:creationId xmlns:a16="http://schemas.microsoft.com/office/drawing/2014/main" id="{E372D5B5-330B-491A-AFEC-5B3CB5B53A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587" y="3635591"/>
            <a:ext cx="2854540" cy="896913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r" latinLnBrk="0">
              <a:lnSpc>
                <a:spcPct val="150000"/>
              </a:lnSpc>
            </a:pPr>
            <a:r>
              <a:rPr lang="en-US" altLang="ko-KR" sz="1200" b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</a:rPr>
              <a:t>We create powerpoint templates based on new visual trend that’s fresh, relevant and always on the cutting edge. </a:t>
            </a:r>
          </a:p>
        </p:txBody>
      </p:sp>
      <p:sp>
        <p:nvSpPr>
          <p:cNvPr id="42" name="TextBox 31">
            <a:extLst>
              <a:ext uri="{FF2B5EF4-FFF2-40B4-BE49-F238E27FC236}">
                <a16:creationId xmlns:a16="http://schemas.microsoft.com/office/drawing/2014/main" id="{2FFE8E49-0F77-4AE0-A2D2-5DF875C10EAE}"/>
              </a:ext>
            </a:extLst>
          </p:cNvPr>
          <p:cNvSpPr txBox="1"/>
          <p:nvPr/>
        </p:nvSpPr>
        <p:spPr>
          <a:xfrm>
            <a:off x="733425" y="3239736"/>
            <a:ext cx="2552701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>
              <a:buClr>
                <a:srgbClr val="C35954"/>
              </a:buClr>
              <a:buSzPct val="120000"/>
            </a:pPr>
            <a:r>
              <a:rPr lang="zh-CN" altLang="en-US" b="1">
                <a:solidFill>
                  <a:srgbClr val="B04474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请输入标题</a:t>
            </a:r>
          </a:p>
        </p:txBody>
      </p:sp>
      <p:graphicFrame>
        <p:nvGraphicFramePr>
          <p:cNvPr id="43" name="차트 27">
            <a:extLst>
              <a:ext uri="{FF2B5EF4-FFF2-40B4-BE49-F238E27FC236}">
                <a16:creationId xmlns:a16="http://schemas.microsoft.com/office/drawing/2014/main" id="{BBE02345-0136-4F19-B35E-2463860009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7702449"/>
              </p:ext>
            </p:extLst>
          </p:nvPr>
        </p:nvGraphicFramePr>
        <p:xfrm>
          <a:off x="5893014" y="2628033"/>
          <a:ext cx="3260511" cy="2721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5" name="Rectangle 3">
            <a:extLst>
              <a:ext uri="{FF2B5EF4-FFF2-40B4-BE49-F238E27FC236}">
                <a16:creationId xmlns:a16="http://schemas.microsoft.com/office/drawing/2014/main" id="{025DAF2E-CB07-4BD7-A156-71A8A5A05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5875" y="3635591"/>
            <a:ext cx="2981325" cy="896913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150000"/>
              </a:lnSpc>
            </a:pPr>
            <a:r>
              <a:rPr lang="en-US" altLang="ko-KR" sz="1200" b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</a:rPr>
              <a:t>We create powerpoint templates based on new visual trend that’s fresh, relevant and always on the cutting edge. </a:t>
            </a:r>
          </a:p>
        </p:txBody>
      </p:sp>
      <p:sp>
        <p:nvSpPr>
          <p:cNvPr id="46" name="TextBox 41">
            <a:extLst>
              <a:ext uri="{FF2B5EF4-FFF2-40B4-BE49-F238E27FC236}">
                <a16:creationId xmlns:a16="http://schemas.microsoft.com/office/drawing/2014/main" id="{9F8A22DA-91F5-4C6B-A0AA-C47F9BE87DD6}"/>
              </a:ext>
            </a:extLst>
          </p:cNvPr>
          <p:cNvSpPr txBox="1"/>
          <p:nvPr/>
        </p:nvSpPr>
        <p:spPr>
          <a:xfrm>
            <a:off x="8905875" y="3239736"/>
            <a:ext cx="2552701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buClr>
                <a:srgbClr val="C35954"/>
              </a:buClr>
              <a:buSzPct val="120000"/>
            </a:pPr>
            <a:r>
              <a:rPr lang="zh-CN" altLang="en-US" b="1">
                <a:solidFill>
                  <a:srgbClr val="B04474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请输入标题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1515B63-7568-4747-B4A7-6FA33C620CB6}"/>
              </a:ext>
            </a:extLst>
          </p:cNvPr>
          <p:cNvGrpSpPr/>
          <p:nvPr/>
        </p:nvGrpSpPr>
        <p:grpSpPr>
          <a:xfrm>
            <a:off x="4324241" y="3599812"/>
            <a:ext cx="682801" cy="778265"/>
            <a:chOff x="4021138" y="1814513"/>
            <a:chExt cx="669925" cy="763588"/>
          </a:xfrm>
          <a:solidFill>
            <a:srgbClr val="C35954"/>
          </a:solidFill>
        </p:grpSpPr>
        <p:sp>
          <p:nvSpPr>
            <p:cNvPr id="72" name="Freeform 47">
              <a:extLst>
                <a:ext uri="{FF2B5EF4-FFF2-40B4-BE49-F238E27FC236}">
                  <a16:creationId xmlns:a16="http://schemas.microsoft.com/office/drawing/2014/main" id="{47F3FA61-DAC8-413A-8EEB-35B4D0B180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0200" y="1938338"/>
              <a:ext cx="431800" cy="639763"/>
            </a:xfrm>
            <a:custGeom>
              <a:avLst/>
              <a:gdLst>
                <a:gd name="T0" fmla="*/ 96 w 272"/>
                <a:gd name="T1" fmla="*/ 7 h 403"/>
                <a:gd name="T2" fmla="*/ 40 w 272"/>
                <a:gd name="T3" fmla="*/ 40 h 403"/>
                <a:gd name="T4" fmla="*/ 5 w 272"/>
                <a:gd name="T5" fmla="*/ 97 h 403"/>
                <a:gd name="T6" fmla="*/ 1 w 272"/>
                <a:gd name="T7" fmla="*/ 148 h 403"/>
                <a:gd name="T8" fmla="*/ 29 w 272"/>
                <a:gd name="T9" fmla="*/ 232 h 403"/>
                <a:gd name="T10" fmla="*/ 55 w 272"/>
                <a:gd name="T11" fmla="*/ 273 h 403"/>
                <a:gd name="T12" fmla="*/ 63 w 272"/>
                <a:gd name="T13" fmla="*/ 314 h 403"/>
                <a:gd name="T14" fmla="*/ 55 w 272"/>
                <a:gd name="T15" fmla="*/ 329 h 403"/>
                <a:gd name="T16" fmla="*/ 55 w 272"/>
                <a:gd name="T17" fmla="*/ 349 h 403"/>
                <a:gd name="T18" fmla="*/ 55 w 272"/>
                <a:gd name="T19" fmla="*/ 364 h 403"/>
                <a:gd name="T20" fmla="*/ 61 w 272"/>
                <a:gd name="T21" fmla="*/ 384 h 403"/>
                <a:gd name="T22" fmla="*/ 80 w 272"/>
                <a:gd name="T23" fmla="*/ 402 h 403"/>
                <a:gd name="T24" fmla="*/ 189 w 272"/>
                <a:gd name="T25" fmla="*/ 403 h 403"/>
                <a:gd name="T26" fmla="*/ 206 w 272"/>
                <a:gd name="T27" fmla="*/ 387 h 403"/>
                <a:gd name="T28" fmla="*/ 217 w 272"/>
                <a:gd name="T29" fmla="*/ 370 h 403"/>
                <a:gd name="T30" fmla="*/ 217 w 272"/>
                <a:gd name="T31" fmla="*/ 349 h 403"/>
                <a:gd name="T32" fmla="*/ 217 w 272"/>
                <a:gd name="T33" fmla="*/ 334 h 403"/>
                <a:gd name="T34" fmla="*/ 212 w 272"/>
                <a:gd name="T35" fmla="*/ 316 h 403"/>
                <a:gd name="T36" fmla="*/ 214 w 272"/>
                <a:gd name="T37" fmla="*/ 278 h 403"/>
                <a:gd name="T38" fmla="*/ 236 w 272"/>
                <a:gd name="T39" fmla="*/ 243 h 403"/>
                <a:gd name="T40" fmla="*/ 269 w 272"/>
                <a:gd name="T41" fmla="*/ 161 h 403"/>
                <a:gd name="T42" fmla="*/ 270 w 272"/>
                <a:gd name="T43" fmla="*/ 110 h 403"/>
                <a:gd name="T44" fmla="*/ 241 w 272"/>
                <a:gd name="T45" fmla="*/ 50 h 403"/>
                <a:gd name="T46" fmla="*/ 189 w 272"/>
                <a:gd name="T47" fmla="*/ 11 h 403"/>
                <a:gd name="T48" fmla="*/ 136 w 272"/>
                <a:gd name="T49" fmla="*/ 0 h 403"/>
                <a:gd name="T50" fmla="*/ 201 w 272"/>
                <a:gd name="T51" fmla="*/ 367 h 403"/>
                <a:gd name="T52" fmla="*/ 202 w 272"/>
                <a:gd name="T53" fmla="*/ 373 h 403"/>
                <a:gd name="T54" fmla="*/ 192 w 272"/>
                <a:gd name="T55" fmla="*/ 385 h 403"/>
                <a:gd name="T56" fmla="*/ 87 w 272"/>
                <a:gd name="T57" fmla="*/ 389 h 403"/>
                <a:gd name="T58" fmla="*/ 79 w 272"/>
                <a:gd name="T59" fmla="*/ 381 h 403"/>
                <a:gd name="T60" fmla="*/ 69 w 272"/>
                <a:gd name="T61" fmla="*/ 370 h 403"/>
                <a:gd name="T62" fmla="*/ 71 w 272"/>
                <a:gd name="T63" fmla="*/ 353 h 403"/>
                <a:gd name="T64" fmla="*/ 70 w 272"/>
                <a:gd name="T65" fmla="*/ 347 h 403"/>
                <a:gd name="T66" fmla="*/ 70 w 272"/>
                <a:gd name="T67" fmla="*/ 332 h 403"/>
                <a:gd name="T68" fmla="*/ 72 w 272"/>
                <a:gd name="T69" fmla="*/ 324 h 403"/>
                <a:gd name="T70" fmla="*/ 203 w 272"/>
                <a:gd name="T71" fmla="*/ 329 h 403"/>
                <a:gd name="T72" fmla="*/ 203 w 272"/>
                <a:gd name="T73" fmla="*/ 347 h 403"/>
                <a:gd name="T74" fmla="*/ 92 w 272"/>
                <a:gd name="T75" fmla="*/ 196 h 403"/>
                <a:gd name="T76" fmla="*/ 148 w 272"/>
                <a:gd name="T77" fmla="*/ 186 h 403"/>
                <a:gd name="T78" fmla="*/ 109 w 272"/>
                <a:gd name="T79" fmla="*/ 310 h 403"/>
                <a:gd name="T80" fmla="*/ 197 w 272"/>
                <a:gd name="T81" fmla="*/ 285 h 403"/>
                <a:gd name="T82" fmla="*/ 185 w 272"/>
                <a:gd name="T83" fmla="*/ 170 h 403"/>
                <a:gd name="T84" fmla="*/ 148 w 272"/>
                <a:gd name="T85" fmla="*/ 168 h 403"/>
                <a:gd name="T86" fmla="*/ 92 w 272"/>
                <a:gd name="T87" fmla="*/ 178 h 403"/>
                <a:gd name="T88" fmla="*/ 77 w 272"/>
                <a:gd name="T89" fmla="*/ 310 h 403"/>
                <a:gd name="T90" fmla="*/ 68 w 272"/>
                <a:gd name="T91" fmla="*/ 265 h 403"/>
                <a:gd name="T92" fmla="*/ 41 w 272"/>
                <a:gd name="T93" fmla="*/ 225 h 403"/>
                <a:gd name="T94" fmla="*/ 15 w 272"/>
                <a:gd name="T95" fmla="*/ 147 h 403"/>
                <a:gd name="T96" fmla="*/ 19 w 272"/>
                <a:gd name="T97" fmla="*/ 101 h 403"/>
                <a:gd name="T98" fmla="*/ 49 w 272"/>
                <a:gd name="T99" fmla="*/ 51 h 403"/>
                <a:gd name="T100" fmla="*/ 99 w 272"/>
                <a:gd name="T101" fmla="*/ 21 h 403"/>
                <a:gd name="T102" fmla="*/ 149 w 272"/>
                <a:gd name="T103" fmla="*/ 16 h 403"/>
                <a:gd name="T104" fmla="*/ 204 w 272"/>
                <a:gd name="T105" fmla="*/ 36 h 403"/>
                <a:gd name="T106" fmla="*/ 244 w 272"/>
                <a:gd name="T107" fmla="*/ 79 h 403"/>
                <a:gd name="T108" fmla="*/ 258 w 272"/>
                <a:gd name="T109" fmla="*/ 138 h 403"/>
                <a:gd name="T110" fmla="*/ 245 w 272"/>
                <a:gd name="T111" fmla="*/ 194 h 403"/>
                <a:gd name="T112" fmla="*/ 208 w 272"/>
                <a:gd name="T113" fmla="*/ 26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2" h="403">
                  <a:moveTo>
                    <a:pt x="136" y="0"/>
                  </a:moveTo>
                  <a:lnTo>
                    <a:pt x="136" y="0"/>
                  </a:lnTo>
                  <a:lnTo>
                    <a:pt x="122" y="2"/>
                  </a:lnTo>
                  <a:lnTo>
                    <a:pt x="109" y="4"/>
                  </a:lnTo>
                  <a:lnTo>
                    <a:pt x="96" y="7"/>
                  </a:lnTo>
                  <a:lnTo>
                    <a:pt x="83" y="11"/>
                  </a:lnTo>
                  <a:lnTo>
                    <a:pt x="71" y="18"/>
                  </a:lnTo>
                  <a:lnTo>
                    <a:pt x="59" y="24"/>
                  </a:lnTo>
                  <a:lnTo>
                    <a:pt x="49" y="32"/>
                  </a:lnTo>
                  <a:lnTo>
                    <a:pt x="40" y="40"/>
                  </a:lnTo>
                  <a:lnTo>
                    <a:pt x="31" y="50"/>
                  </a:lnTo>
                  <a:lnTo>
                    <a:pt x="22" y="61"/>
                  </a:lnTo>
                  <a:lnTo>
                    <a:pt x="16" y="73"/>
                  </a:lnTo>
                  <a:lnTo>
                    <a:pt x="11" y="85"/>
                  </a:lnTo>
                  <a:lnTo>
                    <a:pt x="5" y="97"/>
                  </a:lnTo>
                  <a:lnTo>
                    <a:pt x="2" y="110"/>
                  </a:lnTo>
                  <a:lnTo>
                    <a:pt x="0" y="124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1" y="148"/>
                  </a:lnTo>
                  <a:lnTo>
                    <a:pt x="3" y="161"/>
                  </a:lnTo>
                  <a:lnTo>
                    <a:pt x="6" y="178"/>
                  </a:lnTo>
                  <a:lnTo>
                    <a:pt x="13" y="198"/>
                  </a:lnTo>
                  <a:lnTo>
                    <a:pt x="22" y="220"/>
                  </a:lnTo>
                  <a:lnTo>
                    <a:pt x="29" y="232"/>
                  </a:lnTo>
                  <a:lnTo>
                    <a:pt x="35" y="243"/>
                  </a:lnTo>
                  <a:lnTo>
                    <a:pt x="44" y="255"/>
                  </a:lnTo>
                  <a:lnTo>
                    <a:pt x="53" y="268"/>
                  </a:lnTo>
                  <a:lnTo>
                    <a:pt x="53" y="268"/>
                  </a:lnTo>
                  <a:lnTo>
                    <a:pt x="55" y="273"/>
                  </a:lnTo>
                  <a:lnTo>
                    <a:pt x="58" y="277"/>
                  </a:lnTo>
                  <a:lnTo>
                    <a:pt x="60" y="289"/>
                  </a:lnTo>
                  <a:lnTo>
                    <a:pt x="62" y="301"/>
                  </a:lnTo>
                  <a:lnTo>
                    <a:pt x="63" y="314"/>
                  </a:lnTo>
                  <a:lnTo>
                    <a:pt x="63" y="314"/>
                  </a:lnTo>
                  <a:lnTo>
                    <a:pt x="59" y="316"/>
                  </a:lnTo>
                  <a:lnTo>
                    <a:pt x="57" y="319"/>
                  </a:lnTo>
                  <a:lnTo>
                    <a:pt x="55" y="323"/>
                  </a:lnTo>
                  <a:lnTo>
                    <a:pt x="55" y="329"/>
                  </a:lnTo>
                  <a:lnTo>
                    <a:pt x="55" y="329"/>
                  </a:lnTo>
                  <a:lnTo>
                    <a:pt x="55" y="334"/>
                  </a:lnTo>
                  <a:lnTo>
                    <a:pt x="58" y="339"/>
                  </a:lnTo>
                  <a:lnTo>
                    <a:pt x="58" y="339"/>
                  </a:lnTo>
                  <a:lnTo>
                    <a:pt x="55" y="344"/>
                  </a:lnTo>
                  <a:lnTo>
                    <a:pt x="55" y="349"/>
                  </a:lnTo>
                  <a:lnTo>
                    <a:pt x="55" y="349"/>
                  </a:lnTo>
                  <a:lnTo>
                    <a:pt x="55" y="355"/>
                  </a:lnTo>
                  <a:lnTo>
                    <a:pt x="58" y="360"/>
                  </a:lnTo>
                  <a:lnTo>
                    <a:pt x="58" y="360"/>
                  </a:lnTo>
                  <a:lnTo>
                    <a:pt x="55" y="364"/>
                  </a:lnTo>
                  <a:lnTo>
                    <a:pt x="55" y="370"/>
                  </a:lnTo>
                  <a:lnTo>
                    <a:pt x="55" y="370"/>
                  </a:lnTo>
                  <a:lnTo>
                    <a:pt x="55" y="375"/>
                  </a:lnTo>
                  <a:lnTo>
                    <a:pt x="57" y="381"/>
                  </a:lnTo>
                  <a:lnTo>
                    <a:pt x="61" y="384"/>
                  </a:lnTo>
                  <a:lnTo>
                    <a:pt x="66" y="387"/>
                  </a:lnTo>
                  <a:lnTo>
                    <a:pt x="66" y="387"/>
                  </a:lnTo>
                  <a:lnTo>
                    <a:pt x="68" y="394"/>
                  </a:lnTo>
                  <a:lnTo>
                    <a:pt x="73" y="399"/>
                  </a:lnTo>
                  <a:lnTo>
                    <a:pt x="80" y="402"/>
                  </a:lnTo>
                  <a:lnTo>
                    <a:pt x="83" y="403"/>
                  </a:lnTo>
                  <a:lnTo>
                    <a:pt x="87" y="403"/>
                  </a:lnTo>
                  <a:lnTo>
                    <a:pt x="185" y="403"/>
                  </a:lnTo>
                  <a:lnTo>
                    <a:pt x="185" y="403"/>
                  </a:lnTo>
                  <a:lnTo>
                    <a:pt x="189" y="403"/>
                  </a:lnTo>
                  <a:lnTo>
                    <a:pt x="192" y="402"/>
                  </a:lnTo>
                  <a:lnTo>
                    <a:pt x="198" y="399"/>
                  </a:lnTo>
                  <a:lnTo>
                    <a:pt x="204" y="394"/>
                  </a:lnTo>
                  <a:lnTo>
                    <a:pt x="206" y="387"/>
                  </a:lnTo>
                  <a:lnTo>
                    <a:pt x="206" y="387"/>
                  </a:lnTo>
                  <a:lnTo>
                    <a:pt x="210" y="384"/>
                  </a:lnTo>
                  <a:lnTo>
                    <a:pt x="215" y="381"/>
                  </a:lnTo>
                  <a:lnTo>
                    <a:pt x="217" y="375"/>
                  </a:lnTo>
                  <a:lnTo>
                    <a:pt x="217" y="370"/>
                  </a:lnTo>
                  <a:lnTo>
                    <a:pt x="217" y="370"/>
                  </a:lnTo>
                  <a:lnTo>
                    <a:pt x="217" y="364"/>
                  </a:lnTo>
                  <a:lnTo>
                    <a:pt x="214" y="360"/>
                  </a:lnTo>
                  <a:lnTo>
                    <a:pt x="214" y="360"/>
                  </a:lnTo>
                  <a:lnTo>
                    <a:pt x="217" y="355"/>
                  </a:lnTo>
                  <a:lnTo>
                    <a:pt x="217" y="349"/>
                  </a:lnTo>
                  <a:lnTo>
                    <a:pt x="217" y="349"/>
                  </a:lnTo>
                  <a:lnTo>
                    <a:pt x="217" y="344"/>
                  </a:lnTo>
                  <a:lnTo>
                    <a:pt x="214" y="339"/>
                  </a:lnTo>
                  <a:lnTo>
                    <a:pt x="214" y="339"/>
                  </a:lnTo>
                  <a:lnTo>
                    <a:pt x="217" y="334"/>
                  </a:lnTo>
                  <a:lnTo>
                    <a:pt x="217" y="329"/>
                  </a:lnTo>
                  <a:lnTo>
                    <a:pt x="217" y="329"/>
                  </a:lnTo>
                  <a:lnTo>
                    <a:pt x="217" y="323"/>
                  </a:lnTo>
                  <a:lnTo>
                    <a:pt x="215" y="319"/>
                  </a:lnTo>
                  <a:lnTo>
                    <a:pt x="212" y="316"/>
                  </a:lnTo>
                  <a:lnTo>
                    <a:pt x="208" y="313"/>
                  </a:lnTo>
                  <a:lnTo>
                    <a:pt x="208" y="313"/>
                  </a:lnTo>
                  <a:lnTo>
                    <a:pt x="209" y="303"/>
                  </a:lnTo>
                  <a:lnTo>
                    <a:pt x="210" y="290"/>
                  </a:lnTo>
                  <a:lnTo>
                    <a:pt x="214" y="278"/>
                  </a:lnTo>
                  <a:lnTo>
                    <a:pt x="216" y="273"/>
                  </a:lnTo>
                  <a:lnTo>
                    <a:pt x="219" y="268"/>
                  </a:lnTo>
                  <a:lnTo>
                    <a:pt x="219" y="268"/>
                  </a:lnTo>
                  <a:lnTo>
                    <a:pt x="228" y="255"/>
                  </a:lnTo>
                  <a:lnTo>
                    <a:pt x="236" y="243"/>
                  </a:lnTo>
                  <a:lnTo>
                    <a:pt x="243" y="232"/>
                  </a:lnTo>
                  <a:lnTo>
                    <a:pt x="249" y="220"/>
                  </a:lnTo>
                  <a:lnTo>
                    <a:pt x="259" y="198"/>
                  </a:lnTo>
                  <a:lnTo>
                    <a:pt x="265" y="178"/>
                  </a:lnTo>
                  <a:lnTo>
                    <a:pt x="269" y="161"/>
                  </a:lnTo>
                  <a:lnTo>
                    <a:pt x="271" y="148"/>
                  </a:lnTo>
                  <a:lnTo>
                    <a:pt x="272" y="138"/>
                  </a:lnTo>
                  <a:lnTo>
                    <a:pt x="272" y="138"/>
                  </a:lnTo>
                  <a:lnTo>
                    <a:pt x="272" y="124"/>
                  </a:lnTo>
                  <a:lnTo>
                    <a:pt x="270" y="110"/>
                  </a:lnTo>
                  <a:lnTo>
                    <a:pt x="266" y="97"/>
                  </a:lnTo>
                  <a:lnTo>
                    <a:pt x="261" y="85"/>
                  </a:lnTo>
                  <a:lnTo>
                    <a:pt x="256" y="73"/>
                  </a:lnTo>
                  <a:lnTo>
                    <a:pt x="249" y="61"/>
                  </a:lnTo>
                  <a:lnTo>
                    <a:pt x="241" y="50"/>
                  </a:lnTo>
                  <a:lnTo>
                    <a:pt x="232" y="40"/>
                  </a:lnTo>
                  <a:lnTo>
                    <a:pt x="222" y="32"/>
                  </a:lnTo>
                  <a:lnTo>
                    <a:pt x="212" y="24"/>
                  </a:lnTo>
                  <a:lnTo>
                    <a:pt x="201" y="18"/>
                  </a:lnTo>
                  <a:lnTo>
                    <a:pt x="189" y="11"/>
                  </a:lnTo>
                  <a:lnTo>
                    <a:pt x="177" y="7"/>
                  </a:lnTo>
                  <a:lnTo>
                    <a:pt x="163" y="4"/>
                  </a:lnTo>
                  <a:lnTo>
                    <a:pt x="150" y="2"/>
                  </a:lnTo>
                  <a:lnTo>
                    <a:pt x="136" y="0"/>
                  </a:lnTo>
                  <a:lnTo>
                    <a:pt x="136" y="0"/>
                  </a:lnTo>
                  <a:close/>
                  <a:moveTo>
                    <a:pt x="203" y="349"/>
                  </a:moveTo>
                  <a:lnTo>
                    <a:pt x="203" y="349"/>
                  </a:lnTo>
                  <a:lnTo>
                    <a:pt x="203" y="351"/>
                  </a:lnTo>
                  <a:lnTo>
                    <a:pt x="201" y="353"/>
                  </a:lnTo>
                  <a:lnTo>
                    <a:pt x="201" y="367"/>
                  </a:lnTo>
                  <a:lnTo>
                    <a:pt x="201" y="367"/>
                  </a:lnTo>
                  <a:lnTo>
                    <a:pt x="203" y="368"/>
                  </a:lnTo>
                  <a:lnTo>
                    <a:pt x="203" y="370"/>
                  </a:lnTo>
                  <a:lnTo>
                    <a:pt x="203" y="370"/>
                  </a:lnTo>
                  <a:lnTo>
                    <a:pt x="202" y="373"/>
                  </a:lnTo>
                  <a:lnTo>
                    <a:pt x="200" y="374"/>
                  </a:lnTo>
                  <a:lnTo>
                    <a:pt x="193" y="381"/>
                  </a:lnTo>
                  <a:lnTo>
                    <a:pt x="193" y="382"/>
                  </a:lnTo>
                  <a:lnTo>
                    <a:pt x="193" y="382"/>
                  </a:lnTo>
                  <a:lnTo>
                    <a:pt x="192" y="385"/>
                  </a:lnTo>
                  <a:lnTo>
                    <a:pt x="191" y="387"/>
                  </a:lnTo>
                  <a:lnTo>
                    <a:pt x="188" y="389"/>
                  </a:lnTo>
                  <a:lnTo>
                    <a:pt x="185" y="389"/>
                  </a:lnTo>
                  <a:lnTo>
                    <a:pt x="87" y="389"/>
                  </a:lnTo>
                  <a:lnTo>
                    <a:pt x="87" y="389"/>
                  </a:lnTo>
                  <a:lnTo>
                    <a:pt x="84" y="389"/>
                  </a:lnTo>
                  <a:lnTo>
                    <a:pt x="82" y="387"/>
                  </a:lnTo>
                  <a:lnTo>
                    <a:pt x="80" y="385"/>
                  </a:lnTo>
                  <a:lnTo>
                    <a:pt x="79" y="382"/>
                  </a:lnTo>
                  <a:lnTo>
                    <a:pt x="79" y="381"/>
                  </a:lnTo>
                  <a:lnTo>
                    <a:pt x="72" y="374"/>
                  </a:lnTo>
                  <a:lnTo>
                    <a:pt x="72" y="374"/>
                  </a:lnTo>
                  <a:lnTo>
                    <a:pt x="70" y="373"/>
                  </a:lnTo>
                  <a:lnTo>
                    <a:pt x="69" y="370"/>
                  </a:lnTo>
                  <a:lnTo>
                    <a:pt x="69" y="370"/>
                  </a:lnTo>
                  <a:lnTo>
                    <a:pt x="69" y="369"/>
                  </a:lnTo>
                  <a:lnTo>
                    <a:pt x="71" y="367"/>
                  </a:lnTo>
                  <a:lnTo>
                    <a:pt x="176" y="367"/>
                  </a:lnTo>
                  <a:lnTo>
                    <a:pt x="176" y="353"/>
                  </a:lnTo>
                  <a:lnTo>
                    <a:pt x="71" y="353"/>
                  </a:lnTo>
                  <a:lnTo>
                    <a:pt x="71" y="353"/>
                  </a:lnTo>
                  <a:lnTo>
                    <a:pt x="69" y="351"/>
                  </a:lnTo>
                  <a:lnTo>
                    <a:pt x="69" y="349"/>
                  </a:lnTo>
                  <a:lnTo>
                    <a:pt x="69" y="349"/>
                  </a:lnTo>
                  <a:lnTo>
                    <a:pt x="70" y="347"/>
                  </a:lnTo>
                  <a:lnTo>
                    <a:pt x="71" y="346"/>
                  </a:lnTo>
                  <a:lnTo>
                    <a:pt x="176" y="346"/>
                  </a:lnTo>
                  <a:lnTo>
                    <a:pt x="176" y="332"/>
                  </a:lnTo>
                  <a:lnTo>
                    <a:pt x="70" y="332"/>
                  </a:lnTo>
                  <a:lnTo>
                    <a:pt x="70" y="332"/>
                  </a:lnTo>
                  <a:lnTo>
                    <a:pt x="69" y="330"/>
                  </a:lnTo>
                  <a:lnTo>
                    <a:pt x="69" y="329"/>
                  </a:lnTo>
                  <a:lnTo>
                    <a:pt x="69" y="329"/>
                  </a:lnTo>
                  <a:lnTo>
                    <a:pt x="70" y="326"/>
                  </a:lnTo>
                  <a:lnTo>
                    <a:pt x="72" y="324"/>
                  </a:lnTo>
                  <a:lnTo>
                    <a:pt x="200" y="324"/>
                  </a:lnTo>
                  <a:lnTo>
                    <a:pt x="200" y="324"/>
                  </a:lnTo>
                  <a:lnTo>
                    <a:pt x="202" y="326"/>
                  </a:lnTo>
                  <a:lnTo>
                    <a:pt x="203" y="329"/>
                  </a:lnTo>
                  <a:lnTo>
                    <a:pt x="203" y="329"/>
                  </a:lnTo>
                  <a:lnTo>
                    <a:pt x="203" y="331"/>
                  </a:lnTo>
                  <a:lnTo>
                    <a:pt x="201" y="332"/>
                  </a:lnTo>
                  <a:lnTo>
                    <a:pt x="201" y="346"/>
                  </a:lnTo>
                  <a:lnTo>
                    <a:pt x="201" y="346"/>
                  </a:lnTo>
                  <a:lnTo>
                    <a:pt x="203" y="347"/>
                  </a:lnTo>
                  <a:lnTo>
                    <a:pt x="203" y="349"/>
                  </a:lnTo>
                  <a:lnTo>
                    <a:pt x="203" y="349"/>
                  </a:lnTo>
                  <a:close/>
                  <a:moveTo>
                    <a:pt x="109" y="310"/>
                  </a:moveTo>
                  <a:lnTo>
                    <a:pt x="90" y="195"/>
                  </a:lnTo>
                  <a:lnTo>
                    <a:pt x="92" y="196"/>
                  </a:lnTo>
                  <a:lnTo>
                    <a:pt x="103" y="186"/>
                  </a:lnTo>
                  <a:lnTo>
                    <a:pt x="114" y="196"/>
                  </a:lnTo>
                  <a:lnTo>
                    <a:pt x="125" y="186"/>
                  </a:lnTo>
                  <a:lnTo>
                    <a:pt x="137" y="196"/>
                  </a:lnTo>
                  <a:lnTo>
                    <a:pt x="148" y="186"/>
                  </a:lnTo>
                  <a:lnTo>
                    <a:pt x="158" y="196"/>
                  </a:lnTo>
                  <a:lnTo>
                    <a:pt x="170" y="186"/>
                  </a:lnTo>
                  <a:lnTo>
                    <a:pt x="181" y="196"/>
                  </a:lnTo>
                  <a:lnTo>
                    <a:pt x="163" y="310"/>
                  </a:lnTo>
                  <a:lnTo>
                    <a:pt x="109" y="310"/>
                  </a:lnTo>
                  <a:close/>
                  <a:moveTo>
                    <a:pt x="208" y="260"/>
                  </a:moveTo>
                  <a:lnTo>
                    <a:pt x="208" y="260"/>
                  </a:lnTo>
                  <a:lnTo>
                    <a:pt x="204" y="265"/>
                  </a:lnTo>
                  <a:lnTo>
                    <a:pt x="202" y="272"/>
                  </a:lnTo>
                  <a:lnTo>
                    <a:pt x="197" y="285"/>
                  </a:lnTo>
                  <a:lnTo>
                    <a:pt x="195" y="299"/>
                  </a:lnTo>
                  <a:lnTo>
                    <a:pt x="194" y="310"/>
                  </a:lnTo>
                  <a:lnTo>
                    <a:pt x="177" y="310"/>
                  </a:lnTo>
                  <a:lnTo>
                    <a:pt x="200" y="172"/>
                  </a:lnTo>
                  <a:lnTo>
                    <a:pt x="185" y="170"/>
                  </a:lnTo>
                  <a:lnTo>
                    <a:pt x="184" y="174"/>
                  </a:lnTo>
                  <a:lnTo>
                    <a:pt x="181" y="178"/>
                  </a:lnTo>
                  <a:lnTo>
                    <a:pt x="170" y="168"/>
                  </a:lnTo>
                  <a:lnTo>
                    <a:pt x="158" y="178"/>
                  </a:lnTo>
                  <a:lnTo>
                    <a:pt x="148" y="168"/>
                  </a:lnTo>
                  <a:lnTo>
                    <a:pt x="137" y="178"/>
                  </a:lnTo>
                  <a:lnTo>
                    <a:pt x="125" y="168"/>
                  </a:lnTo>
                  <a:lnTo>
                    <a:pt x="114" y="178"/>
                  </a:lnTo>
                  <a:lnTo>
                    <a:pt x="103" y="168"/>
                  </a:lnTo>
                  <a:lnTo>
                    <a:pt x="92" y="178"/>
                  </a:lnTo>
                  <a:lnTo>
                    <a:pt x="86" y="173"/>
                  </a:lnTo>
                  <a:lnTo>
                    <a:pt x="86" y="170"/>
                  </a:lnTo>
                  <a:lnTo>
                    <a:pt x="72" y="172"/>
                  </a:lnTo>
                  <a:lnTo>
                    <a:pt x="95" y="310"/>
                  </a:lnTo>
                  <a:lnTo>
                    <a:pt x="77" y="310"/>
                  </a:lnTo>
                  <a:lnTo>
                    <a:pt x="77" y="310"/>
                  </a:lnTo>
                  <a:lnTo>
                    <a:pt x="76" y="299"/>
                  </a:lnTo>
                  <a:lnTo>
                    <a:pt x="74" y="285"/>
                  </a:lnTo>
                  <a:lnTo>
                    <a:pt x="71" y="272"/>
                  </a:lnTo>
                  <a:lnTo>
                    <a:pt x="68" y="265"/>
                  </a:lnTo>
                  <a:lnTo>
                    <a:pt x="63" y="260"/>
                  </a:lnTo>
                  <a:lnTo>
                    <a:pt x="63" y="260"/>
                  </a:lnTo>
                  <a:lnTo>
                    <a:pt x="55" y="248"/>
                  </a:lnTo>
                  <a:lnTo>
                    <a:pt x="47" y="236"/>
                  </a:lnTo>
                  <a:lnTo>
                    <a:pt x="41" y="225"/>
                  </a:lnTo>
                  <a:lnTo>
                    <a:pt x="35" y="214"/>
                  </a:lnTo>
                  <a:lnTo>
                    <a:pt x="27" y="194"/>
                  </a:lnTo>
                  <a:lnTo>
                    <a:pt x="20" y="175"/>
                  </a:lnTo>
                  <a:lnTo>
                    <a:pt x="17" y="159"/>
                  </a:lnTo>
                  <a:lnTo>
                    <a:pt x="15" y="147"/>
                  </a:lnTo>
                  <a:lnTo>
                    <a:pt x="14" y="138"/>
                  </a:lnTo>
                  <a:lnTo>
                    <a:pt x="14" y="138"/>
                  </a:lnTo>
                  <a:lnTo>
                    <a:pt x="14" y="125"/>
                  </a:lnTo>
                  <a:lnTo>
                    <a:pt x="16" y="113"/>
                  </a:lnTo>
                  <a:lnTo>
                    <a:pt x="19" y="101"/>
                  </a:lnTo>
                  <a:lnTo>
                    <a:pt x="23" y="90"/>
                  </a:lnTo>
                  <a:lnTo>
                    <a:pt x="29" y="79"/>
                  </a:lnTo>
                  <a:lnTo>
                    <a:pt x="34" y="69"/>
                  </a:lnTo>
                  <a:lnTo>
                    <a:pt x="42" y="60"/>
                  </a:lnTo>
                  <a:lnTo>
                    <a:pt x="49" y="51"/>
                  </a:lnTo>
                  <a:lnTo>
                    <a:pt x="58" y="43"/>
                  </a:lnTo>
                  <a:lnTo>
                    <a:pt x="68" y="36"/>
                  </a:lnTo>
                  <a:lnTo>
                    <a:pt x="77" y="30"/>
                  </a:lnTo>
                  <a:lnTo>
                    <a:pt x="88" y="24"/>
                  </a:lnTo>
                  <a:lnTo>
                    <a:pt x="99" y="21"/>
                  </a:lnTo>
                  <a:lnTo>
                    <a:pt x="111" y="18"/>
                  </a:lnTo>
                  <a:lnTo>
                    <a:pt x="123" y="16"/>
                  </a:lnTo>
                  <a:lnTo>
                    <a:pt x="136" y="16"/>
                  </a:lnTo>
                  <a:lnTo>
                    <a:pt x="136" y="16"/>
                  </a:lnTo>
                  <a:lnTo>
                    <a:pt x="149" y="16"/>
                  </a:lnTo>
                  <a:lnTo>
                    <a:pt x="161" y="18"/>
                  </a:lnTo>
                  <a:lnTo>
                    <a:pt x="173" y="21"/>
                  </a:lnTo>
                  <a:lnTo>
                    <a:pt x="183" y="24"/>
                  </a:lnTo>
                  <a:lnTo>
                    <a:pt x="194" y="30"/>
                  </a:lnTo>
                  <a:lnTo>
                    <a:pt x="204" y="36"/>
                  </a:lnTo>
                  <a:lnTo>
                    <a:pt x="214" y="43"/>
                  </a:lnTo>
                  <a:lnTo>
                    <a:pt x="222" y="51"/>
                  </a:lnTo>
                  <a:lnTo>
                    <a:pt x="230" y="60"/>
                  </a:lnTo>
                  <a:lnTo>
                    <a:pt x="237" y="69"/>
                  </a:lnTo>
                  <a:lnTo>
                    <a:pt x="244" y="79"/>
                  </a:lnTo>
                  <a:lnTo>
                    <a:pt x="248" y="90"/>
                  </a:lnTo>
                  <a:lnTo>
                    <a:pt x="252" y="101"/>
                  </a:lnTo>
                  <a:lnTo>
                    <a:pt x="256" y="113"/>
                  </a:lnTo>
                  <a:lnTo>
                    <a:pt x="258" y="125"/>
                  </a:lnTo>
                  <a:lnTo>
                    <a:pt x="258" y="138"/>
                  </a:lnTo>
                  <a:lnTo>
                    <a:pt x="258" y="138"/>
                  </a:lnTo>
                  <a:lnTo>
                    <a:pt x="257" y="147"/>
                  </a:lnTo>
                  <a:lnTo>
                    <a:pt x="255" y="159"/>
                  </a:lnTo>
                  <a:lnTo>
                    <a:pt x="251" y="175"/>
                  </a:lnTo>
                  <a:lnTo>
                    <a:pt x="245" y="194"/>
                  </a:lnTo>
                  <a:lnTo>
                    <a:pt x="236" y="214"/>
                  </a:lnTo>
                  <a:lnTo>
                    <a:pt x="231" y="225"/>
                  </a:lnTo>
                  <a:lnTo>
                    <a:pt x="224" y="236"/>
                  </a:lnTo>
                  <a:lnTo>
                    <a:pt x="217" y="248"/>
                  </a:lnTo>
                  <a:lnTo>
                    <a:pt x="208" y="260"/>
                  </a:lnTo>
                  <a:lnTo>
                    <a:pt x="208" y="2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73" name="Rectangle 48">
              <a:extLst>
                <a:ext uri="{FF2B5EF4-FFF2-40B4-BE49-F238E27FC236}">
                  <a16:creationId xmlns:a16="http://schemas.microsoft.com/office/drawing/2014/main" id="{27A5FDC3-7778-4169-8894-5046E28C2D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8638" y="1814513"/>
              <a:ext cx="23813" cy="682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74" name="Freeform 49">
              <a:extLst>
                <a:ext uri="{FF2B5EF4-FFF2-40B4-BE49-F238E27FC236}">
                  <a16:creationId xmlns:a16="http://schemas.microsoft.com/office/drawing/2014/main" id="{D391E338-E7AA-49B6-A15D-657D135EE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3538" y="1855788"/>
              <a:ext cx="55563" cy="71438"/>
            </a:xfrm>
            <a:custGeom>
              <a:avLst/>
              <a:gdLst>
                <a:gd name="T0" fmla="*/ 35 w 35"/>
                <a:gd name="T1" fmla="*/ 37 h 45"/>
                <a:gd name="T2" fmla="*/ 12 w 35"/>
                <a:gd name="T3" fmla="*/ 0 h 45"/>
                <a:gd name="T4" fmla="*/ 0 w 35"/>
                <a:gd name="T5" fmla="*/ 7 h 45"/>
                <a:gd name="T6" fmla="*/ 22 w 35"/>
                <a:gd name="T7" fmla="*/ 45 h 45"/>
                <a:gd name="T8" fmla="*/ 35 w 35"/>
                <a:gd name="T9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5">
                  <a:moveTo>
                    <a:pt x="35" y="37"/>
                  </a:moveTo>
                  <a:lnTo>
                    <a:pt x="12" y="0"/>
                  </a:lnTo>
                  <a:lnTo>
                    <a:pt x="0" y="7"/>
                  </a:lnTo>
                  <a:lnTo>
                    <a:pt x="22" y="45"/>
                  </a:lnTo>
                  <a:lnTo>
                    <a:pt x="35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75" name="Freeform 50">
              <a:extLst>
                <a:ext uri="{FF2B5EF4-FFF2-40B4-BE49-F238E27FC236}">
                  <a16:creationId xmlns:a16="http://schemas.microsoft.com/office/drawing/2014/main" id="{BE96F4DE-2CC3-4901-9BF2-6DF68AB9B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7650" y="1976438"/>
              <a:ext cx="69850" cy="53975"/>
            </a:xfrm>
            <a:custGeom>
              <a:avLst/>
              <a:gdLst>
                <a:gd name="T0" fmla="*/ 44 w 44"/>
                <a:gd name="T1" fmla="*/ 22 h 34"/>
                <a:gd name="T2" fmla="*/ 7 w 44"/>
                <a:gd name="T3" fmla="*/ 0 h 34"/>
                <a:gd name="T4" fmla="*/ 0 w 44"/>
                <a:gd name="T5" fmla="*/ 12 h 34"/>
                <a:gd name="T6" fmla="*/ 38 w 44"/>
                <a:gd name="T7" fmla="*/ 34 h 34"/>
                <a:gd name="T8" fmla="*/ 44 w 44"/>
                <a:gd name="T9" fmla="*/ 2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34">
                  <a:moveTo>
                    <a:pt x="44" y="22"/>
                  </a:moveTo>
                  <a:lnTo>
                    <a:pt x="7" y="0"/>
                  </a:lnTo>
                  <a:lnTo>
                    <a:pt x="0" y="12"/>
                  </a:lnTo>
                  <a:lnTo>
                    <a:pt x="38" y="34"/>
                  </a:lnTo>
                  <a:lnTo>
                    <a:pt x="44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76" name="Rectangle 51">
              <a:extLst>
                <a:ext uri="{FF2B5EF4-FFF2-40B4-BE49-F238E27FC236}">
                  <a16:creationId xmlns:a16="http://schemas.microsoft.com/office/drawing/2014/main" id="{B81921A2-BCD5-4778-86A9-663A153860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1138" y="2143125"/>
              <a:ext cx="68263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77" name="Rectangle 52">
              <a:extLst>
                <a:ext uri="{FF2B5EF4-FFF2-40B4-BE49-F238E27FC236}">
                  <a16:creationId xmlns:a16="http://schemas.microsoft.com/office/drawing/2014/main" id="{45A338AE-756F-4D88-B8A9-049692C92F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1213" y="2133600"/>
              <a:ext cx="69850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78" name="Freeform 53">
              <a:extLst>
                <a:ext uri="{FF2B5EF4-FFF2-40B4-BE49-F238E27FC236}">
                  <a16:creationId xmlns:a16="http://schemas.microsoft.com/office/drawing/2014/main" id="{35C91931-AE12-4F73-BAE0-3526644A3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8350" y="1966913"/>
              <a:ext cx="69850" cy="53975"/>
            </a:xfrm>
            <a:custGeom>
              <a:avLst/>
              <a:gdLst>
                <a:gd name="T0" fmla="*/ 44 w 44"/>
                <a:gd name="T1" fmla="*/ 13 h 34"/>
                <a:gd name="T2" fmla="*/ 38 w 44"/>
                <a:gd name="T3" fmla="*/ 0 h 34"/>
                <a:gd name="T4" fmla="*/ 0 w 44"/>
                <a:gd name="T5" fmla="*/ 22 h 34"/>
                <a:gd name="T6" fmla="*/ 7 w 44"/>
                <a:gd name="T7" fmla="*/ 34 h 34"/>
                <a:gd name="T8" fmla="*/ 44 w 44"/>
                <a:gd name="T9" fmla="*/ 1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34">
                  <a:moveTo>
                    <a:pt x="44" y="13"/>
                  </a:moveTo>
                  <a:lnTo>
                    <a:pt x="38" y="0"/>
                  </a:lnTo>
                  <a:lnTo>
                    <a:pt x="0" y="22"/>
                  </a:lnTo>
                  <a:lnTo>
                    <a:pt x="7" y="34"/>
                  </a:lnTo>
                  <a:lnTo>
                    <a:pt x="44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79" name="Freeform 54">
              <a:extLst>
                <a:ext uri="{FF2B5EF4-FFF2-40B4-BE49-F238E27FC236}">
                  <a16:creationId xmlns:a16="http://schemas.microsoft.com/office/drawing/2014/main" id="{946295DE-0C87-486A-8A9A-32127A575D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3575" y="1849438"/>
              <a:ext cx="55563" cy="73025"/>
            </a:xfrm>
            <a:custGeom>
              <a:avLst/>
              <a:gdLst>
                <a:gd name="T0" fmla="*/ 35 w 35"/>
                <a:gd name="T1" fmla="*/ 8 h 46"/>
                <a:gd name="T2" fmla="*/ 23 w 35"/>
                <a:gd name="T3" fmla="*/ 0 h 46"/>
                <a:gd name="T4" fmla="*/ 0 w 35"/>
                <a:gd name="T5" fmla="*/ 38 h 46"/>
                <a:gd name="T6" fmla="*/ 13 w 35"/>
                <a:gd name="T7" fmla="*/ 46 h 46"/>
                <a:gd name="T8" fmla="*/ 35 w 35"/>
                <a:gd name="T9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6">
                  <a:moveTo>
                    <a:pt x="35" y="8"/>
                  </a:moveTo>
                  <a:lnTo>
                    <a:pt x="23" y="0"/>
                  </a:lnTo>
                  <a:lnTo>
                    <a:pt x="0" y="38"/>
                  </a:lnTo>
                  <a:lnTo>
                    <a:pt x="13" y="46"/>
                  </a:lnTo>
                  <a:lnTo>
                    <a:pt x="35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80" name="Freeform 55">
              <a:extLst>
                <a:ext uri="{FF2B5EF4-FFF2-40B4-BE49-F238E27FC236}">
                  <a16:creationId xmlns:a16="http://schemas.microsoft.com/office/drawing/2014/main" id="{FA65D523-61EF-4944-B807-6B8FFEEE41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9938" y="2271713"/>
              <a:ext cx="73025" cy="52388"/>
            </a:xfrm>
            <a:custGeom>
              <a:avLst/>
              <a:gdLst>
                <a:gd name="T0" fmla="*/ 0 w 46"/>
                <a:gd name="T1" fmla="*/ 12 h 33"/>
                <a:gd name="T2" fmla="*/ 38 w 46"/>
                <a:gd name="T3" fmla="*/ 33 h 33"/>
                <a:gd name="T4" fmla="*/ 46 w 46"/>
                <a:gd name="T5" fmla="*/ 22 h 33"/>
                <a:gd name="T6" fmla="*/ 8 w 46"/>
                <a:gd name="T7" fmla="*/ 0 h 33"/>
                <a:gd name="T8" fmla="*/ 0 w 46"/>
                <a:gd name="T9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3">
                  <a:moveTo>
                    <a:pt x="0" y="12"/>
                  </a:moveTo>
                  <a:lnTo>
                    <a:pt x="38" y="33"/>
                  </a:lnTo>
                  <a:lnTo>
                    <a:pt x="46" y="22"/>
                  </a:lnTo>
                  <a:lnTo>
                    <a:pt x="8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81" name="Freeform 56">
              <a:extLst>
                <a:ext uri="{FF2B5EF4-FFF2-40B4-BE49-F238E27FC236}">
                  <a16:creationId xmlns:a16="http://schemas.microsoft.com/office/drawing/2014/main" id="{7A266411-3AC4-4C4C-80D4-7DE2DF3D7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9238" y="2279650"/>
              <a:ext cx="71438" cy="53975"/>
            </a:xfrm>
            <a:custGeom>
              <a:avLst/>
              <a:gdLst>
                <a:gd name="T0" fmla="*/ 0 w 45"/>
                <a:gd name="T1" fmla="*/ 22 h 34"/>
                <a:gd name="T2" fmla="*/ 8 w 45"/>
                <a:gd name="T3" fmla="*/ 34 h 34"/>
                <a:gd name="T4" fmla="*/ 45 w 45"/>
                <a:gd name="T5" fmla="*/ 12 h 34"/>
                <a:gd name="T6" fmla="*/ 38 w 45"/>
                <a:gd name="T7" fmla="*/ 0 h 34"/>
                <a:gd name="T8" fmla="*/ 0 w 45"/>
                <a:gd name="T9" fmla="*/ 2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4">
                  <a:moveTo>
                    <a:pt x="0" y="22"/>
                  </a:moveTo>
                  <a:lnTo>
                    <a:pt x="8" y="34"/>
                  </a:lnTo>
                  <a:lnTo>
                    <a:pt x="45" y="12"/>
                  </a:lnTo>
                  <a:lnTo>
                    <a:pt x="38" y="0"/>
                  </a:lnTo>
                  <a:lnTo>
                    <a:pt x="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82" name="Freeform 57">
            <a:extLst>
              <a:ext uri="{FF2B5EF4-FFF2-40B4-BE49-F238E27FC236}">
                <a16:creationId xmlns:a16="http://schemas.microsoft.com/office/drawing/2014/main" id="{08A27EC1-5E73-4FE4-AE6C-3067B2C2F2C6}"/>
              </a:ext>
            </a:extLst>
          </p:cNvPr>
          <p:cNvSpPr>
            <a:spLocks noEditPoints="1"/>
          </p:cNvSpPr>
          <p:nvPr/>
        </p:nvSpPr>
        <p:spPr bwMode="auto">
          <a:xfrm>
            <a:off x="7120385" y="3622464"/>
            <a:ext cx="805768" cy="732960"/>
          </a:xfrm>
          <a:custGeom>
            <a:avLst/>
            <a:gdLst>
              <a:gd name="T0" fmla="*/ 348 w 498"/>
              <a:gd name="T1" fmla="*/ 251 h 453"/>
              <a:gd name="T2" fmla="*/ 340 w 498"/>
              <a:gd name="T3" fmla="*/ 252 h 453"/>
              <a:gd name="T4" fmla="*/ 376 w 498"/>
              <a:gd name="T5" fmla="*/ 185 h 453"/>
              <a:gd name="T6" fmla="*/ 407 w 498"/>
              <a:gd name="T7" fmla="*/ 194 h 453"/>
              <a:gd name="T8" fmla="*/ 470 w 498"/>
              <a:gd name="T9" fmla="*/ 103 h 453"/>
              <a:gd name="T10" fmla="*/ 495 w 498"/>
              <a:gd name="T11" fmla="*/ 93 h 453"/>
              <a:gd name="T12" fmla="*/ 484 w 498"/>
              <a:gd name="T13" fmla="*/ 68 h 453"/>
              <a:gd name="T14" fmla="*/ 459 w 498"/>
              <a:gd name="T15" fmla="*/ 79 h 453"/>
              <a:gd name="T16" fmla="*/ 394 w 498"/>
              <a:gd name="T17" fmla="*/ 162 h 453"/>
              <a:gd name="T18" fmla="*/ 356 w 498"/>
              <a:gd name="T19" fmla="*/ 140 h 453"/>
              <a:gd name="T20" fmla="*/ 300 w 498"/>
              <a:gd name="T21" fmla="*/ 34 h 453"/>
              <a:gd name="T22" fmla="*/ 185 w 498"/>
              <a:gd name="T23" fmla="*/ 0 h 453"/>
              <a:gd name="T24" fmla="*/ 79 w 498"/>
              <a:gd name="T25" fmla="*/ 57 h 453"/>
              <a:gd name="T26" fmla="*/ 44 w 498"/>
              <a:gd name="T27" fmla="*/ 175 h 453"/>
              <a:gd name="T28" fmla="*/ 88 w 498"/>
              <a:gd name="T29" fmla="*/ 306 h 453"/>
              <a:gd name="T30" fmla="*/ 38 w 498"/>
              <a:gd name="T31" fmla="*/ 280 h 453"/>
              <a:gd name="T32" fmla="*/ 15 w 498"/>
              <a:gd name="T33" fmla="*/ 266 h 453"/>
              <a:gd name="T34" fmla="*/ 0 w 498"/>
              <a:gd name="T35" fmla="*/ 288 h 453"/>
              <a:gd name="T36" fmla="*/ 25 w 498"/>
              <a:gd name="T37" fmla="*/ 302 h 453"/>
              <a:gd name="T38" fmla="*/ 69 w 498"/>
              <a:gd name="T39" fmla="*/ 338 h 453"/>
              <a:gd name="T40" fmla="*/ 96 w 498"/>
              <a:gd name="T41" fmla="*/ 338 h 453"/>
              <a:gd name="T42" fmla="*/ 117 w 498"/>
              <a:gd name="T43" fmla="*/ 289 h 453"/>
              <a:gd name="T44" fmla="*/ 201 w 498"/>
              <a:gd name="T45" fmla="*/ 313 h 453"/>
              <a:gd name="T46" fmla="*/ 292 w 498"/>
              <a:gd name="T47" fmla="*/ 284 h 453"/>
              <a:gd name="T48" fmla="*/ 295 w 498"/>
              <a:gd name="T49" fmla="*/ 301 h 453"/>
              <a:gd name="T50" fmla="*/ 297 w 498"/>
              <a:gd name="T51" fmla="*/ 305 h 453"/>
              <a:gd name="T52" fmla="*/ 447 w 498"/>
              <a:gd name="T53" fmla="*/ 453 h 453"/>
              <a:gd name="T54" fmla="*/ 497 w 498"/>
              <a:gd name="T55" fmla="*/ 413 h 453"/>
              <a:gd name="T56" fmla="*/ 481 w 498"/>
              <a:gd name="T57" fmla="*/ 83 h 453"/>
              <a:gd name="T58" fmla="*/ 346 w 498"/>
              <a:gd name="T59" fmla="*/ 268 h 453"/>
              <a:gd name="T60" fmla="*/ 68 w 498"/>
              <a:gd name="T61" fmla="*/ 101 h 453"/>
              <a:gd name="T62" fmla="*/ 146 w 498"/>
              <a:gd name="T63" fmla="*/ 25 h 453"/>
              <a:gd name="T64" fmla="*/ 255 w 498"/>
              <a:gd name="T65" fmla="*/ 25 h 453"/>
              <a:gd name="T66" fmla="*/ 333 w 498"/>
              <a:gd name="T67" fmla="*/ 101 h 453"/>
              <a:gd name="T68" fmla="*/ 329 w 498"/>
              <a:gd name="T69" fmla="*/ 156 h 453"/>
              <a:gd name="T70" fmla="*/ 292 w 498"/>
              <a:gd name="T71" fmla="*/ 64 h 453"/>
              <a:gd name="T72" fmla="*/ 201 w 498"/>
              <a:gd name="T73" fmla="*/ 27 h 453"/>
              <a:gd name="T74" fmla="*/ 109 w 498"/>
              <a:gd name="T75" fmla="*/ 66 h 453"/>
              <a:gd name="T76" fmla="*/ 71 w 498"/>
              <a:gd name="T77" fmla="*/ 156 h 453"/>
              <a:gd name="T78" fmla="*/ 109 w 498"/>
              <a:gd name="T79" fmla="*/ 247 h 453"/>
              <a:gd name="T80" fmla="*/ 67 w 498"/>
              <a:gd name="T81" fmla="*/ 205 h 453"/>
              <a:gd name="T82" fmla="*/ 204 w 498"/>
              <a:gd name="T83" fmla="*/ 175 h 453"/>
              <a:gd name="T84" fmla="*/ 294 w 498"/>
              <a:gd name="T85" fmla="*/ 224 h 453"/>
              <a:gd name="T86" fmla="*/ 212 w 498"/>
              <a:gd name="T87" fmla="*/ 271 h 453"/>
              <a:gd name="T88" fmla="*/ 140 w 498"/>
              <a:gd name="T89" fmla="*/ 255 h 453"/>
              <a:gd name="T90" fmla="*/ 197 w 498"/>
              <a:gd name="T91" fmla="*/ 139 h 453"/>
              <a:gd name="T92" fmla="*/ 187 w 498"/>
              <a:gd name="T93" fmla="*/ 164 h 453"/>
              <a:gd name="T94" fmla="*/ 91 w 498"/>
              <a:gd name="T95" fmla="*/ 190 h 453"/>
              <a:gd name="T96" fmla="*/ 99 w 498"/>
              <a:gd name="T97" fmla="*/ 102 h 453"/>
              <a:gd name="T98" fmla="*/ 167 w 498"/>
              <a:gd name="T99" fmla="*/ 46 h 453"/>
              <a:gd name="T100" fmla="*/ 255 w 498"/>
              <a:gd name="T101" fmla="*/ 55 h 453"/>
              <a:gd name="T102" fmla="*/ 311 w 498"/>
              <a:gd name="T103" fmla="*/ 123 h 453"/>
              <a:gd name="T104" fmla="*/ 201 w 498"/>
              <a:gd name="T105" fmla="*/ 299 h 453"/>
              <a:gd name="T106" fmla="*/ 125 w 498"/>
              <a:gd name="T107" fmla="*/ 277 h 453"/>
              <a:gd name="T108" fmla="*/ 214 w 498"/>
              <a:gd name="T109" fmla="*/ 285 h 453"/>
              <a:gd name="T110" fmla="*/ 299 w 498"/>
              <a:gd name="T111" fmla="*/ 239 h 453"/>
              <a:gd name="T112" fmla="*/ 341 w 498"/>
              <a:gd name="T113" fmla="*/ 181 h 453"/>
              <a:gd name="T114" fmla="*/ 308 w 498"/>
              <a:gd name="T115" fmla="*/ 250 h 453"/>
              <a:gd name="T116" fmla="*/ 288 w 498"/>
              <a:gd name="T117" fmla="*/ 269 h 453"/>
              <a:gd name="T118" fmla="*/ 225 w 498"/>
              <a:gd name="T119" fmla="*/ 297 h 453"/>
              <a:gd name="T120" fmla="*/ 307 w 498"/>
              <a:gd name="T121" fmla="*/ 272 h 453"/>
              <a:gd name="T122" fmla="*/ 310 w 498"/>
              <a:gd name="T123" fmla="*/ 283 h 453"/>
              <a:gd name="T124" fmla="*/ 483 w 498"/>
              <a:gd name="T125" fmla="*/ 412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98" h="453">
                <a:moveTo>
                  <a:pt x="496" y="398"/>
                </a:moveTo>
                <a:lnTo>
                  <a:pt x="496" y="398"/>
                </a:lnTo>
                <a:lnTo>
                  <a:pt x="485" y="387"/>
                </a:lnTo>
                <a:lnTo>
                  <a:pt x="485" y="387"/>
                </a:lnTo>
                <a:lnTo>
                  <a:pt x="485" y="387"/>
                </a:lnTo>
                <a:lnTo>
                  <a:pt x="350" y="252"/>
                </a:lnTo>
                <a:lnTo>
                  <a:pt x="350" y="252"/>
                </a:lnTo>
                <a:lnTo>
                  <a:pt x="348" y="251"/>
                </a:lnTo>
                <a:lnTo>
                  <a:pt x="348" y="251"/>
                </a:lnTo>
                <a:lnTo>
                  <a:pt x="348" y="251"/>
                </a:lnTo>
                <a:lnTo>
                  <a:pt x="348" y="251"/>
                </a:lnTo>
                <a:lnTo>
                  <a:pt x="346" y="250"/>
                </a:lnTo>
                <a:lnTo>
                  <a:pt x="346" y="250"/>
                </a:lnTo>
                <a:lnTo>
                  <a:pt x="342" y="251"/>
                </a:lnTo>
                <a:lnTo>
                  <a:pt x="342" y="251"/>
                </a:lnTo>
                <a:lnTo>
                  <a:pt x="342" y="251"/>
                </a:lnTo>
                <a:lnTo>
                  <a:pt x="342" y="251"/>
                </a:lnTo>
                <a:lnTo>
                  <a:pt x="340" y="252"/>
                </a:lnTo>
                <a:lnTo>
                  <a:pt x="337" y="256"/>
                </a:lnTo>
                <a:lnTo>
                  <a:pt x="328" y="247"/>
                </a:lnTo>
                <a:lnTo>
                  <a:pt x="328" y="247"/>
                </a:lnTo>
                <a:lnTo>
                  <a:pt x="338" y="232"/>
                </a:lnTo>
                <a:lnTo>
                  <a:pt x="346" y="217"/>
                </a:lnTo>
                <a:lnTo>
                  <a:pt x="351" y="199"/>
                </a:lnTo>
                <a:lnTo>
                  <a:pt x="355" y="183"/>
                </a:lnTo>
                <a:lnTo>
                  <a:pt x="376" y="185"/>
                </a:lnTo>
                <a:lnTo>
                  <a:pt x="376" y="185"/>
                </a:lnTo>
                <a:lnTo>
                  <a:pt x="379" y="191"/>
                </a:lnTo>
                <a:lnTo>
                  <a:pt x="382" y="195"/>
                </a:lnTo>
                <a:lnTo>
                  <a:pt x="388" y="198"/>
                </a:lnTo>
                <a:lnTo>
                  <a:pt x="394" y="199"/>
                </a:lnTo>
                <a:lnTo>
                  <a:pt x="394" y="199"/>
                </a:lnTo>
                <a:lnTo>
                  <a:pt x="399" y="199"/>
                </a:lnTo>
                <a:lnTo>
                  <a:pt x="402" y="198"/>
                </a:lnTo>
                <a:lnTo>
                  <a:pt x="405" y="196"/>
                </a:lnTo>
                <a:lnTo>
                  <a:pt x="407" y="194"/>
                </a:lnTo>
                <a:lnTo>
                  <a:pt x="410" y="191"/>
                </a:lnTo>
                <a:lnTo>
                  <a:pt x="412" y="188"/>
                </a:lnTo>
                <a:lnTo>
                  <a:pt x="413" y="184"/>
                </a:lnTo>
                <a:lnTo>
                  <a:pt x="414" y="181"/>
                </a:lnTo>
                <a:lnTo>
                  <a:pt x="414" y="181"/>
                </a:lnTo>
                <a:lnTo>
                  <a:pt x="413" y="176"/>
                </a:lnTo>
                <a:lnTo>
                  <a:pt x="412" y="172"/>
                </a:lnTo>
                <a:lnTo>
                  <a:pt x="470" y="103"/>
                </a:lnTo>
                <a:lnTo>
                  <a:pt x="470" y="103"/>
                </a:lnTo>
                <a:lnTo>
                  <a:pt x="473" y="104"/>
                </a:lnTo>
                <a:lnTo>
                  <a:pt x="477" y="104"/>
                </a:lnTo>
                <a:lnTo>
                  <a:pt x="477" y="104"/>
                </a:lnTo>
                <a:lnTo>
                  <a:pt x="481" y="104"/>
                </a:lnTo>
                <a:lnTo>
                  <a:pt x="484" y="103"/>
                </a:lnTo>
                <a:lnTo>
                  <a:pt x="487" y="101"/>
                </a:lnTo>
                <a:lnTo>
                  <a:pt x="490" y="99"/>
                </a:lnTo>
                <a:lnTo>
                  <a:pt x="493" y="96"/>
                </a:lnTo>
                <a:lnTo>
                  <a:pt x="495" y="93"/>
                </a:lnTo>
                <a:lnTo>
                  <a:pt x="496" y="89"/>
                </a:lnTo>
                <a:lnTo>
                  <a:pt x="496" y="86"/>
                </a:lnTo>
                <a:lnTo>
                  <a:pt x="496" y="86"/>
                </a:lnTo>
                <a:lnTo>
                  <a:pt x="496" y="82"/>
                </a:lnTo>
                <a:lnTo>
                  <a:pt x="495" y="79"/>
                </a:lnTo>
                <a:lnTo>
                  <a:pt x="493" y="75"/>
                </a:lnTo>
                <a:lnTo>
                  <a:pt x="490" y="72"/>
                </a:lnTo>
                <a:lnTo>
                  <a:pt x="487" y="70"/>
                </a:lnTo>
                <a:lnTo>
                  <a:pt x="484" y="68"/>
                </a:lnTo>
                <a:lnTo>
                  <a:pt x="481" y="67"/>
                </a:lnTo>
                <a:lnTo>
                  <a:pt x="477" y="67"/>
                </a:lnTo>
                <a:lnTo>
                  <a:pt x="477" y="67"/>
                </a:lnTo>
                <a:lnTo>
                  <a:pt x="473" y="67"/>
                </a:lnTo>
                <a:lnTo>
                  <a:pt x="470" y="68"/>
                </a:lnTo>
                <a:lnTo>
                  <a:pt x="467" y="70"/>
                </a:lnTo>
                <a:lnTo>
                  <a:pt x="463" y="72"/>
                </a:lnTo>
                <a:lnTo>
                  <a:pt x="461" y="75"/>
                </a:lnTo>
                <a:lnTo>
                  <a:pt x="459" y="79"/>
                </a:lnTo>
                <a:lnTo>
                  <a:pt x="458" y="82"/>
                </a:lnTo>
                <a:lnTo>
                  <a:pt x="458" y="86"/>
                </a:lnTo>
                <a:lnTo>
                  <a:pt x="458" y="86"/>
                </a:lnTo>
                <a:lnTo>
                  <a:pt x="459" y="89"/>
                </a:lnTo>
                <a:lnTo>
                  <a:pt x="460" y="94"/>
                </a:lnTo>
                <a:lnTo>
                  <a:pt x="401" y="163"/>
                </a:lnTo>
                <a:lnTo>
                  <a:pt x="401" y="163"/>
                </a:lnTo>
                <a:lnTo>
                  <a:pt x="394" y="162"/>
                </a:lnTo>
                <a:lnTo>
                  <a:pt x="394" y="162"/>
                </a:lnTo>
                <a:lnTo>
                  <a:pt x="389" y="163"/>
                </a:lnTo>
                <a:lnTo>
                  <a:pt x="385" y="165"/>
                </a:lnTo>
                <a:lnTo>
                  <a:pt x="381" y="167"/>
                </a:lnTo>
                <a:lnTo>
                  <a:pt x="378" y="171"/>
                </a:lnTo>
                <a:lnTo>
                  <a:pt x="358" y="169"/>
                </a:lnTo>
                <a:lnTo>
                  <a:pt x="358" y="169"/>
                </a:lnTo>
                <a:lnTo>
                  <a:pt x="358" y="156"/>
                </a:lnTo>
                <a:lnTo>
                  <a:pt x="358" y="156"/>
                </a:lnTo>
                <a:lnTo>
                  <a:pt x="356" y="140"/>
                </a:lnTo>
                <a:lnTo>
                  <a:pt x="354" y="125"/>
                </a:lnTo>
                <a:lnTo>
                  <a:pt x="351" y="111"/>
                </a:lnTo>
                <a:lnTo>
                  <a:pt x="346" y="96"/>
                </a:lnTo>
                <a:lnTo>
                  <a:pt x="339" y="82"/>
                </a:lnTo>
                <a:lnTo>
                  <a:pt x="332" y="69"/>
                </a:lnTo>
                <a:lnTo>
                  <a:pt x="322" y="57"/>
                </a:lnTo>
                <a:lnTo>
                  <a:pt x="312" y="45"/>
                </a:lnTo>
                <a:lnTo>
                  <a:pt x="312" y="45"/>
                </a:lnTo>
                <a:lnTo>
                  <a:pt x="300" y="34"/>
                </a:lnTo>
                <a:lnTo>
                  <a:pt x="287" y="26"/>
                </a:lnTo>
                <a:lnTo>
                  <a:pt x="274" y="18"/>
                </a:lnTo>
                <a:lnTo>
                  <a:pt x="260" y="12"/>
                </a:lnTo>
                <a:lnTo>
                  <a:pt x="246" y="6"/>
                </a:lnTo>
                <a:lnTo>
                  <a:pt x="231" y="2"/>
                </a:lnTo>
                <a:lnTo>
                  <a:pt x="216" y="0"/>
                </a:lnTo>
                <a:lnTo>
                  <a:pt x="201" y="0"/>
                </a:lnTo>
                <a:lnTo>
                  <a:pt x="201" y="0"/>
                </a:lnTo>
                <a:lnTo>
                  <a:pt x="185" y="0"/>
                </a:lnTo>
                <a:lnTo>
                  <a:pt x="170" y="2"/>
                </a:lnTo>
                <a:lnTo>
                  <a:pt x="155" y="6"/>
                </a:lnTo>
                <a:lnTo>
                  <a:pt x="140" y="12"/>
                </a:lnTo>
                <a:lnTo>
                  <a:pt x="126" y="18"/>
                </a:lnTo>
                <a:lnTo>
                  <a:pt x="113" y="26"/>
                </a:lnTo>
                <a:lnTo>
                  <a:pt x="102" y="35"/>
                </a:lnTo>
                <a:lnTo>
                  <a:pt x="90" y="45"/>
                </a:lnTo>
                <a:lnTo>
                  <a:pt x="90" y="45"/>
                </a:lnTo>
                <a:lnTo>
                  <a:pt x="79" y="57"/>
                </a:lnTo>
                <a:lnTo>
                  <a:pt x="70" y="70"/>
                </a:lnTo>
                <a:lnTo>
                  <a:pt x="62" y="83"/>
                </a:lnTo>
                <a:lnTo>
                  <a:pt x="55" y="96"/>
                </a:lnTo>
                <a:lnTo>
                  <a:pt x="51" y="111"/>
                </a:lnTo>
                <a:lnTo>
                  <a:pt x="47" y="125"/>
                </a:lnTo>
                <a:lnTo>
                  <a:pt x="44" y="141"/>
                </a:lnTo>
                <a:lnTo>
                  <a:pt x="43" y="156"/>
                </a:lnTo>
                <a:lnTo>
                  <a:pt x="43" y="156"/>
                </a:lnTo>
                <a:lnTo>
                  <a:pt x="44" y="175"/>
                </a:lnTo>
                <a:lnTo>
                  <a:pt x="48" y="193"/>
                </a:lnTo>
                <a:lnTo>
                  <a:pt x="53" y="210"/>
                </a:lnTo>
                <a:lnTo>
                  <a:pt x="61" y="226"/>
                </a:lnTo>
                <a:lnTo>
                  <a:pt x="69" y="242"/>
                </a:lnTo>
                <a:lnTo>
                  <a:pt x="80" y="256"/>
                </a:lnTo>
                <a:lnTo>
                  <a:pt x="92" y="269"/>
                </a:lnTo>
                <a:lnTo>
                  <a:pt x="105" y="280"/>
                </a:lnTo>
                <a:lnTo>
                  <a:pt x="88" y="306"/>
                </a:lnTo>
                <a:lnTo>
                  <a:pt x="88" y="306"/>
                </a:lnTo>
                <a:lnTo>
                  <a:pt x="83" y="305"/>
                </a:lnTo>
                <a:lnTo>
                  <a:pt x="83" y="305"/>
                </a:lnTo>
                <a:lnTo>
                  <a:pt x="77" y="306"/>
                </a:lnTo>
                <a:lnTo>
                  <a:pt x="71" y="310"/>
                </a:lnTo>
                <a:lnTo>
                  <a:pt x="38" y="288"/>
                </a:lnTo>
                <a:lnTo>
                  <a:pt x="38" y="288"/>
                </a:lnTo>
                <a:lnTo>
                  <a:pt x="38" y="285"/>
                </a:lnTo>
                <a:lnTo>
                  <a:pt x="38" y="285"/>
                </a:lnTo>
                <a:lnTo>
                  <a:pt x="38" y="280"/>
                </a:lnTo>
                <a:lnTo>
                  <a:pt x="37" y="277"/>
                </a:lnTo>
                <a:lnTo>
                  <a:pt x="35" y="274"/>
                </a:lnTo>
                <a:lnTo>
                  <a:pt x="32" y="271"/>
                </a:lnTo>
                <a:lnTo>
                  <a:pt x="29" y="269"/>
                </a:lnTo>
                <a:lnTo>
                  <a:pt x="26" y="268"/>
                </a:lnTo>
                <a:lnTo>
                  <a:pt x="23" y="266"/>
                </a:lnTo>
                <a:lnTo>
                  <a:pt x="20" y="265"/>
                </a:lnTo>
                <a:lnTo>
                  <a:pt x="20" y="265"/>
                </a:lnTo>
                <a:lnTo>
                  <a:pt x="15" y="266"/>
                </a:lnTo>
                <a:lnTo>
                  <a:pt x="12" y="268"/>
                </a:lnTo>
                <a:lnTo>
                  <a:pt x="9" y="269"/>
                </a:lnTo>
                <a:lnTo>
                  <a:pt x="5" y="271"/>
                </a:lnTo>
                <a:lnTo>
                  <a:pt x="3" y="274"/>
                </a:lnTo>
                <a:lnTo>
                  <a:pt x="1" y="277"/>
                </a:lnTo>
                <a:lnTo>
                  <a:pt x="0" y="280"/>
                </a:lnTo>
                <a:lnTo>
                  <a:pt x="0" y="285"/>
                </a:lnTo>
                <a:lnTo>
                  <a:pt x="0" y="285"/>
                </a:lnTo>
                <a:lnTo>
                  <a:pt x="0" y="288"/>
                </a:lnTo>
                <a:lnTo>
                  <a:pt x="1" y="292"/>
                </a:lnTo>
                <a:lnTo>
                  <a:pt x="3" y="295"/>
                </a:lnTo>
                <a:lnTo>
                  <a:pt x="5" y="298"/>
                </a:lnTo>
                <a:lnTo>
                  <a:pt x="9" y="300"/>
                </a:lnTo>
                <a:lnTo>
                  <a:pt x="12" y="302"/>
                </a:lnTo>
                <a:lnTo>
                  <a:pt x="15" y="303"/>
                </a:lnTo>
                <a:lnTo>
                  <a:pt x="20" y="303"/>
                </a:lnTo>
                <a:lnTo>
                  <a:pt x="20" y="303"/>
                </a:lnTo>
                <a:lnTo>
                  <a:pt x="25" y="302"/>
                </a:lnTo>
                <a:lnTo>
                  <a:pt x="29" y="300"/>
                </a:lnTo>
                <a:lnTo>
                  <a:pt x="64" y="322"/>
                </a:lnTo>
                <a:lnTo>
                  <a:pt x="64" y="322"/>
                </a:lnTo>
                <a:lnTo>
                  <a:pt x="64" y="325"/>
                </a:lnTo>
                <a:lnTo>
                  <a:pt x="64" y="325"/>
                </a:lnTo>
                <a:lnTo>
                  <a:pt x="64" y="328"/>
                </a:lnTo>
                <a:lnTo>
                  <a:pt x="65" y="332"/>
                </a:lnTo>
                <a:lnTo>
                  <a:pt x="67" y="336"/>
                </a:lnTo>
                <a:lnTo>
                  <a:pt x="69" y="338"/>
                </a:lnTo>
                <a:lnTo>
                  <a:pt x="72" y="340"/>
                </a:lnTo>
                <a:lnTo>
                  <a:pt x="76" y="342"/>
                </a:lnTo>
                <a:lnTo>
                  <a:pt x="79" y="343"/>
                </a:lnTo>
                <a:lnTo>
                  <a:pt x="83" y="343"/>
                </a:lnTo>
                <a:lnTo>
                  <a:pt x="83" y="343"/>
                </a:lnTo>
                <a:lnTo>
                  <a:pt x="86" y="343"/>
                </a:lnTo>
                <a:lnTo>
                  <a:pt x="90" y="342"/>
                </a:lnTo>
                <a:lnTo>
                  <a:pt x="93" y="340"/>
                </a:lnTo>
                <a:lnTo>
                  <a:pt x="96" y="338"/>
                </a:lnTo>
                <a:lnTo>
                  <a:pt x="98" y="336"/>
                </a:lnTo>
                <a:lnTo>
                  <a:pt x="101" y="332"/>
                </a:lnTo>
                <a:lnTo>
                  <a:pt x="102" y="328"/>
                </a:lnTo>
                <a:lnTo>
                  <a:pt x="102" y="325"/>
                </a:lnTo>
                <a:lnTo>
                  <a:pt x="102" y="325"/>
                </a:lnTo>
                <a:lnTo>
                  <a:pt x="101" y="319"/>
                </a:lnTo>
                <a:lnTo>
                  <a:pt x="98" y="314"/>
                </a:lnTo>
                <a:lnTo>
                  <a:pt x="117" y="289"/>
                </a:lnTo>
                <a:lnTo>
                  <a:pt x="117" y="289"/>
                </a:lnTo>
                <a:lnTo>
                  <a:pt x="126" y="295"/>
                </a:lnTo>
                <a:lnTo>
                  <a:pt x="136" y="299"/>
                </a:lnTo>
                <a:lnTo>
                  <a:pt x="146" y="303"/>
                </a:lnTo>
                <a:lnTo>
                  <a:pt x="157" y="306"/>
                </a:lnTo>
                <a:lnTo>
                  <a:pt x="166" y="310"/>
                </a:lnTo>
                <a:lnTo>
                  <a:pt x="178" y="312"/>
                </a:lnTo>
                <a:lnTo>
                  <a:pt x="189" y="313"/>
                </a:lnTo>
                <a:lnTo>
                  <a:pt x="201" y="313"/>
                </a:lnTo>
                <a:lnTo>
                  <a:pt x="201" y="313"/>
                </a:lnTo>
                <a:lnTo>
                  <a:pt x="201" y="313"/>
                </a:lnTo>
                <a:lnTo>
                  <a:pt x="213" y="313"/>
                </a:lnTo>
                <a:lnTo>
                  <a:pt x="225" y="311"/>
                </a:lnTo>
                <a:lnTo>
                  <a:pt x="237" y="309"/>
                </a:lnTo>
                <a:lnTo>
                  <a:pt x="248" y="305"/>
                </a:lnTo>
                <a:lnTo>
                  <a:pt x="260" y="302"/>
                </a:lnTo>
                <a:lnTo>
                  <a:pt x="271" y="297"/>
                </a:lnTo>
                <a:lnTo>
                  <a:pt x="282" y="291"/>
                </a:lnTo>
                <a:lnTo>
                  <a:pt x="292" y="284"/>
                </a:lnTo>
                <a:lnTo>
                  <a:pt x="300" y="292"/>
                </a:lnTo>
                <a:lnTo>
                  <a:pt x="297" y="296"/>
                </a:lnTo>
                <a:lnTo>
                  <a:pt x="297" y="296"/>
                </a:lnTo>
                <a:lnTo>
                  <a:pt x="295" y="298"/>
                </a:lnTo>
                <a:lnTo>
                  <a:pt x="295" y="298"/>
                </a:lnTo>
                <a:lnTo>
                  <a:pt x="295" y="298"/>
                </a:lnTo>
                <a:lnTo>
                  <a:pt x="295" y="298"/>
                </a:lnTo>
                <a:lnTo>
                  <a:pt x="295" y="301"/>
                </a:lnTo>
                <a:lnTo>
                  <a:pt x="295" y="301"/>
                </a:lnTo>
                <a:lnTo>
                  <a:pt x="295" y="301"/>
                </a:lnTo>
                <a:lnTo>
                  <a:pt x="295" y="301"/>
                </a:lnTo>
                <a:lnTo>
                  <a:pt x="295" y="303"/>
                </a:lnTo>
                <a:lnTo>
                  <a:pt x="295" y="303"/>
                </a:lnTo>
                <a:lnTo>
                  <a:pt x="295" y="303"/>
                </a:lnTo>
                <a:lnTo>
                  <a:pt x="295" y="303"/>
                </a:lnTo>
                <a:lnTo>
                  <a:pt x="297" y="305"/>
                </a:lnTo>
                <a:lnTo>
                  <a:pt x="297" y="305"/>
                </a:lnTo>
                <a:lnTo>
                  <a:pt x="297" y="305"/>
                </a:lnTo>
                <a:lnTo>
                  <a:pt x="312" y="322"/>
                </a:lnTo>
                <a:lnTo>
                  <a:pt x="312" y="322"/>
                </a:lnTo>
                <a:lnTo>
                  <a:pt x="312" y="322"/>
                </a:lnTo>
                <a:lnTo>
                  <a:pt x="432" y="440"/>
                </a:lnTo>
                <a:lnTo>
                  <a:pt x="443" y="451"/>
                </a:lnTo>
                <a:lnTo>
                  <a:pt x="443" y="451"/>
                </a:lnTo>
                <a:lnTo>
                  <a:pt x="445" y="452"/>
                </a:lnTo>
                <a:lnTo>
                  <a:pt x="447" y="453"/>
                </a:lnTo>
                <a:lnTo>
                  <a:pt x="447" y="453"/>
                </a:lnTo>
                <a:lnTo>
                  <a:pt x="447" y="453"/>
                </a:lnTo>
                <a:lnTo>
                  <a:pt x="447" y="453"/>
                </a:lnTo>
                <a:lnTo>
                  <a:pt x="458" y="452"/>
                </a:lnTo>
                <a:lnTo>
                  <a:pt x="467" y="449"/>
                </a:lnTo>
                <a:lnTo>
                  <a:pt x="475" y="445"/>
                </a:lnTo>
                <a:lnTo>
                  <a:pt x="483" y="438"/>
                </a:lnTo>
                <a:lnTo>
                  <a:pt x="489" y="431"/>
                </a:lnTo>
                <a:lnTo>
                  <a:pt x="494" y="422"/>
                </a:lnTo>
                <a:lnTo>
                  <a:pt x="497" y="413"/>
                </a:lnTo>
                <a:lnTo>
                  <a:pt x="498" y="403"/>
                </a:lnTo>
                <a:lnTo>
                  <a:pt x="498" y="403"/>
                </a:lnTo>
                <a:lnTo>
                  <a:pt x="497" y="400"/>
                </a:lnTo>
                <a:lnTo>
                  <a:pt x="496" y="398"/>
                </a:lnTo>
                <a:lnTo>
                  <a:pt x="496" y="398"/>
                </a:lnTo>
                <a:close/>
                <a:moveTo>
                  <a:pt x="481" y="83"/>
                </a:moveTo>
                <a:lnTo>
                  <a:pt x="480" y="82"/>
                </a:lnTo>
                <a:lnTo>
                  <a:pt x="480" y="82"/>
                </a:lnTo>
                <a:lnTo>
                  <a:pt x="481" y="83"/>
                </a:lnTo>
                <a:lnTo>
                  <a:pt x="481" y="83"/>
                </a:lnTo>
                <a:close/>
                <a:moveTo>
                  <a:pt x="327" y="316"/>
                </a:moveTo>
                <a:lnTo>
                  <a:pt x="361" y="283"/>
                </a:lnTo>
                <a:lnTo>
                  <a:pt x="470" y="393"/>
                </a:lnTo>
                <a:lnTo>
                  <a:pt x="470" y="393"/>
                </a:lnTo>
                <a:lnTo>
                  <a:pt x="437" y="426"/>
                </a:lnTo>
                <a:lnTo>
                  <a:pt x="327" y="316"/>
                </a:lnTo>
                <a:close/>
                <a:moveTo>
                  <a:pt x="312" y="301"/>
                </a:moveTo>
                <a:lnTo>
                  <a:pt x="346" y="268"/>
                </a:lnTo>
                <a:lnTo>
                  <a:pt x="351" y="273"/>
                </a:lnTo>
                <a:lnTo>
                  <a:pt x="318" y="306"/>
                </a:lnTo>
                <a:lnTo>
                  <a:pt x="312" y="301"/>
                </a:lnTo>
                <a:close/>
                <a:moveTo>
                  <a:pt x="58" y="156"/>
                </a:moveTo>
                <a:lnTo>
                  <a:pt x="58" y="156"/>
                </a:lnTo>
                <a:lnTo>
                  <a:pt x="58" y="142"/>
                </a:lnTo>
                <a:lnTo>
                  <a:pt x="61" y="128"/>
                </a:lnTo>
                <a:lnTo>
                  <a:pt x="64" y="115"/>
                </a:lnTo>
                <a:lnTo>
                  <a:pt x="68" y="101"/>
                </a:lnTo>
                <a:lnTo>
                  <a:pt x="75" y="89"/>
                </a:lnTo>
                <a:lnTo>
                  <a:pt x="82" y="77"/>
                </a:lnTo>
                <a:lnTo>
                  <a:pt x="90" y="66"/>
                </a:lnTo>
                <a:lnTo>
                  <a:pt x="99" y="56"/>
                </a:lnTo>
                <a:lnTo>
                  <a:pt x="99" y="56"/>
                </a:lnTo>
                <a:lnTo>
                  <a:pt x="110" y="46"/>
                </a:lnTo>
                <a:lnTo>
                  <a:pt x="121" y="37"/>
                </a:lnTo>
                <a:lnTo>
                  <a:pt x="133" y="30"/>
                </a:lnTo>
                <a:lnTo>
                  <a:pt x="146" y="25"/>
                </a:lnTo>
                <a:lnTo>
                  <a:pt x="159" y="19"/>
                </a:lnTo>
                <a:lnTo>
                  <a:pt x="173" y="16"/>
                </a:lnTo>
                <a:lnTo>
                  <a:pt x="187" y="14"/>
                </a:lnTo>
                <a:lnTo>
                  <a:pt x="201" y="14"/>
                </a:lnTo>
                <a:lnTo>
                  <a:pt x="201" y="14"/>
                </a:lnTo>
                <a:lnTo>
                  <a:pt x="215" y="14"/>
                </a:lnTo>
                <a:lnTo>
                  <a:pt x="229" y="16"/>
                </a:lnTo>
                <a:lnTo>
                  <a:pt x="242" y="19"/>
                </a:lnTo>
                <a:lnTo>
                  <a:pt x="255" y="25"/>
                </a:lnTo>
                <a:lnTo>
                  <a:pt x="268" y="30"/>
                </a:lnTo>
                <a:lnTo>
                  <a:pt x="280" y="37"/>
                </a:lnTo>
                <a:lnTo>
                  <a:pt x="291" y="46"/>
                </a:lnTo>
                <a:lnTo>
                  <a:pt x="301" y="55"/>
                </a:lnTo>
                <a:lnTo>
                  <a:pt x="301" y="55"/>
                </a:lnTo>
                <a:lnTo>
                  <a:pt x="311" y="66"/>
                </a:lnTo>
                <a:lnTo>
                  <a:pt x="320" y="77"/>
                </a:lnTo>
                <a:lnTo>
                  <a:pt x="327" y="89"/>
                </a:lnTo>
                <a:lnTo>
                  <a:pt x="333" y="101"/>
                </a:lnTo>
                <a:lnTo>
                  <a:pt x="337" y="114"/>
                </a:lnTo>
                <a:lnTo>
                  <a:pt x="340" y="128"/>
                </a:lnTo>
                <a:lnTo>
                  <a:pt x="342" y="142"/>
                </a:lnTo>
                <a:lnTo>
                  <a:pt x="344" y="156"/>
                </a:lnTo>
                <a:lnTo>
                  <a:pt x="344" y="156"/>
                </a:lnTo>
                <a:lnTo>
                  <a:pt x="344" y="167"/>
                </a:lnTo>
                <a:lnTo>
                  <a:pt x="329" y="165"/>
                </a:lnTo>
                <a:lnTo>
                  <a:pt x="329" y="165"/>
                </a:lnTo>
                <a:lnTo>
                  <a:pt x="329" y="156"/>
                </a:lnTo>
                <a:lnTo>
                  <a:pt x="329" y="156"/>
                </a:lnTo>
                <a:lnTo>
                  <a:pt x="329" y="143"/>
                </a:lnTo>
                <a:lnTo>
                  <a:pt x="327" y="130"/>
                </a:lnTo>
                <a:lnTo>
                  <a:pt x="324" y="118"/>
                </a:lnTo>
                <a:lnTo>
                  <a:pt x="320" y="107"/>
                </a:lnTo>
                <a:lnTo>
                  <a:pt x="314" y="96"/>
                </a:lnTo>
                <a:lnTo>
                  <a:pt x="308" y="85"/>
                </a:lnTo>
                <a:lnTo>
                  <a:pt x="300" y="74"/>
                </a:lnTo>
                <a:lnTo>
                  <a:pt x="292" y="64"/>
                </a:lnTo>
                <a:lnTo>
                  <a:pt x="292" y="64"/>
                </a:lnTo>
                <a:lnTo>
                  <a:pt x="282" y="56"/>
                </a:lnTo>
                <a:lnTo>
                  <a:pt x="272" y="48"/>
                </a:lnTo>
                <a:lnTo>
                  <a:pt x="261" y="42"/>
                </a:lnTo>
                <a:lnTo>
                  <a:pt x="250" y="36"/>
                </a:lnTo>
                <a:lnTo>
                  <a:pt x="239" y="33"/>
                </a:lnTo>
                <a:lnTo>
                  <a:pt x="226" y="30"/>
                </a:lnTo>
                <a:lnTo>
                  <a:pt x="214" y="28"/>
                </a:lnTo>
                <a:lnTo>
                  <a:pt x="201" y="27"/>
                </a:lnTo>
                <a:lnTo>
                  <a:pt x="201" y="27"/>
                </a:lnTo>
                <a:lnTo>
                  <a:pt x="188" y="28"/>
                </a:lnTo>
                <a:lnTo>
                  <a:pt x="175" y="30"/>
                </a:lnTo>
                <a:lnTo>
                  <a:pt x="163" y="33"/>
                </a:lnTo>
                <a:lnTo>
                  <a:pt x="151" y="37"/>
                </a:lnTo>
                <a:lnTo>
                  <a:pt x="139" y="43"/>
                </a:lnTo>
                <a:lnTo>
                  <a:pt x="129" y="49"/>
                </a:lnTo>
                <a:lnTo>
                  <a:pt x="119" y="57"/>
                </a:lnTo>
                <a:lnTo>
                  <a:pt x="109" y="66"/>
                </a:lnTo>
                <a:lnTo>
                  <a:pt x="109" y="66"/>
                </a:lnTo>
                <a:lnTo>
                  <a:pt x="101" y="74"/>
                </a:lnTo>
                <a:lnTo>
                  <a:pt x="93" y="85"/>
                </a:lnTo>
                <a:lnTo>
                  <a:pt x="86" y="96"/>
                </a:lnTo>
                <a:lnTo>
                  <a:pt x="81" y="107"/>
                </a:lnTo>
                <a:lnTo>
                  <a:pt x="77" y="118"/>
                </a:lnTo>
                <a:lnTo>
                  <a:pt x="75" y="131"/>
                </a:lnTo>
                <a:lnTo>
                  <a:pt x="72" y="143"/>
                </a:lnTo>
                <a:lnTo>
                  <a:pt x="71" y="156"/>
                </a:lnTo>
                <a:lnTo>
                  <a:pt x="71" y="156"/>
                </a:lnTo>
                <a:lnTo>
                  <a:pt x="72" y="169"/>
                </a:lnTo>
                <a:lnTo>
                  <a:pt x="75" y="181"/>
                </a:lnTo>
                <a:lnTo>
                  <a:pt x="77" y="194"/>
                </a:lnTo>
                <a:lnTo>
                  <a:pt x="81" y="206"/>
                </a:lnTo>
                <a:lnTo>
                  <a:pt x="86" y="217"/>
                </a:lnTo>
                <a:lnTo>
                  <a:pt x="93" y="228"/>
                </a:lnTo>
                <a:lnTo>
                  <a:pt x="101" y="238"/>
                </a:lnTo>
                <a:lnTo>
                  <a:pt x="109" y="247"/>
                </a:lnTo>
                <a:lnTo>
                  <a:pt x="109" y="247"/>
                </a:lnTo>
                <a:lnTo>
                  <a:pt x="121" y="258"/>
                </a:lnTo>
                <a:lnTo>
                  <a:pt x="113" y="269"/>
                </a:lnTo>
                <a:lnTo>
                  <a:pt x="113" y="269"/>
                </a:lnTo>
                <a:lnTo>
                  <a:pt x="102" y="259"/>
                </a:lnTo>
                <a:lnTo>
                  <a:pt x="91" y="247"/>
                </a:lnTo>
                <a:lnTo>
                  <a:pt x="81" y="234"/>
                </a:lnTo>
                <a:lnTo>
                  <a:pt x="72" y="220"/>
                </a:lnTo>
                <a:lnTo>
                  <a:pt x="67" y="205"/>
                </a:lnTo>
                <a:lnTo>
                  <a:pt x="62" y="190"/>
                </a:lnTo>
                <a:lnTo>
                  <a:pt x="58" y="174"/>
                </a:lnTo>
                <a:lnTo>
                  <a:pt x="58" y="156"/>
                </a:lnTo>
                <a:lnTo>
                  <a:pt x="58" y="156"/>
                </a:lnTo>
                <a:close/>
                <a:moveTo>
                  <a:pt x="140" y="255"/>
                </a:moveTo>
                <a:lnTo>
                  <a:pt x="198" y="174"/>
                </a:lnTo>
                <a:lnTo>
                  <a:pt x="198" y="174"/>
                </a:lnTo>
                <a:lnTo>
                  <a:pt x="204" y="175"/>
                </a:lnTo>
                <a:lnTo>
                  <a:pt x="204" y="175"/>
                </a:lnTo>
                <a:lnTo>
                  <a:pt x="209" y="175"/>
                </a:lnTo>
                <a:lnTo>
                  <a:pt x="213" y="172"/>
                </a:lnTo>
                <a:lnTo>
                  <a:pt x="217" y="169"/>
                </a:lnTo>
                <a:lnTo>
                  <a:pt x="220" y="166"/>
                </a:lnTo>
                <a:lnTo>
                  <a:pt x="313" y="178"/>
                </a:lnTo>
                <a:lnTo>
                  <a:pt x="313" y="178"/>
                </a:lnTo>
                <a:lnTo>
                  <a:pt x="309" y="194"/>
                </a:lnTo>
                <a:lnTo>
                  <a:pt x="302" y="209"/>
                </a:lnTo>
                <a:lnTo>
                  <a:pt x="294" y="224"/>
                </a:lnTo>
                <a:lnTo>
                  <a:pt x="282" y="237"/>
                </a:lnTo>
                <a:lnTo>
                  <a:pt x="282" y="237"/>
                </a:lnTo>
                <a:lnTo>
                  <a:pt x="273" y="245"/>
                </a:lnTo>
                <a:lnTo>
                  <a:pt x="265" y="251"/>
                </a:lnTo>
                <a:lnTo>
                  <a:pt x="255" y="258"/>
                </a:lnTo>
                <a:lnTo>
                  <a:pt x="245" y="262"/>
                </a:lnTo>
                <a:lnTo>
                  <a:pt x="234" y="266"/>
                </a:lnTo>
                <a:lnTo>
                  <a:pt x="224" y="269"/>
                </a:lnTo>
                <a:lnTo>
                  <a:pt x="212" y="271"/>
                </a:lnTo>
                <a:lnTo>
                  <a:pt x="201" y="271"/>
                </a:lnTo>
                <a:lnTo>
                  <a:pt x="201" y="278"/>
                </a:lnTo>
                <a:lnTo>
                  <a:pt x="201" y="271"/>
                </a:lnTo>
                <a:lnTo>
                  <a:pt x="201" y="271"/>
                </a:lnTo>
                <a:lnTo>
                  <a:pt x="185" y="270"/>
                </a:lnTo>
                <a:lnTo>
                  <a:pt x="170" y="266"/>
                </a:lnTo>
                <a:lnTo>
                  <a:pt x="155" y="261"/>
                </a:lnTo>
                <a:lnTo>
                  <a:pt x="140" y="255"/>
                </a:lnTo>
                <a:lnTo>
                  <a:pt x="140" y="255"/>
                </a:lnTo>
                <a:close/>
                <a:moveTo>
                  <a:pt x="223" y="152"/>
                </a:moveTo>
                <a:lnTo>
                  <a:pt x="223" y="152"/>
                </a:lnTo>
                <a:lnTo>
                  <a:pt x="220" y="147"/>
                </a:lnTo>
                <a:lnTo>
                  <a:pt x="216" y="141"/>
                </a:lnTo>
                <a:lnTo>
                  <a:pt x="211" y="139"/>
                </a:lnTo>
                <a:lnTo>
                  <a:pt x="204" y="137"/>
                </a:lnTo>
                <a:lnTo>
                  <a:pt x="204" y="137"/>
                </a:lnTo>
                <a:lnTo>
                  <a:pt x="200" y="138"/>
                </a:lnTo>
                <a:lnTo>
                  <a:pt x="197" y="139"/>
                </a:lnTo>
                <a:lnTo>
                  <a:pt x="193" y="140"/>
                </a:lnTo>
                <a:lnTo>
                  <a:pt x="190" y="143"/>
                </a:lnTo>
                <a:lnTo>
                  <a:pt x="188" y="145"/>
                </a:lnTo>
                <a:lnTo>
                  <a:pt x="187" y="149"/>
                </a:lnTo>
                <a:lnTo>
                  <a:pt x="186" y="152"/>
                </a:lnTo>
                <a:lnTo>
                  <a:pt x="185" y="156"/>
                </a:lnTo>
                <a:lnTo>
                  <a:pt x="185" y="156"/>
                </a:lnTo>
                <a:lnTo>
                  <a:pt x="186" y="161"/>
                </a:lnTo>
                <a:lnTo>
                  <a:pt x="187" y="164"/>
                </a:lnTo>
                <a:lnTo>
                  <a:pt x="130" y="246"/>
                </a:lnTo>
                <a:lnTo>
                  <a:pt x="130" y="246"/>
                </a:lnTo>
                <a:lnTo>
                  <a:pt x="120" y="237"/>
                </a:lnTo>
                <a:lnTo>
                  <a:pt x="120" y="237"/>
                </a:lnTo>
                <a:lnTo>
                  <a:pt x="111" y="229"/>
                </a:lnTo>
                <a:lnTo>
                  <a:pt x="105" y="220"/>
                </a:lnTo>
                <a:lnTo>
                  <a:pt x="99" y="210"/>
                </a:lnTo>
                <a:lnTo>
                  <a:pt x="94" y="201"/>
                </a:lnTo>
                <a:lnTo>
                  <a:pt x="91" y="190"/>
                </a:lnTo>
                <a:lnTo>
                  <a:pt x="88" y="179"/>
                </a:lnTo>
                <a:lnTo>
                  <a:pt x="86" y="167"/>
                </a:lnTo>
                <a:lnTo>
                  <a:pt x="85" y="156"/>
                </a:lnTo>
                <a:lnTo>
                  <a:pt x="85" y="156"/>
                </a:lnTo>
                <a:lnTo>
                  <a:pt x="86" y="144"/>
                </a:lnTo>
                <a:lnTo>
                  <a:pt x="88" y="134"/>
                </a:lnTo>
                <a:lnTo>
                  <a:pt x="91" y="123"/>
                </a:lnTo>
                <a:lnTo>
                  <a:pt x="94" y="112"/>
                </a:lnTo>
                <a:lnTo>
                  <a:pt x="99" y="102"/>
                </a:lnTo>
                <a:lnTo>
                  <a:pt x="105" y="93"/>
                </a:lnTo>
                <a:lnTo>
                  <a:pt x="111" y="84"/>
                </a:lnTo>
                <a:lnTo>
                  <a:pt x="119" y="75"/>
                </a:lnTo>
                <a:lnTo>
                  <a:pt x="119" y="75"/>
                </a:lnTo>
                <a:lnTo>
                  <a:pt x="128" y="68"/>
                </a:lnTo>
                <a:lnTo>
                  <a:pt x="137" y="60"/>
                </a:lnTo>
                <a:lnTo>
                  <a:pt x="147" y="55"/>
                </a:lnTo>
                <a:lnTo>
                  <a:pt x="157" y="50"/>
                </a:lnTo>
                <a:lnTo>
                  <a:pt x="167" y="46"/>
                </a:lnTo>
                <a:lnTo>
                  <a:pt x="178" y="44"/>
                </a:lnTo>
                <a:lnTo>
                  <a:pt x="189" y="42"/>
                </a:lnTo>
                <a:lnTo>
                  <a:pt x="201" y="42"/>
                </a:lnTo>
                <a:lnTo>
                  <a:pt x="201" y="42"/>
                </a:lnTo>
                <a:lnTo>
                  <a:pt x="212" y="42"/>
                </a:lnTo>
                <a:lnTo>
                  <a:pt x="224" y="44"/>
                </a:lnTo>
                <a:lnTo>
                  <a:pt x="234" y="46"/>
                </a:lnTo>
                <a:lnTo>
                  <a:pt x="244" y="50"/>
                </a:lnTo>
                <a:lnTo>
                  <a:pt x="255" y="55"/>
                </a:lnTo>
                <a:lnTo>
                  <a:pt x="265" y="60"/>
                </a:lnTo>
                <a:lnTo>
                  <a:pt x="273" y="68"/>
                </a:lnTo>
                <a:lnTo>
                  <a:pt x="282" y="75"/>
                </a:lnTo>
                <a:lnTo>
                  <a:pt x="282" y="75"/>
                </a:lnTo>
                <a:lnTo>
                  <a:pt x="290" y="84"/>
                </a:lnTo>
                <a:lnTo>
                  <a:pt x="296" y="93"/>
                </a:lnTo>
                <a:lnTo>
                  <a:pt x="302" y="102"/>
                </a:lnTo>
                <a:lnTo>
                  <a:pt x="307" y="112"/>
                </a:lnTo>
                <a:lnTo>
                  <a:pt x="311" y="123"/>
                </a:lnTo>
                <a:lnTo>
                  <a:pt x="313" y="134"/>
                </a:lnTo>
                <a:lnTo>
                  <a:pt x="315" y="144"/>
                </a:lnTo>
                <a:lnTo>
                  <a:pt x="315" y="156"/>
                </a:lnTo>
                <a:lnTo>
                  <a:pt x="315" y="156"/>
                </a:lnTo>
                <a:lnTo>
                  <a:pt x="315" y="164"/>
                </a:lnTo>
                <a:lnTo>
                  <a:pt x="223" y="152"/>
                </a:lnTo>
                <a:close/>
                <a:moveTo>
                  <a:pt x="201" y="299"/>
                </a:moveTo>
                <a:lnTo>
                  <a:pt x="201" y="306"/>
                </a:lnTo>
                <a:lnTo>
                  <a:pt x="201" y="299"/>
                </a:lnTo>
                <a:lnTo>
                  <a:pt x="201" y="299"/>
                </a:lnTo>
                <a:lnTo>
                  <a:pt x="190" y="299"/>
                </a:lnTo>
                <a:lnTo>
                  <a:pt x="180" y="298"/>
                </a:lnTo>
                <a:lnTo>
                  <a:pt x="171" y="296"/>
                </a:lnTo>
                <a:lnTo>
                  <a:pt x="161" y="293"/>
                </a:lnTo>
                <a:lnTo>
                  <a:pt x="151" y="290"/>
                </a:lnTo>
                <a:lnTo>
                  <a:pt x="142" y="286"/>
                </a:lnTo>
                <a:lnTo>
                  <a:pt x="133" y="282"/>
                </a:lnTo>
                <a:lnTo>
                  <a:pt x="125" y="277"/>
                </a:lnTo>
                <a:lnTo>
                  <a:pt x="133" y="265"/>
                </a:lnTo>
                <a:lnTo>
                  <a:pt x="133" y="265"/>
                </a:lnTo>
                <a:lnTo>
                  <a:pt x="148" y="274"/>
                </a:lnTo>
                <a:lnTo>
                  <a:pt x="165" y="280"/>
                </a:lnTo>
                <a:lnTo>
                  <a:pt x="183" y="284"/>
                </a:lnTo>
                <a:lnTo>
                  <a:pt x="201" y="285"/>
                </a:lnTo>
                <a:lnTo>
                  <a:pt x="201" y="285"/>
                </a:lnTo>
                <a:lnTo>
                  <a:pt x="201" y="285"/>
                </a:lnTo>
                <a:lnTo>
                  <a:pt x="214" y="285"/>
                </a:lnTo>
                <a:lnTo>
                  <a:pt x="226" y="283"/>
                </a:lnTo>
                <a:lnTo>
                  <a:pt x="239" y="279"/>
                </a:lnTo>
                <a:lnTo>
                  <a:pt x="251" y="275"/>
                </a:lnTo>
                <a:lnTo>
                  <a:pt x="261" y="270"/>
                </a:lnTo>
                <a:lnTo>
                  <a:pt x="272" y="263"/>
                </a:lnTo>
                <a:lnTo>
                  <a:pt x="283" y="256"/>
                </a:lnTo>
                <a:lnTo>
                  <a:pt x="292" y="247"/>
                </a:lnTo>
                <a:lnTo>
                  <a:pt x="292" y="247"/>
                </a:lnTo>
                <a:lnTo>
                  <a:pt x="299" y="239"/>
                </a:lnTo>
                <a:lnTo>
                  <a:pt x="305" y="232"/>
                </a:lnTo>
                <a:lnTo>
                  <a:pt x="310" y="224"/>
                </a:lnTo>
                <a:lnTo>
                  <a:pt x="315" y="216"/>
                </a:lnTo>
                <a:lnTo>
                  <a:pt x="320" y="207"/>
                </a:lnTo>
                <a:lnTo>
                  <a:pt x="323" y="198"/>
                </a:lnTo>
                <a:lnTo>
                  <a:pt x="325" y="189"/>
                </a:lnTo>
                <a:lnTo>
                  <a:pt x="327" y="179"/>
                </a:lnTo>
                <a:lnTo>
                  <a:pt x="341" y="181"/>
                </a:lnTo>
                <a:lnTo>
                  <a:pt x="341" y="181"/>
                </a:lnTo>
                <a:lnTo>
                  <a:pt x="337" y="197"/>
                </a:lnTo>
                <a:lnTo>
                  <a:pt x="332" y="214"/>
                </a:lnTo>
                <a:lnTo>
                  <a:pt x="324" y="229"/>
                </a:lnTo>
                <a:lnTo>
                  <a:pt x="314" y="243"/>
                </a:lnTo>
                <a:lnTo>
                  <a:pt x="314" y="243"/>
                </a:lnTo>
                <a:lnTo>
                  <a:pt x="314" y="244"/>
                </a:lnTo>
                <a:lnTo>
                  <a:pt x="314" y="244"/>
                </a:lnTo>
                <a:lnTo>
                  <a:pt x="308" y="250"/>
                </a:lnTo>
                <a:lnTo>
                  <a:pt x="308" y="250"/>
                </a:lnTo>
                <a:lnTo>
                  <a:pt x="308" y="250"/>
                </a:lnTo>
                <a:lnTo>
                  <a:pt x="308" y="250"/>
                </a:lnTo>
                <a:lnTo>
                  <a:pt x="301" y="257"/>
                </a:lnTo>
                <a:lnTo>
                  <a:pt x="301" y="257"/>
                </a:lnTo>
                <a:lnTo>
                  <a:pt x="295" y="263"/>
                </a:lnTo>
                <a:lnTo>
                  <a:pt x="295" y="263"/>
                </a:lnTo>
                <a:lnTo>
                  <a:pt x="295" y="263"/>
                </a:lnTo>
                <a:lnTo>
                  <a:pt x="295" y="263"/>
                </a:lnTo>
                <a:lnTo>
                  <a:pt x="288" y="269"/>
                </a:lnTo>
                <a:lnTo>
                  <a:pt x="288" y="269"/>
                </a:lnTo>
                <a:lnTo>
                  <a:pt x="288" y="270"/>
                </a:lnTo>
                <a:lnTo>
                  <a:pt x="288" y="270"/>
                </a:lnTo>
                <a:lnTo>
                  <a:pt x="279" y="276"/>
                </a:lnTo>
                <a:lnTo>
                  <a:pt x="268" y="282"/>
                </a:lnTo>
                <a:lnTo>
                  <a:pt x="258" y="287"/>
                </a:lnTo>
                <a:lnTo>
                  <a:pt x="247" y="291"/>
                </a:lnTo>
                <a:lnTo>
                  <a:pt x="236" y="295"/>
                </a:lnTo>
                <a:lnTo>
                  <a:pt x="225" y="297"/>
                </a:lnTo>
                <a:lnTo>
                  <a:pt x="213" y="299"/>
                </a:lnTo>
                <a:lnTo>
                  <a:pt x="201" y="299"/>
                </a:lnTo>
                <a:lnTo>
                  <a:pt x="201" y="299"/>
                </a:lnTo>
                <a:close/>
                <a:moveTo>
                  <a:pt x="302" y="275"/>
                </a:moveTo>
                <a:lnTo>
                  <a:pt x="302" y="275"/>
                </a:lnTo>
                <a:lnTo>
                  <a:pt x="304" y="275"/>
                </a:lnTo>
                <a:lnTo>
                  <a:pt x="304" y="275"/>
                </a:lnTo>
                <a:lnTo>
                  <a:pt x="307" y="272"/>
                </a:lnTo>
                <a:lnTo>
                  <a:pt x="307" y="272"/>
                </a:lnTo>
                <a:lnTo>
                  <a:pt x="311" y="268"/>
                </a:lnTo>
                <a:lnTo>
                  <a:pt x="311" y="268"/>
                </a:lnTo>
                <a:lnTo>
                  <a:pt x="312" y="266"/>
                </a:lnTo>
                <a:lnTo>
                  <a:pt x="312" y="266"/>
                </a:lnTo>
                <a:lnTo>
                  <a:pt x="320" y="259"/>
                </a:lnTo>
                <a:lnTo>
                  <a:pt x="320" y="259"/>
                </a:lnTo>
                <a:lnTo>
                  <a:pt x="320" y="258"/>
                </a:lnTo>
                <a:lnTo>
                  <a:pt x="327" y="265"/>
                </a:lnTo>
                <a:lnTo>
                  <a:pt x="310" y="283"/>
                </a:lnTo>
                <a:lnTo>
                  <a:pt x="302" y="275"/>
                </a:lnTo>
                <a:close/>
                <a:moveTo>
                  <a:pt x="450" y="439"/>
                </a:moveTo>
                <a:lnTo>
                  <a:pt x="447" y="436"/>
                </a:lnTo>
                <a:lnTo>
                  <a:pt x="447" y="436"/>
                </a:lnTo>
                <a:lnTo>
                  <a:pt x="481" y="403"/>
                </a:lnTo>
                <a:lnTo>
                  <a:pt x="481" y="403"/>
                </a:lnTo>
                <a:lnTo>
                  <a:pt x="484" y="406"/>
                </a:lnTo>
                <a:lnTo>
                  <a:pt x="484" y="406"/>
                </a:lnTo>
                <a:lnTo>
                  <a:pt x="483" y="412"/>
                </a:lnTo>
                <a:lnTo>
                  <a:pt x="481" y="418"/>
                </a:lnTo>
                <a:lnTo>
                  <a:pt x="477" y="424"/>
                </a:lnTo>
                <a:lnTo>
                  <a:pt x="473" y="428"/>
                </a:lnTo>
                <a:lnTo>
                  <a:pt x="468" y="433"/>
                </a:lnTo>
                <a:lnTo>
                  <a:pt x="462" y="436"/>
                </a:lnTo>
                <a:lnTo>
                  <a:pt x="457" y="438"/>
                </a:lnTo>
                <a:lnTo>
                  <a:pt x="450" y="439"/>
                </a:lnTo>
                <a:lnTo>
                  <a:pt x="450" y="439"/>
                </a:lnTo>
                <a:close/>
              </a:path>
            </a:pathLst>
          </a:custGeom>
          <a:solidFill>
            <a:srgbClr val="C3595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105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2625882"/>
            <a:ext cx="4421632" cy="759293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>
            <a:outerShdw blurRad="88900" dist="88900" dir="5400000" sx="99000" sy="99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4513944" y="3516582"/>
            <a:ext cx="4553856" cy="586957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zh-CN" altLang="en-US" sz="3200">
                <a:effectLst/>
                <a:latin typeface="Calibri" panose="020F0502020204030204" pitchFamily="34" charset="0"/>
              </a:rPr>
              <a:t>请输入你的标题</a:t>
            </a:r>
            <a:endParaRPr lang="en-US" altLang="ko-KR" sz="3200">
              <a:effectLst/>
              <a:latin typeface="Calibri" panose="020F0502020204030204" pitchFamily="34" charset="0"/>
            </a:endParaRPr>
          </a:p>
        </p:txBody>
      </p:sp>
      <p:cxnSp>
        <p:nvCxnSpPr>
          <p:cNvPr id="5" name="Straight Connector 4"/>
          <p:cNvCxnSpPr>
            <a:cxnSpLocks/>
          </p:cNvCxnSpPr>
          <p:nvPr/>
        </p:nvCxnSpPr>
        <p:spPr>
          <a:xfrm>
            <a:off x="4590144" y="4132462"/>
            <a:ext cx="4388756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513944" y="2619717"/>
            <a:ext cx="774482" cy="771623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>
                <a:effectLst/>
                <a:latin typeface="Calibri" panose="020F0502020204030204" pitchFamily="34" charset="0"/>
              </a:rPr>
              <a:t>02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468802" y="2739365"/>
            <a:ext cx="2045142" cy="532326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r" latinLnBrk="0">
              <a:lnSpc>
                <a:spcPct val="150000"/>
              </a:lnSpc>
            </a:pPr>
            <a:r>
              <a:rPr lang="en-US" altLang="ko-KR" sz="1000" b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rPr>
              <a:t>Lorem Ipsum is simply dummy text of the printing </a:t>
            </a:r>
          </a:p>
        </p:txBody>
      </p:sp>
      <p:sp>
        <p:nvSpPr>
          <p:cNvPr id="12" name="MH_Others_2">
            <a:extLst>
              <a:ext uri="{FF2B5EF4-FFF2-40B4-BE49-F238E27FC236}">
                <a16:creationId xmlns:a16="http://schemas.microsoft.com/office/drawing/2014/main" id="{89A4C8CD-99E6-431E-9F33-3FCBC02CF9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47042" y="4253814"/>
            <a:ext cx="6540058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  <a:spcBef>
                <a:spcPts val="450"/>
              </a:spcBef>
              <a:defRPr/>
            </a:pPr>
            <a:r>
              <a:rPr lang="en-US" altLang="zh-CN" sz="1100" spc="1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Clean, Minimalist, Flat, Powerful and Flexible PowerPoint template, perfect for business, corporate or personal use. Very easy to change the color schemes. </a:t>
            </a:r>
          </a:p>
        </p:txBody>
      </p:sp>
    </p:spTree>
    <p:extLst>
      <p:ext uri="{BB962C8B-B14F-4D97-AF65-F5344CB8AC3E}">
        <p14:creationId xmlns:p14="http://schemas.microsoft.com/office/powerpoint/2010/main" val="392108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0" y="963669"/>
            <a:ext cx="12192000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4DE826C-5B9D-474A-8381-2A70114EC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6001" y="999859"/>
            <a:ext cx="9419999" cy="294569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1300" b="0">
                <a:effectLst/>
                <a:latin typeface="Calibri" panose="020F0502020204030204" pitchFamily="34" charset="0"/>
              </a:rPr>
              <a:t>Something about me that you should know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EBBA0F44-5EA7-40A8-8B81-F2169C6726EB}"/>
              </a:ext>
            </a:extLst>
          </p:cNvPr>
          <p:cNvGrpSpPr/>
          <p:nvPr/>
        </p:nvGrpSpPr>
        <p:grpSpPr>
          <a:xfrm>
            <a:off x="4024504" y="168629"/>
            <a:ext cx="4142992" cy="461665"/>
            <a:chOff x="4024504" y="168629"/>
            <a:chExt cx="4142992" cy="461665"/>
          </a:xfrm>
        </p:grpSpPr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72E90BAF-49F7-4306-BF82-43380D475623}"/>
                </a:ext>
              </a:extLst>
            </p:cNvPr>
            <p:cNvCxnSpPr>
              <a:cxnSpLocks/>
            </p:cNvCxnSpPr>
            <p:nvPr/>
          </p:nvCxnSpPr>
          <p:spPr>
            <a:xfrm>
              <a:off x="4024504" y="523455"/>
              <a:ext cx="4142992" cy="0"/>
            </a:xfrm>
            <a:prstGeom prst="line">
              <a:avLst/>
            </a:prstGeom>
            <a:ln w="19050"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/>
                  </a:gs>
                  <a:gs pos="100000">
                    <a:schemeClr val="bg1">
                      <a:alpha val="200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6C0C03B2-3C94-4456-A481-9E86B8EA7329}"/>
                </a:ext>
              </a:extLst>
            </p:cNvPr>
            <p:cNvSpPr txBox="1"/>
            <p:nvPr/>
          </p:nvSpPr>
          <p:spPr>
            <a:xfrm>
              <a:off x="5098663" y="168629"/>
              <a:ext cx="19946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b="1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TITLE</a:t>
              </a:r>
              <a:r>
                <a:rPr lang="en-US" altLang="zh-CN" sz="240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altLang="zh-CN" sz="240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HERE</a:t>
              </a:r>
              <a:endParaRPr lang="zh-CN" altLang="en-US" sz="24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Oval 4">
            <a:extLst>
              <a:ext uri="{FF2B5EF4-FFF2-40B4-BE49-F238E27FC236}">
                <a16:creationId xmlns:a16="http://schemas.microsoft.com/office/drawing/2014/main" id="{D7ED82F6-0A73-48E6-9DCD-83D7ACFB90CD}"/>
              </a:ext>
            </a:extLst>
          </p:cNvPr>
          <p:cNvSpPr/>
          <p:nvPr/>
        </p:nvSpPr>
        <p:spPr>
          <a:xfrm>
            <a:off x="1752600" y="2191738"/>
            <a:ext cx="2133600" cy="2133600"/>
          </a:xfrm>
          <a:prstGeom prst="ellipse">
            <a:avLst/>
          </a:prstGeom>
          <a:noFill/>
          <a:ln w="1270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Arc 5">
            <a:extLst>
              <a:ext uri="{FF2B5EF4-FFF2-40B4-BE49-F238E27FC236}">
                <a16:creationId xmlns:a16="http://schemas.microsoft.com/office/drawing/2014/main" id="{94896242-1CA9-45A3-A762-D6EB32A8BD7D}"/>
              </a:ext>
            </a:extLst>
          </p:cNvPr>
          <p:cNvSpPr/>
          <p:nvPr/>
        </p:nvSpPr>
        <p:spPr>
          <a:xfrm>
            <a:off x="1752600" y="2191738"/>
            <a:ext cx="2133600" cy="2133600"/>
          </a:xfrm>
          <a:prstGeom prst="arc">
            <a:avLst>
              <a:gd name="adj1" fmla="val 10529000"/>
              <a:gd name="adj2" fmla="val 15122297"/>
            </a:avLst>
          </a:prstGeom>
          <a:ln w="127000" cap="rnd">
            <a:gradFill>
              <a:gsLst>
                <a:gs pos="0">
                  <a:srgbClr val="C35954"/>
                </a:gs>
                <a:gs pos="100000">
                  <a:srgbClr val="7B5A85"/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Oval 6">
            <a:extLst>
              <a:ext uri="{FF2B5EF4-FFF2-40B4-BE49-F238E27FC236}">
                <a16:creationId xmlns:a16="http://schemas.microsoft.com/office/drawing/2014/main" id="{B85FE8FF-60A6-4923-A01A-8E46F1CE8AF3}"/>
              </a:ext>
            </a:extLst>
          </p:cNvPr>
          <p:cNvSpPr/>
          <p:nvPr/>
        </p:nvSpPr>
        <p:spPr>
          <a:xfrm>
            <a:off x="5029200" y="2191738"/>
            <a:ext cx="2133600" cy="2133600"/>
          </a:xfrm>
          <a:prstGeom prst="ellipse">
            <a:avLst/>
          </a:prstGeom>
          <a:noFill/>
          <a:ln w="1270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Arc 7">
            <a:extLst>
              <a:ext uri="{FF2B5EF4-FFF2-40B4-BE49-F238E27FC236}">
                <a16:creationId xmlns:a16="http://schemas.microsoft.com/office/drawing/2014/main" id="{4B92C4B5-43CD-4135-8444-DD62F97E63AE}"/>
              </a:ext>
            </a:extLst>
          </p:cNvPr>
          <p:cNvSpPr/>
          <p:nvPr/>
        </p:nvSpPr>
        <p:spPr>
          <a:xfrm>
            <a:off x="5029200" y="2191738"/>
            <a:ext cx="2133600" cy="2133600"/>
          </a:xfrm>
          <a:prstGeom prst="arc">
            <a:avLst>
              <a:gd name="adj1" fmla="val 19348155"/>
              <a:gd name="adj2" fmla="val 8179524"/>
            </a:avLst>
          </a:prstGeom>
          <a:ln w="127000" cap="rnd">
            <a:gradFill>
              <a:gsLst>
                <a:gs pos="0">
                  <a:srgbClr val="C35954"/>
                </a:gs>
                <a:gs pos="100000">
                  <a:srgbClr val="7B5A85"/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Oval 8">
            <a:extLst>
              <a:ext uri="{FF2B5EF4-FFF2-40B4-BE49-F238E27FC236}">
                <a16:creationId xmlns:a16="http://schemas.microsoft.com/office/drawing/2014/main" id="{2ADA6604-C863-46E2-A4FA-6C029BA8BA67}"/>
              </a:ext>
            </a:extLst>
          </p:cNvPr>
          <p:cNvSpPr/>
          <p:nvPr/>
        </p:nvSpPr>
        <p:spPr>
          <a:xfrm>
            <a:off x="8305800" y="2191738"/>
            <a:ext cx="2133600" cy="2133600"/>
          </a:xfrm>
          <a:prstGeom prst="ellipse">
            <a:avLst/>
          </a:prstGeom>
          <a:noFill/>
          <a:ln w="1270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Arc 9">
            <a:extLst>
              <a:ext uri="{FF2B5EF4-FFF2-40B4-BE49-F238E27FC236}">
                <a16:creationId xmlns:a16="http://schemas.microsoft.com/office/drawing/2014/main" id="{7FC1DEA1-ACFF-4129-A550-930FFA296723}"/>
              </a:ext>
            </a:extLst>
          </p:cNvPr>
          <p:cNvSpPr/>
          <p:nvPr/>
        </p:nvSpPr>
        <p:spPr>
          <a:xfrm>
            <a:off x="8305800" y="2191738"/>
            <a:ext cx="2133600" cy="2133600"/>
          </a:xfrm>
          <a:prstGeom prst="arc">
            <a:avLst>
              <a:gd name="adj1" fmla="val 16200000"/>
              <a:gd name="adj2" fmla="val 898106"/>
            </a:avLst>
          </a:prstGeom>
          <a:ln w="127000" cap="rnd">
            <a:gradFill>
              <a:gsLst>
                <a:gs pos="0">
                  <a:srgbClr val="C35954"/>
                </a:gs>
                <a:gs pos="100000">
                  <a:srgbClr val="7B5A85"/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13" name="Group 10">
            <a:extLst>
              <a:ext uri="{FF2B5EF4-FFF2-40B4-BE49-F238E27FC236}">
                <a16:creationId xmlns:a16="http://schemas.microsoft.com/office/drawing/2014/main" id="{3C3663AC-6EC4-42DA-9207-4E9BAC5B2766}"/>
              </a:ext>
            </a:extLst>
          </p:cNvPr>
          <p:cNvGrpSpPr/>
          <p:nvPr/>
        </p:nvGrpSpPr>
        <p:grpSpPr>
          <a:xfrm>
            <a:off x="4205513" y="3223839"/>
            <a:ext cx="504373" cy="69398"/>
            <a:chOff x="4647977" y="2595263"/>
            <a:chExt cx="504373" cy="69398"/>
          </a:xfrm>
          <a:solidFill>
            <a:srgbClr val="5A4262"/>
          </a:solidFill>
        </p:grpSpPr>
        <p:sp>
          <p:nvSpPr>
            <p:cNvPr id="14" name="Oval 11">
              <a:extLst>
                <a:ext uri="{FF2B5EF4-FFF2-40B4-BE49-F238E27FC236}">
                  <a16:creationId xmlns:a16="http://schemas.microsoft.com/office/drawing/2014/main" id="{1DDD1993-815A-4C88-8CAE-A896B409BE7D}"/>
                </a:ext>
              </a:extLst>
            </p:cNvPr>
            <p:cNvSpPr/>
            <p:nvPr/>
          </p:nvSpPr>
          <p:spPr>
            <a:xfrm>
              <a:off x="4647977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5" name="Oval 13">
              <a:extLst>
                <a:ext uri="{FF2B5EF4-FFF2-40B4-BE49-F238E27FC236}">
                  <a16:creationId xmlns:a16="http://schemas.microsoft.com/office/drawing/2014/main" id="{8C687477-FEAD-4BD3-A2B3-2CF706F9B229}"/>
                </a:ext>
              </a:extLst>
            </p:cNvPr>
            <p:cNvSpPr/>
            <p:nvPr/>
          </p:nvSpPr>
          <p:spPr>
            <a:xfrm>
              <a:off x="4865465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6" name="Oval 14">
              <a:extLst>
                <a:ext uri="{FF2B5EF4-FFF2-40B4-BE49-F238E27FC236}">
                  <a16:creationId xmlns:a16="http://schemas.microsoft.com/office/drawing/2014/main" id="{C2A9858D-DDA7-438E-9146-BA11F8FF8E5F}"/>
                </a:ext>
              </a:extLst>
            </p:cNvPr>
            <p:cNvSpPr/>
            <p:nvPr/>
          </p:nvSpPr>
          <p:spPr>
            <a:xfrm>
              <a:off x="5082952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7" name="Group 15">
            <a:extLst>
              <a:ext uri="{FF2B5EF4-FFF2-40B4-BE49-F238E27FC236}">
                <a16:creationId xmlns:a16="http://schemas.microsoft.com/office/drawing/2014/main" id="{94C9CCE6-2F1A-4914-AED6-D60E152D1CB5}"/>
              </a:ext>
            </a:extLst>
          </p:cNvPr>
          <p:cNvGrpSpPr/>
          <p:nvPr/>
        </p:nvGrpSpPr>
        <p:grpSpPr>
          <a:xfrm>
            <a:off x="7482113" y="3223839"/>
            <a:ext cx="504373" cy="69398"/>
            <a:chOff x="4647977" y="2595263"/>
            <a:chExt cx="504373" cy="69398"/>
          </a:xfrm>
          <a:solidFill>
            <a:srgbClr val="5A4262"/>
          </a:solidFill>
        </p:grpSpPr>
        <p:sp>
          <p:nvSpPr>
            <p:cNvPr id="18" name="Oval 16">
              <a:extLst>
                <a:ext uri="{FF2B5EF4-FFF2-40B4-BE49-F238E27FC236}">
                  <a16:creationId xmlns:a16="http://schemas.microsoft.com/office/drawing/2014/main" id="{09362FFE-4B96-4CE8-B168-E1CD564B85EE}"/>
                </a:ext>
              </a:extLst>
            </p:cNvPr>
            <p:cNvSpPr/>
            <p:nvPr/>
          </p:nvSpPr>
          <p:spPr>
            <a:xfrm>
              <a:off x="4647977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9" name="Oval 17">
              <a:extLst>
                <a:ext uri="{FF2B5EF4-FFF2-40B4-BE49-F238E27FC236}">
                  <a16:creationId xmlns:a16="http://schemas.microsoft.com/office/drawing/2014/main" id="{A0D970DC-7297-4C9E-9212-3CF417DB1D2B}"/>
                </a:ext>
              </a:extLst>
            </p:cNvPr>
            <p:cNvSpPr/>
            <p:nvPr/>
          </p:nvSpPr>
          <p:spPr>
            <a:xfrm>
              <a:off x="4865465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0" name="Oval 18">
              <a:extLst>
                <a:ext uri="{FF2B5EF4-FFF2-40B4-BE49-F238E27FC236}">
                  <a16:creationId xmlns:a16="http://schemas.microsoft.com/office/drawing/2014/main" id="{8C65E987-A969-4C85-B34E-B94484232B7C}"/>
                </a:ext>
              </a:extLst>
            </p:cNvPr>
            <p:cNvSpPr/>
            <p:nvPr/>
          </p:nvSpPr>
          <p:spPr>
            <a:xfrm>
              <a:off x="5082952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22" name="Double Bracket 20">
            <a:extLst>
              <a:ext uri="{FF2B5EF4-FFF2-40B4-BE49-F238E27FC236}">
                <a16:creationId xmlns:a16="http://schemas.microsoft.com/office/drawing/2014/main" id="{7D269CE7-605F-43B3-92AD-025071C214D4}"/>
              </a:ext>
            </a:extLst>
          </p:cNvPr>
          <p:cNvSpPr/>
          <p:nvPr/>
        </p:nvSpPr>
        <p:spPr>
          <a:xfrm>
            <a:off x="1639677" y="4757602"/>
            <a:ext cx="2359446" cy="1395547"/>
          </a:xfrm>
          <a:prstGeom prst="bracketPair">
            <a:avLst/>
          </a:prstGeom>
          <a:ln w="25400">
            <a:solidFill>
              <a:srgbClr val="5A42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3" name="Group 21">
            <a:extLst>
              <a:ext uri="{FF2B5EF4-FFF2-40B4-BE49-F238E27FC236}">
                <a16:creationId xmlns:a16="http://schemas.microsoft.com/office/drawing/2014/main" id="{FE40D161-0B88-4483-8A2B-9D3BEBC2FB3B}"/>
              </a:ext>
            </a:extLst>
          </p:cNvPr>
          <p:cNvGrpSpPr/>
          <p:nvPr/>
        </p:nvGrpSpPr>
        <p:grpSpPr>
          <a:xfrm>
            <a:off x="1948329" y="4765411"/>
            <a:ext cx="1742143" cy="1285927"/>
            <a:chOff x="3809999" y="5288221"/>
            <a:chExt cx="4572000" cy="1285927"/>
          </a:xfrm>
        </p:grpSpPr>
        <p:sp>
          <p:nvSpPr>
            <p:cNvPr id="24" name="Rectangle 3">
              <a:extLst>
                <a:ext uri="{FF2B5EF4-FFF2-40B4-BE49-F238E27FC236}">
                  <a16:creationId xmlns:a16="http://schemas.microsoft.com/office/drawing/2014/main" id="{AF34F7F5-4421-44A7-A138-26B0B8483F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0363" y="5677235"/>
              <a:ext cx="4431274" cy="89691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>
                <a:lnSpc>
                  <a:spcPct val="150000"/>
                </a:lnSpc>
              </a:pPr>
              <a:r>
                <a:rPr lang="en-US" altLang="ko-KR" sz="1200" b="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</a:rPr>
                <a:t>Catch the feel of</a:t>
              </a:r>
            </a:p>
            <a:p>
              <a:pPr latinLnBrk="0">
                <a:lnSpc>
                  <a:spcPct val="150000"/>
                </a:lnSpc>
              </a:pPr>
              <a:r>
                <a:rPr lang="en-US" altLang="ko-KR" sz="1200" b="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</a:rPr>
                <a:t> design in contemporary colors and styles.</a:t>
              </a:r>
            </a:p>
          </p:txBody>
        </p:sp>
        <p:sp>
          <p:nvSpPr>
            <p:cNvPr id="25" name="TextBox 23">
              <a:extLst>
                <a:ext uri="{FF2B5EF4-FFF2-40B4-BE49-F238E27FC236}">
                  <a16:creationId xmlns:a16="http://schemas.microsoft.com/office/drawing/2014/main" id="{B678FD08-35E9-4CBF-9DAD-887E7E309F41}"/>
                </a:ext>
              </a:extLst>
            </p:cNvPr>
            <p:cNvSpPr txBox="1"/>
            <p:nvPr/>
          </p:nvSpPr>
          <p:spPr>
            <a:xfrm>
              <a:off x="3809999" y="5288221"/>
              <a:ext cx="4572000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>
                <a:buClr>
                  <a:srgbClr val="C35954"/>
                </a:buClr>
                <a:buSzPct val="120000"/>
              </a:pPr>
              <a:r>
                <a:rPr lang="zh-CN" altLang="en-US" b="1">
                  <a:solidFill>
                    <a:srgbClr val="B04474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请输入标题</a:t>
              </a:r>
            </a:p>
          </p:txBody>
        </p:sp>
      </p:grpSp>
      <p:sp>
        <p:nvSpPr>
          <p:cNvPr id="27" name="Double Bracket 25">
            <a:extLst>
              <a:ext uri="{FF2B5EF4-FFF2-40B4-BE49-F238E27FC236}">
                <a16:creationId xmlns:a16="http://schemas.microsoft.com/office/drawing/2014/main" id="{071A2370-8C30-49BF-A4D4-45BBBBDB31A0}"/>
              </a:ext>
            </a:extLst>
          </p:cNvPr>
          <p:cNvSpPr/>
          <p:nvPr/>
        </p:nvSpPr>
        <p:spPr>
          <a:xfrm>
            <a:off x="4916277" y="4757602"/>
            <a:ext cx="2359446" cy="1395547"/>
          </a:xfrm>
          <a:prstGeom prst="bracketPair">
            <a:avLst/>
          </a:prstGeom>
          <a:ln w="25400">
            <a:solidFill>
              <a:srgbClr val="5A42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8" name="Group 26">
            <a:extLst>
              <a:ext uri="{FF2B5EF4-FFF2-40B4-BE49-F238E27FC236}">
                <a16:creationId xmlns:a16="http://schemas.microsoft.com/office/drawing/2014/main" id="{B8C617F6-5F41-4C31-92E6-72E28502B418}"/>
              </a:ext>
            </a:extLst>
          </p:cNvPr>
          <p:cNvGrpSpPr/>
          <p:nvPr/>
        </p:nvGrpSpPr>
        <p:grpSpPr>
          <a:xfrm>
            <a:off x="5224929" y="4765411"/>
            <a:ext cx="1742143" cy="1285927"/>
            <a:chOff x="3809999" y="5288221"/>
            <a:chExt cx="4572000" cy="1285927"/>
          </a:xfrm>
        </p:grpSpPr>
        <p:sp>
          <p:nvSpPr>
            <p:cNvPr id="29" name="Rectangle 3">
              <a:extLst>
                <a:ext uri="{FF2B5EF4-FFF2-40B4-BE49-F238E27FC236}">
                  <a16:creationId xmlns:a16="http://schemas.microsoft.com/office/drawing/2014/main" id="{8FAD55D4-0725-4E61-A48D-B6EE119A10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0363" y="5677235"/>
              <a:ext cx="4431274" cy="89691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>
                <a:lnSpc>
                  <a:spcPct val="150000"/>
                </a:lnSpc>
              </a:pPr>
              <a:r>
                <a:rPr lang="en-US" altLang="ko-KR" sz="1200" b="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</a:rPr>
                <a:t>Catch the feel of</a:t>
              </a:r>
            </a:p>
            <a:p>
              <a:pPr latinLnBrk="0">
                <a:lnSpc>
                  <a:spcPct val="150000"/>
                </a:lnSpc>
              </a:pPr>
              <a:r>
                <a:rPr lang="en-US" altLang="ko-KR" sz="1200" b="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</a:rPr>
                <a:t> design in contemporary colors and styles.</a:t>
              </a:r>
            </a:p>
          </p:txBody>
        </p:sp>
        <p:sp>
          <p:nvSpPr>
            <p:cNvPr id="30" name="TextBox 28">
              <a:extLst>
                <a:ext uri="{FF2B5EF4-FFF2-40B4-BE49-F238E27FC236}">
                  <a16:creationId xmlns:a16="http://schemas.microsoft.com/office/drawing/2014/main" id="{709AA72E-33F1-434E-AB80-023B2AF330B0}"/>
                </a:ext>
              </a:extLst>
            </p:cNvPr>
            <p:cNvSpPr txBox="1"/>
            <p:nvPr/>
          </p:nvSpPr>
          <p:spPr>
            <a:xfrm>
              <a:off x="3809999" y="5288221"/>
              <a:ext cx="4572000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>
                <a:buClr>
                  <a:srgbClr val="C35954"/>
                </a:buClr>
                <a:buSzPct val="120000"/>
              </a:pPr>
              <a:r>
                <a:rPr lang="zh-CN" altLang="en-US" b="1">
                  <a:solidFill>
                    <a:srgbClr val="B04474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请输入标题</a:t>
              </a:r>
            </a:p>
          </p:txBody>
        </p:sp>
      </p:grpSp>
      <p:sp>
        <p:nvSpPr>
          <p:cNvPr id="32" name="Double Bracket 30">
            <a:extLst>
              <a:ext uri="{FF2B5EF4-FFF2-40B4-BE49-F238E27FC236}">
                <a16:creationId xmlns:a16="http://schemas.microsoft.com/office/drawing/2014/main" id="{2807597F-52F9-4169-9081-2029038C742D}"/>
              </a:ext>
            </a:extLst>
          </p:cNvPr>
          <p:cNvSpPr/>
          <p:nvPr/>
        </p:nvSpPr>
        <p:spPr>
          <a:xfrm>
            <a:off x="8192877" y="4757602"/>
            <a:ext cx="2359446" cy="1395547"/>
          </a:xfrm>
          <a:prstGeom prst="bracketPair">
            <a:avLst/>
          </a:prstGeom>
          <a:ln w="25400">
            <a:solidFill>
              <a:srgbClr val="5A42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36" name="Group 31">
            <a:extLst>
              <a:ext uri="{FF2B5EF4-FFF2-40B4-BE49-F238E27FC236}">
                <a16:creationId xmlns:a16="http://schemas.microsoft.com/office/drawing/2014/main" id="{9FE5DE7F-CC46-44F4-BE3A-24C9E00CA1B9}"/>
              </a:ext>
            </a:extLst>
          </p:cNvPr>
          <p:cNvGrpSpPr/>
          <p:nvPr/>
        </p:nvGrpSpPr>
        <p:grpSpPr>
          <a:xfrm>
            <a:off x="8501529" y="4765411"/>
            <a:ext cx="1742143" cy="1285927"/>
            <a:chOff x="3809999" y="5288221"/>
            <a:chExt cx="4572000" cy="1285927"/>
          </a:xfrm>
        </p:grpSpPr>
        <p:sp>
          <p:nvSpPr>
            <p:cNvPr id="39" name="Rectangle 3">
              <a:extLst>
                <a:ext uri="{FF2B5EF4-FFF2-40B4-BE49-F238E27FC236}">
                  <a16:creationId xmlns:a16="http://schemas.microsoft.com/office/drawing/2014/main" id="{73C272B7-34F9-4F1D-AB82-6303BE392D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0363" y="5677235"/>
              <a:ext cx="4431274" cy="89691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>
                <a:lnSpc>
                  <a:spcPct val="150000"/>
                </a:lnSpc>
              </a:pPr>
              <a:r>
                <a:rPr lang="en-US" altLang="ko-KR" sz="1200" b="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</a:rPr>
                <a:t>Catch the feel of</a:t>
              </a:r>
            </a:p>
            <a:p>
              <a:pPr latinLnBrk="0">
                <a:lnSpc>
                  <a:spcPct val="150000"/>
                </a:lnSpc>
              </a:pPr>
              <a:r>
                <a:rPr lang="en-US" altLang="ko-KR" sz="1200" b="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</a:rPr>
                <a:t> design in contemporary colors and styles.</a:t>
              </a:r>
            </a:p>
          </p:txBody>
        </p:sp>
        <p:sp>
          <p:nvSpPr>
            <p:cNvPr id="40" name="TextBox 33">
              <a:extLst>
                <a:ext uri="{FF2B5EF4-FFF2-40B4-BE49-F238E27FC236}">
                  <a16:creationId xmlns:a16="http://schemas.microsoft.com/office/drawing/2014/main" id="{7789DD65-A65E-4442-AE33-C7E0E656FF09}"/>
                </a:ext>
              </a:extLst>
            </p:cNvPr>
            <p:cNvSpPr txBox="1"/>
            <p:nvPr/>
          </p:nvSpPr>
          <p:spPr>
            <a:xfrm>
              <a:off x="3809999" y="5288221"/>
              <a:ext cx="4572000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>
                <a:buClr>
                  <a:srgbClr val="C35954"/>
                </a:buClr>
                <a:buSzPct val="120000"/>
              </a:pPr>
              <a:r>
                <a:rPr lang="zh-CN" altLang="en-US" b="1">
                  <a:solidFill>
                    <a:srgbClr val="B04474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请输入标题</a:t>
              </a:r>
            </a:p>
          </p:txBody>
        </p:sp>
      </p:grpSp>
      <p:grpSp>
        <p:nvGrpSpPr>
          <p:cNvPr id="41" name="Group 58">
            <a:extLst>
              <a:ext uri="{FF2B5EF4-FFF2-40B4-BE49-F238E27FC236}">
                <a16:creationId xmlns:a16="http://schemas.microsoft.com/office/drawing/2014/main" id="{0B83B8D8-2046-4CE4-B413-824945885064}"/>
              </a:ext>
            </a:extLst>
          </p:cNvPr>
          <p:cNvGrpSpPr/>
          <p:nvPr/>
        </p:nvGrpSpPr>
        <p:grpSpPr>
          <a:xfrm>
            <a:off x="5141205" y="3271411"/>
            <a:ext cx="1909590" cy="679901"/>
            <a:chOff x="5141205" y="3350213"/>
            <a:chExt cx="1909590" cy="679901"/>
          </a:xfrm>
        </p:grpSpPr>
        <p:sp>
          <p:nvSpPr>
            <p:cNvPr id="42" name="Rectangle 3">
              <a:extLst>
                <a:ext uri="{FF2B5EF4-FFF2-40B4-BE49-F238E27FC236}">
                  <a16:creationId xmlns:a16="http://schemas.microsoft.com/office/drawing/2014/main" id="{BDE5FFC3-F94F-4359-BAC1-9E1C99534C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9666" y="3627823"/>
              <a:ext cx="1672668" cy="4022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000" b="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</a:rPr>
                <a:t>Design inspiration For presentation</a:t>
              </a:r>
            </a:p>
          </p:txBody>
        </p:sp>
        <p:sp>
          <p:nvSpPr>
            <p:cNvPr id="43" name="TextBox 60">
              <a:extLst>
                <a:ext uri="{FF2B5EF4-FFF2-40B4-BE49-F238E27FC236}">
                  <a16:creationId xmlns:a16="http://schemas.microsoft.com/office/drawing/2014/main" id="{E90CB89F-8264-4971-B852-A5211A574537}"/>
                </a:ext>
              </a:extLst>
            </p:cNvPr>
            <p:cNvSpPr txBox="1"/>
            <p:nvPr/>
          </p:nvSpPr>
          <p:spPr>
            <a:xfrm>
              <a:off x="5141205" y="3350213"/>
              <a:ext cx="1909590" cy="307777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en-US" altLang="ko-KR" sz="1400" b="1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</a:rPr>
                <a:t>STYLISH DESIGN</a:t>
              </a:r>
            </a:p>
          </p:txBody>
        </p:sp>
      </p:grpSp>
      <p:grpSp>
        <p:nvGrpSpPr>
          <p:cNvPr id="44" name="Group 61">
            <a:extLst>
              <a:ext uri="{FF2B5EF4-FFF2-40B4-BE49-F238E27FC236}">
                <a16:creationId xmlns:a16="http://schemas.microsoft.com/office/drawing/2014/main" id="{9FD3F5A9-7817-405D-8807-08D12578F0DC}"/>
              </a:ext>
            </a:extLst>
          </p:cNvPr>
          <p:cNvGrpSpPr/>
          <p:nvPr/>
        </p:nvGrpSpPr>
        <p:grpSpPr>
          <a:xfrm>
            <a:off x="1864012" y="3271411"/>
            <a:ext cx="1909590" cy="679901"/>
            <a:chOff x="5141205" y="3350213"/>
            <a:chExt cx="1909590" cy="679901"/>
          </a:xfrm>
        </p:grpSpPr>
        <p:sp>
          <p:nvSpPr>
            <p:cNvPr id="45" name="Rectangle 3">
              <a:extLst>
                <a:ext uri="{FF2B5EF4-FFF2-40B4-BE49-F238E27FC236}">
                  <a16:creationId xmlns:a16="http://schemas.microsoft.com/office/drawing/2014/main" id="{D7BA5BAE-3F13-44CA-BB67-7C8ED53A2E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9666" y="3627823"/>
              <a:ext cx="1672668" cy="4022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000" b="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</a:rPr>
                <a:t>Design inspiration For presentation</a:t>
              </a:r>
            </a:p>
          </p:txBody>
        </p:sp>
        <p:sp>
          <p:nvSpPr>
            <p:cNvPr id="46" name="TextBox 63">
              <a:extLst>
                <a:ext uri="{FF2B5EF4-FFF2-40B4-BE49-F238E27FC236}">
                  <a16:creationId xmlns:a16="http://schemas.microsoft.com/office/drawing/2014/main" id="{8C0EDCC5-91D0-4616-9C9C-4F56060AE2ED}"/>
                </a:ext>
              </a:extLst>
            </p:cNvPr>
            <p:cNvSpPr txBox="1"/>
            <p:nvPr/>
          </p:nvSpPr>
          <p:spPr>
            <a:xfrm>
              <a:off x="5141205" y="3350213"/>
              <a:ext cx="1909590" cy="307777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en-US" altLang="ko-KR" sz="1400" b="1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</a:rPr>
                <a:t>TOP QUALITY DESIGN</a:t>
              </a:r>
            </a:p>
          </p:txBody>
        </p:sp>
      </p:grpSp>
      <p:grpSp>
        <p:nvGrpSpPr>
          <p:cNvPr id="47" name="Group 64">
            <a:extLst>
              <a:ext uri="{FF2B5EF4-FFF2-40B4-BE49-F238E27FC236}">
                <a16:creationId xmlns:a16="http://schemas.microsoft.com/office/drawing/2014/main" id="{98E2458D-DF7A-48A9-AD25-CB4DFC4CDC53}"/>
              </a:ext>
            </a:extLst>
          </p:cNvPr>
          <p:cNvGrpSpPr/>
          <p:nvPr/>
        </p:nvGrpSpPr>
        <p:grpSpPr>
          <a:xfrm>
            <a:off x="8417805" y="3271411"/>
            <a:ext cx="1909590" cy="679901"/>
            <a:chOff x="5141205" y="3350213"/>
            <a:chExt cx="1909590" cy="679901"/>
          </a:xfrm>
        </p:grpSpPr>
        <p:sp>
          <p:nvSpPr>
            <p:cNvPr id="48" name="Rectangle 3">
              <a:extLst>
                <a:ext uri="{FF2B5EF4-FFF2-40B4-BE49-F238E27FC236}">
                  <a16:creationId xmlns:a16="http://schemas.microsoft.com/office/drawing/2014/main" id="{E4497AD1-85F6-44D6-AF0F-E06FA2069F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9666" y="3627823"/>
              <a:ext cx="1672668" cy="4022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000" b="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</a:rPr>
                <a:t>Design inspiration For presentation</a:t>
              </a:r>
            </a:p>
          </p:txBody>
        </p:sp>
        <p:sp>
          <p:nvSpPr>
            <p:cNvPr id="49" name="TextBox 66">
              <a:extLst>
                <a:ext uri="{FF2B5EF4-FFF2-40B4-BE49-F238E27FC236}">
                  <a16:creationId xmlns:a16="http://schemas.microsoft.com/office/drawing/2014/main" id="{BC65D80E-115C-46F3-8241-0A025422332D}"/>
                </a:ext>
              </a:extLst>
            </p:cNvPr>
            <p:cNvSpPr txBox="1"/>
            <p:nvPr/>
          </p:nvSpPr>
          <p:spPr>
            <a:xfrm>
              <a:off x="5141205" y="3350213"/>
              <a:ext cx="1909590" cy="307777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en-US" altLang="ko-KR" sz="1400" b="1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</a:rPr>
                <a:t>TOP QUALITY DESIGN</a:t>
              </a:r>
            </a:p>
          </p:txBody>
        </p:sp>
      </p:grpSp>
      <p:grpSp>
        <p:nvGrpSpPr>
          <p:cNvPr id="50" name="Group 67">
            <a:extLst>
              <a:ext uri="{FF2B5EF4-FFF2-40B4-BE49-F238E27FC236}">
                <a16:creationId xmlns:a16="http://schemas.microsoft.com/office/drawing/2014/main" id="{F99DAF9E-0FAA-4E76-9A3B-D5D93A15E0C2}"/>
              </a:ext>
            </a:extLst>
          </p:cNvPr>
          <p:cNvGrpSpPr/>
          <p:nvPr/>
        </p:nvGrpSpPr>
        <p:grpSpPr>
          <a:xfrm>
            <a:off x="5851268" y="2535642"/>
            <a:ext cx="489464" cy="587106"/>
            <a:chOff x="4051300" y="3109913"/>
            <a:chExt cx="628650" cy="754063"/>
          </a:xfrm>
          <a:solidFill>
            <a:schemeClr val="bg1"/>
          </a:solidFill>
        </p:grpSpPr>
        <p:sp>
          <p:nvSpPr>
            <p:cNvPr id="51" name="Freeform 68">
              <a:extLst>
                <a:ext uri="{FF2B5EF4-FFF2-40B4-BE49-F238E27FC236}">
                  <a16:creationId xmlns:a16="http://schemas.microsoft.com/office/drawing/2014/main" id="{D63185F5-E830-4D5A-8873-5F32D3B75F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51300" y="3109913"/>
              <a:ext cx="628650" cy="754063"/>
            </a:xfrm>
            <a:custGeom>
              <a:avLst/>
              <a:gdLst>
                <a:gd name="T0" fmla="*/ 376 w 396"/>
                <a:gd name="T1" fmla="*/ 361 h 475"/>
                <a:gd name="T2" fmla="*/ 287 w 396"/>
                <a:gd name="T3" fmla="*/ 265 h 475"/>
                <a:gd name="T4" fmla="*/ 258 w 396"/>
                <a:gd name="T5" fmla="*/ 133 h 475"/>
                <a:gd name="T6" fmla="*/ 244 w 396"/>
                <a:gd name="T7" fmla="*/ 70 h 475"/>
                <a:gd name="T8" fmla="*/ 237 w 396"/>
                <a:gd name="T9" fmla="*/ 52 h 475"/>
                <a:gd name="T10" fmla="*/ 233 w 396"/>
                <a:gd name="T11" fmla="*/ 39 h 475"/>
                <a:gd name="T12" fmla="*/ 226 w 396"/>
                <a:gd name="T13" fmla="*/ 27 h 475"/>
                <a:gd name="T14" fmla="*/ 220 w 396"/>
                <a:gd name="T15" fmla="*/ 17 h 475"/>
                <a:gd name="T16" fmla="*/ 213 w 396"/>
                <a:gd name="T17" fmla="*/ 10 h 475"/>
                <a:gd name="T18" fmla="*/ 189 w 396"/>
                <a:gd name="T19" fmla="*/ 6 h 475"/>
                <a:gd name="T20" fmla="*/ 182 w 396"/>
                <a:gd name="T21" fmla="*/ 11 h 475"/>
                <a:gd name="T22" fmla="*/ 176 w 396"/>
                <a:gd name="T23" fmla="*/ 18 h 475"/>
                <a:gd name="T24" fmla="*/ 169 w 396"/>
                <a:gd name="T25" fmla="*/ 28 h 475"/>
                <a:gd name="T26" fmla="*/ 164 w 396"/>
                <a:gd name="T27" fmla="*/ 41 h 475"/>
                <a:gd name="T28" fmla="*/ 157 w 396"/>
                <a:gd name="T29" fmla="*/ 55 h 475"/>
                <a:gd name="T30" fmla="*/ 152 w 396"/>
                <a:gd name="T31" fmla="*/ 70 h 475"/>
                <a:gd name="T32" fmla="*/ 139 w 396"/>
                <a:gd name="T33" fmla="*/ 144 h 475"/>
                <a:gd name="T34" fmla="*/ 102 w 396"/>
                <a:gd name="T35" fmla="*/ 278 h 475"/>
                <a:gd name="T36" fmla="*/ 19 w 396"/>
                <a:gd name="T37" fmla="*/ 362 h 475"/>
                <a:gd name="T38" fmla="*/ 1 w 396"/>
                <a:gd name="T39" fmla="*/ 438 h 475"/>
                <a:gd name="T40" fmla="*/ 124 w 396"/>
                <a:gd name="T41" fmla="*/ 474 h 475"/>
                <a:gd name="T42" fmla="*/ 258 w 396"/>
                <a:gd name="T43" fmla="*/ 469 h 475"/>
                <a:gd name="T44" fmla="*/ 339 w 396"/>
                <a:gd name="T45" fmla="*/ 461 h 475"/>
                <a:gd name="T46" fmla="*/ 374 w 396"/>
                <a:gd name="T47" fmla="*/ 378 h 475"/>
                <a:gd name="T48" fmla="*/ 328 w 396"/>
                <a:gd name="T49" fmla="*/ 355 h 475"/>
                <a:gd name="T50" fmla="*/ 262 w 396"/>
                <a:gd name="T51" fmla="*/ 259 h 475"/>
                <a:gd name="T52" fmla="*/ 351 w 396"/>
                <a:gd name="T53" fmla="*/ 360 h 475"/>
                <a:gd name="T54" fmla="*/ 168 w 396"/>
                <a:gd name="T55" fmla="*/ 68 h 475"/>
                <a:gd name="T56" fmla="*/ 172 w 396"/>
                <a:gd name="T57" fmla="*/ 55 h 475"/>
                <a:gd name="T58" fmla="*/ 178 w 396"/>
                <a:gd name="T59" fmla="*/ 43 h 475"/>
                <a:gd name="T60" fmla="*/ 182 w 396"/>
                <a:gd name="T61" fmla="*/ 35 h 475"/>
                <a:gd name="T62" fmla="*/ 187 w 396"/>
                <a:gd name="T63" fmla="*/ 26 h 475"/>
                <a:gd name="T64" fmla="*/ 194 w 396"/>
                <a:gd name="T65" fmla="*/ 20 h 475"/>
                <a:gd name="T66" fmla="*/ 203 w 396"/>
                <a:gd name="T67" fmla="*/ 20 h 475"/>
                <a:gd name="T68" fmla="*/ 208 w 396"/>
                <a:gd name="T69" fmla="*/ 25 h 475"/>
                <a:gd name="T70" fmla="*/ 213 w 396"/>
                <a:gd name="T71" fmla="*/ 34 h 475"/>
                <a:gd name="T72" fmla="*/ 218 w 396"/>
                <a:gd name="T73" fmla="*/ 42 h 475"/>
                <a:gd name="T74" fmla="*/ 223 w 396"/>
                <a:gd name="T75" fmla="*/ 55 h 475"/>
                <a:gd name="T76" fmla="*/ 166 w 396"/>
                <a:gd name="T77" fmla="*/ 75 h 475"/>
                <a:gd name="T78" fmla="*/ 243 w 396"/>
                <a:gd name="T79" fmla="*/ 142 h 475"/>
                <a:gd name="T80" fmla="*/ 154 w 396"/>
                <a:gd name="T81" fmla="*/ 132 h 475"/>
                <a:gd name="T82" fmla="*/ 62 w 396"/>
                <a:gd name="T83" fmla="*/ 347 h 475"/>
                <a:gd name="T84" fmla="*/ 129 w 396"/>
                <a:gd name="T85" fmla="*/ 273 h 475"/>
                <a:gd name="T86" fmla="*/ 56 w 396"/>
                <a:gd name="T87" fmla="*/ 364 h 475"/>
                <a:gd name="T88" fmla="*/ 22 w 396"/>
                <a:gd name="T89" fmla="*/ 378 h 475"/>
                <a:gd name="T90" fmla="*/ 27 w 396"/>
                <a:gd name="T91" fmla="*/ 395 h 475"/>
                <a:gd name="T92" fmla="*/ 139 w 396"/>
                <a:gd name="T93" fmla="*/ 436 h 475"/>
                <a:gd name="T94" fmla="*/ 99 w 396"/>
                <a:gd name="T95" fmla="*/ 371 h 475"/>
                <a:gd name="T96" fmla="*/ 62 w 396"/>
                <a:gd name="T97" fmla="*/ 401 h 475"/>
                <a:gd name="T98" fmla="*/ 72 w 396"/>
                <a:gd name="T99" fmla="*/ 436 h 475"/>
                <a:gd name="T100" fmla="*/ 95 w 396"/>
                <a:gd name="T101" fmla="*/ 385 h 475"/>
                <a:gd name="T102" fmla="*/ 72 w 396"/>
                <a:gd name="T103" fmla="*/ 460 h 475"/>
                <a:gd name="T104" fmla="*/ 153 w 396"/>
                <a:gd name="T105" fmla="*/ 448 h 475"/>
                <a:gd name="T106" fmla="*/ 325 w 396"/>
                <a:gd name="T107" fmla="*/ 450 h 475"/>
                <a:gd name="T108" fmla="*/ 294 w 396"/>
                <a:gd name="T109" fmla="*/ 392 h 475"/>
                <a:gd name="T110" fmla="*/ 322 w 396"/>
                <a:gd name="T111" fmla="*/ 416 h 475"/>
                <a:gd name="T112" fmla="*/ 326 w 396"/>
                <a:gd name="T113" fmla="*/ 382 h 475"/>
                <a:gd name="T114" fmla="*/ 290 w 396"/>
                <a:gd name="T115" fmla="*/ 375 h 475"/>
                <a:gd name="T116" fmla="*/ 258 w 396"/>
                <a:gd name="T117" fmla="*/ 292 h 475"/>
                <a:gd name="T118" fmla="*/ 375 w 396"/>
                <a:gd name="T119" fmla="*/ 40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96" h="475">
                  <a:moveTo>
                    <a:pt x="396" y="427"/>
                  </a:moveTo>
                  <a:lnTo>
                    <a:pt x="396" y="427"/>
                  </a:lnTo>
                  <a:lnTo>
                    <a:pt x="396" y="411"/>
                  </a:lnTo>
                  <a:lnTo>
                    <a:pt x="395" y="393"/>
                  </a:lnTo>
                  <a:lnTo>
                    <a:pt x="393" y="386"/>
                  </a:lnTo>
                  <a:lnTo>
                    <a:pt x="391" y="378"/>
                  </a:lnTo>
                  <a:lnTo>
                    <a:pt x="387" y="373"/>
                  </a:lnTo>
                  <a:lnTo>
                    <a:pt x="384" y="367"/>
                  </a:lnTo>
                  <a:lnTo>
                    <a:pt x="378" y="362"/>
                  </a:lnTo>
                  <a:lnTo>
                    <a:pt x="376" y="361"/>
                  </a:lnTo>
                  <a:lnTo>
                    <a:pt x="376" y="361"/>
                  </a:lnTo>
                  <a:lnTo>
                    <a:pt x="364" y="353"/>
                  </a:lnTo>
                  <a:lnTo>
                    <a:pt x="352" y="344"/>
                  </a:lnTo>
                  <a:lnTo>
                    <a:pt x="341" y="335"/>
                  </a:lnTo>
                  <a:lnTo>
                    <a:pt x="330" y="324"/>
                  </a:lnTo>
                  <a:lnTo>
                    <a:pt x="320" y="313"/>
                  </a:lnTo>
                  <a:lnTo>
                    <a:pt x="311" y="303"/>
                  </a:lnTo>
                  <a:lnTo>
                    <a:pt x="302" y="290"/>
                  </a:lnTo>
                  <a:lnTo>
                    <a:pt x="294" y="278"/>
                  </a:lnTo>
                  <a:lnTo>
                    <a:pt x="287" y="265"/>
                  </a:lnTo>
                  <a:lnTo>
                    <a:pt x="280" y="251"/>
                  </a:lnTo>
                  <a:lnTo>
                    <a:pt x="274" y="237"/>
                  </a:lnTo>
                  <a:lnTo>
                    <a:pt x="270" y="223"/>
                  </a:lnTo>
                  <a:lnTo>
                    <a:pt x="265" y="207"/>
                  </a:lnTo>
                  <a:lnTo>
                    <a:pt x="262" y="193"/>
                  </a:lnTo>
                  <a:lnTo>
                    <a:pt x="260" y="178"/>
                  </a:lnTo>
                  <a:lnTo>
                    <a:pt x="258" y="162"/>
                  </a:lnTo>
                  <a:lnTo>
                    <a:pt x="258" y="144"/>
                  </a:lnTo>
                  <a:lnTo>
                    <a:pt x="258" y="144"/>
                  </a:lnTo>
                  <a:lnTo>
                    <a:pt x="258" y="133"/>
                  </a:lnTo>
                  <a:lnTo>
                    <a:pt x="256" y="120"/>
                  </a:lnTo>
                  <a:lnTo>
                    <a:pt x="249" y="90"/>
                  </a:lnTo>
                  <a:lnTo>
                    <a:pt x="250" y="90"/>
                  </a:lnTo>
                  <a:lnTo>
                    <a:pt x="245" y="71"/>
                  </a:lnTo>
                  <a:lnTo>
                    <a:pt x="245" y="71"/>
                  </a:lnTo>
                  <a:lnTo>
                    <a:pt x="244" y="70"/>
                  </a:lnTo>
                  <a:lnTo>
                    <a:pt x="244" y="70"/>
                  </a:lnTo>
                  <a:lnTo>
                    <a:pt x="244" y="70"/>
                  </a:lnTo>
                  <a:lnTo>
                    <a:pt x="244" y="70"/>
                  </a:lnTo>
                  <a:lnTo>
                    <a:pt x="244" y="70"/>
                  </a:lnTo>
                  <a:lnTo>
                    <a:pt x="244" y="70"/>
                  </a:lnTo>
                  <a:lnTo>
                    <a:pt x="241" y="64"/>
                  </a:lnTo>
                  <a:lnTo>
                    <a:pt x="241" y="64"/>
                  </a:lnTo>
                  <a:lnTo>
                    <a:pt x="241" y="64"/>
                  </a:lnTo>
                  <a:lnTo>
                    <a:pt x="241" y="64"/>
                  </a:lnTo>
                  <a:lnTo>
                    <a:pt x="239" y="57"/>
                  </a:lnTo>
                  <a:lnTo>
                    <a:pt x="239" y="57"/>
                  </a:lnTo>
                  <a:lnTo>
                    <a:pt x="239" y="57"/>
                  </a:lnTo>
                  <a:lnTo>
                    <a:pt x="239" y="57"/>
                  </a:lnTo>
                  <a:lnTo>
                    <a:pt x="237" y="52"/>
                  </a:lnTo>
                  <a:lnTo>
                    <a:pt x="237" y="52"/>
                  </a:lnTo>
                  <a:lnTo>
                    <a:pt x="237" y="51"/>
                  </a:lnTo>
                  <a:lnTo>
                    <a:pt x="237" y="51"/>
                  </a:lnTo>
                  <a:lnTo>
                    <a:pt x="235" y="47"/>
                  </a:lnTo>
                  <a:lnTo>
                    <a:pt x="235" y="47"/>
                  </a:lnTo>
                  <a:lnTo>
                    <a:pt x="235" y="44"/>
                  </a:lnTo>
                  <a:lnTo>
                    <a:pt x="235" y="44"/>
                  </a:lnTo>
                  <a:lnTo>
                    <a:pt x="233" y="41"/>
                  </a:lnTo>
                  <a:lnTo>
                    <a:pt x="233" y="41"/>
                  </a:lnTo>
                  <a:lnTo>
                    <a:pt x="233" y="39"/>
                  </a:lnTo>
                  <a:lnTo>
                    <a:pt x="233" y="39"/>
                  </a:lnTo>
                  <a:lnTo>
                    <a:pt x="231" y="36"/>
                  </a:lnTo>
                  <a:lnTo>
                    <a:pt x="231" y="36"/>
                  </a:lnTo>
                  <a:lnTo>
                    <a:pt x="230" y="34"/>
                  </a:lnTo>
                  <a:lnTo>
                    <a:pt x="230" y="34"/>
                  </a:lnTo>
                  <a:lnTo>
                    <a:pt x="229" y="31"/>
                  </a:lnTo>
                  <a:lnTo>
                    <a:pt x="229" y="31"/>
                  </a:lnTo>
                  <a:lnTo>
                    <a:pt x="227" y="29"/>
                  </a:lnTo>
                  <a:lnTo>
                    <a:pt x="227" y="29"/>
                  </a:lnTo>
                  <a:lnTo>
                    <a:pt x="226" y="27"/>
                  </a:lnTo>
                  <a:lnTo>
                    <a:pt x="226" y="27"/>
                  </a:lnTo>
                  <a:lnTo>
                    <a:pt x="225" y="25"/>
                  </a:lnTo>
                  <a:lnTo>
                    <a:pt x="225" y="25"/>
                  </a:lnTo>
                  <a:lnTo>
                    <a:pt x="223" y="23"/>
                  </a:lnTo>
                  <a:lnTo>
                    <a:pt x="223" y="23"/>
                  </a:lnTo>
                  <a:lnTo>
                    <a:pt x="222" y="21"/>
                  </a:lnTo>
                  <a:lnTo>
                    <a:pt x="222" y="21"/>
                  </a:lnTo>
                  <a:lnTo>
                    <a:pt x="221" y="18"/>
                  </a:lnTo>
                  <a:lnTo>
                    <a:pt x="221" y="18"/>
                  </a:lnTo>
                  <a:lnTo>
                    <a:pt x="220" y="17"/>
                  </a:lnTo>
                  <a:lnTo>
                    <a:pt x="220" y="17"/>
                  </a:lnTo>
                  <a:lnTo>
                    <a:pt x="219" y="15"/>
                  </a:lnTo>
                  <a:lnTo>
                    <a:pt x="219" y="15"/>
                  </a:lnTo>
                  <a:lnTo>
                    <a:pt x="217" y="14"/>
                  </a:lnTo>
                  <a:lnTo>
                    <a:pt x="217" y="14"/>
                  </a:lnTo>
                  <a:lnTo>
                    <a:pt x="216" y="12"/>
                  </a:lnTo>
                  <a:lnTo>
                    <a:pt x="216" y="12"/>
                  </a:lnTo>
                  <a:lnTo>
                    <a:pt x="214" y="11"/>
                  </a:lnTo>
                  <a:lnTo>
                    <a:pt x="214" y="11"/>
                  </a:lnTo>
                  <a:lnTo>
                    <a:pt x="213" y="10"/>
                  </a:lnTo>
                  <a:lnTo>
                    <a:pt x="213" y="10"/>
                  </a:lnTo>
                  <a:lnTo>
                    <a:pt x="211" y="8"/>
                  </a:lnTo>
                  <a:lnTo>
                    <a:pt x="211" y="8"/>
                  </a:lnTo>
                  <a:lnTo>
                    <a:pt x="210" y="8"/>
                  </a:lnTo>
                  <a:lnTo>
                    <a:pt x="210" y="8"/>
                  </a:lnTo>
                  <a:lnTo>
                    <a:pt x="205" y="3"/>
                  </a:lnTo>
                  <a:lnTo>
                    <a:pt x="198" y="0"/>
                  </a:lnTo>
                  <a:lnTo>
                    <a:pt x="192" y="3"/>
                  </a:lnTo>
                  <a:lnTo>
                    <a:pt x="192" y="3"/>
                  </a:lnTo>
                  <a:lnTo>
                    <a:pt x="189" y="6"/>
                  </a:lnTo>
                  <a:lnTo>
                    <a:pt x="189" y="6"/>
                  </a:lnTo>
                  <a:lnTo>
                    <a:pt x="187" y="7"/>
                  </a:lnTo>
                  <a:lnTo>
                    <a:pt x="187" y="7"/>
                  </a:lnTo>
                  <a:lnTo>
                    <a:pt x="185" y="8"/>
                  </a:lnTo>
                  <a:lnTo>
                    <a:pt x="185" y="8"/>
                  </a:lnTo>
                  <a:lnTo>
                    <a:pt x="184" y="9"/>
                  </a:lnTo>
                  <a:lnTo>
                    <a:pt x="184" y="9"/>
                  </a:lnTo>
                  <a:lnTo>
                    <a:pt x="183" y="10"/>
                  </a:lnTo>
                  <a:lnTo>
                    <a:pt x="183" y="10"/>
                  </a:lnTo>
                  <a:lnTo>
                    <a:pt x="182" y="11"/>
                  </a:lnTo>
                  <a:lnTo>
                    <a:pt x="182" y="11"/>
                  </a:lnTo>
                  <a:lnTo>
                    <a:pt x="181" y="12"/>
                  </a:lnTo>
                  <a:lnTo>
                    <a:pt x="181" y="12"/>
                  </a:lnTo>
                  <a:lnTo>
                    <a:pt x="179" y="14"/>
                  </a:lnTo>
                  <a:lnTo>
                    <a:pt x="179" y="14"/>
                  </a:lnTo>
                  <a:lnTo>
                    <a:pt x="178" y="15"/>
                  </a:lnTo>
                  <a:lnTo>
                    <a:pt x="178" y="15"/>
                  </a:lnTo>
                  <a:lnTo>
                    <a:pt x="177" y="17"/>
                  </a:lnTo>
                  <a:lnTo>
                    <a:pt x="177" y="17"/>
                  </a:lnTo>
                  <a:lnTo>
                    <a:pt x="176" y="18"/>
                  </a:lnTo>
                  <a:lnTo>
                    <a:pt x="176" y="18"/>
                  </a:lnTo>
                  <a:lnTo>
                    <a:pt x="175" y="21"/>
                  </a:lnTo>
                  <a:lnTo>
                    <a:pt x="175" y="21"/>
                  </a:lnTo>
                  <a:lnTo>
                    <a:pt x="172" y="23"/>
                  </a:lnTo>
                  <a:lnTo>
                    <a:pt x="172" y="23"/>
                  </a:lnTo>
                  <a:lnTo>
                    <a:pt x="171" y="25"/>
                  </a:lnTo>
                  <a:lnTo>
                    <a:pt x="171" y="25"/>
                  </a:lnTo>
                  <a:lnTo>
                    <a:pt x="170" y="27"/>
                  </a:lnTo>
                  <a:lnTo>
                    <a:pt x="170" y="27"/>
                  </a:lnTo>
                  <a:lnTo>
                    <a:pt x="169" y="28"/>
                  </a:lnTo>
                  <a:lnTo>
                    <a:pt x="169" y="28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67" y="34"/>
                  </a:lnTo>
                  <a:lnTo>
                    <a:pt x="167" y="34"/>
                  </a:lnTo>
                  <a:lnTo>
                    <a:pt x="166" y="36"/>
                  </a:lnTo>
                  <a:lnTo>
                    <a:pt x="166" y="36"/>
                  </a:lnTo>
                  <a:lnTo>
                    <a:pt x="165" y="38"/>
                  </a:lnTo>
                  <a:lnTo>
                    <a:pt x="165" y="38"/>
                  </a:lnTo>
                  <a:lnTo>
                    <a:pt x="164" y="41"/>
                  </a:lnTo>
                  <a:lnTo>
                    <a:pt x="164" y="41"/>
                  </a:lnTo>
                  <a:lnTo>
                    <a:pt x="163" y="43"/>
                  </a:lnTo>
                  <a:lnTo>
                    <a:pt x="163" y="43"/>
                  </a:lnTo>
                  <a:lnTo>
                    <a:pt x="160" y="47"/>
                  </a:lnTo>
                  <a:lnTo>
                    <a:pt x="160" y="47"/>
                  </a:lnTo>
                  <a:lnTo>
                    <a:pt x="159" y="49"/>
                  </a:lnTo>
                  <a:lnTo>
                    <a:pt x="159" y="49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7" y="55"/>
                  </a:lnTo>
                  <a:lnTo>
                    <a:pt x="157" y="55"/>
                  </a:lnTo>
                  <a:lnTo>
                    <a:pt x="156" y="58"/>
                  </a:lnTo>
                  <a:lnTo>
                    <a:pt x="156" y="58"/>
                  </a:lnTo>
                  <a:lnTo>
                    <a:pt x="155" y="62"/>
                  </a:lnTo>
                  <a:lnTo>
                    <a:pt x="155" y="62"/>
                  </a:lnTo>
                  <a:lnTo>
                    <a:pt x="154" y="64"/>
                  </a:lnTo>
                  <a:lnTo>
                    <a:pt x="154" y="64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2" y="70"/>
                  </a:lnTo>
                  <a:lnTo>
                    <a:pt x="152" y="70"/>
                  </a:lnTo>
                  <a:lnTo>
                    <a:pt x="152" y="71"/>
                  </a:lnTo>
                  <a:lnTo>
                    <a:pt x="152" y="71"/>
                  </a:lnTo>
                  <a:lnTo>
                    <a:pt x="152" y="71"/>
                  </a:lnTo>
                  <a:lnTo>
                    <a:pt x="146" y="90"/>
                  </a:lnTo>
                  <a:lnTo>
                    <a:pt x="148" y="90"/>
                  </a:lnTo>
                  <a:lnTo>
                    <a:pt x="148" y="90"/>
                  </a:lnTo>
                  <a:lnTo>
                    <a:pt x="141" y="120"/>
                  </a:lnTo>
                  <a:lnTo>
                    <a:pt x="139" y="133"/>
                  </a:lnTo>
                  <a:lnTo>
                    <a:pt x="139" y="144"/>
                  </a:lnTo>
                  <a:lnTo>
                    <a:pt x="139" y="162"/>
                  </a:lnTo>
                  <a:lnTo>
                    <a:pt x="139" y="162"/>
                  </a:lnTo>
                  <a:lnTo>
                    <a:pt x="137" y="178"/>
                  </a:lnTo>
                  <a:lnTo>
                    <a:pt x="135" y="193"/>
                  </a:lnTo>
                  <a:lnTo>
                    <a:pt x="131" y="209"/>
                  </a:lnTo>
                  <a:lnTo>
                    <a:pt x="127" y="223"/>
                  </a:lnTo>
                  <a:lnTo>
                    <a:pt x="122" y="237"/>
                  </a:lnTo>
                  <a:lnTo>
                    <a:pt x="116" y="251"/>
                  </a:lnTo>
                  <a:lnTo>
                    <a:pt x="110" y="265"/>
                  </a:lnTo>
                  <a:lnTo>
                    <a:pt x="102" y="278"/>
                  </a:lnTo>
                  <a:lnTo>
                    <a:pt x="95" y="290"/>
                  </a:lnTo>
                  <a:lnTo>
                    <a:pt x="86" y="303"/>
                  </a:lnTo>
                  <a:lnTo>
                    <a:pt x="76" y="313"/>
                  </a:lnTo>
                  <a:lnTo>
                    <a:pt x="67" y="324"/>
                  </a:lnTo>
                  <a:lnTo>
                    <a:pt x="56" y="335"/>
                  </a:lnTo>
                  <a:lnTo>
                    <a:pt x="44" y="344"/>
                  </a:lnTo>
                  <a:lnTo>
                    <a:pt x="32" y="353"/>
                  </a:lnTo>
                  <a:lnTo>
                    <a:pt x="20" y="361"/>
                  </a:lnTo>
                  <a:lnTo>
                    <a:pt x="19" y="362"/>
                  </a:lnTo>
                  <a:lnTo>
                    <a:pt x="19" y="362"/>
                  </a:lnTo>
                  <a:lnTo>
                    <a:pt x="13" y="367"/>
                  </a:lnTo>
                  <a:lnTo>
                    <a:pt x="13" y="367"/>
                  </a:lnTo>
                  <a:lnTo>
                    <a:pt x="8" y="372"/>
                  </a:lnTo>
                  <a:lnTo>
                    <a:pt x="6" y="378"/>
                  </a:lnTo>
                  <a:lnTo>
                    <a:pt x="4" y="386"/>
                  </a:lnTo>
                  <a:lnTo>
                    <a:pt x="2" y="393"/>
                  </a:lnTo>
                  <a:lnTo>
                    <a:pt x="1" y="411"/>
                  </a:lnTo>
                  <a:lnTo>
                    <a:pt x="0" y="426"/>
                  </a:lnTo>
                  <a:lnTo>
                    <a:pt x="0" y="426"/>
                  </a:lnTo>
                  <a:lnTo>
                    <a:pt x="1" y="438"/>
                  </a:lnTo>
                  <a:lnTo>
                    <a:pt x="1" y="444"/>
                  </a:lnTo>
                  <a:lnTo>
                    <a:pt x="2" y="450"/>
                  </a:lnTo>
                  <a:lnTo>
                    <a:pt x="2" y="450"/>
                  </a:lnTo>
                  <a:lnTo>
                    <a:pt x="57" y="450"/>
                  </a:lnTo>
                  <a:lnTo>
                    <a:pt x="57" y="450"/>
                  </a:lnTo>
                  <a:lnTo>
                    <a:pt x="58" y="461"/>
                  </a:lnTo>
                  <a:lnTo>
                    <a:pt x="59" y="474"/>
                  </a:lnTo>
                  <a:lnTo>
                    <a:pt x="72" y="474"/>
                  </a:lnTo>
                  <a:lnTo>
                    <a:pt x="111" y="474"/>
                  </a:lnTo>
                  <a:lnTo>
                    <a:pt x="124" y="474"/>
                  </a:lnTo>
                  <a:lnTo>
                    <a:pt x="125" y="461"/>
                  </a:lnTo>
                  <a:lnTo>
                    <a:pt x="125" y="461"/>
                  </a:lnTo>
                  <a:lnTo>
                    <a:pt x="125" y="450"/>
                  </a:lnTo>
                  <a:lnTo>
                    <a:pt x="138" y="450"/>
                  </a:lnTo>
                  <a:lnTo>
                    <a:pt x="138" y="450"/>
                  </a:lnTo>
                  <a:lnTo>
                    <a:pt x="139" y="469"/>
                  </a:lnTo>
                  <a:lnTo>
                    <a:pt x="140" y="475"/>
                  </a:lnTo>
                  <a:lnTo>
                    <a:pt x="257" y="475"/>
                  </a:lnTo>
                  <a:lnTo>
                    <a:pt x="258" y="469"/>
                  </a:lnTo>
                  <a:lnTo>
                    <a:pt x="258" y="469"/>
                  </a:lnTo>
                  <a:lnTo>
                    <a:pt x="259" y="450"/>
                  </a:lnTo>
                  <a:lnTo>
                    <a:pt x="271" y="450"/>
                  </a:lnTo>
                  <a:lnTo>
                    <a:pt x="271" y="450"/>
                  </a:lnTo>
                  <a:lnTo>
                    <a:pt x="272" y="461"/>
                  </a:lnTo>
                  <a:lnTo>
                    <a:pt x="273" y="474"/>
                  </a:lnTo>
                  <a:lnTo>
                    <a:pt x="286" y="474"/>
                  </a:lnTo>
                  <a:lnTo>
                    <a:pt x="325" y="474"/>
                  </a:lnTo>
                  <a:lnTo>
                    <a:pt x="338" y="474"/>
                  </a:lnTo>
                  <a:lnTo>
                    <a:pt x="339" y="461"/>
                  </a:lnTo>
                  <a:lnTo>
                    <a:pt x="339" y="461"/>
                  </a:lnTo>
                  <a:lnTo>
                    <a:pt x="339" y="450"/>
                  </a:lnTo>
                  <a:lnTo>
                    <a:pt x="395" y="450"/>
                  </a:lnTo>
                  <a:lnTo>
                    <a:pt x="395" y="450"/>
                  </a:lnTo>
                  <a:lnTo>
                    <a:pt x="396" y="444"/>
                  </a:lnTo>
                  <a:lnTo>
                    <a:pt x="396" y="444"/>
                  </a:lnTo>
                  <a:lnTo>
                    <a:pt x="396" y="438"/>
                  </a:lnTo>
                  <a:lnTo>
                    <a:pt x="396" y="427"/>
                  </a:lnTo>
                  <a:lnTo>
                    <a:pt x="396" y="427"/>
                  </a:lnTo>
                  <a:close/>
                  <a:moveTo>
                    <a:pt x="369" y="373"/>
                  </a:moveTo>
                  <a:lnTo>
                    <a:pt x="374" y="378"/>
                  </a:lnTo>
                  <a:lnTo>
                    <a:pt x="374" y="378"/>
                  </a:lnTo>
                  <a:lnTo>
                    <a:pt x="376" y="380"/>
                  </a:lnTo>
                  <a:lnTo>
                    <a:pt x="378" y="384"/>
                  </a:lnTo>
                  <a:lnTo>
                    <a:pt x="376" y="384"/>
                  </a:lnTo>
                  <a:lnTo>
                    <a:pt x="375" y="382"/>
                  </a:lnTo>
                  <a:lnTo>
                    <a:pt x="375" y="382"/>
                  </a:lnTo>
                  <a:lnTo>
                    <a:pt x="362" y="377"/>
                  </a:lnTo>
                  <a:lnTo>
                    <a:pt x="351" y="371"/>
                  </a:lnTo>
                  <a:lnTo>
                    <a:pt x="339" y="363"/>
                  </a:lnTo>
                  <a:lnTo>
                    <a:pt x="328" y="355"/>
                  </a:lnTo>
                  <a:lnTo>
                    <a:pt x="318" y="348"/>
                  </a:lnTo>
                  <a:lnTo>
                    <a:pt x="308" y="339"/>
                  </a:lnTo>
                  <a:lnTo>
                    <a:pt x="300" y="331"/>
                  </a:lnTo>
                  <a:lnTo>
                    <a:pt x="292" y="322"/>
                  </a:lnTo>
                  <a:lnTo>
                    <a:pt x="285" y="312"/>
                  </a:lnTo>
                  <a:lnTo>
                    <a:pt x="279" y="303"/>
                  </a:lnTo>
                  <a:lnTo>
                    <a:pt x="274" y="292"/>
                  </a:lnTo>
                  <a:lnTo>
                    <a:pt x="268" y="281"/>
                  </a:lnTo>
                  <a:lnTo>
                    <a:pt x="265" y="270"/>
                  </a:lnTo>
                  <a:lnTo>
                    <a:pt x="262" y="259"/>
                  </a:lnTo>
                  <a:lnTo>
                    <a:pt x="260" y="249"/>
                  </a:lnTo>
                  <a:lnTo>
                    <a:pt x="259" y="237"/>
                  </a:lnTo>
                  <a:lnTo>
                    <a:pt x="259" y="237"/>
                  </a:lnTo>
                  <a:lnTo>
                    <a:pt x="267" y="257"/>
                  </a:lnTo>
                  <a:lnTo>
                    <a:pt x="278" y="278"/>
                  </a:lnTo>
                  <a:lnTo>
                    <a:pt x="289" y="296"/>
                  </a:lnTo>
                  <a:lnTo>
                    <a:pt x="302" y="314"/>
                  </a:lnTo>
                  <a:lnTo>
                    <a:pt x="317" y="331"/>
                  </a:lnTo>
                  <a:lnTo>
                    <a:pt x="333" y="347"/>
                  </a:lnTo>
                  <a:lnTo>
                    <a:pt x="351" y="360"/>
                  </a:lnTo>
                  <a:lnTo>
                    <a:pt x="369" y="373"/>
                  </a:lnTo>
                  <a:lnTo>
                    <a:pt x="369" y="373"/>
                  </a:lnTo>
                  <a:close/>
                  <a:moveTo>
                    <a:pt x="166" y="75"/>
                  </a:moveTo>
                  <a:lnTo>
                    <a:pt x="166" y="75"/>
                  </a:lnTo>
                  <a:lnTo>
                    <a:pt x="166" y="74"/>
                  </a:lnTo>
                  <a:lnTo>
                    <a:pt x="166" y="74"/>
                  </a:lnTo>
                  <a:lnTo>
                    <a:pt x="167" y="70"/>
                  </a:lnTo>
                  <a:lnTo>
                    <a:pt x="167" y="70"/>
                  </a:lnTo>
                  <a:lnTo>
                    <a:pt x="168" y="68"/>
                  </a:lnTo>
                  <a:lnTo>
                    <a:pt x="168" y="68"/>
                  </a:lnTo>
                  <a:lnTo>
                    <a:pt x="169" y="65"/>
                  </a:lnTo>
                  <a:lnTo>
                    <a:pt x="169" y="65"/>
                  </a:lnTo>
                  <a:lnTo>
                    <a:pt x="170" y="63"/>
                  </a:lnTo>
                  <a:lnTo>
                    <a:pt x="170" y="63"/>
                  </a:lnTo>
                  <a:lnTo>
                    <a:pt x="170" y="61"/>
                  </a:lnTo>
                  <a:lnTo>
                    <a:pt x="170" y="61"/>
                  </a:lnTo>
                  <a:lnTo>
                    <a:pt x="171" y="57"/>
                  </a:lnTo>
                  <a:lnTo>
                    <a:pt x="171" y="57"/>
                  </a:lnTo>
                  <a:lnTo>
                    <a:pt x="172" y="55"/>
                  </a:lnTo>
                  <a:lnTo>
                    <a:pt x="172" y="55"/>
                  </a:lnTo>
                  <a:lnTo>
                    <a:pt x="173" y="53"/>
                  </a:lnTo>
                  <a:lnTo>
                    <a:pt x="173" y="53"/>
                  </a:lnTo>
                  <a:lnTo>
                    <a:pt x="175" y="51"/>
                  </a:lnTo>
                  <a:lnTo>
                    <a:pt x="175" y="51"/>
                  </a:lnTo>
                  <a:lnTo>
                    <a:pt x="176" y="48"/>
                  </a:lnTo>
                  <a:lnTo>
                    <a:pt x="176" y="48"/>
                  </a:lnTo>
                  <a:lnTo>
                    <a:pt x="177" y="47"/>
                  </a:lnTo>
                  <a:lnTo>
                    <a:pt x="177" y="47"/>
                  </a:lnTo>
                  <a:lnTo>
                    <a:pt x="178" y="43"/>
                  </a:lnTo>
                  <a:lnTo>
                    <a:pt x="178" y="43"/>
                  </a:lnTo>
                  <a:lnTo>
                    <a:pt x="178" y="42"/>
                  </a:lnTo>
                  <a:lnTo>
                    <a:pt x="178" y="42"/>
                  </a:lnTo>
                  <a:lnTo>
                    <a:pt x="180" y="39"/>
                  </a:lnTo>
                  <a:lnTo>
                    <a:pt x="180" y="39"/>
                  </a:lnTo>
                  <a:lnTo>
                    <a:pt x="180" y="38"/>
                  </a:lnTo>
                  <a:lnTo>
                    <a:pt x="180" y="38"/>
                  </a:lnTo>
                  <a:lnTo>
                    <a:pt x="182" y="36"/>
                  </a:lnTo>
                  <a:lnTo>
                    <a:pt x="182" y="36"/>
                  </a:lnTo>
                  <a:lnTo>
                    <a:pt x="182" y="35"/>
                  </a:lnTo>
                  <a:lnTo>
                    <a:pt x="182" y="35"/>
                  </a:lnTo>
                  <a:lnTo>
                    <a:pt x="183" y="31"/>
                  </a:lnTo>
                  <a:lnTo>
                    <a:pt x="183" y="31"/>
                  </a:lnTo>
                  <a:lnTo>
                    <a:pt x="184" y="30"/>
                  </a:lnTo>
                  <a:lnTo>
                    <a:pt x="184" y="30"/>
                  </a:lnTo>
                  <a:lnTo>
                    <a:pt x="185" y="28"/>
                  </a:lnTo>
                  <a:lnTo>
                    <a:pt x="185" y="28"/>
                  </a:lnTo>
                  <a:lnTo>
                    <a:pt x="186" y="27"/>
                  </a:lnTo>
                  <a:lnTo>
                    <a:pt x="186" y="27"/>
                  </a:lnTo>
                  <a:lnTo>
                    <a:pt x="187" y="26"/>
                  </a:lnTo>
                  <a:lnTo>
                    <a:pt x="187" y="26"/>
                  </a:lnTo>
                  <a:lnTo>
                    <a:pt x="189" y="25"/>
                  </a:lnTo>
                  <a:lnTo>
                    <a:pt x="189" y="25"/>
                  </a:lnTo>
                  <a:lnTo>
                    <a:pt x="191" y="23"/>
                  </a:lnTo>
                  <a:lnTo>
                    <a:pt x="191" y="23"/>
                  </a:lnTo>
                  <a:lnTo>
                    <a:pt x="191" y="22"/>
                  </a:lnTo>
                  <a:lnTo>
                    <a:pt x="191" y="22"/>
                  </a:lnTo>
                  <a:lnTo>
                    <a:pt x="193" y="21"/>
                  </a:lnTo>
                  <a:lnTo>
                    <a:pt x="193" y="21"/>
                  </a:lnTo>
                  <a:lnTo>
                    <a:pt x="194" y="20"/>
                  </a:lnTo>
                  <a:lnTo>
                    <a:pt x="194" y="20"/>
                  </a:lnTo>
                  <a:lnTo>
                    <a:pt x="195" y="18"/>
                  </a:lnTo>
                  <a:lnTo>
                    <a:pt x="195" y="18"/>
                  </a:lnTo>
                  <a:lnTo>
                    <a:pt x="196" y="17"/>
                  </a:lnTo>
                  <a:lnTo>
                    <a:pt x="196" y="17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200" y="17"/>
                  </a:lnTo>
                  <a:lnTo>
                    <a:pt x="200" y="17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5" y="22"/>
                  </a:lnTo>
                  <a:lnTo>
                    <a:pt x="205" y="22"/>
                  </a:lnTo>
                  <a:lnTo>
                    <a:pt x="205" y="22"/>
                  </a:lnTo>
                  <a:lnTo>
                    <a:pt x="205" y="22"/>
                  </a:lnTo>
                  <a:lnTo>
                    <a:pt x="207" y="24"/>
                  </a:lnTo>
                  <a:lnTo>
                    <a:pt x="207" y="24"/>
                  </a:lnTo>
                  <a:lnTo>
                    <a:pt x="208" y="25"/>
                  </a:lnTo>
                  <a:lnTo>
                    <a:pt x="208" y="25"/>
                  </a:lnTo>
                  <a:lnTo>
                    <a:pt x="209" y="27"/>
                  </a:lnTo>
                  <a:lnTo>
                    <a:pt x="209" y="27"/>
                  </a:lnTo>
                  <a:lnTo>
                    <a:pt x="210" y="27"/>
                  </a:lnTo>
                  <a:lnTo>
                    <a:pt x="210" y="27"/>
                  </a:lnTo>
                  <a:lnTo>
                    <a:pt x="211" y="30"/>
                  </a:lnTo>
                  <a:lnTo>
                    <a:pt x="211" y="30"/>
                  </a:lnTo>
                  <a:lnTo>
                    <a:pt x="212" y="30"/>
                  </a:lnTo>
                  <a:lnTo>
                    <a:pt x="212" y="30"/>
                  </a:lnTo>
                  <a:lnTo>
                    <a:pt x="213" y="34"/>
                  </a:lnTo>
                  <a:lnTo>
                    <a:pt x="213" y="34"/>
                  </a:lnTo>
                  <a:lnTo>
                    <a:pt x="214" y="35"/>
                  </a:lnTo>
                  <a:lnTo>
                    <a:pt x="214" y="35"/>
                  </a:lnTo>
                  <a:lnTo>
                    <a:pt x="216" y="37"/>
                  </a:lnTo>
                  <a:lnTo>
                    <a:pt x="216" y="37"/>
                  </a:lnTo>
                  <a:lnTo>
                    <a:pt x="217" y="38"/>
                  </a:lnTo>
                  <a:lnTo>
                    <a:pt x="217" y="38"/>
                  </a:lnTo>
                  <a:lnTo>
                    <a:pt x="218" y="41"/>
                  </a:lnTo>
                  <a:lnTo>
                    <a:pt x="218" y="41"/>
                  </a:lnTo>
                  <a:lnTo>
                    <a:pt x="218" y="42"/>
                  </a:lnTo>
                  <a:lnTo>
                    <a:pt x="218" y="42"/>
                  </a:lnTo>
                  <a:lnTo>
                    <a:pt x="220" y="45"/>
                  </a:lnTo>
                  <a:lnTo>
                    <a:pt x="220" y="45"/>
                  </a:lnTo>
                  <a:lnTo>
                    <a:pt x="220" y="47"/>
                  </a:lnTo>
                  <a:lnTo>
                    <a:pt x="220" y="47"/>
                  </a:lnTo>
                  <a:lnTo>
                    <a:pt x="222" y="50"/>
                  </a:lnTo>
                  <a:lnTo>
                    <a:pt x="222" y="50"/>
                  </a:lnTo>
                  <a:lnTo>
                    <a:pt x="222" y="51"/>
                  </a:lnTo>
                  <a:lnTo>
                    <a:pt x="222" y="51"/>
                  </a:lnTo>
                  <a:lnTo>
                    <a:pt x="223" y="55"/>
                  </a:lnTo>
                  <a:lnTo>
                    <a:pt x="223" y="55"/>
                  </a:lnTo>
                  <a:lnTo>
                    <a:pt x="224" y="55"/>
                  </a:lnTo>
                  <a:lnTo>
                    <a:pt x="224" y="55"/>
                  </a:lnTo>
                  <a:lnTo>
                    <a:pt x="225" y="60"/>
                  </a:lnTo>
                  <a:lnTo>
                    <a:pt x="225" y="60"/>
                  </a:lnTo>
                  <a:lnTo>
                    <a:pt x="225" y="61"/>
                  </a:lnTo>
                  <a:lnTo>
                    <a:pt x="225" y="61"/>
                  </a:lnTo>
                  <a:lnTo>
                    <a:pt x="231" y="76"/>
                  </a:lnTo>
                  <a:lnTo>
                    <a:pt x="166" y="76"/>
                  </a:lnTo>
                  <a:lnTo>
                    <a:pt x="166" y="76"/>
                  </a:lnTo>
                  <a:lnTo>
                    <a:pt x="166" y="75"/>
                  </a:lnTo>
                  <a:lnTo>
                    <a:pt x="166" y="75"/>
                  </a:lnTo>
                  <a:close/>
                  <a:moveTo>
                    <a:pt x="166" y="90"/>
                  </a:moveTo>
                  <a:lnTo>
                    <a:pt x="231" y="90"/>
                  </a:lnTo>
                  <a:lnTo>
                    <a:pt x="235" y="90"/>
                  </a:lnTo>
                  <a:lnTo>
                    <a:pt x="235" y="90"/>
                  </a:lnTo>
                  <a:lnTo>
                    <a:pt x="238" y="105"/>
                  </a:lnTo>
                  <a:lnTo>
                    <a:pt x="241" y="119"/>
                  </a:lnTo>
                  <a:lnTo>
                    <a:pt x="243" y="132"/>
                  </a:lnTo>
                  <a:lnTo>
                    <a:pt x="244" y="142"/>
                  </a:lnTo>
                  <a:lnTo>
                    <a:pt x="243" y="142"/>
                  </a:lnTo>
                  <a:lnTo>
                    <a:pt x="243" y="142"/>
                  </a:lnTo>
                  <a:lnTo>
                    <a:pt x="244" y="163"/>
                  </a:lnTo>
                  <a:lnTo>
                    <a:pt x="244" y="434"/>
                  </a:lnTo>
                  <a:lnTo>
                    <a:pt x="153" y="434"/>
                  </a:lnTo>
                  <a:lnTo>
                    <a:pt x="153" y="163"/>
                  </a:lnTo>
                  <a:lnTo>
                    <a:pt x="153" y="163"/>
                  </a:lnTo>
                  <a:lnTo>
                    <a:pt x="154" y="142"/>
                  </a:lnTo>
                  <a:lnTo>
                    <a:pt x="153" y="142"/>
                  </a:lnTo>
                  <a:lnTo>
                    <a:pt x="153" y="142"/>
                  </a:lnTo>
                  <a:lnTo>
                    <a:pt x="154" y="132"/>
                  </a:lnTo>
                  <a:lnTo>
                    <a:pt x="155" y="119"/>
                  </a:lnTo>
                  <a:lnTo>
                    <a:pt x="158" y="105"/>
                  </a:lnTo>
                  <a:lnTo>
                    <a:pt x="162" y="90"/>
                  </a:lnTo>
                  <a:lnTo>
                    <a:pt x="166" y="90"/>
                  </a:lnTo>
                  <a:close/>
                  <a:moveTo>
                    <a:pt x="22" y="378"/>
                  </a:moveTo>
                  <a:lnTo>
                    <a:pt x="22" y="378"/>
                  </a:lnTo>
                  <a:lnTo>
                    <a:pt x="28" y="373"/>
                  </a:lnTo>
                  <a:lnTo>
                    <a:pt x="28" y="373"/>
                  </a:lnTo>
                  <a:lnTo>
                    <a:pt x="46" y="361"/>
                  </a:lnTo>
                  <a:lnTo>
                    <a:pt x="62" y="347"/>
                  </a:lnTo>
                  <a:lnTo>
                    <a:pt x="78" y="333"/>
                  </a:lnTo>
                  <a:lnTo>
                    <a:pt x="92" y="317"/>
                  </a:lnTo>
                  <a:lnTo>
                    <a:pt x="105" y="298"/>
                  </a:lnTo>
                  <a:lnTo>
                    <a:pt x="117" y="280"/>
                  </a:lnTo>
                  <a:lnTo>
                    <a:pt x="127" y="260"/>
                  </a:lnTo>
                  <a:lnTo>
                    <a:pt x="136" y="241"/>
                  </a:lnTo>
                  <a:lnTo>
                    <a:pt x="136" y="241"/>
                  </a:lnTo>
                  <a:lnTo>
                    <a:pt x="135" y="252"/>
                  </a:lnTo>
                  <a:lnTo>
                    <a:pt x="132" y="263"/>
                  </a:lnTo>
                  <a:lnTo>
                    <a:pt x="129" y="273"/>
                  </a:lnTo>
                  <a:lnTo>
                    <a:pt x="125" y="284"/>
                  </a:lnTo>
                  <a:lnTo>
                    <a:pt x="121" y="295"/>
                  </a:lnTo>
                  <a:lnTo>
                    <a:pt x="115" y="305"/>
                  </a:lnTo>
                  <a:lnTo>
                    <a:pt x="109" y="314"/>
                  </a:lnTo>
                  <a:lnTo>
                    <a:pt x="102" y="323"/>
                  </a:lnTo>
                  <a:lnTo>
                    <a:pt x="95" y="333"/>
                  </a:lnTo>
                  <a:lnTo>
                    <a:pt x="86" y="341"/>
                  </a:lnTo>
                  <a:lnTo>
                    <a:pt x="76" y="349"/>
                  </a:lnTo>
                  <a:lnTo>
                    <a:pt x="67" y="357"/>
                  </a:lnTo>
                  <a:lnTo>
                    <a:pt x="56" y="364"/>
                  </a:lnTo>
                  <a:lnTo>
                    <a:pt x="45" y="371"/>
                  </a:lnTo>
                  <a:lnTo>
                    <a:pt x="33" y="377"/>
                  </a:lnTo>
                  <a:lnTo>
                    <a:pt x="21" y="382"/>
                  </a:lnTo>
                  <a:lnTo>
                    <a:pt x="20" y="384"/>
                  </a:lnTo>
                  <a:lnTo>
                    <a:pt x="20" y="384"/>
                  </a:lnTo>
                  <a:lnTo>
                    <a:pt x="19" y="384"/>
                  </a:lnTo>
                  <a:lnTo>
                    <a:pt x="19" y="384"/>
                  </a:lnTo>
                  <a:lnTo>
                    <a:pt x="20" y="380"/>
                  </a:lnTo>
                  <a:lnTo>
                    <a:pt x="22" y="378"/>
                  </a:lnTo>
                  <a:lnTo>
                    <a:pt x="22" y="378"/>
                  </a:lnTo>
                  <a:close/>
                  <a:moveTo>
                    <a:pt x="15" y="428"/>
                  </a:moveTo>
                  <a:lnTo>
                    <a:pt x="15" y="428"/>
                  </a:lnTo>
                  <a:lnTo>
                    <a:pt x="15" y="418"/>
                  </a:lnTo>
                  <a:lnTo>
                    <a:pt x="16" y="409"/>
                  </a:lnTo>
                  <a:lnTo>
                    <a:pt x="18" y="403"/>
                  </a:lnTo>
                  <a:lnTo>
                    <a:pt x="19" y="401"/>
                  </a:lnTo>
                  <a:lnTo>
                    <a:pt x="21" y="400"/>
                  </a:lnTo>
                  <a:lnTo>
                    <a:pt x="21" y="400"/>
                  </a:lnTo>
                  <a:lnTo>
                    <a:pt x="27" y="395"/>
                  </a:lnTo>
                  <a:lnTo>
                    <a:pt x="27" y="395"/>
                  </a:lnTo>
                  <a:lnTo>
                    <a:pt x="46" y="386"/>
                  </a:lnTo>
                  <a:lnTo>
                    <a:pt x="64" y="375"/>
                  </a:lnTo>
                  <a:lnTo>
                    <a:pt x="82" y="364"/>
                  </a:lnTo>
                  <a:lnTo>
                    <a:pt x="97" y="351"/>
                  </a:lnTo>
                  <a:lnTo>
                    <a:pt x="110" y="337"/>
                  </a:lnTo>
                  <a:lnTo>
                    <a:pt x="121" y="322"/>
                  </a:lnTo>
                  <a:lnTo>
                    <a:pt x="130" y="306"/>
                  </a:lnTo>
                  <a:lnTo>
                    <a:pt x="139" y="290"/>
                  </a:lnTo>
                  <a:lnTo>
                    <a:pt x="139" y="434"/>
                  </a:lnTo>
                  <a:lnTo>
                    <a:pt x="139" y="436"/>
                  </a:lnTo>
                  <a:lnTo>
                    <a:pt x="125" y="436"/>
                  </a:lnTo>
                  <a:lnTo>
                    <a:pt x="125" y="436"/>
                  </a:lnTo>
                  <a:lnTo>
                    <a:pt x="125" y="425"/>
                  </a:lnTo>
                  <a:lnTo>
                    <a:pt x="123" y="413"/>
                  </a:lnTo>
                  <a:lnTo>
                    <a:pt x="121" y="401"/>
                  </a:lnTo>
                  <a:lnTo>
                    <a:pt x="116" y="391"/>
                  </a:lnTo>
                  <a:lnTo>
                    <a:pt x="112" y="382"/>
                  </a:lnTo>
                  <a:lnTo>
                    <a:pt x="106" y="375"/>
                  </a:lnTo>
                  <a:lnTo>
                    <a:pt x="103" y="373"/>
                  </a:lnTo>
                  <a:lnTo>
                    <a:pt x="99" y="371"/>
                  </a:lnTo>
                  <a:lnTo>
                    <a:pt x="96" y="369"/>
                  </a:lnTo>
                  <a:lnTo>
                    <a:pt x="91" y="369"/>
                  </a:lnTo>
                  <a:lnTo>
                    <a:pt x="91" y="369"/>
                  </a:lnTo>
                  <a:lnTo>
                    <a:pt x="87" y="369"/>
                  </a:lnTo>
                  <a:lnTo>
                    <a:pt x="83" y="371"/>
                  </a:lnTo>
                  <a:lnTo>
                    <a:pt x="79" y="373"/>
                  </a:lnTo>
                  <a:lnTo>
                    <a:pt x="76" y="375"/>
                  </a:lnTo>
                  <a:lnTo>
                    <a:pt x="71" y="382"/>
                  </a:lnTo>
                  <a:lnTo>
                    <a:pt x="65" y="391"/>
                  </a:lnTo>
                  <a:lnTo>
                    <a:pt x="62" y="401"/>
                  </a:lnTo>
                  <a:lnTo>
                    <a:pt x="60" y="413"/>
                  </a:lnTo>
                  <a:lnTo>
                    <a:pt x="58" y="425"/>
                  </a:lnTo>
                  <a:lnTo>
                    <a:pt x="57" y="436"/>
                  </a:lnTo>
                  <a:lnTo>
                    <a:pt x="15" y="436"/>
                  </a:lnTo>
                  <a:lnTo>
                    <a:pt x="15" y="436"/>
                  </a:lnTo>
                  <a:lnTo>
                    <a:pt x="15" y="428"/>
                  </a:lnTo>
                  <a:lnTo>
                    <a:pt x="15" y="428"/>
                  </a:lnTo>
                  <a:close/>
                  <a:moveTo>
                    <a:pt x="111" y="436"/>
                  </a:moveTo>
                  <a:lnTo>
                    <a:pt x="72" y="436"/>
                  </a:lnTo>
                  <a:lnTo>
                    <a:pt x="72" y="436"/>
                  </a:lnTo>
                  <a:lnTo>
                    <a:pt x="72" y="426"/>
                  </a:lnTo>
                  <a:lnTo>
                    <a:pt x="74" y="416"/>
                  </a:lnTo>
                  <a:lnTo>
                    <a:pt x="75" y="406"/>
                  </a:lnTo>
                  <a:lnTo>
                    <a:pt x="78" y="399"/>
                  </a:lnTo>
                  <a:lnTo>
                    <a:pt x="81" y="392"/>
                  </a:lnTo>
                  <a:lnTo>
                    <a:pt x="84" y="388"/>
                  </a:lnTo>
                  <a:lnTo>
                    <a:pt x="87" y="385"/>
                  </a:lnTo>
                  <a:lnTo>
                    <a:pt x="91" y="384"/>
                  </a:lnTo>
                  <a:lnTo>
                    <a:pt x="91" y="384"/>
                  </a:lnTo>
                  <a:lnTo>
                    <a:pt x="95" y="385"/>
                  </a:lnTo>
                  <a:lnTo>
                    <a:pt x="99" y="388"/>
                  </a:lnTo>
                  <a:lnTo>
                    <a:pt x="102" y="392"/>
                  </a:lnTo>
                  <a:lnTo>
                    <a:pt x="104" y="399"/>
                  </a:lnTo>
                  <a:lnTo>
                    <a:pt x="108" y="406"/>
                  </a:lnTo>
                  <a:lnTo>
                    <a:pt x="109" y="416"/>
                  </a:lnTo>
                  <a:lnTo>
                    <a:pt x="111" y="426"/>
                  </a:lnTo>
                  <a:lnTo>
                    <a:pt x="111" y="436"/>
                  </a:lnTo>
                  <a:lnTo>
                    <a:pt x="111" y="436"/>
                  </a:lnTo>
                  <a:close/>
                  <a:moveTo>
                    <a:pt x="111" y="460"/>
                  </a:moveTo>
                  <a:lnTo>
                    <a:pt x="72" y="460"/>
                  </a:lnTo>
                  <a:lnTo>
                    <a:pt x="72" y="460"/>
                  </a:lnTo>
                  <a:lnTo>
                    <a:pt x="72" y="450"/>
                  </a:lnTo>
                  <a:lnTo>
                    <a:pt x="111" y="450"/>
                  </a:lnTo>
                  <a:lnTo>
                    <a:pt x="111" y="450"/>
                  </a:lnTo>
                  <a:lnTo>
                    <a:pt x="111" y="460"/>
                  </a:lnTo>
                  <a:lnTo>
                    <a:pt x="111" y="460"/>
                  </a:lnTo>
                  <a:close/>
                  <a:moveTo>
                    <a:pt x="153" y="461"/>
                  </a:moveTo>
                  <a:lnTo>
                    <a:pt x="153" y="461"/>
                  </a:lnTo>
                  <a:lnTo>
                    <a:pt x="152" y="448"/>
                  </a:lnTo>
                  <a:lnTo>
                    <a:pt x="153" y="448"/>
                  </a:lnTo>
                  <a:lnTo>
                    <a:pt x="244" y="448"/>
                  </a:lnTo>
                  <a:lnTo>
                    <a:pt x="245" y="448"/>
                  </a:lnTo>
                  <a:lnTo>
                    <a:pt x="245" y="448"/>
                  </a:lnTo>
                  <a:lnTo>
                    <a:pt x="244" y="461"/>
                  </a:lnTo>
                  <a:lnTo>
                    <a:pt x="153" y="461"/>
                  </a:lnTo>
                  <a:close/>
                  <a:moveTo>
                    <a:pt x="325" y="460"/>
                  </a:moveTo>
                  <a:lnTo>
                    <a:pt x="286" y="460"/>
                  </a:lnTo>
                  <a:lnTo>
                    <a:pt x="286" y="460"/>
                  </a:lnTo>
                  <a:lnTo>
                    <a:pt x="285" y="450"/>
                  </a:lnTo>
                  <a:lnTo>
                    <a:pt x="325" y="450"/>
                  </a:lnTo>
                  <a:lnTo>
                    <a:pt x="325" y="450"/>
                  </a:lnTo>
                  <a:lnTo>
                    <a:pt x="325" y="460"/>
                  </a:lnTo>
                  <a:lnTo>
                    <a:pt x="325" y="460"/>
                  </a:lnTo>
                  <a:close/>
                  <a:moveTo>
                    <a:pt x="286" y="436"/>
                  </a:moveTo>
                  <a:lnTo>
                    <a:pt x="286" y="436"/>
                  </a:lnTo>
                  <a:lnTo>
                    <a:pt x="286" y="426"/>
                  </a:lnTo>
                  <a:lnTo>
                    <a:pt x="288" y="416"/>
                  </a:lnTo>
                  <a:lnTo>
                    <a:pt x="289" y="406"/>
                  </a:lnTo>
                  <a:lnTo>
                    <a:pt x="292" y="399"/>
                  </a:lnTo>
                  <a:lnTo>
                    <a:pt x="294" y="392"/>
                  </a:lnTo>
                  <a:lnTo>
                    <a:pt x="298" y="388"/>
                  </a:lnTo>
                  <a:lnTo>
                    <a:pt x="301" y="385"/>
                  </a:lnTo>
                  <a:lnTo>
                    <a:pt x="305" y="384"/>
                  </a:lnTo>
                  <a:lnTo>
                    <a:pt x="305" y="384"/>
                  </a:lnTo>
                  <a:lnTo>
                    <a:pt x="308" y="385"/>
                  </a:lnTo>
                  <a:lnTo>
                    <a:pt x="313" y="388"/>
                  </a:lnTo>
                  <a:lnTo>
                    <a:pt x="316" y="392"/>
                  </a:lnTo>
                  <a:lnTo>
                    <a:pt x="318" y="399"/>
                  </a:lnTo>
                  <a:lnTo>
                    <a:pt x="320" y="406"/>
                  </a:lnTo>
                  <a:lnTo>
                    <a:pt x="322" y="416"/>
                  </a:lnTo>
                  <a:lnTo>
                    <a:pt x="325" y="426"/>
                  </a:lnTo>
                  <a:lnTo>
                    <a:pt x="325" y="436"/>
                  </a:lnTo>
                  <a:lnTo>
                    <a:pt x="286" y="436"/>
                  </a:lnTo>
                  <a:close/>
                  <a:moveTo>
                    <a:pt x="339" y="436"/>
                  </a:moveTo>
                  <a:lnTo>
                    <a:pt x="339" y="436"/>
                  </a:lnTo>
                  <a:lnTo>
                    <a:pt x="339" y="425"/>
                  </a:lnTo>
                  <a:lnTo>
                    <a:pt x="337" y="413"/>
                  </a:lnTo>
                  <a:lnTo>
                    <a:pt x="334" y="401"/>
                  </a:lnTo>
                  <a:lnTo>
                    <a:pt x="330" y="391"/>
                  </a:lnTo>
                  <a:lnTo>
                    <a:pt x="326" y="382"/>
                  </a:lnTo>
                  <a:lnTo>
                    <a:pt x="320" y="375"/>
                  </a:lnTo>
                  <a:lnTo>
                    <a:pt x="317" y="373"/>
                  </a:lnTo>
                  <a:lnTo>
                    <a:pt x="313" y="371"/>
                  </a:lnTo>
                  <a:lnTo>
                    <a:pt x="310" y="369"/>
                  </a:lnTo>
                  <a:lnTo>
                    <a:pt x="305" y="369"/>
                  </a:lnTo>
                  <a:lnTo>
                    <a:pt x="305" y="369"/>
                  </a:lnTo>
                  <a:lnTo>
                    <a:pt x="301" y="369"/>
                  </a:lnTo>
                  <a:lnTo>
                    <a:pt x="297" y="371"/>
                  </a:lnTo>
                  <a:lnTo>
                    <a:pt x="293" y="373"/>
                  </a:lnTo>
                  <a:lnTo>
                    <a:pt x="290" y="375"/>
                  </a:lnTo>
                  <a:lnTo>
                    <a:pt x="285" y="382"/>
                  </a:lnTo>
                  <a:lnTo>
                    <a:pt x="279" y="391"/>
                  </a:lnTo>
                  <a:lnTo>
                    <a:pt x="276" y="401"/>
                  </a:lnTo>
                  <a:lnTo>
                    <a:pt x="274" y="413"/>
                  </a:lnTo>
                  <a:lnTo>
                    <a:pt x="272" y="425"/>
                  </a:lnTo>
                  <a:lnTo>
                    <a:pt x="271" y="436"/>
                  </a:lnTo>
                  <a:lnTo>
                    <a:pt x="258" y="436"/>
                  </a:lnTo>
                  <a:lnTo>
                    <a:pt x="258" y="434"/>
                  </a:lnTo>
                  <a:lnTo>
                    <a:pt x="258" y="292"/>
                  </a:lnTo>
                  <a:lnTo>
                    <a:pt x="258" y="292"/>
                  </a:lnTo>
                  <a:lnTo>
                    <a:pt x="266" y="308"/>
                  </a:lnTo>
                  <a:lnTo>
                    <a:pt x="276" y="323"/>
                  </a:lnTo>
                  <a:lnTo>
                    <a:pt x="288" y="337"/>
                  </a:lnTo>
                  <a:lnTo>
                    <a:pt x="301" y="351"/>
                  </a:lnTo>
                  <a:lnTo>
                    <a:pt x="316" y="364"/>
                  </a:lnTo>
                  <a:lnTo>
                    <a:pt x="332" y="376"/>
                  </a:lnTo>
                  <a:lnTo>
                    <a:pt x="351" y="386"/>
                  </a:lnTo>
                  <a:lnTo>
                    <a:pt x="370" y="395"/>
                  </a:lnTo>
                  <a:lnTo>
                    <a:pt x="375" y="400"/>
                  </a:lnTo>
                  <a:lnTo>
                    <a:pt x="375" y="400"/>
                  </a:lnTo>
                  <a:lnTo>
                    <a:pt x="379" y="403"/>
                  </a:lnTo>
                  <a:lnTo>
                    <a:pt x="381" y="409"/>
                  </a:lnTo>
                  <a:lnTo>
                    <a:pt x="382" y="418"/>
                  </a:lnTo>
                  <a:lnTo>
                    <a:pt x="382" y="427"/>
                  </a:lnTo>
                  <a:lnTo>
                    <a:pt x="382" y="427"/>
                  </a:lnTo>
                  <a:lnTo>
                    <a:pt x="382" y="436"/>
                  </a:lnTo>
                  <a:lnTo>
                    <a:pt x="339" y="4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52" name="Freeform 69">
              <a:extLst>
                <a:ext uri="{FF2B5EF4-FFF2-40B4-BE49-F238E27FC236}">
                  <a16:creationId xmlns:a16="http://schemas.microsoft.com/office/drawing/2014/main" id="{5DC57B73-9CEB-4933-8F24-1082D830FB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3238" y="3270250"/>
              <a:ext cx="106363" cy="34925"/>
            </a:xfrm>
            <a:custGeom>
              <a:avLst/>
              <a:gdLst>
                <a:gd name="T0" fmla="*/ 13 w 67"/>
                <a:gd name="T1" fmla="*/ 20 h 22"/>
                <a:gd name="T2" fmla="*/ 13 w 67"/>
                <a:gd name="T3" fmla="*/ 20 h 22"/>
                <a:gd name="T4" fmla="*/ 15 w 67"/>
                <a:gd name="T5" fmla="*/ 18 h 22"/>
                <a:gd name="T6" fmla="*/ 20 w 67"/>
                <a:gd name="T7" fmla="*/ 16 h 22"/>
                <a:gd name="T8" fmla="*/ 26 w 67"/>
                <a:gd name="T9" fmla="*/ 15 h 22"/>
                <a:gd name="T10" fmla="*/ 33 w 67"/>
                <a:gd name="T11" fmla="*/ 14 h 22"/>
                <a:gd name="T12" fmla="*/ 33 w 67"/>
                <a:gd name="T13" fmla="*/ 14 h 22"/>
                <a:gd name="T14" fmla="*/ 41 w 67"/>
                <a:gd name="T15" fmla="*/ 15 h 22"/>
                <a:gd name="T16" fmla="*/ 46 w 67"/>
                <a:gd name="T17" fmla="*/ 16 h 22"/>
                <a:gd name="T18" fmla="*/ 52 w 67"/>
                <a:gd name="T19" fmla="*/ 18 h 22"/>
                <a:gd name="T20" fmla="*/ 54 w 67"/>
                <a:gd name="T21" fmla="*/ 20 h 22"/>
                <a:gd name="T22" fmla="*/ 54 w 67"/>
                <a:gd name="T23" fmla="*/ 20 h 22"/>
                <a:gd name="T24" fmla="*/ 57 w 67"/>
                <a:gd name="T25" fmla="*/ 22 h 22"/>
                <a:gd name="T26" fmla="*/ 59 w 67"/>
                <a:gd name="T27" fmla="*/ 22 h 22"/>
                <a:gd name="T28" fmla="*/ 59 w 67"/>
                <a:gd name="T29" fmla="*/ 22 h 22"/>
                <a:gd name="T30" fmla="*/ 62 w 67"/>
                <a:gd name="T31" fmla="*/ 22 h 22"/>
                <a:gd name="T32" fmla="*/ 65 w 67"/>
                <a:gd name="T33" fmla="*/ 20 h 22"/>
                <a:gd name="T34" fmla="*/ 65 w 67"/>
                <a:gd name="T35" fmla="*/ 20 h 22"/>
                <a:gd name="T36" fmla="*/ 66 w 67"/>
                <a:gd name="T37" fmla="*/ 18 h 22"/>
                <a:gd name="T38" fmla="*/ 67 w 67"/>
                <a:gd name="T39" fmla="*/ 16 h 22"/>
                <a:gd name="T40" fmla="*/ 66 w 67"/>
                <a:gd name="T41" fmla="*/ 13 h 22"/>
                <a:gd name="T42" fmla="*/ 65 w 67"/>
                <a:gd name="T43" fmla="*/ 10 h 22"/>
                <a:gd name="T44" fmla="*/ 65 w 67"/>
                <a:gd name="T45" fmla="*/ 10 h 22"/>
                <a:gd name="T46" fmla="*/ 59 w 67"/>
                <a:gd name="T47" fmla="*/ 6 h 22"/>
                <a:gd name="T48" fmla="*/ 52 w 67"/>
                <a:gd name="T49" fmla="*/ 3 h 22"/>
                <a:gd name="T50" fmla="*/ 43 w 67"/>
                <a:gd name="T51" fmla="*/ 1 h 22"/>
                <a:gd name="T52" fmla="*/ 33 w 67"/>
                <a:gd name="T53" fmla="*/ 0 h 22"/>
                <a:gd name="T54" fmla="*/ 33 w 67"/>
                <a:gd name="T55" fmla="*/ 0 h 22"/>
                <a:gd name="T56" fmla="*/ 24 w 67"/>
                <a:gd name="T57" fmla="*/ 1 h 22"/>
                <a:gd name="T58" fmla="*/ 15 w 67"/>
                <a:gd name="T59" fmla="*/ 3 h 22"/>
                <a:gd name="T60" fmla="*/ 7 w 67"/>
                <a:gd name="T61" fmla="*/ 6 h 22"/>
                <a:gd name="T62" fmla="*/ 2 w 67"/>
                <a:gd name="T63" fmla="*/ 10 h 22"/>
                <a:gd name="T64" fmla="*/ 2 w 67"/>
                <a:gd name="T65" fmla="*/ 10 h 22"/>
                <a:gd name="T66" fmla="*/ 1 w 67"/>
                <a:gd name="T67" fmla="*/ 13 h 22"/>
                <a:gd name="T68" fmla="*/ 0 w 67"/>
                <a:gd name="T69" fmla="*/ 16 h 22"/>
                <a:gd name="T70" fmla="*/ 1 w 67"/>
                <a:gd name="T71" fmla="*/ 18 h 22"/>
                <a:gd name="T72" fmla="*/ 2 w 67"/>
                <a:gd name="T73" fmla="*/ 20 h 22"/>
                <a:gd name="T74" fmla="*/ 2 w 67"/>
                <a:gd name="T75" fmla="*/ 20 h 22"/>
                <a:gd name="T76" fmla="*/ 5 w 67"/>
                <a:gd name="T77" fmla="*/ 22 h 22"/>
                <a:gd name="T78" fmla="*/ 7 w 67"/>
                <a:gd name="T79" fmla="*/ 22 h 22"/>
                <a:gd name="T80" fmla="*/ 10 w 67"/>
                <a:gd name="T81" fmla="*/ 21 h 22"/>
                <a:gd name="T82" fmla="*/ 13 w 67"/>
                <a:gd name="T83" fmla="*/ 20 h 22"/>
                <a:gd name="T84" fmla="*/ 13 w 67"/>
                <a:gd name="T85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7" h="22">
                  <a:moveTo>
                    <a:pt x="13" y="20"/>
                  </a:moveTo>
                  <a:lnTo>
                    <a:pt x="13" y="20"/>
                  </a:lnTo>
                  <a:lnTo>
                    <a:pt x="15" y="18"/>
                  </a:lnTo>
                  <a:lnTo>
                    <a:pt x="20" y="16"/>
                  </a:lnTo>
                  <a:lnTo>
                    <a:pt x="26" y="15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41" y="15"/>
                  </a:lnTo>
                  <a:lnTo>
                    <a:pt x="46" y="16"/>
                  </a:lnTo>
                  <a:lnTo>
                    <a:pt x="52" y="18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57" y="22"/>
                  </a:lnTo>
                  <a:lnTo>
                    <a:pt x="59" y="22"/>
                  </a:lnTo>
                  <a:lnTo>
                    <a:pt x="59" y="22"/>
                  </a:lnTo>
                  <a:lnTo>
                    <a:pt x="62" y="22"/>
                  </a:lnTo>
                  <a:lnTo>
                    <a:pt x="65" y="20"/>
                  </a:lnTo>
                  <a:lnTo>
                    <a:pt x="65" y="20"/>
                  </a:lnTo>
                  <a:lnTo>
                    <a:pt x="66" y="18"/>
                  </a:lnTo>
                  <a:lnTo>
                    <a:pt x="67" y="16"/>
                  </a:lnTo>
                  <a:lnTo>
                    <a:pt x="66" y="13"/>
                  </a:lnTo>
                  <a:lnTo>
                    <a:pt x="65" y="10"/>
                  </a:lnTo>
                  <a:lnTo>
                    <a:pt x="65" y="10"/>
                  </a:lnTo>
                  <a:lnTo>
                    <a:pt x="59" y="6"/>
                  </a:lnTo>
                  <a:lnTo>
                    <a:pt x="52" y="3"/>
                  </a:lnTo>
                  <a:lnTo>
                    <a:pt x="43" y="1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24" y="1"/>
                  </a:lnTo>
                  <a:lnTo>
                    <a:pt x="15" y="3"/>
                  </a:lnTo>
                  <a:lnTo>
                    <a:pt x="7" y="6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1" y="13"/>
                  </a:lnTo>
                  <a:lnTo>
                    <a:pt x="0" y="16"/>
                  </a:lnTo>
                  <a:lnTo>
                    <a:pt x="1" y="1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3" y="20"/>
                  </a:lnTo>
                  <a:lnTo>
                    <a:pt x="13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53" name="Freeform 70">
            <a:extLst>
              <a:ext uri="{FF2B5EF4-FFF2-40B4-BE49-F238E27FC236}">
                <a16:creationId xmlns:a16="http://schemas.microsoft.com/office/drawing/2014/main" id="{9F4EA671-01AE-42EB-9983-99E328755752}"/>
              </a:ext>
            </a:extLst>
          </p:cNvPr>
          <p:cNvSpPr>
            <a:spLocks noEditPoints="1"/>
          </p:cNvSpPr>
          <p:nvPr/>
        </p:nvSpPr>
        <p:spPr bwMode="auto">
          <a:xfrm>
            <a:off x="9064832" y="2549236"/>
            <a:ext cx="615536" cy="559918"/>
          </a:xfrm>
          <a:custGeom>
            <a:avLst/>
            <a:gdLst>
              <a:gd name="T0" fmla="*/ 348 w 498"/>
              <a:gd name="T1" fmla="*/ 251 h 453"/>
              <a:gd name="T2" fmla="*/ 340 w 498"/>
              <a:gd name="T3" fmla="*/ 252 h 453"/>
              <a:gd name="T4" fmla="*/ 376 w 498"/>
              <a:gd name="T5" fmla="*/ 185 h 453"/>
              <a:gd name="T6" fmla="*/ 407 w 498"/>
              <a:gd name="T7" fmla="*/ 194 h 453"/>
              <a:gd name="T8" fmla="*/ 470 w 498"/>
              <a:gd name="T9" fmla="*/ 103 h 453"/>
              <a:gd name="T10" fmla="*/ 495 w 498"/>
              <a:gd name="T11" fmla="*/ 93 h 453"/>
              <a:gd name="T12" fmla="*/ 484 w 498"/>
              <a:gd name="T13" fmla="*/ 68 h 453"/>
              <a:gd name="T14" fmla="*/ 459 w 498"/>
              <a:gd name="T15" fmla="*/ 79 h 453"/>
              <a:gd name="T16" fmla="*/ 394 w 498"/>
              <a:gd name="T17" fmla="*/ 162 h 453"/>
              <a:gd name="T18" fmla="*/ 356 w 498"/>
              <a:gd name="T19" fmla="*/ 140 h 453"/>
              <a:gd name="T20" fmla="*/ 300 w 498"/>
              <a:gd name="T21" fmla="*/ 34 h 453"/>
              <a:gd name="T22" fmla="*/ 185 w 498"/>
              <a:gd name="T23" fmla="*/ 0 h 453"/>
              <a:gd name="T24" fmla="*/ 79 w 498"/>
              <a:gd name="T25" fmla="*/ 57 h 453"/>
              <a:gd name="T26" fmla="*/ 44 w 498"/>
              <a:gd name="T27" fmla="*/ 175 h 453"/>
              <a:gd name="T28" fmla="*/ 88 w 498"/>
              <a:gd name="T29" fmla="*/ 306 h 453"/>
              <a:gd name="T30" fmla="*/ 38 w 498"/>
              <a:gd name="T31" fmla="*/ 280 h 453"/>
              <a:gd name="T32" fmla="*/ 15 w 498"/>
              <a:gd name="T33" fmla="*/ 266 h 453"/>
              <a:gd name="T34" fmla="*/ 0 w 498"/>
              <a:gd name="T35" fmla="*/ 288 h 453"/>
              <a:gd name="T36" fmla="*/ 25 w 498"/>
              <a:gd name="T37" fmla="*/ 302 h 453"/>
              <a:gd name="T38" fmla="*/ 69 w 498"/>
              <a:gd name="T39" fmla="*/ 338 h 453"/>
              <a:gd name="T40" fmla="*/ 96 w 498"/>
              <a:gd name="T41" fmla="*/ 338 h 453"/>
              <a:gd name="T42" fmla="*/ 117 w 498"/>
              <a:gd name="T43" fmla="*/ 289 h 453"/>
              <a:gd name="T44" fmla="*/ 201 w 498"/>
              <a:gd name="T45" fmla="*/ 313 h 453"/>
              <a:gd name="T46" fmla="*/ 292 w 498"/>
              <a:gd name="T47" fmla="*/ 284 h 453"/>
              <a:gd name="T48" fmla="*/ 295 w 498"/>
              <a:gd name="T49" fmla="*/ 301 h 453"/>
              <a:gd name="T50" fmla="*/ 297 w 498"/>
              <a:gd name="T51" fmla="*/ 305 h 453"/>
              <a:gd name="T52" fmla="*/ 447 w 498"/>
              <a:gd name="T53" fmla="*/ 453 h 453"/>
              <a:gd name="T54" fmla="*/ 497 w 498"/>
              <a:gd name="T55" fmla="*/ 413 h 453"/>
              <a:gd name="T56" fmla="*/ 481 w 498"/>
              <a:gd name="T57" fmla="*/ 83 h 453"/>
              <a:gd name="T58" fmla="*/ 346 w 498"/>
              <a:gd name="T59" fmla="*/ 268 h 453"/>
              <a:gd name="T60" fmla="*/ 68 w 498"/>
              <a:gd name="T61" fmla="*/ 101 h 453"/>
              <a:gd name="T62" fmla="*/ 146 w 498"/>
              <a:gd name="T63" fmla="*/ 25 h 453"/>
              <a:gd name="T64" fmla="*/ 255 w 498"/>
              <a:gd name="T65" fmla="*/ 25 h 453"/>
              <a:gd name="T66" fmla="*/ 333 w 498"/>
              <a:gd name="T67" fmla="*/ 101 h 453"/>
              <a:gd name="T68" fmla="*/ 329 w 498"/>
              <a:gd name="T69" fmla="*/ 156 h 453"/>
              <a:gd name="T70" fmla="*/ 292 w 498"/>
              <a:gd name="T71" fmla="*/ 64 h 453"/>
              <a:gd name="T72" fmla="*/ 201 w 498"/>
              <a:gd name="T73" fmla="*/ 27 h 453"/>
              <a:gd name="T74" fmla="*/ 109 w 498"/>
              <a:gd name="T75" fmla="*/ 66 h 453"/>
              <a:gd name="T76" fmla="*/ 71 w 498"/>
              <a:gd name="T77" fmla="*/ 156 h 453"/>
              <a:gd name="T78" fmla="*/ 109 w 498"/>
              <a:gd name="T79" fmla="*/ 247 h 453"/>
              <a:gd name="T80" fmla="*/ 67 w 498"/>
              <a:gd name="T81" fmla="*/ 205 h 453"/>
              <a:gd name="T82" fmla="*/ 204 w 498"/>
              <a:gd name="T83" fmla="*/ 175 h 453"/>
              <a:gd name="T84" fmla="*/ 294 w 498"/>
              <a:gd name="T85" fmla="*/ 224 h 453"/>
              <a:gd name="T86" fmla="*/ 212 w 498"/>
              <a:gd name="T87" fmla="*/ 271 h 453"/>
              <a:gd name="T88" fmla="*/ 140 w 498"/>
              <a:gd name="T89" fmla="*/ 255 h 453"/>
              <a:gd name="T90" fmla="*/ 197 w 498"/>
              <a:gd name="T91" fmla="*/ 139 h 453"/>
              <a:gd name="T92" fmla="*/ 187 w 498"/>
              <a:gd name="T93" fmla="*/ 164 h 453"/>
              <a:gd name="T94" fmla="*/ 91 w 498"/>
              <a:gd name="T95" fmla="*/ 190 h 453"/>
              <a:gd name="T96" fmla="*/ 99 w 498"/>
              <a:gd name="T97" fmla="*/ 102 h 453"/>
              <a:gd name="T98" fmla="*/ 167 w 498"/>
              <a:gd name="T99" fmla="*/ 46 h 453"/>
              <a:gd name="T100" fmla="*/ 255 w 498"/>
              <a:gd name="T101" fmla="*/ 55 h 453"/>
              <a:gd name="T102" fmla="*/ 311 w 498"/>
              <a:gd name="T103" fmla="*/ 123 h 453"/>
              <a:gd name="T104" fmla="*/ 201 w 498"/>
              <a:gd name="T105" fmla="*/ 299 h 453"/>
              <a:gd name="T106" fmla="*/ 125 w 498"/>
              <a:gd name="T107" fmla="*/ 277 h 453"/>
              <a:gd name="T108" fmla="*/ 214 w 498"/>
              <a:gd name="T109" fmla="*/ 285 h 453"/>
              <a:gd name="T110" fmla="*/ 299 w 498"/>
              <a:gd name="T111" fmla="*/ 239 h 453"/>
              <a:gd name="T112" fmla="*/ 341 w 498"/>
              <a:gd name="T113" fmla="*/ 181 h 453"/>
              <a:gd name="T114" fmla="*/ 308 w 498"/>
              <a:gd name="T115" fmla="*/ 250 h 453"/>
              <a:gd name="T116" fmla="*/ 288 w 498"/>
              <a:gd name="T117" fmla="*/ 269 h 453"/>
              <a:gd name="T118" fmla="*/ 225 w 498"/>
              <a:gd name="T119" fmla="*/ 297 h 453"/>
              <a:gd name="T120" fmla="*/ 307 w 498"/>
              <a:gd name="T121" fmla="*/ 272 h 453"/>
              <a:gd name="T122" fmla="*/ 310 w 498"/>
              <a:gd name="T123" fmla="*/ 283 h 453"/>
              <a:gd name="T124" fmla="*/ 483 w 498"/>
              <a:gd name="T125" fmla="*/ 412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98" h="453">
                <a:moveTo>
                  <a:pt x="496" y="398"/>
                </a:moveTo>
                <a:lnTo>
                  <a:pt x="496" y="398"/>
                </a:lnTo>
                <a:lnTo>
                  <a:pt x="485" y="387"/>
                </a:lnTo>
                <a:lnTo>
                  <a:pt x="485" y="387"/>
                </a:lnTo>
                <a:lnTo>
                  <a:pt x="485" y="387"/>
                </a:lnTo>
                <a:lnTo>
                  <a:pt x="350" y="252"/>
                </a:lnTo>
                <a:lnTo>
                  <a:pt x="350" y="252"/>
                </a:lnTo>
                <a:lnTo>
                  <a:pt x="348" y="251"/>
                </a:lnTo>
                <a:lnTo>
                  <a:pt x="348" y="251"/>
                </a:lnTo>
                <a:lnTo>
                  <a:pt x="348" y="251"/>
                </a:lnTo>
                <a:lnTo>
                  <a:pt x="348" y="251"/>
                </a:lnTo>
                <a:lnTo>
                  <a:pt x="346" y="250"/>
                </a:lnTo>
                <a:lnTo>
                  <a:pt x="346" y="250"/>
                </a:lnTo>
                <a:lnTo>
                  <a:pt x="342" y="251"/>
                </a:lnTo>
                <a:lnTo>
                  <a:pt x="342" y="251"/>
                </a:lnTo>
                <a:lnTo>
                  <a:pt x="342" y="251"/>
                </a:lnTo>
                <a:lnTo>
                  <a:pt x="342" y="251"/>
                </a:lnTo>
                <a:lnTo>
                  <a:pt x="340" y="252"/>
                </a:lnTo>
                <a:lnTo>
                  <a:pt x="337" y="256"/>
                </a:lnTo>
                <a:lnTo>
                  <a:pt x="328" y="247"/>
                </a:lnTo>
                <a:lnTo>
                  <a:pt x="328" y="247"/>
                </a:lnTo>
                <a:lnTo>
                  <a:pt x="338" y="232"/>
                </a:lnTo>
                <a:lnTo>
                  <a:pt x="346" y="217"/>
                </a:lnTo>
                <a:lnTo>
                  <a:pt x="351" y="199"/>
                </a:lnTo>
                <a:lnTo>
                  <a:pt x="355" y="183"/>
                </a:lnTo>
                <a:lnTo>
                  <a:pt x="376" y="185"/>
                </a:lnTo>
                <a:lnTo>
                  <a:pt x="376" y="185"/>
                </a:lnTo>
                <a:lnTo>
                  <a:pt x="379" y="191"/>
                </a:lnTo>
                <a:lnTo>
                  <a:pt x="382" y="195"/>
                </a:lnTo>
                <a:lnTo>
                  <a:pt x="388" y="198"/>
                </a:lnTo>
                <a:lnTo>
                  <a:pt x="394" y="199"/>
                </a:lnTo>
                <a:lnTo>
                  <a:pt x="394" y="199"/>
                </a:lnTo>
                <a:lnTo>
                  <a:pt x="399" y="199"/>
                </a:lnTo>
                <a:lnTo>
                  <a:pt x="402" y="198"/>
                </a:lnTo>
                <a:lnTo>
                  <a:pt x="405" y="196"/>
                </a:lnTo>
                <a:lnTo>
                  <a:pt x="407" y="194"/>
                </a:lnTo>
                <a:lnTo>
                  <a:pt x="410" y="191"/>
                </a:lnTo>
                <a:lnTo>
                  <a:pt x="412" y="188"/>
                </a:lnTo>
                <a:lnTo>
                  <a:pt x="413" y="184"/>
                </a:lnTo>
                <a:lnTo>
                  <a:pt x="414" y="181"/>
                </a:lnTo>
                <a:lnTo>
                  <a:pt x="414" y="181"/>
                </a:lnTo>
                <a:lnTo>
                  <a:pt x="413" y="176"/>
                </a:lnTo>
                <a:lnTo>
                  <a:pt x="412" y="172"/>
                </a:lnTo>
                <a:lnTo>
                  <a:pt x="470" y="103"/>
                </a:lnTo>
                <a:lnTo>
                  <a:pt x="470" y="103"/>
                </a:lnTo>
                <a:lnTo>
                  <a:pt x="473" y="104"/>
                </a:lnTo>
                <a:lnTo>
                  <a:pt x="477" y="104"/>
                </a:lnTo>
                <a:lnTo>
                  <a:pt x="477" y="104"/>
                </a:lnTo>
                <a:lnTo>
                  <a:pt x="481" y="104"/>
                </a:lnTo>
                <a:lnTo>
                  <a:pt x="484" y="103"/>
                </a:lnTo>
                <a:lnTo>
                  <a:pt x="487" y="101"/>
                </a:lnTo>
                <a:lnTo>
                  <a:pt x="490" y="99"/>
                </a:lnTo>
                <a:lnTo>
                  <a:pt x="493" y="96"/>
                </a:lnTo>
                <a:lnTo>
                  <a:pt x="495" y="93"/>
                </a:lnTo>
                <a:lnTo>
                  <a:pt x="496" y="89"/>
                </a:lnTo>
                <a:lnTo>
                  <a:pt x="496" y="86"/>
                </a:lnTo>
                <a:lnTo>
                  <a:pt x="496" y="86"/>
                </a:lnTo>
                <a:lnTo>
                  <a:pt x="496" y="82"/>
                </a:lnTo>
                <a:lnTo>
                  <a:pt x="495" y="79"/>
                </a:lnTo>
                <a:lnTo>
                  <a:pt x="493" y="75"/>
                </a:lnTo>
                <a:lnTo>
                  <a:pt x="490" y="72"/>
                </a:lnTo>
                <a:lnTo>
                  <a:pt x="487" y="70"/>
                </a:lnTo>
                <a:lnTo>
                  <a:pt x="484" y="68"/>
                </a:lnTo>
                <a:lnTo>
                  <a:pt x="481" y="67"/>
                </a:lnTo>
                <a:lnTo>
                  <a:pt x="477" y="67"/>
                </a:lnTo>
                <a:lnTo>
                  <a:pt x="477" y="67"/>
                </a:lnTo>
                <a:lnTo>
                  <a:pt x="473" y="67"/>
                </a:lnTo>
                <a:lnTo>
                  <a:pt x="470" y="68"/>
                </a:lnTo>
                <a:lnTo>
                  <a:pt x="467" y="70"/>
                </a:lnTo>
                <a:lnTo>
                  <a:pt x="463" y="72"/>
                </a:lnTo>
                <a:lnTo>
                  <a:pt x="461" y="75"/>
                </a:lnTo>
                <a:lnTo>
                  <a:pt x="459" y="79"/>
                </a:lnTo>
                <a:lnTo>
                  <a:pt x="458" y="82"/>
                </a:lnTo>
                <a:lnTo>
                  <a:pt x="458" y="86"/>
                </a:lnTo>
                <a:lnTo>
                  <a:pt x="458" y="86"/>
                </a:lnTo>
                <a:lnTo>
                  <a:pt x="459" y="89"/>
                </a:lnTo>
                <a:lnTo>
                  <a:pt x="460" y="94"/>
                </a:lnTo>
                <a:lnTo>
                  <a:pt x="401" y="163"/>
                </a:lnTo>
                <a:lnTo>
                  <a:pt x="401" y="163"/>
                </a:lnTo>
                <a:lnTo>
                  <a:pt x="394" y="162"/>
                </a:lnTo>
                <a:lnTo>
                  <a:pt x="394" y="162"/>
                </a:lnTo>
                <a:lnTo>
                  <a:pt x="389" y="163"/>
                </a:lnTo>
                <a:lnTo>
                  <a:pt x="385" y="165"/>
                </a:lnTo>
                <a:lnTo>
                  <a:pt x="381" y="167"/>
                </a:lnTo>
                <a:lnTo>
                  <a:pt x="378" y="171"/>
                </a:lnTo>
                <a:lnTo>
                  <a:pt x="358" y="169"/>
                </a:lnTo>
                <a:lnTo>
                  <a:pt x="358" y="169"/>
                </a:lnTo>
                <a:lnTo>
                  <a:pt x="358" y="156"/>
                </a:lnTo>
                <a:lnTo>
                  <a:pt x="358" y="156"/>
                </a:lnTo>
                <a:lnTo>
                  <a:pt x="356" y="140"/>
                </a:lnTo>
                <a:lnTo>
                  <a:pt x="354" y="125"/>
                </a:lnTo>
                <a:lnTo>
                  <a:pt x="351" y="111"/>
                </a:lnTo>
                <a:lnTo>
                  <a:pt x="346" y="96"/>
                </a:lnTo>
                <a:lnTo>
                  <a:pt x="339" y="82"/>
                </a:lnTo>
                <a:lnTo>
                  <a:pt x="332" y="69"/>
                </a:lnTo>
                <a:lnTo>
                  <a:pt x="322" y="57"/>
                </a:lnTo>
                <a:lnTo>
                  <a:pt x="312" y="45"/>
                </a:lnTo>
                <a:lnTo>
                  <a:pt x="312" y="45"/>
                </a:lnTo>
                <a:lnTo>
                  <a:pt x="300" y="34"/>
                </a:lnTo>
                <a:lnTo>
                  <a:pt x="287" y="26"/>
                </a:lnTo>
                <a:lnTo>
                  <a:pt x="274" y="18"/>
                </a:lnTo>
                <a:lnTo>
                  <a:pt x="260" y="12"/>
                </a:lnTo>
                <a:lnTo>
                  <a:pt x="246" y="6"/>
                </a:lnTo>
                <a:lnTo>
                  <a:pt x="231" y="2"/>
                </a:lnTo>
                <a:lnTo>
                  <a:pt x="216" y="0"/>
                </a:lnTo>
                <a:lnTo>
                  <a:pt x="201" y="0"/>
                </a:lnTo>
                <a:lnTo>
                  <a:pt x="201" y="0"/>
                </a:lnTo>
                <a:lnTo>
                  <a:pt x="185" y="0"/>
                </a:lnTo>
                <a:lnTo>
                  <a:pt x="170" y="2"/>
                </a:lnTo>
                <a:lnTo>
                  <a:pt x="155" y="6"/>
                </a:lnTo>
                <a:lnTo>
                  <a:pt x="140" y="12"/>
                </a:lnTo>
                <a:lnTo>
                  <a:pt x="126" y="18"/>
                </a:lnTo>
                <a:lnTo>
                  <a:pt x="113" y="26"/>
                </a:lnTo>
                <a:lnTo>
                  <a:pt x="102" y="35"/>
                </a:lnTo>
                <a:lnTo>
                  <a:pt x="90" y="45"/>
                </a:lnTo>
                <a:lnTo>
                  <a:pt x="90" y="45"/>
                </a:lnTo>
                <a:lnTo>
                  <a:pt x="79" y="57"/>
                </a:lnTo>
                <a:lnTo>
                  <a:pt x="70" y="70"/>
                </a:lnTo>
                <a:lnTo>
                  <a:pt x="62" y="83"/>
                </a:lnTo>
                <a:lnTo>
                  <a:pt x="55" y="96"/>
                </a:lnTo>
                <a:lnTo>
                  <a:pt x="51" y="111"/>
                </a:lnTo>
                <a:lnTo>
                  <a:pt x="47" y="125"/>
                </a:lnTo>
                <a:lnTo>
                  <a:pt x="44" y="141"/>
                </a:lnTo>
                <a:lnTo>
                  <a:pt x="43" y="156"/>
                </a:lnTo>
                <a:lnTo>
                  <a:pt x="43" y="156"/>
                </a:lnTo>
                <a:lnTo>
                  <a:pt x="44" y="175"/>
                </a:lnTo>
                <a:lnTo>
                  <a:pt x="48" y="193"/>
                </a:lnTo>
                <a:lnTo>
                  <a:pt x="53" y="210"/>
                </a:lnTo>
                <a:lnTo>
                  <a:pt x="61" y="226"/>
                </a:lnTo>
                <a:lnTo>
                  <a:pt x="69" y="242"/>
                </a:lnTo>
                <a:lnTo>
                  <a:pt x="80" y="256"/>
                </a:lnTo>
                <a:lnTo>
                  <a:pt x="92" y="269"/>
                </a:lnTo>
                <a:lnTo>
                  <a:pt x="105" y="280"/>
                </a:lnTo>
                <a:lnTo>
                  <a:pt x="88" y="306"/>
                </a:lnTo>
                <a:lnTo>
                  <a:pt x="88" y="306"/>
                </a:lnTo>
                <a:lnTo>
                  <a:pt x="83" y="305"/>
                </a:lnTo>
                <a:lnTo>
                  <a:pt x="83" y="305"/>
                </a:lnTo>
                <a:lnTo>
                  <a:pt x="77" y="306"/>
                </a:lnTo>
                <a:lnTo>
                  <a:pt x="71" y="310"/>
                </a:lnTo>
                <a:lnTo>
                  <a:pt x="38" y="288"/>
                </a:lnTo>
                <a:lnTo>
                  <a:pt x="38" y="288"/>
                </a:lnTo>
                <a:lnTo>
                  <a:pt x="38" y="285"/>
                </a:lnTo>
                <a:lnTo>
                  <a:pt x="38" y="285"/>
                </a:lnTo>
                <a:lnTo>
                  <a:pt x="38" y="280"/>
                </a:lnTo>
                <a:lnTo>
                  <a:pt x="37" y="277"/>
                </a:lnTo>
                <a:lnTo>
                  <a:pt x="35" y="274"/>
                </a:lnTo>
                <a:lnTo>
                  <a:pt x="32" y="271"/>
                </a:lnTo>
                <a:lnTo>
                  <a:pt x="29" y="269"/>
                </a:lnTo>
                <a:lnTo>
                  <a:pt x="26" y="268"/>
                </a:lnTo>
                <a:lnTo>
                  <a:pt x="23" y="266"/>
                </a:lnTo>
                <a:lnTo>
                  <a:pt x="20" y="265"/>
                </a:lnTo>
                <a:lnTo>
                  <a:pt x="20" y="265"/>
                </a:lnTo>
                <a:lnTo>
                  <a:pt x="15" y="266"/>
                </a:lnTo>
                <a:lnTo>
                  <a:pt x="12" y="268"/>
                </a:lnTo>
                <a:lnTo>
                  <a:pt x="9" y="269"/>
                </a:lnTo>
                <a:lnTo>
                  <a:pt x="5" y="271"/>
                </a:lnTo>
                <a:lnTo>
                  <a:pt x="3" y="274"/>
                </a:lnTo>
                <a:lnTo>
                  <a:pt x="1" y="277"/>
                </a:lnTo>
                <a:lnTo>
                  <a:pt x="0" y="280"/>
                </a:lnTo>
                <a:lnTo>
                  <a:pt x="0" y="285"/>
                </a:lnTo>
                <a:lnTo>
                  <a:pt x="0" y="285"/>
                </a:lnTo>
                <a:lnTo>
                  <a:pt x="0" y="288"/>
                </a:lnTo>
                <a:lnTo>
                  <a:pt x="1" y="292"/>
                </a:lnTo>
                <a:lnTo>
                  <a:pt x="3" y="295"/>
                </a:lnTo>
                <a:lnTo>
                  <a:pt x="5" y="298"/>
                </a:lnTo>
                <a:lnTo>
                  <a:pt x="9" y="300"/>
                </a:lnTo>
                <a:lnTo>
                  <a:pt x="12" y="302"/>
                </a:lnTo>
                <a:lnTo>
                  <a:pt x="15" y="303"/>
                </a:lnTo>
                <a:lnTo>
                  <a:pt x="20" y="303"/>
                </a:lnTo>
                <a:lnTo>
                  <a:pt x="20" y="303"/>
                </a:lnTo>
                <a:lnTo>
                  <a:pt x="25" y="302"/>
                </a:lnTo>
                <a:lnTo>
                  <a:pt x="29" y="300"/>
                </a:lnTo>
                <a:lnTo>
                  <a:pt x="64" y="322"/>
                </a:lnTo>
                <a:lnTo>
                  <a:pt x="64" y="322"/>
                </a:lnTo>
                <a:lnTo>
                  <a:pt x="64" y="325"/>
                </a:lnTo>
                <a:lnTo>
                  <a:pt x="64" y="325"/>
                </a:lnTo>
                <a:lnTo>
                  <a:pt x="64" y="328"/>
                </a:lnTo>
                <a:lnTo>
                  <a:pt x="65" y="332"/>
                </a:lnTo>
                <a:lnTo>
                  <a:pt x="67" y="336"/>
                </a:lnTo>
                <a:lnTo>
                  <a:pt x="69" y="338"/>
                </a:lnTo>
                <a:lnTo>
                  <a:pt x="72" y="340"/>
                </a:lnTo>
                <a:lnTo>
                  <a:pt x="76" y="342"/>
                </a:lnTo>
                <a:lnTo>
                  <a:pt x="79" y="343"/>
                </a:lnTo>
                <a:lnTo>
                  <a:pt x="83" y="343"/>
                </a:lnTo>
                <a:lnTo>
                  <a:pt x="83" y="343"/>
                </a:lnTo>
                <a:lnTo>
                  <a:pt x="86" y="343"/>
                </a:lnTo>
                <a:lnTo>
                  <a:pt x="90" y="342"/>
                </a:lnTo>
                <a:lnTo>
                  <a:pt x="93" y="340"/>
                </a:lnTo>
                <a:lnTo>
                  <a:pt x="96" y="338"/>
                </a:lnTo>
                <a:lnTo>
                  <a:pt x="98" y="336"/>
                </a:lnTo>
                <a:lnTo>
                  <a:pt x="101" y="332"/>
                </a:lnTo>
                <a:lnTo>
                  <a:pt x="102" y="328"/>
                </a:lnTo>
                <a:lnTo>
                  <a:pt x="102" y="325"/>
                </a:lnTo>
                <a:lnTo>
                  <a:pt x="102" y="325"/>
                </a:lnTo>
                <a:lnTo>
                  <a:pt x="101" y="319"/>
                </a:lnTo>
                <a:lnTo>
                  <a:pt x="98" y="314"/>
                </a:lnTo>
                <a:lnTo>
                  <a:pt x="117" y="289"/>
                </a:lnTo>
                <a:lnTo>
                  <a:pt x="117" y="289"/>
                </a:lnTo>
                <a:lnTo>
                  <a:pt x="126" y="295"/>
                </a:lnTo>
                <a:lnTo>
                  <a:pt x="136" y="299"/>
                </a:lnTo>
                <a:lnTo>
                  <a:pt x="146" y="303"/>
                </a:lnTo>
                <a:lnTo>
                  <a:pt x="157" y="306"/>
                </a:lnTo>
                <a:lnTo>
                  <a:pt x="166" y="310"/>
                </a:lnTo>
                <a:lnTo>
                  <a:pt x="178" y="312"/>
                </a:lnTo>
                <a:lnTo>
                  <a:pt x="189" y="313"/>
                </a:lnTo>
                <a:lnTo>
                  <a:pt x="201" y="313"/>
                </a:lnTo>
                <a:lnTo>
                  <a:pt x="201" y="313"/>
                </a:lnTo>
                <a:lnTo>
                  <a:pt x="201" y="313"/>
                </a:lnTo>
                <a:lnTo>
                  <a:pt x="213" y="313"/>
                </a:lnTo>
                <a:lnTo>
                  <a:pt x="225" y="311"/>
                </a:lnTo>
                <a:lnTo>
                  <a:pt x="237" y="309"/>
                </a:lnTo>
                <a:lnTo>
                  <a:pt x="248" y="305"/>
                </a:lnTo>
                <a:lnTo>
                  <a:pt x="260" y="302"/>
                </a:lnTo>
                <a:lnTo>
                  <a:pt x="271" y="297"/>
                </a:lnTo>
                <a:lnTo>
                  <a:pt x="282" y="291"/>
                </a:lnTo>
                <a:lnTo>
                  <a:pt x="292" y="284"/>
                </a:lnTo>
                <a:lnTo>
                  <a:pt x="300" y="292"/>
                </a:lnTo>
                <a:lnTo>
                  <a:pt x="297" y="296"/>
                </a:lnTo>
                <a:lnTo>
                  <a:pt x="297" y="296"/>
                </a:lnTo>
                <a:lnTo>
                  <a:pt x="295" y="298"/>
                </a:lnTo>
                <a:lnTo>
                  <a:pt x="295" y="298"/>
                </a:lnTo>
                <a:lnTo>
                  <a:pt x="295" y="298"/>
                </a:lnTo>
                <a:lnTo>
                  <a:pt x="295" y="298"/>
                </a:lnTo>
                <a:lnTo>
                  <a:pt x="295" y="301"/>
                </a:lnTo>
                <a:lnTo>
                  <a:pt x="295" y="301"/>
                </a:lnTo>
                <a:lnTo>
                  <a:pt x="295" y="301"/>
                </a:lnTo>
                <a:lnTo>
                  <a:pt x="295" y="301"/>
                </a:lnTo>
                <a:lnTo>
                  <a:pt x="295" y="303"/>
                </a:lnTo>
                <a:lnTo>
                  <a:pt x="295" y="303"/>
                </a:lnTo>
                <a:lnTo>
                  <a:pt x="295" y="303"/>
                </a:lnTo>
                <a:lnTo>
                  <a:pt x="295" y="303"/>
                </a:lnTo>
                <a:lnTo>
                  <a:pt x="297" y="305"/>
                </a:lnTo>
                <a:lnTo>
                  <a:pt x="297" y="305"/>
                </a:lnTo>
                <a:lnTo>
                  <a:pt x="297" y="305"/>
                </a:lnTo>
                <a:lnTo>
                  <a:pt x="312" y="322"/>
                </a:lnTo>
                <a:lnTo>
                  <a:pt x="312" y="322"/>
                </a:lnTo>
                <a:lnTo>
                  <a:pt x="312" y="322"/>
                </a:lnTo>
                <a:lnTo>
                  <a:pt x="432" y="440"/>
                </a:lnTo>
                <a:lnTo>
                  <a:pt x="443" y="451"/>
                </a:lnTo>
                <a:lnTo>
                  <a:pt x="443" y="451"/>
                </a:lnTo>
                <a:lnTo>
                  <a:pt x="445" y="452"/>
                </a:lnTo>
                <a:lnTo>
                  <a:pt x="447" y="453"/>
                </a:lnTo>
                <a:lnTo>
                  <a:pt x="447" y="453"/>
                </a:lnTo>
                <a:lnTo>
                  <a:pt x="447" y="453"/>
                </a:lnTo>
                <a:lnTo>
                  <a:pt x="447" y="453"/>
                </a:lnTo>
                <a:lnTo>
                  <a:pt x="458" y="452"/>
                </a:lnTo>
                <a:lnTo>
                  <a:pt x="467" y="449"/>
                </a:lnTo>
                <a:lnTo>
                  <a:pt x="475" y="445"/>
                </a:lnTo>
                <a:lnTo>
                  <a:pt x="483" y="438"/>
                </a:lnTo>
                <a:lnTo>
                  <a:pt x="489" y="431"/>
                </a:lnTo>
                <a:lnTo>
                  <a:pt x="494" y="422"/>
                </a:lnTo>
                <a:lnTo>
                  <a:pt x="497" y="413"/>
                </a:lnTo>
                <a:lnTo>
                  <a:pt x="498" y="403"/>
                </a:lnTo>
                <a:lnTo>
                  <a:pt x="498" y="403"/>
                </a:lnTo>
                <a:lnTo>
                  <a:pt x="497" y="400"/>
                </a:lnTo>
                <a:lnTo>
                  <a:pt x="496" y="398"/>
                </a:lnTo>
                <a:lnTo>
                  <a:pt x="496" y="398"/>
                </a:lnTo>
                <a:close/>
                <a:moveTo>
                  <a:pt x="481" y="83"/>
                </a:moveTo>
                <a:lnTo>
                  <a:pt x="480" y="82"/>
                </a:lnTo>
                <a:lnTo>
                  <a:pt x="480" y="82"/>
                </a:lnTo>
                <a:lnTo>
                  <a:pt x="481" y="83"/>
                </a:lnTo>
                <a:lnTo>
                  <a:pt x="481" y="83"/>
                </a:lnTo>
                <a:close/>
                <a:moveTo>
                  <a:pt x="327" y="316"/>
                </a:moveTo>
                <a:lnTo>
                  <a:pt x="361" y="283"/>
                </a:lnTo>
                <a:lnTo>
                  <a:pt x="470" y="393"/>
                </a:lnTo>
                <a:lnTo>
                  <a:pt x="470" y="393"/>
                </a:lnTo>
                <a:lnTo>
                  <a:pt x="437" y="426"/>
                </a:lnTo>
                <a:lnTo>
                  <a:pt x="327" y="316"/>
                </a:lnTo>
                <a:close/>
                <a:moveTo>
                  <a:pt x="312" y="301"/>
                </a:moveTo>
                <a:lnTo>
                  <a:pt x="346" y="268"/>
                </a:lnTo>
                <a:lnTo>
                  <a:pt x="351" y="273"/>
                </a:lnTo>
                <a:lnTo>
                  <a:pt x="318" y="306"/>
                </a:lnTo>
                <a:lnTo>
                  <a:pt x="312" y="301"/>
                </a:lnTo>
                <a:close/>
                <a:moveTo>
                  <a:pt x="58" y="156"/>
                </a:moveTo>
                <a:lnTo>
                  <a:pt x="58" y="156"/>
                </a:lnTo>
                <a:lnTo>
                  <a:pt x="58" y="142"/>
                </a:lnTo>
                <a:lnTo>
                  <a:pt x="61" y="128"/>
                </a:lnTo>
                <a:lnTo>
                  <a:pt x="64" y="115"/>
                </a:lnTo>
                <a:lnTo>
                  <a:pt x="68" y="101"/>
                </a:lnTo>
                <a:lnTo>
                  <a:pt x="75" y="89"/>
                </a:lnTo>
                <a:lnTo>
                  <a:pt x="82" y="77"/>
                </a:lnTo>
                <a:lnTo>
                  <a:pt x="90" y="66"/>
                </a:lnTo>
                <a:lnTo>
                  <a:pt x="99" y="56"/>
                </a:lnTo>
                <a:lnTo>
                  <a:pt x="99" y="56"/>
                </a:lnTo>
                <a:lnTo>
                  <a:pt x="110" y="46"/>
                </a:lnTo>
                <a:lnTo>
                  <a:pt x="121" y="37"/>
                </a:lnTo>
                <a:lnTo>
                  <a:pt x="133" y="30"/>
                </a:lnTo>
                <a:lnTo>
                  <a:pt x="146" y="25"/>
                </a:lnTo>
                <a:lnTo>
                  <a:pt x="159" y="19"/>
                </a:lnTo>
                <a:lnTo>
                  <a:pt x="173" y="16"/>
                </a:lnTo>
                <a:lnTo>
                  <a:pt x="187" y="14"/>
                </a:lnTo>
                <a:lnTo>
                  <a:pt x="201" y="14"/>
                </a:lnTo>
                <a:lnTo>
                  <a:pt x="201" y="14"/>
                </a:lnTo>
                <a:lnTo>
                  <a:pt x="215" y="14"/>
                </a:lnTo>
                <a:lnTo>
                  <a:pt x="229" y="16"/>
                </a:lnTo>
                <a:lnTo>
                  <a:pt x="242" y="19"/>
                </a:lnTo>
                <a:lnTo>
                  <a:pt x="255" y="25"/>
                </a:lnTo>
                <a:lnTo>
                  <a:pt x="268" y="30"/>
                </a:lnTo>
                <a:lnTo>
                  <a:pt x="280" y="37"/>
                </a:lnTo>
                <a:lnTo>
                  <a:pt x="291" y="46"/>
                </a:lnTo>
                <a:lnTo>
                  <a:pt x="301" y="55"/>
                </a:lnTo>
                <a:lnTo>
                  <a:pt x="301" y="55"/>
                </a:lnTo>
                <a:lnTo>
                  <a:pt x="311" y="66"/>
                </a:lnTo>
                <a:lnTo>
                  <a:pt x="320" y="77"/>
                </a:lnTo>
                <a:lnTo>
                  <a:pt x="327" y="89"/>
                </a:lnTo>
                <a:lnTo>
                  <a:pt x="333" y="101"/>
                </a:lnTo>
                <a:lnTo>
                  <a:pt x="337" y="114"/>
                </a:lnTo>
                <a:lnTo>
                  <a:pt x="340" y="128"/>
                </a:lnTo>
                <a:lnTo>
                  <a:pt x="342" y="142"/>
                </a:lnTo>
                <a:lnTo>
                  <a:pt x="344" y="156"/>
                </a:lnTo>
                <a:lnTo>
                  <a:pt x="344" y="156"/>
                </a:lnTo>
                <a:lnTo>
                  <a:pt x="344" y="167"/>
                </a:lnTo>
                <a:lnTo>
                  <a:pt x="329" y="165"/>
                </a:lnTo>
                <a:lnTo>
                  <a:pt x="329" y="165"/>
                </a:lnTo>
                <a:lnTo>
                  <a:pt x="329" y="156"/>
                </a:lnTo>
                <a:lnTo>
                  <a:pt x="329" y="156"/>
                </a:lnTo>
                <a:lnTo>
                  <a:pt x="329" y="143"/>
                </a:lnTo>
                <a:lnTo>
                  <a:pt x="327" y="130"/>
                </a:lnTo>
                <a:lnTo>
                  <a:pt x="324" y="118"/>
                </a:lnTo>
                <a:lnTo>
                  <a:pt x="320" y="107"/>
                </a:lnTo>
                <a:lnTo>
                  <a:pt x="314" y="96"/>
                </a:lnTo>
                <a:lnTo>
                  <a:pt x="308" y="85"/>
                </a:lnTo>
                <a:lnTo>
                  <a:pt x="300" y="74"/>
                </a:lnTo>
                <a:lnTo>
                  <a:pt x="292" y="64"/>
                </a:lnTo>
                <a:lnTo>
                  <a:pt x="292" y="64"/>
                </a:lnTo>
                <a:lnTo>
                  <a:pt x="282" y="56"/>
                </a:lnTo>
                <a:lnTo>
                  <a:pt x="272" y="48"/>
                </a:lnTo>
                <a:lnTo>
                  <a:pt x="261" y="42"/>
                </a:lnTo>
                <a:lnTo>
                  <a:pt x="250" y="36"/>
                </a:lnTo>
                <a:lnTo>
                  <a:pt x="239" y="33"/>
                </a:lnTo>
                <a:lnTo>
                  <a:pt x="226" y="30"/>
                </a:lnTo>
                <a:lnTo>
                  <a:pt x="214" y="28"/>
                </a:lnTo>
                <a:lnTo>
                  <a:pt x="201" y="27"/>
                </a:lnTo>
                <a:lnTo>
                  <a:pt x="201" y="27"/>
                </a:lnTo>
                <a:lnTo>
                  <a:pt x="188" y="28"/>
                </a:lnTo>
                <a:lnTo>
                  <a:pt x="175" y="30"/>
                </a:lnTo>
                <a:lnTo>
                  <a:pt x="163" y="33"/>
                </a:lnTo>
                <a:lnTo>
                  <a:pt x="151" y="37"/>
                </a:lnTo>
                <a:lnTo>
                  <a:pt x="139" y="43"/>
                </a:lnTo>
                <a:lnTo>
                  <a:pt x="129" y="49"/>
                </a:lnTo>
                <a:lnTo>
                  <a:pt x="119" y="57"/>
                </a:lnTo>
                <a:lnTo>
                  <a:pt x="109" y="66"/>
                </a:lnTo>
                <a:lnTo>
                  <a:pt x="109" y="66"/>
                </a:lnTo>
                <a:lnTo>
                  <a:pt x="101" y="74"/>
                </a:lnTo>
                <a:lnTo>
                  <a:pt x="93" y="85"/>
                </a:lnTo>
                <a:lnTo>
                  <a:pt x="86" y="96"/>
                </a:lnTo>
                <a:lnTo>
                  <a:pt x="81" y="107"/>
                </a:lnTo>
                <a:lnTo>
                  <a:pt x="77" y="118"/>
                </a:lnTo>
                <a:lnTo>
                  <a:pt x="75" y="131"/>
                </a:lnTo>
                <a:lnTo>
                  <a:pt x="72" y="143"/>
                </a:lnTo>
                <a:lnTo>
                  <a:pt x="71" y="156"/>
                </a:lnTo>
                <a:lnTo>
                  <a:pt x="71" y="156"/>
                </a:lnTo>
                <a:lnTo>
                  <a:pt x="72" y="169"/>
                </a:lnTo>
                <a:lnTo>
                  <a:pt x="75" y="181"/>
                </a:lnTo>
                <a:lnTo>
                  <a:pt x="77" y="194"/>
                </a:lnTo>
                <a:lnTo>
                  <a:pt x="81" y="206"/>
                </a:lnTo>
                <a:lnTo>
                  <a:pt x="86" y="217"/>
                </a:lnTo>
                <a:lnTo>
                  <a:pt x="93" y="228"/>
                </a:lnTo>
                <a:lnTo>
                  <a:pt x="101" y="238"/>
                </a:lnTo>
                <a:lnTo>
                  <a:pt x="109" y="247"/>
                </a:lnTo>
                <a:lnTo>
                  <a:pt x="109" y="247"/>
                </a:lnTo>
                <a:lnTo>
                  <a:pt x="121" y="258"/>
                </a:lnTo>
                <a:lnTo>
                  <a:pt x="113" y="269"/>
                </a:lnTo>
                <a:lnTo>
                  <a:pt x="113" y="269"/>
                </a:lnTo>
                <a:lnTo>
                  <a:pt x="102" y="259"/>
                </a:lnTo>
                <a:lnTo>
                  <a:pt x="91" y="247"/>
                </a:lnTo>
                <a:lnTo>
                  <a:pt x="81" y="234"/>
                </a:lnTo>
                <a:lnTo>
                  <a:pt x="72" y="220"/>
                </a:lnTo>
                <a:lnTo>
                  <a:pt x="67" y="205"/>
                </a:lnTo>
                <a:lnTo>
                  <a:pt x="62" y="190"/>
                </a:lnTo>
                <a:lnTo>
                  <a:pt x="58" y="174"/>
                </a:lnTo>
                <a:lnTo>
                  <a:pt x="58" y="156"/>
                </a:lnTo>
                <a:lnTo>
                  <a:pt x="58" y="156"/>
                </a:lnTo>
                <a:close/>
                <a:moveTo>
                  <a:pt x="140" y="255"/>
                </a:moveTo>
                <a:lnTo>
                  <a:pt x="198" y="174"/>
                </a:lnTo>
                <a:lnTo>
                  <a:pt x="198" y="174"/>
                </a:lnTo>
                <a:lnTo>
                  <a:pt x="204" y="175"/>
                </a:lnTo>
                <a:lnTo>
                  <a:pt x="204" y="175"/>
                </a:lnTo>
                <a:lnTo>
                  <a:pt x="209" y="175"/>
                </a:lnTo>
                <a:lnTo>
                  <a:pt x="213" y="172"/>
                </a:lnTo>
                <a:lnTo>
                  <a:pt x="217" y="169"/>
                </a:lnTo>
                <a:lnTo>
                  <a:pt x="220" y="166"/>
                </a:lnTo>
                <a:lnTo>
                  <a:pt x="313" y="178"/>
                </a:lnTo>
                <a:lnTo>
                  <a:pt x="313" y="178"/>
                </a:lnTo>
                <a:lnTo>
                  <a:pt x="309" y="194"/>
                </a:lnTo>
                <a:lnTo>
                  <a:pt x="302" y="209"/>
                </a:lnTo>
                <a:lnTo>
                  <a:pt x="294" y="224"/>
                </a:lnTo>
                <a:lnTo>
                  <a:pt x="282" y="237"/>
                </a:lnTo>
                <a:lnTo>
                  <a:pt x="282" y="237"/>
                </a:lnTo>
                <a:lnTo>
                  <a:pt x="273" y="245"/>
                </a:lnTo>
                <a:lnTo>
                  <a:pt x="265" y="251"/>
                </a:lnTo>
                <a:lnTo>
                  <a:pt x="255" y="258"/>
                </a:lnTo>
                <a:lnTo>
                  <a:pt x="245" y="262"/>
                </a:lnTo>
                <a:lnTo>
                  <a:pt x="234" y="266"/>
                </a:lnTo>
                <a:lnTo>
                  <a:pt x="224" y="269"/>
                </a:lnTo>
                <a:lnTo>
                  <a:pt x="212" y="271"/>
                </a:lnTo>
                <a:lnTo>
                  <a:pt x="201" y="271"/>
                </a:lnTo>
                <a:lnTo>
                  <a:pt x="201" y="278"/>
                </a:lnTo>
                <a:lnTo>
                  <a:pt x="201" y="271"/>
                </a:lnTo>
                <a:lnTo>
                  <a:pt x="201" y="271"/>
                </a:lnTo>
                <a:lnTo>
                  <a:pt x="185" y="270"/>
                </a:lnTo>
                <a:lnTo>
                  <a:pt x="170" y="266"/>
                </a:lnTo>
                <a:lnTo>
                  <a:pt x="155" y="261"/>
                </a:lnTo>
                <a:lnTo>
                  <a:pt x="140" y="255"/>
                </a:lnTo>
                <a:lnTo>
                  <a:pt x="140" y="255"/>
                </a:lnTo>
                <a:close/>
                <a:moveTo>
                  <a:pt x="223" y="152"/>
                </a:moveTo>
                <a:lnTo>
                  <a:pt x="223" y="152"/>
                </a:lnTo>
                <a:lnTo>
                  <a:pt x="220" y="147"/>
                </a:lnTo>
                <a:lnTo>
                  <a:pt x="216" y="141"/>
                </a:lnTo>
                <a:lnTo>
                  <a:pt x="211" y="139"/>
                </a:lnTo>
                <a:lnTo>
                  <a:pt x="204" y="137"/>
                </a:lnTo>
                <a:lnTo>
                  <a:pt x="204" y="137"/>
                </a:lnTo>
                <a:lnTo>
                  <a:pt x="200" y="138"/>
                </a:lnTo>
                <a:lnTo>
                  <a:pt x="197" y="139"/>
                </a:lnTo>
                <a:lnTo>
                  <a:pt x="193" y="140"/>
                </a:lnTo>
                <a:lnTo>
                  <a:pt x="190" y="143"/>
                </a:lnTo>
                <a:lnTo>
                  <a:pt x="188" y="145"/>
                </a:lnTo>
                <a:lnTo>
                  <a:pt x="187" y="149"/>
                </a:lnTo>
                <a:lnTo>
                  <a:pt x="186" y="152"/>
                </a:lnTo>
                <a:lnTo>
                  <a:pt x="185" y="156"/>
                </a:lnTo>
                <a:lnTo>
                  <a:pt x="185" y="156"/>
                </a:lnTo>
                <a:lnTo>
                  <a:pt x="186" y="161"/>
                </a:lnTo>
                <a:lnTo>
                  <a:pt x="187" y="164"/>
                </a:lnTo>
                <a:lnTo>
                  <a:pt x="130" y="246"/>
                </a:lnTo>
                <a:lnTo>
                  <a:pt x="130" y="246"/>
                </a:lnTo>
                <a:lnTo>
                  <a:pt x="120" y="237"/>
                </a:lnTo>
                <a:lnTo>
                  <a:pt x="120" y="237"/>
                </a:lnTo>
                <a:lnTo>
                  <a:pt x="111" y="229"/>
                </a:lnTo>
                <a:lnTo>
                  <a:pt x="105" y="220"/>
                </a:lnTo>
                <a:lnTo>
                  <a:pt x="99" y="210"/>
                </a:lnTo>
                <a:lnTo>
                  <a:pt x="94" y="201"/>
                </a:lnTo>
                <a:lnTo>
                  <a:pt x="91" y="190"/>
                </a:lnTo>
                <a:lnTo>
                  <a:pt x="88" y="179"/>
                </a:lnTo>
                <a:lnTo>
                  <a:pt x="86" y="167"/>
                </a:lnTo>
                <a:lnTo>
                  <a:pt x="85" y="156"/>
                </a:lnTo>
                <a:lnTo>
                  <a:pt x="85" y="156"/>
                </a:lnTo>
                <a:lnTo>
                  <a:pt x="86" y="144"/>
                </a:lnTo>
                <a:lnTo>
                  <a:pt x="88" y="134"/>
                </a:lnTo>
                <a:lnTo>
                  <a:pt x="91" y="123"/>
                </a:lnTo>
                <a:lnTo>
                  <a:pt x="94" y="112"/>
                </a:lnTo>
                <a:lnTo>
                  <a:pt x="99" y="102"/>
                </a:lnTo>
                <a:lnTo>
                  <a:pt x="105" y="93"/>
                </a:lnTo>
                <a:lnTo>
                  <a:pt x="111" y="84"/>
                </a:lnTo>
                <a:lnTo>
                  <a:pt x="119" y="75"/>
                </a:lnTo>
                <a:lnTo>
                  <a:pt x="119" y="75"/>
                </a:lnTo>
                <a:lnTo>
                  <a:pt x="128" y="68"/>
                </a:lnTo>
                <a:lnTo>
                  <a:pt x="137" y="60"/>
                </a:lnTo>
                <a:lnTo>
                  <a:pt x="147" y="55"/>
                </a:lnTo>
                <a:lnTo>
                  <a:pt x="157" y="50"/>
                </a:lnTo>
                <a:lnTo>
                  <a:pt x="167" y="46"/>
                </a:lnTo>
                <a:lnTo>
                  <a:pt x="178" y="44"/>
                </a:lnTo>
                <a:lnTo>
                  <a:pt x="189" y="42"/>
                </a:lnTo>
                <a:lnTo>
                  <a:pt x="201" y="42"/>
                </a:lnTo>
                <a:lnTo>
                  <a:pt x="201" y="42"/>
                </a:lnTo>
                <a:lnTo>
                  <a:pt x="212" y="42"/>
                </a:lnTo>
                <a:lnTo>
                  <a:pt x="224" y="44"/>
                </a:lnTo>
                <a:lnTo>
                  <a:pt x="234" y="46"/>
                </a:lnTo>
                <a:lnTo>
                  <a:pt x="244" y="50"/>
                </a:lnTo>
                <a:lnTo>
                  <a:pt x="255" y="55"/>
                </a:lnTo>
                <a:lnTo>
                  <a:pt x="265" y="60"/>
                </a:lnTo>
                <a:lnTo>
                  <a:pt x="273" y="68"/>
                </a:lnTo>
                <a:lnTo>
                  <a:pt x="282" y="75"/>
                </a:lnTo>
                <a:lnTo>
                  <a:pt x="282" y="75"/>
                </a:lnTo>
                <a:lnTo>
                  <a:pt x="290" y="84"/>
                </a:lnTo>
                <a:lnTo>
                  <a:pt x="296" y="93"/>
                </a:lnTo>
                <a:lnTo>
                  <a:pt x="302" y="102"/>
                </a:lnTo>
                <a:lnTo>
                  <a:pt x="307" y="112"/>
                </a:lnTo>
                <a:lnTo>
                  <a:pt x="311" y="123"/>
                </a:lnTo>
                <a:lnTo>
                  <a:pt x="313" y="134"/>
                </a:lnTo>
                <a:lnTo>
                  <a:pt x="315" y="144"/>
                </a:lnTo>
                <a:lnTo>
                  <a:pt x="315" y="156"/>
                </a:lnTo>
                <a:lnTo>
                  <a:pt x="315" y="156"/>
                </a:lnTo>
                <a:lnTo>
                  <a:pt x="315" y="164"/>
                </a:lnTo>
                <a:lnTo>
                  <a:pt x="223" y="152"/>
                </a:lnTo>
                <a:close/>
                <a:moveTo>
                  <a:pt x="201" y="299"/>
                </a:moveTo>
                <a:lnTo>
                  <a:pt x="201" y="306"/>
                </a:lnTo>
                <a:lnTo>
                  <a:pt x="201" y="299"/>
                </a:lnTo>
                <a:lnTo>
                  <a:pt x="201" y="299"/>
                </a:lnTo>
                <a:lnTo>
                  <a:pt x="190" y="299"/>
                </a:lnTo>
                <a:lnTo>
                  <a:pt x="180" y="298"/>
                </a:lnTo>
                <a:lnTo>
                  <a:pt x="171" y="296"/>
                </a:lnTo>
                <a:lnTo>
                  <a:pt x="161" y="293"/>
                </a:lnTo>
                <a:lnTo>
                  <a:pt x="151" y="290"/>
                </a:lnTo>
                <a:lnTo>
                  <a:pt x="142" y="286"/>
                </a:lnTo>
                <a:lnTo>
                  <a:pt x="133" y="282"/>
                </a:lnTo>
                <a:lnTo>
                  <a:pt x="125" y="277"/>
                </a:lnTo>
                <a:lnTo>
                  <a:pt x="133" y="265"/>
                </a:lnTo>
                <a:lnTo>
                  <a:pt x="133" y="265"/>
                </a:lnTo>
                <a:lnTo>
                  <a:pt x="148" y="274"/>
                </a:lnTo>
                <a:lnTo>
                  <a:pt x="165" y="280"/>
                </a:lnTo>
                <a:lnTo>
                  <a:pt x="183" y="284"/>
                </a:lnTo>
                <a:lnTo>
                  <a:pt x="201" y="285"/>
                </a:lnTo>
                <a:lnTo>
                  <a:pt x="201" y="285"/>
                </a:lnTo>
                <a:lnTo>
                  <a:pt x="201" y="285"/>
                </a:lnTo>
                <a:lnTo>
                  <a:pt x="214" y="285"/>
                </a:lnTo>
                <a:lnTo>
                  <a:pt x="226" y="283"/>
                </a:lnTo>
                <a:lnTo>
                  <a:pt x="239" y="279"/>
                </a:lnTo>
                <a:lnTo>
                  <a:pt x="251" y="275"/>
                </a:lnTo>
                <a:lnTo>
                  <a:pt x="261" y="270"/>
                </a:lnTo>
                <a:lnTo>
                  <a:pt x="272" y="263"/>
                </a:lnTo>
                <a:lnTo>
                  <a:pt x="283" y="256"/>
                </a:lnTo>
                <a:lnTo>
                  <a:pt x="292" y="247"/>
                </a:lnTo>
                <a:lnTo>
                  <a:pt x="292" y="247"/>
                </a:lnTo>
                <a:lnTo>
                  <a:pt x="299" y="239"/>
                </a:lnTo>
                <a:lnTo>
                  <a:pt x="305" y="232"/>
                </a:lnTo>
                <a:lnTo>
                  <a:pt x="310" y="224"/>
                </a:lnTo>
                <a:lnTo>
                  <a:pt x="315" y="216"/>
                </a:lnTo>
                <a:lnTo>
                  <a:pt x="320" y="207"/>
                </a:lnTo>
                <a:lnTo>
                  <a:pt x="323" y="198"/>
                </a:lnTo>
                <a:lnTo>
                  <a:pt x="325" y="189"/>
                </a:lnTo>
                <a:lnTo>
                  <a:pt x="327" y="179"/>
                </a:lnTo>
                <a:lnTo>
                  <a:pt x="341" y="181"/>
                </a:lnTo>
                <a:lnTo>
                  <a:pt x="341" y="181"/>
                </a:lnTo>
                <a:lnTo>
                  <a:pt x="337" y="197"/>
                </a:lnTo>
                <a:lnTo>
                  <a:pt x="332" y="214"/>
                </a:lnTo>
                <a:lnTo>
                  <a:pt x="324" y="229"/>
                </a:lnTo>
                <a:lnTo>
                  <a:pt x="314" y="243"/>
                </a:lnTo>
                <a:lnTo>
                  <a:pt x="314" y="243"/>
                </a:lnTo>
                <a:lnTo>
                  <a:pt x="314" y="244"/>
                </a:lnTo>
                <a:lnTo>
                  <a:pt x="314" y="244"/>
                </a:lnTo>
                <a:lnTo>
                  <a:pt x="308" y="250"/>
                </a:lnTo>
                <a:lnTo>
                  <a:pt x="308" y="250"/>
                </a:lnTo>
                <a:lnTo>
                  <a:pt x="308" y="250"/>
                </a:lnTo>
                <a:lnTo>
                  <a:pt x="308" y="250"/>
                </a:lnTo>
                <a:lnTo>
                  <a:pt x="301" y="257"/>
                </a:lnTo>
                <a:lnTo>
                  <a:pt x="301" y="257"/>
                </a:lnTo>
                <a:lnTo>
                  <a:pt x="295" y="263"/>
                </a:lnTo>
                <a:lnTo>
                  <a:pt x="295" y="263"/>
                </a:lnTo>
                <a:lnTo>
                  <a:pt x="295" y="263"/>
                </a:lnTo>
                <a:lnTo>
                  <a:pt x="295" y="263"/>
                </a:lnTo>
                <a:lnTo>
                  <a:pt x="288" y="269"/>
                </a:lnTo>
                <a:lnTo>
                  <a:pt x="288" y="269"/>
                </a:lnTo>
                <a:lnTo>
                  <a:pt x="288" y="270"/>
                </a:lnTo>
                <a:lnTo>
                  <a:pt x="288" y="270"/>
                </a:lnTo>
                <a:lnTo>
                  <a:pt x="279" y="276"/>
                </a:lnTo>
                <a:lnTo>
                  <a:pt x="268" y="282"/>
                </a:lnTo>
                <a:lnTo>
                  <a:pt x="258" y="287"/>
                </a:lnTo>
                <a:lnTo>
                  <a:pt x="247" y="291"/>
                </a:lnTo>
                <a:lnTo>
                  <a:pt x="236" y="295"/>
                </a:lnTo>
                <a:lnTo>
                  <a:pt x="225" y="297"/>
                </a:lnTo>
                <a:lnTo>
                  <a:pt x="213" y="299"/>
                </a:lnTo>
                <a:lnTo>
                  <a:pt x="201" y="299"/>
                </a:lnTo>
                <a:lnTo>
                  <a:pt x="201" y="299"/>
                </a:lnTo>
                <a:close/>
                <a:moveTo>
                  <a:pt x="302" y="275"/>
                </a:moveTo>
                <a:lnTo>
                  <a:pt x="302" y="275"/>
                </a:lnTo>
                <a:lnTo>
                  <a:pt x="304" y="275"/>
                </a:lnTo>
                <a:lnTo>
                  <a:pt x="304" y="275"/>
                </a:lnTo>
                <a:lnTo>
                  <a:pt x="307" y="272"/>
                </a:lnTo>
                <a:lnTo>
                  <a:pt x="307" y="272"/>
                </a:lnTo>
                <a:lnTo>
                  <a:pt x="311" y="268"/>
                </a:lnTo>
                <a:lnTo>
                  <a:pt x="311" y="268"/>
                </a:lnTo>
                <a:lnTo>
                  <a:pt x="312" y="266"/>
                </a:lnTo>
                <a:lnTo>
                  <a:pt x="312" y="266"/>
                </a:lnTo>
                <a:lnTo>
                  <a:pt x="320" y="259"/>
                </a:lnTo>
                <a:lnTo>
                  <a:pt x="320" y="259"/>
                </a:lnTo>
                <a:lnTo>
                  <a:pt x="320" y="258"/>
                </a:lnTo>
                <a:lnTo>
                  <a:pt x="327" y="265"/>
                </a:lnTo>
                <a:lnTo>
                  <a:pt x="310" y="283"/>
                </a:lnTo>
                <a:lnTo>
                  <a:pt x="302" y="275"/>
                </a:lnTo>
                <a:close/>
                <a:moveTo>
                  <a:pt x="450" y="439"/>
                </a:moveTo>
                <a:lnTo>
                  <a:pt x="447" y="436"/>
                </a:lnTo>
                <a:lnTo>
                  <a:pt x="447" y="436"/>
                </a:lnTo>
                <a:lnTo>
                  <a:pt x="481" y="403"/>
                </a:lnTo>
                <a:lnTo>
                  <a:pt x="481" y="403"/>
                </a:lnTo>
                <a:lnTo>
                  <a:pt x="484" y="406"/>
                </a:lnTo>
                <a:lnTo>
                  <a:pt x="484" y="406"/>
                </a:lnTo>
                <a:lnTo>
                  <a:pt x="483" y="412"/>
                </a:lnTo>
                <a:lnTo>
                  <a:pt x="481" y="418"/>
                </a:lnTo>
                <a:lnTo>
                  <a:pt x="477" y="424"/>
                </a:lnTo>
                <a:lnTo>
                  <a:pt x="473" y="428"/>
                </a:lnTo>
                <a:lnTo>
                  <a:pt x="468" y="433"/>
                </a:lnTo>
                <a:lnTo>
                  <a:pt x="462" y="436"/>
                </a:lnTo>
                <a:lnTo>
                  <a:pt x="457" y="438"/>
                </a:lnTo>
                <a:lnTo>
                  <a:pt x="450" y="439"/>
                </a:lnTo>
                <a:lnTo>
                  <a:pt x="450" y="4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4" name="Freeform 71">
            <a:extLst>
              <a:ext uri="{FF2B5EF4-FFF2-40B4-BE49-F238E27FC236}">
                <a16:creationId xmlns:a16="http://schemas.microsoft.com/office/drawing/2014/main" id="{A20BDD85-197B-417A-9072-C23C1F5C65D3}"/>
              </a:ext>
            </a:extLst>
          </p:cNvPr>
          <p:cNvSpPr>
            <a:spLocks noEditPoints="1"/>
          </p:cNvSpPr>
          <p:nvPr/>
        </p:nvSpPr>
        <p:spPr bwMode="auto">
          <a:xfrm>
            <a:off x="2627200" y="2541822"/>
            <a:ext cx="384400" cy="574746"/>
          </a:xfrm>
          <a:custGeom>
            <a:avLst/>
            <a:gdLst>
              <a:gd name="T0" fmla="*/ 303 w 311"/>
              <a:gd name="T1" fmla="*/ 227 h 465"/>
              <a:gd name="T2" fmla="*/ 264 w 311"/>
              <a:gd name="T3" fmla="*/ 169 h 465"/>
              <a:gd name="T4" fmla="*/ 201 w 311"/>
              <a:gd name="T5" fmla="*/ 141 h 465"/>
              <a:gd name="T6" fmla="*/ 171 w 311"/>
              <a:gd name="T7" fmla="*/ 121 h 465"/>
              <a:gd name="T8" fmla="*/ 164 w 311"/>
              <a:gd name="T9" fmla="*/ 55 h 465"/>
              <a:gd name="T10" fmla="*/ 97 w 311"/>
              <a:gd name="T11" fmla="*/ 70 h 465"/>
              <a:gd name="T12" fmla="*/ 99 w 311"/>
              <a:gd name="T13" fmla="*/ 240 h 465"/>
              <a:gd name="T14" fmla="*/ 106 w 311"/>
              <a:gd name="T15" fmla="*/ 279 h 465"/>
              <a:gd name="T16" fmla="*/ 145 w 311"/>
              <a:gd name="T17" fmla="*/ 290 h 465"/>
              <a:gd name="T18" fmla="*/ 155 w 311"/>
              <a:gd name="T19" fmla="*/ 252 h 465"/>
              <a:gd name="T20" fmla="*/ 171 w 311"/>
              <a:gd name="T21" fmla="*/ 231 h 465"/>
              <a:gd name="T22" fmla="*/ 189 w 311"/>
              <a:gd name="T23" fmla="*/ 195 h 465"/>
              <a:gd name="T24" fmla="*/ 212 w 311"/>
              <a:gd name="T25" fmla="*/ 192 h 465"/>
              <a:gd name="T26" fmla="*/ 243 w 311"/>
              <a:gd name="T27" fmla="*/ 244 h 465"/>
              <a:gd name="T28" fmla="*/ 239 w 311"/>
              <a:gd name="T29" fmla="*/ 325 h 465"/>
              <a:gd name="T30" fmla="*/ 208 w 311"/>
              <a:gd name="T31" fmla="*/ 363 h 465"/>
              <a:gd name="T32" fmla="*/ 200 w 311"/>
              <a:gd name="T33" fmla="*/ 360 h 465"/>
              <a:gd name="T34" fmla="*/ 53 w 311"/>
              <a:gd name="T35" fmla="*/ 343 h 465"/>
              <a:gd name="T36" fmla="*/ 76 w 311"/>
              <a:gd name="T37" fmla="*/ 393 h 465"/>
              <a:gd name="T38" fmla="*/ 18 w 311"/>
              <a:gd name="T39" fmla="*/ 419 h 465"/>
              <a:gd name="T40" fmla="*/ 0 w 311"/>
              <a:gd name="T41" fmla="*/ 465 h 465"/>
              <a:gd name="T42" fmla="*/ 243 w 311"/>
              <a:gd name="T43" fmla="*/ 424 h 465"/>
              <a:gd name="T44" fmla="*/ 234 w 311"/>
              <a:gd name="T45" fmla="*/ 405 h 465"/>
              <a:gd name="T46" fmla="*/ 281 w 311"/>
              <a:gd name="T47" fmla="*/ 367 h 465"/>
              <a:gd name="T48" fmla="*/ 308 w 311"/>
              <a:gd name="T49" fmla="*/ 311 h 465"/>
              <a:gd name="T50" fmla="*/ 149 w 311"/>
              <a:gd name="T51" fmla="*/ 15 h 465"/>
              <a:gd name="T52" fmla="*/ 112 w 311"/>
              <a:gd name="T53" fmla="*/ 78 h 465"/>
              <a:gd name="T54" fmla="*/ 129 w 311"/>
              <a:gd name="T55" fmla="*/ 375 h 465"/>
              <a:gd name="T56" fmla="*/ 157 w 311"/>
              <a:gd name="T57" fmla="*/ 123 h 465"/>
              <a:gd name="T58" fmla="*/ 134 w 311"/>
              <a:gd name="T59" fmla="*/ 146 h 465"/>
              <a:gd name="T60" fmla="*/ 137 w 311"/>
              <a:gd name="T61" fmla="*/ 173 h 465"/>
              <a:gd name="T62" fmla="*/ 156 w 311"/>
              <a:gd name="T63" fmla="*/ 217 h 465"/>
              <a:gd name="T64" fmla="*/ 187 w 311"/>
              <a:gd name="T65" fmla="*/ 170 h 465"/>
              <a:gd name="T66" fmla="*/ 169 w 311"/>
              <a:gd name="T67" fmla="*/ 187 h 465"/>
              <a:gd name="T68" fmla="*/ 154 w 311"/>
              <a:gd name="T69" fmla="*/ 173 h 465"/>
              <a:gd name="T70" fmla="*/ 147 w 311"/>
              <a:gd name="T71" fmla="*/ 152 h 465"/>
              <a:gd name="T72" fmla="*/ 165 w 311"/>
              <a:gd name="T73" fmla="*/ 135 h 465"/>
              <a:gd name="T74" fmla="*/ 185 w 311"/>
              <a:gd name="T75" fmla="*/ 142 h 465"/>
              <a:gd name="T76" fmla="*/ 120 w 311"/>
              <a:gd name="T77" fmla="*/ 276 h 465"/>
              <a:gd name="T78" fmla="*/ 114 w 311"/>
              <a:gd name="T79" fmla="*/ 239 h 465"/>
              <a:gd name="T80" fmla="*/ 260 w 311"/>
              <a:gd name="T81" fmla="*/ 257 h 465"/>
              <a:gd name="T82" fmla="*/ 230 w 311"/>
              <a:gd name="T83" fmla="*/ 189 h 465"/>
              <a:gd name="T84" fmla="*/ 203 w 311"/>
              <a:gd name="T85" fmla="*/ 176 h 465"/>
              <a:gd name="T86" fmla="*/ 206 w 311"/>
              <a:gd name="T87" fmla="*/ 157 h 465"/>
              <a:gd name="T88" fmla="*/ 234 w 311"/>
              <a:gd name="T89" fmla="*/ 164 h 465"/>
              <a:gd name="T90" fmla="*/ 277 w 311"/>
              <a:gd name="T91" fmla="*/ 205 h 465"/>
              <a:gd name="T92" fmla="*/ 297 w 311"/>
              <a:gd name="T93" fmla="*/ 266 h 465"/>
              <a:gd name="T94" fmla="*/ 292 w 311"/>
              <a:gd name="T95" fmla="*/ 318 h 465"/>
              <a:gd name="T96" fmla="*/ 264 w 311"/>
              <a:gd name="T97" fmla="*/ 366 h 465"/>
              <a:gd name="T98" fmla="*/ 219 w 311"/>
              <a:gd name="T99" fmla="*/ 397 h 465"/>
              <a:gd name="T100" fmla="*/ 214 w 311"/>
              <a:gd name="T101" fmla="*/ 376 h 465"/>
              <a:gd name="T102" fmla="*/ 246 w 311"/>
              <a:gd name="T103" fmla="*/ 346 h 465"/>
              <a:gd name="T104" fmla="*/ 170 w 311"/>
              <a:gd name="T105" fmla="*/ 370 h 465"/>
              <a:gd name="T106" fmla="*/ 186 w 311"/>
              <a:gd name="T107" fmla="*/ 365 h 465"/>
              <a:gd name="T108" fmla="*/ 170 w 311"/>
              <a:gd name="T109" fmla="*/ 370 h 465"/>
              <a:gd name="T110" fmla="*/ 193 w 311"/>
              <a:gd name="T111" fmla="*/ 391 h 465"/>
              <a:gd name="T112" fmla="*/ 185 w 311"/>
              <a:gd name="T113" fmla="*/ 398 h 465"/>
              <a:gd name="T114" fmla="*/ 179 w 311"/>
              <a:gd name="T115" fmla="*/ 388 h 465"/>
              <a:gd name="T116" fmla="*/ 14 w 311"/>
              <a:gd name="T117" fmla="*/ 434 h 465"/>
              <a:gd name="T118" fmla="*/ 235 w 311"/>
              <a:gd name="T119" fmla="*/ 451 h 465"/>
              <a:gd name="T120" fmla="*/ 185 w 311"/>
              <a:gd name="T121" fmla="*/ 412 h 465"/>
              <a:gd name="T122" fmla="*/ 221 w 311"/>
              <a:gd name="T123" fmla="*/ 433 h 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11" h="465">
                <a:moveTo>
                  <a:pt x="311" y="278"/>
                </a:moveTo>
                <a:lnTo>
                  <a:pt x="311" y="278"/>
                </a:lnTo>
                <a:lnTo>
                  <a:pt x="311" y="265"/>
                </a:lnTo>
                <a:lnTo>
                  <a:pt x="309" y="252"/>
                </a:lnTo>
                <a:lnTo>
                  <a:pt x="307" y="239"/>
                </a:lnTo>
                <a:lnTo>
                  <a:pt x="303" y="227"/>
                </a:lnTo>
                <a:lnTo>
                  <a:pt x="299" y="216"/>
                </a:lnTo>
                <a:lnTo>
                  <a:pt x="293" y="205"/>
                </a:lnTo>
                <a:lnTo>
                  <a:pt x="287" y="195"/>
                </a:lnTo>
                <a:lnTo>
                  <a:pt x="280" y="185"/>
                </a:lnTo>
                <a:lnTo>
                  <a:pt x="273" y="176"/>
                </a:lnTo>
                <a:lnTo>
                  <a:pt x="264" y="169"/>
                </a:lnTo>
                <a:lnTo>
                  <a:pt x="255" y="161"/>
                </a:lnTo>
                <a:lnTo>
                  <a:pt x="246" y="155"/>
                </a:lnTo>
                <a:lnTo>
                  <a:pt x="235" y="149"/>
                </a:lnTo>
                <a:lnTo>
                  <a:pt x="224" y="145"/>
                </a:lnTo>
                <a:lnTo>
                  <a:pt x="213" y="143"/>
                </a:lnTo>
                <a:lnTo>
                  <a:pt x="201" y="141"/>
                </a:lnTo>
                <a:lnTo>
                  <a:pt x="201" y="141"/>
                </a:lnTo>
                <a:lnTo>
                  <a:pt x="196" y="133"/>
                </a:lnTo>
                <a:lnTo>
                  <a:pt x="189" y="127"/>
                </a:lnTo>
                <a:lnTo>
                  <a:pt x="181" y="122"/>
                </a:lnTo>
                <a:lnTo>
                  <a:pt x="175" y="121"/>
                </a:lnTo>
                <a:lnTo>
                  <a:pt x="171" y="121"/>
                </a:lnTo>
                <a:lnTo>
                  <a:pt x="171" y="79"/>
                </a:lnTo>
                <a:lnTo>
                  <a:pt x="164" y="79"/>
                </a:lnTo>
                <a:lnTo>
                  <a:pt x="164" y="70"/>
                </a:lnTo>
                <a:lnTo>
                  <a:pt x="167" y="70"/>
                </a:lnTo>
                <a:lnTo>
                  <a:pt x="167" y="55"/>
                </a:lnTo>
                <a:lnTo>
                  <a:pt x="164" y="55"/>
                </a:lnTo>
                <a:lnTo>
                  <a:pt x="164" y="0"/>
                </a:lnTo>
                <a:lnTo>
                  <a:pt x="97" y="0"/>
                </a:lnTo>
                <a:lnTo>
                  <a:pt x="97" y="55"/>
                </a:lnTo>
                <a:lnTo>
                  <a:pt x="94" y="55"/>
                </a:lnTo>
                <a:lnTo>
                  <a:pt x="94" y="70"/>
                </a:lnTo>
                <a:lnTo>
                  <a:pt x="97" y="70"/>
                </a:lnTo>
                <a:lnTo>
                  <a:pt x="97" y="79"/>
                </a:lnTo>
                <a:lnTo>
                  <a:pt x="90" y="79"/>
                </a:lnTo>
                <a:lnTo>
                  <a:pt x="90" y="231"/>
                </a:lnTo>
                <a:lnTo>
                  <a:pt x="99" y="231"/>
                </a:lnTo>
                <a:lnTo>
                  <a:pt x="99" y="240"/>
                </a:lnTo>
                <a:lnTo>
                  <a:pt x="99" y="240"/>
                </a:lnTo>
                <a:lnTo>
                  <a:pt x="100" y="245"/>
                </a:lnTo>
                <a:lnTo>
                  <a:pt x="103" y="250"/>
                </a:lnTo>
                <a:lnTo>
                  <a:pt x="103" y="250"/>
                </a:lnTo>
                <a:lnTo>
                  <a:pt x="106" y="252"/>
                </a:lnTo>
                <a:lnTo>
                  <a:pt x="106" y="279"/>
                </a:lnTo>
                <a:lnTo>
                  <a:pt x="106" y="279"/>
                </a:lnTo>
                <a:lnTo>
                  <a:pt x="107" y="283"/>
                </a:lnTo>
                <a:lnTo>
                  <a:pt x="110" y="286"/>
                </a:lnTo>
                <a:lnTo>
                  <a:pt x="112" y="290"/>
                </a:lnTo>
                <a:lnTo>
                  <a:pt x="116" y="290"/>
                </a:lnTo>
                <a:lnTo>
                  <a:pt x="145" y="290"/>
                </a:lnTo>
                <a:lnTo>
                  <a:pt x="145" y="290"/>
                </a:lnTo>
                <a:lnTo>
                  <a:pt x="149" y="290"/>
                </a:lnTo>
                <a:lnTo>
                  <a:pt x="152" y="286"/>
                </a:lnTo>
                <a:lnTo>
                  <a:pt x="154" y="283"/>
                </a:lnTo>
                <a:lnTo>
                  <a:pt x="155" y="279"/>
                </a:lnTo>
                <a:lnTo>
                  <a:pt x="155" y="252"/>
                </a:lnTo>
                <a:lnTo>
                  <a:pt x="155" y="252"/>
                </a:lnTo>
                <a:lnTo>
                  <a:pt x="158" y="250"/>
                </a:lnTo>
                <a:lnTo>
                  <a:pt x="158" y="250"/>
                </a:lnTo>
                <a:lnTo>
                  <a:pt x="160" y="245"/>
                </a:lnTo>
                <a:lnTo>
                  <a:pt x="161" y="240"/>
                </a:lnTo>
                <a:lnTo>
                  <a:pt x="161" y="231"/>
                </a:lnTo>
                <a:lnTo>
                  <a:pt x="171" y="231"/>
                </a:lnTo>
                <a:lnTo>
                  <a:pt x="171" y="219"/>
                </a:lnTo>
                <a:lnTo>
                  <a:pt x="171" y="219"/>
                </a:lnTo>
                <a:lnTo>
                  <a:pt x="178" y="208"/>
                </a:lnTo>
                <a:lnTo>
                  <a:pt x="182" y="202"/>
                </a:lnTo>
                <a:lnTo>
                  <a:pt x="186" y="198"/>
                </a:lnTo>
                <a:lnTo>
                  <a:pt x="189" y="195"/>
                </a:lnTo>
                <a:lnTo>
                  <a:pt x="194" y="192"/>
                </a:lnTo>
                <a:lnTo>
                  <a:pt x="198" y="191"/>
                </a:lnTo>
                <a:lnTo>
                  <a:pt x="203" y="191"/>
                </a:lnTo>
                <a:lnTo>
                  <a:pt x="203" y="191"/>
                </a:lnTo>
                <a:lnTo>
                  <a:pt x="208" y="191"/>
                </a:lnTo>
                <a:lnTo>
                  <a:pt x="212" y="192"/>
                </a:lnTo>
                <a:lnTo>
                  <a:pt x="215" y="195"/>
                </a:lnTo>
                <a:lnTo>
                  <a:pt x="220" y="198"/>
                </a:lnTo>
                <a:lnTo>
                  <a:pt x="227" y="205"/>
                </a:lnTo>
                <a:lnTo>
                  <a:pt x="234" y="216"/>
                </a:lnTo>
                <a:lnTo>
                  <a:pt x="239" y="229"/>
                </a:lnTo>
                <a:lnTo>
                  <a:pt x="243" y="244"/>
                </a:lnTo>
                <a:lnTo>
                  <a:pt x="246" y="260"/>
                </a:lnTo>
                <a:lnTo>
                  <a:pt x="247" y="278"/>
                </a:lnTo>
                <a:lnTo>
                  <a:pt x="247" y="278"/>
                </a:lnTo>
                <a:lnTo>
                  <a:pt x="246" y="295"/>
                </a:lnTo>
                <a:lnTo>
                  <a:pt x="243" y="311"/>
                </a:lnTo>
                <a:lnTo>
                  <a:pt x="239" y="325"/>
                </a:lnTo>
                <a:lnTo>
                  <a:pt x="234" y="338"/>
                </a:lnTo>
                <a:lnTo>
                  <a:pt x="227" y="349"/>
                </a:lnTo>
                <a:lnTo>
                  <a:pt x="220" y="357"/>
                </a:lnTo>
                <a:lnTo>
                  <a:pt x="215" y="360"/>
                </a:lnTo>
                <a:lnTo>
                  <a:pt x="212" y="362"/>
                </a:lnTo>
                <a:lnTo>
                  <a:pt x="208" y="363"/>
                </a:lnTo>
                <a:lnTo>
                  <a:pt x="203" y="364"/>
                </a:lnTo>
                <a:lnTo>
                  <a:pt x="203" y="364"/>
                </a:lnTo>
                <a:lnTo>
                  <a:pt x="203" y="364"/>
                </a:lnTo>
                <a:lnTo>
                  <a:pt x="203" y="364"/>
                </a:lnTo>
                <a:lnTo>
                  <a:pt x="201" y="363"/>
                </a:lnTo>
                <a:lnTo>
                  <a:pt x="200" y="360"/>
                </a:lnTo>
                <a:lnTo>
                  <a:pt x="198" y="353"/>
                </a:lnTo>
                <a:lnTo>
                  <a:pt x="198" y="343"/>
                </a:lnTo>
                <a:lnTo>
                  <a:pt x="215" y="343"/>
                </a:lnTo>
                <a:lnTo>
                  <a:pt x="215" y="329"/>
                </a:lnTo>
                <a:lnTo>
                  <a:pt x="53" y="329"/>
                </a:lnTo>
                <a:lnTo>
                  <a:pt x="53" y="343"/>
                </a:lnTo>
                <a:lnTo>
                  <a:pt x="156" y="343"/>
                </a:lnTo>
                <a:lnTo>
                  <a:pt x="156" y="370"/>
                </a:lnTo>
                <a:lnTo>
                  <a:pt x="144" y="370"/>
                </a:lnTo>
                <a:lnTo>
                  <a:pt x="144" y="360"/>
                </a:lnTo>
                <a:lnTo>
                  <a:pt x="76" y="360"/>
                </a:lnTo>
                <a:lnTo>
                  <a:pt x="76" y="393"/>
                </a:lnTo>
                <a:lnTo>
                  <a:pt x="144" y="393"/>
                </a:lnTo>
                <a:lnTo>
                  <a:pt x="144" y="384"/>
                </a:lnTo>
                <a:lnTo>
                  <a:pt x="156" y="384"/>
                </a:lnTo>
                <a:lnTo>
                  <a:pt x="156" y="419"/>
                </a:lnTo>
                <a:lnTo>
                  <a:pt x="18" y="419"/>
                </a:lnTo>
                <a:lnTo>
                  <a:pt x="18" y="419"/>
                </a:lnTo>
                <a:lnTo>
                  <a:pt x="11" y="420"/>
                </a:lnTo>
                <a:lnTo>
                  <a:pt x="6" y="424"/>
                </a:lnTo>
                <a:lnTo>
                  <a:pt x="3" y="428"/>
                </a:lnTo>
                <a:lnTo>
                  <a:pt x="2" y="430"/>
                </a:lnTo>
                <a:lnTo>
                  <a:pt x="0" y="433"/>
                </a:lnTo>
                <a:lnTo>
                  <a:pt x="0" y="465"/>
                </a:lnTo>
                <a:lnTo>
                  <a:pt x="249" y="465"/>
                </a:lnTo>
                <a:lnTo>
                  <a:pt x="249" y="433"/>
                </a:lnTo>
                <a:lnTo>
                  <a:pt x="249" y="433"/>
                </a:lnTo>
                <a:lnTo>
                  <a:pt x="249" y="430"/>
                </a:lnTo>
                <a:lnTo>
                  <a:pt x="248" y="428"/>
                </a:lnTo>
                <a:lnTo>
                  <a:pt x="243" y="424"/>
                </a:lnTo>
                <a:lnTo>
                  <a:pt x="238" y="420"/>
                </a:lnTo>
                <a:lnTo>
                  <a:pt x="232" y="419"/>
                </a:lnTo>
                <a:lnTo>
                  <a:pt x="229" y="419"/>
                </a:lnTo>
                <a:lnTo>
                  <a:pt x="225" y="410"/>
                </a:lnTo>
                <a:lnTo>
                  <a:pt x="225" y="410"/>
                </a:lnTo>
                <a:lnTo>
                  <a:pt x="234" y="405"/>
                </a:lnTo>
                <a:lnTo>
                  <a:pt x="243" y="401"/>
                </a:lnTo>
                <a:lnTo>
                  <a:pt x="252" y="395"/>
                </a:lnTo>
                <a:lnTo>
                  <a:pt x="260" y="390"/>
                </a:lnTo>
                <a:lnTo>
                  <a:pt x="267" y="383"/>
                </a:lnTo>
                <a:lnTo>
                  <a:pt x="275" y="376"/>
                </a:lnTo>
                <a:lnTo>
                  <a:pt x="281" y="367"/>
                </a:lnTo>
                <a:lnTo>
                  <a:pt x="288" y="360"/>
                </a:lnTo>
                <a:lnTo>
                  <a:pt x="293" y="350"/>
                </a:lnTo>
                <a:lnTo>
                  <a:pt x="297" y="341"/>
                </a:lnTo>
                <a:lnTo>
                  <a:pt x="302" y="332"/>
                </a:lnTo>
                <a:lnTo>
                  <a:pt x="305" y="321"/>
                </a:lnTo>
                <a:lnTo>
                  <a:pt x="308" y="311"/>
                </a:lnTo>
                <a:lnTo>
                  <a:pt x="310" y="299"/>
                </a:lnTo>
                <a:lnTo>
                  <a:pt x="311" y="289"/>
                </a:lnTo>
                <a:lnTo>
                  <a:pt x="311" y="278"/>
                </a:lnTo>
                <a:lnTo>
                  <a:pt x="311" y="278"/>
                </a:lnTo>
                <a:close/>
                <a:moveTo>
                  <a:pt x="112" y="15"/>
                </a:moveTo>
                <a:lnTo>
                  <a:pt x="149" y="15"/>
                </a:lnTo>
                <a:lnTo>
                  <a:pt x="149" y="55"/>
                </a:lnTo>
                <a:lnTo>
                  <a:pt x="112" y="55"/>
                </a:lnTo>
                <a:lnTo>
                  <a:pt x="112" y="15"/>
                </a:lnTo>
                <a:close/>
                <a:moveTo>
                  <a:pt x="149" y="70"/>
                </a:moveTo>
                <a:lnTo>
                  <a:pt x="149" y="78"/>
                </a:lnTo>
                <a:lnTo>
                  <a:pt x="112" y="78"/>
                </a:lnTo>
                <a:lnTo>
                  <a:pt x="112" y="70"/>
                </a:lnTo>
                <a:lnTo>
                  <a:pt x="149" y="70"/>
                </a:lnTo>
                <a:close/>
                <a:moveTo>
                  <a:pt x="129" y="379"/>
                </a:moveTo>
                <a:lnTo>
                  <a:pt x="90" y="379"/>
                </a:lnTo>
                <a:lnTo>
                  <a:pt x="90" y="375"/>
                </a:lnTo>
                <a:lnTo>
                  <a:pt x="129" y="375"/>
                </a:lnTo>
                <a:lnTo>
                  <a:pt x="129" y="379"/>
                </a:lnTo>
                <a:close/>
                <a:moveTo>
                  <a:pt x="104" y="217"/>
                </a:moveTo>
                <a:lnTo>
                  <a:pt x="104" y="93"/>
                </a:lnTo>
                <a:lnTo>
                  <a:pt x="157" y="93"/>
                </a:lnTo>
                <a:lnTo>
                  <a:pt x="157" y="123"/>
                </a:lnTo>
                <a:lnTo>
                  <a:pt x="157" y="123"/>
                </a:lnTo>
                <a:lnTo>
                  <a:pt x="152" y="125"/>
                </a:lnTo>
                <a:lnTo>
                  <a:pt x="147" y="128"/>
                </a:lnTo>
                <a:lnTo>
                  <a:pt x="143" y="132"/>
                </a:lnTo>
                <a:lnTo>
                  <a:pt x="140" y="136"/>
                </a:lnTo>
                <a:lnTo>
                  <a:pt x="137" y="141"/>
                </a:lnTo>
                <a:lnTo>
                  <a:pt x="134" y="146"/>
                </a:lnTo>
                <a:lnTo>
                  <a:pt x="133" y="151"/>
                </a:lnTo>
                <a:lnTo>
                  <a:pt x="132" y="157"/>
                </a:lnTo>
                <a:lnTo>
                  <a:pt x="132" y="157"/>
                </a:lnTo>
                <a:lnTo>
                  <a:pt x="133" y="163"/>
                </a:lnTo>
                <a:lnTo>
                  <a:pt x="134" y="169"/>
                </a:lnTo>
                <a:lnTo>
                  <a:pt x="137" y="173"/>
                </a:lnTo>
                <a:lnTo>
                  <a:pt x="140" y="178"/>
                </a:lnTo>
                <a:lnTo>
                  <a:pt x="143" y="183"/>
                </a:lnTo>
                <a:lnTo>
                  <a:pt x="146" y="186"/>
                </a:lnTo>
                <a:lnTo>
                  <a:pt x="152" y="189"/>
                </a:lnTo>
                <a:lnTo>
                  <a:pt x="156" y="191"/>
                </a:lnTo>
                <a:lnTo>
                  <a:pt x="156" y="217"/>
                </a:lnTo>
                <a:lnTo>
                  <a:pt x="104" y="217"/>
                </a:lnTo>
                <a:close/>
                <a:moveTo>
                  <a:pt x="192" y="157"/>
                </a:moveTo>
                <a:lnTo>
                  <a:pt x="192" y="157"/>
                </a:lnTo>
                <a:lnTo>
                  <a:pt x="192" y="162"/>
                </a:lnTo>
                <a:lnTo>
                  <a:pt x="189" y="165"/>
                </a:lnTo>
                <a:lnTo>
                  <a:pt x="187" y="170"/>
                </a:lnTo>
                <a:lnTo>
                  <a:pt x="185" y="173"/>
                </a:lnTo>
                <a:lnTo>
                  <a:pt x="182" y="175"/>
                </a:lnTo>
                <a:lnTo>
                  <a:pt x="178" y="177"/>
                </a:lnTo>
                <a:lnTo>
                  <a:pt x="173" y="179"/>
                </a:lnTo>
                <a:lnTo>
                  <a:pt x="169" y="179"/>
                </a:lnTo>
                <a:lnTo>
                  <a:pt x="169" y="187"/>
                </a:lnTo>
                <a:lnTo>
                  <a:pt x="169" y="179"/>
                </a:lnTo>
                <a:lnTo>
                  <a:pt x="169" y="179"/>
                </a:lnTo>
                <a:lnTo>
                  <a:pt x="165" y="179"/>
                </a:lnTo>
                <a:lnTo>
                  <a:pt x="160" y="177"/>
                </a:lnTo>
                <a:lnTo>
                  <a:pt x="157" y="175"/>
                </a:lnTo>
                <a:lnTo>
                  <a:pt x="154" y="173"/>
                </a:lnTo>
                <a:lnTo>
                  <a:pt x="151" y="170"/>
                </a:lnTo>
                <a:lnTo>
                  <a:pt x="148" y="165"/>
                </a:lnTo>
                <a:lnTo>
                  <a:pt x="147" y="162"/>
                </a:lnTo>
                <a:lnTo>
                  <a:pt x="147" y="157"/>
                </a:lnTo>
                <a:lnTo>
                  <a:pt x="147" y="157"/>
                </a:lnTo>
                <a:lnTo>
                  <a:pt x="147" y="152"/>
                </a:lnTo>
                <a:lnTo>
                  <a:pt x="148" y="148"/>
                </a:lnTo>
                <a:lnTo>
                  <a:pt x="151" y="145"/>
                </a:lnTo>
                <a:lnTo>
                  <a:pt x="154" y="142"/>
                </a:lnTo>
                <a:lnTo>
                  <a:pt x="157" y="138"/>
                </a:lnTo>
                <a:lnTo>
                  <a:pt x="160" y="136"/>
                </a:lnTo>
                <a:lnTo>
                  <a:pt x="165" y="135"/>
                </a:lnTo>
                <a:lnTo>
                  <a:pt x="169" y="135"/>
                </a:lnTo>
                <a:lnTo>
                  <a:pt x="169" y="135"/>
                </a:lnTo>
                <a:lnTo>
                  <a:pt x="173" y="135"/>
                </a:lnTo>
                <a:lnTo>
                  <a:pt x="178" y="136"/>
                </a:lnTo>
                <a:lnTo>
                  <a:pt x="182" y="138"/>
                </a:lnTo>
                <a:lnTo>
                  <a:pt x="185" y="142"/>
                </a:lnTo>
                <a:lnTo>
                  <a:pt x="187" y="145"/>
                </a:lnTo>
                <a:lnTo>
                  <a:pt x="189" y="148"/>
                </a:lnTo>
                <a:lnTo>
                  <a:pt x="192" y="152"/>
                </a:lnTo>
                <a:lnTo>
                  <a:pt x="192" y="157"/>
                </a:lnTo>
                <a:lnTo>
                  <a:pt x="192" y="157"/>
                </a:lnTo>
                <a:close/>
                <a:moveTo>
                  <a:pt x="120" y="276"/>
                </a:moveTo>
                <a:lnTo>
                  <a:pt x="120" y="253"/>
                </a:lnTo>
                <a:lnTo>
                  <a:pt x="141" y="253"/>
                </a:lnTo>
                <a:lnTo>
                  <a:pt x="141" y="276"/>
                </a:lnTo>
                <a:lnTo>
                  <a:pt x="120" y="276"/>
                </a:lnTo>
                <a:close/>
                <a:moveTo>
                  <a:pt x="147" y="239"/>
                </a:moveTo>
                <a:lnTo>
                  <a:pt x="114" y="239"/>
                </a:lnTo>
                <a:lnTo>
                  <a:pt x="114" y="231"/>
                </a:lnTo>
                <a:lnTo>
                  <a:pt x="147" y="231"/>
                </a:lnTo>
                <a:lnTo>
                  <a:pt x="147" y="239"/>
                </a:lnTo>
                <a:close/>
                <a:moveTo>
                  <a:pt x="261" y="278"/>
                </a:moveTo>
                <a:lnTo>
                  <a:pt x="261" y="278"/>
                </a:lnTo>
                <a:lnTo>
                  <a:pt x="260" y="257"/>
                </a:lnTo>
                <a:lnTo>
                  <a:pt x="256" y="238"/>
                </a:lnTo>
                <a:lnTo>
                  <a:pt x="251" y="221"/>
                </a:lnTo>
                <a:lnTo>
                  <a:pt x="245" y="205"/>
                </a:lnTo>
                <a:lnTo>
                  <a:pt x="240" y="199"/>
                </a:lnTo>
                <a:lnTo>
                  <a:pt x="236" y="194"/>
                </a:lnTo>
                <a:lnTo>
                  <a:pt x="230" y="189"/>
                </a:lnTo>
                <a:lnTo>
                  <a:pt x="226" y="185"/>
                </a:lnTo>
                <a:lnTo>
                  <a:pt x="221" y="182"/>
                </a:lnTo>
                <a:lnTo>
                  <a:pt x="214" y="178"/>
                </a:lnTo>
                <a:lnTo>
                  <a:pt x="209" y="177"/>
                </a:lnTo>
                <a:lnTo>
                  <a:pt x="203" y="176"/>
                </a:lnTo>
                <a:lnTo>
                  <a:pt x="203" y="176"/>
                </a:lnTo>
                <a:lnTo>
                  <a:pt x="200" y="177"/>
                </a:lnTo>
                <a:lnTo>
                  <a:pt x="200" y="177"/>
                </a:lnTo>
                <a:lnTo>
                  <a:pt x="202" y="172"/>
                </a:lnTo>
                <a:lnTo>
                  <a:pt x="205" y="168"/>
                </a:lnTo>
                <a:lnTo>
                  <a:pt x="206" y="162"/>
                </a:lnTo>
                <a:lnTo>
                  <a:pt x="206" y="157"/>
                </a:lnTo>
                <a:lnTo>
                  <a:pt x="206" y="157"/>
                </a:lnTo>
                <a:lnTo>
                  <a:pt x="206" y="155"/>
                </a:lnTo>
                <a:lnTo>
                  <a:pt x="206" y="155"/>
                </a:lnTo>
                <a:lnTo>
                  <a:pt x="215" y="158"/>
                </a:lnTo>
                <a:lnTo>
                  <a:pt x="225" y="161"/>
                </a:lnTo>
                <a:lnTo>
                  <a:pt x="234" y="164"/>
                </a:lnTo>
                <a:lnTo>
                  <a:pt x="242" y="170"/>
                </a:lnTo>
                <a:lnTo>
                  <a:pt x="250" y="175"/>
                </a:lnTo>
                <a:lnTo>
                  <a:pt x="257" y="182"/>
                </a:lnTo>
                <a:lnTo>
                  <a:pt x="265" y="189"/>
                </a:lnTo>
                <a:lnTo>
                  <a:pt x="272" y="197"/>
                </a:lnTo>
                <a:lnTo>
                  <a:pt x="277" y="205"/>
                </a:lnTo>
                <a:lnTo>
                  <a:pt x="282" y="214"/>
                </a:lnTo>
                <a:lnTo>
                  <a:pt x="287" y="224"/>
                </a:lnTo>
                <a:lnTo>
                  <a:pt x="291" y="233"/>
                </a:lnTo>
                <a:lnTo>
                  <a:pt x="293" y="244"/>
                </a:lnTo>
                <a:lnTo>
                  <a:pt x="295" y="255"/>
                </a:lnTo>
                <a:lnTo>
                  <a:pt x="297" y="266"/>
                </a:lnTo>
                <a:lnTo>
                  <a:pt x="297" y="278"/>
                </a:lnTo>
                <a:lnTo>
                  <a:pt x="297" y="278"/>
                </a:lnTo>
                <a:lnTo>
                  <a:pt x="297" y="287"/>
                </a:lnTo>
                <a:lnTo>
                  <a:pt x="296" y="298"/>
                </a:lnTo>
                <a:lnTo>
                  <a:pt x="294" y="308"/>
                </a:lnTo>
                <a:lnTo>
                  <a:pt x="292" y="318"/>
                </a:lnTo>
                <a:lnTo>
                  <a:pt x="289" y="326"/>
                </a:lnTo>
                <a:lnTo>
                  <a:pt x="284" y="335"/>
                </a:lnTo>
                <a:lnTo>
                  <a:pt x="280" y="344"/>
                </a:lnTo>
                <a:lnTo>
                  <a:pt x="276" y="352"/>
                </a:lnTo>
                <a:lnTo>
                  <a:pt x="270" y="360"/>
                </a:lnTo>
                <a:lnTo>
                  <a:pt x="264" y="366"/>
                </a:lnTo>
                <a:lnTo>
                  <a:pt x="257" y="373"/>
                </a:lnTo>
                <a:lnTo>
                  <a:pt x="251" y="379"/>
                </a:lnTo>
                <a:lnTo>
                  <a:pt x="243" y="385"/>
                </a:lnTo>
                <a:lnTo>
                  <a:pt x="235" y="389"/>
                </a:lnTo>
                <a:lnTo>
                  <a:pt x="227" y="393"/>
                </a:lnTo>
                <a:lnTo>
                  <a:pt x="219" y="397"/>
                </a:lnTo>
                <a:lnTo>
                  <a:pt x="216" y="391"/>
                </a:lnTo>
                <a:lnTo>
                  <a:pt x="216" y="391"/>
                </a:lnTo>
                <a:lnTo>
                  <a:pt x="212" y="384"/>
                </a:lnTo>
                <a:lnTo>
                  <a:pt x="209" y="377"/>
                </a:lnTo>
                <a:lnTo>
                  <a:pt x="209" y="377"/>
                </a:lnTo>
                <a:lnTo>
                  <a:pt x="214" y="376"/>
                </a:lnTo>
                <a:lnTo>
                  <a:pt x="220" y="374"/>
                </a:lnTo>
                <a:lnTo>
                  <a:pt x="224" y="372"/>
                </a:lnTo>
                <a:lnTo>
                  <a:pt x="229" y="367"/>
                </a:lnTo>
                <a:lnTo>
                  <a:pt x="234" y="363"/>
                </a:lnTo>
                <a:lnTo>
                  <a:pt x="238" y="358"/>
                </a:lnTo>
                <a:lnTo>
                  <a:pt x="246" y="346"/>
                </a:lnTo>
                <a:lnTo>
                  <a:pt x="252" y="332"/>
                </a:lnTo>
                <a:lnTo>
                  <a:pt x="256" y="314"/>
                </a:lnTo>
                <a:lnTo>
                  <a:pt x="260" y="297"/>
                </a:lnTo>
                <a:lnTo>
                  <a:pt x="261" y="278"/>
                </a:lnTo>
                <a:lnTo>
                  <a:pt x="261" y="278"/>
                </a:lnTo>
                <a:close/>
                <a:moveTo>
                  <a:pt x="170" y="370"/>
                </a:moveTo>
                <a:lnTo>
                  <a:pt x="170" y="344"/>
                </a:lnTo>
                <a:lnTo>
                  <a:pt x="183" y="344"/>
                </a:lnTo>
                <a:lnTo>
                  <a:pt x="183" y="344"/>
                </a:lnTo>
                <a:lnTo>
                  <a:pt x="184" y="354"/>
                </a:lnTo>
                <a:lnTo>
                  <a:pt x="186" y="365"/>
                </a:lnTo>
                <a:lnTo>
                  <a:pt x="186" y="365"/>
                </a:lnTo>
                <a:lnTo>
                  <a:pt x="184" y="365"/>
                </a:lnTo>
                <a:lnTo>
                  <a:pt x="184" y="365"/>
                </a:lnTo>
                <a:lnTo>
                  <a:pt x="180" y="365"/>
                </a:lnTo>
                <a:lnTo>
                  <a:pt x="176" y="366"/>
                </a:lnTo>
                <a:lnTo>
                  <a:pt x="170" y="370"/>
                </a:lnTo>
                <a:lnTo>
                  <a:pt x="170" y="370"/>
                </a:lnTo>
                <a:close/>
                <a:moveTo>
                  <a:pt x="185" y="384"/>
                </a:moveTo>
                <a:lnTo>
                  <a:pt x="185" y="384"/>
                </a:lnTo>
                <a:lnTo>
                  <a:pt x="188" y="384"/>
                </a:lnTo>
                <a:lnTo>
                  <a:pt x="191" y="386"/>
                </a:lnTo>
                <a:lnTo>
                  <a:pt x="192" y="388"/>
                </a:lnTo>
                <a:lnTo>
                  <a:pt x="193" y="391"/>
                </a:lnTo>
                <a:lnTo>
                  <a:pt x="193" y="391"/>
                </a:lnTo>
                <a:lnTo>
                  <a:pt x="192" y="393"/>
                </a:lnTo>
                <a:lnTo>
                  <a:pt x="191" y="395"/>
                </a:lnTo>
                <a:lnTo>
                  <a:pt x="188" y="398"/>
                </a:lnTo>
                <a:lnTo>
                  <a:pt x="185" y="398"/>
                </a:lnTo>
                <a:lnTo>
                  <a:pt x="185" y="398"/>
                </a:lnTo>
                <a:lnTo>
                  <a:pt x="183" y="398"/>
                </a:lnTo>
                <a:lnTo>
                  <a:pt x="181" y="395"/>
                </a:lnTo>
                <a:lnTo>
                  <a:pt x="179" y="393"/>
                </a:lnTo>
                <a:lnTo>
                  <a:pt x="179" y="391"/>
                </a:lnTo>
                <a:lnTo>
                  <a:pt x="179" y="391"/>
                </a:lnTo>
                <a:lnTo>
                  <a:pt x="179" y="388"/>
                </a:lnTo>
                <a:lnTo>
                  <a:pt x="181" y="386"/>
                </a:lnTo>
                <a:lnTo>
                  <a:pt x="183" y="384"/>
                </a:lnTo>
                <a:lnTo>
                  <a:pt x="185" y="384"/>
                </a:lnTo>
                <a:lnTo>
                  <a:pt x="185" y="384"/>
                </a:lnTo>
                <a:close/>
                <a:moveTo>
                  <a:pt x="14" y="434"/>
                </a:moveTo>
                <a:lnTo>
                  <a:pt x="14" y="434"/>
                </a:lnTo>
                <a:lnTo>
                  <a:pt x="18" y="433"/>
                </a:lnTo>
                <a:lnTo>
                  <a:pt x="158" y="433"/>
                </a:lnTo>
                <a:lnTo>
                  <a:pt x="158" y="451"/>
                </a:lnTo>
                <a:lnTo>
                  <a:pt x="14" y="451"/>
                </a:lnTo>
                <a:lnTo>
                  <a:pt x="14" y="434"/>
                </a:lnTo>
                <a:close/>
                <a:moveTo>
                  <a:pt x="235" y="451"/>
                </a:moveTo>
                <a:lnTo>
                  <a:pt x="172" y="451"/>
                </a:lnTo>
                <a:lnTo>
                  <a:pt x="172" y="407"/>
                </a:lnTo>
                <a:lnTo>
                  <a:pt x="172" y="407"/>
                </a:lnTo>
                <a:lnTo>
                  <a:pt x="179" y="411"/>
                </a:lnTo>
                <a:lnTo>
                  <a:pt x="182" y="412"/>
                </a:lnTo>
                <a:lnTo>
                  <a:pt x="185" y="412"/>
                </a:lnTo>
                <a:lnTo>
                  <a:pt x="185" y="412"/>
                </a:lnTo>
                <a:lnTo>
                  <a:pt x="192" y="412"/>
                </a:lnTo>
                <a:lnTo>
                  <a:pt x="197" y="408"/>
                </a:lnTo>
                <a:lnTo>
                  <a:pt x="201" y="405"/>
                </a:lnTo>
                <a:lnTo>
                  <a:pt x="205" y="400"/>
                </a:lnTo>
                <a:lnTo>
                  <a:pt x="221" y="433"/>
                </a:lnTo>
                <a:lnTo>
                  <a:pt x="221" y="433"/>
                </a:lnTo>
                <a:lnTo>
                  <a:pt x="232" y="433"/>
                </a:lnTo>
                <a:lnTo>
                  <a:pt x="232" y="433"/>
                </a:lnTo>
                <a:lnTo>
                  <a:pt x="235" y="434"/>
                </a:lnTo>
                <a:lnTo>
                  <a:pt x="235" y="4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746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0" y="963669"/>
            <a:ext cx="12192000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4DE826C-5B9D-474A-8381-2A70114EC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6001" y="999859"/>
            <a:ext cx="9419999" cy="294569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1300" b="0">
                <a:effectLst/>
                <a:latin typeface="Calibri" panose="020F0502020204030204" pitchFamily="34" charset="0"/>
              </a:rPr>
              <a:t>Something about me that you should know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EBBA0F44-5EA7-40A8-8B81-F2169C6726EB}"/>
              </a:ext>
            </a:extLst>
          </p:cNvPr>
          <p:cNvGrpSpPr/>
          <p:nvPr/>
        </p:nvGrpSpPr>
        <p:grpSpPr>
          <a:xfrm>
            <a:off x="4024504" y="168629"/>
            <a:ext cx="4142992" cy="461665"/>
            <a:chOff x="4024504" y="168629"/>
            <a:chExt cx="4142992" cy="461665"/>
          </a:xfrm>
        </p:grpSpPr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72E90BAF-49F7-4306-BF82-43380D475623}"/>
                </a:ext>
              </a:extLst>
            </p:cNvPr>
            <p:cNvCxnSpPr>
              <a:cxnSpLocks/>
            </p:cNvCxnSpPr>
            <p:nvPr/>
          </p:nvCxnSpPr>
          <p:spPr>
            <a:xfrm>
              <a:off x="4024504" y="523455"/>
              <a:ext cx="4142992" cy="0"/>
            </a:xfrm>
            <a:prstGeom prst="line">
              <a:avLst/>
            </a:prstGeom>
            <a:ln w="19050"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/>
                  </a:gs>
                  <a:gs pos="100000">
                    <a:schemeClr val="bg1">
                      <a:alpha val="200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6C0C03B2-3C94-4456-A481-9E86B8EA7329}"/>
                </a:ext>
              </a:extLst>
            </p:cNvPr>
            <p:cNvSpPr txBox="1"/>
            <p:nvPr/>
          </p:nvSpPr>
          <p:spPr>
            <a:xfrm>
              <a:off x="5098663" y="168629"/>
              <a:ext cx="19946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b="1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TITLE</a:t>
              </a:r>
              <a:r>
                <a:rPr lang="en-US" altLang="zh-CN" sz="240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altLang="zh-CN" sz="240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HERE</a:t>
              </a:r>
              <a:endParaRPr lang="zh-CN" altLang="en-US" sz="24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 50">
            <a:extLst>
              <a:ext uri="{FF2B5EF4-FFF2-40B4-BE49-F238E27FC236}">
                <a16:creationId xmlns:a16="http://schemas.microsoft.com/office/drawing/2014/main" id="{CACAB017-D2A5-4247-90A9-82C3A4A22D11}"/>
              </a:ext>
            </a:extLst>
          </p:cNvPr>
          <p:cNvGrpSpPr/>
          <p:nvPr/>
        </p:nvGrpSpPr>
        <p:grpSpPr>
          <a:xfrm>
            <a:off x="1316472" y="2526993"/>
            <a:ext cx="894896" cy="894896"/>
            <a:chOff x="1316472" y="2556021"/>
            <a:chExt cx="894896" cy="894896"/>
          </a:xfrm>
        </p:grpSpPr>
        <p:sp>
          <p:nvSpPr>
            <p:cNvPr id="8" name="Oval 8">
              <a:extLst>
                <a:ext uri="{FF2B5EF4-FFF2-40B4-BE49-F238E27FC236}">
                  <a16:creationId xmlns:a16="http://schemas.microsoft.com/office/drawing/2014/main" id="{BA8412E5-A050-4C5F-8A63-29C95FD1202D}"/>
                </a:ext>
              </a:extLst>
            </p:cNvPr>
            <p:cNvSpPr/>
            <p:nvPr/>
          </p:nvSpPr>
          <p:spPr>
            <a:xfrm>
              <a:off x="1316472" y="2556021"/>
              <a:ext cx="894896" cy="894896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solidFill>
                <a:schemeClr val="bg1"/>
              </a:solidFill>
            </a:ln>
            <a:effectLst>
              <a:outerShdw blurRad="88900" dist="63500" dir="5400000" sx="99000" sy="99000" algn="t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grpSp>
          <p:nvGrpSpPr>
            <p:cNvPr id="9" name="Group 31">
              <a:extLst>
                <a:ext uri="{FF2B5EF4-FFF2-40B4-BE49-F238E27FC236}">
                  <a16:creationId xmlns:a16="http://schemas.microsoft.com/office/drawing/2014/main" id="{A03D5FE2-BAAA-4CBF-BDA4-6192A8E16EED}"/>
                </a:ext>
              </a:extLst>
            </p:cNvPr>
            <p:cNvGrpSpPr/>
            <p:nvPr/>
          </p:nvGrpSpPr>
          <p:grpSpPr>
            <a:xfrm>
              <a:off x="1570131" y="2782586"/>
              <a:ext cx="387578" cy="441766"/>
              <a:chOff x="4021138" y="1814513"/>
              <a:chExt cx="669925" cy="763588"/>
            </a:xfrm>
            <a:solidFill>
              <a:schemeClr val="bg1">
                <a:lumMod val="95000"/>
              </a:schemeClr>
            </a:solidFill>
          </p:grpSpPr>
          <p:sp>
            <p:nvSpPr>
              <p:cNvPr id="10" name="Freeform 32">
                <a:extLst>
                  <a:ext uri="{FF2B5EF4-FFF2-40B4-BE49-F238E27FC236}">
                    <a16:creationId xmlns:a16="http://schemas.microsoft.com/office/drawing/2014/main" id="{D7D46E70-BD48-4CA1-BEAD-18D462D0AF8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40200" y="1938338"/>
                <a:ext cx="431800" cy="639763"/>
              </a:xfrm>
              <a:custGeom>
                <a:avLst/>
                <a:gdLst>
                  <a:gd name="T0" fmla="*/ 96 w 272"/>
                  <a:gd name="T1" fmla="*/ 7 h 403"/>
                  <a:gd name="T2" fmla="*/ 40 w 272"/>
                  <a:gd name="T3" fmla="*/ 40 h 403"/>
                  <a:gd name="T4" fmla="*/ 5 w 272"/>
                  <a:gd name="T5" fmla="*/ 97 h 403"/>
                  <a:gd name="T6" fmla="*/ 1 w 272"/>
                  <a:gd name="T7" fmla="*/ 148 h 403"/>
                  <a:gd name="T8" fmla="*/ 29 w 272"/>
                  <a:gd name="T9" fmla="*/ 232 h 403"/>
                  <a:gd name="T10" fmla="*/ 55 w 272"/>
                  <a:gd name="T11" fmla="*/ 273 h 403"/>
                  <a:gd name="T12" fmla="*/ 63 w 272"/>
                  <a:gd name="T13" fmla="*/ 314 h 403"/>
                  <a:gd name="T14" fmla="*/ 55 w 272"/>
                  <a:gd name="T15" fmla="*/ 329 h 403"/>
                  <a:gd name="T16" fmla="*/ 55 w 272"/>
                  <a:gd name="T17" fmla="*/ 349 h 403"/>
                  <a:gd name="T18" fmla="*/ 55 w 272"/>
                  <a:gd name="T19" fmla="*/ 364 h 403"/>
                  <a:gd name="T20" fmla="*/ 61 w 272"/>
                  <a:gd name="T21" fmla="*/ 384 h 403"/>
                  <a:gd name="T22" fmla="*/ 80 w 272"/>
                  <a:gd name="T23" fmla="*/ 402 h 403"/>
                  <a:gd name="T24" fmla="*/ 189 w 272"/>
                  <a:gd name="T25" fmla="*/ 403 h 403"/>
                  <a:gd name="T26" fmla="*/ 206 w 272"/>
                  <a:gd name="T27" fmla="*/ 387 h 403"/>
                  <a:gd name="T28" fmla="*/ 217 w 272"/>
                  <a:gd name="T29" fmla="*/ 370 h 403"/>
                  <a:gd name="T30" fmla="*/ 217 w 272"/>
                  <a:gd name="T31" fmla="*/ 349 h 403"/>
                  <a:gd name="T32" fmla="*/ 217 w 272"/>
                  <a:gd name="T33" fmla="*/ 334 h 403"/>
                  <a:gd name="T34" fmla="*/ 212 w 272"/>
                  <a:gd name="T35" fmla="*/ 316 h 403"/>
                  <a:gd name="T36" fmla="*/ 214 w 272"/>
                  <a:gd name="T37" fmla="*/ 278 h 403"/>
                  <a:gd name="T38" fmla="*/ 236 w 272"/>
                  <a:gd name="T39" fmla="*/ 243 h 403"/>
                  <a:gd name="T40" fmla="*/ 269 w 272"/>
                  <a:gd name="T41" fmla="*/ 161 h 403"/>
                  <a:gd name="T42" fmla="*/ 270 w 272"/>
                  <a:gd name="T43" fmla="*/ 110 h 403"/>
                  <a:gd name="T44" fmla="*/ 241 w 272"/>
                  <a:gd name="T45" fmla="*/ 50 h 403"/>
                  <a:gd name="T46" fmla="*/ 189 w 272"/>
                  <a:gd name="T47" fmla="*/ 11 h 403"/>
                  <a:gd name="T48" fmla="*/ 136 w 272"/>
                  <a:gd name="T49" fmla="*/ 0 h 403"/>
                  <a:gd name="T50" fmla="*/ 201 w 272"/>
                  <a:gd name="T51" fmla="*/ 367 h 403"/>
                  <a:gd name="T52" fmla="*/ 202 w 272"/>
                  <a:gd name="T53" fmla="*/ 373 h 403"/>
                  <a:gd name="T54" fmla="*/ 192 w 272"/>
                  <a:gd name="T55" fmla="*/ 385 h 403"/>
                  <a:gd name="T56" fmla="*/ 87 w 272"/>
                  <a:gd name="T57" fmla="*/ 389 h 403"/>
                  <a:gd name="T58" fmla="*/ 79 w 272"/>
                  <a:gd name="T59" fmla="*/ 381 h 403"/>
                  <a:gd name="T60" fmla="*/ 69 w 272"/>
                  <a:gd name="T61" fmla="*/ 370 h 403"/>
                  <a:gd name="T62" fmla="*/ 71 w 272"/>
                  <a:gd name="T63" fmla="*/ 353 h 403"/>
                  <a:gd name="T64" fmla="*/ 70 w 272"/>
                  <a:gd name="T65" fmla="*/ 347 h 403"/>
                  <a:gd name="T66" fmla="*/ 70 w 272"/>
                  <a:gd name="T67" fmla="*/ 332 h 403"/>
                  <a:gd name="T68" fmla="*/ 72 w 272"/>
                  <a:gd name="T69" fmla="*/ 324 h 403"/>
                  <a:gd name="T70" fmla="*/ 203 w 272"/>
                  <a:gd name="T71" fmla="*/ 329 h 403"/>
                  <a:gd name="T72" fmla="*/ 203 w 272"/>
                  <a:gd name="T73" fmla="*/ 347 h 403"/>
                  <a:gd name="T74" fmla="*/ 92 w 272"/>
                  <a:gd name="T75" fmla="*/ 196 h 403"/>
                  <a:gd name="T76" fmla="*/ 148 w 272"/>
                  <a:gd name="T77" fmla="*/ 186 h 403"/>
                  <a:gd name="T78" fmla="*/ 109 w 272"/>
                  <a:gd name="T79" fmla="*/ 310 h 403"/>
                  <a:gd name="T80" fmla="*/ 197 w 272"/>
                  <a:gd name="T81" fmla="*/ 285 h 403"/>
                  <a:gd name="T82" fmla="*/ 185 w 272"/>
                  <a:gd name="T83" fmla="*/ 170 h 403"/>
                  <a:gd name="T84" fmla="*/ 148 w 272"/>
                  <a:gd name="T85" fmla="*/ 168 h 403"/>
                  <a:gd name="T86" fmla="*/ 92 w 272"/>
                  <a:gd name="T87" fmla="*/ 178 h 403"/>
                  <a:gd name="T88" fmla="*/ 77 w 272"/>
                  <a:gd name="T89" fmla="*/ 310 h 403"/>
                  <a:gd name="T90" fmla="*/ 68 w 272"/>
                  <a:gd name="T91" fmla="*/ 265 h 403"/>
                  <a:gd name="T92" fmla="*/ 41 w 272"/>
                  <a:gd name="T93" fmla="*/ 225 h 403"/>
                  <a:gd name="T94" fmla="*/ 15 w 272"/>
                  <a:gd name="T95" fmla="*/ 147 h 403"/>
                  <a:gd name="T96" fmla="*/ 19 w 272"/>
                  <a:gd name="T97" fmla="*/ 101 h 403"/>
                  <a:gd name="T98" fmla="*/ 49 w 272"/>
                  <a:gd name="T99" fmla="*/ 51 h 403"/>
                  <a:gd name="T100" fmla="*/ 99 w 272"/>
                  <a:gd name="T101" fmla="*/ 21 h 403"/>
                  <a:gd name="T102" fmla="*/ 149 w 272"/>
                  <a:gd name="T103" fmla="*/ 16 h 403"/>
                  <a:gd name="T104" fmla="*/ 204 w 272"/>
                  <a:gd name="T105" fmla="*/ 36 h 403"/>
                  <a:gd name="T106" fmla="*/ 244 w 272"/>
                  <a:gd name="T107" fmla="*/ 79 h 403"/>
                  <a:gd name="T108" fmla="*/ 258 w 272"/>
                  <a:gd name="T109" fmla="*/ 138 h 403"/>
                  <a:gd name="T110" fmla="*/ 245 w 272"/>
                  <a:gd name="T111" fmla="*/ 194 h 403"/>
                  <a:gd name="T112" fmla="*/ 208 w 272"/>
                  <a:gd name="T113" fmla="*/ 260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72" h="403">
                    <a:moveTo>
                      <a:pt x="136" y="0"/>
                    </a:moveTo>
                    <a:lnTo>
                      <a:pt x="136" y="0"/>
                    </a:lnTo>
                    <a:lnTo>
                      <a:pt x="122" y="2"/>
                    </a:lnTo>
                    <a:lnTo>
                      <a:pt x="109" y="4"/>
                    </a:lnTo>
                    <a:lnTo>
                      <a:pt x="96" y="7"/>
                    </a:lnTo>
                    <a:lnTo>
                      <a:pt x="83" y="11"/>
                    </a:lnTo>
                    <a:lnTo>
                      <a:pt x="71" y="18"/>
                    </a:lnTo>
                    <a:lnTo>
                      <a:pt x="59" y="24"/>
                    </a:lnTo>
                    <a:lnTo>
                      <a:pt x="49" y="32"/>
                    </a:lnTo>
                    <a:lnTo>
                      <a:pt x="40" y="40"/>
                    </a:lnTo>
                    <a:lnTo>
                      <a:pt x="31" y="50"/>
                    </a:lnTo>
                    <a:lnTo>
                      <a:pt x="22" y="61"/>
                    </a:lnTo>
                    <a:lnTo>
                      <a:pt x="16" y="73"/>
                    </a:lnTo>
                    <a:lnTo>
                      <a:pt x="11" y="85"/>
                    </a:lnTo>
                    <a:lnTo>
                      <a:pt x="5" y="97"/>
                    </a:lnTo>
                    <a:lnTo>
                      <a:pt x="2" y="110"/>
                    </a:lnTo>
                    <a:lnTo>
                      <a:pt x="0" y="124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1" y="148"/>
                    </a:lnTo>
                    <a:lnTo>
                      <a:pt x="3" y="161"/>
                    </a:lnTo>
                    <a:lnTo>
                      <a:pt x="6" y="178"/>
                    </a:lnTo>
                    <a:lnTo>
                      <a:pt x="13" y="198"/>
                    </a:lnTo>
                    <a:lnTo>
                      <a:pt x="22" y="220"/>
                    </a:lnTo>
                    <a:lnTo>
                      <a:pt x="29" y="232"/>
                    </a:lnTo>
                    <a:lnTo>
                      <a:pt x="35" y="243"/>
                    </a:lnTo>
                    <a:lnTo>
                      <a:pt x="44" y="255"/>
                    </a:lnTo>
                    <a:lnTo>
                      <a:pt x="53" y="268"/>
                    </a:lnTo>
                    <a:lnTo>
                      <a:pt x="53" y="268"/>
                    </a:lnTo>
                    <a:lnTo>
                      <a:pt x="55" y="273"/>
                    </a:lnTo>
                    <a:lnTo>
                      <a:pt x="58" y="277"/>
                    </a:lnTo>
                    <a:lnTo>
                      <a:pt x="60" y="289"/>
                    </a:lnTo>
                    <a:lnTo>
                      <a:pt x="62" y="301"/>
                    </a:lnTo>
                    <a:lnTo>
                      <a:pt x="63" y="314"/>
                    </a:lnTo>
                    <a:lnTo>
                      <a:pt x="63" y="314"/>
                    </a:lnTo>
                    <a:lnTo>
                      <a:pt x="59" y="316"/>
                    </a:lnTo>
                    <a:lnTo>
                      <a:pt x="57" y="319"/>
                    </a:lnTo>
                    <a:lnTo>
                      <a:pt x="55" y="323"/>
                    </a:lnTo>
                    <a:lnTo>
                      <a:pt x="55" y="329"/>
                    </a:lnTo>
                    <a:lnTo>
                      <a:pt x="55" y="329"/>
                    </a:lnTo>
                    <a:lnTo>
                      <a:pt x="55" y="334"/>
                    </a:lnTo>
                    <a:lnTo>
                      <a:pt x="58" y="339"/>
                    </a:lnTo>
                    <a:lnTo>
                      <a:pt x="58" y="339"/>
                    </a:lnTo>
                    <a:lnTo>
                      <a:pt x="55" y="344"/>
                    </a:lnTo>
                    <a:lnTo>
                      <a:pt x="55" y="349"/>
                    </a:lnTo>
                    <a:lnTo>
                      <a:pt x="55" y="349"/>
                    </a:lnTo>
                    <a:lnTo>
                      <a:pt x="55" y="355"/>
                    </a:lnTo>
                    <a:lnTo>
                      <a:pt x="58" y="360"/>
                    </a:lnTo>
                    <a:lnTo>
                      <a:pt x="58" y="360"/>
                    </a:lnTo>
                    <a:lnTo>
                      <a:pt x="55" y="364"/>
                    </a:lnTo>
                    <a:lnTo>
                      <a:pt x="55" y="370"/>
                    </a:lnTo>
                    <a:lnTo>
                      <a:pt x="55" y="370"/>
                    </a:lnTo>
                    <a:lnTo>
                      <a:pt x="55" y="375"/>
                    </a:lnTo>
                    <a:lnTo>
                      <a:pt x="57" y="381"/>
                    </a:lnTo>
                    <a:lnTo>
                      <a:pt x="61" y="384"/>
                    </a:lnTo>
                    <a:lnTo>
                      <a:pt x="66" y="387"/>
                    </a:lnTo>
                    <a:lnTo>
                      <a:pt x="66" y="387"/>
                    </a:lnTo>
                    <a:lnTo>
                      <a:pt x="68" y="394"/>
                    </a:lnTo>
                    <a:lnTo>
                      <a:pt x="73" y="399"/>
                    </a:lnTo>
                    <a:lnTo>
                      <a:pt x="80" y="402"/>
                    </a:lnTo>
                    <a:lnTo>
                      <a:pt x="83" y="403"/>
                    </a:lnTo>
                    <a:lnTo>
                      <a:pt x="87" y="403"/>
                    </a:lnTo>
                    <a:lnTo>
                      <a:pt x="185" y="403"/>
                    </a:lnTo>
                    <a:lnTo>
                      <a:pt x="185" y="403"/>
                    </a:lnTo>
                    <a:lnTo>
                      <a:pt x="189" y="403"/>
                    </a:lnTo>
                    <a:lnTo>
                      <a:pt x="192" y="402"/>
                    </a:lnTo>
                    <a:lnTo>
                      <a:pt x="198" y="399"/>
                    </a:lnTo>
                    <a:lnTo>
                      <a:pt x="204" y="394"/>
                    </a:lnTo>
                    <a:lnTo>
                      <a:pt x="206" y="387"/>
                    </a:lnTo>
                    <a:lnTo>
                      <a:pt x="206" y="387"/>
                    </a:lnTo>
                    <a:lnTo>
                      <a:pt x="210" y="384"/>
                    </a:lnTo>
                    <a:lnTo>
                      <a:pt x="215" y="381"/>
                    </a:lnTo>
                    <a:lnTo>
                      <a:pt x="217" y="375"/>
                    </a:lnTo>
                    <a:lnTo>
                      <a:pt x="217" y="370"/>
                    </a:lnTo>
                    <a:lnTo>
                      <a:pt x="217" y="370"/>
                    </a:lnTo>
                    <a:lnTo>
                      <a:pt x="217" y="364"/>
                    </a:lnTo>
                    <a:lnTo>
                      <a:pt x="214" y="360"/>
                    </a:lnTo>
                    <a:lnTo>
                      <a:pt x="214" y="360"/>
                    </a:lnTo>
                    <a:lnTo>
                      <a:pt x="217" y="355"/>
                    </a:lnTo>
                    <a:lnTo>
                      <a:pt x="217" y="349"/>
                    </a:lnTo>
                    <a:lnTo>
                      <a:pt x="217" y="349"/>
                    </a:lnTo>
                    <a:lnTo>
                      <a:pt x="217" y="344"/>
                    </a:lnTo>
                    <a:lnTo>
                      <a:pt x="214" y="339"/>
                    </a:lnTo>
                    <a:lnTo>
                      <a:pt x="214" y="339"/>
                    </a:lnTo>
                    <a:lnTo>
                      <a:pt x="217" y="334"/>
                    </a:lnTo>
                    <a:lnTo>
                      <a:pt x="217" y="329"/>
                    </a:lnTo>
                    <a:lnTo>
                      <a:pt x="217" y="329"/>
                    </a:lnTo>
                    <a:lnTo>
                      <a:pt x="217" y="323"/>
                    </a:lnTo>
                    <a:lnTo>
                      <a:pt x="215" y="319"/>
                    </a:lnTo>
                    <a:lnTo>
                      <a:pt x="212" y="316"/>
                    </a:lnTo>
                    <a:lnTo>
                      <a:pt x="208" y="313"/>
                    </a:lnTo>
                    <a:lnTo>
                      <a:pt x="208" y="313"/>
                    </a:lnTo>
                    <a:lnTo>
                      <a:pt x="209" y="303"/>
                    </a:lnTo>
                    <a:lnTo>
                      <a:pt x="210" y="290"/>
                    </a:lnTo>
                    <a:lnTo>
                      <a:pt x="214" y="278"/>
                    </a:lnTo>
                    <a:lnTo>
                      <a:pt x="216" y="273"/>
                    </a:lnTo>
                    <a:lnTo>
                      <a:pt x="219" y="268"/>
                    </a:lnTo>
                    <a:lnTo>
                      <a:pt x="219" y="268"/>
                    </a:lnTo>
                    <a:lnTo>
                      <a:pt x="228" y="255"/>
                    </a:lnTo>
                    <a:lnTo>
                      <a:pt x="236" y="243"/>
                    </a:lnTo>
                    <a:lnTo>
                      <a:pt x="243" y="232"/>
                    </a:lnTo>
                    <a:lnTo>
                      <a:pt x="249" y="220"/>
                    </a:lnTo>
                    <a:lnTo>
                      <a:pt x="259" y="198"/>
                    </a:lnTo>
                    <a:lnTo>
                      <a:pt x="265" y="178"/>
                    </a:lnTo>
                    <a:lnTo>
                      <a:pt x="269" y="161"/>
                    </a:lnTo>
                    <a:lnTo>
                      <a:pt x="271" y="148"/>
                    </a:lnTo>
                    <a:lnTo>
                      <a:pt x="272" y="138"/>
                    </a:lnTo>
                    <a:lnTo>
                      <a:pt x="272" y="138"/>
                    </a:lnTo>
                    <a:lnTo>
                      <a:pt x="272" y="124"/>
                    </a:lnTo>
                    <a:lnTo>
                      <a:pt x="270" y="110"/>
                    </a:lnTo>
                    <a:lnTo>
                      <a:pt x="266" y="97"/>
                    </a:lnTo>
                    <a:lnTo>
                      <a:pt x="261" y="85"/>
                    </a:lnTo>
                    <a:lnTo>
                      <a:pt x="256" y="73"/>
                    </a:lnTo>
                    <a:lnTo>
                      <a:pt x="249" y="61"/>
                    </a:lnTo>
                    <a:lnTo>
                      <a:pt x="241" y="50"/>
                    </a:lnTo>
                    <a:lnTo>
                      <a:pt x="232" y="40"/>
                    </a:lnTo>
                    <a:lnTo>
                      <a:pt x="222" y="32"/>
                    </a:lnTo>
                    <a:lnTo>
                      <a:pt x="212" y="24"/>
                    </a:lnTo>
                    <a:lnTo>
                      <a:pt x="201" y="18"/>
                    </a:lnTo>
                    <a:lnTo>
                      <a:pt x="189" y="11"/>
                    </a:lnTo>
                    <a:lnTo>
                      <a:pt x="177" y="7"/>
                    </a:lnTo>
                    <a:lnTo>
                      <a:pt x="163" y="4"/>
                    </a:lnTo>
                    <a:lnTo>
                      <a:pt x="150" y="2"/>
                    </a:lnTo>
                    <a:lnTo>
                      <a:pt x="136" y="0"/>
                    </a:lnTo>
                    <a:lnTo>
                      <a:pt x="136" y="0"/>
                    </a:lnTo>
                    <a:close/>
                    <a:moveTo>
                      <a:pt x="203" y="349"/>
                    </a:moveTo>
                    <a:lnTo>
                      <a:pt x="203" y="349"/>
                    </a:lnTo>
                    <a:lnTo>
                      <a:pt x="203" y="351"/>
                    </a:lnTo>
                    <a:lnTo>
                      <a:pt x="201" y="353"/>
                    </a:lnTo>
                    <a:lnTo>
                      <a:pt x="201" y="367"/>
                    </a:lnTo>
                    <a:lnTo>
                      <a:pt x="201" y="367"/>
                    </a:lnTo>
                    <a:lnTo>
                      <a:pt x="203" y="368"/>
                    </a:lnTo>
                    <a:lnTo>
                      <a:pt x="203" y="370"/>
                    </a:lnTo>
                    <a:lnTo>
                      <a:pt x="203" y="370"/>
                    </a:lnTo>
                    <a:lnTo>
                      <a:pt x="202" y="373"/>
                    </a:lnTo>
                    <a:lnTo>
                      <a:pt x="200" y="374"/>
                    </a:lnTo>
                    <a:lnTo>
                      <a:pt x="193" y="381"/>
                    </a:lnTo>
                    <a:lnTo>
                      <a:pt x="193" y="382"/>
                    </a:lnTo>
                    <a:lnTo>
                      <a:pt x="193" y="382"/>
                    </a:lnTo>
                    <a:lnTo>
                      <a:pt x="192" y="385"/>
                    </a:lnTo>
                    <a:lnTo>
                      <a:pt x="191" y="387"/>
                    </a:lnTo>
                    <a:lnTo>
                      <a:pt x="188" y="389"/>
                    </a:lnTo>
                    <a:lnTo>
                      <a:pt x="185" y="389"/>
                    </a:lnTo>
                    <a:lnTo>
                      <a:pt x="87" y="389"/>
                    </a:lnTo>
                    <a:lnTo>
                      <a:pt x="87" y="389"/>
                    </a:lnTo>
                    <a:lnTo>
                      <a:pt x="84" y="389"/>
                    </a:lnTo>
                    <a:lnTo>
                      <a:pt x="82" y="387"/>
                    </a:lnTo>
                    <a:lnTo>
                      <a:pt x="80" y="385"/>
                    </a:lnTo>
                    <a:lnTo>
                      <a:pt x="79" y="382"/>
                    </a:lnTo>
                    <a:lnTo>
                      <a:pt x="79" y="381"/>
                    </a:lnTo>
                    <a:lnTo>
                      <a:pt x="72" y="374"/>
                    </a:lnTo>
                    <a:lnTo>
                      <a:pt x="72" y="374"/>
                    </a:lnTo>
                    <a:lnTo>
                      <a:pt x="70" y="373"/>
                    </a:lnTo>
                    <a:lnTo>
                      <a:pt x="69" y="370"/>
                    </a:lnTo>
                    <a:lnTo>
                      <a:pt x="69" y="370"/>
                    </a:lnTo>
                    <a:lnTo>
                      <a:pt x="69" y="369"/>
                    </a:lnTo>
                    <a:lnTo>
                      <a:pt x="71" y="367"/>
                    </a:lnTo>
                    <a:lnTo>
                      <a:pt x="176" y="367"/>
                    </a:lnTo>
                    <a:lnTo>
                      <a:pt x="176" y="353"/>
                    </a:lnTo>
                    <a:lnTo>
                      <a:pt x="71" y="353"/>
                    </a:lnTo>
                    <a:lnTo>
                      <a:pt x="71" y="353"/>
                    </a:lnTo>
                    <a:lnTo>
                      <a:pt x="69" y="351"/>
                    </a:lnTo>
                    <a:lnTo>
                      <a:pt x="69" y="349"/>
                    </a:lnTo>
                    <a:lnTo>
                      <a:pt x="69" y="349"/>
                    </a:lnTo>
                    <a:lnTo>
                      <a:pt x="70" y="347"/>
                    </a:lnTo>
                    <a:lnTo>
                      <a:pt x="71" y="346"/>
                    </a:lnTo>
                    <a:lnTo>
                      <a:pt x="176" y="346"/>
                    </a:lnTo>
                    <a:lnTo>
                      <a:pt x="176" y="332"/>
                    </a:lnTo>
                    <a:lnTo>
                      <a:pt x="70" y="332"/>
                    </a:lnTo>
                    <a:lnTo>
                      <a:pt x="70" y="332"/>
                    </a:lnTo>
                    <a:lnTo>
                      <a:pt x="69" y="330"/>
                    </a:lnTo>
                    <a:lnTo>
                      <a:pt x="69" y="329"/>
                    </a:lnTo>
                    <a:lnTo>
                      <a:pt x="69" y="329"/>
                    </a:lnTo>
                    <a:lnTo>
                      <a:pt x="70" y="326"/>
                    </a:lnTo>
                    <a:lnTo>
                      <a:pt x="72" y="324"/>
                    </a:lnTo>
                    <a:lnTo>
                      <a:pt x="200" y="324"/>
                    </a:lnTo>
                    <a:lnTo>
                      <a:pt x="200" y="324"/>
                    </a:lnTo>
                    <a:lnTo>
                      <a:pt x="202" y="326"/>
                    </a:lnTo>
                    <a:lnTo>
                      <a:pt x="203" y="329"/>
                    </a:lnTo>
                    <a:lnTo>
                      <a:pt x="203" y="329"/>
                    </a:lnTo>
                    <a:lnTo>
                      <a:pt x="203" y="331"/>
                    </a:lnTo>
                    <a:lnTo>
                      <a:pt x="201" y="332"/>
                    </a:lnTo>
                    <a:lnTo>
                      <a:pt x="201" y="346"/>
                    </a:lnTo>
                    <a:lnTo>
                      <a:pt x="201" y="346"/>
                    </a:lnTo>
                    <a:lnTo>
                      <a:pt x="203" y="347"/>
                    </a:lnTo>
                    <a:lnTo>
                      <a:pt x="203" y="349"/>
                    </a:lnTo>
                    <a:lnTo>
                      <a:pt x="203" y="349"/>
                    </a:lnTo>
                    <a:close/>
                    <a:moveTo>
                      <a:pt x="109" y="310"/>
                    </a:moveTo>
                    <a:lnTo>
                      <a:pt x="90" y="195"/>
                    </a:lnTo>
                    <a:lnTo>
                      <a:pt x="92" y="196"/>
                    </a:lnTo>
                    <a:lnTo>
                      <a:pt x="103" y="186"/>
                    </a:lnTo>
                    <a:lnTo>
                      <a:pt x="114" y="196"/>
                    </a:lnTo>
                    <a:lnTo>
                      <a:pt x="125" y="186"/>
                    </a:lnTo>
                    <a:lnTo>
                      <a:pt x="137" y="196"/>
                    </a:lnTo>
                    <a:lnTo>
                      <a:pt x="148" y="186"/>
                    </a:lnTo>
                    <a:lnTo>
                      <a:pt x="158" y="196"/>
                    </a:lnTo>
                    <a:lnTo>
                      <a:pt x="170" y="186"/>
                    </a:lnTo>
                    <a:lnTo>
                      <a:pt x="181" y="196"/>
                    </a:lnTo>
                    <a:lnTo>
                      <a:pt x="163" y="310"/>
                    </a:lnTo>
                    <a:lnTo>
                      <a:pt x="109" y="310"/>
                    </a:lnTo>
                    <a:close/>
                    <a:moveTo>
                      <a:pt x="208" y="260"/>
                    </a:moveTo>
                    <a:lnTo>
                      <a:pt x="208" y="260"/>
                    </a:lnTo>
                    <a:lnTo>
                      <a:pt x="204" y="265"/>
                    </a:lnTo>
                    <a:lnTo>
                      <a:pt x="202" y="272"/>
                    </a:lnTo>
                    <a:lnTo>
                      <a:pt x="197" y="285"/>
                    </a:lnTo>
                    <a:lnTo>
                      <a:pt x="195" y="299"/>
                    </a:lnTo>
                    <a:lnTo>
                      <a:pt x="194" y="310"/>
                    </a:lnTo>
                    <a:lnTo>
                      <a:pt x="177" y="310"/>
                    </a:lnTo>
                    <a:lnTo>
                      <a:pt x="200" y="172"/>
                    </a:lnTo>
                    <a:lnTo>
                      <a:pt x="185" y="170"/>
                    </a:lnTo>
                    <a:lnTo>
                      <a:pt x="184" y="174"/>
                    </a:lnTo>
                    <a:lnTo>
                      <a:pt x="181" y="178"/>
                    </a:lnTo>
                    <a:lnTo>
                      <a:pt x="170" y="168"/>
                    </a:lnTo>
                    <a:lnTo>
                      <a:pt x="158" y="178"/>
                    </a:lnTo>
                    <a:lnTo>
                      <a:pt x="148" y="168"/>
                    </a:lnTo>
                    <a:lnTo>
                      <a:pt x="137" y="178"/>
                    </a:lnTo>
                    <a:lnTo>
                      <a:pt x="125" y="168"/>
                    </a:lnTo>
                    <a:lnTo>
                      <a:pt x="114" y="178"/>
                    </a:lnTo>
                    <a:lnTo>
                      <a:pt x="103" y="168"/>
                    </a:lnTo>
                    <a:lnTo>
                      <a:pt x="92" y="178"/>
                    </a:lnTo>
                    <a:lnTo>
                      <a:pt x="86" y="173"/>
                    </a:lnTo>
                    <a:lnTo>
                      <a:pt x="86" y="170"/>
                    </a:lnTo>
                    <a:lnTo>
                      <a:pt x="72" y="172"/>
                    </a:lnTo>
                    <a:lnTo>
                      <a:pt x="95" y="310"/>
                    </a:lnTo>
                    <a:lnTo>
                      <a:pt x="77" y="310"/>
                    </a:lnTo>
                    <a:lnTo>
                      <a:pt x="77" y="310"/>
                    </a:lnTo>
                    <a:lnTo>
                      <a:pt x="76" y="299"/>
                    </a:lnTo>
                    <a:lnTo>
                      <a:pt x="74" y="285"/>
                    </a:lnTo>
                    <a:lnTo>
                      <a:pt x="71" y="272"/>
                    </a:lnTo>
                    <a:lnTo>
                      <a:pt x="68" y="265"/>
                    </a:lnTo>
                    <a:lnTo>
                      <a:pt x="63" y="260"/>
                    </a:lnTo>
                    <a:lnTo>
                      <a:pt x="63" y="260"/>
                    </a:lnTo>
                    <a:lnTo>
                      <a:pt x="55" y="248"/>
                    </a:lnTo>
                    <a:lnTo>
                      <a:pt x="47" y="236"/>
                    </a:lnTo>
                    <a:lnTo>
                      <a:pt x="41" y="225"/>
                    </a:lnTo>
                    <a:lnTo>
                      <a:pt x="35" y="214"/>
                    </a:lnTo>
                    <a:lnTo>
                      <a:pt x="27" y="194"/>
                    </a:lnTo>
                    <a:lnTo>
                      <a:pt x="20" y="175"/>
                    </a:lnTo>
                    <a:lnTo>
                      <a:pt x="17" y="159"/>
                    </a:lnTo>
                    <a:lnTo>
                      <a:pt x="15" y="147"/>
                    </a:lnTo>
                    <a:lnTo>
                      <a:pt x="14" y="138"/>
                    </a:lnTo>
                    <a:lnTo>
                      <a:pt x="14" y="138"/>
                    </a:lnTo>
                    <a:lnTo>
                      <a:pt x="14" y="125"/>
                    </a:lnTo>
                    <a:lnTo>
                      <a:pt x="16" y="113"/>
                    </a:lnTo>
                    <a:lnTo>
                      <a:pt x="19" y="101"/>
                    </a:lnTo>
                    <a:lnTo>
                      <a:pt x="23" y="90"/>
                    </a:lnTo>
                    <a:lnTo>
                      <a:pt x="29" y="79"/>
                    </a:lnTo>
                    <a:lnTo>
                      <a:pt x="34" y="69"/>
                    </a:lnTo>
                    <a:lnTo>
                      <a:pt x="42" y="60"/>
                    </a:lnTo>
                    <a:lnTo>
                      <a:pt x="49" y="51"/>
                    </a:lnTo>
                    <a:lnTo>
                      <a:pt x="58" y="43"/>
                    </a:lnTo>
                    <a:lnTo>
                      <a:pt x="68" y="36"/>
                    </a:lnTo>
                    <a:lnTo>
                      <a:pt x="77" y="30"/>
                    </a:lnTo>
                    <a:lnTo>
                      <a:pt x="88" y="24"/>
                    </a:lnTo>
                    <a:lnTo>
                      <a:pt x="99" y="21"/>
                    </a:lnTo>
                    <a:lnTo>
                      <a:pt x="111" y="18"/>
                    </a:lnTo>
                    <a:lnTo>
                      <a:pt x="123" y="16"/>
                    </a:lnTo>
                    <a:lnTo>
                      <a:pt x="136" y="16"/>
                    </a:lnTo>
                    <a:lnTo>
                      <a:pt x="136" y="16"/>
                    </a:lnTo>
                    <a:lnTo>
                      <a:pt x="149" y="16"/>
                    </a:lnTo>
                    <a:lnTo>
                      <a:pt x="161" y="18"/>
                    </a:lnTo>
                    <a:lnTo>
                      <a:pt x="173" y="21"/>
                    </a:lnTo>
                    <a:lnTo>
                      <a:pt x="183" y="24"/>
                    </a:lnTo>
                    <a:lnTo>
                      <a:pt x="194" y="30"/>
                    </a:lnTo>
                    <a:lnTo>
                      <a:pt x="204" y="36"/>
                    </a:lnTo>
                    <a:lnTo>
                      <a:pt x="214" y="43"/>
                    </a:lnTo>
                    <a:lnTo>
                      <a:pt x="222" y="51"/>
                    </a:lnTo>
                    <a:lnTo>
                      <a:pt x="230" y="60"/>
                    </a:lnTo>
                    <a:lnTo>
                      <a:pt x="237" y="69"/>
                    </a:lnTo>
                    <a:lnTo>
                      <a:pt x="244" y="79"/>
                    </a:lnTo>
                    <a:lnTo>
                      <a:pt x="248" y="90"/>
                    </a:lnTo>
                    <a:lnTo>
                      <a:pt x="252" y="101"/>
                    </a:lnTo>
                    <a:lnTo>
                      <a:pt x="256" y="113"/>
                    </a:lnTo>
                    <a:lnTo>
                      <a:pt x="258" y="125"/>
                    </a:lnTo>
                    <a:lnTo>
                      <a:pt x="258" y="138"/>
                    </a:lnTo>
                    <a:lnTo>
                      <a:pt x="258" y="138"/>
                    </a:lnTo>
                    <a:lnTo>
                      <a:pt x="257" y="147"/>
                    </a:lnTo>
                    <a:lnTo>
                      <a:pt x="255" y="159"/>
                    </a:lnTo>
                    <a:lnTo>
                      <a:pt x="251" y="175"/>
                    </a:lnTo>
                    <a:lnTo>
                      <a:pt x="245" y="194"/>
                    </a:lnTo>
                    <a:lnTo>
                      <a:pt x="236" y="214"/>
                    </a:lnTo>
                    <a:lnTo>
                      <a:pt x="231" y="225"/>
                    </a:lnTo>
                    <a:lnTo>
                      <a:pt x="224" y="236"/>
                    </a:lnTo>
                    <a:lnTo>
                      <a:pt x="217" y="248"/>
                    </a:lnTo>
                    <a:lnTo>
                      <a:pt x="208" y="260"/>
                    </a:lnTo>
                    <a:lnTo>
                      <a:pt x="208" y="2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1" name="Rectangle 33">
                <a:extLst>
                  <a:ext uri="{FF2B5EF4-FFF2-40B4-BE49-F238E27FC236}">
                    <a16:creationId xmlns:a16="http://schemas.microsoft.com/office/drawing/2014/main" id="{D0CA9A84-76EA-43F2-A192-CCB9F0637B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8638" y="1814513"/>
                <a:ext cx="23813" cy="682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2" name="Freeform 34">
                <a:extLst>
                  <a:ext uri="{FF2B5EF4-FFF2-40B4-BE49-F238E27FC236}">
                    <a16:creationId xmlns:a16="http://schemas.microsoft.com/office/drawing/2014/main" id="{5C0E16EE-68E3-4B68-82A3-6BF314290A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3538" y="1855788"/>
                <a:ext cx="55563" cy="71438"/>
              </a:xfrm>
              <a:custGeom>
                <a:avLst/>
                <a:gdLst>
                  <a:gd name="T0" fmla="*/ 35 w 35"/>
                  <a:gd name="T1" fmla="*/ 37 h 45"/>
                  <a:gd name="T2" fmla="*/ 12 w 35"/>
                  <a:gd name="T3" fmla="*/ 0 h 45"/>
                  <a:gd name="T4" fmla="*/ 0 w 35"/>
                  <a:gd name="T5" fmla="*/ 7 h 45"/>
                  <a:gd name="T6" fmla="*/ 22 w 35"/>
                  <a:gd name="T7" fmla="*/ 45 h 45"/>
                  <a:gd name="T8" fmla="*/ 35 w 35"/>
                  <a:gd name="T9" fmla="*/ 3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5">
                    <a:moveTo>
                      <a:pt x="35" y="37"/>
                    </a:moveTo>
                    <a:lnTo>
                      <a:pt x="12" y="0"/>
                    </a:lnTo>
                    <a:lnTo>
                      <a:pt x="0" y="7"/>
                    </a:lnTo>
                    <a:lnTo>
                      <a:pt x="22" y="45"/>
                    </a:lnTo>
                    <a:lnTo>
                      <a:pt x="35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3" name="Freeform 35">
                <a:extLst>
                  <a:ext uri="{FF2B5EF4-FFF2-40B4-BE49-F238E27FC236}">
                    <a16:creationId xmlns:a16="http://schemas.microsoft.com/office/drawing/2014/main" id="{946F35D2-B371-491D-A67A-BCCB40319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7650" y="1976438"/>
                <a:ext cx="69850" cy="53975"/>
              </a:xfrm>
              <a:custGeom>
                <a:avLst/>
                <a:gdLst>
                  <a:gd name="T0" fmla="*/ 44 w 44"/>
                  <a:gd name="T1" fmla="*/ 22 h 34"/>
                  <a:gd name="T2" fmla="*/ 7 w 44"/>
                  <a:gd name="T3" fmla="*/ 0 h 34"/>
                  <a:gd name="T4" fmla="*/ 0 w 44"/>
                  <a:gd name="T5" fmla="*/ 12 h 34"/>
                  <a:gd name="T6" fmla="*/ 38 w 44"/>
                  <a:gd name="T7" fmla="*/ 34 h 34"/>
                  <a:gd name="T8" fmla="*/ 44 w 44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22"/>
                    </a:moveTo>
                    <a:lnTo>
                      <a:pt x="7" y="0"/>
                    </a:lnTo>
                    <a:lnTo>
                      <a:pt x="0" y="12"/>
                    </a:lnTo>
                    <a:lnTo>
                      <a:pt x="38" y="34"/>
                    </a:lnTo>
                    <a:lnTo>
                      <a:pt x="44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4" name="Rectangle 36">
                <a:extLst>
                  <a:ext uri="{FF2B5EF4-FFF2-40B4-BE49-F238E27FC236}">
                    <a16:creationId xmlns:a16="http://schemas.microsoft.com/office/drawing/2014/main" id="{2011413E-A6F3-4D7B-A074-0C9A3A5FEA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21138" y="2143125"/>
                <a:ext cx="6826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5" name="Rectangle 37">
                <a:extLst>
                  <a:ext uri="{FF2B5EF4-FFF2-40B4-BE49-F238E27FC236}">
                    <a16:creationId xmlns:a16="http://schemas.microsoft.com/office/drawing/2014/main" id="{A7048EFD-3C97-4A45-A8D7-07340E8546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1213" y="2133600"/>
                <a:ext cx="69850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6" name="Freeform 38">
                <a:extLst>
                  <a:ext uri="{FF2B5EF4-FFF2-40B4-BE49-F238E27FC236}">
                    <a16:creationId xmlns:a16="http://schemas.microsoft.com/office/drawing/2014/main" id="{622CAE7A-759F-4288-AA77-F07F66327C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8350" y="1966913"/>
                <a:ext cx="69850" cy="53975"/>
              </a:xfrm>
              <a:custGeom>
                <a:avLst/>
                <a:gdLst>
                  <a:gd name="T0" fmla="*/ 44 w 44"/>
                  <a:gd name="T1" fmla="*/ 13 h 34"/>
                  <a:gd name="T2" fmla="*/ 38 w 44"/>
                  <a:gd name="T3" fmla="*/ 0 h 34"/>
                  <a:gd name="T4" fmla="*/ 0 w 44"/>
                  <a:gd name="T5" fmla="*/ 22 h 34"/>
                  <a:gd name="T6" fmla="*/ 7 w 44"/>
                  <a:gd name="T7" fmla="*/ 34 h 34"/>
                  <a:gd name="T8" fmla="*/ 44 w 44"/>
                  <a:gd name="T9" fmla="*/ 1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13"/>
                    </a:moveTo>
                    <a:lnTo>
                      <a:pt x="38" y="0"/>
                    </a:lnTo>
                    <a:lnTo>
                      <a:pt x="0" y="22"/>
                    </a:lnTo>
                    <a:lnTo>
                      <a:pt x="7" y="34"/>
                    </a:lnTo>
                    <a:lnTo>
                      <a:pt x="44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7" name="Freeform 39">
                <a:extLst>
                  <a:ext uri="{FF2B5EF4-FFF2-40B4-BE49-F238E27FC236}">
                    <a16:creationId xmlns:a16="http://schemas.microsoft.com/office/drawing/2014/main" id="{7C994209-49A4-4CCE-A8C2-D065E69F7A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3575" y="1849438"/>
                <a:ext cx="55563" cy="73025"/>
              </a:xfrm>
              <a:custGeom>
                <a:avLst/>
                <a:gdLst>
                  <a:gd name="T0" fmla="*/ 35 w 35"/>
                  <a:gd name="T1" fmla="*/ 8 h 46"/>
                  <a:gd name="T2" fmla="*/ 23 w 35"/>
                  <a:gd name="T3" fmla="*/ 0 h 46"/>
                  <a:gd name="T4" fmla="*/ 0 w 35"/>
                  <a:gd name="T5" fmla="*/ 38 h 46"/>
                  <a:gd name="T6" fmla="*/ 13 w 35"/>
                  <a:gd name="T7" fmla="*/ 46 h 46"/>
                  <a:gd name="T8" fmla="*/ 35 w 35"/>
                  <a:gd name="T9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6">
                    <a:moveTo>
                      <a:pt x="35" y="8"/>
                    </a:moveTo>
                    <a:lnTo>
                      <a:pt x="23" y="0"/>
                    </a:lnTo>
                    <a:lnTo>
                      <a:pt x="0" y="38"/>
                    </a:lnTo>
                    <a:lnTo>
                      <a:pt x="13" y="46"/>
                    </a:lnTo>
                    <a:lnTo>
                      <a:pt x="35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8" name="Freeform 40">
                <a:extLst>
                  <a:ext uri="{FF2B5EF4-FFF2-40B4-BE49-F238E27FC236}">
                    <a16:creationId xmlns:a16="http://schemas.microsoft.com/office/drawing/2014/main" id="{EF0261FE-19AD-431C-B5B1-B9022D8D4E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9938" y="2271713"/>
                <a:ext cx="73025" cy="52388"/>
              </a:xfrm>
              <a:custGeom>
                <a:avLst/>
                <a:gdLst>
                  <a:gd name="T0" fmla="*/ 0 w 46"/>
                  <a:gd name="T1" fmla="*/ 12 h 33"/>
                  <a:gd name="T2" fmla="*/ 38 w 46"/>
                  <a:gd name="T3" fmla="*/ 33 h 33"/>
                  <a:gd name="T4" fmla="*/ 46 w 46"/>
                  <a:gd name="T5" fmla="*/ 22 h 33"/>
                  <a:gd name="T6" fmla="*/ 8 w 46"/>
                  <a:gd name="T7" fmla="*/ 0 h 33"/>
                  <a:gd name="T8" fmla="*/ 0 w 46"/>
                  <a:gd name="T9" fmla="*/ 1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3">
                    <a:moveTo>
                      <a:pt x="0" y="12"/>
                    </a:moveTo>
                    <a:lnTo>
                      <a:pt x="38" y="33"/>
                    </a:lnTo>
                    <a:lnTo>
                      <a:pt x="46" y="22"/>
                    </a:lnTo>
                    <a:lnTo>
                      <a:pt x="8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9" name="Freeform 41">
                <a:extLst>
                  <a:ext uri="{FF2B5EF4-FFF2-40B4-BE49-F238E27FC236}">
                    <a16:creationId xmlns:a16="http://schemas.microsoft.com/office/drawing/2014/main" id="{A6CDB9A7-F5A4-44DB-AD52-3E24940A3B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9238" y="2279650"/>
                <a:ext cx="71438" cy="53975"/>
              </a:xfrm>
              <a:custGeom>
                <a:avLst/>
                <a:gdLst>
                  <a:gd name="T0" fmla="*/ 0 w 45"/>
                  <a:gd name="T1" fmla="*/ 22 h 34"/>
                  <a:gd name="T2" fmla="*/ 8 w 45"/>
                  <a:gd name="T3" fmla="*/ 34 h 34"/>
                  <a:gd name="T4" fmla="*/ 45 w 45"/>
                  <a:gd name="T5" fmla="*/ 12 h 34"/>
                  <a:gd name="T6" fmla="*/ 38 w 45"/>
                  <a:gd name="T7" fmla="*/ 0 h 34"/>
                  <a:gd name="T8" fmla="*/ 0 w 45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4">
                    <a:moveTo>
                      <a:pt x="0" y="22"/>
                    </a:moveTo>
                    <a:lnTo>
                      <a:pt x="8" y="34"/>
                    </a:lnTo>
                    <a:lnTo>
                      <a:pt x="45" y="12"/>
                    </a:lnTo>
                    <a:lnTo>
                      <a:pt x="38" y="0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20" name="Group 1">
            <a:extLst>
              <a:ext uri="{FF2B5EF4-FFF2-40B4-BE49-F238E27FC236}">
                <a16:creationId xmlns:a16="http://schemas.microsoft.com/office/drawing/2014/main" id="{073CD797-5693-49C2-B346-E6E891A6FC2F}"/>
              </a:ext>
            </a:extLst>
          </p:cNvPr>
          <p:cNvGrpSpPr/>
          <p:nvPr/>
        </p:nvGrpSpPr>
        <p:grpSpPr>
          <a:xfrm>
            <a:off x="9980632" y="2526993"/>
            <a:ext cx="894896" cy="894896"/>
            <a:chOff x="9980632" y="2556021"/>
            <a:chExt cx="894896" cy="894896"/>
          </a:xfrm>
        </p:grpSpPr>
        <p:sp>
          <p:nvSpPr>
            <p:cNvPr id="21" name="Oval 11">
              <a:extLst>
                <a:ext uri="{FF2B5EF4-FFF2-40B4-BE49-F238E27FC236}">
                  <a16:creationId xmlns:a16="http://schemas.microsoft.com/office/drawing/2014/main" id="{348F1752-1B49-4FD8-BD46-370C0990B3FE}"/>
                </a:ext>
              </a:extLst>
            </p:cNvPr>
            <p:cNvSpPr/>
            <p:nvPr/>
          </p:nvSpPr>
          <p:spPr>
            <a:xfrm>
              <a:off x="9980632" y="2556021"/>
              <a:ext cx="894896" cy="894896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solidFill>
                <a:schemeClr val="bg1"/>
              </a:solidFill>
            </a:ln>
            <a:effectLst>
              <a:outerShdw blurRad="88900" dist="63500" dir="5400000" sx="99000" sy="99000" algn="t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grpSp>
          <p:nvGrpSpPr>
            <p:cNvPr id="22" name="Group 42">
              <a:extLst>
                <a:ext uri="{FF2B5EF4-FFF2-40B4-BE49-F238E27FC236}">
                  <a16:creationId xmlns:a16="http://schemas.microsoft.com/office/drawing/2014/main" id="{8215B653-0083-431E-BBB6-3D0FD5C4414E}"/>
                </a:ext>
              </a:extLst>
            </p:cNvPr>
            <p:cNvGrpSpPr/>
            <p:nvPr/>
          </p:nvGrpSpPr>
          <p:grpSpPr>
            <a:xfrm>
              <a:off x="10212708" y="2799578"/>
              <a:ext cx="430744" cy="407783"/>
              <a:chOff x="2835275" y="3127375"/>
              <a:chExt cx="744538" cy="704850"/>
            </a:xfrm>
            <a:solidFill>
              <a:schemeClr val="bg1">
                <a:lumMod val="95000"/>
              </a:schemeClr>
            </a:solidFill>
          </p:grpSpPr>
          <p:sp>
            <p:nvSpPr>
              <p:cNvPr id="23" name="Freeform 43">
                <a:extLst>
                  <a:ext uri="{FF2B5EF4-FFF2-40B4-BE49-F238E27FC236}">
                    <a16:creationId xmlns:a16="http://schemas.microsoft.com/office/drawing/2014/main" id="{EA6547E8-6BF4-42E4-B904-E1CDA8B34E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35275" y="3324225"/>
                <a:ext cx="504825" cy="508000"/>
              </a:xfrm>
              <a:custGeom>
                <a:avLst/>
                <a:gdLst>
                  <a:gd name="T0" fmla="*/ 284 w 318"/>
                  <a:gd name="T1" fmla="*/ 55 h 320"/>
                  <a:gd name="T2" fmla="*/ 253 w 318"/>
                  <a:gd name="T3" fmla="*/ 61 h 320"/>
                  <a:gd name="T4" fmla="*/ 195 w 318"/>
                  <a:gd name="T5" fmla="*/ 28 h 320"/>
                  <a:gd name="T6" fmla="*/ 185 w 318"/>
                  <a:gd name="T7" fmla="*/ 0 h 320"/>
                  <a:gd name="T8" fmla="*/ 125 w 318"/>
                  <a:gd name="T9" fmla="*/ 27 h 320"/>
                  <a:gd name="T10" fmla="*/ 55 w 318"/>
                  <a:gd name="T11" fmla="*/ 36 h 320"/>
                  <a:gd name="T12" fmla="*/ 57 w 318"/>
                  <a:gd name="T13" fmla="*/ 66 h 320"/>
                  <a:gd name="T14" fmla="*/ 25 w 318"/>
                  <a:gd name="T15" fmla="*/ 120 h 320"/>
                  <a:gd name="T16" fmla="*/ 0 w 318"/>
                  <a:gd name="T17" fmla="*/ 135 h 320"/>
                  <a:gd name="T18" fmla="*/ 20 w 318"/>
                  <a:gd name="T19" fmla="*/ 192 h 320"/>
                  <a:gd name="T20" fmla="*/ 35 w 318"/>
                  <a:gd name="T21" fmla="*/ 264 h 320"/>
                  <a:gd name="T22" fmla="*/ 64 w 318"/>
                  <a:gd name="T23" fmla="*/ 268 h 320"/>
                  <a:gd name="T24" fmla="*/ 116 w 318"/>
                  <a:gd name="T25" fmla="*/ 298 h 320"/>
                  <a:gd name="T26" fmla="*/ 135 w 318"/>
                  <a:gd name="T27" fmla="*/ 320 h 320"/>
                  <a:gd name="T28" fmla="*/ 192 w 318"/>
                  <a:gd name="T29" fmla="*/ 300 h 320"/>
                  <a:gd name="T30" fmla="*/ 263 w 318"/>
                  <a:gd name="T31" fmla="*/ 284 h 320"/>
                  <a:gd name="T32" fmla="*/ 264 w 318"/>
                  <a:gd name="T33" fmla="*/ 255 h 320"/>
                  <a:gd name="T34" fmla="*/ 294 w 318"/>
                  <a:gd name="T35" fmla="*/ 199 h 320"/>
                  <a:gd name="T36" fmla="*/ 318 w 318"/>
                  <a:gd name="T37" fmla="*/ 185 h 320"/>
                  <a:gd name="T38" fmla="*/ 293 w 318"/>
                  <a:gd name="T39" fmla="*/ 126 h 320"/>
                  <a:gd name="T40" fmla="*/ 304 w 318"/>
                  <a:gd name="T41" fmla="*/ 173 h 320"/>
                  <a:gd name="T42" fmla="*/ 283 w 318"/>
                  <a:gd name="T43" fmla="*/ 183 h 320"/>
                  <a:gd name="T44" fmla="*/ 294 w 318"/>
                  <a:gd name="T45" fmla="*/ 218 h 320"/>
                  <a:gd name="T46" fmla="*/ 257 w 318"/>
                  <a:gd name="T47" fmla="*/ 242 h 320"/>
                  <a:gd name="T48" fmla="*/ 244 w 318"/>
                  <a:gd name="T49" fmla="*/ 256 h 320"/>
                  <a:gd name="T50" fmla="*/ 220 w 318"/>
                  <a:gd name="T51" fmla="*/ 293 h 320"/>
                  <a:gd name="T52" fmla="*/ 204 w 318"/>
                  <a:gd name="T53" fmla="*/ 281 h 320"/>
                  <a:gd name="T54" fmla="*/ 180 w 318"/>
                  <a:gd name="T55" fmla="*/ 288 h 320"/>
                  <a:gd name="T56" fmla="*/ 142 w 318"/>
                  <a:gd name="T57" fmla="*/ 290 h 320"/>
                  <a:gd name="T58" fmla="*/ 127 w 318"/>
                  <a:gd name="T59" fmla="*/ 286 h 320"/>
                  <a:gd name="T60" fmla="*/ 101 w 318"/>
                  <a:gd name="T61" fmla="*/ 294 h 320"/>
                  <a:gd name="T62" fmla="*/ 77 w 318"/>
                  <a:gd name="T63" fmla="*/ 260 h 320"/>
                  <a:gd name="T64" fmla="*/ 61 w 318"/>
                  <a:gd name="T65" fmla="*/ 245 h 320"/>
                  <a:gd name="T66" fmla="*/ 27 w 318"/>
                  <a:gd name="T67" fmla="*/ 220 h 320"/>
                  <a:gd name="T68" fmla="*/ 38 w 318"/>
                  <a:gd name="T69" fmla="*/ 204 h 320"/>
                  <a:gd name="T70" fmla="*/ 32 w 318"/>
                  <a:gd name="T71" fmla="*/ 180 h 320"/>
                  <a:gd name="T72" fmla="*/ 33 w 318"/>
                  <a:gd name="T73" fmla="*/ 143 h 320"/>
                  <a:gd name="T74" fmla="*/ 37 w 318"/>
                  <a:gd name="T75" fmla="*/ 129 h 320"/>
                  <a:gd name="T76" fmla="*/ 25 w 318"/>
                  <a:gd name="T77" fmla="*/ 102 h 320"/>
                  <a:gd name="T78" fmla="*/ 65 w 318"/>
                  <a:gd name="T79" fmla="*/ 79 h 320"/>
                  <a:gd name="T80" fmla="*/ 80 w 318"/>
                  <a:gd name="T81" fmla="*/ 65 h 320"/>
                  <a:gd name="T82" fmla="*/ 114 w 318"/>
                  <a:gd name="T83" fmla="*/ 45 h 320"/>
                  <a:gd name="T84" fmla="*/ 133 w 318"/>
                  <a:gd name="T85" fmla="*/ 40 h 320"/>
                  <a:gd name="T86" fmla="*/ 173 w 318"/>
                  <a:gd name="T87" fmla="*/ 14 h 320"/>
                  <a:gd name="T88" fmla="*/ 182 w 318"/>
                  <a:gd name="T89" fmla="*/ 40 h 320"/>
                  <a:gd name="T90" fmla="*/ 218 w 318"/>
                  <a:gd name="T91" fmla="*/ 25 h 320"/>
                  <a:gd name="T92" fmla="*/ 240 w 318"/>
                  <a:gd name="T93" fmla="*/ 68 h 320"/>
                  <a:gd name="T94" fmla="*/ 253 w 318"/>
                  <a:gd name="T95" fmla="*/ 80 h 320"/>
                  <a:gd name="T96" fmla="*/ 274 w 318"/>
                  <a:gd name="T97" fmla="*/ 115 h 320"/>
                  <a:gd name="T98" fmla="*/ 281 w 318"/>
                  <a:gd name="T99" fmla="*/ 134 h 320"/>
                  <a:gd name="T100" fmla="*/ 304 w 318"/>
                  <a:gd name="T101" fmla="*/ 173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18" h="320">
                    <a:moveTo>
                      <a:pt x="290" y="119"/>
                    </a:moveTo>
                    <a:lnTo>
                      <a:pt x="310" y="102"/>
                    </a:lnTo>
                    <a:lnTo>
                      <a:pt x="284" y="55"/>
                    </a:lnTo>
                    <a:lnTo>
                      <a:pt x="257" y="64"/>
                    </a:lnTo>
                    <a:lnTo>
                      <a:pt x="257" y="64"/>
                    </a:lnTo>
                    <a:lnTo>
                      <a:pt x="253" y="61"/>
                    </a:lnTo>
                    <a:lnTo>
                      <a:pt x="260" y="34"/>
                    </a:lnTo>
                    <a:lnTo>
                      <a:pt x="215" y="8"/>
                    </a:lnTo>
                    <a:lnTo>
                      <a:pt x="195" y="28"/>
                    </a:lnTo>
                    <a:lnTo>
                      <a:pt x="195" y="28"/>
                    </a:lnTo>
                    <a:lnTo>
                      <a:pt x="190" y="27"/>
                    </a:lnTo>
                    <a:lnTo>
                      <a:pt x="185" y="0"/>
                    </a:lnTo>
                    <a:lnTo>
                      <a:pt x="131" y="0"/>
                    </a:lnTo>
                    <a:lnTo>
                      <a:pt x="125" y="27"/>
                    </a:lnTo>
                    <a:lnTo>
                      <a:pt x="125" y="27"/>
                    </a:lnTo>
                    <a:lnTo>
                      <a:pt x="119" y="29"/>
                    </a:lnTo>
                    <a:lnTo>
                      <a:pt x="101" y="9"/>
                    </a:lnTo>
                    <a:lnTo>
                      <a:pt x="55" y="36"/>
                    </a:lnTo>
                    <a:lnTo>
                      <a:pt x="62" y="61"/>
                    </a:lnTo>
                    <a:lnTo>
                      <a:pt x="62" y="61"/>
                    </a:lnTo>
                    <a:lnTo>
                      <a:pt x="57" y="66"/>
                    </a:lnTo>
                    <a:lnTo>
                      <a:pt x="33" y="58"/>
                    </a:lnTo>
                    <a:lnTo>
                      <a:pt x="7" y="105"/>
                    </a:lnTo>
                    <a:lnTo>
                      <a:pt x="25" y="120"/>
                    </a:lnTo>
                    <a:lnTo>
                      <a:pt x="25" y="120"/>
                    </a:lnTo>
                    <a:lnTo>
                      <a:pt x="21" y="131"/>
                    </a:lnTo>
                    <a:lnTo>
                      <a:pt x="0" y="135"/>
                    </a:lnTo>
                    <a:lnTo>
                      <a:pt x="0" y="188"/>
                    </a:lnTo>
                    <a:lnTo>
                      <a:pt x="20" y="192"/>
                    </a:lnTo>
                    <a:lnTo>
                      <a:pt x="20" y="192"/>
                    </a:lnTo>
                    <a:lnTo>
                      <a:pt x="24" y="205"/>
                    </a:lnTo>
                    <a:lnTo>
                      <a:pt x="8" y="218"/>
                    </a:lnTo>
                    <a:lnTo>
                      <a:pt x="35" y="264"/>
                    </a:lnTo>
                    <a:lnTo>
                      <a:pt x="54" y="258"/>
                    </a:lnTo>
                    <a:lnTo>
                      <a:pt x="54" y="258"/>
                    </a:lnTo>
                    <a:lnTo>
                      <a:pt x="64" y="268"/>
                    </a:lnTo>
                    <a:lnTo>
                      <a:pt x="58" y="285"/>
                    </a:lnTo>
                    <a:lnTo>
                      <a:pt x="104" y="312"/>
                    </a:lnTo>
                    <a:lnTo>
                      <a:pt x="116" y="298"/>
                    </a:lnTo>
                    <a:lnTo>
                      <a:pt x="116" y="298"/>
                    </a:lnTo>
                    <a:lnTo>
                      <a:pt x="131" y="301"/>
                    </a:lnTo>
                    <a:lnTo>
                      <a:pt x="135" y="320"/>
                    </a:lnTo>
                    <a:lnTo>
                      <a:pt x="188" y="320"/>
                    </a:lnTo>
                    <a:lnTo>
                      <a:pt x="192" y="300"/>
                    </a:lnTo>
                    <a:lnTo>
                      <a:pt x="192" y="300"/>
                    </a:lnTo>
                    <a:lnTo>
                      <a:pt x="205" y="296"/>
                    </a:lnTo>
                    <a:lnTo>
                      <a:pt x="218" y="310"/>
                    </a:lnTo>
                    <a:lnTo>
                      <a:pt x="263" y="284"/>
                    </a:lnTo>
                    <a:lnTo>
                      <a:pt x="257" y="264"/>
                    </a:lnTo>
                    <a:lnTo>
                      <a:pt x="257" y="264"/>
                    </a:lnTo>
                    <a:lnTo>
                      <a:pt x="264" y="255"/>
                    </a:lnTo>
                    <a:lnTo>
                      <a:pt x="285" y="261"/>
                    </a:lnTo>
                    <a:lnTo>
                      <a:pt x="312" y="215"/>
                    </a:lnTo>
                    <a:lnTo>
                      <a:pt x="294" y="199"/>
                    </a:lnTo>
                    <a:lnTo>
                      <a:pt x="294" y="199"/>
                    </a:lnTo>
                    <a:lnTo>
                      <a:pt x="296" y="190"/>
                    </a:lnTo>
                    <a:lnTo>
                      <a:pt x="318" y="185"/>
                    </a:lnTo>
                    <a:lnTo>
                      <a:pt x="318" y="132"/>
                    </a:lnTo>
                    <a:lnTo>
                      <a:pt x="293" y="126"/>
                    </a:lnTo>
                    <a:lnTo>
                      <a:pt x="293" y="126"/>
                    </a:lnTo>
                    <a:lnTo>
                      <a:pt x="290" y="119"/>
                    </a:lnTo>
                    <a:lnTo>
                      <a:pt x="290" y="119"/>
                    </a:lnTo>
                    <a:close/>
                    <a:moveTo>
                      <a:pt x="304" y="173"/>
                    </a:moveTo>
                    <a:lnTo>
                      <a:pt x="283" y="178"/>
                    </a:lnTo>
                    <a:lnTo>
                      <a:pt x="283" y="183"/>
                    </a:lnTo>
                    <a:lnTo>
                      <a:pt x="283" y="183"/>
                    </a:lnTo>
                    <a:lnTo>
                      <a:pt x="278" y="199"/>
                    </a:lnTo>
                    <a:lnTo>
                      <a:pt x="277" y="203"/>
                    </a:lnTo>
                    <a:lnTo>
                      <a:pt x="294" y="218"/>
                    </a:lnTo>
                    <a:lnTo>
                      <a:pt x="278" y="244"/>
                    </a:lnTo>
                    <a:lnTo>
                      <a:pt x="260" y="238"/>
                    </a:lnTo>
                    <a:lnTo>
                      <a:pt x="257" y="242"/>
                    </a:lnTo>
                    <a:lnTo>
                      <a:pt x="257" y="242"/>
                    </a:lnTo>
                    <a:lnTo>
                      <a:pt x="250" y="250"/>
                    </a:lnTo>
                    <a:lnTo>
                      <a:pt x="244" y="256"/>
                    </a:lnTo>
                    <a:lnTo>
                      <a:pt x="241" y="259"/>
                    </a:lnTo>
                    <a:lnTo>
                      <a:pt x="246" y="278"/>
                    </a:lnTo>
                    <a:lnTo>
                      <a:pt x="220" y="293"/>
                    </a:lnTo>
                    <a:lnTo>
                      <a:pt x="208" y="280"/>
                    </a:lnTo>
                    <a:lnTo>
                      <a:pt x="204" y="281"/>
                    </a:lnTo>
                    <a:lnTo>
                      <a:pt x="204" y="281"/>
                    </a:lnTo>
                    <a:lnTo>
                      <a:pt x="194" y="285"/>
                    </a:lnTo>
                    <a:lnTo>
                      <a:pt x="185" y="287"/>
                    </a:lnTo>
                    <a:lnTo>
                      <a:pt x="180" y="288"/>
                    </a:lnTo>
                    <a:lnTo>
                      <a:pt x="176" y="306"/>
                    </a:lnTo>
                    <a:lnTo>
                      <a:pt x="146" y="306"/>
                    </a:lnTo>
                    <a:lnTo>
                      <a:pt x="142" y="290"/>
                    </a:lnTo>
                    <a:lnTo>
                      <a:pt x="138" y="288"/>
                    </a:lnTo>
                    <a:lnTo>
                      <a:pt x="138" y="288"/>
                    </a:lnTo>
                    <a:lnTo>
                      <a:pt x="127" y="286"/>
                    </a:lnTo>
                    <a:lnTo>
                      <a:pt x="116" y="283"/>
                    </a:lnTo>
                    <a:lnTo>
                      <a:pt x="112" y="282"/>
                    </a:lnTo>
                    <a:lnTo>
                      <a:pt x="101" y="294"/>
                    </a:lnTo>
                    <a:lnTo>
                      <a:pt x="74" y="279"/>
                    </a:lnTo>
                    <a:lnTo>
                      <a:pt x="80" y="264"/>
                    </a:lnTo>
                    <a:lnTo>
                      <a:pt x="77" y="260"/>
                    </a:lnTo>
                    <a:lnTo>
                      <a:pt x="77" y="260"/>
                    </a:lnTo>
                    <a:lnTo>
                      <a:pt x="68" y="253"/>
                    </a:lnTo>
                    <a:lnTo>
                      <a:pt x="61" y="245"/>
                    </a:lnTo>
                    <a:lnTo>
                      <a:pt x="58" y="242"/>
                    </a:lnTo>
                    <a:lnTo>
                      <a:pt x="42" y="247"/>
                    </a:lnTo>
                    <a:lnTo>
                      <a:pt x="27" y="220"/>
                    </a:lnTo>
                    <a:lnTo>
                      <a:pt x="40" y="210"/>
                    </a:lnTo>
                    <a:lnTo>
                      <a:pt x="38" y="204"/>
                    </a:lnTo>
                    <a:lnTo>
                      <a:pt x="38" y="204"/>
                    </a:lnTo>
                    <a:lnTo>
                      <a:pt x="35" y="196"/>
                    </a:lnTo>
                    <a:lnTo>
                      <a:pt x="33" y="185"/>
                    </a:lnTo>
                    <a:lnTo>
                      <a:pt x="32" y="180"/>
                    </a:lnTo>
                    <a:lnTo>
                      <a:pt x="14" y="176"/>
                    </a:lnTo>
                    <a:lnTo>
                      <a:pt x="14" y="146"/>
                    </a:lnTo>
                    <a:lnTo>
                      <a:pt x="33" y="143"/>
                    </a:lnTo>
                    <a:lnTo>
                      <a:pt x="34" y="137"/>
                    </a:lnTo>
                    <a:lnTo>
                      <a:pt x="34" y="137"/>
                    </a:lnTo>
                    <a:lnTo>
                      <a:pt x="37" y="129"/>
                    </a:lnTo>
                    <a:lnTo>
                      <a:pt x="39" y="120"/>
                    </a:lnTo>
                    <a:lnTo>
                      <a:pt x="41" y="116"/>
                    </a:lnTo>
                    <a:lnTo>
                      <a:pt x="25" y="102"/>
                    </a:lnTo>
                    <a:lnTo>
                      <a:pt x="40" y="76"/>
                    </a:lnTo>
                    <a:lnTo>
                      <a:pt x="61" y="82"/>
                    </a:lnTo>
                    <a:lnTo>
                      <a:pt x="65" y="79"/>
                    </a:lnTo>
                    <a:lnTo>
                      <a:pt x="65" y="79"/>
                    </a:lnTo>
                    <a:lnTo>
                      <a:pt x="75" y="68"/>
                    </a:lnTo>
                    <a:lnTo>
                      <a:pt x="80" y="65"/>
                    </a:lnTo>
                    <a:lnTo>
                      <a:pt x="72" y="42"/>
                    </a:lnTo>
                    <a:lnTo>
                      <a:pt x="98" y="27"/>
                    </a:lnTo>
                    <a:lnTo>
                      <a:pt x="114" y="45"/>
                    </a:lnTo>
                    <a:lnTo>
                      <a:pt x="119" y="43"/>
                    </a:lnTo>
                    <a:lnTo>
                      <a:pt x="119" y="43"/>
                    </a:lnTo>
                    <a:lnTo>
                      <a:pt x="133" y="40"/>
                    </a:lnTo>
                    <a:lnTo>
                      <a:pt x="137" y="39"/>
                    </a:lnTo>
                    <a:lnTo>
                      <a:pt x="142" y="14"/>
                    </a:lnTo>
                    <a:lnTo>
                      <a:pt x="173" y="14"/>
                    </a:lnTo>
                    <a:lnTo>
                      <a:pt x="178" y="39"/>
                    </a:lnTo>
                    <a:lnTo>
                      <a:pt x="182" y="40"/>
                    </a:lnTo>
                    <a:lnTo>
                      <a:pt x="182" y="40"/>
                    </a:lnTo>
                    <a:lnTo>
                      <a:pt x="195" y="43"/>
                    </a:lnTo>
                    <a:lnTo>
                      <a:pt x="200" y="44"/>
                    </a:lnTo>
                    <a:lnTo>
                      <a:pt x="218" y="25"/>
                    </a:lnTo>
                    <a:lnTo>
                      <a:pt x="244" y="40"/>
                    </a:lnTo>
                    <a:lnTo>
                      <a:pt x="236" y="65"/>
                    </a:lnTo>
                    <a:lnTo>
                      <a:pt x="240" y="68"/>
                    </a:lnTo>
                    <a:lnTo>
                      <a:pt x="240" y="68"/>
                    </a:lnTo>
                    <a:lnTo>
                      <a:pt x="249" y="77"/>
                    </a:lnTo>
                    <a:lnTo>
                      <a:pt x="253" y="80"/>
                    </a:lnTo>
                    <a:lnTo>
                      <a:pt x="277" y="72"/>
                    </a:lnTo>
                    <a:lnTo>
                      <a:pt x="293" y="98"/>
                    </a:lnTo>
                    <a:lnTo>
                      <a:pt x="274" y="115"/>
                    </a:lnTo>
                    <a:lnTo>
                      <a:pt x="276" y="119"/>
                    </a:lnTo>
                    <a:lnTo>
                      <a:pt x="276" y="119"/>
                    </a:lnTo>
                    <a:lnTo>
                      <a:pt x="281" y="134"/>
                    </a:lnTo>
                    <a:lnTo>
                      <a:pt x="282" y="138"/>
                    </a:lnTo>
                    <a:lnTo>
                      <a:pt x="304" y="143"/>
                    </a:lnTo>
                    <a:lnTo>
                      <a:pt x="304" y="1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4" name="Freeform 44">
                <a:extLst>
                  <a:ext uri="{FF2B5EF4-FFF2-40B4-BE49-F238E27FC236}">
                    <a16:creationId xmlns:a16="http://schemas.microsoft.com/office/drawing/2014/main" id="{38D4419D-A34D-46B0-A8EC-DF95DCAE582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63863" y="3462338"/>
                <a:ext cx="242888" cy="244475"/>
              </a:xfrm>
              <a:custGeom>
                <a:avLst/>
                <a:gdLst>
                  <a:gd name="T0" fmla="*/ 77 w 153"/>
                  <a:gd name="T1" fmla="*/ 0 h 154"/>
                  <a:gd name="T2" fmla="*/ 61 w 153"/>
                  <a:gd name="T3" fmla="*/ 2 h 154"/>
                  <a:gd name="T4" fmla="*/ 46 w 153"/>
                  <a:gd name="T5" fmla="*/ 6 h 154"/>
                  <a:gd name="T6" fmla="*/ 33 w 153"/>
                  <a:gd name="T7" fmla="*/ 14 h 154"/>
                  <a:gd name="T8" fmla="*/ 23 w 153"/>
                  <a:gd name="T9" fmla="*/ 22 h 154"/>
                  <a:gd name="T10" fmla="*/ 13 w 153"/>
                  <a:gd name="T11" fmla="*/ 34 h 154"/>
                  <a:gd name="T12" fmla="*/ 5 w 153"/>
                  <a:gd name="T13" fmla="*/ 47 h 154"/>
                  <a:gd name="T14" fmla="*/ 1 w 153"/>
                  <a:gd name="T15" fmla="*/ 61 h 154"/>
                  <a:gd name="T16" fmla="*/ 0 w 153"/>
                  <a:gd name="T17" fmla="*/ 77 h 154"/>
                  <a:gd name="T18" fmla="*/ 0 w 153"/>
                  <a:gd name="T19" fmla="*/ 85 h 154"/>
                  <a:gd name="T20" fmla="*/ 3 w 153"/>
                  <a:gd name="T21" fmla="*/ 100 h 154"/>
                  <a:gd name="T22" fmla="*/ 8 w 153"/>
                  <a:gd name="T23" fmla="*/ 114 h 154"/>
                  <a:gd name="T24" fmla="*/ 17 w 153"/>
                  <a:gd name="T25" fmla="*/ 126 h 154"/>
                  <a:gd name="T26" fmla="*/ 28 w 153"/>
                  <a:gd name="T27" fmla="*/ 137 h 154"/>
                  <a:gd name="T28" fmla="*/ 40 w 153"/>
                  <a:gd name="T29" fmla="*/ 144 h 154"/>
                  <a:gd name="T30" fmla="*/ 54 w 153"/>
                  <a:gd name="T31" fmla="*/ 151 h 154"/>
                  <a:gd name="T32" fmla="*/ 69 w 153"/>
                  <a:gd name="T33" fmla="*/ 154 h 154"/>
                  <a:gd name="T34" fmla="*/ 77 w 153"/>
                  <a:gd name="T35" fmla="*/ 154 h 154"/>
                  <a:gd name="T36" fmla="*/ 92 w 153"/>
                  <a:gd name="T37" fmla="*/ 153 h 154"/>
                  <a:gd name="T38" fmla="*/ 107 w 153"/>
                  <a:gd name="T39" fmla="*/ 147 h 154"/>
                  <a:gd name="T40" fmla="*/ 120 w 153"/>
                  <a:gd name="T41" fmla="*/ 141 h 154"/>
                  <a:gd name="T42" fmla="*/ 132 w 153"/>
                  <a:gd name="T43" fmla="*/ 131 h 154"/>
                  <a:gd name="T44" fmla="*/ 140 w 153"/>
                  <a:gd name="T45" fmla="*/ 120 h 154"/>
                  <a:gd name="T46" fmla="*/ 148 w 153"/>
                  <a:gd name="T47" fmla="*/ 106 h 154"/>
                  <a:gd name="T48" fmla="*/ 152 w 153"/>
                  <a:gd name="T49" fmla="*/ 92 h 154"/>
                  <a:gd name="T50" fmla="*/ 153 w 153"/>
                  <a:gd name="T51" fmla="*/ 77 h 154"/>
                  <a:gd name="T52" fmla="*/ 153 w 153"/>
                  <a:gd name="T53" fmla="*/ 69 h 154"/>
                  <a:gd name="T54" fmla="*/ 150 w 153"/>
                  <a:gd name="T55" fmla="*/ 55 h 154"/>
                  <a:gd name="T56" fmla="*/ 145 w 153"/>
                  <a:gd name="T57" fmla="*/ 41 h 154"/>
                  <a:gd name="T58" fmla="*/ 136 w 153"/>
                  <a:gd name="T59" fmla="*/ 28 h 154"/>
                  <a:gd name="T60" fmla="*/ 125 w 153"/>
                  <a:gd name="T61" fmla="*/ 18 h 154"/>
                  <a:gd name="T62" fmla="*/ 113 w 153"/>
                  <a:gd name="T63" fmla="*/ 9 h 154"/>
                  <a:gd name="T64" fmla="*/ 99 w 153"/>
                  <a:gd name="T65" fmla="*/ 4 h 154"/>
                  <a:gd name="T66" fmla="*/ 84 w 153"/>
                  <a:gd name="T67" fmla="*/ 1 h 154"/>
                  <a:gd name="T68" fmla="*/ 77 w 153"/>
                  <a:gd name="T69" fmla="*/ 0 h 154"/>
                  <a:gd name="T70" fmla="*/ 77 w 153"/>
                  <a:gd name="T71" fmla="*/ 140 h 154"/>
                  <a:gd name="T72" fmla="*/ 64 w 153"/>
                  <a:gd name="T73" fmla="*/ 139 h 154"/>
                  <a:gd name="T74" fmla="*/ 42 w 153"/>
                  <a:gd name="T75" fmla="*/ 129 h 154"/>
                  <a:gd name="T76" fmla="*/ 25 w 153"/>
                  <a:gd name="T77" fmla="*/ 112 h 154"/>
                  <a:gd name="T78" fmla="*/ 15 w 153"/>
                  <a:gd name="T79" fmla="*/ 89 h 154"/>
                  <a:gd name="T80" fmla="*/ 14 w 153"/>
                  <a:gd name="T81" fmla="*/ 77 h 154"/>
                  <a:gd name="T82" fmla="*/ 14 w 153"/>
                  <a:gd name="T83" fmla="*/ 71 h 154"/>
                  <a:gd name="T84" fmla="*/ 18 w 153"/>
                  <a:gd name="T85" fmla="*/ 52 h 154"/>
                  <a:gd name="T86" fmla="*/ 32 w 153"/>
                  <a:gd name="T87" fmla="*/ 33 h 154"/>
                  <a:gd name="T88" fmla="*/ 52 w 153"/>
                  <a:gd name="T89" fmla="*/ 19 h 154"/>
                  <a:gd name="T90" fmla="*/ 70 w 153"/>
                  <a:gd name="T91" fmla="*/ 15 h 154"/>
                  <a:gd name="T92" fmla="*/ 77 w 153"/>
                  <a:gd name="T93" fmla="*/ 14 h 154"/>
                  <a:gd name="T94" fmla="*/ 89 w 153"/>
                  <a:gd name="T95" fmla="*/ 16 h 154"/>
                  <a:gd name="T96" fmla="*/ 112 w 153"/>
                  <a:gd name="T97" fmla="*/ 24 h 154"/>
                  <a:gd name="T98" fmla="*/ 128 w 153"/>
                  <a:gd name="T99" fmla="*/ 42 h 154"/>
                  <a:gd name="T100" fmla="*/ 138 w 153"/>
                  <a:gd name="T101" fmla="*/ 64 h 154"/>
                  <a:gd name="T102" fmla="*/ 139 w 153"/>
                  <a:gd name="T103" fmla="*/ 77 h 154"/>
                  <a:gd name="T104" fmla="*/ 139 w 153"/>
                  <a:gd name="T105" fmla="*/ 84 h 154"/>
                  <a:gd name="T106" fmla="*/ 135 w 153"/>
                  <a:gd name="T107" fmla="*/ 101 h 154"/>
                  <a:gd name="T108" fmla="*/ 121 w 153"/>
                  <a:gd name="T109" fmla="*/ 122 h 154"/>
                  <a:gd name="T110" fmla="*/ 101 w 153"/>
                  <a:gd name="T111" fmla="*/ 135 h 154"/>
                  <a:gd name="T112" fmla="*/ 83 w 153"/>
                  <a:gd name="T113" fmla="*/ 140 h 154"/>
                  <a:gd name="T114" fmla="*/ 77 w 153"/>
                  <a:gd name="T115" fmla="*/ 14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53" h="154">
                    <a:moveTo>
                      <a:pt x="77" y="0"/>
                    </a:moveTo>
                    <a:lnTo>
                      <a:pt x="77" y="0"/>
                    </a:lnTo>
                    <a:lnTo>
                      <a:pt x="69" y="1"/>
                    </a:lnTo>
                    <a:lnTo>
                      <a:pt x="61" y="2"/>
                    </a:lnTo>
                    <a:lnTo>
                      <a:pt x="54" y="4"/>
                    </a:lnTo>
                    <a:lnTo>
                      <a:pt x="46" y="6"/>
                    </a:lnTo>
                    <a:lnTo>
                      <a:pt x="40" y="9"/>
                    </a:lnTo>
                    <a:lnTo>
                      <a:pt x="33" y="14"/>
                    </a:lnTo>
                    <a:lnTo>
                      <a:pt x="28" y="18"/>
                    </a:lnTo>
                    <a:lnTo>
                      <a:pt x="23" y="22"/>
                    </a:lnTo>
                    <a:lnTo>
                      <a:pt x="17" y="28"/>
                    </a:lnTo>
                    <a:lnTo>
                      <a:pt x="13" y="34"/>
                    </a:lnTo>
                    <a:lnTo>
                      <a:pt x="8" y="41"/>
                    </a:lnTo>
                    <a:lnTo>
                      <a:pt x="5" y="47"/>
                    </a:lnTo>
                    <a:lnTo>
                      <a:pt x="3" y="55"/>
                    </a:lnTo>
                    <a:lnTo>
                      <a:pt x="1" y="61"/>
                    </a:lnTo>
                    <a:lnTo>
                      <a:pt x="0" y="69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5"/>
                    </a:lnTo>
                    <a:lnTo>
                      <a:pt x="1" y="92"/>
                    </a:lnTo>
                    <a:lnTo>
                      <a:pt x="3" y="100"/>
                    </a:lnTo>
                    <a:lnTo>
                      <a:pt x="5" y="106"/>
                    </a:lnTo>
                    <a:lnTo>
                      <a:pt x="8" y="114"/>
                    </a:lnTo>
                    <a:lnTo>
                      <a:pt x="13" y="120"/>
                    </a:lnTo>
                    <a:lnTo>
                      <a:pt x="17" y="126"/>
                    </a:lnTo>
                    <a:lnTo>
                      <a:pt x="23" y="131"/>
                    </a:lnTo>
                    <a:lnTo>
                      <a:pt x="28" y="137"/>
                    </a:lnTo>
                    <a:lnTo>
                      <a:pt x="33" y="141"/>
                    </a:lnTo>
                    <a:lnTo>
                      <a:pt x="40" y="144"/>
                    </a:lnTo>
                    <a:lnTo>
                      <a:pt x="46" y="147"/>
                    </a:lnTo>
                    <a:lnTo>
                      <a:pt x="54" y="151"/>
                    </a:lnTo>
                    <a:lnTo>
                      <a:pt x="61" y="153"/>
                    </a:lnTo>
                    <a:lnTo>
                      <a:pt x="69" y="154"/>
                    </a:lnTo>
                    <a:lnTo>
                      <a:pt x="77" y="154"/>
                    </a:lnTo>
                    <a:lnTo>
                      <a:pt x="77" y="154"/>
                    </a:lnTo>
                    <a:lnTo>
                      <a:pt x="84" y="154"/>
                    </a:lnTo>
                    <a:lnTo>
                      <a:pt x="92" y="153"/>
                    </a:lnTo>
                    <a:lnTo>
                      <a:pt x="99" y="151"/>
                    </a:lnTo>
                    <a:lnTo>
                      <a:pt x="107" y="147"/>
                    </a:lnTo>
                    <a:lnTo>
                      <a:pt x="113" y="144"/>
                    </a:lnTo>
                    <a:lnTo>
                      <a:pt x="120" y="141"/>
                    </a:lnTo>
                    <a:lnTo>
                      <a:pt x="125" y="137"/>
                    </a:lnTo>
                    <a:lnTo>
                      <a:pt x="132" y="131"/>
                    </a:lnTo>
                    <a:lnTo>
                      <a:pt x="136" y="126"/>
                    </a:lnTo>
                    <a:lnTo>
                      <a:pt x="140" y="120"/>
                    </a:lnTo>
                    <a:lnTo>
                      <a:pt x="145" y="114"/>
                    </a:lnTo>
                    <a:lnTo>
                      <a:pt x="148" y="106"/>
                    </a:lnTo>
                    <a:lnTo>
                      <a:pt x="150" y="100"/>
                    </a:lnTo>
                    <a:lnTo>
                      <a:pt x="152" y="92"/>
                    </a:lnTo>
                    <a:lnTo>
                      <a:pt x="153" y="85"/>
                    </a:lnTo>
                    <a:lnTo>
                      <a:pt x="153" y="77"/>
                    </a:lnTo>
                    <a:lnTo>
                      <a:pt x="153" y="77"/>
                    </a:lnTo>
                    <a:lnTo>
                      <a:pt x="153" y="69"/>
                    </a:lnTo>
                    <a:lnTo>
                      <a:pt x="152" y="61"/>
                    </a:lnTo>
                    <a:lnTo>
                      <a:pt x="150" y="55"/>
                    </a:lnTo>
                    <a:lnTo>
                      <a:pt x="148" y="47"/>
                    </a:lnTo>
                    <a:lnTo>
                      <a:pt x="145" y="41"/>
                    </a:lnTo>
                    <a:lnTo>
                      <a:pt x="140" y="34"/>
                    </a:lnTo>
                    <a:lnTo>
                      <a:pt x="136" y="28"/>
                    </a:lnTo>
                    <a:lnTo>
                      <a:pt x="132" y="22"/>
                    </a:lnTo>
                    <a:lnTo>
                      <a:pt x="125" y="18"/>
                    </a:lnTo>
                    <a:lnTo>
                      <a:pt x="120" y="14"/>
                    </a:lnTo>
                    <a:lnTo>
                      <a:pt x="113" y="9"/>
                    </a:lnTo>
                    <a:lnTo>
                      <a:pt x="107" y="6"/>
                    </a:lnTo>
                    <a:lnTo>
                      <a:pt x="99" y="4"/>
                    </a:lnTo>
                    <a:lnTo>
                      <a:pt x="92" y="2"/>
                    </a:lnTo>
                    <a:lnTo>
                      <a:pt x="84" y="1"/>
                    </a:lnTo>
                    <a:lnTo>
                      <a:pt x="77" y="0"/>
                    </a:lnTo>
                    <a:lnTo>
                      <a:pt x="77" y="0"/>
                    </a:lnTo>
                    <a:close/>
                    <a:moveTo>
                      <a:pt x="77" y="140"/>
                    </a:moveTo>
                    <a:lnTo>
                      <a:pt x="77" y="140"/>
                    </a:lnTo>
                    <a:lnTo>
                      <a:pt x="70" y="140"/>
                    </a:lnTo>
                    <a:lnTo>
                      <a:pt x="64" y="139"/>
                    </a:lnTo>
                    <a:lnTo>
                      <a:pt x="52" y="135"/>
                    </a:lnTo>
                    <a:lnTo>
                      <a:pt x="42" y="129"/>
                    </a:lnTo>
                    <a:lnTo>
                      <a:pt x="32" y="122"/>
                    </a:lnTo>
                    <a:lnTo>
                      <a:pt x="25" y="112"/>
                    </a:lnTo>
                    <a:lnTo>
                      <a:pt x="18" y="101"/>
                    </a:lnTo>
                    <a:lnTo>
                      <a:pt x="15" y="89"/>
                    </a:lnTo>
                    <a:lnTo>
                      <a:pt x="14" y="84"/>
                    </a:lnTo>
                    <a:lnTo>
                      <a:pt x="14" y="77"/>
                    </a:lnTo>
                    <a:lnTo>
                      <a:pt x="14" y="77"/>
                    </a:lnTo>
                    <a:lnTo>
                      <a:pt x="14" y="71"/>
                    </a:lnTo>
                    <a:lnTo>
                      <a:pt x="15" y="64"/>
                    </a:lnTo>
                    <a:lnTo>
                      <a:pt x="18" y="52"/>
                    </a:lnTo>
                    <a:lnTo>
                      <a:pt x="25" y="42"/>
                    </a:lnTo>
                    <a:lnTo>
                      <a:pt x="32" y="33"/>
                    </a:lnTo>
                    <a:lnTo>
                      <a:pt x="42" y="24"/>
                    </a:lnTo>
                    <a:lnTo>
                      <a:pt x="52" y="19"/>
                    </a:lnTo>
                    <a:lnTo>
                      <a:pt x="64" y="16"/>
                    </a:lnTo>
                    <a:lnTo>
                      <a:pt x="70" y="15"/>
                    </a:lnTo>
                    <a:lnTo>
                      <a:pt x="77" y="14"/>
                    </a:lnTo>
                    <a:lnTo>
                      <a:pt x="77" y="14"/>
                    </a:lnTo>
                    <a:lnTo>
                      <a:pt x="83" y="15"/>
                    </a:lnTo>
                    <a:lnTo>
                      <a:pt x="89" y="16"/>
                    </a:lnTo>
                    <a:lnTo>
                      <a:pt x="101" y="19"/>
                    </a:lnTo>
                    <a:lnTo>
                      <a:pt x="112" y="24"/>
                    </a:lnTo>
                    <a:lnTo>
                      <a:pt x="121" y="33"/>
                    </a:lnTo>
                    <a:lnTo>
                      <a:pt x="128" y="42"/>
                    </a:lnTo>
                    <a:lnTo>
                      <a:pt x="135" y="52"/>
                    </a:lnTo>
                    <a:lnTo>
                      <a:pt x="138" y="64"/>
                    </a:lnTo>
                    <a:lnTo>
                      <a:pt x="139" y="71"/>
                    </a:lnTo>
                    <a:lnTo>
                      <a:pt x="139" y="77"/>
                    </a:lnTo>
                    <a:lnTo>
                      <a:pt x="139" y="77"/>
                    </a:lnTo>
                    <a:lnTo>
                      <a:pt x="139" y="84"/>
                    </a:lnTo>
                    <a:lnTo>
                      <a:pt x="138" y="89"/>
                    </a:lnTo>
                    <a:lnTo>
                      <a:pt x="135" y="101"/>
                    </a:lnTo>
                    <a:lnTo>
                      <a:pt x="128" y="112"/>
                    </a:lnTo>
                    <a:lnTo>
                      <a:pt x="121" y="122"/>
                    </a:lnTo>
                    <a:lnTo>
                      <a:pt x="112" y="129"/>
                    </a:lnTo>
                    <a:lnTo>
                      <a:pt x="101" y="135"/>
                    </a:lnTo>
                    <a:lnTo>
                      <a:pt x="89" y="139"/>
                    </a:lnTo>
                    <a:lnTo>
                      <a:pt x="83" y="140"/>
                    </a:lnTo>
                    <a:lnTo>
                      <a:pt x="77" y="140"/>
                    </a:lnTo>
                    <a:lnTo>
                      <a:pt x="77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5" name="Freeform 45">
                <a:extLst>
                  <a:ext uri="{FF2B5EF4-FFF2-40B4-BE49-F238E27FC236}">
                    <a16:creationId xmlns:a16="http://schemas.microsoft.com/office/drawing/2014/main" id="{09E6E712-77E3-4E9D-B5EB-F0B3ADB73D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38500" y="3127375"/>
                <a:ext cx="341313" cy="342900"/>
              </a:xfrm>
              <a:custGeom>
                <a:avLst/>
                <a:gdLst>
                  <a:gd name="T0" fmla="*/ 197 w 215"/>
                  <a:gd name="T1" fmla="*/ 83 h 216"/>
                  <a:gd name="T2" fmla="*/ 209 w 215"/>
                  <a:gd name="T3" fmla="*/ 70 h 216"/>
                  <a:gd name="T4" fmla="*/ 171 w 215"/>
                  <a:gd name="T5" fmla="*/ 42 h 216"/>
                  <a:gd name="T6" fmla="*/ 143 w 215"/>
                  <a:gd name="T7" fmla="*/ 4 h 216"/>
                  <a:gd name="T8" fmla="*/ 129 w 215"/>
                  <a:gd name="T9" fmla="*/ 18 h 216"/>
                  <a:gd name="T10" fmla="*/ 83 w 215"/>
                  <a:gd name="T11" fmla="*/ 18 h 216"/>
                  <a:gd name="T12" fmla="*/ 69 w 215"/>
                  <a:gd name="T13" fmla="*/ 5 h 216"/>
                  <a:gd name="T14" fmla="*/ 41 w 215"/>
                  <a:gd name="T15" fmla="*/ 41 h 216"/>
                  <a:gd name="T16" fmla="*/ 3 w 215"/>
                  <a:gd name="T17" fmla="*/ 71 h 216"/>
                  <a:gd name="T18" fmla="*/ 14 w 215"/>
                  <a:gd name="T19" fmla="*/ 86 h 216"/>
                  <a:gd name="T20" fmla="*/ 13 w 215"/>
                  <a:gd name="T21" fmla="*/ 132 h 216"/>
                  <a:gd name="T22" fmla="*/ 4 w 215"/>
                  <a:gd name="T23" fmla="*/ 146 h 216"/>
                  <a:gd name="T24" fmla="*/ 36 w 215"/>
                  <a:gd name="T25" fmla="*/ 175 h 216"/>
                  <a:gd name="T26" fmla="*/ 71 w 215"/>
                  <a:gd name="T27" fmla="*/ 212 h 216"/>
                  <a:gd name="T28" fmla="*/ 86 w 215"/>
                  <a:gd name="T29" fmla="*/ 203 h 216"/>
                  <a:gd name="T30" fmla="*/ 130 w 215"/>
                  <a:gd name="T31" fmla="*/ 202 h 216"/>
                  <a:gd name="T32" fmla="*/ 144 w 215"/>
                  <a:gd name="T33" fmla="*/ 211 h 216"/>
                  <a:gd name="T34" fmla="*/ 174 w 215"/>
                  <a:gd name="T35" fmla="*/ 177 h 216"/>
                  <a:gd name="T36" fmla="*/ 210 w 215"/>
                  <a:gd name="T37" fmla="*/ 144 h 216"/>
                  <a:gd name="T38" fmla="*/ 198 w 215"/>
                  <a:gd name="T39" fmla="*/ 130 h 216"/>
                  <a:gd name="T40" fmla="*/ 184 w 215"/>
                  <a:gd name="T41" fmla="*/ 161 h 216"/>
                  <a:gd name="T42" fmla="*/ 169 w 215"/>
                  <a:gd name="T43" fmla="*/ 161 h 216"/>
                  <a:gd name="T44" fmla="*/ 162 w 215"/>
                  <a:gd name="T45" fmla="*/ 185 h 216"/>
                  <a:gd name="T46" fmla="*/ 136 w 215"/>
                  <a:gd name="T47" fmla="*/ 186 h 216"/>
                  <a:gd name="T48" fmla="*/ 118 w 215"/>
                  <a:gd name="T49" fmla="*/ 191 h 216"/>
                  <a:gd name="T50" fmla="*/ 98 w 215"/>
                  <a:gd name="T51" fmla="*/ 191 h 216"/>
                  <a:gd name="T52" fmla="*/ 80 w 215"/>
                  <a:gd name="T53" fmla="*/ 187 h 216"/>
                  <a:gd name="T54" fmla="*/ 54 w 215"/>
                  <a:gd name="T55" fmla="*/ 186 h 216"/>
                  <a:gd name="T56" fmla="*/ 54 w 215"/>
                  <a:gd name="T57" fmla="*/ 173 h 216"/>
                  <a:gd name="T58" fmla="*/ 30 w 215"/>
                  <a:gd name="T59" fmla="*/ 162 h 216"/>
                  <a:gd name="T60" fmla="*/ 29 w 215"/>
                  <a:gd name="T61" fmla="*/ 137 h 216"/>
                  <a:gd name="T62" fmla="*/ 26 w 215"/>
                  <a:gd name="T63" fmla="*/ 120 h 216"/>
                  <a:gd name="T64" fmla="*/ 26 w 215"/>
                  <a:gd name="T65" fmla="*/ 98 h 216"/>
                  <a:gd name="T66" fmla="*/ 30 w 215"/>
                  <a:gd name="T67" fmla="*/ 83 h 216"/>
                  <a:gd name="T68" fmla="*/ 29 w 215"/>
                  <a:gd name="T69" fmla="*/ 55 h 216"/>
                  <a:gd name="T70" fmla="*/ 46 w 215"/>
                  <a:gd name="T71" fmla="*/ 56 h 216"/>
                  <a:gd name="T72" fmla="*/ 53 w 215"/>
                  <a:gd name="T73" fmla="*/ 31 h 216"/>
                  <a:gd name="T74" fmla="*/ 81 w 215"/>
                  <a:gd name="T75" fmla="*/ 33 h 216"/>
                  <a:gd name="T76" fmla="*/ 95 w 215"/>
                  <a:gd name="T77" fmla="*/ 30 h 216"/>
                  <a:gd name="T78" fmla="*/ 117 w 215"/>
                  <a:gd name="T79" fmla="*/ 30 h 216"/>
                  <a:gd name="T80" fmla="*/ 130 w 215"/>
                  <a:gd name="T81" fmla="*/ 33 h 216"/>
                  <a:gd name="T82" fmla="*/ 159 w 215"/>
                  <a:gd name="T83" fmla="*/ 30 h 216"/>
                  <a:gd name="T84" fmla="*/ 158 w 215"/>
                  <a:gd name="T85" fmla="*/ 49 h 216"/>
                  <a:gd name="T86" fmla="*/ 183 w 215"/>
                  <a:gd name="T87" fmla="*/ 53 h 216"/>
                  <a:gd name="T88" fmla="*/ 181 w 215"/>
                  <a:gd name="T89" fmla="*/ 82 h 216"/>
                  <a:gd name="T90" fmla="*/ 185 w 215"/>
                  <a:gd name="T91" fmla="*/ 95 h 216"/>
                  <a:gd name="T92" fmla="*/ 186 w 215"/>
                  <a:gd name="T93" fmla="*/ 118 h 216"/>
                  <a:gd name="T94" fmla="*/ 183 w 215"/>
                  <a:gd name="T95" fmla="*/ 133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15" h="216">
                    <a:moveTo>
                      <a:pt x="215" y="126"/>
                    </a:moveTo>
                    <a:lnTo>
                      <a:pt x="215" y="87"/>
                    </a:lnTo>
                    <a:lnTo>
                      <a:pt x="197" y="83"/>
                    </a:lnTo>
                    <a:lnTo>
                      <a:pt x="197" y="83"/>
                    </a:lnTo>
                    <a:lnTo>
                      <a:pt x="196" y="82"/>
                    </a:lnTo>
                    <a:lnTo>
                      <a:pt x="209" y="70"/>
                    </a:lnTo>
                    <a:lnTo>
                      <a:pt x="190" y="37"/>
                    </a:lnTo>
                    <a:lnTo>
                      <a:pt x="171" y="42"/>
                    </a:lnTo>
                    <a:lnTo>
                      <a:pt x="171" y="42"/>
                    </a:lnTo>
                    <a:lnTo>
                      <a:pt x="171" y="41"/>
                    </a:lnTo>
                    <a:lnTo>
                      <a:pt x="177" y="24"/>
                    </a:lnTo>
                    <a:lnTo>
                      <a:pt x="143" y="4"/>
                    </a:lnTo>
                    <a:lnTo>
                      <a:pt x="130" y="18"/>
                    </a:lnTo>
                    <a:lnTo>
                      <a:pt x="130" y="18"/>
                    </a:lnTo>
                    <a:lnTo>
                      <a:pt x="129" y="18"/>
                    </a:lnTo>
                    <a:lnTo>
                      <a:pt x="125" y="0"/>
                    </a:lnTo>
                    <a:lnTo>
                      <a:pt x="86" y="0"/>
                    </a:lnTo>
                    <a:lnTo>
                      <a:pt x="83" y="18"/>
                    </a:lnTo>
                    <a:lnTo>
                      <a:pt x="83" y="18"/>
                    </a:lnTo>
                    <a:lnTo>
                      <a:pt x="81" y="18"/>
                    </a:lnTo>
                    <a:lnTo>
                      <a:pt x="69" y="5"/>
                    </a:lnTo>
                    <a:lnTo>
                      <a:pt x="35" y="25"/>
                    </a:lnTo>
                    <a:lnTo>
                      <a:pt x="41" y="41"/>
                    </a:lnTo>
                    <a:lnTo>
                      <a:pt x="41" y="41"/>
                    </a:lnTo>
                    <a:lnTo>
                      <a:pt x="39" y="43"/>
                    </a:lnTo>
                    <a:lnTo>
                      <a:pt x="22" y="38"/>
                    </a:lnTo>
                    <a:lnTo>
                      <a:pt x="3" y="71"/>
                    </a:lnTo>
                    <a:lnTo>
                      <a:pt x="15" y="82"/>
                    </a:lnTo>
                    <a:lnTo>
                      <a:pt x="15" y="82"/>
                    </a:lnTo>
                    <a:lnTo>
                      <a:pt x="14" y="86"/>
                    </a:lnTo>
                    <a:lnTo>
                      <a:pt x="0" y="90"/>
                    </a:lnTo>
                    <a:lnTo>
                      <a:pt x="0" y="128"/>
                    </a:lnTo>
                    <a:lnTo>
                      <a:pt x="13" y="132"/>
                    </a:lnTo>
                    <a:lnTo>
                      <a:pt x="13" y="132"/>
                    </a:lnTo>
                    <a:lnTo>
                      <a:pt x="15" y="137"/>
                    </a:lnTo>
                    <a:lnTo>
                      <a:pt x="4" y="146"/>
                    </a:lnTo>
                    <a:lnTo>
                      <a:pt x="23" y="179"/>
                    </a:lnTo>
                    <a:lnTo>
                      <a:pt x="36" y="175"/>
                    </a:lnTo>
                    <a:lnTo>
                      <a:pt x="36" y="175"/>
                    </a:lnTo>
                    <a:lnTo>
                      <a:pt x="41" y="180"/>
                    </a:lnTo>
                    <a:lnTo>
                      <a:pt x="37" y="192"/>
                    </a:lnTo>
                    <a:lnTo>
                      <a:pt x="71" y="212"/>
                    </a:lnTo>
                    <a:lnTo>
                      <a:pt x="80" y="202"/>
                    </a:lnTo>
                    <a:lnTo>
                      <a:pt x="80" y="202"/>
                    </a:lnTo>
                    <a:lnTo>
                      <a:pt x="86" y="203"/>
                    </a:lnTo>
                    <a:lnTo>
                      <a:pt x="88" y="216"/>
                    </a:lnTo>
                    <a:lnTo>
                      <a:pt x="127" y="216"/>
                    </a:lnTo>
                    <a:lnTo>
                      <a:pt x="130" y="202"/>
                    </a:lnTo>
                    <a:lnTo>
                      <a:pt x="130" y="202"/>
                    </a:lnTo>
                    <a:lnTo>
                      <a:pt x="136" y="201"/>
                    </a:lnTo>
                    <a:lnTo>
                      <a:pt x="144" y="211"/>
                    </a:lnTo>
                    <a:lnTo>
                      <a:pt x="179" y="191"/>
                    </a:lnTo>
                    <a:lnTo>
                      <a:pt x="174" y="177"/>
                    </a:lnTo>
                    <a:lnTo>
                      <a:pt x="174" y="177"/>
                    </a:lnTo>
                    <a:lnTo>
                      <a:pt x="177" y="173"/>
                    </a:lnTo>
                    <a:lnTo>
                      <a:pt x="191" y="177"/>
                    </a:lnTo>
                    <a:lnTo>
                      <a:pt x="210" y="144"/>
                    </a:lnTo>
                    <a:lnTo>
                      <a:pt x="198" y="133"/>
                    </a:lnTo>
                    <a:lnTo>
                      <a:pt x="198" y="133"/>
                    </a:lnTo>
                    <a:lnTo>
                      <a:pt x="198" y="130"/>
                    </a:lnTo>
                    <a:lnTo>
                      <a:pt x="215" y="126"/>
                    </a:lnTo>
                    <a:close/>
                    <a:moveTo>
                      <a:pt x="193" y="147"/>
                    </a:moveTo>
                    <a:lnTo>
                      <a:pt x="184" y="161"/>
                    </a:lnTo>
                    <a:lnTo>
                      <a:pt x="172" y="157"/>
                    </a:lnTo>
                    <a:lnTo>
                      <a:pt x="169" y="161"/>
                    </a:lnTo>
                    <a:lnTo>
                      <a:pt x="169" y="161"/>
                    </a:lnTo>
                    <a:lnTo>
                      <a:pt x="161" y="169"/>
                    </a:lnTo>
                    <a:lnTo>
                      <a:pt x="157" y="173"/>
                    </a:lnTo>
                    <a:lnTo>
                      <a:pt x="162" y="185"/>
                    </a:lnTo>
                    <a:lnTo>
                      <a:pt x="148" y="192"/>
                    </a:lnTo>
                    <a:lnTo>
                      <a:pt x="140" y="184"/>
                    </a:lnTo>
                    <a:lnTo>
                      <a:pt x="136" y="186"/>
                    </a:lnTo>
                    <a:lnTo>
                      <a:pt x="136" y="186"/>
                    </a:lnTo>
                    <a:lnTo>
                      <a:pt x="123" y="190"/>
                    </a:lnTo>
                    <a:lnTo>
                      <a:pt x="118" y="191"/>
                    </a:lnTo>
                    <a:lnTo>
                      <a:pt x="116" y="202"/>
                    </a:lnTo>
                    <a:lnTo>
                      <a:pt x="100" y="202"/>
                    </a:lnTo>
                    <a:lnTo>
                      <a:pt x="98" y="191"/>
                    </a:lnTo>
                    <a:lnTo>
                      <a:pt x="93" y="190"/>
                    </a:lnTo>
                    <a:lnTo>
                      <a:pt x="93" y="190"/>
                    </a:lnTo>
                    <a:lnTo>
                      <a:pt x="80" y="187"/>
                    </a:lnTo>
                    <a:lnTo>
                      <a:pt x="75" y="186"/>
                    </a:lnTo>
                    <a:lnTo>
                      <a:pt x="68" y="193"/>
                    </a:lnTo>
                    <a:lnTo>
                      <a:pt x="54" y="186"/>
                    </a:lnTo>
                    <a:lnTo>
                      <a:pt x="57" y="176"/>
                    </a:lnTo>
                    <a:lnTo>
                      <a:pt x="54" y="173"/>
                    </a:lnTo>
                    <a:lnTo>
                      <a:pt x="54" y="173"/>
                    </a:lnTo>
                    <a:lnTo>
                      <a:pt x="44" y="163"/>
                    </a:lnTo>
                    <a:lnTo>
                      <a:pt x="41" y="159"/>
                    </a:lnTo>
                    <a:lnTo>
                      <a:pt x="30" y="162"/>
                    </a:lnTo>
                    <a:lnTo>
                      <a:pt x="22" y="149"/>
                    </a:lnTo>
                    <a:lnTo>
                      <a:pt x="31" y="141"/>
                    </a:lnTo>
                    <a:lnTo>
                      <a:pt x="29" y="137"/>
                    </a:lnTo>
                    <a:lnTo>
                      <a:pt x="29" y="137"/>
                    </a:lnTo>
                    <a:lnTo>
                      <a:pt x="27" y="124"/>
                    </a:lnTo>
                    <a:lnTo>
                      <a:pt x="26" y="120"/>
                    </a:lnTo>
                    <a:lnTo>
                      <a:pt x="14" y="117"/>
                    </a:lnTo>
                    <a:lnTo>
                      <a:pt x="14" y="100"/>
                    </a:lnTo>
                    <a:lnTo>
                      <a:pt x="26" y="98"/>
                    </a:lnTo>
                    <a:lnTo>
                      <a:pt x="27" y="94"/>
                    </a:lnTo>
                    <a:lnTo>
                      <a:pt x="27" y="94"/>
                    </a:lnTo>
                    <a:lnTo>
                      <a:pt x="30" y="83"/>
                    </a:lnTo>
                    <a:lnTo>
                      <a:pt x="32" y="78"/>
                    </a:lnTo>
                    <a:lnTo>
                      <a:pt x="21" y="69"/>
                    </a:lnTo>
                    <a:lnTo>
                      <a:pt x="29" y="55"/>
                    </a:lnTo>
                    <a:lnTo>
                      <a:pt x="43" y="59"/>
                    </a:lnTo>
                    <a:lnTo>
                      <a:pt x="46" y="56"/>
                    </a:lnTo>
                    <a:lnTo>
                      <a:pt x="46" y="56"/>
                    </a:lnTo>
                    <a:lnTo>
                      <a:pt x="54" y="49"/>
                    </a:lnTo>
                    <a:lnTo>
                      <a:pt x="57" y="46"/>
                    </a:lnTo>
                    <a:lnTo>
                      <a:pt x="53" y="31"/>
                    </a:lnTo>
                    <a:lnTo>
                      <a:pt x="67" y="24"/>
                    </a:lnTo>
                    <a:lnTo>
                      <a:pt x="76" y="34"/>
                    </a:lnTo>
                    <a:lnTo>
                      <a:pt x="81" y="33"/>
                    </a:lnTo>
                    <a:lnTo>
                      <a:pt x="81" y="33"/>
                    </a:lnTo>
                    <a:lnTo>
                      <a:pt x="89" y="31"/>
                    </a:lnTo>
                    <a:lnTo>
                      <a:pt x="95" y="30"/>
                    </a:lnTo>
                    <a:lnTo>
                      <a:pt x="98" y="14"/>
                    </a:lnTo>
                    <a:lnTo>
                      <a:pt x="114" y="14"/>
                    </a:lnTo>
                    <a:lnTo>
                      <a:pt x="117" y="30"/>
                    </a:lnTo>
                    <a:lnTo>
                      <a:pt x="122" y="31"/>
                    </a:lnTo>
                    <a:lnTo>
                      <a:pt x="122" y="31"/>
                    </a:lnTo>
                    <a:lnTo>
                      <a:pt x="130" y="33"/>
                    </a:lnTo>
                    <a:lnTo>
                      <a:pt x="135" y="34"/>
                    </a:lnTo>
                    <a:lnTo>
                      <a:pt x="145" y="23"/>
                    </a:lnTo>
                    <a:lnTo>
                      <a:pt x="159" y="30"/>
                    </a:lnTo>
                    <a:lnTo>
                      <a:pt x="154" y="46"/>
                    </a:lnTo>
                    <a:lnTo>
                      <a:pt x="158" y="49"/>
                    </a:lnTo>
                    <a:lnTo>
                      <a:pt x="158" y="49"/>
                    </a:lnTo>
                    <a:lnTo>
                      <a:pt x="165" y="55"/>
                    </a:lnTo>
                    <a:lnTo>
                      <a:pt x="167" y="58"/>
                    </a:lnTo>
                    <a:lnTo>
                      <a:pt x="183" y="53"/>
                    </a:lnTo>
                    <a:lnTo>
                      <a:pt x="192" y="67"/>
                    </a:lnTo>
                    <a:lnTo>
                      <a:pt x="180" y="78"/>
                    </a:lnTo>
                    <a:lnTo>
                      <a:pt x="181" y="82"/>
                    </a:lnTo>
                    <a:lnTo>
                      <a:pt x="181" y="82"/>
                    </a:lnTo>
                    <a:lnTo>
                      <a:pt x="184" y="91"/>
                    </a:lnTo>
                    <a:lnTo>
                      <a:pt x="185" y="95"/>
                    </a:lnTo>
                    <a:lnTo>
                      <a:pt x="201" y="98"/>
                    </a:lnTo>
                    <a:lnTo>
                      <a:pt x="201" y="114"/>
                    </a:lnTo>
                    <a:lnTo>
                      <a:pt x="186" y="118"/>
                    </a:lnTo>
                    <a:lnTo>
                      <a:pt x="185" y="123"/>
                    </a:lnTo>
                    <a:lnTo>
                      <a:pt x="185" y="123"/>
                    </a:lnTo>
                    <a:lnTo>
                      <a:pt x="183" y="133"/>
                    </a:lnTo>
                    <a:lnTo>
                      <a:pt x="182" y="137"/>
                    </a:lnTo>
                    <a:lnTo>
                      <a:pt x="193" y="1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6" name="Freeform 46">
                <a:extLst>
                  <a:ext uri="{FF2B5EF4-FFF2-40B4-BE49-F238E27FC236}">
                    <a16:creationId xmlns:a16="http://schemas.microsoft.com/office/drawing/2014/main" id="{9C2B4909-4834-4199-8426-EA224CEC41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35338" y="3232150"/>
                <a:ext cx="142875" cy="141288"/>
              </a:xfrm>
              <a:custGeom>
                <a:avLst/>
                <a:gdLst>
                  <a:gd name="T0" fmla="*/ 44 w 90"/>
                  <a:gd name="T1" fmla="*/ 0 h 89"/>
                  <a:gd name="T2" fmla="*/ 27 w 90"/>
                  <a:gd name="T3" fmla="*/ 3 h 89"/>
                  <a:gd name="T4" fmla="*/ 13 w 90"/>
                  <a:gd name="T5" fmla="*/ 13 h 89"/>
                  <a:gd name="T6" fmla="*/ 3 w 90"/>
                  <a:gd name="T7" fmla="*/ 27 h 89"/>
                  <a:gd name="T8" fmla="*/ 0 w 90"/>
                  <a:gd name="T9" fmla="*/ 44 h 89"/>
                  <a:gd name="T10" fmla="*/ 1 w 90"/>
                  <a:gd name="T11" fmla="*/ 54 h 89"/>
                  <a:gd name="T12" fmla="*/ 8 w 90"/>
                  <a:gd name="T13" fmla="*/ 70 h 89"/>
                  <a:gd name="T14" fmla="*/ 20 w 90"/>
                  <a:gd name="T15" fmla="*/ 82 h 89"/>
                  <a:gd name="T16" fmla="*/ 36 w 90"/>
                  <a:gd name="T17" fmla="*/ 88 h 89"/>
                  <a:gd name="T18" fmla="*/ 44 w 90"/>
                  <a:gd name="T19" fmla="*/ 89 h 89"/>
                  <a:gd name="T20" fmla="*/ 62 w 90"/>
                  <a:gd name="T21" fmla="*/ 86 h 89"/>
                  <a:gd name="T22" fmla="*/ 77 w 90"/>
                  <a:gd name="T23" fmla="*/ 76 h 89"/>
                  <a:gd name="T24" fmla="*/ 86 w 90"/>
                  <a:gd name="T25" fmla="*/ 62 h 89"/>
                  <a:gd name="T26" fmla="*/ 90 w 90"/>
                  <a:gd name="T27" fmla="*/ 44 h 89"/>
                  <a:gd name="T28" fmla="*/ 89 w 90"/>
                  <a:gd name="T29" fmla="*/ 35 h 89"/>
                  <a:gd name="T30" fmla="*/ 82 w 90"/>
                  <a:gd name="T31" fmla="*/ 19 h 89"/>
                  <a:gd name="T32" fmla="*/ 69 w 90"/>
                  <a:gd name="T33" fmla="*/ 7 h 89"/>
                  <a:gd name="T34" fmla="*/ 54 w 90"/>
                  <a:gd name="T35" fmla="*/ 1 h 89"/>
                  <a:gd name="T36" fmla="*/ 44 w 90"/>
                  <a:gd name="T37" fmla="*/ 0 h 89"/>
                  <a:gd name="T38" fmla="*/ 44 w 90"/>
                  <a:gd name="T39" fmla="*/ 75 h 89"/>
                  <a:gd name="T40" fmla="*/ 33 w 90"/>
                  <a:gd name="T41" fmla="*/ 73 h 89"/>
                  <a:gd name="T42" fmla="*/ 23 w 90"/>
                  <a:gd name="T43" fmla="*/ 66 h 89"/>
                  <a:gd name="T44" fmla="*/ 16 w 90"/>
                  <a:gd name="T45" fmla="*/ 56 h 89"/>
                  <a:gd name="T46" fmla="*/ 14 w 90"/>
                  <a:gd name="T47" fmla="*/ 44 h 89"/>
                  <a:gd name="T48" fmla="*/ 14 w 90"/>
                  <a:gd name="T49" fmla="*/ 39 h 89"/>
                  <a:gd name="T50" fmla="*/ 20 w 90"/>
                  <a:gd name="T51" fmla="*/ 28 h 89"/>
                  <a:gd name="T52" fmla="*/ 27 w 90"/>
                  <a:gd name="T53" fmla="*/ 19 h 89"/>
                  <a:gd name="T54" fmla="*/ 39 w 90"/>
                  <a:gd name="T55" fmla="*/ 15 h 89"/>
                  <a:gd name="T56" fmla="*/ 44 w 90"/>
                  <a:gd name="T57" fmla="*/ 14 h 89"/>
                  <a:gd name="T58" fmla="*/ 56 w 90"/>
                  <a:gd name="T59" fmla="*/ 16 h 89"/>
                  <a:gd name="T60" fmla="*/ 66 w 90"/>
                  <a:gd name="T61" fmla="*/ 22 h 89"/>
                  <a:gd name="T62" fmla="*/ 73 w 90"/>
                  <a:gd name="T63" fmla="*/ 32 h 89"/>
                  <a:gd name="T64" fmla="*/ 76 w 90"/>
                  <a:gd name="T65" fmla="*/ 44 h 89"/>
                  <a:gd name="T66" fmla="*/ 75 w 90"/>
                  <a:gd name="T67" fmla="*/ 51 h 89"/>
                  <a:gd name="T68" fmla="*/ 70 w 90"/>
                  <a:gd name="T69" fmla="*/ 61 h 89"/>
                  <a:gd name="T70" fmla="*/ 62 w 90"/>
                  <a:gd name="T71" fmla="*/ 70 h 89"/>
                  <a:gd name="T72" fmla="*/ 51 w 90"/>
                  <a:gd name="T73" fmla="*/ 74 h 89"/>
                  <a:gd name="T74" fmla="*/ 44 w 90"/>
                  <a:gd name="T75" fmla="*/ 7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0" h="89">
                    <a:moveTo>
                      <a:pt x="44" y="0"/>
                    </a:moveTo>
                    <a:lnTo>
                      <a:pt x="44" y="0"/>
                    </a:lnTo>
                    <a:lnTo>
                      <a:pt x="36" y="1"/>
                    </a:lnTo>
                    <a:lnTo>
                      <a:pt x="27" y="3"/>
                    </a:lnTo>
                    <a:lnTo>
                      <a:pt x="20" y="7"/>
                    </a:lnTo>
                    <a:lnTo>
                      <a:pt x="13" y="13"/>
                    </a:lnTo>
                    <a:lnTo>
                      <a:pt x="8" y="19"/>
                    </a:lnTo>
                    <a:lnTo>
                      <a:pt x="3" y="27"/>
                    </a:lnTo>
                    <a:lnTo>
                      <a:pt x="1" y="35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1" y="54"/>
                    </a:lnTo>
                    <a:lnTo>
                      <a:pt x="3" y="62"/>
                    </a:lnTo>
                    <a:lnTo>
                      <a:pt x="8" y="70"/>
                    </a:lnTo>
                    <a:lnTo>
                      <a:pt x="13" y="76"/>
                    </a:lnTo>
                    <a:lnTo>
                      <a:pt x="20" y="82"/>
                    </a:lnTo>
                    <a:lnTo>
                      <a:pt x="27" y="86"/>
                    </a:lnTo>
                    <a:lnTo>
                      <a:pt x="36" y="88"/>
                    </a:lnTo>
                    <a:lnTo>
                      <a:pt x="44" y="89"/>
                    </a:lnTo>
                    <a:lnTo>
                      <a:pt x="44" y="89"/>
                    </a:lnTo>
                    <a:lnTo>
                      <a:pt x="54" y="88"/>
                    </a:lnTo>
                    <a:lnTo>
                      <a:pt x="62" y="86"/>
                    </a:lnTo>
                    <a:lnTo>
                      <a:pt x="69" y="82"/>
                    </a:lnTo>
                    <a:lnTo>
                      <a:pt x="77" y="76"/>
                    </a:lnTo>
                    <a:lnTo>
                      <a:pt x="82" y="70"/>
                    </a:lnTo>
                    <a:lnTo>
                      <a:pt x="86" y="62"/>
                    </a:lnTo>
                    <a:lnTo>
                      <a:pt x="89" y="54"/>
                    </a:lnTo>
                    <a:lnTo>
                      <a:pt x="90" y="44"/>
                    </a:lnTo>
                    <a:lnTo>
                      <a:pt x="90" y="44"/>
                    </a:lnTo>
                    <a:lnTo>
                      <a:pt x="89" y="35"/>
                    </a:lnTo>
                    <a:lnTo>
                      <a:pt x="86" y="27"/>
                    </a:lnTo>
                    <a:lnTo>
                      <a:pt x="82" y="19"/>
                    </a:lnTo>
                    <a:lnTo>
                      <a:pt x="77" y="13"/>
                    </a:lnTo>
                    <a:lnTo>
                      <a:pt x="69" y="7"/>
                    </a:lnTo>
                    <a:lnTo>
                      <a:pt x="62" y="3"/>
                    </a:lnTo>
                    <a:lnTo>
                      <a:pt x="54" y="1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  <a:moveTo>
                      <a:pt x="44" y="75"/>
                    </a:moveTo>
                    <a:lnTo>
                      <a:pt x="44" y="75"/>
                    </a:lnTo>
                    <a:lnTo>
                      <a:pt x="39" y="74"/>
                    </a:lnTo>
                    <a:lnTo>
                      <a:pt x="33" y="73"/>
                    </a:lnTo>
                    <a:lnTo>
                      <a:pt x="27" y="70"/>
                    </a:lnTo>
                    <a:lnTo>
                      <a:pt x="23" y="66"/>
                    </a:lnTo>
                    <a:lnTo>
                      <a:pt x="20" y="61"/>
                    </a:lnTo>
                    <a:lnTo>
                      <a:pt x="16" y="56"/>
                    </a:lnTo>
                    <a:lnTo>
                      <a:pt x="14" y="51"/>
                    </a:lnTo>
                    <a:lnTo>
                      <a:pt x="14" y="44"/>
                    </a:lnTo>
                    <a:lnTo>
                      <a:pt x="14" y="44"/>
                    </a:lnTo>
                    <a:lnTo>
                      <a:pt x="14" y="39"/>
                    </a:lnTo>
                    <a:lnTo>
                      <a:pt x="16" y="32"/>
                    </a:lnTo>
                    <a:lnTo>
                      <a:pt x="20" y="28"/>
                    </a:lnTo>
                    <a:lnTo>
                      <a:pt x="23" y="22"/>
                    </a:lnTo>
                    <a:lnTo>
                      <a:pt x="27" y="19"/>
                    </a:lnTo>
                    <a:lnTo>
                      <a:pt x="33" y="16"/>
                    </a:lnTo>
                    <a:lnTo>
                      <a:pt x="39" y="15"/>
                    </a:lnTo>
                    <a:lnTo>
                      <a:pt x="44" y="14"/>
                    </a:lnTo>
                    <a:lnTo>
                      <a:pt x="44" y="14"/>
                    </a:lnTo>
                    <a:lnTo>
                      <a:pt x="51" y="15"/>
                    </a:lnTo>
                    <a:lnTo>
                      <a:pt x="56" y="16"/>
                    </a:lnTo>
                    <a:lnTo>
                      <a:pt x="62" y="19"/>
                    </a:lnTo>
                    <a:lnTo>
                      <a:pt x="66" y="22"/>
                    </a:lnTo>
                    <a:lnTo>
                      <a:pt x="70" y="28"/>
                    </a:lnTo>
                    <a:lnTo>
                      <a:pt x="73" y="32"/>
                    </a:lnTo>
                    <a:lnTo>
                      <a:pt x="75" y="39"/>
                    </a:lnTo>
                    <a:lnTo>
                      <a:pt x="76" y="44"/>
                    </a:lnTo>
                    <a:lnTo>
                      <a:pt x="76" y="44"/>
                    </a:lnTo>
                    <a:lnTo>
                      <a:pt x="75" y="51"/>
                    </a:lnTo>
                    <a:lnTo>
                      <a:pt x="73" y="56"/>
                    </a:lnTo>
                    <a:lnTo>
                      <a:pt x="70" y="61"/>
                    </a:lnTo>
                    <a:lnTo>
                      <a:pt x="66" y="66"/>
                    </a:lnTo>
                    <a:lnTo>
                      <a:pt x="62" y="70"/>
                    </a:lnTo>
                    <a:lnTo>
                      <a:pt x="56" y="73"/>
                    </a:lnTo>
                    <a:lnTo>
                      <a:pt x="51" y="74"/>
                    </a:lnTo>
                    <a:lnTo>
                      <a:pt x="44" y="75"/>
                    </a:lnTo>
                    <a:lnTo>
                      <a:pt x="44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7" name="Freeform 47">
                <a:extLst>
                  <a:ext uri="{FF2B5EF4-FFF2-40B4-BE49-F238E27FC236}">
                    <a16:creationId xmlns:a16="http://schemas.microsoft.com/office/drawing/2014/main" id="{B4BCB0ED-8ED1-4444-B285-19FFCA54FEB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52800" y="3486150"/>
                <a:ext cx="200025" cy="201613"/>
              </a:xfrm>
              <a:custGeom>
                <a:avLst/>
                <a:gdLst>
                  <a:gd name="T0" fmla="*/ 111 w 126"/>
                  <a:gd name="T1" fmla="*/ 45 h 127"/>
                  <a:gd name="T2" fmla="*/ 117 w 126"/>
                  <a:gd name="T3" fmla="*/ 27 h 127"/>
                  <a:gd name="T4" fmla="*/ 93 w 126"/>
                  <a:gd name="T5" fmla="*/ 10 h 127"/>
                  <a:gd name="T6" fmla="*/ 82 w 126"/>
                  <a:gd name="T7" fmla="*/ 5 h 127"/>
                  <a:gd name="T8" fmla="*/ 53 w 126"/>
                  <a:gd name="T9" fmla="*/ 0 h 127"/>
                  <a:gd name="T10" fmla="*/ 44 w 126"/>
                  <a:gd name="T11" fmla="*/ 15 h 127"/>
                  <a:gd name="T12" fmla="*/ 27 w 126"/>
                  <a:gd name="T13" fmla="*/ 10 h 127"/>
                  <a:gd name="T14" fmla="*/ 11 w 126"/>
                  <a:gd name="T15" fmla="*/ 34 h 127"/>
                  <a:gd name="T16" fmla="*/ 5 w 126"/>
                  <a:gd name="T17" fmla="*/ 45 h 127"/>
                  <a:gd name="T18" fmla="*/ 0 w 126"/>
                  <a:gd name="T19" fmla="*/ 73 h 127"/>
                  <a:gd name="T20" fmla="*/ 15 w 126"/>
                  <a:gd name="T21" fmla="*/ 82 h 127"/>
                  <a:gd name="T22" fmla="*/ 10 w 126"/>
                  <a:gd name="T23" fmla="*/ 100 h 127"/>
                  <a:gd name="T24" fmla="*/ 33 w 126"/>
                  <a:gd name="T25" fmla="*/ 116 h 127"/>
                  <a:gd name="T26" fmla="*/ 44 w 126"/>
                  <a:gd name="T27" fmla="*/ 122 h 127"/>
                  <a:gd name="T28" fmla="*/ 72 w 126"/>
                  <a:gd name="T29" fmla="*/ 127 h 127"/>
                  <a:gd name="T30" fmla="*/ 82 w 126"/>
                  <a:gd name="T31" fmla="*/ 112 h 127"/>
                  <a:gd name="T32" fmla="*/ 99 w 126"/>
                  <a:gd name="T33" fmla="*/ 116 h 127"/>
                  <a:gd name="T34" fmla="*/ 116 w 126"/>
                  <a:gd name="T35" fmla="*/ 93 h 127"/>
                  <a:gd name="T36" fmla="*/ 121 w 126"/>
                  <a:gd name="T37" fmla="*/ 82 h 127"/>
                  <a:gd name="T38" fmla="*/ 126 w 126"/>
                  <a:gd name="T39" fmla="*/ 54 h 127"/>
                  <a:gd name="T40" fmla="*/ 98 w 126"/>
                  <a:gd name="T41" fmla="*/ 73 h 127"/>
                  <a:gd name="T42" fmla="*/ 100 w 126"/>
                  <a:gd name="T43" fmla="*/ 96 h 127"/>
                  <a:gd name="T44" fmla="*/ 81 w 126"/>
                  <a:gd name="T45" fmla="*/ 95 h 127"/>
                  <a:gd name="T46" fmla="*/ 67 w 126"/>
                  <a:gd name="T47" fmla="*/ 113 h 127"/>
                  <a:gd name="T48" fmla="*/ 54 w 126"/>
                  <a:gd name="T49" fmla="*/ 98 h 127"/>
                  <a:gd name="T50" fmla="*/ 31 w 126"/>
                  <a:gd name="T51" fmla="*/ 101 h 127"/>
                  <a:gd name="T52" fmla="*/ 32 w 126"/>
                  <a:gd name="T53" fmla="*/ 82 h 127"/>
                  <a:gd name="T54" fmla="*/ 14 w 126"/>
                  <a:gd name="T55" fmla="*/ 68 h 127"/>
                  <a:gd name="T56" fmla="*/ 28 w 126"/>
                  <a:gd name="T57" fmla="*/ 54 h 127"/>
                  <a:gd name="T58" fmla="*/ 26 w 126"/>
                  <a:gd name="T59" fmla="*/ 31 h 127"/>
                  <a:gd name="T60" fmla="*/ 45 w 126"/>
                  <a:gd name="T61" fmla="*/ 32 h 127"/>
                  <a:gd name="T62" fmla="*/ 59 w 126"/>
                  <a:gd name="T63" fmla="*/ 14 h 127"/>
                  <a:gd name="T64" fmla="*/ 72 w 126"/>
                  <a:gd name="T65" fmla="*/ 29 h 127"/>
                  <a:gd name="T66" fmla="*/ 95 w 126"/>
                  <a:gd name="T67" fmla="*/ 26 h 127"/>
                  <a:gd name="T68" fmla="*/ 94 w 126"/>
                  <a:gd name="T69" fmla="*/ 45 h 127"/>
                  <a:gd name="T70" fmla="*/ 112 w 126"/>
                  <a:gd name="T71" fmla="*/ 59 h 127"/>
                  <a:gd name="T72" fmla="*/ 98 w 126"/>
                  <a:gd name="T73" fmla="*/ 73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6" h="127">
                    <a:moveTo>
                      <a:pt x="121" y="47"/>
                    </a:moveTo>
                    <a:lnTo>
                      <a:pt x="111" y="45"/>
                    </a:lnTo>
                    <a:lnTo>
                      <a:pt x="117" y="35"/>
                    </a:lnTo>
                    <a:lnTo>
                      <a:pt x="117" y="27"/>
                    </a:lnTo>
                    <a:lnTo>
                      <a:pt x="102" y="12"/>
                    </a:lnTo>
                    <a:lnTo>
                      <a:pt x="93" y="10"/>
                    </a:lnTo>
                    <a:lnTo>
                      <a:pt x="84" y="16"/>
                    </a:lnTo>
                    <a:lnTo>
                      <a:pt x="82" y="5"/>
                    </a:lnTo>
                    <a:lnTo>
                      <a:pt x="75" y="0"/>
                    </a:lnTo>
                    <a:lnTo>
                      <a:pt x="53" y="0"/>
                    </a:lnTo>
                    <a:lnTo>
                      <a:pt x="46" y="5"/>
                    </a:lnTo>
                    <a:lnTo>
                      <a:pt x="44" y="15"/>
                    </a:lnTo>
                    <a:lnTo>
                      <a:pt x="36" y="9"/>
                    </a:lnTo>
                    <a:lnTo>
                      <a:pt x="27" y="10"/>
                    </a:lnTo>
                    <a:lnTo>
                      <a:pt x="12" y="26"/>
                    </a:lnTo>
                    <a:lnTo>
                      <a:pt x="11" y="34"/>
                    </a:lnTo>
                    <a:lnTo>
                      <a:pt x="15" y="43"/>
                    </a:lnTo>
                    <a:lnTo>
                      <a:pt x="5" y="45"/>
                    </a:lnTo>
                    <a:lnTo>
                      <a:pt x="0" y="51"/>
                    </a:lnTo>
                    <a:lnTo>
                      <a:pt x="0" y="73"/>
                    </a:lnTo>
                    <a:lnTo>
                      <a:pt x="5" y="80"/>
                    </a:lnTo>
                    <a:lnTo>
                      <a:pt x="15" y="82"/>
                    </a:lnTo>
                    <a:lnTo>
                      <a:pt x="9" y="91"/>
                    </a:lnTo>
                    <a:lnTo>
                      <a:pt x="10" y="100"/>
                    </a:lnTo>
                    <a:lnTo>
                      <a:pt x="25" y="115"/>
                    </a:lnTo>
                    <a:lnTo>
                      <a:pt x="33" y="116"/>
                    </a:lnTo>
                    <a:lnTo>
                      <a:pt x="42" y="111"/>
                    </a:lnTo>
                    <a:lnTo>
                      <a:pt x="44" y="122"/>
                    </a:lnTo>
                    <a:lnTo>
                      <a:pt x="52" y="127"/>
                    </a:lnTo>
                    <a:lnTo>
                      <a:pt x="72" y="127"/>
                    </a:lnTo>
                    <a:lnTo>
                      <a:pt x="80" y="122"/>
                    </a:lnTo>
                    <a:lnTo>
                      <a:pt x="82" y="112"/>
                    </a:lnTo>
                    <a:lnTo>
                      <a:pt x="91" y="117"/>
                    </a:lnTo>
                    <a:lnTo>
                      <a:pt x="99" y="116"/>
                    </a:lnTo>
                    <a:lnTo>
                      <a:pt x="114" y="101"/>
                    </a:lnTo>
                    <a:lnTo>
                      <a:pt x="116" y="93"/>
                    </a:lnTo>
                    <a:lnTo>
                      <a:pt x="111" y="84"/>
                    </a:lnTo>
                    <a:lnTo>
                      <a:pt x="121" y="82"/>
                    </a:lnTo>
                    <a:lnTo>
                      <a:pt x="126" y="75"/>
                    </a:lnTo>
                    <a:lnTo>
                      <a:pt x="126" y="54"/>
                    </a:lnTo>
                    <a:lnTo>
                      <a:pt x="121" y="47"/>
                    </a:lnTo>
                    <a:close/>
                    <a:moveTo>
                      <a:pt x="98" y="73"/>
                    </a:moveTo>
                    <a:lnTo>
                      <a:pt x="94" y="84"/>
                    </a:lnTo>
                    <a:lnTo>
                      <a:pt x="100" y="96"/>
                    </a:lnTo>
                    <a:lnTo>
                      <a:pt x="94" y="102"/>
                    </a:lnTo>
                    <a:lnTo>
                      <a:pt x="81" y="95"/>
                    </a:lnTo>
                    <a:lnTo>
                      <a:pt x="70" y="99"/>
                    </a:lnTo>
                    <a:lnTo>
                      <a:pt x="67" y="113"/>
                    </a:lnTo>
                    <a:lnTo>
                      <a:pt x="57" y="113"/>
                    </a:lnTo>
                    <a:lnTo>
                      <a:pt x="54" y="98"/>
                    </a:lnTo>
                    <a:lnTo>
                      <a:pt x="43" y="94"/>
                    </a:lnTo>
                    <a:lnTo>
                      <a:pt x="31" y="101"/>
                    </a:lnTo>
                    <a:lnTo>
                      <a:pt x="24" y="94"/>
                    </a:lnTo>
                    <a:lnTo>
                      <a:pt x="32" y="82"/>
                    </a:lnTo>
                    <a:lnTo>
                      <a:pt x="28" y="71"/>
                    </a:lnTo>
                    <a:lnTo>
                      <a:pt x="14" y="68"/>
                    </a:lnTo>
                    <a:lnTo>
                      <a:pt x="14" y="58"/>
                    </a:lnTo>
                    <a:lnTo>
                      <a:pt x="28" y="54"/>
                    </a:lnTo>
                    <a:lnTo>
                      <a:pt x="32" y="44"/>
                    </a:lnTo>
                    <a:lnTo>
                      <a:pt x="26" y="31"/>
                    </a:lnTo>
                    <a:lnTo>
                      <a:pt x="32" y="24"/>
                    </a:lnTo>
                    <a:lnTo>
                      <a:pt x="45" y="32"/>
                    </a:lnTo>
                    <a:lnTo>
                      <a:pt x="56" y="28"/>
                    </a:lnTo>
                    <a:lnTo>
                      <a:pt x="59" y="14"/>
                    </a:lnTo>
                    <a:lnTo>
                      <a:pt x="69" y="14"/>
                    </a:lnTo>
                    <a:lnTo>
                      <a:pt x="72" y="29"/>
                    </a:lnTo>
                    <a:lnTo>
                      <a:pt x="83" y="33"/>
                    </a:lnTo>
                    <a:lnTo>
                      <a:pt x="95" y="26"/>
                    </a:lnTo>
                    <a:lnTo>
                      <a:pt x="103" y="33"/>
                    </a:lnTo>
                    <a:lnTo>
                      <a:pt x="94" y="45"/>
                    </a:lnTo>
                    <a:lnTo>
                      <a:pt x="98" y="56"/>
                    </a:lnTo>
                    <a:lnTo>
                      <a:pt x="112" y="59"/>
                    </a:lnTo>
                    <a:lnTo>
                      <a:pt x="112" y="70"/>
                    </a:lnTo>
                    <a:lnTo>
                      <a:pt x="98" y="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8" name="Freeform 48">
                <a:extLst>
                  <a:ext uri="{FF2B5EF4-FFF2-40B4-BE49-F238E27FC236}">
                    <a16:creationId xmlns:a16="http://schemas.microsoft.com/office/drawing/2014/main" id="{0A16ED9B-AE11-4269-A32C-104E9EDF39B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14713" y="3549650"/>
                <a:ext cx="74613" cy="74613"/>
              </a:xfrm>
              <a:custGeom>
                <a:avLst/>
                <a:gdLst>
                  <a:gd name="T0" fmla="*/ 24 w 47"/>
                  <a:gd name="T1" fmla="*/ 0 h 47"/>
                  <a:gd name="T2" fmla="*/ 24 w 47"/>
                  <a:gd name="T3" fmla="*/ 0 h 47"/>
                  <a:gd name="T4" fmla="*/ 19 w 47"/>
                  <a:gd name="T5" fmla="*/ 0 h 47"/>
                  <a:gd name="T6" fmla="*/ 15 w 47"/>
                  <a:gd name="T7" fmla="*/ 2 h 47"/>
                  <a:gd name="T8" fmla="*/ 11 w 47"/>
                  <a:gd name="T9" fmla="*/ 4 h 47"/>
                  <a:gd name="T10" fmla="*/ 7 w 47"/>
                  <a:gd name="T11" fmla="*/ 6 h 47"/>
                  <a:gd name="T12" fmla="*/ 4 w 47"/>
                  <a:gd name="T13" fmla="*/ 10 h 47"/>
                  <a:gd name="T14" fmla="*/ 2 w 47"/>
                  <a:gd name="T15" fmla="*/ 14 h 47"/>
                  <a:gd name="T16" fmla="*/ 1 w 47"/>
                  <a:gd name="T17" fmla="*/ 19 h 47"/>
                  <a:gd name="T18" fmla="*/ 0 w 47"/>
                  <a:gd name="T19" fmla="*/ 23 h 47"/>
                  <a:gd name="T20" fmla="*/ 0 w 47"/>
                  <a:gd name="T21" fmla="*/ 23 h 47"/>
                  <a:gd name="T22" fmla="*/ 1 w 47"/>
                  <a:gd name="T23" fmla="*/ 28 h 47"/>
                  <a:gd name="T24" fmla="*/ 2 w 47"/>
                  <a:gd name="T25" fmla="*/ 33 h 47"/>
                  <a:gd name="T26" fmla="*/ 4 w 47"/>
                  <a:gd name="T27" fmla="*/ 36 h 47"/>
                  <a:gd name="T28" fmla="*/ 7 w 47"/>
                  <a:gd name="T29" fmla="*/ 41 h 47"/>
                  <a:gd name="T30" fmla="*/ 11 w 47"/>
                  <a:gd name="T31" fmla="*/ 43 h 47"/>
                  <a:gd name="T32" fmla="*/ 15 w 47"/>
                  <a:gd name="T33" fmla="*/ 45 h 47"/>
                  <a:gd name="T34" fmla="*/ 19 w 47"/>
                  <a:gd name="T35" fmla="*/ 47 h 47"/>
                  <a:gd name="T36" fmla="*/ 24 w 47"/>
                  <a:gd name="T37" fmla="*/ 47 h 47"/>
                  <a:gd name="T38" fmla="*/ 24 w 47"/>
                  <a:gd name="T39" fmla="*/ 47 h 47"/>
                  <a:gd name="T40" fmla="*/ 29 w 47"/>
                  <a:gd name="T41" fmla="*/ 47 h 47"/>
                  <a:gd name="T42" fmla="*/ 33 w 47"/>
                  <a:gd name="T43" fmla="*/ 45 h 47"/>
                  <a:gd name="T44" fmla="*/ 38 w 47"/>
                  <a:gd name="T45" fmla="*/ 43 h 47"/>
                  <a:gd name="T46" fmla="*/ 41 w 47"/>
                  <a:gd name="T47" fmla="*/ 41 h 47"/>
                  <a:gd name="T48" fmla="*/ 44 w 47"/>
                  <a:gd name="T49" fmla="*/ 36 h 47"/>
                  <a:gd name="T50" fmla="*/ 46 w 47"/>
                  <a:gd name="T51" fmla="*/ 33 h 47"/>
                  <a:gd name="T52" fmla="*/ 47 w 47"/>
                  <a:gd name="T53" fmla="*/ 28 h 47"/>
                  <a:gd name="T54" fmla="*/ 47 w 47"/>
                  <a:gd name="T55" fmla="*/ 23 h 47"/>
                  <a:gd name="T56" fmla="*/ 47 w 47"/>
                  <a:gd name="T57" fmla="*/ 23 h 47"/>
                  <a:gd name="T58" fmla="*/ 47 w 47"/>
                  <a:gd name="T59" fmla="*/ 19 h 47"/>
                  <a:gd name="T60" fmla="*/ 46 w 47"/>
                  <a:gd name="T61" fmla="*/ 14 h 47"/>
                  <a:gd name="T62" fmla="*/ 44 w 47"/>
                  <a:gd name="T63" fmla="*/ 10 h 47"/>
                  <a:gd name="T64" fmla="*/ 41 w 47"/>
                  <a:gd name="T65" fmla="*/ 6 h 47"/>
                  <a:gd name="T66" fmla="*/ 38 w 47"/>
                  <a:gd name="T67" fmla="*/ 4 h 47"/>
                  <a:gd name="T68" fmla="*/ 33 w 47"/>
                  <a:gd name="T69" fmla="*/ 2 h 47"/>
                  <a:gd name="T70" fmla="*/ 29 w 47"/>
                  <a:gd name="T71" fmla="*/ 0 h 47"/>
                  <a:gd name="T72" fmla="*/ 24 w 47"/>
                  <a:gd name="T73" fmla="*/ 0 h 47"/>
                  <a:gd name="T74" fmla="*/ 24 w 47"/>
                  <a:gd name="T75" fmla="*/ 0 h 47"/>
                  <a:gd name="T76" fmla="*/ 24 w 47"/>
                  <a:gd name="T77" fmla="*/ 33 h 47"/>
                  <a:gd name="T78" fmla="*/ 24 w 47"/>
                  <a:gd name="T79" fmla="*/ 33 h 47"/>
                  <a:gd name="T80" fmla="*/ 20 w 47"/>
                  <a:gd name="T81" fmla="*/ 32 h 47"/>
                  <a:gd name="T82" fmla="*/ 17 w 47"/>
                  <a:gd name="T83" fmla="*/ 30 h 47"/>
                  <a:gd name="T84" fmla="*/ 15 w 47"/>
                  <a:gd name="T85" fmla="*/ 27 h 47"/>
                  <a:gd name="T86" fmla="*/ 15 w 47"/>
                  <a:gd name="T87" fmla="*/ 23 h 47"/>
                  <a:gd name="T88" fmla="*/ 15 w 47"/>
                  <a:gd name="T89" fmla="*/ 23 h 47"/>
                  <a:gd name="T90" fmla="*/ 15 w 47"/>
                  <a:gd name="T91" fmla="*/ 20 h 47"/>
                  <a:gd name="T92" fmla="*/ 17 w 47"/>
                  <a:gd name="T93" fmla="*/ 17 h 47"/>
                  <a:gd name="T94" fmla="*/ 20 w 47"/>
                  <a:gd name="T95" fmla="*/ 15 h 47"/>
                  <a:gd name="T96" fmla="*/ 24 w 47"/>
                  <a:gd name="T97" fmla="*/ 14 h 47"/>
                  <a:gd name="T98" fmla="*/ 24 w 47"/>
                  <a:gd name="T99" fmla="*/ 14 h 47"/>
                  <a:gd name="T100" fmla="*/ 28 w 47"/>
                  <a:gd name="T101" fmla="*/ 15 h 47"/>
                  <a:gd name="T102" fmla="*/ 31 w 47"/>
                  <a:gd name="T103" fmla="*/ 17 h 47"/>
                  <a:gd name="T104" fmla="*/ 33 w 47"/>
                  <a:gd name="T105" fmla="*/ 20 h 47"/>
                  <a:gd name="T106" fmla="*/ 33 w 47"/>
                  <a:gd name="T107" fmla="*/ 23 h 47"/>
                  <a:gd name="T108" fmla="*/ 33 w 47"/>
                  <a:gd name="T109" fmla="*/ 23 h 47"/>
                  <a:gd name="T110" fmla="*/ 33 w 47"/>
                  <a:gd name="T111" fmla="*/ 27 h 47"/>
                  <a:gd name="T112" fmla="*/ 31 w 47"/>
                  <a:gd name="T113" fmla="*/ 30 h 47"/>
                  <a:gd name="T114" fmla="*/ 28 w 47"/>
                  <a:gd name="T115" fmla="*/ 32 h 47"/>
                  <a:gd name="T116" fmla="*/ 24 w 47"/>
                  <a:gd name="T117" fmla="*/ 33 h 47"/>
                  <a:gd name="T118" fmla="*/ 24 w 47"/>
                  <a:gd name="T119" fmla="*/ 3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7" h="47">
                    <a:moveTo>
                      <a:pt x="24" y="0"/>
                    </a:moveTo>
                    <a:lnTo>
                      <a:pt x="24" y="0"/>
                    </a:lnTo>
                    <a:lnTo>
                      <a:pt x="19" y="0"/>
                    </a:lnTo>
                    <a:lnTo>
                      <a:pt x="15" y="2"/>
                    </a:lnTo>
                    <a:lnTo>
                      <a:pt x="11" y="4"/>
                    </a:lnTo>
                    <a:lnTo>
                      <a:pt x="7" y="6"/>
                    </a:lnTo>
                    <a:lnTo>
                      <a:pt x="4" y="10"/>
                    </a:lnTo>
                    <a:lnTo>
                      <a:pt x="2" y="14"/>
                    </a:lnTo>
                    <a:lnTo>
                      <a:pt x="1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28"/>
                    </a:lnTo>
                    <a:lnTo>
                      <a:pt x="2" y="33"/>
                    </a:lnTo>
                    <a:lnTo>
                      <a:pt x="4" y="36"/>
                    </a:lnTo>
                    <a:lnTo>
                      <a:pt x="7" y="41"/>
                    </a:lnTo>
                    <a:lnTo>
                      <a:pt x="11" y="43"/>
                    </a:lnTo>
                    <a:lnTo>
                      <a:pt x="15" y="45"/>
                    </a:lnTo>
                    <a:lnTo>
                      <a:pt x="19" y="47"/>
                    </a:lnTo>
                    <a:lnTo>
                      <a:pt x="24" y="47"/>
                    </a:lnTo>
                    <a:lnTo>
                      <a:pt x="24" y="47"/>
                    </a:lnTo>
                    <a:lnTo>
                      <a:pt x="29" y="47"/>
                    </a:lnTo>
                    <a:lnTo>
                      <a:pt x="33" y="45"/>
                    </a:lnTo>
                    <a:lnTo>
                      <a:pt x="38" y="43"/>
                    </a:lnTo>
                    <a:lnTo>
                      <a:pt x="41" y="41"/>
                    </a:lnTo>
                    <a:lnTo>
                      <a:pt x="44" y="36"/>
                    </a:lnTo>
                    <a:lnTo>
                      <a:pt x="46" y="33"/>
                    </a:lnTo>
                    <a:lnTo>
                      <a:pt x="47" y="28"/>
                    </a:lnTo>
                    <a:lnTo>
                      <a:pt x="47" y="23"/>
                    </a:lnTo>
                    <a:lnTo>
                      <a:pt x="47" y="23"/>
                    </a:lnTo>
                    <a:lnTo>
                      <a:pt x="47" y="19"/>
                    </a:lnTo>
                    <a:lnTo>
                      <a:pt x="46" y="14"/>
                    </a:lnTo>
                    <a:lnTo>
                      <a:pt x="44" y="10"/>
                    </a:lnTo>
                    <a:lnTo>
                      <a:pt x="41" y="6"/>
                    </a:lnTo>
                    <a:lnTo>
                      <a:pt x="38" y="4"/>
                    </a:lnTo>
                    <a:lnTo>
                      <a:pt x="33" y="2"/>
                    </a:lnTo>
                    <a:lnTo>
                      <a:pt x="29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  <a:moveTo>
                      <a:pt x="24" y="33"/>
                    </a:moveTo>
                    <a:lnTo>
                      <a:pt x="24" y="33"/>
                    </a:lnTo>
                    <a:lnTo>
                      <a:pt x="20" y="32"/>
                    </a:lnTo>
                    <a:lnTo>
                      <a:pt x="17" y="30"/>
                    </a:lnTo>
                    <a:lnTo>
                      <a:pt x="15" y="27"/>
                    </a:lnTo>
                    <a:lnTo>
                      <a:pt x="15" y="23"/>
                    </a:lnTo>
                    <a:lnTo>
                      <a:pt x="15" y="23"/>
                    </a:lnTo>
                    <a:lnTo>
                      <a:pt x="15" y="20"/>
                    </a:lnTo>
                    <a:lnTo>
                      <a:pt x="17" y="17"/>
                    </a:lnTo>
                    <a:lnTo>
                      <a:pt x="20" y="15"/>
                    </a:lnTo>
                    <a:lnTo>
                      <a:pt x="24" y="14"/>
                    </a:lnTo>
                    <a:lnTo>
                      <a:pt x="24" y="14"/>
                    </a:lnTo>
                    <a:lnTo>
                      <a:pt x="28" y="15"/>
                    </a:lnTo>
                    <a:lnTo>
                      <a:pt x="31" y="17"/>
                    </a:lnTo>
                    <a:lnTo>
                      <a:pt x="33" y="20"/>
                    </a:lnTo>
                    <a:lnTo>
                      <a:pt x="33" y="23"/>
                    </a:lnTo>
                    <a:lnTo>
                      <a:pt x="33" y="23"/>
                    </a:lnTo>
                    <a:lnTo>
                      <a:pt x="33" y="27"/>
                    </a:lnTo>
                    <a:lnTo>
                      <a:pt x="31" y="30"/>
                    </a:lnTo>
                    <a:lnTo>
                      <a:pt x="28" y="32"/>
                    </a:lnTo>
                    <a:lnTo>
                      <a:pt x="24" y="33"/>
                    </a:lnTo>
                    <a:lnTo>
                      <a:pt x="24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9" name="Freeform 49">
                <a:extLst>
                  <a:ext uri="{FF2B5EF4-FFF2-40B4-BE49-F238E27FC236}">
                    <a16:creationId xmlns:a16="http://schemas.microsoft.com/office/drawing/2014/main" id="{D69870A7-CB4B-4A53-AB64-08D95D16A0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1000" y="3421063"/>
                <a:ext cx="165100" cy="163513"/>
              </a:xfrm>
              <a:custGeom>
                <a:avLst/>
                <a:gdLst>
                  <a:gd name="T0" fmla="*/ 104 w 104"/>
                  <a:gd name="T1" fmla="*/ 14 h 103"/>
                  <a:gd name="T2" fmla="*/ 104 w 104"/>
                  <a:gd name="T3" fmla="*/ 0 h 103"/>
                  <a:gd name="T4" fmla="*/ 104 w 104"/>
                  <a:gd name="T5" fmla="*/ 0 h 103"/>
                  <a:gd name="T6" fmla="*/ 93 w 104"/>
                  <a:gd name="T7" fmla="*/ 0 h 103"/>
                  <a:gd name="T8" fmla="*/ 83 w 104"/>
                  <a:gd name="T9" fmla="*/ 2 h 103"/>
                  <a:gd name="T10" fmla="*/ 73 w 104"/>
                  <a:gd name="T11" fmla="*/ 4 h 103"/>
                  <a:gd name="T12" fmla="*/ 64 w 104"/>
                  <a:gd name="T13" fmla="*/ 7 h 103"/>
                  <a:gd name="T14" fmla="*/ 54 w 104"/>
                  <a:gd name="T15" fmla="*/ 11 h 103"/>
                  <a:gd name="T16" fmla="*/ 45 w 104"/>
                  <a:gd name="T17" fmla="*/ 17 h 103"/>
                  <a:gd name="T18" fmla="*/ 38 w 104"/>
                  <a:gd name="T19" fmla="*/ 23 h 103"/>
                  <a:gd name="T20" fmla="*/ 30 w 104"/>
                  <a:gd name="T21" fmla="*/ 30 h 103"/>
                  <a:gd name="T22" fmla="*/ 24 w 104"/>
                  <a:gd name="T23" fmla="*/ 37 h 103"/>
                  <a:gd name="T24" fmla="*/ 17 w 104"/>
                  <a:gd name="T25" fmla="*/ 45 h 103"/>
                  <a:gd name="T26" fmla="*/ 13 w 104"/>
                  <a:gd name="T27" fmla="*/ 54 h 103"/>
                  <a:gd name="T28" fmla="*/ 7 w 104"/>
                  <a:gd name="T29" fmla="*/ 62 h 103"/>
                  <a:gd name="T30" fmla="*/ 4 w 104"/>
                  <a:gd name="T31" fmla="*/ 72 h 103"/>
                  <a:gd name="T32" fmla="*/ 2 w 104"/>
                  <a:gd name="T33" fmla="*/ 82 h 103"/>
                  <a:gd name="T34" fmla="*/ 0 w 104"/>
                  <a:gd name="T35" fmla="*/ 92 h 103"/>
                  <a:gd name="T36" fmla="*/ 0 w 104"/>
                  <a:gd name="T37" fmla="*/ 103 h 103"/>
                  <a:gd name="T38" fmla="*/ 14 w 104"/>
                  <a:gd name="T39" fmla="*/ 103 h 103"/>
                  <a:gd name="T40" fmla="*/ 14 w 104"/>
                  <a:gd name="T41" fmla="*/ 103 h 103"/>
                  <a:gd name="T42" fmla="*/ 14 w 104"/>
                  <a:gd name="T43" fmla="*/ 94 h 103"/>
                  <a:gd name="T44" fmla="*/ 16 w 104"/>
                  <a:gd name="T45" fmla="*/ 85 h 103"/>
                  <a:gd name="T46" fmla="*/ 18 w 104"/>
                  <a:gd name="T47" fmla="*/ 76 h 103"/>
                  <a:gd name="T48" fmla="*/ 21 w 104"/>
                  <a:gd name="T49" fmla="*/ 68 h 103"/>
                  <a:gd name="T50" fmla="*/ 25 w 104"/>
                  <a:gd name="T51" fmla="*/ 60 h 103"/>
                  <a:gd name="T52" fmla="*/ 29 w 104"/>
                  <a:gd name="T53" fmla="*/ 53 h 103"/>
                  <a:gd name="T54" fmla="*/ 34 w 104"/>
                  <a:gd name="T55" fmla="*/ 46 h 103"/>
                  <a:gd name="T56" fmla="*/ 40 w 104"/>
                  <a:gd name="T57" fmla="*/ 40 h 103"/>
                  <a:gd name="T58" fmla="*/ 46 w 104"/>
                  <a:gd name="T59" fmla="*/ 34 h 103"/>
                  <a:gd name="T60" fmla="*/ 54 w 104"/>
                  <a:gd name="T61" fmla="*/ 29 h 103"/>
                  <a:gd name="T62" fmla="*/ 61 w 104"/>
                  <a:gd name="T63" fmla="*/ 24 h 103"/>
                  <a:gd name="T64" fmla="*/ 69 w 104"/>
                  <a:gd name="T65" fmla="*/ 20 h 103"/>
                  <a:gd name="T66" fmla="*/ 77 w 104"/>
                  <a:gd name="T67" fmla="*/ 17 h 103"/>
                  <a:gd name="T68" fmla="*/ 85 w 104"/>
                  <a:gd name="T69" fmla="*/ 15 h 103"/>
                  <a:gd name="T70" fmla="*/ 95 w 104"/>
                  <a:gd name="T71" fmla="*/ 14 h 103"/>
                  <a:gd name="T72" fmla="*/ 104 w 104"/>
                  <a:gd name="T73" fmla="*/ 14 h 103"/>
                  <a:gd name="T74" fmla="*/ 104 w 104"/>
                  <a:gd name="T75" fmla="*/ 1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4" h="103">
                    <a:moveTo>
                      <a:pt x="104" y="14"/>
                    </a:moveTo>
                    <a:lnTo>
                      <a:pt x="104" y="0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83" y="2"/>
                    </a:lnTo>
                    <a:lnTo>
                      <a:pt x="73" y="4"/>
                    </a:lnTo>
                    <a:lnTo>
                      <a:pt x="64" y="7"/>
                    </a:lnTo>
                    <a:lnTo>
                      <a:pt x="54" y="11"/>
                    </a:lnTo>
                    <a:lnTo>
                      <a:pt x="45" y="17"/>
                    </a:lnTo>
                    <a:lnTo>
                      <a:pt x="38" y="23"/>
                    </a:lnTo>
                    <a:lnTo>
                      <a:pt x="30" y="30"/>
                    </a:lnTo>
                    <a:lnTo>
                      <a:pt x="24" y="37"/>
                    </a:lnTo>
                    <a:lnTo>
                      <a:pt x="17" y="45"/>
                    </a:lnTo>
                    <a:lnTo>
                      <a:pt x="13" y="54"/>
                    </a:lnTo>
                    <a:lnTo>
                      <a:pt x="7" y="62"/>
                    </a:lnTo>
                    <a:lnTo>
                      <a:pt x="4" y="72"/>
                    </a:lnTo>
                    <a:lnTo>
                      <a:pt x="2" y="82"/>
                    </a:lnTo>
                    <a:lnTo>
                      <a:pt x="0" y="92"/>
                    </a:lnTo>
                    <a:lnTo>
                      <a:pt x="0" y="103"/>
                    </a:lnTo>
                    <a:lnTo>
                      <a:pt x="14" y="103"/>
                    </a:lnTo>
                    <a:lnTo>
                      <a:pt x="14" y="103"/>
                    </a:lnTo>
                    <a:lnTo>
                      <a:pt x="14" y="94"/>
                    </a:lnTo>
                    <a:lnTo>
                      <a:pt x="16" y="85"/>
                    </a:lnTo>
                    <a:lnTo>
                      <a:pt x="18" y="76"/>
                    </a:lnTo>
                    <a:lnTo>
                      <a:pt x="21" y="68"/>
                    </a:lnTo>
                    <a:lnTo>
                      <a:pt x="25" y="60"/>
                    </a:lnTo>
                    <a:lnTo>
                      <a:pt x="29" y="53"/>
                    </a:lnTo>
                    <a:lnTo>
                      <a:pt x="34" y="46"/>
                    </a:lnTo>
                    <a:lnTo>
                      <a:pt x="40" y="40"/>
                    </a:lnTo>
                    <a:lnTo>
                      <a:pt x="46" y="34"/>
                    </a:lnTo>
                    <a:lnTo>
                      <a:pt x="54" y="29"/>
                    </a:lnTo>
                    <a:lnTo>
                      <a:pt x="61" y="24"/>
                    </a:lnTo>
                    <a:lnTo>
                      <a:pt x="69" y="20"/>
                    </a:lnTo>
                    <a:lnTo>
                      <a:pt x="77" y="17"/>
                    </a:lnTo>
                    <a:lnTo>
                      <a:pt x="85" y="15"/>
                    </a:lnTo>
                    <a:lnTo>
                      <a:pt x="95" y="14"/>
                    </a:lnTo>
                    <a:lnTo>
                      <a:pt x="104" y="14"/>
                    </a:lnTo>
                    <a:lnTo>
                      <a:pt x="104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cxnSp>
        <p:nvCxnSpPr>
          <p:cNvPr id="30" name="Straight Connector 4">
            <a:extLst>
              <a:ext uri="{FF2B5EF4-FFF2-40B4-BE49-F238E27FC236}">
                <a16:creationId xmlns:a16="http://schemas.microsoft.com/office/drawing/2014/main" id="{0E39F8C9-734A-40FE-87B9-94FC71D771FE}"/>
              </a:ext>
            </a:extLst>
          </p:cNvPr>
          <p:cNvCxnSpPr/>
          <p:nvPr/>
        </p:nvCxnSpPr>
        <p:spPr>
          <a:xfrm>
            <a:off x="2219325" y="2974441"/>
            <a:ext cx="7750175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5">
            <a:extLst>
              <a:ext uri="{FF2B5EF4-FFF2-40B4-BE49-F238E27FC236}">
                <a16:creationId xmlns:a16="http://schemas.microsoft.com/office/drawing/2014/main" id="{11CDB560-C950-4AD8-8BE3-8E8D954294D3}"/>
              </a:ext>
            </a:extLst>
          </p:cNvPr>
          <p:cNvSpPr/>
          <p:nvPr/>
        </p:nvSpPr>
        <p:spPr>
          <a:xfrm>
            <a:off x="5003798" y="2218872"/>
            <a:ext cx="2184406" cy="2184400"/>
          </a:xfrm>
          <a:prstGeom prst="ellipse">
            <a:avLst/>
          </a:prstGeom>
          <a:solidFill>
            <a:srgbClr val="0B1123"/>
          </a:solidFill>
          <a:ln>
            <a:solidFill>
              <a:srgbClr val="C359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2" name="TextBox 6">
            <a:extLst>
              <a:ext uri="{FF2B5EF4-FFF2-40B4-BE49-F238E27FC236}">
                <a16:creationId xmlns:a16="http://schemas.microsoft.com/office/drawing/2014/main" id="{43937093-B266-452C-8A7C-579B1029837C}"/>
              </a:ext>
            </a:extLst>
          </p:cNvPr>
          <p:cNvSpPr txBox="1"/>
          <p:nvPr/>
        </p:nvSpPr>
        <p:spPr>
          <a:xfrm>
            <a:off x="5163047" y="2721002"/>
            <a:ext cx="1865906" cy="101566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en-US" altLang="ko-KR" sz="2000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</a:rPr>
              <a:t>MORE </a:t>
            </a:r>
          </a:p>
          <a:p>
            <a:pPr algn="ctr"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en-US" altLang="ko-KR" sz="2000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</a:rPr>
              <a:t>CHOICES AND VISUAL TRENDS</a:t>
            </a:r>
          </a:p>
        </p:txBody>
      </p:sp>
      <p:sp>
        <p:nvSpPr>
          <p:cNvPr id="36" name="TextBox 16">
            <a:extLst>
              <a:ext uri="{FF2B5EF4-FFF2-40B4-BE49-F238E27FC236}">
                <a16:creationId xmlns:a16="http://schemas.microsoft.com/office/drawing/2014/main" id="{96770A34-2D81-4762-96C3-C150AC5B0769}"/>
              </a:ext>
            </a:extLst>
          </p:cNvPr>
          <p:cNvSpPr txBox="1"/>
          <p:nvPr/>
        </p:nvSpPr>
        <p:spPr>
          <a:xfrm>
            <a:off x="2193704" y="2594982"/>
            <a:ext cx="2280648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buClr>
                <a:srgbClr val="C35954"/>
              </a:buClr>
              <a:buSzPct val="120000"/>
            </a:pPr>
            <a:r>
              <a:rPr lang="zh-CN" altLang="en-US" sz="1600" b="1">
                <a:solidFill>
                  <a:srgbClr val="B04474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请输入标题</a:t>
            </a:r>
          </a:p>
        </p:txBody>
      </p:sp>
      <p:sp>
        <p:nvSpPr>
          <p:cNvPr id="39" name="TextBox 17">
            <a:extLst>
              <a:ext uri="{FF2B5EF4-FFF2-40B4-BE49-F238E27FC236}">
                <a16:creationId xmlns:a16="http://schemas.microsoft.com/office/drawing/2014/main" id="{7AEFB4D3-E7DD-416A-867E-83D89B70A065}"/>
              </a:ext>
            </a:extLst>
          </p:cNvPr>
          <p:cNvSpPr txBox="1"/>
          <p:nvPr/>
        </p:nvSpPr>
        <p:spPr>
          <a:xfrm>
            <a:off x="7117122" y="2594982"/>
            <a:ext cx="2872205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>
              <a:buClr>
                <a:srgbClr val="C35954"/>
              </a:buClr>
              <a:buSzPct val="120000"/>
            </a:pPr>
            <a:r>
              <a:rPr lang="zh-CN" altLang="en-US" sz="1600" b="1">
                <a:solidFill>
                  <a:srgbClr val="B04474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请输入标题</a:t>
            </a:r>
          </a:p>
        </p:txBody>
      </p:sp>
      <p:sp>
        <p:nvSpPr>
          <p:cNvPr id="41" name="Rectangle 3">
            <a:extLst>
              <a:ext uri="{FF2B5EF4-FFF2-40B4-BE49-F238E27FC236}">
                <a16:creationId xmlns:a16="http://schemas.microsoft.com/office/drawing/2014/main" id="{26C0EABD-99EC-48BD-9F21-199298166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4178" y="3977864"/>
            <a:ext cx="3043831" cy="896913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150000"/>
              </a:lnSpc>
            </a:pPr>
            <a:r>
              <a:rPr lang="en-US" altLang="ko-KR" sz="1200" b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sp>
        <p:nvSpPr>
          <p:cNvPr id="42" name="Rectangle 20">
            <a:extLst>
              <a:ext uri="{FF2B5EF4-FFF2-40B4-BE49-F238E27FC236}">
                <a16:creationId xmlns:a16="http://schemas.microsoft.com/office/drawing/2014/main" id="{E5A4BA0E-02A2-4F4B-808A-53FCF69CA791}"/>
              </a:ext>
            </a:extLst>
          </p:cNvPr>
          <p:cNvSpPr/>
          <p:nvPr/>
        </p:nvSpPr>
        <p:spPr>
          <a:xfrm>
            <a:off x="1557028" y="4123249"/>
            <a:ext cx="45719" cy="612000"/>
          </a:xfrm>
          <a:prstGeom prst="rect">
            <a:avLst/>
          </a:prstGeom>
          <a:solidFill>
            <a:srgbClr val="7C5A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4" name="Rectangle 3">
            <a:extLst>
              <a:ext uri="{FF2B5EF4-FFF2-40B4-BE49-F238E27FC236}">
                <a16:creationId xmlns:a16="http://schemas.microsoft.com/office/drawing/2014/main" id="{AE70AE1F-9765-468E-A2A2-6C46E0B8FE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4178" y="5182351"/>
            <a:ext cx="3043831" cy="896913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150000"/>
              </a:lnSpc>
            </a:pPr>
            <a:r>
              <a:rPr lang="en-US" altLang="ko-KR" sz="1200" b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</a:rPr>
              <a:t>We create powerpoint templates based on new visual trend that’s fresh, relevant and always on the cutting edge. </a:t>
            </a:r>
          </a:p>
        </p:txBody>
      </p:sp>
      <p:sp>
        <p:nvSpPr>
          <p:cNvPr id="45" name="Rectangle 23">
            <a:extLst>
              <a:ext uri="{FF2B5EF4-FFF2-40B4-BE49-F238E27FC236}">
                <a16:creationId xmlns:a16="http://schemas.microsoft.com/office/drawing/2014/main" id="{72619332-ABA5-4464-8CBC-90DA4AD8E574}"/>
              </a:ext>
            </a:extLst>
          </p:cNvPr>
          <p:cNvSpPr/>
          <p:nvPr/>
        </p:nvSpPr>
        <p:spPr>
          <a:xfrm>
            <a:off x="1557028" y="5324807"/>
            <a:ext cx="45719" cy="612000"/>
          </a:xfrm>
          <a:prstGeom prst="rect">
            <a:avLst/>
          </a:prstGeom>
          <a:solidFill>
            <a:srgbClr val="7C5A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7" name="Rectangle 3">
            <a:extLst>
              <a:ext uri="{FF2B5EF4-FFF2-40B4-BE49-F238E27FC236}">
                <a16:creationId xmlns:a16="http://schemas.microsoft.com/office/drawing/2014/main" id="{4CFBB153-8CD6-4603-8E80-86391E42C7E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533991" y="3977864"/>
            <a:ext cx="3043831" cy="896913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r" latinLnBrk="0">
              <a:lnSpc>
                <a:spcPct val="150000"/>
              </a:lnSpc>
            </a:pPr>
            <a:r>
              <a:rPr lang="en-US" altLang="ko-KR" sz="1200" b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sp>
        <p:nvSpPr>
          <p:cNvPr id="48" name="Rectangle 26">
            <a:extLst>
              <a:ext uri="{FF2B5EF4-FFF2-40B4-BE49-F238E27FC236}">
                <a16:creationId xmlns:a16="http://schemas.microsoft.com/office/drawing/2014/main" id="{186841C7-9210-44B4-A363-84CE945E5973}"/>
              </a:ext>
            </a:extLst>
          </p:cNvPr>
          <p:cNvSpPr/>
          <p:nvPr/>
        </p:nvSpPr>
        <p:spPr>
          <a:xfrm flipH="1">
            <a:off x="10589253" y="4117229"/>
            <a:ext cx="45719" cy="612000"/>
          </a:xfrm>
          <a:prstGeom prst="rect">
            <a:avLst/>
          </a:prstGeom>
          <a:solidFill>
            <a:srgbClr val="C359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0" name="Rectangle 3">
            <a:extLst>
              <a:ext uri="{FF2B5EF4-FFF2-40B4-BE49-F238E27FC236}">
                <a16:creationId xmlns:a16="http://schemas.microsoft.com/office/drawing/2014/main" id="{F87A4A1F-05FF-4091-AF50-ED60EFCA3AE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533991" y="5182351"/>
            <a:ext cx="3043831" cy="896913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r" latinLnBrk="0">
              <a:lnSpc>
                <a:spcPct val="150000"/>
              </a:lnSpc>
            </a:pPr>
            <a:r>
              <a:rPr lang="en-US" altLang="ko-KR" sz="1200" b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</a:rPr>
              <a:t>We create powerpoint templates based on new visual trend that’s fresh, relevant and always on the cutting edge. </a:t>
            </a:r>
          </a:p>
        </p:txBody>
      </p:sp>
      <p:sp>
        <p:nvSpPr>
          <p:cNvPr id="51" name="Rectangle 29">
            <a:extLst>
              <a:ext uri="{FF2B5EF4-FFF2-40B4-BE49-F238E27FC236}">
                <a16:creationId xmlns:a16="http://schemas.microsoft.com/office/drawing/2014/main" id="{FC23108B-6279-4B95-8866-4BD8D6EA6776}"/>
              </a:ext>
            </a:extLst>
          </p:cNvPr>
          <p:cNvSpPr/>
          <p:nvPr/>
        </p:nvSpPr>
        <p:spPr>
          <a:xfrm flipH="1">
            <a:off x="10589253" y="5329651"/>
            <a:ext cx="45719" cy="612000"/>
          </a:xfrm>
          <a:prstGeom prst="rect">
            <a:avLst/>
          </a:prstGeom>
          <a:solidFill>
            <a:srgbClr val="C359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2" name="Oval 30">
            <a:extLst>
              <a:ext uri="{FF2B5EF4-FFF2-40B4-BE49-F238E27FC236}">
                <a16:creationId xmlns:a16="http://schemas.microsoft.com/office/drawing/2014/main" id="{AD1D7A95-FF52-4243-AB03-102E29EF324E}"/>
              </a:ext>
            </a:extLst>
          </p:cNvPr>
          <p:cNvSpPr/>
          <p:nvPr/>
        </p:nvSpPr>
        <p:spPr>
          <a:xfrm>
            <a:off x="5384800" y="4018029"/>
            <a:ext cx="1422400" cy="1422400"/>
          </a:xfrm>
          <a:prstGeom prst="ellipse">
            <a:avLst/>
          </a:prstGeom>
          <a:blipFill>
            <a:blip r:embed="rId3"/>
            <a:srcRect/>
            <a:stretch>
              <a:fillRect/>
            </a:stretch>
          </a:blipFill>
          <a:ln w="19050">
            <a:solidFill>
              <a:srgbClr val="C359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681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0" y="963669"/>
            <a:ext cx="12192000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4DE826C-5B9D-474A-8381-2A70114EC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6001" y="999859"/>
            <a:ext cx="9419999" cy="294569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1300" b="0">
                <a:effectLst/>
                <a:latin typeface="Calibri" panose="020F0502020204030204" pitchFamily="34" charset="0"/>
              </a:rPr>
              <a:t>Something about me that you should know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EBBA0F44-5EA7-40A8-8B81-F2169C6726EB}"/>
              </a:ext>
            </a:extLst>
          </p:cNvPr>
          <p:cNvGrpSpPr/>
          <p:nvPr/>
        </p:nvGrpSpPr>
        <p:grpSpPr>
          <a:xfrm>
            <a:off x="4024504" y="168629"/>
            <a:ext cx="4142992" cy="461665"/>
            <a:chOff x="4024504" y="168629"/>
            <a:chExt cx="4142992" cy="461665"/>
          </a:xfrm>
        </p:grpSpPr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72E90BAF-49F7-4306-BF82-43380D475623}"/>
                </a:ext>
              </a:extLst>
            </p:cNvPr>
            <p:cNvCxnSpPr>
              <a:cxnSpLocks/>
            </p:cNvCxnSpPr>
            <p:nvPr/>
          </p:nvCxnSpPr>
          <p:spPr>
            <a:xfrm>
              <a:off x="4024504" y="523455"/>
              <a:ext cx="4142992" cy="0"/>
            </a:xfrm>
            <a:prstGeom prst="line">
              <a:avLst/>
            </a:prstGeom>
            <a:ln w="19050"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/>
                  </a:gs>
                  <a:gs pos="100000">
                    <a:schemeClr val="bg1">
                      <a:alpha val="200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6C0C03B2-3C94-4456-A481-9E86B8EA7329}"/>
                </a:ext>
              </a:extLst>
            </p:cNvPr>
            <p:cNvSpPr txBox="1"/>
            <p:nvPr/>
          </p:nvSpPr>
          <p:spPr>
            <a:xfrm>
              <a:off x="5098663" y="168629"/>
              <a:ext cx="19946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b="1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TITLE</a:t>
              </a:r>
              <a:r>
                <a:rPr lang="en-US" altLang="zh-CN" sz="240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altLang="zh-CN" sz="240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HERE</a:t>
              </a:r>
              <a:endParaRPr lang="zh-CN" altLang="en-US" sz="24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TextBox 4">
            <a:extLst>
              <a:ext uri="{FF2B5EF4-FFF2-40B4-BE49-F238E27FC236}">
                <a16:creationId xmlns:a16="http://schemas.microsoft.com/office/drawing/2014/main" id="{79647ABA-D2BA-465B-BAFC-4B42D79CE7D2}"/>
              </a:ext>
            </a:extLst>
          </p:cNvPr>
          <p:cNvSpPr txBox="1"/>
          <p:nvPr/>
        </p:nvSpPr>
        <p:spPr>
          <a:xfrm>
            <a:off x="612698" y="1795885"/>
            <a:ext cx="4685989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180975" indent="-180975">
              <a:buClr>
                <a:srgbClr val="C35954"/>
              </a:buClr>
              <a:buSzPct val="120000"/>
              <a:buFont typeface="Arial" panose="020B0604020202020204" pitchFamily="34" charset="0"/>
              <a:buChar char="•"/>
            </a:pPr>
            <a:r>
              <a:rPr lang="zh-CN" altLang="en-US" sz="1600" b="1" spc="3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请输入标题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C9CD2FC-75A1-430B-BE5E-D9868BEF4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662" y="2108091"/>
            <a:ext cx="4685988" cy="433068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100" b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</a:rPr>
              <a:t>We create powerpoint templates based on new visual trend that’s fresh, relevant and always on the cutting edge. </a:t>
            </a:r>
          </a:p>
        </p:txBody>
      </p:sp>
      <p:graphicFrame>
        <p:nvGraphicFramePr>
          <p:cNvPr id="9" name="차트 6">
            <a:extLst>
              <a:ext uri="{FF2B5EF4-FFF2-40B4-BE49-F238E27FC236}">
                <a16:creationId xmlns:a16="http://schemas.microsoft.com/office/drawing/2014/main" id="{8C3F9FD9-3E69-4A73-9C8D-032E7D1A2C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6903922"/>
              </p:ext>
            </p:extLst>
          </p:nvPr>
        </p:nvGraphicFramePr>
        <p:xfrm>
          <a:off x="781116" y="2592190"/>
          <a:ext cx="5448300" cy="1202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8">
            <a:extLst>
              <a:ext uri="{FF2B5EF4-FFF2-40B4-BE49-F238E27FC236}">
                <a16:creationId xmlns:a16="http://schemas.microsoft.com/office/drawing/2014/main" id="{72A58BF3-31A8-4A00-BB78-7442285E3F71}"/>
              </a:ext>
            </a:extLst>
          </p:cNvPr>
          <p:cNvSpPr txBox="1"/>
          <p:nvPr/>
        </p:nvSpPr>
        <p:spPr>
          <a:xfrm>
            <a:off x="638243" y="4097138"/>
            <a:ext cx="4685989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180975" lvl="0" indent="-180975">
              <a:buClr>
                <a:srgbClr val="C35954"/>
              </a:buClr>
              <a:buSzPct val="120000"/>
              <a:buFont typeface="Arial" panose="020B0604020202020204" pitchFamily="34" charset="0"/>
              <a:buChar char="•"/>
            </a:pPr>
            <a:r>
              <a:rPr lang="zh-CN" altLang="en-US" sz="1600" b="1" spc="300">
                <a:solidFill>
                  <a:prstClr val="white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请输入标题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5E88D1CB-D7E5-4745-940E-1C4B66AA8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207" y="4409344"/>
            <a:ext cx="4685988" cy="433068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100" b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</a:rPr>
              <a:t>We create powerpoint templates based on new visual trend that’s fresh, relevant and always on the cutting edge. </a:t>
            </a:r>
          </a:p>
        </p:txBody>
      </p:sp>
      <p:graphicFrame>
        <p:nvGraphicFramePr>
          <p:cNvPr id="12" name="차트 6">
            <a:extLst>
              <a:ext uri="{FF2B5EF4-FFF2-40B4-BE49-F238E27FC236}">
                <a16:creationId xmlns:a16="http://schemas.microsoft.com/office/drawing/2014/main" id="{F7C8811D-8854-4829-90A6-6275543E9A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9397135"/>
              </p:ext>
            </p:extLst>
          </p:nvPr>
        </p:nvGraphicFramePr>
        <p:xfrm>
          <a:off x="806661" y="4893443"/>
          <a:ext cx="5448300" cy="1202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표 4">
            <a:extLst>
              <a:ext uri="{FF2B5EF4-FFF2-40B4-BE49-F238E27FC236}">
                <a16:creationId xmlns:a16="http://schemas.microsoft.com/office/drawing/2014/main" id="{E68A3FE3-223D-42E6-B3DF-9A9A70FAC1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354691"/>
              </p:ext>
            </p:extLst>
          </p:nvPr>
        </p:nvGraphicFramePr>
        <p:xfrm>
          <a:off x="5924550" y="1770484"/>
          <a:ext cx="5429249" cy="4290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8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37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49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49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655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STYLISH DESIGN</a:t>
                      </a:r>
                      <a:endParaRPr lang="en-US" altLang="ko-KR" sz="1100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STYLISH DESIGN</a:t>
                      </a:r>
                      <a:endParaRPr lang="en-US" altLang="ko-KR" sz="1100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DESIGN</a:t>
                      </a:r>
                      <a:endParaRPr lang="en-US" altLang="ko-KR" sz="1100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DESIGN</a:t>
                      </a:r>
                      <a:endParaRPr lang="en-US" altLang="ko-KR" sz="1100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09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01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B5A8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Contemporary Colors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B5A85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Catch the feel of design in contemporary colors and styles.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Text</a:t>
                      </a:r>
                      <a:r>
                        <a:rPr lang="en-US" altLang="ko-KR" sz="11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en-US" altLang="ko-K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Text</a:t>
                      </a:r>
                      <a:r>
                        <a:rPr lang="en-US" altLang="ko-KR" sz="11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en-US" altLang="ko-K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09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02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B5A8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Sleek Diagram &amp; chart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B5A85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Catch the feel of design in contemporary colors and styles.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Text</a:t>
                      </a:r>
                      <a:r>
                        <a:rPr lang="en-US" altLang="ko-KR" sz="11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en-US" altLang="ko-K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Text</a:t>
                      </a:r>
                      <a:r>
                        <a:rPr lang="en-US" altLang="ko-KR" sz="11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en-US" altLang="ko-K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09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03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B5A8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Tremendous visual appeal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B5A85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Catch the feel of design in contemporary colors and styles.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Text</a:t>
                      </a:r>
                      <a:r>
                        <a:rPr lang="en-US" altLang="ko-KR" sz="11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en-US" altLang="ko-K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Text</a:t>
                      </a:r>
                      <a:r>
                        <a:rPr lang="en-US" altLang="ko-KR" sz="11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en-US" altLang="ko-K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09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04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B5A8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Top quality design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B5A85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Catch the feel of design in contemporary colors and styles.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Text</a:t>
                      </a:r>
                      <a:r>
                        <a:rPr lang="en-US" altLang="ko-KR" sz="11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en-US" altLang="ko-K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Text</a:t>
                      </a:r>
                      <a:r>
                        <a:rPr lang="en-US" altLang="ko-KR" sz="11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en-US" altLang="ko-K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1589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Rectangle 110"/>
          <p:cNvSpPr/>
          <p:nvPr/>
        </p:nvSpPr>
        <p:spPr>
          <a:xfrm>
            <a:off x="0" y="963669"/>
            <a:ext cx="12192000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386001" y="999859"/>
            <a:ext cx="9419999" cy="294569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1300" b="0">
                <a:effectLst/>
                <a:latin typeface="Calibri" panose="020F0502020204030204" pitchFamily="34" charset="0"/>
              </a:rPr>
              <a:t>Something about me that you should know</a:t>
            </a:r>
          </a:p>
        </p:txBody>
      </p:sp>
      <p:cxnSp>
        <p:nvCxnSpPr>
          <p:cNvPr id="14" name="직선 연결선 14"/>
          <p:cNvCxnSpPr/>
          <p:nvPr/>
        </p:nvCxnSpPr>
        <p:spPr>
          <a:xfrm>
            <a:off x="3669506" y="4496089"/>
            <a:ext cx="560325" cy="698034"/>
          </a:xfrm>
          <a:prstGeom prst="line">
            <a:avLst/>
          </a:prstGeom>
          <a:noFill/>
          <a:ln w="19050">
            <a:solidFill>
              <a:srgbClr val="C3595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직선 연결선 15"/>
          <p:cNvCxnSpPr/>
          <p:nvPr/>
        </p:nvCxnSpPr>
        <p:spPr>
          <a:xfrm flipH="1">
            <a:off x="4810937" y="4934861"/>
            <a:ext cx="911881" cy="455942"/>
          </a:xfrm>
          <a:prstGeom prst="line">
            <a:avLst/>
          </a:prstGeom>
          <a:noFill/>
          <a:ln w="19050">
            <a:solidFill>
              <a:srgbClr val="C3595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직선 연결선 16"/>
          <p:cNvCxnSpPr/>
          <p:nvPr/>
        </p:nvCxnSpPr>
        <p:spPr>
          <a:xfrm flipH="1">
            <a:off x="6268161" y="3423997"/>
            <a:ext cx="241381" cy="1001282"/>
          </a:xfrm>
          <a:prstGeom prst="line">
            <a:avLst/>
          </a:prstGeom>
          <a:noFill/>
          <a:ln w="19050">
            <a:solidFill>
              <a:srgbClr val="C3595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직선 연결선 17"/>
          <p:cNvCxnSpPr/>
          <p:nvPr/>
        </p:nvCxnSpPr>
        <p:spPr>
          <a:xfrm flipV="1">
            <a:off x="6957696" y="2330377"/>
            <a:ext cx="986213" cy="508710"/>
          </a:xfrm>
          <a:prstGeom prst="line">
            <a:avLst/>
          </a:prstGeom>
          <a:noFill/>
          <a:ln w="19050">
            <a:solidFill>
              <a:srgbClr val="C3595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타원 6"/>
          <p:cNvSpPr/>
          <p:nvPr/>
        </p:nvSpPr>
        <p:spPr>
          <a:xfrm>
            <a:off x="3019557" y="3815868"/>
            <a:ext cx="769168" cy="769168"/>
          </a:xfrm>
          <a:prstGeom prst="ellipse">
            <a:avLst/>
          </a:prstGeom>
          <a:noFill/>
          <a:ln w="28575">
            <a:solidFill>
              <a:srgbClr val="C359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rgbClr val="7B5A85"/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3210352" y="3979569"/>
            <a:ext cx="387578" cy="441766"/>
            <a:chOff x="4021138" y="1814513"/>
            <a:chExt cx="669925" cy="763588"/>
          </a:xfrm>
          <a:solidFill>
            <a:schemeClr val="bg1"/>
          </a:solidFill>
        </p:grpSpPr>
        <p:sp>
          <p:nvSpPr>
            <p:cNvPr id="37" name="Freeform 36"/>
            <p:cNvSpPr>
              <a:spLocks noEditPoints="1"/>
            </p:cNvSpPr>
            <p:nvPr/>
          </p:nvSpPr>
          <p:spPr bwMode="auto">
            <a:xfrm>
              <a:off x="4140200" y="1938338"/>
              <a:ext cx="431800" cy="639763"/>
            </a:xfrm>
            <a:custGeom>
              <a:avLst/>
              <a:gdLst>
                <a:gd name="T0" fmla="*/ 96 w 272"/>
                <a:gd name="T1" fmla="*/ 7 h 403"/>
                <a:gd name="T2" fmla="*/ 40 w 272"/>
                <a:gd name="T3" fmla="*/ 40 h 403"/>
                <a:gd name="T4" fmla="*/ 5 w 272"/>
                <a:gd name="T5" fmla="*/ 97 h 403"/>
                <a:gd name="T6" fmla="*/ 1 w 272"/>
                <a:gd name="T7" fmla="*/ 148 h 403"/>
                <a:gd name="T8" fmla="*/ 29 w 272"/>
                <a:gd name="T9" fmla="*/ 232 h 403"/>
                <a:gd name="T10" fmla="*/ 55 w 272"/>
                <a:gd name="T11" fmla="*/ 273 h 403"/>
                <a:gd name="T12" fmla="*/ 63 w 272"/>
                <a:gd name="T13" fmla="*/ 314 h 403"/>
                <a:gd name="T14" fmla="*/ 55 w 272"/>
                <a:gd name="T15" fmla="*/ 329 h 403"/>
                <a:gd name="T16" fmla="*/ 55 w 272"/>
                <a:gd name="T17" fmla="*/ 349 h 403"/>
                <a:gd name="T18" fmla="*/ 55 w 272"/>
                <a:gd name="T19" fmla="*/ 364 h 403"/>
                <a:gd name="T20" fmla="*/ 61 w 272"/>
                <a:gd name="T21" fmla="*/ 384 h 403"/>
                <a:gd name="T22" fmla="*/ 80 w 272"/>
                <a:gd name="T23" fmla="*/ 402 h 403"/>
                <a:gd name="T24" fmla="*/ 189 w 272"/>
                <a:gd name="T25" fmla="*/ 403 h 403"/>
                <a:gd name="T26" fmla="*/ 206 w 272"/>
                <a:gd name="T27" fmla="*/ 387 h 403"/>
                <a:gd name="T28" fmla="*/ 217 w 272"/>
                <a:gd name="T29" fmla="*/ 370 h 403"/>
                <a:gd name="T30" fmla="*/ 217 w 272"/>
                <a:gd name="T31" fmla="*/ 349 h 403"/>
                <a:gd name="T32" fmla="*/ 217 w 272"/>
                <a:gd name="T33" fmla="*/ 334 h 403"/>
                <a:gd name="T34" fmla="*/ 212 w 272"/>
                <a:gd name="T35" fmla="*/ 316 h 403"/>
                <a:gd name="T36" fmla="*/ 214 w 272"/>
                <a:gd name="T37" fmla="*/ 278 h 403"/>
                <a:gd name="T38" fmla="*/ 236 w 272"/>
                <a:gd name="T39" fmla="*/ 243 h 403"/>
                <a:gd name="T40" fmla="*/ 269 w 272"/>
                <a:gd name="T41" fmla="*/ 161 h 403"/>
                <a:gd name="T42" fmla="*/ 270 w 272"/>
                <a:gd name="T43" fmla="*/ 110 h 403"/>
                <a:gd name="T44" fmla="*/ 241 w 272"/>
                <a:gd name="T45" fmla="*/ 50 h 403"/>
                <a:gd name="T46" fmla="*/ 189 w 272"/>
                <a:gd name="T47" fmla="*/ 11 h 403"/>
                <a:gd name="T48" fmla="*/ 136 w 272"/>
                <a:gd name="T49" fmla="*/ 0 h 403"/>
                <a:gd name="T50" fmla="*/ 201 w 272"/>
                <a:gd name="T51" fmla="*/ 367 h 403"/>
                <a:gd name="T52" fmla="*/ 202 w 272"/>
                <a:gd name="T53" fmla="*/ 373 h 403"/>
                <a:gd name="T54" fmla="*/ 192 w 272"/>
                <a:gd name="T55" fmla="*/ 385 h 403"/>
                <a:gd name="T56" fmla="*/ 87 w 272"/>
                <a:gd name="T57" fmla="*/ 389 h 403"/>
                <a:gd name="T58" fmla="*/ 79 w 272"/>
                <a:gd name="T59" fmla="*/ 381 h 403"/>
                <a:gd name="T60" fmla="*/ 69 w 272"/>
                <a:gd name="T61" fmla="*/ 370 h 403"/>
                <a:gd name="T62" fmla="*/ 71 w 272"/>
                <a:gd name="T63" fmla="*/ 353 h 403"/>
                <a:gd name="T64" fmla="*/ 70 w 272"/>
                <a:gd name="T65" fmla="*/ 347 h 403"/>
                <a:gd name="T66" fmla="*/ 70 w 272"/>
                <a:gd name="T67" fmla="*/ 332 h 403"/>
                <a:gd name="T68" fmla="*/ 72 w 272"/>
                <a:gd name="T69" fmla="*/ 324 h 403"/>
                <a:gd name="T70" fmla="*/ 203 w 272"/>
                <a:gd name="T71" fmla="*/ 329 h 403"/>
                <a:gd name="T72" fmla="*/ 203 w 272"/>
                <a:gd name="T73" fmla="*/ 347 h 403"/>
                <a:gd name="T74" fmla="*/ 92 w 272"/>
                <a:gd name="T75" fmla="*/ 196 h 403"/>
                <a:gd name="T76" fmla="*/ 148 w 272"/>
                <a:gd name="T77" fmla="*/ 186 h 403"/>
                <a:gd name="T78" fmla="*/ 109 w 272"/>
                <a:gd name="T79" fmla="*/ 310 h 403"/>
                <a:gd name="T80" fmla="*/ 197 w 272"/>
                <a:gd name="T81" fmla="*/ 285 h 403"/>
                <a:gd name="T82" fmla="*/ 185 w 272"/>
                <a:gd name="T83" fmla="*/ 170 h 403"/>
                <a:gd name="T84" fmla="*/ 148 w 272"/>
                <a:gd name="T85" fmla="*/ 168 h 403"/>
                <a:gd name="T86" fmla="*/ 92 w 272"/>
                <a:gd name="T87" fmla="*/ 178 h 403"/>
                <a:gd name="T88" fmla="*/ 77 w 272"/>
                <a:gd name="T89" fmla="*/ 310 h 403"/>
                <a:gd name="T90" fmla="*/ 68 w 272"/>
                <a:gd name="T91" fmla="*/ 265 h 403"/>
                <a:gd name="T92" fmla="*/ 41 w 272"/>
                <a:gd name="T93" fmla="*/ 225 h 403"/>
                <a:gd name="T94" fmla="*/ 15 w 272"/>
                <a:gd name="T95" fmla="*/ 147 h 403"/>
                <a:gd name="T96" fmla="*/ 19 w 272"/>
                <a:gd name="T97" fmla="*/ 101 h 403"/>
                <a:gd name="T98" fmla="*/ 49 w 272"/>
                <a:gd name="T99" fmla="*/ 51 h 403"/>
                <a:gd name="T100" fmla="*/ 99 w 272"/>
                <a:gd name="T101" fmla="*/ 21 h 403"/>
                <a:gd name="T102" fmla="*/ 149 w 272"/>
                <a:gd name="T103" fmla="*/ 16 h 403"/>
                <a:gd name="T104" fmla="*/ 204 w 272"/>
                <a:gd name="T105" fmla="*/ 36 h 403"/>
                <a:gd name="T106" fmla="*/ 244 w 272"/>
                <a:gd name="T107" fmla="*/ 79 h 403"/>
                <a:gd name="T108" fmla="*/ 258 w 272"/>
                <a:gd name="T109" fmla="*/ 138 h 403"/>
                <a:gd name="T110" fmla="*/ 245 w 272"/>
                <a:gd name="T111" fmla="*/ 194 h 403"/>
                <a:gd name="T112" fmla="*/ 208 w 272"/>
                <a:gd name="T113" fmla="*/ 26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2" h="403">
                  <a:moveTo>
                    <a:pt x="136" y="0"/>
                  </a:moveTo>
                  <a:lnTo>
                    <a:pt x="136" y="0"/>
                  </a:lnTo>
                  <a:lnTo>
                    <a:pt x="122" y="2"/>
                  </a:lnTo>
                  <a:lnTo>
                    <a:pt x="109" y="4"/>
                  </a:lnTo>
                  <a:lnTo>
                    <a:pt x="96" y="7"/>
                  </a:lnTo>
                  <a:lnTo>
                    <a:pt x="83" y="11"/>
                  </a:lnTo>
                  <a:lnTo>
                    <a:pt x="71" y="18"/>
                  </a:lnTo>
                  <a:lnTo>
                    <a:pt x="59" y="24"/>
                  </a:lnTo>
                  <a:lnTo>
                    <a:pt x="49" y="32"/>
                  </a:lnTo>
                  <a:lnTo>
                    <a:pt x="40" y="40"/>
                  </a:lnTo>
                  <a:lnTo>
                    <a:pt x="31" y="50"/>
                  </a:lnTo>
                  <a:lnTo>
                    <a:pt x="22" y="61"/>
                  </a:lnTo>
                  <a:lnTo>
                    <a:pt x="16" y="73"/>
                  </a:lnTo>
                  <a:lnTo>
                    <a:pt x="11" y="85"/>
                  </a:lnTo>
                  <a:lnTo>
                    <a:pt x="5" y="97"/>
                  </a:lnTo>
                  <a:lnTo>
                    <a:pt x="2" y="110"/>
                  </a:lnTo>
                  <a:lnTo>
                    <a:pt x="0" y="124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1" y="148"/>
                  </a:lnTo>
                  <a:lnTo>
                    <a:pt x="3" y="161"/>
                  </a:lnTo>
                  <a:lnTo>
                    <a:pt x="6" y="178"/>
                  </a:lnTo>
                  <a:lnTo>
                    <a:pt x="13" y="198"/>
                  </a:lnTo>
                  <a:lnTo>
                    <a:pt x="22" y="220"/>
                  </a:lnTo>
                  <a:lnTo>
                    <a:pt x="29" y="232"/>
                  </a:lnTo>
                  <a:lnTo>
                    <a:pt x="35" y="243"/>
                  </a:lnTo>
                  <a:lnTo>
                    <a:pt x="44" y="255"/>
                  </a:lnTo>
                  <a:lnTo>
                    <a:pt x="53" y="268"/>
                  </a:lnTo>
                  <a:lnTo>
                    <a:pt x="53" y="268"/>
                  </a:lnTo>
                  <a:lnTo>
                    <a:pt x="55" y="273"/>
                  </a:lnTo>
                  <a:lnTo>
                    <a:pt x="58" y="277"/>
                  </a:lnTo>
                  <a:lnTo>
                    <a:pt x="60" y="289"/>
                  </a:lnTo>
                  <a:lnTo>
                    <a:pt x="62" y="301"/>
                  </a:lnTo>
                  <a:lnTo>
                    <a:pt x="63" y="314"/>
                  </a:lnTo>
                  <a:lnTo>
                    <a:pt x="63" y="314"/>
                  </a:lnTo>
                  <a:lnTo>
                    <a:pt x="59" y="316"/>
                  </a:lnTo>
                  <a:lnTo>
                    <a:pt x="57" y="319"/>
                  </a:lnTo>
                  <a:lnTo>
                    <a:pt x="55" y="323"/>
                  </a:lnTo>
                  <a:lnTo>
                    <a:pt x="55" y="329"/>
                  </a:lnTo>
                  <a:lnTo>
                    <a:pt x="55" y="329"/>
                  </a:lnTo>
                  <a:lnTo>
                    <a:pt x="55" y="334"/>
                  </a:lnTo>
                  <a:lnTo>
                    <a:pt x="58" y="339"/>
                  </a:lnTo>
                  <a:lnTo>
                    <a:pt x="58" y="339"/>
                  </a:lnTo>
                  <a:lnTo>
                    <a:pt x="55" y="344"/>
                  </a:lnTo>
                  <a:lnTo>
                    <a:pt x="55" y="349"/>
                  </a:lnTo>
                  <a:lnTo>
                    <a:pt x="55" y="349"/>
                  </a:lnTo>
                  <a:lnTo>
                    <a:pt x="55" y="355"/>
                  </a:lnTo>
                  <a:lnTo>
                    <a:pt x="58" y="360"/>
                  </a:lnTo>
                  <a:lnTo>
                    <a:pt x="58" y="360"/>
                  </a:lnTo>
                  <a:lnTo>
                    <a:pt x="55" y="364"/>
                  </a:lnTo>
                  <a:lnTo>
                    <a:pt x="55" y="370"/>
                  </a:lnTo>
                  <a:lnTo>
                    <a:pt x="55" y="370"/>
                  </a:lnTo>
                  <a:lnTo>
                    <a:pt x="55" y="375"/>
                  </a:lnTo>
                  <a:lnTo>
                    <a:pt x="57" y="381"/>
                  </a:lnTo>
                  <a:lnTo>
                    <a:pt x="61" y="384"/>
                  </a:lnTo>
                  <a:lnTo>
                    <a:pt x="66" y="387"/>
                  </a:lnTo>
                  <a:lnTo>
                    <a:pt x="66" y="387"/>
                  </a:lnTo>
                  <a:lnTo>
                    <a:pt x="68" y="394"/>
                  </a:lnTo>
                  <a:lnTo>
                    <a:pt x="73" y="399"/>
                  </a:lnTo>
                  <a:lnTo>
                    <a:pt x="80" y="402"/>
                  </a:lnTo>
                  <a:lnTo>
                    <a:pt x="83" y="403"/>
                  </a:lnTo>
                  <a:lnTo>
                    <a:pt x="87" y="403"/>
                  </a:lnTo>
                  <a:lnTo>
                    <a:pt x="185" y="403"/>
                  </a:lnTo>
                  <a:lnTo>
                    <a:pt x="185" y="403"/>
                  </a:lnTo>
                  <a:lnTo>
                    <a:pt x="189" y="403"/>
                  </a:lnTo>
                  <a:lnTo>
                    <a:pt x="192" y="402"/>
                  </a:lnTo>
                  <a:lnTo>
                    <a:pt x="198" y="399"/>
                  </a:lnTo>
                  <a:lnTo>
                    <a:pt x="204" y="394"/>
                  </a:lnTo>
                  <a:lnTo>
                    <a:pt x="206" y="387"/>
                  </a:lnTo>
                  <a:lnTo>
                    <a:pt x="206" y="387"/>
                  </a:lnTo>
                  <a:lnTo>
                    <a:pt x="210" y="384"/>
                  </a:lnTo>
                  <a:lnTo>
                    <a:pt x="215" y="381"/>
                  </a:lnTo>
                  <a:lnTo>
                    <a:pt x="217" y="375"/>
                  </a:lnTo>
                  <a:lnTo>
                    <a:pt x="217" y="370"/>
                  </a:lnTo>
                  <a:lnTo>
                    <a:pt x="217" y="370"/>
                  </a:lnTo>
                  <a:lnTo>
                    <a:pt x="217" y="364"/>
                  </a:lnTo>
                  <a:lnTo>
                    <a:pt x="214" y="360"/>
                  </a:lnTo>
                  <a:lnTo>
                    <a:pt x="214" y="360"/>
                  </a:lnTo>
                  <a:lnTo>
                    <a:pt x="217" y="355"/>
                  </a:lnTo>
                  <a:lnTo>
                    <a:pt x="217" y="349"/>
                  </a:lnTo>
                  <a:lnTo>
                    <a:pt x="217" y="349"/>
                  </a:lnTo>
                  <a:lnTo>
                    <a:pt x="217" y="344"/>
                  </a:lnTo>
                  <a:lnTo>
                    <a:pt x="214" y="339"/>
                  </a:lnTo>
                  <a:lnTo>
                    <a:pt x="214" y="339"/>
                  </a:lnTo>
                  <a:lnTo>
                    <a:pt x="217" y="334"/>
                  </a:lnTo>
                  <a:lnTo>
                    <a:pt x="217" y="329"/>
                  </a:lnTo>
                  <a:lnTo>
                    <a:pt x="217" y="329"/>
                  </a:lnTo>
                  <a:lnTo>
                    <a:pt x="217" y="323"/>
                  </a:lnTo>
                  <a:lnTo>
                    <a:pt x="215" y="319"/>
                  </a:lnTo>
                  <a:lnTo>
                    <a:pt x="212" y="316"/>
                  </a:lnTo>
                  <a:lnTo>
                    <a:pt x="208" y="313"/>
                  </a:lnTo>
                  <a:lnTo>
                    <a:pt x="208" y="313"/>
                  </a:lnTo>
                  <a:lnTo>
                    <a:pt x="209" y="303"/>
                  </a:lnTo>
                  <a:lnTo>
                    <a:pt x="210" y="290"/>
                  </a:lnTo>
                  <a:lnTo>
                    <a:pt x="214" y="278"/>
                  </a:lnTo>
                  <a:lnTo>
                    <a:pt x="216" y="273"/>
                  </a:lnTo>
                  <a:lnTo>
                    <a:pt x="219" y="268"/>
                  </a:lnTo>
                  <a:lnTo>
                    <a:pt x="219" y="268"/>
                  </a:lnTo>
                  <a:lnTo>
                    <a:pt x="228" y="255"/>
                  </a:lnTo>
                  <a:lnTo>
                    <a:pt x="236" y="243"/>
                  </a:lnTo>
                  <a:lnTo>
                    <a:pt x="243" y="232"/>
                  </a:lnTo>
                  <a:lnTo>
                    <a:pt x="249" y="220"/>
                  </a:lnTo>
                  <a:lnTo>
                    <a:pt x="259" y="198"/>
                  </a:lnTo>
                  <a:lnTo>
                    <a:pt x="265" y="178"/>
                  </a:lnTo>
                  <a:lnTo>
                    <a:pt x="269" y="161"/>
                  </a:lnTo>
                  <a:lnTo>
                    <a:pt x="271" y="148"/>
                  </a:lnTo>
                  <a:lnTo>
                    <a:pt x="272" y="138"/>
                  </a:lnTo>
                  <a:lnTo>
                    <a:pt x="272" y="138"/>
                  </a:lnTo>
                  <a:lnTo>
                    <a:pt x="272" y="124"/>
                  </a:lnTo>
                  <a:lnTo>
                    <a:pt x="270" y="110"/>
                  </a:lnTo>
                  <a:lnTo>
                    <a:pt x="266" y="97"/>
                  </a:lnTo>
                  <a:lnTo>
                    <a:pt x="261" y="85"/>
                  </a:lnTo>
                  <a:lnTo>
                    <a:pt x="256" y="73"/>
                  </a:lnTo>
                  <a:lnTo>
                    <a:pt x="249" y="61"/>
                  </a:lnTo>
                  <a:lnTo>
                    <a:pt x="241" y="50"/>
                  </a:lnTo>
                  <a:lnTo>
                    <a:pt x="232" y="40"/>
                  </a:lnTo>
                  <a:lnTo>
                    <a:pt x="222" y="32"/>
                  </a:lnTo>
                  <a:lnTo>
                    <a:pt x="212" y="24"/>
                  </a:lnTo>
                  <a:lnTo>
                    <a:pt x="201" y="18"/>
                  </a:lnTo>
                  <a:lnTo>
                    <a:pt x="189" y="11"/>
                  </a:lnTo>
                  <a:lnTo>
                    <a:pt x="177" y="7"/>
                  </a:lnTo>
                  <a:lnTo>
                    <a:pt x="163" y="4"/>
                  </a:lnTo>
                  <a:lnTo>
                    <a:pt x="150" y="2"/>
                  </a:lnTo>
                  <a:lnTo>
                    <a:pt x="136" y="0"/>
                  </a:lnTo>
                  <a:lnTo>
                    <a:pt x="136" y="0"/>
                  </a:lnTo>
                  <a:close/>
                  <a:moveTo>
                    <a:pt x="203" y="349"/>
                  </a:moveTo>
                  <a:lnTo>
                    <a:pt x="203" y="349"/>
                  </a:lnTo>
                  <a:lnTo>
                    <a:pt x="203" y="351"/>
                  </a:lnTo>
                  <a:lnTo>
                    <a:pt x="201" y="353"/>
                  </a:lnTo>
                  <a:lnTo>
                    <a:pt x="201" y="367"/>
                  </a:lnTo>
                  <a:lnTo>
                    <a:pt x="201" y="367"/>
                  </a:lnTo>
                  <a:lnTo>
                    <a:pt x="203" y="368"/>
                  </a:lnTo>
                  <a:lnTo>
                    <a:pt x="203" y="370"/>
                  </a:lnTo>
                  <a:lnTo>
                    <a:pt x="203" y="370"/>
                  </a:lnTo>
                  <a:lnTo>
                    <a:pt x="202" y="373"/>
                  </a:lnTo>
                  <a:lnTo>
                    <a:pt x="200" y="374"/>
                  </a:lnTo>
                  <a:lnTo>
                    <a:pt x="193" y="381"/>
                  </a:lnTo>
                  <a:lnTo>
                    <a:pt x="193" y="382"/>
                  </a:lnTo>
                  <a:lnTo>
                    <a:pt x="193" y="382"/>
                  </a:lnTo>
                  <a:lnTo>
                    <a:pt x="192" y="385"/>
                  </a:lnTo>
                  <a:lnTo>
                    <a:pt x="191" y="387"/>
                  </a:lnTo>
                  <a:lnTo>
                    <a:pt x="188" y="389"/>
                  </a:lnTo>
                  <a:lnTo>
                    <a:pt x="185" y="389"/>
                  </a:lnTo>
                  <a:lnTo>
                    <a:pt x="87" y="389"/>
                  </a:lnTo>
                  <a:lnTo>
                    <a:pt x="87" y="389"/>
                  </a:lnTo>
                  <a:lnTo>
                    <a:pt x="84" y="389"/>
                  </a:lnTo>
                  <a:lnTo>
                    <a:pt x="82" y="387"/>
                  </a:lnTo>
                  <a:lnTo>
                    <a:pt x="80" y="385"/>
                  </a:lnTo>
                  <a:lnTo>
                    <a:pt x="79" y="382"/>
                  </a:lnTo>
                  <a:lnTo>
                    <a:pt x="79" y="381"/>
                  </a:lnTo>
                  <a:lnTo>
                    <a:pt x="72" y="374"/>
                  </a:lnTo>
                  <a:lnTo>
                    <a:pt x="72" y="374"/>
                  </a:lnTo>
                  <a:lnTo>
                    <a:pt x="70" y="373"/>
                  </a:lnTo>
                  <a:lnTo>
                    <a:pt x="69" y="370"/>
                  </a:lnTo>
                  <a:lnTo>
                    <a:pt x="69" y="370"/>
                  </a:lnTo>
                  <a:lnTo>
                    <a:pt x="69" y="369"/>
                  </a:lnTo>
                  <a:lnTo>
                    <a:pt x="71" y="367"/>
                  </a:lnTo>
                  <a:lnTo>
                    <a:pt x="176" y="367"/>
                  </a:lnTo>
                  <a:lnTo>
                    <a:pt x="176" y="353"/>
                  </a:lnTo>
                  <a:lnTo>
                    <a:pt x="71" y="353"/>
                  </a:lnTo>
                  <a:lnTo>
                    <a:pt x="71" y="353"/>
                  </a:lnTo>
                  <a:lnTo>
                    <a:pt x="69" y="351"/>
                  </a:lnTo>
                  <a:lnTo>
                    <a:pt x="69" y="349"/>
                  </a:lnTo>
                  <a:lnTo>
                    <a:pt x="69" y="349"/>
                  </a:lnTo>
                  <a:lnTo>
                    <a:pt x="70" y="347"/>
                  </a:lnTo>
                  <a:lnTo>
                    <a:pt x="71" y="346"/>
                  </a:lnTo>
                  <a:lnTo>
                    <a:pt x="176" y="346"/>
                  </a:lnTo>
                  <a:lnTo>
                    <a:pt x="176" y="332"/>
                  </a:lnTo>
                  <a:lnTo>
                    <a:pt x="70" y="332"/>
                  </a:lnTo>
                  <a:lnTo>
                    <a:pt x="70" y="332"/>
                  </a:lnTo>
                  <a:lnTo>
                    <a:pt x="69" y="330"/>
                  </a:lnTo>
                  <a:lnTo>
                    <a:pt x="69" y="329"/>
                  </a:lnTo>
                  <a:lnTo>
                    <a:pt x="69" y="329"/>
                  </a:lnTo>
                  <a:lnTo>
                    <a:pt x="70" y="326"/>
                  </a:lnTo>
                  <a:lnTo>
                    <a:pt x="72" y="324"/>
                  </a:lnTo>
                  <a:lnTo>
                    <a:pt x="200" y="324"/>
                  </a:lnTo>
                  <a:lnTo>
                    <a:pt x="200" y="324"/>
                  </a:lnTo>
                  <a:lnTo>
                    <a:pt x="202" y="326"/>
                  </a:lnTo>
                  <a:lnTo>
                    <a:pt x="203" y="329"/>
                  </a:lnTo>
                  <a:lnTo>
                    <a:pt x="203" y="329"/>
                  </a:lnTo>
                  <a:lnTo>
                    <a:pt x="203" y="331"/>
                  </a:lnTo>
                  <a:lnTo>
                    <a:pt x="201" y="332"/>
                  </a:lnTo>
                  <a:lnTo>
                    <a:pt x="201" y="346"/>
                  </a:lnTo>
                  <a:lnTo>
                    <a:pt x="201" y="346"/>
                  </a:lnTo>
                  <a:lnTo>
                    <a:pt x="203" y="347"/>
                  </a:lnTo>
                  <a:lnTo>
                    <a:pt x="203" y="349"/>
                  </a:lnTo>
                  <a:lnTo>
                    <a:pt x="203" y="349"/>
                  </a:lnTo>
                  <a:close/>
                  <a:moveTo>
                    <a:pt x="109" y="310"/>
                  </a:moveTo>
                  <a:lnTo>
                    <a:pt x="90" y="195"/>
                  </a:lnTo>
                  <a:lnTo>
                    <a:pt x="92" y="196"/>
                  </a:lnTo>
                  <a:lnTo>
                    <a:pt x="103" y="186"/>
                  </a:lnTo>
                  <a:lnTo>
                    <a:pt x="114" y="196"/>
                  </a:lnTo>
                  <a:lnTo>
                    <a:pt x="125" y="186"/>
                  </a:lnTo>
                  <a:lnTo>
                    <a:pt x="137" y="196"/>
                  </a:lnTo>
                  <a:lnTo>
                    <a:pt x="148" y="186"/>
                  </a:lnTo>
                  <a:lnTo>
                    <a:pt x="158" y="196"/>
                  </a:lnTo>
                  <a:lnTo>
                    <a:pt x="170" y="186"/>
                  </a:lnTo>
                  <a:lnTo>
                    <a:pt x="181" y="196"/>
                  </a:lnTo>
                  <a:lnTo>
                    <a:pt x="163" y="310"/>
                  </a:lnTo>
                  <a:lnTo>
                    <a:pt x="109" y="310"/>
                  </a:lnTo>
                  <a:close/>
                  <a:moveTo>
                    <a:pt x="208" y="260"/>
                  </a:moveTo>
                  <a:lnTo>
                    <a:pt x="208" y="260"/>
                  </a:lnTo>
                  <a:lnTo>
                    <a:pt x="204" y="265"/>
                  </a:lnTo>
                  <a:lnTo>
                    <a:pt x="202" y="272"/>
                  </a:lnTo>
                  <a:lnTo>
                    <a:pt x="197" y="285"/>
                  </a:lnTo>
                  <a:lnTo>
                    <a:pt x="195" y="299"/>
                  </a:lnTo>
                  <a:lnTo>
                    <a:pt x="194" y="310"/>
                  </a:lnTo>
                  <a:lnTo>
                    <a:pt x="177" y="310"/>
                  </a:lnTo>
                  <a:lnTo>
                    <a:pt x="200" y="172"/>
                  </a:lnTo>
                  <a:lnTo>
                    <a:pt x="185" y="170"/>
                  </a:lnTo>
                  <a:lnTo>
                    <a:pt x="184" y="174"/>
                  </a:lnTo>
                  <a:lnTo>
                    <a:pt x="181" y="178"/>
                  </a:lnTo>
                  <a:lnTo>
                    <a:pt x="170" y="168"/>
                  </a:lnTo>
                  <a:lnTo>
                    <a:pt x="158" y="178"/>
                  </a:lnTo>
                  <a:lnTo>
                    <a:pt x="148" y="168"/>
                  </a:lnTo>
                  <a:lnTo>
                    <a:pt x="137" y="178"/>
                  </a:lnTo>
                  <a:lnTo>
                    <a:pt x="125" y="168"/>
                  </a:lnTo>
                  <a:lnTo>
                    <a:pt x="114" y="178"/>
                  </a:lnTo>
                  <a:lnTo>
                    <a:pt x="103" y="168"/>
                  </a:lnTo>
                  <a:lnTo>
                    <a:pt x="92" y="178"/>
                  </a:lnTo>
                  <a:lnTo>
                    <a:pt x="86" y="173"/>
                  </a:lnTo>
                  <a:lnTo>
                    <a:pt x="86" y="170"/>
                  </a:lnTo>
                  <a:lnTo>
                    <a:pt x="72" y="172"/>
                  </a:lnTo>
                  <a:lnTo>
                    <a:pt x="95" y="310"/>
                  </a:lnTo>
                  <a:lnTo>
                    <a:pt x="77" y="310"/>
                  </a:lnTo>
                  <a:lnTo>
                    <a:pt x="77" y="310"/>
                  </a:lnTo>
                  <a:lnTo>
                    <a:pt x="76" y="299"/>
                  </a:lnTo>
                  <a:lnTo>
                    <a:pt x="74" y="285"/>
                  </a:lnTo>
                  <a:lnTo>
                    <a:pt x="71" y="272"/>
                  </a:lnTo>
                  <a:lnTo>
                    <a:pt x="68" y="265"/>
                  </a:lnTo>
                  <a:lnTo>
                    <a:pt x="63" y="260"/>
                  </a:lnTo>
                  <a:lnTo>
                    <a:pt x="63" y="260"/>
                  </a:lnTo>
                  <a:lnTo>
                    <a:pt x="55" y="248"/>
                  </a:lnTo>
                  <a:lnTo>
                    <a:pt x="47" y="236"/>
                  </a:lnTo>
                  <a:lnTo>
                    <a:pt x="41" y="225"/>
                  </a:lnTo>
                  <a:lnTo>
                    <a:pt x="35" y="214"/>
                  </a:lnTo>
                  <a:lnTo>
                    <a:pt x="27" y="194"/>
                  </a:lnTo>
                  <a:lnTo>
                    <a:pt x="20" y="175"/>
                  </a:lnTo>
                  <a:lnTo>
                    <a:pt x="17" y="159"/>
                  </a:lnTo>
                  <a:lnTo>
                    <a:pt x="15" y="147"/>
                  </a:lnTo>
                  <a:lnTo>
                    <a:pt x="14" y="138"/>
                  </a:lnTo>
                  <a:lnTo>
                    <a:pt x="14" y="138"/>
                  </a:lnTo>
                  <a:lnTo>
                    <a:pt x="14" y="125"/>
                  </a:lnTo>
                  <a:lnTo>
                    <a:pt x="16" y="113"/>
                  </a:lnTo>
                  <a:lnTo>
                    <a:pt x="19" y="101"/>
                  </a:lnTo>
                  <a:lnTo>
                    <a:pt x="23" y="90"/>
                  </a:lnTo>
                  <a:lnTo>
                    <a:pt x="29" y="79"/>
                  </a:lnTo>
                  <a:lnTo>
                    <a:pt x="34" y="69"/>
                  </a:lnTo>
                  <a:lnTo>
                    <a:pt x="42" y="60"/>
                  </a:lnTo>
                  <a:lnTo>
                    <a:pt x="49" y="51"/>
                  </a:lnTo>
                  <a:lnTo>
                    <a:pt x="58" y="43"/>
                  </a:lnTo>
                  <a:lnTo>
                    <a:pt x="68" y="36"/>
                  </a:lnTo>
                  <a:lnTo>
                    <a:pt x="77" y="30"/>
                  </a:lnTo>
                  <a:lnTo>
                    <a:pt x="88" y="24"/>
                  </a:lnTo>
                  <a:lnTo>
                    <a:pt x="99" y="21"/>
                  </a:lnTo>
                  <a:lnTo>
                    <a:pt x="111" y="18"/>
                  </a:lnTo>
                  <a:lnTo>
                    <a:pt x="123" y="16"/>
                  </a:lnTo>
                  <a:lnTo>
                    <a:pt x="136" y="16"/>
                  </a:lnTo>
                  <a:lnTo>
                    <a:pt x="136" y="16"/>
                  </a:lnTo>
                  <a:lnTo>
                    <a:pt x="149" y="16"/>
                  </a:lnTo>
                  <a:lnTo>
                    <a:pt x="161" y="18"/>
                  </a:lnTo>
                  <a:lnTo>
                    <a:pt x="173" y="21"/>
                  </a:lnTo>
                  <a:lnTo>
                    <a:pt x="183" y="24"/>
                  </a:lnTo>
                  <a:lnTo>
                    <a:pt x="194" y="30"/>
                  </a:lnTo>
                  <a:lnTo>
                    <a:pt x="204" y="36"/>
                  </a:lnTo>
                  <a:lnTo>
                    <a:pt x="214" y="43"/>
                  </a:lnTo>
                  <a:lnTo>
                    <a:pt x="222" y="51"/>
                  </a:lnTo>
                  <a:lnTo>
                    <a:pt x="230" y="60"/>
                  </a:lnTo>
                  <a:lnTo>
                    <a:pt x="237" y="69"/>
                  </a:lnTo>
                  <a:lnTo>
                    <a:pt x="244" y="79"/>
                  </a:lnTo>
                  <a:lnTo>
                    <a:pt x="248" y="90"/>
                  </a:lnTo>
                  <a:lnTo>
                    <a:pt x="252" y="101"/>
                  </a:lnTo>
                  <a:lnTo>
                    <a:pt x="256" y="113"/>
                  </a:lnTo>
                  <a:lnTo>
                    <a:pt x="258" y="125"/>
                  </a:lnTo>
                  <a:lnTo>
                    <a:pt x="258" y="138"/>
                  </a:lnTo>
                  <a:lnTo>
                    <a:pt x="258" y="138"/>
                  </a:lnTo>
                  <a:lnTo>
                    <a:pt x="257" y="147"/>
                  </a:lnTo>
                  <a:lnTo>
                    <a:pt x="255" y="159"/>
                  </a:lnTo>
                  <a:lnTo>
                    <a:pt x="251" y="175"/>
                  </a:lnTo>
                  <a:lnTo>
                    <a:pt x="245" y="194"/>
                  </a:lnTo>
                  <a:lnTo>
                    <a:pt x="236" y="214"/>
                  </a:lnTo>
                  <a:lnTo>
                    <a:pt x="231" y="225"/>
                  </a:lnTo>
                  <a:lnTo>
                    <a:pt x="224" y="236"/>
                  </a:lnTo>
                  <a:lnTo>
                    <a:pt x="217" y="248"/>
                  </a:lnTo>
                  <a:lnTo>
                    <a:pt x="208" y="260"/>
                  </a:lnTo>
                  <a:lnTo>
                    <a:pt x="208" y="2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4338638" y="1814513"/>
              <a:ext cx="23813" cy="682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4173538" y="1855788"/>
              <a:ext cx="55563" cy="71438"/>
            </a:xfrm>
            <a:custGeom>
              <a:avLst/>
              <a:gdLst>
                <a:gd name="T0" fmla="*/ 35 w 35"/>
                <a:gd name="T1" fmla="*/ 37 h 45"/>
                <a:gd name="T2" fmla="*/ 12 w 35"/>
                <a:gd name="T3" fmla="*/ 0 h 45"/>
                <a:gd name="T4" fmla="*/ 0 w 35"/>
                <a:gd name="T5" fmla="*/ 7 h 45"/>
                <a:gd name="T6" fmla="*/ 22 w 35"/>
                <a:gd name="T7" fmla="*/ 45 h 45"/>
                <a:gd name="T8" fmla="*/ 35 w 35"/>
                <a:gd name="T9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5">
                  <a:moveTo>
                    <a:pt x="35" y="37"/>
                  </a:moveTo>
                  <a:lnTo>
                    <a:pt x="12" y="0"/>
                  </a:lnTo>
                  <a:lnTo>
                    <a:pt x="0" y="7"/>
                  </a:lnTo>
                  <a:lnTo>
                    <a:pt x="22" y="45"/>
                  </a:lnTo>
                  <a:lnTo>
                    <a:pt x="35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4057650" y="1976438"/>
              <a:ext cx="69850" cy="53975"/>
            </a:xfrm>
            <a:custGeom>
              <a:avLst/>
              <a:gdLst>
                <a:gd name="T0" fmla="*/ 44 w 44"/>
                <a:gd name="T1" fmla="*/ 22 h 34"/>
                <a:gd name="T2" fmla="*/ 7 w 44"/>
                <a:gd name="T3" fmla="*/ 0 h 34"/>
                <a:gd name="T4" fmla="*/ 0 w 44"/>
                <a:gd name="T5" fmla="*/ 12 h 34"/>
                <a:gd name="T6" fmla="*/ 38 w 44"/>
                <a:gd name="T7" fmla="*/ 34 h 34"/>
                <a:gd name="T8" fmla="*/ 44 w 44"/>
                <a:gd name="T9" fmla="*/ 2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34">
                  <a:moveTo>
                    <a:pt x="44" y="22"/>
                  </a:moveTo>
                  <a:lnTo>
                    <a:pt x="7" y="0"/>
                  </a:lnTo>
                  <a:lnTo>
                    <a:pt x="0" y="12"/>
                  </a:lnTo>
                  <a:lnTo>
                    <a:pt x="38" y="34"/>
                  </a:lnTo>
                  <a:lnTo>
                    <a:pt x="44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4021138" y="2143125"/>
              <a:ext cx="68263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Rectangle 41"/>
            <p:cNvSpPr>
              <a:spLocks noChangeArrowheads="1"/>
            </p:cNvSpPr>
            <p:nvPr/>
          </p:nvSpPr>
          <p:spPr bwMode="auto">
            <a:xfrm>
              <a:off x="4621213" y="2133600"/>
              <a:ext cx="69850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4578350" y="1966913"/>
              <a:ext cx="69850" cy="53975"/>
            </a:xfrm>
            <a:custGeom>
              <a:avLst/>
              <a:gdLst>
                <a:gd name="T0" fmla="*/ 44 w 44"/>
                <a:gd name="T1" fmla="*/ 13 h 34"/>
                <a:gd name="T2" fmla="*/ 38 w 44"/>
                <a:gd name="T3" fmla="*/ 0 h 34"/>
                <a:gd name="T4" fmla="*/ 0 w 44"/>
                <a:gd name="T5" fmla="*/ 22 h 34"/>
                <a:gd name="T6" fmla="*/ 7 w 44"/>
                <a:gd name="T7" fmla="*/ 34 h 34"/>
                <a:gd name="T8" fmla="*/ 44 w 44"/>
                <a:gd name="T9" fmla="*/ 1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34">
                  <a:moveTo>
                    <a:pt x="44" y="13"/>
                  </a:moveTo>
                  <a:lnTo>
                    <a:pt x="38" y="0"/>
                  </a:lnTo>
                  <a:lnTo>
                    <a:pt x="0" y="22"/>
                  </a:lnTo>
                  <a:lnTo>
                    <a:pt x="7" y="34"/>
                  </a:lnTo>
                  <a:lnTo>
                    <a:pt x="44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4473575" y="1849438"/>
              <a:ext cx="55563" cy="73025"/>
            </a:xfrm>
            <a:custGeom>
              <a:avLst/>
              <a:gdLst>
                <a:gd name="T0" fmla="*/ 35 w 35"/>
                <a:gd name="T1" fmla="*/ 8 h 46"/>
                <a:gd name="T2" fmla="*/ 23 w 35"/>
                <a:gd name="T3" fmla="*/ 0 h 46"/>
                <a:gd name="T4" fmla="*/ 0 w 35"/>
                <a:gd name="T5" fmla="*/ 38 h 46"/>
                <a:gd name="T6" fmla="*/ 13 w 35"/>
                <a:gd name="T7" fmla="*/ 46 h 46"/>
                <a:gd name="T8" fmla="*/ 35 w 35"/>
                <a:gd name="T9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6">
                  <a:moveTo>
                    <a:pt x="35" y="8"/>
                  </a:moveTo>
                  <a:lnTo>
                    <a:pt x="23" y="0"/>
                  </a:lnTo>
                  <a:lnTo>
                    <a:pt x="0" y="38"/>
                  </a:lnTo>
                  <a:lnTo>
                    <a:pt x="13" y="46"/>
                  </a:lnTo>
                  <a:lnTo>
                    <a:pt x="35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4579938" y="2271713"/>
              <a:ext cx="73025" cy="52388"/>
            </a:xfrm>
            <a:custGeom>
              <a:avLst/>
              <a:gdLst>
                <a:gd name="T0" fmla="*/ 0 w 46"/>
                <a:gd name="T1" fmla="*/ 12 h 33"/>
                <a:gd name="T2" fmla="*/ 38 w 46"/>
                <a:gd name="T3" fmla="*/ 33 h 33"/>
                <a:gd name="T4" fmla="*/ 46 w 46"/>
                <a:gd name="T5" fmla="*/ 22 h 33"/>
                <a:gd name="T6" fmla="*/ 8 w 46"/>
                <a:gd name="T7" fmla="*/ 0 h 33"/>
                <a:gd name="T8" fmla="*/ 0 w 46"/>
                <a:gd name="T9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3">
                  <a:moveTo>
                    <a:pt x="0" y="12"/>
                  </a:moveTo>
                  <a:lnTo>
                    <a:pt x="38" y="33"/>
                  </a:lnTo>
                  <a:lnTo>
                    <a:pt x="46" y="22"/>
                  </a:lnTo>
                  <a:lnTo>
                    <a:pt x="8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4059238" y="2279650"/>
              <a:ext cx="71438" cy="53975"/>
            </a:xfrm>
            <a:custGeom>
              <a:avLst/>
              <a:gdLst>
                <a:gd name="T0" fmla="*/ 0 w 45"/>
                <a:gd name="T1" fmla="*/ 22 h 34"/>
                <a:gd name="T2" fmla="*/ 8 w 45"/>
                <a:gd name="T3" fmla="*/ 34 h 34"/>
                <a:gd name="T4" fmla="*/ 45 w 45"/>
                <a:gd name="T5" fmla="*/ 12 h 34"/>
                <a:gd name="T6" fmla="*/ 38 w 45"/>
                <a:gd name="T7" fmla="*/ 0 h 34"/>
                <a:gd name="T8" fmla="*/ 0 w 45"/>
                <a:gd name="T9" fmla="*/ 2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4">
                  <a:moveTo>
                    <a:pt x="0" y="22"/>
                  </a:moveTo>
                  <a:lnTo>
                    <a:pt x="8" y="34"/>
                  </a:lnTo>
                  <a:lnTo>
                    <a:pt x="45" y="12"/>
                  </a:lnTo>
                  <a:lnTo>
                    <a:pt x="38" y="0"/>
                  </a:lnTo>
                  <a:lnTo>
                    <a:pt x="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2" name="타원 12"/>
          <p:cNvSpPr/>
          <p:nvPr/>
        </p:nvSpPr>
        <p:spPr>
          <a:xfrm>
            <a:off x="7901307" y="1771650"/>
            <a:ext cx="769168" cy="769168"/>
          </a:xfrm>
          <a:prstGeom prst="ellipse">
            <a:avLst/>
          </a:prstGeom>
          <a:noFill/>
          <a:ln w="28575">
            <a:solidFill>
              <a:srgbClr val="C359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rgbClr val="7B5A85"/>
              </a:solidFill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8064549" y="1923871"/>
            <a:ext cx="442684" cy="464727"/>
          </a:xfrm>
          <a:custGeom>
            <a:avLst/>
            <a:gdLst>
              <a:gd name="T0" fmla="*/ 449 w 482"/>
              <a:gd name="T1" fmla="*/ 33 h 506"/>
              <a:gd name="T2" fmla="*/ 353 w 482"/>
              <a:gd name="T3" fmla="*/ 120 h 506"/>
              <a:gd name="T4" fmla="*/ 197 w 482"/>
              <a:gd name="T5" fmla="*/ 81 h 506"/>
              <a:gd name="T6" fmla="*/ 58 w 482"/>
              <a:gd name="T7" fmla="*/ 138 h 506"/>
              <a:gd name="T8" fmla="*/ 4 w 482"/>
              <a:gd name="T9" fmla="*/ 315 h 506"/>
              <a:gd name="T10" fmla="*/ 54 w 482"/>
              <a:gd name="T11" fmla="*/ 506 h 506"/>
              <a:gd name="T12" fmla="*/ 197 w 482"/>
              <a:gd name="T13" fmla="*/ 475 h 506"/>
              <a:gd name="T14" fmla="*/ 336 w 482"/>
              <a:gd name="T15" fmla="*/ 418 h 506"/>
              <a:gd name="T16" fmla="*/ 395 w 482"/>
              <a:gd name="T17" fmla="*/ 279 h 506"/>
              <a:gd name="T18" fmla="*/ 404 w 482"/>
              <a:gd name="T19" fmla="*/ 136 h 506"/>
              <a:gd name="T20" fmla="*/ 398 w 482"/>
              <a:gd name="T21" fmla="*/ 74 h 506"/>
              <a:gd name="T22" fmla="*/ 289 w 482"/>
              <a:gd name="T23" fmla="*/ 492 h 506"/>
              <a:gd name="T24" fmla="*/ 373 w 482"/>
              <a:gd name="T25" fmla="*/ 331 h 506"/>
              <a:gd name="T26" fmla="*/ 267 w 482"/>
              <a:gd name="T27" fmla="*/ 447 h 506"/>
              <a:gd name="T28" fmla="*/ 144 w 482"/>
              <a:gd name="T29" fmla="*/ 454 h 506"/>
              <a:gd name="T30" fmla="*/ 27 w 482"/>
              <a:gd name="T31" fmla="*/ 347 h 506"/>
              <a:gd name="T32" fmla="*/ 45 w 482"/>
              <a:gd name="T33" fmla="*/ 177 h 506"/>
              <a:gd name="T34" fmla="*/ 179 w 482"/>
              <a:gd name="T35" fmla="*/ 96 h 506"/>
              <a:gd name="T36" fmla="*/ 325 w 482"/>
              <a:gd name="T37" fmla="*/ 148 h 506"/>
              <a:gd name="T38" fmla="*/ 197 w 482"/>
              <a:gd name="T39" fmla="*/ 130 h 506"/>
              <a:gd name="T40" fmla="*/ 92 w 482"/>
              <a:gd name="T41" fmla="*/ 173 h 506"/>
              <a:gd name="T42" fmla="*/ 51 w 482"/>
              <a:gd name="T43" fmla="*/ 307 h 506"/>
              <a:gd name="T44" fmla="*/ 127 w 482"/>
              <a:gd name="T45" fmla="*/ 409 h 506"/>
              <a:gd name="T46" fmla="*/ 254 w 482"/>
              <a:gd name="T47" fmla="*/ 416 h 506"/>
              <a:gd name="T48" fmla="*/ 339 w 482"/>
              <a:gd name="T49" fmla="*/ 322 h 506"/>
              <a:gd name="T50" fmla="*/ 325 w 482"/>
              <a:gd name="T51" fmla="*/ 203 h 506"/>
              <a:gd name="T52" fmla="*/ 377 w 482"/>
              <a:gd name="T53" fmla="*/ 245 h 506"/>
              <a:gd name="T54" fmla="*/ 222 w 482"/>
              <a:gd name="T55" fmla="*/ 303 h 506"/>
              <a:gd name="T56" fmla="*/ 172 w 482"/>
              <a:gd name="T57" fmla="*/ 303 h 506"/>
              <a:gd name="T58" fmla="*/ 177 w 482"/>
              <a:gd name="T59" fmla="*/ 248 h 506"/>
              <a:gd name="T60" fmla="*/ 211 w 482"/>
              <a:gd name="T61" fmla="*/ 262 h 506"/>
              <a:gd name="T62" fmla="*/ 221 w 482"/>
              <a:gd name="T63" fmla="*/ 272 h 506"/>
              <a:gd name="T64" fmla="*/ 207 w 482"/>
              <a:gd name="T65" fmla="*/ 230 h 506"/>
              <a:gd name="T66" fmla="*/ 148 w 482"/>
              <a:gd name="T67" fmla="*/ 269 h 506"/>
              <a:gd name="T68" fmla="*/ 197 w 482"/>
              <a:gd name="T69" fmla="*/ 327 h 506"/>
              <a:gd name="T70" fmla="*/ 247 w 482"/>
              <a:gd name="T71" fmla="*/ 279 h 506"/>
              <a:gd name="T72" fmla="*/ 285 w 482"/>
              <a:gd name="T73" fmla="*/ 263 h 506"/>
              <a:gd name="T74" fmla="*/ 261 w 482"/>
              <a:gd name="T75" fmla="*/ 341 h 506"/>
              <a:gd name="T76" fmla="*/ 197 w 482"/>
              <a:gd name="T77" fmla="*/ 368 h 506"/>
              <a:gd name="T78" fmla="*/ 133 w 482"/>
              <a:gd name="T79" fmla="*/ 341 h 506"/>
              <a:gd name="T80" fmla="*/ 107 w 482"/>
              <a:gd name="T81" fmla="*/ 270 h 506"/>
              <a:gd name="T82" fmla="*/ 147 w 482"/>
              <a:gd name="T83" fmla="*/ 203 h 506"/>
              <a:gd name="T84" fmla="*/ 223 w 482"/>
              <a:gd name="T85" fmla="*/ 192 h 506"/>
              <a:gd name="T86" fmla="*/ 254 w 482"/>
              <a:gd name="T87" fmla="*/ 191 h 506"/>
              <a:gd name="T88" fmla="*/ 167 w 482"/>
              <a:gd name="T89" fmla="*/ 178 h 506"/>
              <a:gd name="T90" fmla="*/ 101 w 482"/>
              <a:gd name="T91" fmla="*/ 239 h 506"/>
              <a:gd name="T92" fmla="*/ 110 w 482"/>
              <a:gd name="T93" fmla="*/ 336 h 506"/>
              <a:gd name="T94" fmla="*/ 187 w 482"/>
              <a:gd name="T95" fmla="*/ 381 h 506"/>
              <a:gd name="T96" fmla="*/ 255 w 482"/>
              <a:gd name="T97" fmla="*/ 365 h 506"/>
              <a:gd name="T98" fmla="*/ 301 w 482"/>
              <a:gd name="T99" fmla="*/ 288 h 506"/>
              <a:gd name="T100" fmla="*/ 279 w 482"/>
              <a:gd name="T101" fmla="*/ 214 h 506"/>
              <a:gd name="T102" fmla="*/ 332 w 482"/>
              <a:gd name="T103" fmla="*/ 279 h 506"/>
              <a:gd name="T104" fmla="*/ 292 w 482"/>
              <a:gd name="T105" fmla="*/ 374 h 506"/>
              <a:gd name="T106" fmla="*/ 184 w 482"/>
              <a:gd name="T107" fmla="*/ 412 h 506"/>
              <a:gd name="T108" fmla="*/ 85 w 482"/>
              <a:gd name="T109" fmla="*/ 352 h 506"/>
              <a:gd name="T110" fmla="*/ 73 w 482"/>
              <a:gd name="T111" fmla="*/ 228 h 506"/>
              <a:gd name="T112" fmla="*/ 158 w 482"/>
              <a:gd name="T113" fmla="*/ 149 h 506"/>
              <a:gd name="T114" fmla="*/ 270 w 482"/>
              <a:gd name="T115" fmla="*/ 165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2" h="506">
                <a:moveTo>
                  <a:pt x="404" y="136"/>
                </a:moveTo>
                <a:lnTo>
                  <a:pt x="482" y="57"/>
                </a:lnTo>
                <a:lnTo>
                  <a:pt x="447" y="45"/>
                </a:lnTo>
                <a:lnTo>
                  <a:pt x="449" y="44"/>
                </a:lnTo>
                <a:lnTo>
                  <a:pt x="449" y="44"/>
                </a:lnTo>
                <a:lnTo>
                  <a:pt x="451" y="42"/>
                </a:lnTo>
                <a:lnTo>
                  <a:pt x="451" y="39"/>
                </a:lnTo>
                <a:lnTo>
                  <a:pt x="451" y="37"/>
                </a:lnTo>
                <a:lnTo>
                  <a:pt x="449" y="33"/>
                </a:lnTo>
                <a:lnTo>
                  <a:pt x="449" y="33"/>
                </a:lnTo>
                <a:lnTo>
                  <a:pt x="446" y="32"/>
                </a:lnTo>
                <a:lnTo>
                  <a:pt x="444" y="32"/>
                </a:lnTo>
                <a:lnTo>
                  <a:pt x="441" y="32"/>
                </a:lnTo>
                <a:lnTo>
                  <a:pt x="439" y="33"/>
                </a:lnTo>
                <a:lnTo>
                  <a:pt x="437" y="36"/>
                </a:lnTo>
                <a:lnTo>
                  <a:pt x="425" y="0"/>
                </a:lnTo>
                <a:lnTo>
                  <a:pt x="346" y="79"/>
                </a:lnTo>
                <a:lnTo>
                  <a:pt x="358" y="114"/>
                </a:lnTo>
                <a:lnTo>
                  <a:pt x="353" y="119"/>
                </a:lnTo>
                <a:lnTo>
                  <a:pt x="353" y="120"/>
                </a:lnTo>
                <a:lnTo>
                  <a:pt x="335" y="137"/>
                </a:lnTo>
                <a:lnTo>
                  <a:pt x="335" y="137"/>
                </a:lnTo>
                <a:lnTo>
                  <a:pt x="321" y="124"/>
                </a:lnTo>
                <a:lnTo>
                  <a:pt x="305" y="113"/>
                </a:lnTo>
                <a:lnTo>
                  <a:pt x="289" y="104"/>
                </a:lnTo>
                <a:lnTo>
                  <a:pt x="271" y="95"/>
                </a:lnTo>
                <a:lnTo>
                  <a:pt x="254" y="90"/>
                </a:lnTo>
                <a:lnTo>
                  <a:pt x="236" y="84"/>
                </a:lnTo>
                <a:lnTo>
                  <a:pt x="216" y="82"/>
                </a:lnTo>
                <a:lnTo>
                  <a:pt x="197" y="81"/>
                </a:lnTo>
                <a:lnTo>
                  <a:pt x="197" y="81"/>
                </a:lnTo>
                <a:lnTo>
                  <a:pt x="177" y="82"/>
                </a:lnTo>
                <a:lnTo>
                  <a:pt x="158" y="84"/>
                </a:lnTo>
                <a:lnTo>
                  <a:pt x="140" y="90"/>
                </a:lnTo>
                <a:lnTo>
                  <a:pt x="121" y="96"/>
                </a:lnTo>
                <a:lnTo>
                  <a:pt x="104" y="104"/>
                </a:lnTo>
                <a:lnTo>
                  <a:pt x="88" y="114"/>
                </a:lnTo>
                <a:lnTo>
                  <a:pt x="72" y="125"/>
                </a:lnTo>
                <a:lnTo>
                  <a:pt x="58" y="138"/>
                </a:lnTo>
                <a:lnTo>
                  <a:pt x="58" y="138"/>
                </a:lnTo>
                <a:lnTo>
                  <a:pt x="44" y="153"/>
                </a:lnTo>
                <a:lnTo>
                  <a:pt x="33" y="169"/>
                </a:lnTo>
                <a:lnTo>
                  <a:pt x="22" y="187"/>
                </a:lnTo>
                <a:lnTo>
                  <a:pt x="14" y="204"/>
                </a:lnTo>
                <a:lnTo>
                  <a:pt x="8" y="221"/>
                </a:lnTo>
                <a:lnTo>
                  <a:pt x="4" y="241"/>
                </a:lnTo>
                <a:lnTo>
                  <a:pt x="0" y="259"/>
                </a:lnTo>
                <a:lnTo>
                  <a:pt x="0" y="279"/>
                </a:lnTo>
                <a:lnTo>
                  <a:pt x="0" y="297"/>
                </a:lnTo>
                <a:lnTo>
                  <a:pt x="4" y="315"/>
                </a:lnTo>
                <a:lnTo>
                  <a:pt x="8" y="335"/>
                </a:lnTo>
                <a:lnTo>
                  <a:pt x="14" y="352"/>
                </a:lnTo>
                <a:lnTo>
                  <a:pt x="22" y="369"/>
                </a:lnTo>
                <a:lnTo>
                  <a:pt x="33" y="387"/>
                </a:lnTo>
                <a:lnTo>
                  <a:pt x="44" y="403"/>
                </a:lnTo>
                <a:lnTo>
                  <a:pt x="58" y="418"/>
                </a:lnTo>
                <a:lnTo>
                  <a:pt x="58" y="418"/>
                </a:lnTo>
                <a:lnTo>
                  <a:pt x="66" y="425"/>
                </a:lnTo>
                <a:lnTo>
                  <a:pt x="76" y="433"/>
                </a:lnTo>
                <a:lnTo>
                  <a:pt x="54" y="506"/>
                </a:lnTo>
                <a:lnTo>
                  <a:pt x="115" y="506"/>
                </a:lnTo>
                <a:lnTo>
                  <a:pt x="128" y="462"/>
                </a:lnTo>
                <a:lnTo>
                  <a:pt x="128" y="462"/>
                </a:lnTo>
                <a:lnTo>
                  <a:pt x="144" y="469"/>
                </a:lnTo>
                <a:lnTo>
                  <a:pt x="161" y="472"/>
                </a:lnTo>
                <a:lnTo>
                  <a:pt x="180" y="474"/>
                </a:lnTo>
                <a:lnTo>
                  <a:pt x="197" y="475"/>
                </a:lnTo>
                <a:lnTo>
                  <a:pt x="197" y="475"/>
                </a:lnTo>
                <a:lnTo>
                  <a:pt x="197" y="475"/>
                </a:lnTo>
                <a:lnTo>
                  <a:pt x="197" y="475"/>
                </a:lnTo>
                <a:lnTo>
                  <a:pt x="215" y="474"/>
                </a:lnTo>
                <a:lnTo>
                  <a:pt x="233" y="472"/>
                </a:lnTo>
                <a:lnTo>
                  <a:pt x="249" y="469"/>
                </a:lnTo>
                <a:lnTo>
                  <a:pt x="266" y="463"/>
                </a:lnTo>
                <a:lnTo>
                  <a:pt x="278" y="506"/>
                </a:lnTo>
                <a:lnTo>
                  <a:pt x="338" y="506"/>
                </a:lnTo>
                <a:lnTo>
                  <a:pt x="318" y="434"/>
                </a:lnTo>
                <a:lnTo>
                  <a:pt x="318" y="434"/>
                </a:lnTo>
                <a:lnTo>
                  <a:pt x="328" y="427"/>
                </a:lnTo>
                <a:lnTo>
                  <a:pt x="336" y="418"/>
                </a:lnTo>
                <a:lnTo>
                  <a:pt x="336" y="418"/>
                </a:lnTo>
                <a:lnTo>
                  <a:pt x="350" y="403"/>
                </a:lnTo>
                <a:lnTo>
                  <a:pt x="361" y="388"/>
                </a:lnTo>
                <a:lnTo>
                  <a:pt x="371" y="371"/>
                </a:lnTo>
                <a:lnTo>
                  <a:pt x="379" y="354"/>
                </a:lnTo>
                <a:lnTo>
                  <a:pt x="386" y="336"/>
                </a:lnTo>
                <a:lnTo>
                  <a:pt x="390" y="316"/>
                </a:lnTo>
                <a:lnTo>
                  <a:pt x="393" y="298"/>
                </a:lnTo>
                <a:lnTo>
                  <a:pt x="395" y="279"/>
                </a:lnTo>
                <a:lnTo>
                  <a:pt x="395" y="279"/>
                </a:lnTo>
                <a:lnTo>
                  <a:pt x="393" y="260"/>
                </a:lnTo>
                <a:lnTo>
                  <a:pt x="391" y="242"/>
                </a:lnTo>
                <a:lnTo>
                  <a:pt x="387" y="225"/>
                </a:lnTo>
                <a:lnTo>
                  <a:pt x="382" y="208"/>
                </a:lnTo>
                <a:lnTo>
                  <a:pt x="375" y="192"/>
                </a:lnTo>
                <a:lnTo>
                  <a:pt x="366" y="176"/>
                </a:lnTo>
                <a:lnTo>
                  <a:pt x="357" y="162"/>
                </a:lnTo>
                <a:lnTo>
                  <a:pt x="345" y="148"/>
                </a:lnTo>
                <a:lnTo>
                  <a:pt x="369" y="124"/>
                </a:lnTo>
                <a:lnTo>
                  <a:pt x="404" y="136"/>
                </a:lnTo>
                <a:close/>
                <a:moveTo>
                  <a:pt x="456" y="64"/>
                </a:moveTo>
                <a:lnTo>
                  <a:pt x="400" y="120"/>
                </a:lnTo>
                <a:lnTo>
                  <a:pt x="379" y="113"/>
                </a:lnTo>
                <a:lnTo>
                  <a:pt x="436" y="57"/>
                </a:lnTo>
                <a:lnTo>
                  <a:pt x="456" y="64"/>
                </a:lnTo>
                <a:close/>
                <a:moveTo>
                  <a:pt x="370" y="103"/>
                </a:moveTo>
                <a:lnTo>
                  <a:pt x="362" y="82"/>
                </a:lnTo>
                <a:lnTo>
                  <a:pt x="418" y="26"/>
                </a:lnTo>
                <a:lnTo>
                  <a:pt x="426" y="46"/>
                </a:lnTo>
                <a:lnTo>
                  <a:pt x="398" y="74"/>
                </a:lnTo>
                <a:lnTo>
                  <a:pt x="370" y="103"/>
                </a:lnTo>
                <a:close/>
                <a:moveTo>
                  <a:pt x="104" y="492"/>
                </a:moveTo>
                <a:lnTo>
                  <a:pt x="74" y="492"/>
                </a:lnTo>
                <a:lnTo>
                  <a:pt x="88" y="443"/>
                </a:lnTo>
                <a:lnTo>
                  <a:pt x="88" y="443"/>
                </a:lnTo>
                <a:lnTo>
                  <a:pt x="101" y="450"/>
                </a:lnTo>
                <a:lnTo>
                  <a:pt x="114" y="457"/>
                </a:lnTo>
                <a:lnTo>
                  <a:pt x="104" y="492"/>
                </a:lnTo>
                <a:close/>
                <a:moveTo>
                  <a:pt x="319" y="492"/>
                </a:moveTo>
                <a:lnTo>
                  <a:pt x="289" y="492"/>
                </a:lnTo>
                <a:lnTo>
                  <a:pt x="279" y="458"/>
                </a:lnTo>
                <a:lnTo>
                  <a:pt x="279" y="458"/>
                </a:lnTo>
                <a:lnTo>
                  <a:pt x="292" y="451"/>
                </a:lnTo>
                <a:lnTo>
                  <a:pt x="305" y="443"/>
                </a:lnTo>
                <a:lnTo>
                  <a:pt x="319" y="492"/>
                </a:lnTo>
                <a:close/>
                <a:moveTo>
                  <a:pt x="380" y="279"/>
                </a:moveTo>
                <a:lnTo>
                  <a:pt x="380" y="279"/>
                </a:lnTo>
                <a:lnTo>
                  <a:pt x="379" y="296"/>
                </a:lnTo>
                <a:lnTo>
                  <a:pt x="377" y="314"/>
                </a:lnTo>
                <a:lnTo>
                  <a:pt x="373" y="331"/>
                </a:lnTo>
                <a:lnTo>
                  <a:pt x="366" y="348"/>
                </a:lnTo>
                <a:lnTo>
                  <a:pt x="359" y="364"/>
                </a:lnTo>
                <a:lnTo>
                  <a:pt x="349" y="380"/>
                </a:lnTo>
                <a:lnTo>
                  <a:pt x="338" y="394"/>
                </a:lnTo>
                <a:lnTo>
                  <a:pt x="326" y="407"/>
                </a:lnTo>
                <a:lnTo>
                  <a:pt x="326" y="407"/>
                </a:lnTo>
                <a:lnTo>
                  <a:pt x="314" y="420"/>
                </a:lnTo>
                <a:lnTo>
                  <a:pt x="298" y="431"/>
                </a:lnTo>
                <a:lnTo>
                  <a:pt x="283" y="439"/>
                </a:lnTo>
                <a:lnTo>
                  <a:pt x="267" y="447"/>
                </a:lnTo>
                <a:lnTo>
                  <a:pt x="251" y="454"/>
                </a:lnTo>
                <a:lnTo>
                  <a:pt x="234" y="458"/>
                </a:lnTo>
                <a:lnTo>
                  <a:pt x="215" y="460"/>
                </a:lnTo>
                <a:lnTo>
                  <a:pt x="197" y="461"/>
                </a:lnTo>
                <a:lnTo>
                  <a:pt x="197" y="461"/>
                </a:lnTo>
                <a:lnTo>
                  <a:pt x="197" y="461"/>
                </a:lnTo>
                <a:lnTo>
                  <a:pt x="197" y="461"/>
                </a:lnTo>
                <a:lnTo>
                  <a:pt x="179" y="460"/>
                </a:lnTo>
                <a:lnTo>
                  <a:pt x="161" y="458"/>
                </a:lnTo>
                <a:lnTo>
                  <a:pt x="144" y="454"/>
                </a:lnTo>
                <a:lnTo>
                  <a:pt x="127" y="447"/>
                </a:lnTo>
                <a:lnTo>
                  <a:pt x="110" y="439"/>
                </a:lnTo>
                <a:lnTo>
                  <a:pt x="95" y="431"/>
                </a:lnTo>
                <a:lnTo>
                  <a:pt x="81" y="420"/>
                </a:lnTo>
                <a:lnTo>
                  <a:pt x="67" y="407"/>
                </a:lnTo>
                <a:lnTo>
                  <a:pt x="67" y="407"/>
                </a:lnTo>
                <a:lnTo>
                  <a:pt x="55" y="394"/>
                </a:lnTo>
                <a:lnTo>
                  <a:pt x="45" y="379"/>
                </a:lnTo>
                <a:lnTo>
                  <a:pt x="35" y="363"/>
                </a:lnTo>
                <a:lnTo>
                  <a:pt x="27" y="347"/>
                </a:lnTo>
                <a:lnTo>
                  <a:pt x="22" y="330"/>
                </a:lnTo>
                <a:lnTo>
                  <a:pt x="18" y="313"/>
                </a:lnTo>
                <a:lnTo>
                  <a:pt x="14" y="296"/>
                </a:lnTo>
                <a:lnTo>
                  <a:pt x="14" y="279"/>
                </a:lnTo>
                <a:lnTo>
                  <a:pt x="14" y="260"/>
                </a:lnTo>
                <a:lnTo>
                  <a:pt x="18" y="243"/>
                </a:lnTo>
                <a:lnTo>
                  <a:pt x="22" y="226"/>
                </a:lnTo>
                <a:lnTo>
                  <a:pt x="27" y="209"/>
                </a:lnTo>
                <a:lnTo>
                  <a:pt x="35" y="193"/>
                </a:lnTo>
                <a:lnTo>
                  <a:pt x="45" y="177"/>
                </a:lnTo>
                <a:lnTo>
                  <a:pt x="55" y="163"/>
                </a:lnTo>
                <a:lnTo>
                  <a:pt x="67" y="149"/>
                </a:lnTo>
                <a:lnTo>
                  <a:pt x="67" y="149"/>
                </a:lnTo>
                <a:lnTo>
                  <a:pt x="81" y="136"/>
                </a:lnTo>
                <a:lnTo>
                  <a:pt x="95" y="125"/>
                </a:lnTo>
                <a:lnTo>
                  <a:pt x="110" y="117"/>
                </a:lnTo>
                <a:lnTo>
                  <a:pt x="127" y="109"/>
                </a:lnTo>
                <a:lnTo>
                  <a:pt x="144" y="103"/>
                </a:lnTo>
                <a:lnTo>
                  <a:pt x="161" y="98"/>
                </a:lnTo>
                <a:lnTo>
                  <a:pt x="179" y="96"/>
                </a:lnTo>
                <a:lnTo>
                  <a:pt x="197" y="95"/>
                </a:lnTo>
                <a:lnTo>
                  <a:pt x="197" y="95"/>
                </a:lnTo>
                <a:lnTo>
                  <a:pt x="215" y="96"/>
                </a:lnTo>
                <a:lnTo>
                  <a:pt x="233" y="98"/>
                </a:lnTo>
                <a:lnTo>
                  <a:pt x="250" y="103"/>
                </a:lnTo>
                <a:lnTo>
                  <a:pt x="266" y="109"/>
                </a:lnTo>
                <a:lnTo>
                  <a:pt x="282" y="115"/>
                </a:lnTo>
                <a:lnTo>
                  <a:pt x="297" y="125"/>
                </a:lnTo>
                <a:lnTo>
                  <a:pt x="311" y="135"/>
                </a:lnTo>
                <a:lnTo>
                  <a:pt x="325" y="148"/>
                </a:lnTo>
                <a:lnTo>
                  <a:pt x="301" y="172"/>
                </a:lnTo>
                <a:lnTo>
                  <a:pt x="301" y="172"/>
                </a:lnTo>
                <a:lnTo>
                  <a:pt x="290" y="162"/>
                </a:lnTo>
                <a:lnTo>
                  <a:pt x="279" y="153"/>
                </a:lnTo>
                <a:lnTo>
                  <a:pt x="266" y="147"/>
                </a:lnTo>
                <a:lnTo>
                  <a:pt x="253" y="140"/>
                </a:lnTo>
                <a:lnTo>
                  <a:pt x="240" y="136"/>
                </a:lnTo>
                <a:lnTo>
                  <a:pt x="226" y="132"/>
                </a:lnTo>
                <a:lnTo>
                  <a:pt x="212" y="131"/>
                </a:lnTo>
                <a:lnTo>
                  <a:pt x="197" y="130"/>
                </a:lnTo>
                <a:lnTo>
                  <a:pt x="197" y="130"/>
                </a:lnTo>
                <a:lnTo>
                  <a:pt x="183" y="131"/>
                </a:lnTo>
                <a:lnTo>
                  <a:pt x="168" y="133"/>
                </a:lnTo>
                <a:lnTo>
                  <a:pt x="154" y="136"/>
                </a:lnTo>
                <a:lnTo>
                  <a:pt x="140" y="140"/>
                </a:lnTo>
                <a:lnTo>
                  <a:pt x="127" y="147"/>
                </a:lnTo>
                <a:lnTo>
                  <a:pt x="115" y="154"/>
                </a:lnTo>
                <a:lnTo>
                  <a:pt x="103" y="163"/>
                </a:lnTo>
                <a:lnTo>
                  <a:pt x="92" y="173"/>
                </a:lnTo>
                <a:lnTo>
                  <a:pt x="92" y="173"/>
                </a:lnTo>
                <a:lnTo>
                  <a:pt x="81" y="185"/>
                </a:lnTo>
                <a:lnTo>
                  <a:pt x="73" y="196"/>
                </a:lnTo>
                <a:lnTo>
                  <a:pt x="65" y="208"/>
                </a:lnTo>
                <a:lnTo>
                  <a:pt x="60" y="222"/>
                </a:lnTo>
                <a:lnTo>
                  <a:pt x="54" y="235"/>
                </a:lnTo>
                <a:lnTo>
                  <a:pt x="51" y="249"/>
                </a:lnTo>
                <a:lnTo>
                  <a:pt x="49" y="263"/>
                </a:lnTo>
                <a:lnTo>
                  <a:pt x="49" y="279"/>
                </a:lnTo>
                <a:lnTo>
                  <a:pt x="49" y="293"/>
                </a:lnTo>
                <a:lnTo>
                  <a:pt x="51" y="307"/>
                </a:lnTo>
                <a:lnTo>
                  <a:pt x="54" y="321"/>
                </a:lnTo>
                <a:lnTo>
                  <a:pt x="60" y="334"/>
                </a:lnTo>
                <a:lnTo>
                  <a:pt x="65" y="348"/>
                </a:lnTo>
                <a:lnTo>
                  <a:pt x="73" y="360"/>
                </a:lnTo>
                <a:lnTo>
                  <a:pt x="81" y="371"/>
                </a:lnTo>
                <a:lnTo>
                  <a:pt x="92" y="383"/>
                </a:lnTo>
                <a:lnTo>
                  <a:pt x="92" y="383"/>
                </a:lnTo>
                <a:lnTo>
                  <a:pt x="103" y="393"/>
                </a:lnTo>
                <a:lnTo>
                  <a:pt x="115" y="402"/>
                </a:lnTo>
                <a:lnTo>
                  <a:pt x="127" y="409"/>
                </a:lnTo>
                <a:lnTo>
                  <a:pt x="140" y="416"/>
                </a:lnTo>
                <a:lnTo>
                  <a:pt x="154" y="420"/>
                </a:lnTo>
                <a:lnTo>
                  <a:pt x="168" y="424"/>
                </a:lnTo>
                <a:lnTo>
                  <a:pt x="183" y="427"/>
                </a:lnTo>
                <a:lnTo>
                  <a:pt x="197" y="427"/>
                </a:lnTo>
                <a:lnTo>
                  <a:pt x="197" y="427"/>
                </a:lnTo>
                <a:lnTo>
                  <a:pt x="212" y="427"/>
                </a:lnTo>
                <a:lnTo>
                  <a:pt x="226" y="424"/>
                </a:lnTo>
                <a:lnTo>
                  <a:pt x="240" y="420"/>
                </a:lnTo>
                <a:lnTo>
                  <a:pt x="254" y="416"/>
                </a:lnTo>
                <a:lnTo>
                  <a:pt x="267" y="409"/>
                </a:lnTo>
                <a:lnTo>
                  <a:pt x="280" y="402"/>
                </a:lnTo>
                <a:lnTo>
                  <a:pt x="291" y="393"/>
                </a:lnTo>
                <a:lnTo>
                  <a:pt x="303" y="383"/>
                </a:lnTo>
                <a:lnTo>
                  <a:pt x="303" y="383"/>
                </a:lnTo>
                <a:lnTo>
                  <a:pt x="312" y="373"/>
                </a:lnTo>
                <a:lnTo>
                  <a:pt x="321" y="361"/>
                </a:lnTo>
                <a:lnTo>
                  <a:pt x="329" y="348"/>
                </a:lnTo>
                <a:lnTo>
                  <a:pt x="335" y="335"/>
                </a:lnTo>
                <a:lnTo>
                  <a:pt x="339" y="322"/>
                </a:lnTo>
                <a:lnTo>
                  <a:pt x="343" y="308"/>
                </a:lnTo>
                <a:lnTo>
                  <a:pt x="345" y="293"/>
                </a:lnTo>
                <a:lnTo>
                  <a:pt x="346" y="279"/>
                </a:lnTo>
                <a:lnTo>
                  <a:pt x="346" y="279"/>
                </a:lnTo>
                <a:lnTo>
                  <a:pt x="345" y="265"/>
                </a:lnTo>
                <a:lnTo>
                  <a:pt x="344" y="252"/>
                </a:lnTo>
                <a:lnTo>
                  <a:pt x="341" y="240"/>
                </a:lnTo>
                <a:lnTo>
                  <a:pt x="337" y="227"/>
                </a:lnTo>
                <a:lnTo>
                  <a:pt x="332" y="215"/>
                </a:lnTo>
                <a:lnTo>
                  <a:pt x="325" y="203"/>
                </a:lnTo>
                <a:lnTo>
                  <a:pt x="319" y="192"/>
                </a:lnTo>
                <a:lnTo>
                  <a:pt x="310" y="182"/>
                </a:lnTo>
                <a:lnTo>
                  <a:pt x="335" y="158"/>
                </a:lnTo>
                <a:lnTo>
                  <a:pt x="335" y="158"/>
                </a:lnTo>
                <a:lnTo>
                  <a:pt x="345" y="171"/>
                </a:lnTo>
                <a:lnTo>
                  <a:pt x="355" y="185"/>
                </a:lnTo>
                <a:lnTo>
                  <a:pt x="362" y="199"/>
                </a:lnTo>
                <a:lnTo>
                  <a:pt x="369" y="214"/>
                </a:lnTo>
                <a:lnTo>
                  <a:pt x="374" y="229"/>
                </a:lnTo>
                <a:lnTo>
                  <a:pt x="377" y="245"/>
                </a:lnTo>
                <a:lnTo>
                  <a:pt x="379" y="261"/>
                </a:lnTo>
                <a:lnTo>
                  <a:pt x="380" y="279"/>
                </a:lnTo>
                <a:lnTo>
                  <a:pt x="380" y="279"/>
                </a:lnTo>
                <a:close/>
                <a:moveTo>
                  <a:pt x="233" y="279"/>
                </a:moveTo>
                <a:lnTo>
                  <a:pt x="233" y="279"/>
                </a:lnTo>
                <a:lnTo>
                  <a:pt x="231" y="285"/>
                </a:lnTo>
                <a:lnTo>
                  <a:pt x="230" y="292"/>
                </a:lnTo>
                <a:lnTo>
                  <a:pt x="226" y="298"/>
                </a:lnTo>
                <a:lnTo>
                  <a:pt x="222" y="303"/>
                </a:lnTo>
                <a:lnTo>
                  <a:pt x="222" y="303"/>
                </a:lnTo>
                <a:lnTo>
                  <a:pt x="216" y="308"/>
                </a:lnTo>
                <a:lnTo>
                  <a:pt x="211" y="311"/>
                </a:lnTo>
                <a:lnTo>
                  <a:pt x="204" y="313"/>
                </a:lnTo>
                <a:lnTo>
                  <a:pt x="197" y="313"/>
                </a:lnTo>
                <a:lnTo>
                  <a:pt x="197" y="313"/>
                </a:lnTo>
                <a:lnTo>
                  <a:pt x="190" y="313"/>
                </a:lnTo>
                <a:lnTo>
                  <a:pt x="184" y="311"/>
                </a:lnTo>
                <a:lnTo>
                  <a:pt x="177" y="308"/>
                </a:lnTo>
                <a:lnTo>
                  <a:pt x="172" y="303"/>
                </a:lnTo>
                <a:lnTo>
                  <a:pt x="172" y="303"/>
                </a:lnTo>
                <a:lnTo>
                  <a:pt x="168" y="298"/>
                </a:lnTo>
                <a:lnTo>
                  <a:pt x="164" y="292"/>
                </a:lnTo>
                <a:lnTo>
                  <a:pt x="162" y="285"/>
                </a:lnTo>
                <a:lnTo>
                  <a:pt x="161" y="279"/>
                </a:lnTo>
                <a:lnTo>
                  <a:pt x="162" y="271"/>
                </a:lnTo>
                <a:lnTo>
                  <a:pt x="164" y="265"/>
                </a:lnTo>
                <a:lnTo>
                  <a:pt x="168" y="259"/>
                </a:lnTo>
                <a:lnTo>
                  <a:pt x="172" y="253"/>
                </a:lnTo>
                <a:lnTo>
                  <a:pt x="172" y="253"/>
                </a:lnTo>
                <a:lnTo>
                  <a:pt x="177" y="248"/>
                </a:lnTo>
                <a:lnTo>
                  <a:pt x="184" y="245"/>
                </a:lnTo>
                <a:lnTo>
                  <a:pt x="190" y="243"/>
                </a:lnTo>
                <a:lnTo>
                  <a:pt x="197" y="243"/>
                </a:lnTo>
                <a:lnTo>
                  <a:pt x="197" y="243"/>
                </a:lnTo>
                <a:lnTo>
                  <a:pt x="203" y="243"/>
                </a:lnTo>
                <a:lnTo>
                  <a:pt x="210" y="245"/>
                </a:lnTo>
                <a:lnTo>
                  <a:pt x="215" y="248"/>
                </a:lnTo>
                <a:lnTo>
                  <a:pt x="221" y="252"/>
                </a:lnTo>
                <a:lnTo>
                  <a:pt x="211" y="262"/>
                </a:lnTo>
                <a:lnTo>
                  <a:pt x="211" y="262"/>
                </a:lnTo>
                <a:lnTo>
                  <a:pt x="209" y="265"/>
                </a:lnTo>
                <a:lnTo>
                  <a:pt x="209" y="267"/>
                </a:lnTo>
                <a:lnTo>
                  <a:pt x="209" y="270"/>
                </a:lnTo>
                <a:lnTo>
                  <a:pt x="211" y="272"/>
                </a:lnTo>
                <a:lnTo>
                  <a:pt x="211" y="272"/>
                </a:lnTo>
                <a:lnTo>
                  <a:pt x="213" y="273"/>
                </a:lnTo>
                <a:lnTo>
                  <a:pt x="215" y="274"/>
                </a:lnTo>
                <a:lnTo>
                  <a:pt x="215" y="274"/>
                </a:lnTo>
                <a:lnTo>
                  <a:pt x="218" y="273"/>
                </a:lnTo>
                <a:lnTo>
                  <a:pt x="221" y="272"/>
                </a:lnTo>
                <a:lnTo>
                  <a:pt x="229" y="263"/>
                </a:lnTo>
                <a:lnTo>
                  <a:pt x="229" y="263"/>
                </a:lnTo>
                <a:lnTo>
                  <a:pt x="231" y="271"/>
                </a:lnTo>
                <a:lnTo>
                  <a:pt x="233" y="279"/>
                </a:lnTo>
                <a:lnTo>
                  <a:pt x="233" y="279"/>
                </a:lnTo>
                <a:close/>
                <a:moveTo>
                  <a:pt x="230" y="242"/>
                </a:moveTo>
                <a:lnTo>
                  <a:pt x="230" y="242"/>
                </a:lnTo>
                <a:lnTo>
                  <a:pt x="224" y="236"/>
                </a:lnTo>
                <a:lnTo>
                  <a:pt x="215" y="232"/>
                </a:lnTo>
                <a:lnTo>
                  <a:pt x="207" y="230"/>
                </a:lnTo>
                <a:lnTo>
                  <a:pt x="197" y="229"/>
                </a:lnTo>
                <a:lnTo>
                  <a:pt x="197" y="229"/>
                </a:lnTo>
                <a:lnTo>
                  <a:pt x="187" y="230"/>
                </a:lnTo>
                <a:lnTo>
                  <a:pt x="179" y="232"/>
                </a:lnTo>
                <a:lnTo>
                  <a:pt x="170" y="236"/>
                </a:lnTo>
                <a:lnTo>
                  <a:pt x="162" y="243"/>
                </a:lnTo>
                <a:lnTo>
                  <a:pt x="162" y="243"/>
                </a:lnTo>
                <a:lnTo>
                  <a:pt x="156" y="250"/>
                </a:lnTo>
                <a:lnTo>
                  <a:pt x="152" y="259"/>
                </a:lnTo>
                <a:lnTo>
                  <a:pt x="148" y="269"/>
                </a:lnTo>
                <a:lnTo>
                  <a:pt x="147" y="279"/>
                </a:lnTo>
                <a:lnTo>
                  <a:pt x="148" y="287"/>
                </a:lnTo>
                <a:lnTo>
                  <a:pt x="152" y="297"/>
                </a:lnTo>
                <a:lnTo>
                  <a:pt x="156" y="306"/>
                </a:lnTo>
                <a:lnTo>
                  <a:pt x="162" y="313"/>
                </a:lnTo>
                <a:lnTo>
                  <a:pt x="162" y="313"/>
                </a:lnTo>
                <a:lnTo>
                  <a:pt x="170" y="320"/>
                </a:lnTo>
                <a:lnTo>
                  <a:pt x="179" y="324"/>
                </a:lnTo>
                <a:lnTo>
                  <a:pt x="187" y="327"/>
                </a:lnTo>
                <a:lnTo>
                  <a:pt x="197" y="327"/>
                </a:lnTo>
                <a:lnTo>
                  <a:pt x="197" y="327"/>
                </a:lnTo>
                <a:lnTo>
                  <a:pt x="207" y="327"/>
                </a:lnTo>
                <a:lnTo>
                  <a:pt x="216" y="324"/>
                </a:lnTo>
                <a:lnTo>
                  <a:pt x="225" y="320"/>
                </a:lnTo>
                <a:lnTo>
                  <a:pt x="233" y="313"/>
                </a:lnTo>
                <a:lnTo>
                  <a:pt x="233" y="313"/>
                </a:lnTo>
                <a:lnTo>
                  <a:pt x="238" y="306"/>
                </a:lnTo>
                <a:lnTo>
                  <a:pt x="243" y="297"/>
                </a:lnTo>
                <a:lnTo>
                  <a:pt x="245" y="288"/>
                </a:lnTo>
                <a:lnTo>
                  <a:pt x="247" y="279"/>
                </a:lnTo>
                <a:lnTo>
                  <a:pt x="247" y="279"/>
                </a:lnTo>
                <a:lnTo>
                  <a:pt x="247" y="271"/>
                </a:lnTo>
                <a:lnTo>
                  <a:pt x="244" y="265"/>
                </a:lnTo>
                <a:lnTo>
                  <a:pt x="242" y="259"/>
                </a:lnTo>
                <a:lnTo>
                  <a:pt x="240" y="253"/>
                </a:lnTo>
                <a:lnTo>
                  <a:pt x="268" y="223"/>
                </a:lnTo>
                <a:lnTo>
                  <a:pt x="268" y="223"/>
                </a:lnTo>
                <a:lnTo>
                  <a:pt x="277" y="236"/>
                </a:lnTo>
                <a:lnTo>
                  <a:pt x="282" y="249"/>
                </a:lnTo>
                <a:lnTo>
                  <a:pt x="285" y="263"/>
                </a:lnTo>
                <a:lnTo>
                  <a:pt x="287" y="279"/>
                </a:lnTo>
                <a:lnTo>
                  <a:pt x="287" y="279"/>
                </a:lnTo>
                <a:lnTo>
                  <a:pt x="287" y="287"/>
                </a:lnTo>
                <a:lnTo>
                  <a:pt x="285" y="296"/>
                </a:lnTo>
                <a:lnTo>
                  <a:pt x="283" y="304"/>
                </a:lnTo>
                <a:lnTo>
                  <a:pt x="280" y="312"/>
                </a:lnTo>
                <a:lnTo>
                  <a:pt x="277" y="321"/>
                </a:lnTo>
                <a:lnTo>
                  <a:pt x="271" y="328"/>
                </a:lnTo>
                <a:lnTo>
                  <a:pt x="267" y="335"/>
                </a:lnTo>
                <a:lnTo>
                  <a:pt x="261" y="341"/>
                </a:lnTo>
                <a:lnTo>
                  <a:pt x="261" y="341"/>
                </a:lnTo>
                <a:lnTo>
                  <a:pt x="254" y="348"/>
                </a:lnTo>
                <a:lnTo>
                  <a:pt x="247" y="353"/>
                </a:lnTo>
                <a:lnTo>
                  <a:pt x="239" y="357"/>
                </a:lnTo>
                <a:lnTo>
                  <a:pt x="231" y="361"/>
                </a:lnTo>
                <a:lnTo>
                  <a:pt x="223" y="364"/>
                </a:lnTo>
                <a:lnTo>
                  <a:pt x="215" y="366"/>
                </a:lnTo>
                <a:lnTo>
                  <a:pt x="206" y="367"/>
                </a:lnTo>
                <a:lnTo>
                  <a:pt x="197" y="368"/>
                </a:lnTo>
                <a:lnTo>
                  <a:pt x="197" y="368"/>
                </a:lnTo>
                <a:lnTo>
                  <a:pt x="197" y="368"/>
                </a:lnTo>
                <a:lnTo>
                  <a:pt x="197" y="368"/>
                </a:lnTo>
                <a:lnTo>
                  <a:pt x="188" y="367"/>
                </a:lnTo>
                <a:lnTo>
                  <a:pt x="180" y="366"/>
                </a:lnTo>
                <a:lnTo>
                  <a:pt x="171" y="364"/>
                </a:lnTo>
                <a:lnTo>
                  <a:pt x="162" y="361"/>
                </a:lnTo>
                <a:lnTo>
                  <a:pt x="155" y="357"/>
                </a:lnTo>
                <a:lnTo>
                  <a:pt x="147" y="353"/>
                </a:lnTo>
                <a:lnTo>
                  <a:pt x="140" y="348"/>
                </a:lnTo>
                <a:lnTo>
                  <a:pt x="133" y="341"/>
                </a:lnTo>
                <a:lnTo>
                  <a:pt x="133" y="341"/>
                </a:lnTo>
                <a:lnTo>
                  <a:pt x="128" y="335"/>
                </a:lnTo>
                <a:lnTo>
                  <a:pt x="122" y="327"/>
                </a:lnTo>
                <a:lnTo>
                  <a:pt x="118" y="320"/>
                </a:lnTo>
                <a:lnTo>
                  <a:pt x="114" y="312"/>
                </a:lnTo>
                <a:lnTo>
                  <a:pt x="110" y="303"/>
                </a:lnTo>
                <a:lnTo>
                  <a:pt x="109" y="295"/>
                </a:lnTo>
                <a:lnTo>
                  <a:pt x="107" y="287"/>
                </a:lnTo>
                <a:lnTo>
                  <a:pt x="107" y="279"/>
                </a:lnTo>
                <a:lnTo>
                  <a:pt x="107" y="270"/>
                </a:lnTo>
                <a:lnTo>
                  <a:pt x="109" y="261"/>
                </a:lnTo>
                <a:lnTo>
                  <a:pt x="110" y="253"/>
                </a:lnTo>
                <a:lnTo>
                  <a:pt x="114" y="244"/>
                </a:lnTo>
                <a:lnTo>
                  <a:pt x="118" y="236"/>
                </a:lnTo>
                <a:lnTo>
                  <a:pt x="122" y="229"/>
                </a:lnTo>
                <a:lnTo>
                  <a:pt x="128" y="221"/>
                </a:lnTo>
                <a:lnTo>
                  <a:pt x="133" y="215"/>
                </a:lnTo>
                <a:lnTo>
                  <a:pt x="133" y="215"/>
                </a:lnTo>
                <a:lnTo>
                  <a:pt x="141" y="208"/>
                </a:lnTo>
                <a:lnTo>
                  <a:pt x="147" y="203"/>
                </a:lnTo>
                <a:lnTo>
                  <a:pt x="155" y="199"/>
                </a:lnTo>
                <a:lnTo>
                  <a:pt x="162" y="195"/>
                </a:lnTo>
                <a:lnTo>
                  <a:pt x="171" y="192"/>
                </a:lnTo>
                <a:lnTo>
                  <a:pt x="180" y="190"/>
                </a:lnTo>
                <a:lnTo>
                  <a:pt x="188" y="189"/>
                </a:lnTo>
                <a:lnTo>
                  <a:pt x="197" y="188"/>
                </a:lnTo>
                <a:lnTo>
                  <a:pt x="197" y="188"/>
                </a:lnTo>
                <a:lnTo>
                  <a:pt x="206" y="189"/>
                </a:lnTo>
                <a:lnTo>
                  <a:pt x="214" y="190"/>
                </a:lnTo>
                <a:lnTo>
                  <a:pt x="223" y="192"/>
                </a:lnTo>
                <a:lnTo>
                  <a:pt x="230" y="194"/>
                </a:lnTo>
                <a:lnTo>
                  <a:pt x="238" y="199"/>
                </a:lnTo>
                <a:lnTo>
                  <a:pt x="245" y="203"/>
                </a:lnTo>
                <a:lnTo>
                  <a:pt x="253" y="207"/>
                </a:lnTo>
                <a:lnTo>
                  <a:pt x="260" y="214"/>
                </a:lnTo>
                <a:lnTo>
                  <a:pt x="230" y="242"/>
                </a:lnTo>
                <a:close/>
                <a:moveTo>
                  <a:pt x="269" y="203"/>
                </a:moveTo>
                <a:lnTo>
                  <a:pt x="269" y="203"/>
                </a:lnTo>
                <a:lnTo>
                  <a:pt x="262" y="196"/>
                </a:lnTo>
                <a:lnTo>
                  <a:pt x="254" y="191"/>
                </a:lnTo>
                <a:lnTo>
                  <a:pt x="245" y="186"/>
                </a:lnTo>
                <a:lnTo>
                  <a:pt x="236" y="181"/>
                </a:lnTo>
                <a:lnTo>
                  <a:pt x="227" y="178"/>
                </a:lnTo>
                <a:lnTo>
                  <a:pt x="217" y="176"/>
                </a:lnTo>
                <a:lnTo>
                  <a:pt x="208" y="175"/>
                </a:lnTo>
                <a:lnTo>
                  <a:pt x="197" y="174"/>
                </a:lnTo>
                <a:lnTo>
                  <a:pt x="197" y="174"/>
                </a:lnTo>
                <a:lnTo>
                  <a:pt x="187" y="175"/>
                </a:lnTo>
                <a:lnTo>
                  <a:pt x="176" y="176"/>
                </a:lnTo>
                <a:lnTo>
                  <a:pt x="167" y="178"/>
                </a:lnTo>
                <a:lnTo>
                  <a:pt x="157" y="182"/>
                </a:lnTo>
                <a:lnTo>
                  <a:pt x="148" y="187"/>
                </a:lnTo>
                <a:lnTo>
                  <a:pt x="140" y="191"/>
                </a:lnTo>
                <a:lnTo>
                  <a:pt x="131" y="198"/>
                </a:lnTo>
                <a:lnTo>
                  <a:pt x="123" y="205"/>
                </a:lnTo>
                <a:lnTo>
                  <a:pt x="123" y="205"/>
                </a:lnTo>
                <a:lnTo>
                  <a:pt x="117" y="213"/>
                </a:lnTo>
                <a:lnTo>
                  <a:pt x="110" y="221"/>
                </a:lnTo>
                <a:lnTo>
                  <a:pt x="105" y="230"/>
                </a:lnTo>
                <a:lnTo>
                  <a:pt x="101" y="239"/>
                </a:lnTo>
                <a:lnTo>
                  <a:pt x="98" y="248"/>
                </a:lnTo>
                <a:lnTo>
                  <a:pt x="95" y="258"/>
                </a:lnTo>
                <a:lnTo>
                  <a:pt x="93" y="268"/>
                </a:lnTo>
                <a:lnTo>
                  <a:pt x="93" y="279"/>
                </a:lnTo>
                <a:lnTo>
                  <a:pt x="93" y="288"/>
                </a:lnTo>
                <a:lnTo>
                  <a:pt x="95" y="298"/>
                </a:lnTo>
                <a:lnTo>
                  <a:pt x="98" y="308"/>
                </a:lnTo>
                <a:lnTo>
                  <a:pt x="101" y="317"/>
                </a:lnTo>
                <a:lnTo>
                  <a:pt x="105" y="326"/>
                </a:lnTo>
                <a:lnTo>
                  <a:pt x="110" y="336"/>
                </a:lnTo>
                <a:lnTo>
                  <a:pt x="117" y="343"/>
                </a:lnTo>
                <a:lnTo>
                  <a:pt x="123" y="352"/>
                </a:lnTo>
                <a:lnTo>
                  <a:pt x="123" y="352"/>
                </a:lnTo>
                <a:lnTo>
                  <a:pt x="131" y="358"/>
                </a:lnTo>
                <a:lnTo>
                  <a:pt x="140" y="365"/>
                </a:lnTo>
                <a:lnTo>
                  <a:pt x="148" y="370"/>
                </a:lnTo>
                <a:lnTo>
                  <a:pt x="157" y="375"/>
                </a:lnTo>
                <a:lnTo>
                  <a:pt x="167" y="378"/>
                </a:lnTo>
                <a:lnTo>
                  <a:pt x="176" y="380"/>
                </a:lnTo>
                <a:lnTo>
                  <a:pt x="187" y="381"/>
                </a:lnTo>
                <a:lnTo>
                  <a:pt x="197" y="382"/>
                </a:lnTo>
                <a:lnTo>
                  <a:pt x="197" y="382"/>
                </a:lnTo>
                <a:lnTo>
                  <a:pt x="197" y="382"/>
                </a:lnTo>
                <a:lnTo>
                  <a:pt x="197" y="382"/>
                </a:lnTo>
                <a:lnTo>
                  <a:pt x="208" y="381"/>
                </a:lnTo>
                <a:lnTo>
                  <a:pt x="217" y="380"/>
                </a:lnTo>
                <a:lnTo>
                  <a:pt x="227" y="378"/>
                </a:lnTo>
                <a:lnTo>
                  <a:pt x="237" y="375"/>
                </a:lnTo>
                <a:lnTo>
                  <a:pt x="247" y="370"/>
                </a:lnTo>
                <a:lnTo>
                  <a:pt x="255" y="365"/>
                </a:lnTo>
                <a:lnTo>
                  <a:pt x="263" y="358"/>
                </a:lnTo>
                <a:lnTo>
                  <a:pt x="270" y="352"/>
                </a:lnTo>
                <a:lnTo>
                  <a:pt x="270" y="352"/>
                </a:lnTo>
                <a:lnTo>
                  <a:pt x="278" y="344"/>
                </a:lnTo>
                <a:lnTo>
                  <a:pt x="283" y="336"/>
                </a:lnTo>
                <a:lnTo>
                  <a:pt x="289" y="327"/>
                </a:lnTo>
                <a:lnTo>
                  <a:pt x="293" y="317"/>
                </a:lnTo>
                <a:lnTo>
                  <a:pt x="296" y="309"/>
                </a:lnTo>
                <a:lnTo>
                  <a:pt x="299" y="299"/>
                </a:lnTo>
                <a:lnTo>
                  <a:pt x="301" y="288"/>
                </a:lnTo>
                <a:lnTo>
                  <a:pt x="301" y="279"/>
                </a:lnTo>
                <a:lnTo>
                  <a:pt x="301" y="279"/>
                </a:lnTo>
                <a:lnTo>
                  <a:pt x="301" y="269"/>
                </a:lnTo>
                <a:lnTo>
                  <a:pt x="299" y="260"/>
                </a:lnTo>
                <a:lnTo>
                  <a:pt x="297" y="253"/>
                </a:lnTo>
                <a:lnTo>
                  <a:pt x="295" y="244"/>
                </a:lnTo>
                <a:lnTo>
                  <a:pt x="292" y="236"/>
                </a:lnTo>
                <a:lnTo>
                  <a:pt x="289" y="228"/>
                </a:lnTo>
                <a:lnTo>
                  <a:pt x="284" y="221"/>
                </a:lnTo>
                <a:lnTo>
                  <a:pt x="279" y="214"/>
                </a:lnTo>
                <a:lnTo>
                  <a:pt x="301" y="192"/>
                </a:lnTo>
                <a:lnTo>
                  <a:pt x="301" y="192"/>
                </a:lnTo>
                <a:lnTo>
                  <a:pt x="308" y="202"/>
                </a:lnTo>
                <a:lnTo>
                  <a:pt x="314" y="212"/>
                </a:lnTo>
                <a:lnTo>
                  <a:pt x="319" y="221"/>
                </a:lnTo>
                <a:lnTo>
                  <a:pt x="323" y="232"/>
                </a:lnTo>
                <a:lnTo>
                  <a:pt x="328" y="243"/>
                </a:lnTo>
                <a:lnTo>
                  <a:pt x="330" y="255"/>
                </a:lnTo>
                <a:lnTo>
                  <a:pt x="331" y="267"/>
                </a:lnTo>
                <a:lnTo>
                  <a:pt x="332" y="279"/>
                </a:lnTo>
                <a:lnTo>
                  <a:pt x="332" y="279"/>
                </a:lnTo>
                <a:lnTo>
                  <a:pt x="331" y="292"/>
                </a:lnTo>
                <a:lnTo>
                  <a:pt x="329" y="304"/>
                </a:lnTo>
                <a:lnTo>
                  <a:pt x="326" y="317"/>
                </a:lnTo>
                <a:lnTo>
                  <a:pt x="321" y="329"/>
                </a:lnTo>
                <a:lnTo>
                  <a:pt x="316" y="341"/>
                </a:lnTo>
                <a:lnTo>
                  <a:pt x="309" y="353"/>
                </a:lnTo>
                <a:lnTo>
                  <a:pt x="302" y="364"/>
                </a:lnTo>
                <a:lnTo>
                  <a:pt x="292" y="374"/>
                </a:lnTo>
                <a:lnTo>
                  <a:pt x="292" y="374"/>
                </a:lnTo>
                <a:lnTo>
                  <a:pt x="282" y="382"/>
                </a:lnTo>
                <a:lnTo>
                  <a:pt x="271" y="390"/>
                </a:lnTo>
                <a:lnTo>
                  <a:pt x="261" y="397"/>
                </a:lnTo>
                <a:lnTo>
                  <a:pt x="249" y="403"/>
                </a:lnTo>
                <a:lnTo>
                  <a:pt x="237" y="407"/>
                </a:lnTo>
                <a:lnTo>
                  <a:pt x="224" y="410"/>
                </a:lnTo>
                <a:lnTo>
                  <a:pt x="211" y="412"/>
                </a:lnTo>
                <a:lnTo>
                  <a:pt x="197" y="412"/>
                </a:lnTo>
                <a:lnTo>
                  <a:pt x="197" y="412"/>
                </a:lnTo>
                <a:lnTo>
                  <a:pt x="184" y="412"/>
                </a:lnTo>
                <a:lnTo>
                  <a:pt x="171" y="410"/>
                </a:lnTo>
                <a:lnTo>
                  <a:pt x="158" y="407"/>
                </a:lnTo>
                <a:lnTo>
                  <a:pt x="146" y="403"/>
                </a:lnTo>
                <a:lnTo>
                  <a:pt x="134" y="397"/>
                </a:lnTo>
                <a:lnTo>
                  <a:pt x="122" y="390"/>
                </a:lnTo>
                <a:lnTo>
                  <a:pt x="112" y="382"/>
                </a:lnTo>
                <a:lnTo>
                  <a:pt x="102" y="374"/>
                </a:lnTo>
                <a:lnTo>
                  <a:pt x="102" y="374"/>
                </a:lnTo>
                <a:lnTo>
                  <a:pt x="93" y="363"/>
                </a:lnTo>
                <a:lnTo>
                  <a:pt x="85" y="352"/>
                </a:lnTo>
                <a:lnTo>
                  <a:pt x="78" y="341"/>
                </a:lnTo>
                <a:lnTo>
                  <a:pt x="73" y="328"/>
                </a:lnTo>
                <a:lnTo>
                  <a:pt x="68" y="316"/>
                </a:lnTo>
                <a:lnTo>
                  <a:pt x="65" y="303"/>
                </a:lnTo>
                <a:lnTo>
                  <a:pt x="63" y="290"/>
                </a:lnTo>
                <a:lnTo>
                  <a:pt x="63" y="279"/>
                </a:lnTo>
                <a:lnTo>
                  <a:pt x="63" y="266"/>
                </a:lnTo>
                <a:lnTo>
                  <a:pt x="65" y="253"/>
                </a:lnTo>
                <a:lnTo>
                  <a:pt x="68" y="240"/>
                </a:lnTo>
                <a:lnTo>
                  <a:pt x="73" y="228"/>
                </a:lnTo>
                <a:lnTo>
                  <a:pt x="78" y="216"/>
                </a:lnTo>
                <a:lnTo>
                  <a:pt x="85" y="204"/>
                </a:lnTo>
                <a:lnTo>
                  <a:pt x="93" y="193"/>
                </a:lnTo>
                <a:lnTo>
                  <a:pt x="102" y="182"/>
                </a:lnTo>
                <a:lnTo>
                  <a:pt x="102" y="182"/>
                </a:lnTo>
                <a:lnTo>
                  <a:pt x="112" y="174"/>
                </a:lnTo>
                <a:lnTo>
                  <a:pt x="122" y="166"/>
                </a:lnTo>
                <a:lnTo>
                  <a:pt x="134" y="160"/>
                </a:lnTo>
                <a:lnTo>
                  <a:pt x="145" y="153"/>
                </a:lnTo>
                <a:lnTo>
                  <a:pt x="158" y="149"/>
                </a:lnTo>
                <a:lnTo>
                  <a:pt x="171" y="146"/>
                </a:lnTo>
                <a:lnTo>
                  <a:pt x="184" y="145"/>
                </a:lnTo>
                <a:lnTo>
                  <a:pt x="197" y="144"/>
                </a:lnTo>
                <a:lnTo>
                  <a:pt x="197" y="144"/>
                </a:lnTo>
                <a:lnTo>
                  <a:pt x="210" y="145"/>
                </a:lnTo>
                <a:lnTo>
                  <a:pt x="223" y="146"/>
                </a:lnTo>
                <a:lnTo>
                  <a:pt x="236" y="149"/>
                </a:lnTo>
                <a:lnTo>
                  <a:pt x="248" y="153"/>
                </a:lnTo>
                <a:lnTo>
                  <a:pt x="260" y="159"/>
                </a:lnTo>
                <a:lnTo>
                  <a:pt x="270" y="165"/>
                </a:lnTo>
                <a:lnTo>
                  <a:pt x="281" y="173"/>
                </a:lnTo>
                <a:lnTo>
                  <a:pt x="291" y="181"/>
                </a:lnTo>
                <a:lnTo>
                  <a:pt x="269" y="2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89" name="Group 88"/>
          <p:cNvGrpSpPr/>
          <p:nvPr/>
        </p:nvGrpSpPr>
        <p:grpSpPr>
          <a:xfrm>
            <a:off x="6232569" y="2664374"/>
            <a:ext cx="769168" cy="769168"/>
            <a:chOff x="6232569" y="2664374"/>
            <a:chExt cx="769168" cy="769168"/>
          </a:xfrm>
        </p:grpSpPr>
        <p:sp>
          <p:nvSpPr>
            <p:cNvPr id="33" name="타원 33"/>
            <p:cNvSpPr/>
            <p:nvPr/>
          </p:nvSpPr>
          <p:spPr>
            <a:xfrm>
              <a:off x="6232569" y="2664374"/>
              <a:ext cx="769168" cy="769168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solidFill>
                <a:schemeClr val="bg1"/>
              </a:solidFill>
            </a:ln>
            <a:effectLst>
              <a:outerShdw blurRad="88900" dist="63500" dir="5400000" sx="99000" sy="99000" algn="t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6435304" y="2830831"/>
              <a:ext cx="363699" cy="436255"/>
              <a:chOff x="4051300" y="3109913"/>
              <a:chExt cx="628650" cy="754063"/>
            </a:xfrm>
            <a:solidFill>
              <a:schemeClr val="bg1"/>
            </a:solidFill>
          </p:grpSpPr>
          <p:sp>
            <p:nvSpPr>
              <p:cNvPr id="54" name="Freeform 53"/>
              <p:cNvSpPr>
                <a:spLocks noEditPoints="1"/>
              </p:cNvSpPr>
              <p:nvPr/>
            </p:nvSpPr>
            <p:spPr bwMode="auto">
              <a:xfrm>
                <a:off x="4051300" y="3109913"/>
                <a:ext cx="628650" cy="754063"/>
              </a:xfrm>
              <a:custGeom>
                <a:avLst/>
                <a:gdLst>
                  <a:gd name="T0" fmla="*/ 376 w 396"/>
                  <a:gd name="T1" fmla="*/ 361 h 475"/>
                  <a:gd name="T2" fmla="*/ 287 w 396"/>
                  <a:gd name="T3" fmla="*/ 265 h 475"/>
                  <a:gd name="T4" fmla="*/ 258 w 396"/>
                  <a:gd name="T5" fmla="*/ 133 h 475"/>
                  <a:gd name="T6" fmla="*/ 244 w 396"/>
                  <a:gd name="T7" fmla="*/ 70 h 475"/>
                  <a:gd name="T8" fmla="*/ 237 w 396"/>
                  <a:gd name="T9" fmla="*/ 52 h 475"/>
                  <a:gd name="T10" fmla="*/ 233 w 396"/>
                  <a:gd name="T11" fmla="*/ 39 h 475"/>
                  <a:gd name="T12" fmla="*/ 226 w 396"/>
                  <a:gd name="T13" fmla="*/ 27 h 475"/>
                  <a:gd name="T14" fmla="*/ 220 w 396"/>
                  <a:gd name="T15" fmla="*/ 17 h 475"/>
                  <a:gd name="T16" fmla="*/ 213 w 396"/>
                  <a:gd name="T17" fmla="*/ 10 h 475"/>
                  <a:gd name="T18" fmla="*/ 189 w 396"/>
                  <a:gd name="T19" fmla="*/ 6 h 475"/>
                  <a:gd name="T20" fmla="*/ 182 w 396"/>
                  <a:gd name="T21" fmla="*/ 11 h 475"/>
                  <a:gd name="T22" fmla="*/ 176 w 396"/>
                  <a:gd name="T23" fmla="*/ 18 h 475"/>
                  <a:gd name="T24" fmla="*/ 169 w 396"/>
                  <a:gd name="T25" fmla="*/ 28 h 475"/>
                  <a:gd name="T26" fmla="*/ 164 w 396"/>
                  <a:gd name="T27" fmla="*/ 41 h 475"/>
                  <a:gd name="T28" fmla="*/ 157 w 396"/>
                  <a:gd name="T29" fmla="*/ 55 h 475"/>
                  <a:gd name="T30" fmla="*/ 152 w 396"/>
                  <a:gd name="T31" fmla="*/ 70 h 475"/>
                  <a:gd name="T32" fmla="*/ 139 w 396"/>
                  <a:gd name="T33" fmla="*/ 144 h 475"/>
                  <a:gd name="T34" fmla="*/ 102 w 396"/>
                  <a:gd name="T35" fmla="*/ 278 h 475"/>
                  <a:gd name="T36" fmla="*/ 19 w 396"/>
                  <a:gd name="T37" fmla="*/ 362 h 475"/>
                  <a:gd name="T38" fmla="*/ 1 w 396"/>
                  <a:gd name="T39" fmla="*/ 438 h 475"/>
                  <a:gd name="T40" fmla="*/ 124 w 396"/>
                  <a:gd name="T41" fmla="*/ 474 h 475"/>
                  <a:gd name="T42" fmla="*/ 258 w 396"/>
                  <a:gd name="T43" fmla="*/ 469 h 475"/>
                  <a:gd name="T44" fmla="*/ 339 w 396"/>
                  <a:gd name="T45" fmla="*/ 461 h 475"/>
                  <a:gd name="T46" fmla="*/ 374 w 396"/>
                  <a:gd name="T47" fmla="*/ 378 h 475"/>
                  <a:gd name="T48" fmla="*/ 328 w 396"/>
                  <a:gd name="T49" fmla="*/ 355 h 475"/>
                  <a:gd name="T50" fmla="*/ 262 w 396"/>
                  <a:gd name="T51" fmla="*/ 259 h 475"/>
                  <a:gd name="T52" fmla="*/ 351 w 396"/>
                  <a:gd name="T53" fmla="*/ 360 h 475"/>
                  <a:gd name="T54" fmla="*/ 168 w 396"/>
                  <a:gd name="T55" fmla="*/ 68 h 475"/>
                  <a:gd name="T56" fmla="*/ 172 w 396"/>
                  <a:gd name="T57" fmla="*/ 55 h 475"/>
                  <a:gd name="T58" fmla="*/ 178 w 396"/>
                  <a:gd name="T59" fmla="*/ 43 h 475"/>
                  <a:gd name="T60" fmla="*/ 182 w 396"/>
                  <a:gd name="T61" fmla="*/ 35 h 475"/>
                  <a:gd name="T62" fmla="*/ 187 w 396"/>
                  <a:gd name="T63" fmla="*/ 26 h 475"/>
                  <a:gd name="T64" fmla="*/ 194 w 396"/>
                  <a:gd name="T65" fmla="*/ 20 h 475"/>
                  <a:gd name="T66" fmla="*/ 203 w 396"/>
                  <a:gd name="T67" fmla="*/ 20 h 475"/>
                  <a:gd name="T68" fmla="*/ 208 w 396"/>
                  <a:gd name="T69" fmla="*/ 25 h 475"/>
                  <a:gd name="T70" fmla="*/ 213 w 396"/>
                  <a:gd name="T71" fmla="*/ 34 h 475"/>
                  <a:gd name="T72" fmla="*/ 218 w 396"/>
                  <a:gd name="T73" fmla="*/ 42 h 475"/>
                  <a:gd name="T74" fmla="*/ 223 w 396"/>
                  <a:gd name="T75" fmla="*/ 55 h 475"/>
                  <a:gd name="T76" fmla="*/ 166 w 396"/>
                  <a:gd name="T77" fmla="*/ 75 h 475"/>
                  <a:gd name="T78" fmla="*/ 243 w 396"/>
                  <a:gd name="T79" fmla="*/ 142 h 475"/>
                  <a:gd name="T80" fmla="*/ 154 w 396"/>
                  <a:gd name="T81" fmla="*/ 132 h 475"/>
                  <a:gd name="T82" fmla="*/ 62 w 396"/>
                  <a:gd name="T83" fmla="*/ 347 h 475"/>
                  <a:gd name="T84" fmla="*/ 129 w 396"/>
                  <a:gd name="T85" fmla="*/ 273 h 475"/>
                  <a:gd name="T86" fmla="*/ 56 w 396"/>
                  <a:gd name="T87" fmla="*/ 364 h 475"/>
                  <a:gd name="T88" fmla="*/ 22 w 396"/>
                  <a:gd name="T89" fmla="*/ 378 h 475"/>
                  <a:gd name="T90" fmla="*/ 27 w 396"/>
                  <a:gd name="T91" fmla="*/ 395 h 475"/>
                  <a:gd name="T92" fmla="*/ 139 w 396"/>
                  <a:gd name="T93" fmla="*/ 436 h 475"/>
                  <a:gd name="T94" fmla="*/ 99 w 396"/>
                  <a:gd name="T95" fmla="*/ 371 h 475"/>
                  <a:gd name="T96" fmla="*/ 62 w 396"/>
                  <a:gd name="T97" fmla="*/ 401 h 475"/>
                  <a:gd name="T98" fmla="*/ 72 w 396"/>
                  <a:gd name="T99" fmla="*/ 436 h 475"/>
                  <a:gd name="T100" fmla="*/ 95 w 396"/>
                  <a:gd name="T101" fmla="*/ 385 h 475"/>
                  <a:gd name="T102" fmla="*/ 72 w 396"/>
                  <a:gd name="T103" fmla="*/ 460 h 475"/>
                  <a:gd name="T104" fmla="*/ 153 w 396"/>
                  <a:gd name="T105" fmla="*/ 448 h 475"/>
                  <a:gd name="T106" fmla="*/ 325 w 396"/>
                  <a:gd name="T107" fmla="*/ 450 h 475"/>
                  <a:gd name="T108" fmla="*/ 294 w 396"/>
                  <a:gd name="T109" fmla="*/ 392 h 475"/>
                  <a:gd name="T110" fmla="*/ 322 w 396"/>
                  <a:gd name="T111" fmla="*/ 416 h 475"/>
                  <a:gd name="T112" fmla="*/ 326 w 396"/>
                  <a:gd name="T113" fmla="*/ 382 h 475"/>
                  <a:gd name="T114" fmla="*/ 290 w 396"/>
                  <a:gd name="T115" fmla="*/ 375 h 475"/>
                  <a:gd name="T116" fmla="*/ 258 w 396"/>
                  <a:gd name="T117" fmla="*/ 292 h 475"/>
                  <a:gd name="T118" fmla="*/ 375 w 396"/>
                  <a:gd name="T119" fmla="*/ 40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96" h="475">
                    <a:moveTo>
                      <a:pt x="396" y="427"/>
                    </a:moveTo>
                    <a:lnTo>
                      <a:pt x="396" y="427"/>
                    </a:lnTo>
                    <a:lnTo>
                      <a:pt x="396" y="411"/>
                    </a:lnTo>
                    <a:lnTo>
                      <a:pt x="395" y="393"/>
                    </a:lnTo>
                    <a:lnTo>
                      <a:pt x="393" y="386"/>
                    </a:lnTo>
                    <a:lnTo>
                      <a:pt x="391" y="378"/>
                    </a:lnTo>
                    <a:lnTo>
                      <a:pt x="387" y="373"/>
                    </a:lnTo>
                    <a:lnTo>
                      <a:pt x="384" y="367"/>
                    </a:lnTo>
                    <a:lnTo>
                      <a:pt x="378" y="362"/>
                    </a:lnTo>
                    <a:lnTo>
                      <a:pt x="376" y="361"/>
                    </a:lnTo>
                    <a:lnTo>
                      <a:pt x="376" y="361"/>
                    </a:lnTo>
                    <a:lnTo>
                      <a:pt x="364" y="353"/>
                    </a:lnTo>
                    <a:lnTo>
                      <a:pt x="352" y="344"/>
                    </a:lnTo>
                    <a:lnTo>
                      <a:pt x="341" y="335"/>
                    </a:lnTo>
                    <a:lnTo>
                      <a:pt x="330" y="324"/>
                    </a:lnTo>
                    <a:lnTo>
                      <a:pt x="320" y="313"/>
                    </a:lnTo>
                    <a:lnTo>
                      <a:pt x="311" y="303"/>
                    </a:lnTo>
                    <a:lnTo>
                      <a:pt x="302" y="290"/>
                    </a:lnTo>
                    <a:lnTo>
                      <a:pt x="294" y="278"/>
                    </a:lnTo>
                    <a:lnTo>
                      <a:pt x="287" y="265"/>
                    </a:lnTo>
                    <a:lnTo>
                      <a:pt x="280" y="251"/>
                    </a:lnTo>
                    <a:lnTo>
                      <a:pt x="274" y="237"/>
                    </a:lnTo>
                    <a:lnTo>
                      <a:pt x="270" y="223"/>
                    </a:lnTo>
                    <a:lnTo>
                      <a:pt x="265" y="207"/>
                    </a:lnTo>
                    <a:lnTo>
                      <a:pt x="262" y="193"/>
                    </a:lnTo>
                    <a:lnTo>
                      <a:pt x="260" y="178"/>
                    </a:lnTo>
                    <a:lnTo>
                      <a:pt x="258" y="162"/>
                    </a:lnTo>
                    <a:lnTo>
                      <a:pt x="258" y="144"/>
                    </a:lnTo>
                    <a:lnTo>
                      <a:pt x="258" y="144"/>
                    </a:lnTo>
                    <a:lnTo>
                      <a:pt x="258" y="133"/>
                    </a:lnTo>
                    <a:lnTo>
                      <a:pt x="256" y="120"/>
                    </a:lnTo>
                    <a:lnTo>
                      <a:pt x="249" y="90"/>
                    </a:lnTo>
                    <a:lnTo>
                      <a:pt x="250" y="90"/>
                    </a:lnTo>
                    <a:lnTo>
                      <a:pt x="245" y="71"/>
                    </a:lnTo>
                    <a:lnTo>
                      <a:pt x="245" y="71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7" y="52"/>
                    </a:lnTo>
                    <a:lnTo>
                      <a:pt x="237" y="52"/>
                    </a:lnTo>
                    <a:lnTo>
                      <a:pt x="237" y="51"/>
                    </a:lnTo>
                    <a:lnTo>
                      <a:pt x="237" y="51"/>
                    </a:lnTo>
                    <a:lnTo>
                      <a:pt x="235" y="47"/>
                    </a:lnTo>
                    <a:lnTo>
                      <a:pt x="235" y="47"/>
                    </a:lnTo>
                    <a:lnTo>
                      <a:pt x="235" y="44"/>
                    </a:lnTo>
                    <a:lnTo>
                      <a:pt x="235" y="44"/>
                    </a:lnTo>
                    <a:lnTo>
                      <a:pt x="233" y="41"/>
                    </a:lnTo>
                    <a:lnTo>
                      <a:pt x="233" y="41"/>
                    </a:lnTo>
                    <a:lnTo>
                      <a:pt x="233" y="39"/>
                    </a:lnTo>
                    <a:lnTo>
                      <a:pt x="233" y="39"/>
                    </a:lnTo>
                    <a:lnTo>
                      <a:pt x="231" y="36"/>
                    </a:lnTo>
                    <a:lnTo>
                      <a:pt x="231" y="36"/>
                    </a:lnTo>
                    <a:lnTo>
                      <a:pt x="230" y="34"/>
                    </a:lnTo>
                    <a:lnTo>
                      <a:pt x="230" y="34"/>
                    </a:lnTo>
                    <a:lnTo>
                      <a:pt x="229" y="31"/>
                    </a:lnTo>
                    <a:lnTo>
                      <a:pt x="229" y="31"/>
                    </a:lnTo>
                    <a:lnTo>
                      <a:pt x="227" y="29"/>
                    </a:lnTo>
                    <a:lnTo>
                      <a:pt x="227" y="29"/>
                    </a:lnTo>
                    <a:lnTo>
                      <a:pt x="226" y="27"/>
                    </a:lnTo>
                    <a:lnTo>
                      <a:pt x="226" y="27"/>
                    </a:lnTo>
                    <a:lnTo>
                      <a:pt x="225" y="25"/>
                    </a:lnTo>
                    <a:lnTo>
                      <a:pt x="225" y="25"/>
                    </a:lnTo>
                    <a:lnTo>
                      <a:pt x="223" y="23"/>
                    </a:lnTo>
                    <a:lnTo>
                      <a:pt x="223" y="23"/>
                    </a:lnTo>
                    <a:lnTo>
                      <a:pt x="222" y="21"/>
                    </a:lnTo>
                    <a:lnTo>
                      <a:pt x="222" y="21"/>
                    </a:lnTo>
                    <a:lnTo>
                      <a:pt x="221" y="18"/>
                    </a:lnTo>
                    <a:lnTo>
                      <a:pt x="221" y="18"/>
                    </a:lnTo>
                    <a:lnTo>
                      <a:pt x="220" y="17"/>
                    </a:lnTo>
                    <a:lnTo>
                      <a:pt x="220" y="17"/>
                    </a:lnTo>
                    <a:lnTo>
                      <a:pt x="219" y="15"/>
                    </a:lnTo>
                    <a:lnTo>
                      <a:pt x="219" y="15"/>
                    </a:lnTo>
                    <a:lnTo>
                      <a:pt x="217" y="14"/>
                    </a:lnTo>
                    <a:lnTo>
                      <a:pt x="217" y="14"/>
                    </a:lnTo>
                    <a:lnTo>
                      <a:pt x="216" y="12"/>
                    </a:lnTo>
                    <a:lnTo>
                      <a:pt x="216" y="12"/>
                    </a:lnTo>
                    <a:lnTo>
                      <a:pt x="214" y="11"/>
                    </a:lnTo>
                    <a:lnTo>
                      <a:pt x="214" y="11"/>
                    </a:lnTo>
                    <a:lnTo>
                      <a:pt x="213" y="10"/>
                    </a:lnTo>
                    <a:lnTo>
                      <a:pt x="213" y="10"/>
                    </a:lnTo>
                    <a:lnTo>
                      <a:pt x="211" y="8"/>
                    </a:lnTo>
                    <a:lnTo>
                      <a:pt x="211" y="8"/>
                    </a:lnTo>
                    <a:lnTo>
                      <a:pt x="210" y="8"/>
                    </a:lnTo>
                    <a:lnTo>
                      <a:pt x="210" y="8"/>
                    </a:lnTo>
                    <a:lnTo>
                      <a:pt x="205" y="3"/>
                    </a:lnTo>
                    <a:lnTo>
                      <a:pt x="198" y="0"/>
                    </a:lnTo>
                    <a:lnTo>
                      <a:pt x="192" y="3"/>
                    </a:lnTo>
                    <a:lnTo>
                      <a:pt x="192" y="3"/>
                    </a:lnTo>
                    <a:lnTo>
                      <a:pt x="189" y="6"/>
                    </a:lnTo>
                    <a:lnTo>
                      <a:pt x="189" y="6"/>
                    </a:lnTo>
                    <a:lnTo>
                      <a:pt x="187" y="7"/>
                    </a:lnTo>
                    <a:lnTo>
                      <a:pt x="187" y="7"/>
                    </a:lnTo>
                    <a:lnTo>
                      <a:pt x="185" y="8"/>
                    </a:lnTo>
                    <a:lnTo>
                      <a:pt x="185" y="8"/>
                    </a:lnTo>
                    <a:lnTo>
                      <a:pt x="184" y="9"/>
                    </a:lnTo>
                    <a:lnTo>
                      <a:pt x="184" y="9"/>
                    </a:lnTo>
                    <a:lnTo>
                      <a:pt x="183" y="10"/>
                    </a:lnTo>
                    <a:lnTo>
                      <a:pt x="183" y="10"/>
                    </a:lnTo>
                    <a:lnTo>
                      <a:pt x="182" y="11"/>
                    </a:lnTo>
                    <a:lnTo>
                      <a:pt x="182" y="11"/>
                    </a:lnTo>
                    <a:lnTo>
                      <a:pt x="181" y="12"/>
                    </a:lnTo>
                    <a:lnTo>
                      <a:pt x="181" y="12"/>
                    </a:lnTo>
                    <a:lnTo>
                      <a:pt x="179" y="14"/>
                    </a:lnTo>
                    <a:lnTo>
                      <a:pt x="179" y="14"/>
                    </a:lnTo>
                    <a:lnTo>
                      <a:pt x="178" y="15"/>
                    </a:lnTo>
                    <a:lnTo>
                      <a:pt x="178" y="15"/>
                    </a:lnTo>
                    <a:lnTo>
                      <a:pt x="177" y="17"/>
                    </a:lnTo>
                    <a:lnTo>
                      <a:pt x="177" y="17"/>
                    </a:lnTo>
                    <a:lnTo>
                      <a:pt x="176" y="18"/>
                    </a:lnTo>
                    <a:lnTo>
                      <a:pt x="176" y="18"/>
                    </a:lnTo>
                    <a:lnTo>
                      <a:pt x="175" y="21"/>
                    </a:lnTo>
                    <a:lnTo>
                      <a:pt x="175" y="21"/>
                    </a:lnTo>
                    <a:lnTo>
                      <a:pt x="172" y="23"/>
                    </a:lnTo>
                    <a:lnTo>
                      <a:pt x="172" y="23"/>
                    </a:lnTo>
                    <a:lnTo>
                      <a:pt x="171" y="25"/>
                    </a:lnTo>
                    <a:lnTo>
                      <a:pt x="171" y="25"/>
                    </a:lnTo>
                    <a:lnTo>
                      <a:pt x="170" y="27"/>
                    </a:lnTo>
                    <a:lnTo>
                      <a:pt x="170" y="27"/>
                    </a:lnTo>
                    <a:lnTo>
                      <a:pt x="169" y="28"/>
                    </a:lnTo>
                    <a:lnTo>
                      <a:pt x="169" y="28"/>
                    </a:lnTo>
                    <a:lnTo>
                      <a:pt x="168" y="31"/>
                    </a:lnTo>
                    <a:lnTo>
                      <a:pt x="168" y="31"/>
                    </a:lnTo>
                    <a:lnTo>
                      <a:pt x="167" y="34"/>
                    </a:lnTo>
                    <a:lnTo>
                      <a:pt x="167" y="34"/>
                    </a:lnTo>
                    <a:lnTo>
                      <a:pt x="166" y="36"/>
                    </a:lnTo>
                    <a:lnTo>
                      <a:pt x="166" y="36"/>
                    </a:lnTo>
                    <a:lnTo>
                      <a:pt x="165" y="38"/>
                    </a:lnTo>
                    <a:lnTo>
                      <a:pt x="165" y="38"/>
                    </a:lnTo>
                    <a:lnTo>
                      <a:pt x="164" y="41"/>
                    </a:lnTo>
                    <a:lnTo>
                      <a:pt x="164" y="41"/>
                    </a:lnTo>
                    <a:lnTo>
                      <a:pt x="163" y="43"/>
                    </a:lnTo>
                    <a:lnTo>
                      <a:pt x="163" y="43"/>
                    </a:lnTo>
                    <a:lnTo>
                      <a:pt x="160" y="47"/>
                    </a:lnTo>
                    <a:lnTo>
                      <a:pt x="160" y="47"/>
                    </a:lnTo>
                    <a:lnTo>
                      <a:pt x="159" y="49"/>
                    </a:lnTo>
                    <a:lnTo>
                      <a:pt x="159" y="49"/>
                    </a:lnTo>
                    <a:lnTo>
                      <a:pt x="158" y="52"/>
                    </a:lnTo>
                    <a:lnTo>
                      <a:pt x="158" y="52"/>
                    </a:lnTo>
                    <a:lnTo>
                      <a:pt x="157" y="55"/>
                    </a:lnTo>
                    <a:lnTo>
                      <a:pt x="157" y="55"/>
                    </a:lnTo>
                    <a:lnTo>
                      <a:pt x="156" y="58"/>
                    </a:lnTo>
                    <a:lnTo>
                      <a:pt x="156" y="58"/>
                    </a:lnTo>
                    <a:lnTo>
                      <a:pt x="155" y="62"/>
                    </a:lnTo>
                    <a:lnTo>
                      <a:pt x="155" y="62"/>
                    </a:lnTo>
                    <a:lnTo>
                      <a:pt x="154" y="64"/>
                    </a:lnTo>
                    <a:lnTo>
                      <a:pt x="154" y="64"/>
                    </a:lnTo>
                    <a:lnTo>
                      <a:pt x="153" y="69"/>
                    </a:lnTo>
                    <a:lnTo>
                      <a:pt x="153" y="69"/>
                    </a:lnTo>
                    <a:lnTo>
                      <a:pt x="152" y="70"/>
                    </a:lnTo>
                    <a:lnTo>
                      <a:pt x="152" y="70"/>
                    </a:lnTo>
                    <a:lnTo>
                      <a:pt x="152" y="71"/>
                    </a:lnTo>
                    <a:lnTo>
                      <a:pt x="152" y="71"/>
                    </a:lnTo>
                    <a:lnTo>
                      <a:pt x="152" y="71"/>
                    </a:lnTo>
                    <a:lnTo>
                      <a:pt x="146" y="90"/>
                    </a:lnTo>
                    <a:lnTo>
                      <a:pt x="148" y="90"/>
                    </a:lnTo>
                    <a:lnTo>
                      <a:pt x="148" y="90"/>
                    </a:lnTo>
                    <a:lnTo>
                      <a:pt x="141" y="120"/>
                    </a:lnTo>
                    <a:lnTo>
                      <a:pt x="139" y="133"/>
                    </a:lnTo>
                    <a:lnTo>
                      <a:pt x="139" y="144"/>
                    </a:lnTo>
                    <a:lnTo>
                      <a:pt x="139" y="162"/>
                    </a:lnTo>
                    <a:lnTo>
                      <a:pt x="139" y="162"/>
                    </a:lnTo>
                    <a:lnTo>
                      <a:pt x="137" y="178"/>
                    </a:lnTo>
                    <a:lnTo>
                      <a:pt x="135" y="193"/>
                    </a:lnTo>
                    <a:lnTo>
                      <a:pt x="131" y="209"/>
                    </a:lnTo>
                    <a:lnTo>
                      <a:pt x="127" y="223"/>
                    </a:lnTo>
                    <a:lnTo>
                      <a:pt x="122" y="237"/>
                    </a:lnTo>
                    <a:lnTo>
                      <a:pt x="116" y="251"/>
                    </a:lnTo>
                    <a:lnTo>
                      <a:pt x="110" y="265"/>
                    </a:lnTo>
                    <a:lnTo>
                      <a:pt x="102" y="278"/>
                    </a:lnTo>
                    <a:lnTo>
                      <a:pt x="95" y="290"/>
                    </a:lnTo>
                    <a:lnTo>
                      <a:pt x="86" y="303"/>
                    </a:lnTo>
                    <a:lnTo>
                      <a:pt x="76" y="313"/>
                    </a:lnTo>
                    <a:lnTo>
                      <a:pt x="67" y="324"/>
                    </a:lnTo>
                    <a:lnTo>
                      <a:pt x="56" y="335"/>
                    </a:lnTo>
                    <a:lnTo>
                      <a:pt x="44" y="344"/>
                    </a:lnTo>
                    <a:lnTo>
                      <a:pt x="32" y="353"/>
                    </a:lnTo>
                    <a:lnTo>
                      <a:pt x="20" y="361"/>
                    </a:lnTo>
                    <a:lnTo>
                      <a:pt x="19" y="362"/>
                    </a:lnTo>
                    <a:lnTo>
                      <a:pt x="19" y="362"/>
                    </a:lnTo>
                    <a:lnTo>
                      <a:pt x="13" y="367"/>
                    </a:lnTo>
                    <a:lnTo>
                      <a:pt x="13" y="367"/>
                    </a:lnTo>
                    <a:lnTo>
                      <a:pt x="8" y="372"/>
                    </a:lnTo>
                    <a:lnTo>
                      <a:pt x="6" y="378"/>
                    </a:lnTo>
                    <a:lnTo>
                      <a:pt x="4" y="386"/>
                    </a:lnTo>
                    <a:lnTo>
                      <a:pt x="2" y="393"/>
                    </a:lnTo>
                    <a:lnTo>
                      <a:pt x="1" y="411"/>
                    </a:lnTo>
                    <a:lnTo>
                      <a:pt x="0" y="426"/>
                    </a:lnTo>
                    <a:lnTo>
                      <a:pt x="0" y="426"/>
                    </a:lnTo>
                    <a:lnTo>
                      <a:pt x="1" y="438"/>
                    </a:lnTo>
                    <a:lnTo>
                      <a:pt x="1" y="444"/>
                    </a:lnTo>
                    <a:lnTo>
                      <a:pt x="2" y="450"/>
                    </a:lnTo>
                    <a:lnTo>
                      <a:pt x="2" y="450"/>
                    </a:lnTo>
                    <a:lnTo>
                      <a:pt x="57" y="450"/>
                    </a:lnTo>
                    <a:lnTo>
                      <a:pt x="57" y="450"/>
                    </a:lnTo>
                    <a:lnTo>
                      <a:pt x="58" y="461"/>
                    </a:lnTo>
                    <a:lnTo>
                      <a:pt x="59" y="474"/>
                    </a:lnTo>
                    <a:lnTo>
                      <a:pt x="72" y="474"/>
                    </a:lnTo>
                    <a:lnTo>
                      <a:pt x="111" y="474"/>
                    </a:lnTo>
                    <a:lnTo>
                      <a:pt x="124" y="474"/>
                    </a:lnTo>
                    <a:lnTo>
                      <a:pt x="125" y="461"/>
                    </a:lnTo>
                    <a:lnTo>
                      <a:pt x="125" y="461"/>
                    </a:lnTo>
                    <a:lnTo>
                      <a:pt x="125" y="450"/>
                    </a:lnTo>
                    <a:lnTo>
                      <a:pt x="138" y="450"/>
                    </a:lnTo>
                    <a:lnTo>
                      <a:pt x="138" y="450"/>
                    </a:lnTo>
                    <a:lnTo>
                      <a:pt x="139" y="469"/>
                    </a:lnTo>
                    <a:lnTo>
                      <a:pt x="140" y="475"/>
                    </a:lnTo>
                    <a:lnTo>
                      <a:pt x="257" y="475"/>
                    </a:lnTo>
                    <a:lnTo>
                      <a:pt x="258" y="469"/>
                    </a:lnTo>
                    <a:lnTo>
                      <a:pt x="258" y="469"/>
                    </a:lnTo>
                    <a:lnTo>
                      <a:pt x="259" y="450"/>
                    </a:lnTo>
                    <a:lnTo>
                      <a:pt x="271" y="450"/>
                    </a:lnTo>
                    <a:lnTo>
                      <a:pt x="271" y="450"/>
                    </a:lnTo>
                    <a:lnTo>
                      <a:pt x="272" y="461"/>
                    </a:lnTo>
                    <a:lnTo>
                      <a:pt x="273" y="474"/>
                    </a:lnTo>
                    <a:lnTo>
                      <a:pt x="286" y="474"/>
                    </a:lnTo>
                    <a:lnTo>
                      <a:pt x="325" y="474"/>
                    </a:lnTo>
                    <a:lnTo>
                      <a:pt x="338" y="474"/>
                    </a:lnTo>
                    <a:lnTo>
                      <a:pt x="339" y="461"/>
                    </a:lnTo>
                    <a:lnTo>
                      <a:pt x="339" y="461"/>
                    </a:lnTo>
                    <a:lnTo>
                      <a:pt x="339" y="450"/>
                    </a:lnTo>
                    <a:lnTo>
                      <a:pt x="395" y="450"/>
                    </a:lnTo>
                    <a:lnTo>
                      <a:pt x="395" y="450"/>
                    </a:lnTo>
                    <a:lnTo>
                      <a:pt x="396" y="444"/>
                    </a:lnTo>
                    <a:lnTo>
                      <a:pt x="396" y="444"/>
                    </a:lnTo>
                    <a:lnTo>
                      <a:pt x="396" y="438"/>
                    </a:lnTo>
                    <a:lnTo>
                      <a:pt x="396" y="427"/>
                    </a:lnTo>
                    <a:lnTo>
                      <a:pt x="396" y="427"/>
                    </a:lnTo>
                    <a:close/>
                    <a:moveTo>
                      <a:pt x="369" y="373"/>
                    </a:moveTo>
                    <a:lnTo>
                      <a:pt x="374" y="378"/>
                    </a:lnTo>
                    <a:lnTo>
                      <a:pt x="374" y="378"/>
                    </a:lnTo>
                    <a:lnTo>
                      <a:pt x="376" y="380"/>
                    </a:lnTo>
                    <a:lnTo>
                      <a:pt x="378" y="384"/>
                    </a:lnTo>
                    <a:lnTo>
                      <a:pt x="376" y="384"/>
                    </a:lnTo>
                    <a:lnTo>
                      <a:pt x="375" y="382"/>
                    </a:lnTo>
                    <a:lnTo>
                      <a:pt x="375" y="382"/>
                    </a:lnTo>
                    <a:lnTo>
                      <a:pt x="362" y="377"/>
                    </a:lnTo>
                    <a:lnTo>
                      <a:pt x="351" y="371"/>
                    </a:lnTo>
                    <a:lnTo>
                      <a:pt x="339" y="363"/>
                    </a:lnTo>
                    <a:lnTo>
                      <a:pt x="328" y="355"/>
                    </a:lnTo>
                    <a:lnTo>
                      <a:pt x="318" y="348"/>
                    </a:lnTo>
                    <a:lnTo>
                      <a:pt x="308" y="339"/>
                    </a:lnTo>
                    <a:lnTo>
                      <a:pt x="300" y="331"/>
                    </a:lnTo>
                    <a:lnTo>
                      <a:pt x="292" y="322"/>
                    </a:lnTo>
                    <a:lnTo>
                      <a:pt x="285" y="312"/>
                    </a:lnTo>
                    <a:lnTo>
                      <a:pt x="279" y="303"/>
                    </a:lnTo>
                    <a:lnTo>
                      <a:pt x="274" y="292"/>
                    </a:lnTo>
                    <a:lnTo>
                      <a:pt x="268" y="281"/>
                    </a:lnTo>
                    <a:lnTo>
                      <a:pt x="265" y="270"/>
                    </a:lnTo>
                    <a:lnTo>
                      <a:pt x="262" y="259"/>
                    </a:lnTo>
                    <a:lnTo>
                      <a:pt x="260" y="249"/>
                    </a:lnTo>
                    <a:lnTo>
                      <a:pt x="259" y="237"/>
                    </a:lnTo>
                    <a:lnTo>
                      <a:pt x="259" y="237"/>
                    </a:lnTo>
                    <a:lnTo>
                      <a:pt x="267" y="257"/>
                    </a:lnTo>
                    <a:lnTo>
                      <a:pt x="278" y="278"/>
                    </a:lnTo>
                    <a:lnTo>
                      <a:pt x="289" y="296"/>
                    </a:lnTo>
                    <a:lnTo>
                      <a:pt x="302" y="314"/>
                    </a:lnTo>
                    <a:lnTo>
                      <a:pt x="317" y="331"/>
                    </a:lnTo>
                    <a:lnTo>
                      <a:pt x="333" y="347"/>
                    </a:lnTo>
                    <a:lnTo>
                      <a:pt x="351" y="360"/>
                    </a:lnTo>
                    <a:lnTo>
                      <a:pt x="369" y="373"/>
                    </a:lnTo>
                    <a:lnTo>
                      <a:pt x="369" y="373"/>
                    </a:lnTo>
                    <a:close/>
                    <a:moveTo>
                      <a:pt x="166" y="75"/>
                    </a:moveTo>
                    <a:lnTo>
                      <a:pt x="166" y="75"/>
                    </a:lnTo>
                    <a:lnTo>
                      <a:pt x="166" y="74"/>
                    </a:lnTo>
                    <a:lnTo>
                      <a:pt x="166" y="74"/>
                    </a:lnTo>
                    <a:lnTo>
                      <a:pt x="167" y="70"/>
                    </a:lnTo>
                    <a:lnTo>
                      <a:pt x="167" y="70"/>
                    </a:lnTo>
                    <a:lnTo>
                      <a:pt x="168" y="68"/>
                    </a:lnTo>
                    <a:lnTo>
                      <a:pt x="168" y="68"/>
                    </a:lnTo>
                    <a:lnTo>
                      <a:pt x="169" y="65"/>
                    </a:lnTo>
                    <a:lnTo>
                      <a:pt x="169" y="65"/>
                    </a:lnTo>
                    <a:lnTo>
                      <a:pt x="170" y="63"/>
                    </a:lnTo>
                    <a:lnTo>
                      <a:pt x="170" y="63"/>
                    </a:lnTo>
                    <a:lnTo>
                      <a:pt x="170" y="61"/>
                    </a:lnTo>
                    <a:lnTo>
                      <a:pt x="170" y="61"/>
                    </a:lnTo>
                    <a:lnTo>
                      <a:pt x="171" y="57"/>
                    </a:lnTo>
                    <a:lnTo>
                      <a:pt x="171" y="57"/>
                    </a:lnTo>
                    <a:lnTo>
                      <a:pt x="172" y="55"/>
                    </a:lnTo>
                    <a:lnTo>
                      <a:pt x="172" y="55"/>
                    </a:lnTo>
                    <a:lnTo>
                      <a:pt x="173" y="53"/>
                    </a:lnTo>
                    <a:lnTo>
                      <a:pt x="173" y="53"/>
                    </a:lnTo>
                    <a:lnTo>
                      <a:pt x="175" y="51"/>
                    </a:lnTo>
                    <a:lnTo>
                      <a:pt x="175" y="51"/>
                    </a:lnTo>
                    <a:lnTo>
                      <a:pt x="176" y="48"/>
                    </a:lnTo>
                    <a:lnTo>
                      <a:pt x="176" y="48"/>
                    </a:lnTo>
                    <a:lnTo>
                      <a:pt x="177" y="47"/>
                    </a:lnTo>
                    <a:lnTo>
                      <a:pt x="177" y="47"/>
                    </a:lnTo>
                    <a:lnTo>
                      <a:pt x="178" y="43"/>
                    </a:lnTo>
                    <a:lnTo>
                      <a:pt x="178" y="43"/>
                    </a:lnTo>
                    <a:lnTo>
                      <a:pt x="178" y="42"/>
                    </a:lnTo>
                    <a:lnTo>
                      <a:pt x="178" y="42"/>
                    </a:lnTo>
                    <a:lnTo>
                      <a:pt x="180" y="39"/>
                    </a:lnTo>
                    <a:lnTo>
                      <a:pt x="180" y="39"/>
                    </a:lnTo>
                    <a:lnTo>
                      <a:pt x="180" y="38"/>
                    </a:lnTo>
                    <a:lnTo>
                      <a:pt x="180" y="38"/>
                    </a:lnTo>
                    <a:lnTo>
                      <a:pt x="182" y="36"/>
                    </a:lnTo>
                    <a:lnTo>
                      <a:pt x="182" y="36"/>
                    </a:lnTo>
                    <a:lnTo>
                      <a:pt x="182" y="35"/>
                    </a:lnTo>
                    <a:lnTo>
                      <a:pt x="182" y="35"/>
                    </a:lnTo>
                    <a:lnTo>
                      <a:pt x="183" y="31"/>
                    </a:lnTo>
                    <a:lnTo>
                      <a:pt x="183" y="31"/>
                    </a:lnTo>
                    <a:lnTo>
                      <a:pt x="184" y="30"/>
                    </a:lnTo>
                    <a:lnTo>
                      <a:pt x="184" y="30"/>
                    </a:lnTo>
                    <a:lnTo>
                      <a:pt x="185" y="28"/>
                    </a:lnTo>
                    <a:lnTo>
                      <a:pt x="185" y="28"/>
                    </a:lnTo>
                    <a:lnTo>
                      <a:pt x="186" y="27"/>
                    </a:lnTo>
                    <a:lnTo>
                      <a:pt x="186" y="27"/>
                    </a:lnTo>
                    <a:lnTo>
                      <a:pt x="187" y="26"/>
                    </a:lnTo>
                    <a:lnTo>
                      <a:pt x="187" y="26"/>
                    </a:lnTo>
                    <a:lnTo>
                      <a:pt x="189" y="25"/>
                    </a:lnTo>
                    <a:lnTo>
                      <a:pt x="189" y="25"/>
                    </a:lnTo>
                    <a:lnTo>
                      <a:pt x="191" y="23"/>
                    </a:lnTo>
                    <a:lnTo>
                      <a:pt x="191" y="23"/>
                    </a:lnTo>
                    <a:lnTo>
                      <a:pt x="191" y="22"/>
                    </a:lnTo>
                    <a:lnTo>
                      <a:pt x="191" y="22"/>
                    </a:lnTo>
                    <a:lnTo>
                      <a:pt x="193" y="21"/>
                    </a:lnTo>
                    <a:lnTo>
                      <a:pt x="193" y="21"/>
                    </a:lnTo>
                    <a:lnTo>
                      <a:pt x="194" y="20"/>
                    </a:lnTo>
                    <a:lnTo>
                      <a:pt x="194" y="20"/>
                    </a:lnTo>
                    <a:lnTo>
                      <a:pt x="195" y="18"/>
                    </a:lnTo>
                    <a:lnTo>
                      <a:pt x="195" y="18"/>
                    </a:lnTo>
                    <a:lnTo>
                      <a:pt x="196" y="17"/>
                    </a:lnTo>
                    <a:lnTo>
                      <a:pt x="196" y="17"/>
                    </a:lnTo>
                    <a:lnTo>
                      <a:pt x="198" y="16"/>
                    </a:lnTo>
                    <a:lnTo>
                      <a:pt x="198" y="16"/>
                    </a:lnTo>
                    <a:lnTo>
                      <a:pt x="200" y="17"/>
                    </a:lnTo>
                    <a:lnTo>
                      <a:pt x="200" y="17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7" y="24"/>
                    </a:lnTo>
                    <a:lnTo>
                      <a:pt x="207" y="24"/>
                    </a:lnTo>
                    <a:lnTo>
                      <a:pt x="208" y="25"/>
                    </a:lnTo>
                    <a:lnTo>
                      <a:pt x="208" y="25"/>
                    </a:lnTo>
                    <a:lnTo>
                      <a:pt x="209" y="27"/>
                    </a:lnTo>
                    <a:lnTo>
                      <a:pt x="209" y="27"/>
                    </a:lnTo>
                    <a:lnTo>
                      <a:pt x="210" y="27"/>
                    </a:lnTo>
                    <a:lnTo>
                      <a:pt x="210" y="27"/>
                    </a:lnTo>
                    <a:lnTo>
                      <a:pt x="211" y="30"/>
                    </a:lnTo>
                    <a:lnTo>
                      <a:pt x="211" y="30"/>
                    </a:lnTo>
                    <a:lnTo>
                      <a:pt x="212" y="30"/>
                    </a:lnTo>
                    <a:lnTo>
                      <a:pt x="212" y="30"/>
                    </a:lnTo>
                    <a:lnTo>
                      <a:pt x="213" y="34"/>
                    </a:lnTo>
                    <a:lnTo>
                      <a:pt x="213" y="34"/>
                    </a:lnTo>
                    <a:lnTo>
                      <a:pt x="214" y="35"/>
                    </a:lnTo>
                    <a:lnTo>
                      <a:pt x="214" y="35"/>
                    </a:lnTo>
                    <a:lnTo>
                      <a:pt x="216" y="37"/>
                    </a:lnTo>
                    <a:lnTo>
                      <a:pt x="216" y="37"/>
                    </a:lnTo>
                    <a:lnTo>
                      <a:pt x="217" y="38"/>
                    </a:lnTo>
                    <a:lnTo>
                      <a:pt x="217" y="38"/>
                    </a:lnTo>
                    <a:lnTo>
                      <a:pt x="218" y="41"/>
                    </a:lnTo>
                    <a:lnTo>
                      <a:pt x="218" y="41"/>
                    </a:lnTo>
                    <a:lnTo>
                      <a:pt x="218" y="42"/>
                    </a:lnTo>
                    <a:lnTo>
                      <a:pt x="218" y="42"/>
                    </a:lnTo>
                    <a:lnTo>
                      <a:pt x="220" y="45"/>
                    </a:lnTo>
                    <a:lnTo>
                      <a:pt x="220" y="45"/>
                    </a:lnTo>
                    <a:lnTo>
                      <a:pt x="220" y="47"/>
                    </a:lnTo>
                    <a:lnTo>
                      <a:pt x="220" y="47"/>
                    </a:lnTo>
                    <a:lnTo>
                      <a:pt x="222" y="50"/>
                    </a:lnTo>
                    <a:lnTo>
                      <a:pt x="222" y="50"/>
                    </a:lnTo>
                    <a:lnTo>
                      <a:pt x="222" y="51"/>
                    </a:lnTo>
                    <a:lnTo>
                      <a:pt x="222" y="51"/>
                    </a:lnTo>
                    <a:lnTo>
                      <a:pt x="223" y="55"/>
                    </a:lnTo>
                    <a:lnTo>
                      <a:pt x="223" y="55"/>
                    </a:lnTo>
                    <a:lnTo>
                      <a:pt x="224" y="55"/>
                    </a:lnTo>
                    <a:lnTo>
                      <a:pt x="224" y="55"/>
                    </a:lnTo>
                    <a:lnTo>
                      <a:pt x="225" y="60"/>
                    </a:lnTo>
                    <a:lnTo>
                      <a:pt x="225" y="60"/>
                    </a:lnTo>
                    <a:lnTo>
                      <a:pt x="225" y="61"/>
                    </a:lnTo>
                    <a:lnTo>
                      <a:pt x="225" y="61"/>
                    </a:lnTo>
                    <a:lnTo>
                      <a:pt x="231" y="76"/>
                    </a:lnTo>
                    <a:lnTo>
                      <a:pt x="166" y="76"/>
                    </a:lnTo>
                    <a:lnTo>
                      <a:pt x="166" y="76"/>
                    </a:lnTo>
                    <a:lnTo>
                      <a:pt x="166" y="75"/>
                    </a:lnTo>
                    <a:lnTo>
                      <a:pt x="166" y="75"/>
                    </a:lnTo>
                    <a:close/>
                    <a:moveTo>
                      <a:pt x="166" y="90"/>
                    </a:moveTo>
                    <a:lnTo>
                      <a:pt x="231" y="90"/>
                    </a:lnTo>
                    <a:lnTo>
                      <a:pt x="235" y="90"/>
                    </a:lnTo>
                    <a:lnTo>
                      <a:pt x="235" y="90"/>
                    </a:lnTo>
                    <a:lnTo>
                      <a:pt x="238" y="105"/>
                    </a:lnTo>
                    <a:lnTo>
                      <a:pt x="241" y="119"/>
                    </a:lnTo>
                    <a:lnTo>
                      <a:pt x="243" y="132"/>
                    </a:lnTo>
                    <a:lnTo>
                      <a:pt x="244" y="142"/>
                    </a:lnTo>
                    <a:lnTo>
                      <a:pt x="243" y="142"/>
                    </a:lnTo>
                    <a:lnTo>
                      <a:pt x="243" y="142"/>
                    </a:lnTo>
                    <a:lnTo>
                      <a:pt x="244" y="163"/>
                    </a:lnTo>
                    <a:lnTo>
                      <a:pt x="244" y="434"/>
                    </a:lnTo>
                    <a:lnTo>
                      <a:pt x="153" y="434"/>
                    </a:lnTo>
                    <a:lnTo>
                      <a:pt x="153" y="163"/>
                    </a:lnTo>
                    <a:lnTo>
                      <a:pt x="153" y="163"/>
                    </a:lnTo>
                    <a:lnTo>
                      <a:pt x="154" y="142"/>
                    </a:lnTo>
                    <a:lnTo>
                      <a:pt x="153" y="142"/>
                    </a:lnTo>
                    <a:lnTo>
                      <a:pt x="153" y="142"/>
                    </a:lnTo>
                    <a:lnTo>
                      <a:pt x="154" y="132"/>
                    </a:lnTo>
                    <a:lnTo>
                      <a:pt x="155" y="119"/>
                    </a:lnTo>
                    <a:lnTo>
                      <a:pt x="158" y="105"/>
                    </a:lnTo>
                    <a:lnTo>
                      <a:pt x="162" y="90"/>
                    </a:lnTo>
                    <a:lnTo>
                      <a:pt x="166" y="90"/>
                    </a:lnTo>
                    <a:close/>
                    <a:moveTo>
                      <a:pt x="22" y="378"/>
                    </a:moveTo>
                    <a:lnTo>
                      <a:pt x="22" y="378"/>
                    </a:lnTo>
                    <a:lnTo>
                      <a:pt x="28" y="373"/>
                    </a:lnTo>
                    <a:lnTo>
                      <a:pt x="28" y="373"/>
                    </a:lnTo>
                    <a:lnTo>
                      <a:pt x="46" y="361"/>
                    </a:lnTo>
                    <a:lnTo>
                      <a:pt x="62" y="347"/>
                    </a:lnTo>
                    <a:lnTo>
                      <a:pt x="78" y="333"/>
                    </a:lnTo>
                    <a:lnTo>
                      <a:pt x="92" y="317"/>
                    </a:lnTo>
                    <a:lnTo>
                      <a:pt x="105" y="298"/>
                    </a:lnTo>
                    <a:lnTo>
                      <a:pt x="117" y="280"/>
                    </a:lnTo>
                    <a:lnTo>
                      <a:pt x="127" y="260"/>
                    </a:lnTo>
                    <a:lnTo>
                      <a:pt x="136" y="241"/>
                    </a:lnTo>
                    <a:lnTo>
                      <a:pt x="136" y="241"/>
                    </a:lnTo>
                    <a:lnTo>
                      <a:pt x="135" y="252"/>
                    </a:lnTo>
                    <a:lnTo>
                      <a:pt x="132" y="263"/>
                    </a:lnTo>
                    <a:lnTo>
                      <a:pt x="129" y="273"/>
                    </a:lnTo>
                    <a:lnTo>
                      <a:pt x="125" y="284"/>
                    </a:lnTo>
                    <a:lnTo>
                      <a:pt x="121" y="295"/>
                    </a:lnTo>
                    <a:lnTo>
                      <a:pt x="115" y="305"/>
                    </a:lnTo>
                    <a:lnTo>
                      <a:pt x="109" y="314"/>
                    </a:lnTo>
                    <a:lnTo>
                      <a:pt x="102" y="323"/>
                    </a:lnTo>
                    <a:lnTo>
                      <a:pt x="95" y="333"/>
                    </a:lnTo>
                    <a:lnTo>
                      <a:pt x="86" y="341"/>
                    </a:lnTo>
                    <a:lnTo>
                      <a:pt x="76" y="349"/>
                    </a:lnTo>
                    <a:lnTo>
                      <a:pt x="67" y="357"/>
                    </a:lnTo>
                    <a:lnTo>
                      <a:pt x="56" y="364"/>
                    </a:lnTo>
                    <a:lnTo>
                      <a:pt x="45" y="371"/>
                    </a:lnTo>
                    <a:lnTo>
                      <a:pt x="33" y="377"/>
                    </a:lnTo>
                    <a:lnTo>
                      <a:pt x="21" y="382"/>
                    </a:lnTo>
                    <a:lnTo>
                      <a:pt x="20" y="384"/>
                    </a:lnTo>
                    <a:lnTo>
                      <a:pt x="20" y="384"/>
                    </a:lnTo>
                    <a:lnTo>
                      <a:pt x="19" y="384"/>
                    </a:lnTo>
                    <a:lnTo>
                      <a:pt x="19" y="384"/>
                    </a:lnTo>
                    <a:lnTo>
                      <a:pt x="20" y="380"/>
                    </a:lnTo>
                    <a:lnTo>
                      <a:pt x="22" y="378"/>
                    </a:lnTo>
                    <a:lnTo>
                      <a:pt x="22" y="378"/>
                    </a:lnTo>
                    <a:close/>
                    <a:moveTo>
                      <a:pt x="15" y="428"/>
                    </a:moveTo>
                    <a:lnTo>
                      <a:pt x="15" y="428"/>
                    </a:lnTo>
                    <a:lnTo>
                      <a:pt x="15" y="418"/>
                    </a:lnTo>
                    <a:lnTo>
                      <a:pt x="16" y="409"/>
                    </a:lnTo>
                    <a:lnTo>
                      <a:pt x="18" y="403"/>
                    </a:lnTo>
                    <a:lnTo>
                      <a:pt x="19" y="401"/>
                    </a:lnTo>
                    <a:lnTo>
                      <a:pt x="21" y="400"/>
                    </a:lnTo>
                    <a:lnTo>
                      <a:pt x="21" y="400"/>
                    </a:lnTo>
                    <a:lnTo>
                      <a:pt x="27" y="395"/>
                    </a:lnTo>
                    <a:lnTo>
                      <a:pt x="27" y="395"/>
                    </a:lnTo>
                    <a:lnTo>
                      <a:pt x="46" y="386"/>
                    </a:lnTo>
                    <a:lnTo>
                      <a:pt x="64" y="375"/>
                    </a:lnTo>
                    <a:lnTo>
                      <a:pt x="82" y="364"/>
                    </a:lnTo>
                    <a:lnTo>
                      <a:pt x="97" y="351"/>
                    </a:lnTo>
                    <a:lnTo>
                      <a:pt x="110" y="337"/>
                    </a:lnTo>
                    <a:lnTo>
                      <a:pt x="121" y="322"/>
                    </a:lnTo>
                    <a:lnTo>
                      <a:pt x="130" y="306"/>
                    </a:lnTo>
                    <a:lnTo>
                      <a:pt x="139" y="290"/>
                    </a:lnTo>
                    <a:lnTo>
                      <a:pt x="139" y="434"/>
                    </a:lnTo>
                    <a:lnTo>
                      <a:pt x="139" y="436"/>
                    </a:lnTo>
                    <a:lnTo>
                      <a:pt x="125" y="436"/>
                    </a:lnTo>
                    <a:lnTo>
                      <a:pt x="125" y="436"/>
                    </a:lnTo>
                    <a:lnTo>
                      <a:pt x="125" y="425"/>
                    </a:lnTo>
                    <a:lnTo>
                      <a:pt x="123" y="413"/>
                    </a:lnTo>
                    <a:lnTo>
                      <a:pt x="121" y="401"/>
                    </a:lnTo>
                    <a:lnTo>
                      <a:pt x="116" y="391"/>
                    </a:lnTo>
                    <a:lnTo>
                      <a:pt x="112" y="382"/>
                    </a:lnTo>
                    <a:lnTo>
                      <a:pt x="106" y="375"/>
                    </a:lnTo>
                    <a:lnTo>
                      <a:pt x="103" y="373"/>
                    </a:lnTo>
                    <a:lnTo>
                      <a:pt x="99" y="371"/>
                    </a:lnTo>
                    <a:lnTo>
                      <a:pt x="96" y="369"/>
                    </a:lnTo>
                    <a:lnTo>
                      <a:pt x="91" y="369"/>
                    </a:lnTo>
                    <a:lnTo>
                      <a:pt x="91" y="369"/>
                    </a:lnTo>
                    <a:lnTo>
                      <a:pt x="87" y="369"/>
                    </a:lnTo>
                    <a:lnTo>
                      <a:pt x="83" y="371"/>
                    </a:lnTo>
                    <a:lnTo>
                      <a:pt x="79" y="373"/>
                    </a:lnTo>
                    <a:lnTo>
                      <a:pt x="76" y="375"/>
                    </a:lnTo>
                    <a:lnTo>
                      <a:pt x="71" y="382"/>
                    </a:lnTo>
                    <a:lnTo>
                      <a:pt x="65" y="391"/>
                    </a:lnTo>
                    <a:lnTo>
                      <a:pt x="62" y="401"/>
                    </a:lnTo>
                    <a:lnTo>
                      <a:pt x="60" y="413"/>
                    </a:lnTo>
                    <a:lnTo>
                      <a:pt x="58" y="425"/>
                    </a:lnTo>
                    <a:lnTo>
                      <a:pt x="57" y="436"/>
                    </a:lnTo>
                    <a:lnTo>
                      <a:pt x="15" y="436"/>
                    </a:lnTo>
                    <a:lnTo>
                      <a:pt x="15" y="436"/>
                    </a:lnTo>
                    <a:lnTo>
                      <a:pt x="15" y="428"/>
                    </a:lnTo>
                    <a:lnTo>
                      <a:pt x="15" y="428"/>
                    </a:lnTo>
                    <a:close/>
                    <a:moveTo>
                      <a:pt x="111" y="436"/>
                    </a:moveTo>
                    <a:lnTo>
                      <a:pt x="72" y="436"/>
                    </a:lnTo>
                    <a:lnTo>
                      <a:pt x="72" y="436"/>
                    </a:lnTo>
                    <a:lnTo>
                      <a:pt x="72" y="426"/>
                    </a:lnTo>
                    <a:lnTo>
                      <a:pt x="74" y="416"/>
                    </a:lnTo>
                    <a:lnTo>
                      <a:pt x="75" y="406"/>
                    </a:lnTo>
                    <a:lnTo>
                      <a:pt x="78" y="399"/>
                    </a:lnTo>
                    <a:lnTo>
                      <a:pt x="81" y="392"/>
                    </a:lnTo>
                    <a:lnTo>
                      <a:pt x="84" y="388"/>
                    </a:lnTo>
                    <a:lnTo>
                      <a:pt x="87" y="385"/>
                    </a:lnTo>
                    <a:lnTo>
                      <a:pt x="91" y="384"/>
                    </a:lnTo>
                    <a:lnTo>
                      <a:pt x="91" y="384"/>
                    </a:lnTo>
                    <a:lnTo>
                      <a:pt x="95" y="385"/>
                    </a:lnTo>
                    <a:lnTo>
                      <a:pt x="99" y="388"/>
                    </a:lnTo>
                    <a:lnTo>
                      <a:pt x="102" y="392"/>
                    </a:lnTo>
                    <a:lnTo>
                      <a:pt x="104" y="399"/>
                    </a:lnTo>
                    <a:lnTo>
                      <a:pt x="108" y="406"/>
                    </a:lnTo>
                    <a:lnTo>
                      <a:pt x="109" y="416"/>
                    </a:lnTo>
                    <a:lnTo>
                      <a:pt x="111" y="426"/>
                    </a:lnTo>
                    <a:lnTo>
                      <a:pt x="111" y="436"/>
                    </a:lnTo>
                    <a:lnTo>
                      <a:pt x="111" y="436"/>
                    </a:lnTo>
                    <a:close/>
                    <a:moveTo>
                      <a:pt x="111" y="460"/>
                    </a:moveTo>
                    <a:lnTo>
                      <a:pt x="72" y="460"/>
                    </a:lnTo>
                    <a:lnTo>
                      <a:pt x="72" y="460"/>
                    </a:lnTo>
                    <a:lnTo>
                      <a:pt x="72" y="450"/>
                    </a:lnTo>
                    <a:lnTo>
                      <a:pt x="111" y="450"/>
                    </a:lnTo>
                    <a:lnTo>
                      <a:pt x="111" y="450"/>
                    </a:lnTo>
                    <a:lnTo>
                      <a:pt x="111" y="460"/>
                    </a:lnTo>
                    <a:lnTo>
                      <a:pt x="111" y="460"/>
                    </a:lnTo>
                    <a:close/>
                    <a:moveTo>
                      <a:pt x="153" y="461"/>
                    </a:moveTo>
                    <a:lnTo>
                      <a:pt x="153" y="461"/>
                    </a:lnTo>
                    <a:lnTo>
                      <a:pt x="152" y="448"/>
                    </a:lnTo>
                    <a:lnTo>
                      <a:pt x="153" y="448"/>
                    </a:lnTo>
                    <a:lnTo>
                      <a:pt x="244" y="448"/>
                    </a:lnTo>
                    <a:lnTo>
                      <a:pt x="245" y="448"/>
                    </a:lnTo>
                    <a:lnTo>
                      <a:pt x="245" y="448"/>
                    </a:lnTo>
                    <a:lnTo>
                      <a:pt x="244" y="461"/>
                    </a:lnTo>
                    <a:lnTo>
                      <a:pt x="153" y="461"/>
                    </a:lnTo>
                    <a:close/>
                    <a:moveTo>
                      <a:pt x="325" y="460"/>
                    </a:moveTo>
                    <a:lnTo>
                      <a:pt x="286" y="460"/>
                    </a:lnTo>
                    <a:lnTo>
                      <a:pt x="286" y="460"/>
                    </a:lnTo>
                    <a:lnTo>
                      <a:pt x="285" y="450"/>
                    </a:lnTo>
                    <a:lnTo>
                      <a:pt x="325" y="450"/>
                    </a:lnTo>
                    <a:lnTo>
                      <a:pt x="325" y="450"/>
                    </a:lnTo>
                    <a:lnTo>
                      <a:pt x="325" y="460"/>
                    </a:lnTo>
                    <a:lnTo>
                      <a:pt x="325" y="460"/>
                    </a:lnTo>
                    <a:close/>
                    <a:moveTo>
                      <a:pt x="286" y="436"/>
                    </a:moveTo>
                    <a:lnTo>
                      <a:pt x="286" y="436"/>
                    </a:lnTo>
                    <a:lnTo>
                      <a:pt x="286" y="426"/>
                    </a:lnTo>
                    <a:lnTo>
                      <a:pt x="288" y="416"/>
                    </a:lnTo>
                    <a:lnTo>
                      <a:pt x="289" y="406"/>
                    </a:lnTo>
                    <a:lnTo>
                      <a:pt x="292" y="399"/>
                    </a:lnTo>
                    <a:lnTo>
                      <a:pt x="294" y="392"/>
                    </a:lnTo>
                    <a:lnTo>
                      <a:pt x="298" y="388"/>
                    </a:lnTo>
                    <a:lnTo>
                      <a:pt x="301" y="385"/>
                    </a:lnTo>
                    <a:lnTo>
                      <a:pt x="305" y="384"/>
                    </a:lnTo>
                    <a:lnTo>
                      <a:pt x="305" y="384"/>
                    </a:lnTo>
                    <a:lnTo>
                      <a:pt x="308" y="385"/>
                    </a:lnTo>
                    <a:lnTo>
                      <a:pt x="313" y="388"/>
                    </a:lnTo>
                    <a:lnTo>
                      <a:pt x="316" y="392"/>
                    </a:lnTo>
                    <a:lnTo>
                      <a:pt x="318" y="399"/>
                    </a:lnTo>
                    <a:lnTo>
                      <a:pt x="320" y="406"/>
                    </a:lnTo>
                    <a:lnTo>
                      <a:pt x="322" y="416"/>
                    </a:lnTo>
                    <a:lnTo>
                      <a:pt x="325" y="426"/>
                    </a:lnTo>
                    <a:lnTo>
                      <a:pt x="325" y="436"/>
                    </a:lnTo>
                    <a:lnTo>
                      <a:pt x="286" y="436"/>
                    </a:lnTo>
                    <a:close/>
                    <a:moveTo>
                      <a:pt x="339" y="436"/>
                    </a:moveTo>
                    <a:lnTo>
                      <a:pt x="339" y="436"/>
                    </a:lnTo>
                    <a:lnTo>
                      <a:pt x="339" y="425"/>
                    </a:lnTo>
                    <a:lnTo>
                      <a:pt x="337" y="413"/>
                    </a:lnTo>
                    <a:lnTo>
                      <a:pt x="334" y="401"/>
                    </a:lnTo>
                    <a:lnTo>
                      <a:pt x="330" y="391"/>
                    </a:lnTo>
                    <a:lnTo>
                      <a:pt x="326" y="382"/>
                    </a:lnTo>
                    <a:lnTo>
                      <a:pt x="320" y="375"/>
                    </a:lnTo>
                    <a:lnTo>
                      <a:pt x="317" y="373"/>
                    </a:lnTo>
                    <a:lnTo>
                      <a:pt x="313" y="371"/>
                    </a:lnTo>
                    <a:lnTo>
                      <a:pt x="310" y="369"/>
                    </a:lnTo>
                    <a:lnTo>
                      <a:pt x="305" y="369"/>
                    </a:lnTo>
                    <a:lnTo>
                      <a:pt x="305" y="369"/>
                    </a:lnTo>
                    <a:lnTo>
                      <a:pt x="301" y="369"/>
                    </a:lnTo>
                    <a:lnTo>
                      <a:pt x="297" y="371"/>
                    </a:lnTo>
                    <a:lnTo>
                      <a:pt x="293" y="373"/>
                    </a:lnTo>
                    <a:lnTo>
                      <a:pt x="290" y="375"/>
                    </a:lnTo>
                    <a:lnTo>
                      <a:pt x="285" y="382"/>
                    </a:lnTo>
                    <a:lnTo>
                      <a:pt x="279" y="391"/>
                    </a:lnTo>
                    <a:lnTo>
                      <a:pt x="276" y="401"/>
                    </a:lnTo>
                    <a:lnTo>
                      <a:pt x="274" y="413"/>
                    </a:lnTo>
                    <a:lnTo>
                      <a:pt x="272" y="425"/>
                    </a:lnTo>
                    <a:lnTo>
                      <a:pt x="271" y="436"/>
                    </a:lnTo>
                    <a:lnTo>
                      <a:pt x="258" y="436"/>
                    </a:lnTo>
                    <a:lnTo>
                      <a:pt x="258" y="434"/>
                    </a:lnTo>
                    <a:lnTo>
                      <a:pt x="258" y="292"/>
                    </a:lnTo>
                    <a:lnTo>
                      <a:pt x="258" y="292"/>
                    </a:lnTo>
                    <a:lnTo>
                      <a:pt x="266" y="308"/>
                    </a:lnTo>
                    <a:lnTo>
                      <a:pt x="276" y="323"/>
                    </a:lnTo>
                    <a:lnTo>
                      <a:pt x="288" y="337"/>
                    </a:lnTo>
                    <a:lnTo>
                      <a:pt x="301" y="351"/>
                    </a:lnTo>
                    <a:lnTo>
                      <a:pt x="316" y="364"/>
                    </a:lnTo>
                    <a:lnTo>
                      <a:pt x="332" y="376"/>
                    </a:lnTo>
                    <a:lnTo>
                      <a:pt x="351" y="386"/>
                    </a:lnTo>
                    <a:lnTo>
                      <a:pt x="370" y="395"/>
                    </a:lnTo>
                    <a:lnTo>
                      <a:pt x="375" y="400"/>
                    </a:lnTo>
                    <a:lnTo>
                      <a:pt x="375" y="400"/>
                    </a:lnTo>
                    <a:lnTo>
                      <a:pt x="379" y="403"/>
                    </a:lnTo>
                    <a:lnTo>
                      <a:pt x="381" y="409"/>
                    </a:lnTo>
                    <a:lnTo>
                      <a:pt x="382" y="418"/>
                    </a:lnTo>
                    <a:lnTo>
                      <a:pt x="382" y="427"/>
                    </a:lnTo>
                    <a:lnTo>
                      <a:pt x="382" y="427"/>
                    </a:lnTo>
                    <a:lnTo>
                      <a:pt x="382" y="436"/>
                    </a:lnTo>
                    <a:lnTo>
                      <a:pt x="339" y="4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5" name="Freeform 54"/>
              <p:cNvSpPr>
                <a:spLocks/>
              </p:cNvSpPr>
              <p:nvPr/>
            </p:nvSpPr>
            <p:spPr bwMode="auto">
              <a:xfrm>
                <a:off x="4313238" y="3270250"/>
                <a:ext cx="106363" cy="34925"/>
              </a:xfrm>
              <a:custGeom>
                <a:avLst/>
                <a:gdLst>
                  <a:gd name="T0" fmla="*/ 13 w 67"/>
                  <a:gd name="T1" fmla="*/ 20 h 22"/>
                  <a:gd name="T2" fmla="*/ 13 w 67"/>
                  <a:gd name="T3" fmla="*/ 20 h 22"/>
                  <a:gd name="T4" fmla="*/ 15 w 67"/>
                  <a:gd name="T5" fmla="*/ 18 h 22"/>
                  <a:gd name="T6" fmla="*/ 20 w 67"/>
                  <a:gd name="T7" fmla="*/ 16 h 22"/>
                  <a:gd name="T8" fmla="*/ 26 w 67"/>
                  <a:gd name="T9" fmla="*/ 15 h 22"/>
                  <a:gd name="T10" fmla="*/ 33 w 67"/>
                  <a:gd name="T11" fmla="*/ 14 h 22"/>
                  <a:gd name="T12" fmla="*/ 33 w 67"/>
                  <a:gd name="T13" fmla="*/ 14 h 22"/>
                  <a:gd name="T14" fmla="*/ 41 w 67"/>
                  <a:gd name="T15" fmla="*/ 15 h 22"/>
                  <a:gd name="T16" fmla="*/ 46 w 67"/>
                  <a:gd name="T17" fmla="*/ 16 h 22"/>
                  <a:gd name="T18" fmla="*/ 52 w 67"/>
                  <a:gd name="T19" fmla="*/ 18 h 22"/>
                  <a:gd name="T20" fmla="*/ 54 w 67"/>
                  <a:gd name="T21" fmla="*/ 20 h 22"/>
                  <a:gd name="T22" fmla="*/ 54 w 67"/>
                  <a:gd name="T23" fmla="*/ 20 h 22"/>
                  <a:gd name="T24" fmla="*/ 57 w 67"/>
                  <a:gd name="T25" fmla="*/ 22 h 22"/>
                  <a:gd name="T26" fmla="*/ 59 w 67"/>
                  <a:gd name="T27" fmla="*/ 22 h 22"/>
                  <a:gd name="T28" fmla="*/ 59 w 67"/>
                  <a:gd name="T29" fmla="*/ 22 h 22"/>
                  <a:gd name="T30" fmla="*/ 62 w 67"/>
                  <a:gd name="T31" fmla="*/ 22 h 22"/>
                  <a:gd name="T32" fmla="*/ 65 w 67"/>
                  <a:gd name="T33" fmla="*/ 20 h 22"/>
                  <a:gd name="T34" fmla="*/ 65 w 67"/>
                  <a:gd name="T35" fmla="*/ 20 h 22"/>
                  <a:gd name="T36" fmla="*/ 66 w 67"/>
                  <a:gd name="T37" fmla="*/ 18 h 22"/>
                  <a:gd name="T38" fmla="*/ 67 w 67"/>
                  <a:gd name="T39" fmla="*/ 16 h 22"/>
                  <a:gd name="T40" fmla="*/ 66 w 67"/>
                  <a:gd name="T41" fmla="*/ 13 h 22"/>
                  <a:gd name="T42" fmla="*/ 65 w 67"/>
                  <a:gd name="T43" fmla="*/ 10 h 22"/>
                  <a:gd name="T44" fmla="*/ 65 w 67"/>
                  <a:gd name="T45" fmla="*/ 10 h 22"/>
                  <a:gd name="T46" fmla="*/ 59 w 67"/>
                  <a:gd name="T47" fmla="*/ 6 h 22"/>
                  <a:gd name="T48" fmla="*/ 52 w 67"/>
                  <a:gd name="T49" fmla="*/ 3 h 22"/>
                  <a:gd name="T50" fmla="*/ 43 w 67"/>
                  <a:gd name="T51" fmla="*/ 1 h 22"/>
                  <a:gd name="T52" fmla="*/ 33 w 67"/>
                  <a:gd name="T53" fmla="*/ 0 h 22"/>
                  <a:gd name="T54" fmla="*/ 33 w 67"/>
                  <a:gd name="T55" fmla="*/ 0 h 22"/>
                  <a:gd name="T56" fmla="*/ 24 w 67"/>
                  <a:gd name="T57" fmla="*/ 1 h 22"/>
                  <a:gd name="T58" fmla="*/ 15 w 67"/>
                  <a:gd name="T59" fmla="*/ 3 h 22"/>
                  <a:gd name="T60" fmla="*/ 7 w 67"/>
                  <a:gd name="T61" fmla="*/ 6 h 22"/>
                  <a:gd name="T62" fmla="*/ 2 w 67"/>
                  <a:gd name="T63" fmla="*/ 10 h 22"/>
                  <a:gd name="T64" fmla="*/ 2 w 67"/>
                  <a:gd name="T65" fmla="*/ 10 h 22"/>
                  <a:gd name="T66" fmla="*/ 1 w 67"/>
                  <a:gd name="T67" fmla="*/ 13 h 22"/>
                  <a:gd name="T68" fmla="*/ 0 w 67"/>
                  <a:gd name="T69" fmla="*/ 16 h 22"/>
                  <a:gd name="T70" fmla="*/ 1 w 67"/>
                  <a:gd name="T71" fmla="*/ 18 h 22"/>
                  <a:gd name="T72" fmla="*/ 2 w 67"/>
                  <a:gd name="T73" fmla="*/ 20 h 22"/>
                  <a:gd name="T74" fmla="*/ 2 w 67"/>
                  <a:gd name="T75" fmla="*/ 20 h 22"/>
                  <a:gd name="T76" fmla="*/ 5 w 67"/>
                  <a:gd name="T77" fmla="*/ 22 h 22"/>
                  <a:gd name="T78" fmla="*/ 7 w 67"/>
                  <a:gd name="T79" fmla="*/ 22 h 22"/>
                  <a:gd name="T80" fmla="*/ 10 w 67"/>
                  <a:gd name="T81" fmla="*/ 21 h 22"/>
                  <a:gd name="T82" fmla="*/ 13 w 67"/>
                  <a:gd name="T83" fmla="*/ 20 h 22"/>
                  <a:gd name="T84" fmla="*/ 13 w 67"/>
                  <a:gd name="T85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7" h="22">
                    <a:moveTo>
                      <a:pt x="13" y="20"/>
                    </a:moveTo>
                    <a:lnTo>
                      <a:pt x="13" y="20"/>
                    </a:lnTo>
                    <a:lnTo>
                      <a:pt x="15" y="18"/>
                    </a:lnTo>
                    <a:lnTo>
                      <a:pt x="20" y="16"/>
                    </a:lnTo>
                    <a:lnTo>
                      <a:pt x="26" y="15"/>
                    </a:lnTo>
                    <a:lnTo>
                      <a:pt x="33" y="14"/>
                    </a:lnTo>
                    <a:lnTo>
                      <a:pt x="33" y="14"/>
                    </a:lnTo>
                    <a:lnTo>
                      <a:pt x="41" y="15"/>
                    </a:lnTo>
                    <a:lnTo>
                      <a:pt x="46" y="16"/>
                    </a:lnTo>
                    <a:lnTo>
                      <a:pt x="52" y="18"/>
                    </a:lnTo>
                    <a:lnTo>
                      <a:pt x="54" y="20"/>
                    </a:lnTo>
                    <a:lnTo>
                      <a:pt x="54" y="20"/>
                    </a:lnTo>
                    <a:lnTo>
                      <a:pt x="57" y="22"/>
                    </a:lnTo>
                    <a:lnTo>
                      <a:pt x="59" y="22"/>
                    </a:lnTo>
                    <a:lnTo>
                      <a:pt x="59" y="22"/>
                    </a:lnTo>
                    <a:lnTo>
                      <a:pt x="62" y="22"/>
                    </a:lnTo>
                    <a:lnTo>
                      <a:pt x="65" y="20"/>
                    </a:lnTo>
                    <a:lnTo>
                      <a:pt x="65" y="20"/>
                    </a:lnTo>
                    <a:lnTo>
                      <a:pt x="66" y="18"/>
                    </a:lnTo>
                    <a:lnTo>
                      <a:pt x="67" y="16"/>
                    </a:lnTo>
                    <a:lnTo>
                      <a:pt x="66" y="13"/>
                    </a:lnTo>
                    <a:lnTo>
                      <a:pt x="65" y="10"/>
                    </a:lnTo>
                    <a:lnTo>
                      <a:pt x="65" y="10"/>
                    </a:lnTo>
                    <a:lnTo>
                      <a:pt x="59" y="6"/>
                    </a:lnTo>
                    <a:lnTo>
                      <a:pt x="52" y="3"/>
                    </a:lnTo>
                    <a:lnTo>
                      <a:pt x="43" y="1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24" y="1"/>
                    </a:lnTo>
                    <a:lnTo>
                      <a:pt x="15" y="3"/>
                    </a:lnTo>
                    <a:lnTo>
                      <a:pt x="7" y="6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1" y="13"/>
                    </a:lnTo>
                    <a:lnTo>
                      <a:pt x="0" y="16"/>
                    </a:lnTo>
                    <a:lnTo>
                      <a:pt x="1" y="18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5" y="22"/>
                    </a:lnTo>
                    <a:lnTo>
                      <a:pt x="7" y="22"/>
                    </a:lnTo>
                    <a:lnTo>
                      <a:pt x="10" y="21"/>
                    </a:lnTo>
                    <a:lnTo>
                      <a:pt x="13" y="20"/>
                    </a:lnTo>
                    <a:lnTo>
                      <a:pt x="13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5" name="타원 5"/>
          <p:cNvSpPr/>
          <p:nvPr/>
        </p:nvSpPr>
        <p:spPr>
          <a:xfrm>
            <a:off x="4059069" y="5135359"/>
            <a:ext cx="769168" cy="769168"/>
          </a:xfrm>
          <a:prstGeom prst="ellipse">
            <a:avLst/>
          </a:prstGeom>
          <a:noFill/>
          <a:ln w="28575">
            <a:solidFill>
              <a:srgbClr val="C359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rgbClr val="7B5A85"/>
              </a:solidFill>
            </a:endParaRPr>
          </a:p>
        </p:txBody>
      </p:sp>
      <p:sp>
        <p:nvSpPr>
          <p:cNvPr id="63" name="Freeform 62"/>
          <p:cNvSpPr>
            <a:spLocks noEditPoints="1"/>
          </p:cNvSpPr>
          <p:nvPr/>
        </p:nvSpPr>
        <p:spPr bwMode="auto">
          <a:xfrm>
            <a:off x="4199810" y="5305490"/>
            <a:ext cx="487687" cy="428907"/>
          </a:xfrm>
          <a:custGeom>
            <a:avLst/>
            <a:gdLst>
              <a:gd name="T0" fmla="*/ 448 w 531"/>
              <a:gd name="T1" fmla="*/ 98 h 467"/>
              <a:gd name="T2" fmla="*/ 461 w 531"/>
              <a:gd name="T3" fmla="*/ 75 h 467"/>
              <a:gd name="T4" fmla="*/ 449 w 531"/>
              <a:gd name="T5" fmla="*/ 72 h 467"/>
              <a:gd name="T6" fmla="*/ 442 w 531"/>
              <a:gd name="T7" fmla="*/ 85 h 467"/>
              <a:gd name="T8" fmla="*/ 430 w 531"/>
              <a:gd name="T9" fmla="*/ 78 h 467"/>
              <a:gd name="T10" fmla="*/ 435 w 531"/>
              <a:gd name="T11" fmla="*/ 67 h 467"/>
              <a:gd name="T12" fmla="*/ 429 w 531"/>
              <a:gd name="T13" fmla="*/ 60 h 467"/>
              <a:gd name="T14" fmla="*/ 286 w 531"/>
              <a:gd name="T15" fmla="*/ 36 h 467"/>
              <a:gd name="T16" fmla="*/ 288 w 531"/>
              <a:gd name="T17" fmla="*/ 15 h 467"/>
              <a:gd name="T18" fmla="*/ 266 w 531"/>
              <a:gd name="T19" fmla="*/ 0 h 467"/>
              <a:gd name="T20" fmla="*/ 247 w 531"/>
              <a:gd name="T21" fmla="*/ 11 h 467"/>
              <a:gd name="T22" fmla="*/ 243 w 531"/>
              <a:gd name="T23" fmla="*/ 31 h 467"/>
              <a:gd name="T24" fmla="*/ 135 w 531"/>
              <a:gd name="T25" fmla="*/ 51 h 467"/>
              <a:gd name="T26" fmla="*/ 97 w 531"/>
              <a:gd name="T27" fmla="*/ 65 h 467"/>
              <a:gd name="T28" fmla="*/ 101 w 531"/>
              <a:gd name="T29" fmla="*/ 78 h 467"/>
              <a:gd name="T30" fmla="*/ 92 w 531"/>
              <a:gd name="T31" fmla="*/ 87 h 467"/>
              <a:gd name="T32" fmla="*/ 84 w 531"/>
              <a:gd name="T33" fmla="*/ 75 h 467"/>
              <a:gd name="T34" fmla="*/ 72 w 531"/>
              <a:gd name="T35" fmla="*/ 72 h 467"/>
              <a:gd name="T36" fmla="*/ 78 w 531"/>
              <a:gd name="T37" fmla="*/ 95 h 467"/>
              <a:gd name="T38" fmla="*/ 0 w 531"/>
              <a:gd name="T39" fmla="*/ 304 h 467"/>
              <a:gd name="T40" fmla="*/ 24 w 531"/>
              <a:gd name="T41" fmla="*/ 328 h 467"/>
              <a:gd name="T42" fmla="*/ 138 w 531"/>
              <a:gd name="T43" fmla="*/ 339 h 467"/>
              <a:gd name="T44" fmla="*/ 173 w 531"/>
              <a:gd name="T45" fmla="*/ 320 h 467"/>
              <a:gd name="T46" fmla="*/ 185 w 531"/>
              <a:gd name="T47" fmla="*/ 300 h 467"/>
              <a:gd name="T48" fmla="*/ 114 w 531"/>
              <a:gd name="T49" fmla="*/ 84 h 467"/>
              <a:gd name="T50" fmla="*/ 178 w 531"/>
              <a:gd name="T51" fmla="*/ 58 h 467"/>
              <a:gd name="T52" fmla="*/ 243 w 531"/>
              <a:gd name="T53" fmla="*/ 233 h 467"/>
              <a:gd name="T54" fmla="*/ 249 w 531"/>
              <a:gd name="T55" fmla="*/ 299 h 467"/>
              <a:gd name="T56" fmla="*/ 248 w 531"/>
              <a:gd name="T57" fmla="*/ 352 h 467"/>
              <a:gd name="T58" fmla="*/ 210 w 531"/>
              <a:gd name="T59" fmla="*/ 385 h 467"/>
              <a:gd name="T60" fmla="*/ 186 w 531"/>
              <a:gd name="T61" fmla="*/ 467 h 467"/>
              <a:gd name="T62" fmla="*/ 327 w 531"/>
              <a:gd name="T63" fmla="*/ 386 h 467"/>
              <a:gd name="T64" fmla="*/ 292 w 531"/>
              <a:gd name="T65" fmla="*/ 371 h 467"/>
              <a:gd name="T66" fmla="*/ 282 w 531"/>
              <a:gd name="T67" fmla="*/ 299 h 467"/>
              <a:gd name="T68" fmla="*/ 289 w 531"/>
              <a:gd name="T69" fmla="*/ 233 h 467"/>
              <a:gd name="T70" fmla="*/ 354 w 531"/>
              <a:gd name="T71" fmla="*/ 58 h 467"/>
              <a:gd name="T72" fmla="*/ 417 w 531"/>
              <a:gd name="T73" fmla="*/ 84 h 467"/>
              <a:gd name="T74" fmla="*/ 346 w 531"/>
              <a:gd name="T75" fmla="*/ 300 h 467"/>
              <a:gd name="T76" fmla="*/ 358 w 531"/>
              <a:gd name="T77" fmla="*/ 320 h 467"/>
              <a:gd name="T78" fmla="*/ 396 w 531"/>
              <a:gd name="T79" fmla="*/ 339 h 467"/>
              <a:gd name="T80" fmla="*/ 507 w 531"/>
              <a:gd name="T81" fmla="*/ 328 h 467"/>
              <a:gd name="T82" fmla="*/ 531 w 531"/>
              <a:gd name="T83" fmla="*/ 303 h 467"/>
              <a:gd name="T84" fmla="*/ 275 w 531"/>
              <a:gd name="T85" fmla="*/ 24 h 467"/>
              <a:gd name="T86" fmla="*/ 266 w 531"/>
              <a:gd name="T87" fmla="*/ 34 h 467"/>
              <a:gd name="T88" fmla="*/ 257 w 531"/>
              <a:gd name="T89" fmla="*/ 21 h 467"/>
              <a:gd name="T90" fmla="*/ 51 w 531"/>
              <a:gd name="T91" fmla="*/ 325 h 467"/>
              <a:gd name="T92" fmla="*/ 166 w 531"/>
              <a:gd name="T93" fmla="*/ 308 h 467"/>
              <a:gd name="T94" fmla="*/ 134 w 531"/>
              <a:gd name="T95" fmla="*/ 325 h 467"/>
              <a:gd name="T96" fmla="*/ 270 w 531"/>
              <a:gd name="T97" fmla="*/ 217 h 467"/>
              <a:gd name="T98" fmla="*/ 275 w 531"/>
              <a:gd name="T99" fmla="*/ 274 h 467"/>
              <a:gd name="T100" fmla="*/ 256 w 531"/>
              <a:gd name="T101" fmla="*/ 274 h 467"/>
              <a:gd name="T102" fmla="*/ 262 w 531"/>
              <a:gd name="T103" fmla="*/ 217 h 467"/>
              <a:gd name="T104" fmla="*/ 331 w 531"/>
              <a:gd name="T105" fmla="*/ 453 h 467"/>
              <a:gd name="T106" fmla="*/ 296 w 531"/>
              <a:gd name="T107" fmla="*/ 391 h 467"/>
              <a:gd name="T108" fmla="*/ 256 w 531"/>
              <a:gd name="T109" fmla="*/ 368 h 467"/>
              <a:gd name="T110" fmla="*/ 268 w 531"/>
              <a:gd name="T111" fmla="*/ 307 h 467"/>
              <a:gd name="T112" fmla="*/ 274 w 531"/>
              <a:gd name="T113" fmla="*/ 368 h 467"/>
              <a:gd name="T114" fmla="*/ 268 w 531"/>
              <a:gd name="T115" fmla="*/ 203 h 467"/>
              <a:gd name="T116" fmla="*/ 268 w 531"/>
              <a:gd name="T117" fmla="*/ 53 h 467"/>
              <a:gd name="T118" fmla="*/ 480 w 531"/>
              <a:gd name="T119" fmla="*/ 325 h 467"/>
              <a:gd name="T120" fmla="*/ 367 w 531"/>
              <a:gd name="T121" fmla="*/ 308 h 467"/>
              <a:gd name="T122" fmla="*/ 480 w 531"/>
              <a:gd name="T123" fmla="*/ 325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1" h="467">
                <a:moveTo>
                  <a:pt x="531" y="303"/>
                </a:moveTo>
                <a:lnTo>
                  <a:pt x="531" y="303"/>
                </a:lnTo>
                <a:lnTo>
                  <a:pt x="531" y="300"/>
                </a:lnTo>
                <a:lnTo>
                  <a:pt x="530" y="298"/>
                </a:lnTo>
                <a:lnTo>
                  <a:pt x="448" y="98"/>
                </a:lnTo>
                <a:lnTo>
                  <a:pt x="448" y="98"/>
                </a:lnTo>
                <a:lnTo>
                  <a:pt x="453" y="95"/>
                </a:lnTo>
                <a:lnTo>
                  <a:pt x="457" y="91"/>
                </a:lnTo>
                <a:lnTo>
                  <a:pt x="461" y="84"/>
                </a:lnTo>
                <a:lnTo>
                  <a:pt x="462" y="78"/>
                </a:lnTo>
                <a:lnTo>
                  <a:pt x="462" y="78"/>
                </a:lnTo>
                <a:lnTo>
                  <a:pt x="461" y="75"/>
                </a:lnTo>
                <a:lnTo>
                  <a:pt x="459" y="72"/>
                </a:lnTo>
                <a:lnTo>
                  <a:pt x="457" y="71"/>
                </a:lnTo>
                <a:lnTo>
                  <a:pt x="454" y="70"/>
                </a:lnTo>
                <a:lnTo>
                  <a:pt x="454" y="70"/>
                </a:lnTo>
                <a:lnTo>
                  <a:pt x="452" y="71"/>
                </a:lnTo>
                <a:lnTo>
                  <a:pt x="449" y="72"/>
                </a:lnTo>
                <a:lnTo>
                  <a:pt x="448" y="75"/>
                </a:lnTo>
                <a:lnTo>
                  <a:pt x="448" y="78"/>
                </a:lnTo>
                <a:lnTo>
                  <a:pt x="448" y="78"/>
                </a:lnTo>
                <a:lnTo>
                  <a:pt x="446" y="81"/>
                </a:lnTo>
                <a:lnTo>
                  <a:pt x="444" y="83"/>
                </a:lnTo>
                <a:lnTo>
                  <a:pt x="442" y="85"/>
                </a:lnTo>
                <a:lnTo>
                  <a:pt x="439" y="87"/>
                </a:lnTo>
                <a:lnTo>
                  <a:pt x="439" y="87"/>
                </a:lnTo>
                <a:lnTo>
                  <a:pt x="436" y="85"/>
                </a:lnTo>
                <a:lnTo>
                  <a:pt x="434" y="83"/>
                </a:lnTo>
                <a:lnTo>
                  <a:pt x="431" y="81"/>
                </a:lnTo>
                <a:lnTo>
                  <a:pt x="430" y="78"/>
                </a:lnTo>
                <a:lnTo>
                  <a:pt x="430" y="78"/>
                </a:lnTo>
                <a:lnTo>
                  <a:pt x="431" y="75"/>
                </a:lnTo>
                <a:lnTo>
                  <a:pt x="434" y="72"/>
                </a:lnTo>
                <a:lnTo>
                  <a:pt x="434" y="72"/>
                </a:lnTo>
                <a:lnTo>
                  <a:pt x="435" y="70"/>
                </a:lnTo>
                <a:lnTo>
                  <a:pt x="435" y="67"/>
                </a:lnTo>
                <a:lnTo>
                  <a:pt x="435" y="65"/>
                </a:lnTo>
                <a:lnTo>
                  <a:pt x="434" y="63"/>
                </a:lnTo>
                <a:lnTo>
                  <a:pt x="434" y="63"/>
                </a:lnTo>
                <a:lnTo>
                  <a:pt x="431" y="61"/>
                </a:lnTo>
                <a:lnTo>
                  <a:pt x="429" y="60"/>
                </a:lnTo>
                <a:lnTo>
                  <a:pt x="429" y="60"/>
                </a:lnTo>
                <a:lnTo>
                  <a:pt x="396" y="51"/>
                </a:lnTo>
                <a:lnTo>
                  <a:pt x="360" y="44"/>
                </a:lnTo>
                <a:lnTo>
                  <a:pt x="323" y="41"/>
                </a:lnTo>
                <a:lnTo>
                  <a:pt x="283" y="39"/>
                </a:lnTo>
                <a:lnTo>
                  <a:pt x="283" y="39"/>
                </a:lnTo>
                <a:lnTo>
                  <a:pt x="286" y="36"/>
                </a:lnTo>
                <a:lnTo>
                  <a:pt x="288" y="31"/>
                </a:lnTo>
                <a:lnTo>
                  <a:pt x="289" y="28"/>
                </a:lnTo>
                <a:lnTo>
                  <a:pt x="289" y="24"/>
                </a:lnTo>
                <a:lnTo>
                  <a:pt x="289" y="24"/>
                </a:lnTo>
                <a:lnTo>
                  <a:pt x="289" y="20"/>
                </a:lnTo>
                <a:lnTo>
                  <a:pt x="288" y="15"/>
                </a:lnTo>
                <a:lnTo>
                  <a:pt x="286" y="11"/>
                </a:lnTo>
                <a:lnTo>
                  <a:pt x="282" y="8"/>
                </a:lnTo>
                <a:lnTo>
                  <a:pt x="279" y="4"/>
                </a:lnTo>
                <a:lnTo>
                  <a:pt x="275" y="2"/>
                </a:lnTo>
                <a:lnTo>
                  <a:pt x="270" y="1"/>
                </a:lnTo>
                <a:lnTo>
                  <a:pt x="266" y="0"/>
                </a:lnTo>
                <a:lnTo>
                  <a:pt x="266" y="0"/>
                </a:lnTo>
                <a:lnTo>
                  <a:pt x="261" y="1"/>
                </a:lnTo>
                <a:lnTo>
                  <a:pt x="256" y="2"/>
                </a:lnTo>
                <a:lnTo>
                  <a:pt x="253" y="4"/>
                </a:lnTo>
                <a:lnTo>
                  <a:pt x="249" y="8"/>
                </a:lnTo>
                <a:lnTo>
                  <a:pt x="247" y="11"/>
                </a:lnTo>
                <a:lnTo>
                  <a:pt x="245" y="15"/>
                </a:lnTo>
                <a:lnTo>
                  <a:pt x="242" y="20"/>
                </a:lnTo>
                <a:lnTo>
                  <a:pt x="242" y="24"/>
                </a:lnTo>
                <a:lnTo>
                  <a:pt x="242" y="24"/>
                </a:lnTo>
                <a:lnTo>
                  <a:pt x="242" y="28"/>
                </a:lnTo>
                <a:lnTo>
                  <a:pt x="243" y="31"/>
                </a:lnTo>
                <a:lnTo>
                  <a:pt x="246" y="36"/>
                </a:lnTo>
                <a:lnTo>
                  <a:pt x="248" y="39"/>
                </a:lnTo>
                <a:lnTo>
                  <a:pt x="248" y="39"/>
                </a:lnTo>
                <a:lnTo>
                  <a:pt x="209" y="41"/>
                </a:lnTo>
                <a:lnTo>
                  <a:pt x="171" y="44"/>
                </a:lnTo>
                <a:lnTo>
                  <a:pt x="135" y="51"/>
                </a:lnTo>
                <a:lnTo>
                  <a:pt x="102" y="60"/>
                </a:lnTo>
                <a:lnTo>
                  <a:pt x="102" y="60"/>
                </a:lnTo>
                <a:lnTo>
                  <a:pt x="100" y="61"/>
                </a:lnTo>
                <a:lnTo>
                  <a:pt x="98" y="63"/>
                </a:lnTo>
                <a:lnTo>
                  <a:pt x="98" y="63"/>
                </a:lnTo>
                <a:lnTo>
                  <a:pt x="97" y="65"/>
                </a:lnTo>
                <a:lnTo>
                  <a:pt x="97" y="67"/>
                </a:lnTo>
                <a:lnTo>
                  <a:pt x="97" y="70"/>
                </a:lnTo>
                <a:lnTo>
                  <a:pt x="99" y="72"/>
                </a:lnTo>
                <a:lnTo>
                  <a:pt x="99" y="72"/>
                </a:lnTo>
                <a:lnTo>
                  <a:pt x="100" y="75"/>
                </a:lnTo>
                <a:lnTo>
                  <a:pt x="101" y="78"/>
                </a:lnTo>
                <a:lnTo>
                  <a:pt x="101" y="78"/>
                </a:lnTo>
                <a:lnTo>
                  <a:pt x="100" y="81"/>
                </a:lnTo>
                <a:lnTo>
                  <a:pt x="99" y="83"/>
                </a:lnTo>
                <a:lnTo>
                  <a:pt x="95" y="85"/>
                </a:lnTo>
                <a:lnTo>
                  <a:pt x="92" y="87"/>
                </a:lnTo>
                <a:lnTo>
                  <a:pt x="92" y="87"/>
                </a:lnTo>
                <a:lnTo>
                  <a:pt x="89" y="85"/>
                </a:lnTo>
                <a:lnTo>
                  <a:pt x="87" y="83"/>
                </a:lnTo>
                <a:lnTo>
                  <a:pt x="85" y="81"/>
                </a:lnTo>
                <a:lnTo>
                  <a:pt x="85" y="78"/>
                </a:lnTo>
                <a:lnTo>
                  <a:pt x="85" y="78"/>
                </a:lnTo>
                <a:lnTo>
                  <a:pt x="84" y="75"/>
                </a:lnTo>
                <a:lnTo>
                  <a:pt x="83" y="72"/>
                </a:lnTo>
                <a:lnTo>
                  <a:pt x="80" y="71"/>
                </a:lnTo>
                <a:lnTo>
                  <a:pt x="77" y="70"/>
                </a:lnTo>
                <a:lnTo>
                  <a:pt x="77" y="70"/>
                </a:lnTo>
                <a:lnTo>
                  <a:pt x="75" y="71"/>
                </a:lnTo>
                <a:lnTo>
                  <a:pt x="72" y="72"/>
                </a:lnTo>
                <a:lnTo>
                  <a:pt x="71" y="75"/>
                </a:lnTo>
                <a:lnTo>
                  <a:pt x="71" y="78"/>
                </a:lnTo>
                <a:lnTo>
                  <a:pt x="71" y="78"/>
                </a:lnTo>
                <a:lnTo>
                  <a:pt x="71" y="84"/>
                </a:lnTo>
                <a:lnTo>
                  <a:pt x="74" y="91"/>
                </a:lnTo>
                <a:lnTo>
                  <a:pt x="78" y="95"/>
                </a:lnTo>
                <a:lnTo>
                  <a:pt x="84" y="98"/>
                </a:lnTo>
                <a:lnTo>
                  <a:pt x="2" y="298"/>
                </a:lnTo>
                <a:lnTo>
                  <a:pt x="2" y="298"/>
                </a:lnTo>
                <a:lnTo>
                  <a:pt x="2" y="300"/>
                </a:lnTo>
                <a:lnTo>
                  <a:pt x="2" y="303"/>
                </a:lnTo>
                <a:lnTo>
                  <a:pt x="0" y="304"/>
                </a:lnTo>
                <a:lnTo>
                  <a:pt x="0" y="304"/>
                </a:lnTo>
                <a:lnTo>
                  <a:pt x="4" y="310"/>
                </a:lnTo>
                <a:lnTo>
                  <a:pt x="8" y="314"/>
                </a:lnTo>
                <a:lnTo>
                  <a:pt x="12" y="320"/>
                </a:lnTo>
                <a:lnTo>
                  <a:pt x="18" y="324"/>
                </a:lnTo>
                <a:lnTo>
                  <a:pt x="24" y="328"/>
                </a:lnTo>
                <a:lnTo>
                  <a:pt x="32" y="333"/>
                </a:lnTo>
                <a:lnTo>
                  <a:pt x="39" y="336"/>
                </a:lnTo>
                <a:lnTo>
                  <a:pt x="48" y="339"/>
                </a:lnTo>
                <a:lnTo>
                  <a:pt x="50" y="339"/>
                </a:lnTo>
                <a:lnTo>
                  <a:pt x="135" y="339"/>
                </a:lnTo>
                <a:lnTo>
                  <a:pt x="138" y="339"/>
                </a:lnTo>
                <a:lnTo>
                  <a:pt x="138" y="339"/>
                </a:lnTo>
                <a:lnTo>
                  <a:pt x="146" y="336"/>
                </a:lnTo>
                <a:lnTo>
                  <a:pt x="154" y="333"/>
                </a:lnTo>
                <a:lnTo>
                  <a:pt x="161" y="328"/>
                </a:lnTo>
                <a:lnTo>
                  <a:pt x="168" y="324"/>
                </a:lnTo>
                <a:lnTo>
                  <a:pt x="173" y="320"/>
                </a:lnTo>
                <a:lnTo>
                  <a:pt x="179" y="314"/>
                </a:lnTo>
                <a:lnTo>
                  <a:pt x="183" y="310"/>
                </a:lnTo>
                <a:lnTo>
                  <a:pt x="186" y="304"/>
                </a:lnTo>
                <a:lnTo>
                  <a:pt x="185" y="303"/>
                </a:lnTo>
                <a:lnTo>
                  <a:pt x="185" y="303"/>
                </a:lnTo>
                <a:lnTo>
                  <a:pt x="185" y="300"/>
                </a:lnTo>
                <a:lnTo>
                  <a:pt x="184" y="298"/>
                </a:lnTo>
                <a:lnTo>
                  <a:pt x="102" y="98"/>
                </a:lnTo>
                <a:lnTo>
                  <a:pt x="102" y="98"/>
                </a:lnTo>
                <a:lnTo>
                  <a:pt x="107" y="95"/>
                </a:lnTo>
                <a:lnTo>
                  <a:pt x="112" y="90"/>
                </a:lnTo>
                <a:lnTo>
                  <a:pt x="114" y="84"/>
                </a:lnTo>
                <a:lnTo>
                  <a:pt x="115" y="78"/>
                </a:lnTo>
                <a:lnTo>
                  <a:pt x="115" y="78"/>
                </a:lnTo>
                <a:lnTo>
                  <a:pt x="114" y="70"/>
                </a:lnTo>
                <a:lnTo>
                  <a:pt x="114" y="70"/>
                </a:lnTo>
                <a:lnTo>
                  <a:pt x="145" y="64"/>
                </a:lnTo>
                <a:lnTo>
                  <a:pt x="178" y="58"/>
                </a:lnTo>
                <a:lnTo>
                  <a:pt x="212" y="54"/>
                </a:lnTo>
                <a:lnTo>
                  <a:pt x="249" y="53"/>
                </a:lnTo>
                <a:lnTo>
                  <a:pt x="249" y="211"/>
                </a:lnTo>
                <a:lnTo>
                  <a:pt x="249" y="211"/>
                </a:lnTo>
                <a:lnTo>
                  <a:pt x="246" y="222"/>
                </a:lnTo>
                <a:lnTo>
                  <a:pt x="243" y="233"/>
                </a:lnTo>
                <a:lnTo>
                  <a:pt x="241" y="244"/>
                </a:lnTo>
                <a:lnTo>
                  <a:pt x="241" y="255"/>
                </a:lnTo>
                <a:lnTo>
                  <a:pt x="241" y="267"/>
                </a:lnTo>
                <a:lnTo>
                  <a:pt x="243" y="278"/>
                </a:lnTo>
                <a:lnTo>
                  <a:pt x="246" y="288"/>
                </a:lnTo>
                <a:lnTo>
                  <a:pt x="249" y="299"/>
                </a:lnTo>
                <a:lnTo>
                  <a:pt x="249" y="299"/>
                </a:lnTo>
                <a:lnTo>
                  <a:pt x="249" y="300"/>
                </a:lnTo>
                <a:lnTo>
                  <a:pt x="249" y="341"/>
                </a:lnTo>
                <a:lnTo>
                  <a:pt x="249" y="341"/>
                </a:lnTo>
                <a:lnTo>
                  <a:pt x="249" y="346"/>
                </a:lnTo>
                <a:lnTo>
                  <a:pt x="248" y="352"/>
                </a:lnTo>
                <a:lnTo>
                  <a:pt x="246" y="358"/>
                </a:lnTo>
                <a:lnTo>
                  <a:pt x="242" y="364"/>
                </a:lnTo>
                <a:lnTo>
                  <a:pt x="238" y="371"/>
                </a:lnTo>
                <a:lnTo>
                  <a:pt x="230" y="376"/>
                </a:lnTo>
                <a:lnTo>
                  <a:pt x="222" y="381"/>
                </a:lnTo>
                <a:lnTo>
                  <a:pt x="210" y="385"/>
                </a:lnTo>
                <a:lnTo>
                  <a:pt x="206" y="386"/>
                </a:lnTo>
                <a:lnTo>
                  <a:pt x="205" y="391"/>
                </a:lnTo>
                <a:lnTo>
                  <a:pt x="192" y="391"/>
                </a:lnTo>
                <a:lnTo>
                  <a:pt x="192" y="429"/>
                </a:lnTo>
                <a:lnTo>
                  <a:pt x="186" y="429"/>
                </a:lnTo>
                <a:lnTo>
                  <a:pt x="186" y="467"/>
                </a:lnTo>
                <a:lnTo>
                  <a:pt x="345" y="467"/>
                </a:lnTo>
                <a:lnTo>
                  <a:pt x="345" y="429"/>
                </a:lnTo>
                <a:lnTo>
                  <a:pt x="340" y="429"/>
                </a:lnTo>
                <a:lnTo>
                  <a:pt x="340" y="391"/>
                </a:lnTo>
                <a:lnTo>
                  <a:pt x="327" y="391"/>
                </a:lnTo>
                <a:lnTo>
                  <a:pt x="327" y="386"/>
                </a:lnTo>
                <a:lnTo>
                  <a:pt x="321" y="385"/>
                </a:lnTo>
                <a:lnTo>
                  <a:pt x="321" y="385"/>
                </a:lnTo>
                <a:lnTo>
                  <a:pt x="311" y="382"/>
                </a:lnTo>
                <a:lnTo>
                  <a:pt x="304" y="379"/>
                </a:lnTo>
                <a:lnTo>
                  <a:pt x="297" y="375"/>
                </a:lnTo>
                <a:lnTo>
                  <a:pt x="292" y="371"/>
                </a:lnTo>
                <a:lnTo>
                  <a:pt x="288" y="364"/>
                </a:lnTo>
                <a:lnTo>
                  <a:pt x="286" y="358"/>
                </a:lnTo>
                <a:lnTo>
                  <a:pt x="283" y="350"/>
                </a:lnTo>
                <a:lnTo>
                  <a:pt x="282" y="341"/>
                </a:lnTo>
                <a:lnTo>
                  <a:pt x="282" y="299"/>
                </a:lnTo>
                <a:lnTo>
                  <a:pt x="282" y="299"/>
                </a:lnTo>
                <a:lnTo>
                  <a:pt x="286" y="288"/>
                </a:lnTo>
                <a:lnTo>
                  <a:pt x="289" y="278"/>
                </a:lnTo>
                <a:lnTo>
                  <a:pt x="290" y="266"/>
                </a:lnTo>
                <a:lnTo>
                  <a:pt x="290" y="255"/>
                </a:lnTo>
                <a:lnTo>
                  <a:pt x="290" y="244"/>
                </a:lnTo>
                <a:lnTo>
                  <a:pt x="289" y="233"/>
                </a:lnTo>
                <a:lnTo>
                  <a:pt x="286" y="222"/>
                </a:lnTo>
                <a:lnTo>
                  <a:pt x="282" y="211"/>
                </a:lnTo>
                <a:lnTo>
                  <a:pt x="282" y="53"/>
                </a:lnTo>
                <a:lnTo>
                  <a:pt x="282" y="53"/>
                </a:lnTo>
                <a:lnTo>
                  <a:pt x="319" y="54"/>
                </a:lnTo>
                <a:lnTo>
                  <a:pt x="354" y="58"/>
                </a:lnTo>
                <a:lnTo>
                  <a:pt x="387" y="64"/>
                </a:lnTo>
                <a:lnTo>
                  <a:pt x="417" y="70"/>
                </a:lnTo>
                <a:lnTo>
                  <a:pt x="417" y="70"/>
                </a:lnTo>
                <a:lnTo>
                  <a:pt x="416" y="78"/>
                </a:lnTo>
                <a:lnTo>
                  <a:pt x="416" y="78"/>
                </a:lnTo>
                <a:lnTo>
                  <a:pt x="417" y="84"/>
                </a:lnTo>
                <a:lnTo>
                  <a:pt x="421" y="90"/>
                </a:lnTo>
                <a:lnTo>
                  <a:pt x="424" y="95"/>
                </a:lnTo>
                <a:lnTo>
                  <a:pt x="429" y="98"/>
                </a:lnTo>
                <a:lnTo>
                  <a:pt x="347" y="298"/>
                </a:lnTo>
                <a:lnTo>
                  <a:pt x="347" y="298"/>
                </a:lnTo>
                <a:lnTo>
                  <a:pt x="346" y="300"/>
                </a:lnTo>
                <a:lnTo>
                  <a:pt x="347" y="303"/>
                </a:lnTo>
                <a:lnTo>
                  <a:pt x="346" y="304"/>
                </a:lnTo>
                <a:lnTo>
                  <a:pt x="346" y="304"/>
                </a:lnTo>
                <a:lnTo>
                  <a:pt x="349" y="310"/>
                </a:lnTo>
                <a:lnTo>
                  <a:pt x="354" y="314"/>
                </a:lnTo>
                <a:lnTo>
                  <a:pt x="358" y="320"/>
                </a:lnTo>
                <a:lnTo>
                  <a:pt x="363" y="324"/>
                </a:lnTo>
                <a:lnTo>
                  <a:pt x="370" y="328"/>
                </a:lnTo>
                <a:lnTo>
                  <a:pt x="377" y="333"/>
                </a:lnTo>
                <a:lnTo>
                  <a:pt x="385" y="336"/>
                </a:lnTo>
                <a:lnTo>
                  <a:pt x="394" y="339"/>
                </a:lnTo>
                <a:lnTo>
                  <a:pt x="396" y="339"/>
                </a:lnTo>
                <a:lnTo>
                  <a:pt x="481" y="339"/>
                </a:lnTo>
                <a:lnTo>
                  <a:pt x="483" y="339"/>
                </a:lnTo>
                <a:lnTo>
                  <a:pt x="483" y="339"/>
                </a:lnTo>
                <a:lnTo>
                  <a:pt x="492" y="336"/>
                </a:lnTo>
                <a:lnTo>
                  <a:pt x="499" y="333"/>
                </a:lnTo>
                <a:lnTo>
                  <a:pt x="507" y="328"/>
                </a:lnTo>
                <a:lnTo>
                  <a:pt x="513" y="324"/>
                </a:lnTo>
                <a:lnTo>
                  <a:pt x="519" y="320"/>
                </a:lnTo>
                <a:lnTo>
                  <a:pt x="524" y="314"/>
                </a:lnTo>
                <a:lnTo>
                  <a:pt x="527" y="310"/>
                </a:lnTo>
                <a:lnTo>
                  <a:pt x="531" y="304"/>
                </a:lnTo>
                <a:lnTo>
                  <a:pt x="531" y="303"/>
                </a:lnTo>
                <a:close/>
                <a:moveTo>
                  <a:pt x="266" y="15"/>
                </a:moveTo>
                <a:lnTo>
                  <a:pt x="266" y="15"/>
                </a:lnTo>
                <a:lnTo>
                  <a:pt x="269" y="15"/>
                </a:lnTo>
                <a:lnTo>
                  <a:pt x="273" y="17"/>
                </a:lnTo>
                <a:lnTo>
                  <a:pt x="275" y="21"/>
                </a:lnTo>
                <a:lnTo>
                  <a:pt x="275" y="24"/>
                </a:lnTo>
                <a:lnTo>
                  <a:pt x="275" y="24"/>
                </a:lnTo>
                <a:lnTo>
                  <a:pt x="275" y="27"/>
                </a:lnTo>
                <a:lnTo>
                  <a:pt x="273" y="30"/>
                </a:lnTo>
                <a:lnTo>
                  <a:pt x="269" y="33"/>
                </a:lnTo>
                <a:lnTo>
                  <a:pt x="266" y="34"/>
                </a:lnTo>
                <a:lnTo>
                  <a:pt x="266" y="34"/>
                </a:lnTo>
                <a:lnTo>
                  <a:pt x="262" y="33"/>
                </a:lnTo>
                <a:lnTo>
                  <a:pt x="260" y="30"/>
                </a:lnTo>
                <a:lnTo>
                  <a:pt x="257" y="27"/>
                </a:lnTo>
                <a:lnTo>
                  <a:pt x="256" y="24"/>
                </a:lnTo>
                <a:lnTo>
                  <a:pt x="256" y="24"/>
                </a:lnTo>
                <a:lnTo>
                  <a:pt x="257" y="21"/>
                </a:lnTo>
                <a:lnTo>
                  <a:pt x="260" y="17"/>
                </a:lnTo>
                <a:lnTo>
                  <a:pt x="262" y="15"/>
                </a:lnTo>
                <a:lnTo>
                  <a:pt x="266" y="15"/>
                </a:lnTo>
                <a:lnTo>
                  <a:pt x="266" y="15"/>
                </a:lnTo>
                <a:close/>
                <a:moveTo>
                  <a:pt x="134" y="325"/>
                </a:moveTo>
                <a:lnTo>
                  <a:pt x="51" y="325"/>
                </a:lnTo>
                <a:lnTo>
                  <a:pt x="51" y="325"/>
                </a:lnTo>
                <a:lnTo>
                  <a:pt x="41" y="322"/>
                </a:lnTo>
                <a:lnTo>
                  <a:pt x="34" y="318"/>
                </a:lnTo>
                <a:lnTo>
                  <a:pt x="26" y="313"/>
                </a:lnTo>
                <a:lnTo>
                  <a:pt x="21" y="308"/>
                </a:lnTo>
                <a:lnTo>
                  <a:pt x="166" y="308"/>
                </a:lnTo>
                <a:lnTo>
                  <a:pt x="166" y="308"/>
                </a:lnTo>
                <a:lnTo>
                  <a:pt x="159" y="313"/>
                </a:lnTo>
                <a:lnTo>
                  <a:pt x="152" y="318"/>
                </a:lnTo>
                <a:lnTo>
                  <a:pt x="144" y="322"/>
                </a:lnTo>
                <a:lnTo>
                  <a:pt x="134" y="325"/>
                </a:lnTo>
                <a:lnTo>
                  <a:pt x="134" y="325"/>
                </a:lnTo>
                <a:close/>
                <a:moveTo>
                  <a:pt x="19" y="294"/>
                </a:moveTo>
                <a:lnTo>
                  <a:pt x="93" y="114"/>
                </a:lnTo>
                <a:lnTo>
                  <a:pt x="167" y="294"/>
                </a:lnTo>
                <a:lnTo>
                  <a:pt x="19" y="294"/>
                </a:lnTo>
                <a:close/>
                <a:moveTo>
                  <a:pt x="270" y="217"/>
                </a:moveTo>
                <a:lnTo>
                  <a:pt x="270" y="217"/>
                </a:lnTo>
                <a:lnTo>
                  <a:pt x="273" y="227"/>
                </a:lnTo>
                <a:lnTo>
                  <a:pt x="275" y="237"/>
                </a:lnTo>
                <a:lnTo>
                  <a:pt x="276" y="245"/>
                </a:lnTo>
                <a:lnTo>
                  <a:pt x="276" y="255"/>
                </a:lnTo>
                <a:lnTo>
                  <a:pt x="276" y="265"/>
                </a:lnTo>
                <a:lnTo>
                  <a:pt x="275" y="274"/>
                </a:lnTo>
                <a:lnTo>
                  <a:pt x="273" y="283"/>
                </a:lnTo>
                <a:lnTo>
                  <a:pt x="270" y="293"/>
                </a:lnTo>
                <a:lnTo>
                  <a:pt x="262" y="293"/>
                </a:lnTo>
                <a:lnTo>
                  <a:pt x="262" y="293"/>
                </a:lnTo>
                <a:lnTo>
                  <a:pt x="259" y="283"/>
                </a:lnTo>
                <a:lnTo>
                  <a:pt x="256" y="274"/>
                </a:lnTo>
                <a:lnTo>
                  <a:pt x="255" y="265"/>
                </a:lnTo>
                <a:lnTo>
                  <a:pt x="255" y="255"/>
                </a:lnTo>
                <a:lnTo>
                  <a:pt x="255" y="245"/>
                </a:lnTo>
                <a:lnTo>
                  <a:pt x="256" y="237"/>
                </a:lnTo>
                <a:lnTo>
                  <a:pt x="259" y="227"/>
                </a:lnTo>
                <a:lnTo>
                  <a:pt x="262" y="217"/>
                </a:lnTo>
                <a:lnTo>
                  <a:pt x="270" y="217"/>
                </a:lnTo>
                <a:close/>
                <a:moveTo>
                  <a:pt x="331" y="453"/>
                </a:moveTo>
                <a:lnTo>
                  <a:pt x="200" y="453"/>
                </a:lnTo>
                <a:lnTo>
                  <a:pt x="200" y="443"/>
                </a:lnTo>
                <a:lnTo>
                  <a:pt x="331" y="443"/>
                </a:lnTo>
                <a:lnTo>
                  <a:pt x="331" y="453"/>
                </a:lnTo>
                <a:close/>
                <a:moveTo>
                  <a:pt x="207" y="429"/>
                </a:moveTo>
                <a:lnTo>
                  <a:pt x="207" y="406"/>
                </a:lnTo>
                <a:lnTo>
                  <a:pt x="326" y="406"/>
                </a:lnTo>
                <a:lnTo>
                  <a:pt x="326" y="429"/>
                </a:lnTo>
                <a:lnTo>
                  <a:pt x="207" y="429"/>
                </a:lnTo>
                <a:close/>
                <a:moveTo>
                  <a:pt x="296" y="391"/>
                </a:moveTo>
                <a:lnTo>
                  <a:pt x="235" y="391"/>
                </a:lnTo>
                <a:lnTo>
                  <a:pt x="235" y="391"/>
                </a:lnTo>
                <a:lnTo>
                  <a:pt x="241" y="386"/>
                </a:lnTo>
                <a:lnTo>
                  <a:pt x="248" y="380"/>
                </a:lnTo>
                <a:lnTo>
                  <a:pt x="252" y="375"/>
                </a:lnTo>
                <a:lnTo>
                  <a:pt x="256" y="368"/>
                </a:lnTo>
                <a:lnTo>
                  <a:pt x="260" y="362"/>
                </a:lnTo>
                <a:lnTo>
                  <a:pt x="262" y="355"/>
                </a:lnTo>
                <a:lnTo>
                  <a:pt x="263" y="348"/>
                </a:lnTo>
                <a:lnTo>
                  <a:pt x="263" y="341"/>
                </a:lnTo>
                <a:lnTo>
                  <a:pt x="263" y="307"/>
                </a:lnTo>
                <a:lnTo>
                  <a:pt x="268" y="307"/>
                </a:lnTo>
                <a:lnTo>
                  <a:pt x="268" y="341"/>
                </a:lnTo>
                <a:lnTo>
                  <a:pt x="268" y="341"/>
                </a:lnTo>
                <a:lnTo>
                  <a:pt x="269" y="348"/>
                </a:lnTo>
                <a:lnTo>
                  <a:pt x="269" y="354"/>
                </a:lnTo>
                <a:lnTo>
                  <a:pt x="272" y="362"/>
                </a:lnTo>
                <a:lnTo>
                  <a:pt x="274" y="368"/>
                </a:lnTo>
                <a:lnTo>
                  <a:pt x="278" y="375"/>
                </a:lnTo>
                <a:lnTo>
                  <a:pt x="282" y="380"/>
                </a:lnTo>
                <a:lnTo>
                  <a:pt x="289" y="386"/>
                </a:lnTo>
                <a:lnTo>
                  <a:pt x="296" y="391"/>
                </a:lnTo>
                <a:lnTo>
                  <a:pt x="296" y="391"/>
                </a:lnTo>
                <a:close/>
                <a:moveTo>
                  <a:pt x="268" y="203"/>
                </a:moveTo>
                <a:lnTo>
                  <a:pt x="263" y="203"/>
                </a:lnTo>
                <a:lnTo>
                  <a:pt x="263" y="53"/>
                </a:lnTo>
                <a:lnTo>
                  <a:pt x="263" y="53"/>
                </a:lnTo>
                <a:lnTo>
                  <a:pt x="266" y="53"/>
                </a:lnTo>
                <a:lnTo>
                  <a:pt x="266" y="53"/>
                </a:lnTo>
                <a:lnTo>
                  <a:pt x="268" y="53"/>
                </a:lnTo>
                <a:lnTo>
                  <a:pt x="268" y="203"/>
                </a:lnTo>
                <a:close/>
                <a:moveTo>
                  <a:pt x="512" y="294"/>
                </a:moveTo>
                <a:lnTo>
                  <a:pt x="364" y="294"/>
                </a:lnTo>
                <a:lnTo>
                  <a:pt x="439" y="114"/>
                </a:lnTo>
                <a:lnTo>
                  <a:pt x="512" y="294"/>
                </a:lnTo>
                <a:close/>
                <a:moveTo>
                  <a:pt x="480" y="325"/>
                </a:moveTo>
                <a:lnTo>
                  <a:pt x="397" y="325"/>
                </a:lnTo>
                <a:lnTo>
                  <a:pt x="397" y="325"/>
                </a:lnTo>
                <a:lnTo>
                  <a:pt x="387" y="322"/>
                </a:lnTo>
                <a:lnTo>
                  <a:pt x="380" y="318"/>
                </a:lnTo>
                <a:lnTo>
                  <a:pt x="372" y="313"/>
                </a:lnTo>
                <a:lnTo>
                  <a:pt x="367" y="308"/>
                </a:lnTo>
                <a:lnTo>
                  <a:pt x="511" y="308"/>
                </a:lnTo>
                <a:lnTo>
                  <a:pt x="511" y="308"/>
                </a:lnTo>
                <a:lnTo>
                  <a:pt x="505" y="313"/>
                </a:lnTo>
                <a:lnTo>
                  <a:pt x="497" y="318"/>
                </a:lnTo>
                <a:lnTo>
                  <a:pt x="490" y="322"/>
                </a:lnTo>
                <a:lnTo>
                  <a:pt x="480" y="325"/>
                </a:lnTo>
                <a:lnTo>
                  <a:pt x="480" y="3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7" name="타원 7"/>
          <p:cNvSpPr/>
          <p:nvPr/>
        </p:nvSpPr>
        <p:spPr>
          <a:xfrm>
            <a:off x="5678887" y="4373012"/>
            <a:ext cx="769168" cy="769168"/>
          </a:xfrm>
          <a:prstGeom prst="ellipse">
            <a:avLst/>
          </a:prstGeom>
          <a:noFill/>
          <a:ln w="28575">
            <a:solidFill>
              <a:srgbClr val="C359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rgbClr val="7B5A85"/>
              </a:solidFill>
            </a:endParaRPr>
          </a:p>
        </p:txBody>
      </p:sp>
      <p:grpSp>
        <p:nvGrpSpPr>
          <p:cNvPr id="80" name="Group 79"/>
          <p:cNvGrpSpPr/>
          <p:nvPr/>
        </p:nvGrpSpPr>
        <p:grpSpPr>
          <a:xfrm>
            <a:off x="5848099" y="4553705"/>
            <a:ext cx="430744" cy="407783"/>
            <a:chOff x="2835275" y="3127375"/>
            <a:chExt cx="744538" cy="704850"/>
          </a:xfrm>
          <a:solidFill>
            <a:schemeClr val="bg1"/>
          </a:solidFill>
        </p:grpSpPr>
        <p:sp>
          <p:nvSpPr>
            <p:cNvPr id="81" name="Freeform 80"/>
            <p:cNvSpPr>
              <a:spLocks noEditPoints="1"/>
            </p:cNvSpPr>
            <p:nvPr/>
          </p:nvSpPr>
          <p:spPr bwMode="auto">
            <a:xfrm>
              <a:off x="2835275" y="3324225"/>
              <a:ext cx="504825" cy="508000"/>
            </a:xfrm>
            <a:custGeom>
              <a:avLst/>
              <a:gdLst>
                <a:gd name="T0" fmla="*/ 284 w 318"/>
                <a:gd name="T1" fmla="*/ 55 h 320"/>
                <a:gd name="T2" fmla="*/ 253 w 318"/>
                <a:gd name="T3" fmla="*/ 61 h 320"/>
                <a:gd name="T4" fmla="*/ 195 w 318"/>
                <a:gd name="T5" fmla="*/ 28 h 320"/>
                <a:gd name="T6" fmla="*/ 185 w 318"/>
                <a:gd name="T7" fmla="*/ 0 h 320"/>
                <a:gd name="T8" fmla="*/ 125 w 318"/>
                <a:gd name="T9" fmla="*/ 27 h 320"/>
                <a:gd name="T10" fmla="*/ 55 w 318"/>
                <a:gd name="T11" fmla="*/ 36 h 320"/>
                <a:gd name="T12" fmla="*/ 57 w 318"/>
                <a:gd name="T13" fmla="*/ 66 h 320"/>
                <a:gd name="T14" fmla="*/ 25 w 318"/>
                <a:gd name="T15" fmla="*/ 120 h 320"/>
                <a:gd name="T16" fmla="*/ 0 w 318"/>
                <a:gd name="T17" fmla="*/ 135 h 320"/>
                <a:gd name="T18" fmla="*/ 20 w 318"/>
                <a:gd name="T19" fmla="*/ 192 h 320"/>
                <a:gd name="T20" fmla="*/ 35 w 318"/>
                <a:gd name="T21" fmla="*/ 264 h 320"/>
                <a:gd name="T22" fmla="*/ 64 w 318"/>
                <a:gd name="T23" fmla="*/ 268 h 320"/>
                <a:gd name="T24" fmla="*/ 116 w 318"/>
                <a:gd name="T25" fmla="*/ 298 h 320"/>
                <a:gd name="T26" fmla="*/ 135 w 318"/>
                <a:gd name="T27" fmla="*/ 320 h 320"/>
                <a:gd name="T28" fmla="*/ 192 w 318"/>
                <a:gd name="T29" fmla="*/ 300 h 320"/>
                <a:gd name="T30" fmla="*/ 263 w 318"/>
                <a:gd name="T31" fmla="*/ 284 h 320"/>
                <a:gd name="T32" fmla="*/ 264 w 318"/>
                <a:gd name="T33" fmla="*/ 255 h 320"/>
                <a:gd name="T34" fmla="*/ 294 w 318"/>
                <a:gd name="T35" fmla="*/ 199 h 320"/>
                <a:gd name="T36" fmla="*/ 318 w 318"/>
                <a:gd name="T37" fmla="*/ 185 h 320"/>
                <a:gd name="T38" fmla="*/ 293 w 318"/>
                <a:gd name="T39" fmla="*/ 126 h 320"/>
                <a:gd name="T40" fmla="*/ 304 w 318"/>
                <a:gd name="T41" fmla="*/ 173 h 320"/>
                <a:gd name="T42" fmla="*/ 283 w 318"/>
                <a:gd name="T43" fmla="*/ 183 h 320"/>
                <a:gd name="T44" fmla="*/ 294 w 318"/>
                <a:gd name="T45" fmla="*/ 218 h 320"/>
                <a:gd name="T46" fmla="*/ 257 w 318"/>
                <a:gd name="T47" fmla="*/ 242 h 320"/>
                <a:gd name="T48" fmla="*/ 244 w 318"/>
                <a:gd name="T49" fmla="*/ 256 h 320"/>
                <a:gd name="T50" fmla="*/ 220 w 318"/>
                <a:gd name="T51" fmla="*/ 293 h 320"/>
                <a:gd name="T52" fmla="*/ 204 w 318"/>
                <a:gd name="T53" fmla="*/ 281 h 320"/>
                <a:gd name="T54" fmla="*/ 180 w 318"/>
                <a:gd name="T55" fmla="*/ 288 h 320"/>
                <a:gd name="T56" fmla="*/ 142 w 318"/>
                <a:gd name="T57" fmla="*/ 290 h 320"/>
                <a:gd name="T58" fmla="*/ 127 w 318"/>
                <a:gd name="T59" fmla="*/ 286 h 320"/>
                <a:gd name="T60" fmla="*/ 101 w 318"/>
                <a:gd name="T61" fmla="*/ 294 h 320"/>
                <a:gd name="T62" fmla="*/ 77 w 318"/>
                <a:gd name="T63" fmla="*/ 260 h 320"/>
                <a:gd name="T64" fmla="*/ 61 w 318"/>
                <a:gd name="T65" fmla="*/ 245 h 320"/>
                <a:gd name="T66" fmla="*/ 27 w 318"/>
                <a:gd name="T67" fmla="*/ 220 h 320"/>
                <a:gd name="T68" fmla="*/ 38 w 318"/>
                <a:gd name="T69" fmla="*/ 204 h 320"/>
                <a:gd name="T70" fmla="*/ 32 w 318"/>
                <a:gd name="T71" fmla="*/ 180 h 320"/>
                <a:gd name="T72" fmla="*/ 33 w 318"/>
                <a:gd name="T73" fmla="*/ 143 h 320"/>
                <a:gd name="T74" fmla="*/ 37 w 318"/>
                <a:gd name="T75" fmla="*/ 129 h 320"/>
                <a:gd name="T76" fmla="*/ 25 w 318"/>
                <a:gd name="T77" fmla="*/ 102 h 320"/>
                <a:gd name="T78" fmla="*/ 65 w 318"/>
                <a:gd name="T79" fmla="*/ 79 h 320"/>
                <a:gd name="T80" fmla="*/ 80 w 318"/>
                <a:gd name="T81" fmla="*/ 65 h 320"/>
                <a:gd name="T82" fmla="*/ 114 w 318"/>
                <a:gd name="T83" fmla="*/ 45 h 320"/>
                <a:gd name="T84" fmla="*/ 133 w 318"/>
                <a:gd name="T85" fmla="*/ 40 h 320"/>
                <a:gd name="T86" fmla="*/ 173 w 318"/>
                <a:gd name="T87" fmla="*/ 14 h 320"/>
                <a:gd name="T88" fmla="*/ 182 w 318"/>
                <a:gd name="T89" fmla="*/ 40 h 320"/>
                <a:gd name="T90" fmla="*/ 218 w 318"/>
                <a:gd name="T91" fmla="*/ 25 h 320"/>
                <a:gd name="T92" fmla="*/ 240 w 318"/>
                <a:gd name="T93" fmla="*/ 68 h 320"/>
                <a:gd name="T94" fmla="*/ 253 w 318"/>
                <a:gd name="T95" fmla="*/ 80 h 320"/>
                <a:gd name="T96" fmla="*/ 274 w 318"/>
                <a:gd name="T97" fmla="*/ 115 h 320"/>
                <a:gd name="T98" fmla="*/ 281 w 318"/>
                <a:gd name="T99" fmla="*/ 134 h 320"/>
                <a:gd name="T100" fmla="*/ 304 w 318"/>
                <a:gd name="T101" fmla="*/ 173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18" h="320">
                  <a:moveTo>
                    <a:pt x="290" y="119"/>
                  </a:moveTo>
                  <a:lnTo>
                    <a:pt x="310" y="102"/>
                  </a:lnTo>
                  <a:lnTo>
                    <a:pt x="284" y="55"/>
                  </a:lnTo>
                  <a:lnTo>
                    <a:pt x="257" y="64"/>
                  </a:lnTo>
                  <a:lnTo>
                    <a:pt x="257" y="64"/>
                  </a:lnTo>
                  <a:lnTo>
                    <a:pt x="253" y="61"/>
                  </a:lnTo>
                  <a:lnTo>
                    <a:pt x="260" y="34"/>
                  </a:lnTo>
                  <a:lnTo>
                    <a:pt x="215" y="8"/>
                  </a:lnTo>
                  <a:lnTo>
                    <a:pt x="195" y="28"/>
                  </a:lnTo>
                  <a:lnTo>
                    <a:pt x="195" y="28"/>
                  </a:lnTo>
                  <a:lnTo>
                    <a:pt x="190" y="27"/>
                  </a:lnTo>
                  <a:lnTo>
                    <a:pt x="185" y="0"/>
                  </a:lnTo>
                  <a:lnTo>
                    <a:pt x="131" y="0"/>
                  </a:lnTo>
                  <a:lnTo>
                    <a:pt x="125" y="27"/>
                  </a:lnTo>
                  <a:lnTo>
                    <a:pt x="125" y="27"/>
                  </a:lnTo>
                  <a:lnTo>
                    <a:pt x="119" y="29"/>
                  </a:lnTo>
                  <a:lnTo>
                    <a:pt x="101" y="9"/>
                  </a:lnTo>
                  <a:lnTo>
                    <a:pt x="55" y="36"/>
                  </a:lnTo>
                  <a:lnTo>
                    <a:pt x="62" y="61"/>
                  </a:lnTo>
                  <a:lnTo>
                    <a:pt x="62" y="61"/>
                  </a:lnTo>
                  <a:lnTo>
                    <a:pt x="57" y="66"/>
                  </a:lnTo>
                  <a:lnTo>
                    <a:pt x="33" y="58"/>
                  </a:lnTo>
                  <a:lnTo>
                    <a:pt x="7" y="105"/>
                  </a:lnTo>
                  <a:lnTo>
                    <a:pt x="25" y="120"/>
                  </a:lnTo>
                  <a:lnTo>
                    <a:pt x="25" y="120"/>
                  </a:lnTo>
                  <a:lnTo>
                    <a:pt x="21" y="131"/>
                  </a:lnTo>
                  <a:lnTo>
                    <a:pt x="0" y="135"/>
                  </a:lnTo>
                  <a:lnTo>
                    <a:pt x="0" y="188"/>
                  </a:lnTo>
                  <a:lnTo>
                    <a:pt x="20" y="192"/>
                  </a:lnTo>
                  <a:lnTo>
                    <a:pt x="20" y="192"/>
                  </a:lnTo>
                  <a:lnTo>
                    <a:pt x="24" y="205"/>
                  </a:lnTo>
                  <a:lnTo>
                    <a:pt x="8" y="218"/>
                  </a:lnTo>
                  <a:lnTo>
                    <a:pt x="35" y="264"/>
                  </a:lnTo>
                  <a:lnTo>
                    <a:pt x="54" y="258"/>
                  </a:lnTo>
                  <a:lnTo>
                    <a:pt x="54" y="258"/>
                  </a:lnTo>
                  <a:lnTo>
                    <a:pt x="64" y="268"/>
                  </a:lnTo>
                  <a:lnTo>
                    <a:pt x="58" y="285"/>
                  </a:lnTo>
                  <a:lnTo>
                    <a:pt x="104" y="312"/>
                  </a:lnTo>
                  <a:lnTo>
                    <a:pt x="116" y="298"/>
                  </a:lnTo>
                  <a:lnTo>
                    <a:pt x="116" y="298"/>
                  </a:lnTo>
                  <a:lnTo>
                    <a:pt x="131" y="301"/>
                  </a:lnTo>
                  <a:lnTo>
                    <a:pt x="135" y="320"/>
                  </a:lnTo>
                  <a:lnTo>
                    <a:pt x="188" y="320"/>
                  </a:lnTo>
                  <a:lnTo>
                    <a:pt x="192" y="300"/>
                  </a:lnTo>
                  <a:lnTo>
                    <a:pt x="192" y="300"/>
                  </a:lnTo>
                  <a:lnTo>
                    <a:pt x="205" y="296"/>
                  </a:lnTo>
                  <a:lnTo>
                    <a:pt x="218" y="310"/>
                  </a:lnTo>
                  <a:lnTo>
                    <a:pt x="263" y="284"/>
                  </a:lnTo>
                  <a:lnTo>
                    <a:pt x="257" y="264"/>
                  </a:lnTo>
                  <a:lnTo>
                    <a:pt x="257" y="264"/>
                  </a:lnTo>
                  <a:lnTo>
                    <a:pt x="264" y="255"/>
                  </a:lnTo>
                  <a:lnTo>
                    <a:pt x="285" y="261"/>
                  </a:lnTo>
                  <a:lnTo>
                    <a:pt x="312" y="215"/>
                  </a:lnTo>
                  <a:lnTo>
                    <a:pt x="294" y="199"/>
                  </a:lnTo>
                  <a:lnTo>
                    <a:pt x="294" y="199"/>
                  </a:lnTo>
                  <a:lnTo>
                    <a:pt x="296" y="190"/>
                  </a:lnTo>
                  <a:lnTo>
                    <a:pt x="318" y="185"/>
                  </a:lnTo>
                  <a:lnTo>
                    <a:pt x="318" y="132"/>
                  </a:lnTo>
                  <a:lnTo>
                    <a:pt x="293" y="126"/>
                  </a:lnTo>
                  <a:lnTo>
                    <a:pt x="293" y="126"/>
                  </a:lnTo>
                  <a:lnTo>
                    <a:pt x="290" y="119"/>
                  </a:lnTo>
                  <a:lnTo>
                    <a:pt x="290" y="119"/>
                  </a:lnTo>
                  <a:close/>
                  <a:moveTo>
                    <a:pt x="304" y="173"/>
                  </a:moveTo>
                  <a:lnTo>
                    <a:pt x="283" y="178"/>
                  </a:lnTo>
                  <a:lnTo>
                    <a:pt x="283" y="183"/>
                  </a:lnTo>
                  <a:lnTo>
                    <a:pt x="283" y="183"/>
                  </a:lnTo>
                  <a:lnTo>
                    <a:pt x="278" y="199"/>
                  </a:lnTo>
                  <a:lnTo>
                    <a:pt x="277" y="203"/>
                  </a:lnTo>
                  <a:lnTo>
                    <a:pt x="294" y="218"/>
                  </a:lnTo>
                  <a:lnTo>
                    <a:pt x="278" y="244"/>
                  </a:lnTo>
                  <a:lnTo>
                    <a:pt x="260" y="238"/>
                  </a:lnTo>
                  <a:lnTo>
                    <a:pt x="257" y="242"/>
                  </a:lnTo>
                  <a:lnTo>
                    <a:pt x="257" y="242"/>
                  </a:lnTo>
                  <a:lnTo>
                    <a:pt x="250" y="250"/>
                  </a:lnTo>
                  <a:lnTo>
                    <a:pt x="244" y="256"/>
                  </a:lnTo>
                  <a:lnTo>
                    <a:pt x="241" y="259"/>
                  </a:lnTo>
                  <a:lnTo>
                    <a:pt x="246" y="278"/>
                  </a:lnTo>
                  <a:lnTo>
                    <a:pt x="220" y="293"/>
                  </a:lnTo>
                  <a:lnTo>
                    <a:pt x="208" y="280"/>
                  </a:lnTo>
                  <a:lnTo>
                    <a:pt x="204" y="281"/>
                  </a:lnTo>
                  <a:lnTo>
                    <a:pt x="204" y="281"/>
                  </a:lnTo>
                  <a:lnTo>
                    <a:pt x="194" y="285"/>
                  </a:lnTo>
                  <a:lnTo>
                    <a:pt x="185" y="287"/>
                  </a:lnTo>
                  <a:lnTo>
                    <a:pt x="180" y="288"/>
                  </a:lnTo>
                  <a:lnTo>
                    <a:pt x="176" y="306"/>
                  </a:lnTo>
                  <a:lnTo>
                    <a:pt x="146" y="306"/>
                  </a:lnTo>
                  <a:lnTo>
                    <a:pt x="142" y="290"/>
                  </a:lnTo>
                  <a:lnTo>
                    <a:pt x="138" y="288"/>
                  </a:lnTo>
                  <a:lnTo>
                    <a:pt x="138" y="288"/>
                  </a:lnTo>
                  <a:lnTo>
                    <a:pt x="127" y="286"/>
                  </a:lnTo>
                  <a:lnTo>
                    <a:pt x="116" y="283"/>
                  </a:lnTo>
                  <a:lnTo>
                    <a:pt x="112" y="282"/>
                  </a:lnTo>
                  <a:lnTo>
                    <a:pt x="101" y="294"/>
                  </a:lnTo>
                  <a:lnTo>
                    <a:pt x="74" y="279"/>
                  </a:lnTo>
                  <a:lnTo>
                    <a:pt x="80" y="264"/>
                  </a:lnTo>
                  <a:lnTo>
                    <a:pt x="77" y="260"/>
                  </a:lnTo>
                  <a:lnTo>
                    <a:pt x="77" y="260"/>
                  </a:lnTo>
                  <a:lnTo>
                    <a:pt x="68" y="253"/>
                  </a:lnTo>
                  <a:lnTo>
                    <a:pt x="61" y="245"/>
                  </a:lnTo>
                  <a:lnTo>
                    <a:pt x="58" y="242"/>
                  </a:lnTo>
                  <a:lnTo>
                    <a:pt x="42" y="247"/>
                  </a:lnTo>
                  <a:lnTo>
                    <a:pt x="27" y="220"/>
                  </a:lnTo>
                  <a:lnTo>
                    <a:pt x="40" y="210"/>
                  </a:lnTo>
                  <a:lnTo>
                    <a:pt x="38" y="204"/>
                  </a:lnTo>
                  <a:lnTo>
                    <a:pt x="38" y="204"/>
                  </a:lnTo>
                  <a:lnTo>
                    <a:pt x="35" y="196"/>
                  </a:lnTo>
                  <a:lnTo>
                    <a:pt x="33" y="185"/>
                  </a:lnTo>
                  <a:lnTo>
                    <a:pt x="32" y="180"/>
                  </a:lnTo>
                  <a:lnTo>
                    <a:pt x="14" y="176"/>
                  </a:lnTo>
                  <a:lnTo>
                    <a:pt x="14" y="146"/>
                  </a:lnTo>
                  <a:lnTo>
                    <a:pt x="33" y="143"/>
                  </a:lnTo>
                  <a:lnTo>
                    <a:pt x="34" y="137"/>
                  </a:lnTo>
                  <a:lnTo>
                    <a:pt x="34" y="137"/>
                  </a:lnTo>
                  <a:lnTo>
                    <a:pt x="37" y="129"/>
                  </a:lnTo>
                  <a:lnTo>
                    <a:pt x="39" y="120"/>
                  </a:lnTo>
                  <a:lnTo>
                    <a:pt x="41" y="116"/>
                  </a:lnTo>
                  <a:lnTo>
                    <a:pt x="25" y="102"/>
                  </a:lnTo>
                  <a:lnTo>
                    <a:pt x="40" y="76"/>
                  </a:lnTo>
                  <a:lnTo>
                    <a:pt x="61" y="82"/>
                  </a:lnTo>
                  <a:lnTo>
                    <a:pt x="65" y="79"/>
                  </a:lnTo>
                  <a:lnTo>
                    <a:pt x="65" y="79"/>
                  </a:lnTo>
                  <a:lnTo>
                    <a:pt x="75" y="68"/>
                  </a:lnTo>
                  <a:lnTo>
                    <a:pt x="80" y="65"/>
                  </a:lnTo>
                  <a:lnTo>
                    <a:pt x="72" y="42"/>
                  </a:lnTo>
                  <a:lnTo>
                    <a:pt x="98" y="27"/>
                  </a:lnTo>
                  <a:lnTo>
                    <a:pt x="114" y="45"/>
                  </a:lnTo>
                  <a:lnTo>
                    <a:pt x="119" y="43"/>
                  </a:lnTo>
                  <a:lnTo>
                    <a:pt x="119" y="43"/>
                  </a:lnTo>
                  <a:lnTo>
                    <a:pt x="133" y="40"/>
                  </a:lnTo>
                  <a:lnTo>
                    <a:pt x="137" y="39"/>
                  </a:lnTo>
                  <a:lnTo>
                    <a:pt x="142" y="14"/>
                  </a:lnTo>
                  <a:lnTo>
                    <a:pt x="173" y="14"/>
                  </a:lnTo>
                  <a:lnTo>
                    <a:pt x="178" y="39"/>
                  </a:lnTo>
                  <a:lnTo>
                    <a:pt x="182" y="40"/>
                  </a:lnTo>
                  <a:lnTo>
                    <a:pt x="182" y="40"/>
                  </a:lnTo>
                  <a:lnTo>
                    <a:pt x="195" y="43"/>
                  </a:lnTo>
                  <a:lnTo>
                    <a:pt x="200" y="44"/>
                  </a:lnTo>
                  <a:lnTo>
                    <a:pt x="218" y="25"/>
                  </a:lnTo>
                  <a:lnTo>
                    <a:pt x="244" y="40"/>
                  </a:lnTo>
                  <a:lnTo>
                    <a:pt x="236" y="65"/>
                  </a:lnTo>
                  <a:lnTo>
                    <a:pt x="240" y="68"/>
                  </a:lnTo>
                  <a:lnTo>
                    <a:pt x="240" y="68"/>
                  </a:lnTo>
                  <a:lnTo>
                    <a:pt x="249" y="77"/>
                  </a:lnTo>
                  <a:lnTo>
                    <a:pt x="253" y="80"/>
                  </a:lnTo>
                  <a:lnTo>
                    <a:pt x="277" y="72"/>
                  </a:lnTo>
                  <a:lnTo>
                    <a:pt x="293" y="98"/>
                  </a:lnTo>
                  <a:lnTo>
                    <a:pt x="274" y="115"/>
                  </a:lnTo>
                  <a:lnTo>
                    <a:pt x="276" y="119"/>
                  </a:lnTo>
                  <a:lnTo>
                    <a:pt x="276" y="119"/>
                  </a:lnTo>
                  <a:lnTo>
                    <a:pt x="281" y="134"/>
                  </a:lnTo>
                  <a:lnTo>
                    <a:pt x="282" y="138"/>
                  </a:lnTo>
                  <a:lnTo>
                    <a:pt x="304" y="143"/>
                  </a:lnTo>
                  <a:lnTo>
                    <a:pt x="304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2" name="Freeform 81"/>
            <p:cNvSpPr>
              <a:spLocks noEditPoints="1"/>
            </p:cNvSpPr>
            <p:nvPr/>
          </p:nvSpPr>
          <p:spPr bwMode="auto">
            <a:xfrm>
              <a:off x="2963863" y="3462338"/>
              <a:ext cx="242888" cy="244475"/>
            </a:xfrm>
            <a:custGeom>
              <a:avLst/>
              <a:gdLst>
                <a:gd name="T0" fmla="*/ 77 w 153"/>
                <a:gd name="T1" fmla="*/ 0 h 154"/>
                <a:gd name="T2" fmla="*/ 61 w 153"/>
                <a:gd name="T3" fmla="*/ 2 h 154"/>
                <a:gd name="T4" fmla="*/ 46 w 153"/>
                <a:gd name="T5" fmla="*/ 6 h 154"/>
                <a:gd name="T6" fmla="*/ 33 w 153"/>
                <a:gd name="T7" fmla="*/ 14 h 154"/>
                <a:gd name="T8" fmla="*/ 23 w 153"/>
                <a:gd name="T9" fmla="*/ 22 h 154"/>
                <a:gd name="T10" fmla="*/ 13 w 153"/>
                <a:gd name="T11" fmla="*/ 34 h 154"/>
                <a:gd name="T12" fmla="*/ 5 w 153"/>
                <a:gd name="T13" fmla="*/ 47 h 154"/>
                <a:gd name="T14" fmla="*/ 1 w 153"/>
                <a:gd name="T15" fmla="*/ 61 h 154"/>
                <a:gd name="T16" fmla="*/ 0 w 153"/>
                <a:gd name="T17" fmla="*/ 77 h 154"/>
                <a:gd name="T18" fmla="*/ 0 w 153"/>
                <a:gd name="T19" fmla="*/ 85 h 154"/>
                <a:gd name="T20" fmla="*/ 3 w 153"/>
                <a:gd name="T21" fmla="*/ 100 h 154"/>
                <a:gd name="T22" fmla="*/ 8 w 153"/>
                <a:gd name="T23" fmla="*/ 114 h 154"/>
                <a:gd name="T24" fmla="*/ 17 w 153"/>
                <a:gd name="T25" fmla="*/ 126 h 154"/>
                <a:gd name="T26" fmla="*/ 28 w 153"/>
                <a:gd name="T27" fmla="*/ 137 h 154"/>
                <a:gd name="T28" fmla="*/ 40 w 153"/>
                <a:gd name="T29" fmla="*/ 144 h 154"/>
                <a:gd name="T30" fmla="*/ 54 w 153"/>
                <a:gd name="T31" fmla="*/ 151 h 154"/>
                <a:gd name="T32" fmla="*/ 69 w 153"/>
                <a:gd name="T33" fmla="*/ 154 h 154"/>
                <a:gd name="T34" fmla="*/ 77 w 153"/>
                <a:gd name="T35" fmla="*/ 154 h 154"/>
                <a:gd name="T36" fmla="*/ 92 w 153"/>
                <a:gd name="T37" fmla="*/ 153 h 154"/>
                <a:gd name="T38" fmla="*/ 107 w 153"/>
                <a:gd name="T39" fmla="*/ 147 h 154"/>
                <a:gd name="T40" fmla="*/ 120 w 153"/>
                <a:gd name="T41" fmla="*/ 141 h 154"/>
                <a:gd name="T42" fmla="*/ 132 w 153"/>
                <a:gd name="T43" fmla="*/ 131 h 154"/>
                <a:gd name="T44" fmla="*/ 140 w 153"/>
                <a:gd name="T45" fmla="*/ 120 h 154"/>
                <a:gd name="T46" fmla="*/ 148 w 153"/>
                <a:gd name="T47" fmla="*/ 106 h 154"/>
                <a:gd name="T48" fmla="*/ 152 w 153"/>
                <a:gd name="T49" fmla="*/ 92 h 154"/>
                <a:gd name="T50" fmla="*/ 153 w 153"/>
                <a:gd name="T51" fmla="*/ 77 h 154"/>
                <a:gd name="T52" fmla="*/ 153 w 153"/>
                <a:gd name="T53" fmla="*/ 69 h 154"/>
                <a:gd name="T54" fmla="*/ 150 w 153"/>
                <a:gd name="T55" fmla="*/ 55 h 154"/>
                <a:gd name="T56" fmla="*/ 145 w 153"/>
                <a:gd name="T57" fmla="*/ 41 h 154"/>
                <a:gd name="T58" fmla="*/ 136 w 153"/>
                <a:gd name="T59" fmla="*/ 28 h 154"/>
                <a:gd name="T60" fmla="*/ 125 w 153"/>
                <a:gd name="T61" fmla="*/ 18 h 154"/>
                <a:gd name="T62" fmla="*/ 113 w 153"/>
                <a:gd name="T63" fmla="*/ 9 h 154"/>
                <a:gd name="T64" fmla="*/ 99 w 153"/>
                <a:gd name="T65" fmla="*/ 4 h 154"/>
                <a:gd name="T66" fmla="*/ 84 w 153"/>
                <a:gd name="T67" fmla="*/ 1 h 154"/>
                <a:gd name="T68" fmla="*/ 77 w 153"/>
                <a:gd name="T69" fmla="*/ 0 h 154"/>
                <a:gd name="T70" fmla="*/ 77 w 153"/>
                <a:gd name="T71" fmla="*/ 140 h 154"/>
                <a:gd name="T72" fmla="*/ 64 w 153"/>
                <a:gd name="T73" fmla="*/ 139 h 154"/>
                <a:gd name="T74" fmla="*/ 42 w 153"/>
                <a:gd name="T75" fmla="*/ 129 h 154"/>
                <a:gd name="T76" fmla="*/ 25 w 153"/>
                <a:gd name="T77" fmla="*/ 112 h 154"/>
                <a:gd name="T78" fmla="*/ 15 w 153"/>
                <a:gd name="T79" fmla="*/ 89 h 154"/>
                <a:gd name="T80" fmla="*/ 14 w 153"/>
                <a:gd name="T81" fmla="*/ 77 h 154"/>
                <a:gd name="T82" fmla="*/ 14 w 153"/>
                <a:gd name="T83" fmla="*/ 71 h 154"/>
                <a:gd name="T84" fmla="*/ 18 w 153"/>
                <a:gd name="T85" fmla="*/ 52 h 154"/>
                <a:gd name="T86" fmla="*/ 32 w 153"/>
                <a:gd name="T87" fmla="*/ 33 h 154"/>
                <a:gd name="T88" fmla="*/ 52 w 153"/>
                <a:gd name="T89" fmla="*/ 19 h 154"/>
                <a:gd name="T90" fmla="*/ 70 w 153"/>
                <a:gd name="T91" fmla="*/ 15 h 154"/>
                <a:gd name="T92" fmla="*/ 77 w 153"/>
                <a:gd name="T93" fmla="*/ 14 h 154"/>
                <a:gd name="T94" fmla="*/ 89 w 153"/>
                <a:gd name="T95" fmla="*/ 16 h 154"/>
                <a:gd name="T96" fmla="*/ 112 w 153"/>
                <a:gd name="T97" fmla="*/ 24 h 154"/>
                <a:gd name="T98" fmla="*/ 128 w 153"/>
                <a:gd name="T99" fmla="*/ 42 h 154"/>
                <a:gd name="T100" fmla="*/ 138 w 153"/>
                <a:gd name="T101" fmla="*/ 64 h 154"/>
                <a:gd name="T102" fmla="*/ 139 w 153"/>
                <a:gd name="T103" fmla="*/ 77 h 154"/>
                <a:gd name="T104" fmla="*/ 139 w 153"/>
                <a:gd name="T105" fmla="*/ 84 h 154"/>
                <a:gd name="T106" fmla="*/ 135 w 153"/>
                <a:gd name="T107" fmla="*/ 101 h 154"/>
                <a:gd name="T108" fmla="*/ 121 w 153"/>
                <a:gd name="T109" fmla="*/ 122 h 154"/>
                <a:gd name="T110" fmla="*/ 101 w 153"/>
                <a:gd name="T111" fmla="*/ 135 h 154"/>
                <a:gd name="T112" fmla="*/ 83 w 153"/>
                <a:gd name="T113" fmla="*/ 140 h 154"/>
                <a:gd name="T114" fmla="*/ 77 w 153"/>
                <a:gd name="T115" fmla="*/ 14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3" h="154">
                  <a:moveTo>
                    <a:pt x="77" y="0"/>
                  </a:moveTo>
                  <a:lnTo>
                    <a:pt x="77" y="0"/>
                  </a:lnTo>
                  <a:lnTo>
                    <a:pt x="69" y="1"/>
                  </a:lnTo>
                  <a:lnTo>
                    <a:pt x="61" y="2"/>
                  </a:lnTo>
                  <a:lnTo>
                    <a:pt x="54" y="4"/>
                  </a:lnTo>
                  <a:lnTo>
                    <a:pt x="46" y="6"/>
                  </a:lnTo>
                  <a:lnTo>
                    <a:pt x="40" y="9"/>
                  </a:lnTo>
                  <a:lnTo>
                    <a:pt x="33" y="14"/>
                  </a:lnTo>
                  <a:lnTo>
                    <a:pt x="28" y="18"/>
                  </a:lnTo>
                  <a:lnTo>
                    <a:pt x="23" y="22"/>
                  </a:lnTo>
                  <a:lnTo>
                    <a:pt x="17" y="28"/>
                  </a:lnTo>
                  <a:lnTo>
                    <a:pt x="13" y="34"/>
                  </a:lnTo>
                  <a:lnTo>
                    <a:pt x="8" y="41"/>
                  </a:lnTo>
                  <a:lnTo>
                    <a:pt x="5" y="47"/>
                  </a:lnTo>
                  <a:lnTo>
                    <a:pt x="3" y="55"/>
                  </a:lnTo>
                  <a:lnTo>
                    <a:pt x="1" y="61"/>
                  </a:lnTo>
                  <a:lnTo>
                    <a:pt x="0" y="69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85"/>
                  </a:lnTo>
                  <a:lnTo>
                    <a:pt x="1" y="92"/>
                  </a:lnTo>
                  <a:lnTo>
                    <a:pt x="3" y="100"/>
                  </a:lnTo>
                  <a:lnTo>
                    <a:pt x="5" y="106"/>
                  </a:lnTo>
                  <a:lnTo>
                    <a:pt x="8" y="114"/>
                  </a:lnTo>
                  <a:lnTo>
                    <a:pt x="13" y="120"/>
                  </a:lnTo>
                  <a:lnTo>
                    <a:pt x="17" y="126"/>
                  </a:lnTo>
                  <a:lnTo>
                    <a:pt x="23" y="131"/>
                  </a:lnTo>
                  <a:lnTo>
                    <a:pt x="28" y="137"/>
                  </a:lnTo>
                  <a:lnTo>
                    <a:pt x="33" y="141"/>
                  </a:lnTo>
                  <a:lnTo>
                    <a:pt x="40" y="144"/>
                  </a:lnTo>
                  <a:lnTo>
                    <a:pt x="46" y="147"/>
                  </a:lnTo>
                  <a:lnTo>
                    <a:pt x="54" y="151"/>
                  </a:lnTo>
                  <a:lnTo>
                    <a:pt x="61" y="153"/>
                  </a:lnTo>
                  <a:lnTo>
                    <a:pt x="69" y="154"/>
                  </a:lnTo>
                  <a:lnTo>
                    <a:pt x="77" y="154"/>
                  </a:lnTo>
                  <a:lnTo>
                    <a:pt x="77" y="154"/>
                  </a:lnTo>
                  <a:lnTo>
                    <a:pt x="84" y="154"/>
                  </a:lnTo>
                  <a:lnTo>
                    <a:pt x="92" y="153"/>
                  </a:lnTo>
                  <a:lnTo>
                    <a:pt x="99" y="151"/>
                  </a:lnTo>
                  <a:lnTo>
                    <a:pt x="107" y="147"/>
                  </a:lnTo>
                  <a:lnTo>
                    <a:pt x="113" y="144"/>
                  </a:lnTo>
                  <a:lnTo>
                    <a:pt x="120" y="141"/>
                  </a:lnTo>
                  <a:lnTo>
                    <a:pt x="125" y="137"/>
                  </a:lnTo>
                  <a:lnTo>
                    <a:pt x="132" y="131"/>
                  </a:lnTo>
                  <a:lnTo>
                    <a:pt x="136" y="126"/>
                  </a:lnTo>
                  <a:lnTo>
                    <a:pt x="140" y="120"/>
                  </a:lnTo>
                  <a:lnTo>
                    <a:pt x="145" y="114"/>
                  </a:lnTo>
                  <a:lnTo>
                    <a:pt x="148" y="106"/>
                  </a:lnTo>
                  <a:lnTo>
                    <a:pt x="150" y="100"/>
                  </a:lnTo>
                  <a:lnTo>
                    <a:pt x="152" y="92"/>
                  </a:lnTo>
                  <a:lnTo>
                    <a:pt x="153" y="85"/>
                  </a:lnTo>
                  <a:lnTo>
                    <a:pt x="153" y="77"/>
                  </a:lnTo>
                  <a:lnTo>
                    <a:pt x="153" y="77"/>
                  </a:lnTo>
                  <a:lnTo>
                    <a:pt x="153" y="69"/>
                  </a:lnTo>
                  <a:lnTo>
                    <a:pt x="152" y="61"/>
                  </a:lnTo>
                  <a:lnTo>
                    <a:pt x="150" y="55"/>
                  </a:lnTo>
                  <a:lnTo>
                    <a:pt x="148" y="47"/>
                  </a:lnTo>
                  <a:lnTo>
                    <a:pt x="145" y="41"/>
                  </a:lnTo>
                  <a:lnTo>
                    <a:pt x="140" y="34"/>
                  </a:lnTo>
                  <a:lnTo>
                    <a:pt x="136" y="28"/>
                  </a:lnTo>
                  <a:lnTo>
                    <a:pt x="132" y="22"/>
                  </a:lnTo>
                  <a:lnTo>
                    <a:pt x="125" y="18"/>
                  </a:lnTo>
                  <a:lnTo>
                    <a:pt x="120" y="14"/>
                  </a:lnTo>
                  <a:lnTo>
                    <a:pt x="113" y="9"/>
                  </a:lnTo>
                  <a:lnTo>
                    <a:pt x="107" y="6"/>
                  </a:lnTo>
                  <a:lnTo>
                    <a:pt x="99" y="4"/>
                  </a:lnTo>
                  <a:lnTo>
                    <a:pt x="92" y="2"/>
                  </a:lnTo>
                  <a:lnTo>
                    <a:pt x="84" y="1"/>
                  </a:lnTo>
                  <a:lnTo>
                    <a:pt x="77" y="0"/>
                  </a:lnTo>
                  <a:lnTo>
                    <a:pt x="77" y="0"/>
                  </a:lnTo>
                  <a:close/>
                  <a:moveTo>
                    <a:pt x="77" y="140"/>
                  </a:moveTo>
                  <a:lnTo>
                    <a:pt x="77" y="140"/>
                  </a:lnTo>
                  <a:lnTo>
                    <a:pt x="70" y="140"/>
                  </a:lnTo>
                  <a:lnTo>
                    <a:pt x="64" y="139"/>
                  </a:lnTo>
                  <a:lnTo>
                    <a:pt x="52" y="135"/>
                  </a:lnTo>
                  <a:lnTo>
                    <a:pt x="42" y="129"/>
                  </a:lnTo>
                  <a:lnTo>
                    <a:pt x="32" y="122"/>
                  </a:lnTo>
                  <a:lnTo>
                    <a:pt x="25" y="112"/>
                  </a:lnTo>
                  <a:lnTo>
                    <a:pt x="18" y="101"/>
                  </a:lnTo>
                  <a:lnTo>
                    <a:pt x="15" y="89"/>
                  </a:lnTo>
                  <a:lnTo>
                    <a:pt x="14" y="84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1"/>
                  </a:lnTo>
                  <a:lnTo>
                    <a:pt x="15" y="64"/>
                  </a:lnTo>
                  <a:lnTo>
                    <a:pt x="18" y="52"/>
                  </a:lnTo>
                  <a:lnTo>
                    <a:pt x="25" y="42"/>
                  </a:lnTo>
                  <a:lnTo>
                    <a:pt x="32" y="33"/>
                  </a:lnTo>
                  <a:lnTo>
                    <a:pt x="42" y="24"/>
                  </a:lnTo>
                  <a:lnTo>
                    <a:pt x="52" y="19"/>
                  </a:lnTo>
                  <a:lnTo>
                    <a:pt x="64" y="16"/>
                  </a:lnTo>
                  <a:lnTo>
                    <a:pt x="70" y="15"/>
                  </a:lnTo>
                  <a:lnTo>
                    <a:pt x="77" y="14"/>
                  </a:lnTo>
                  <a:lnTo>
                    <a:pt x="77" y="14"/>
                  </a:lnTo>
                  <a:lnTo>
                    <a:pt x="83" y="15"/>
                  </a:lnTo>
                  <a:lnTo>
                    <a:pt x="89" y="16"/>
                  </a:lnTo>
                  <a:lnTo>
                    <a:pt x="101" y="19"/>
                  </a:lnTo>
                  <a:lnTo>
                    <a:pt x="112" y="24"/>
                  </a:lnTo>
                  <a:lnTo>
                    <a:pt x="121" y="33"/>
                  </a:lnTo>
                  <a:lnTo>
                    <a:pt x="128" y="42"/>
                  </a:lnTo>
                  <a:lnTo>
                    <a:pt x="135" y="52"/>
                  </a:lnTo>
                  <a:lnTo>
                    <a:pt x="138" y="64"/>
                  </a:lnTo>
                  <a:lnTo>
                    <a:pt x="139" y="71"/>
                  </a:lnTo>
                  <a:lnTo>
                    <a:pt x="139" y="77"/>
                  </a:lnTo>
                  <a:lnTo>
                    <a:pt x="139" y="77"/>
                  </a:lnTo>
                  <a:lnTo>
                    <a:pt x="139" y="84"/>
                  </a:lnTo>
                  <a:lnTo>
                    <a:pt x="138" y="89"/>
                  </a:lnTo>
                  <a:lnTo>
                    <a:pt x="135" y="101"/>
                  </a:lnTo>
                  <a:lnTo>
                    <a:pt x="128" y="112"/>
                  </a:lnTo>
                  <a:lnTo>
                    <a:pt x="121" y="122"/>
                  </a:lnTo>
                  <a:lnTo>
                    <a:pt x="112" y="129"/>
                  </a:lnTo>
                  <a:lnTo>
                    <a:pt x="101" y="135"/>
                  </a:lnTo>
                  <a:lnTo>
                    <a:pt x="89" y="139"/>
                  </a:lnTo>
                  <a:lnTo>
                    <a:pt x="83" y="140"/>
                  </a:lnTo>
                  <a:lnTo>
                    <a:pt x="77" y="140"/>
                  </a:lnTo>
                  <a:lnTo>
                    <a:pt x="77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3" name="Freeform 82"/>
            <p:cNvSpPr>
              <a:spLocks noEditPoints="1"/>
            </p:cNvSpPr>
            <p:nvPr/>
          </p:nvSpPr>
          <p:spPr bwMode="auto">
            <a:xfrm>
              <a:off x="3238500" y="3127375"/>
              <a:ext cx="341313" cy="342900"/>
            </a:xfrm>
            <a:custGeom>
              <a:avLst/>
              <a:gdLst>
                <a:gd name="T0" fmla="*/ 197 w 215"/>
                <a:gd name="T1" fmla="*/ 83 h 216"/>
                <a:gd name="T2" fmla="*/ 209 w 215"/>
                <a:gd name="T3" fmla="*/ 70 h 216"/>
                <a:gd name="T4" fmla="*/ 171 w 215"/>
                <a:gd name="T5" fmla="*/ 42 h 216"/>
                <a:gd name="T6" fmla="*/ 143 w 215"/>
                <a:gd name="T7" fmla="*/ 4 h 216"/>
                <a:gd name="T8" fmla="*/ 129 w 215"/>
                <a:gd name="T9" fmla="*/ 18 h 216"/>
                <a:gd name="T10" fmla="*/ 83 w 215"/>
                <a:gd name="T11" fmla="*/ 18 h 216"/>
                <a:gd name="T12" fmla="*/ 69 w 215"/>
                <a:gd name="T13" fmla="*/ 5 h 216"/>
                <a:gd name="T14" fmla="*/ 41 w 215"/>
                <a:gd name="T15" fmla="*/ 41 h 216"/>
                <a:gd name="T16" fmla="*/ 3 w 215"/>
                <a:gd name="T17" fmla="*/ 71 h 216"/>
                <a:gd name="T18" fmla="*/ 14 w 215"/>
                <a:gd name="T19" fmla="*/ 86 h 216"/>
                <a:gd name="T20" fmla="*/ 13 w 215"/>
                <a:gd name="T21" fmla="*/ 132 h 216"/>
                <a:gd name="T22" fmla="*/ 4 w 215"/>
                <a:gd name="T23" fmla="*/ 146 h 216"/>
                <a:gd name="T24" fmla="*/ 36 w 215"/>
                <a:gd name="T25" fmla="*/ 175 h 216"/>
                <a:gd name="T26" fmla="*/ 71 w 215"/>
                <a:gd name="T27" fmla="*/ 212 h 216"/>
                <a:gd name="T28" fmla="*/ 86 w 215"/>
                <a:gd name="T29" fmla="*/ 203 h 216"/>
                <a:gd name="T30" fmla="*/ 130 w 215"/>
                <a:gd name="T31" fmla="*/ 202 h 216"/>
                <a:gd name="T32" fmla="*/ 144 w 215"/>
                <a:gd name="T33" fmla="*/ 211 h 216"/>
                <a:gd name="T34" fmla="*/ 174 w 215"/>
                <a:gd name="T35" fmla="*/ 177 h 216"/>
                <a:gd name="T36" fmla="*/ 210 w 215"/>
                <a:gd name="T37" fmla="*/ 144 h 216"/>
                <a:gd name="T38" fmla="*/ 198 w 215"/>
                <a:gd name="T39" fmla="*/ 130 h 216"/>
                <a:gd name="T40" fmla="*/ 184 w 215"/>
                <a:gd name="T41" fmla="*/ 161 h 216"/>
                <a:gd name="T42" fmla="*/ 169 w 215"/>
                <a:gd name="T43" fmla="*/ 161 h 216"/>
                <a:gd name="T44" fmla="*/ 162 w 215"/>
                <a:gd name="T45" fmla="*/ 185 h 216"/>
                <a:gd name="T46" fmla="*/ 136 w 215"/>
                <a:gd name="T47" fmla="*/ 186 h 216"/>
                <a:gd name="T48" fmla="*/ 118 w 215"/>
                <a:gd name="T49" fmla="*/ 191 h 216"/>
                <a:gd name="T50" fmla="*/ 98 w 215"/>
                <a:gd name="T51" fmla="*/ 191 h 216"/>
                <a:gd name="T52" fmla="*/ 80 w 215"/>
                <a:gd name="T53" fmla="*/ 187 h 216"/>
                <a:gd name="T54" fmla="*/ 54 w 215"/>
                <a:gd name="T55" fmla="*/ 186 h 216"/>
                <a:gd name="T56" fmla="*/ 54 w 215"/>
                <a:gd name="T57" fmla="*/ 173 h 216"/>
                <a:gd name="T58" fmla="*/ 30 w 215"/>
                <a:gd name="T59" fmla="*/ 162 h 216"/>
                <a:gd name="T60" fmla="*/ 29 w 215"/>
                <a:gd name="T61" fmla="*/ 137 h 216"/>
                <a:gd name="T62" fmla="*/ 26 w 215"/>
                <a:gd name="T63" fmla="*/ 120 h 216"/>
                <a:gd name="T64" fmla="*/ 26 w 215"/>
                <a:gd name="T65" fmla="*/ 98 h 216"/>
                <a:gd name="T66" fmla="*/ 30 w 215"/>
                <a:gd name="T67" fmla="*/ 83 h 216"/>
                <a:gd name="T68" fmla="*/ 29 w 215"/>
                <a:gd name="T69" fmla="*/ 55 h 216"/>
                <a:gd name="T70" fmla="*/ 46 w 215"/>
                <a:gd name="T71" fmla="*/ 56 h 216"/>
                <a:gd name="T72" fmla="*/ 53 w 215"/>
                <a:gd name="T73" fmla="*/ 31 h 216"/>
                <a:gd name="T74" fmla="*/ 81 w 215"/>
                <a:gd name="T75" fmla="*/ 33 h 216"/>
                <a:gd name="T76" fmla="*/ 95 w 215"/>
                <a:gd name="T77" fmla="*/ 30 h 216"/>
                <a:gd name="T78" fmla="*/ 117 w 215"/>
                <a:gd name="T79" fmla="*/ 30 h 216"/>
                <a:gd name="T80" fmla="*/ 130 w 215"/>
                <a:gd name="T81" fmla="*/ 33 h 216"/>
                <a:gd name="T82" fmla="*/ 159 w 215"/>
                <a:gd name="T83" fmla="*/ 30 h 216"/>
                <a:gd name="T84" fmla="*/ 158 w 215"/>
                <a:gd name="T85" fmla="*/ 49 h 216"/>
                <a:gd name="T86" fmla="*/ 183 w 215"/>
                <a:gd name="T87" fmla="*/ 53 h 216"/>
                <a:gd name="T88" fmla="*/ 181 w 215"/>
                <a:gd name="T89" fmla="*/ 82 h 216"/>
                <a:gd name="T90" fmla="*/ 185 w 215"/>
                <a:gd name="T91" fmla="*/ 95 h 216"/>
                <a:gd name="T92" fmla="*/ 186 w 215"/>
                <a:gd name="T93" fmla="*/ 118 h 216"/>
                <a:gd name="T94" fmla="*/ 183 w 215"/>
                <a:gd name="T95" fmla="*/ 13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15" h="216">
                  <a:moveTo>
                    <a:pt x="215" y="126"/>
                  </a:moveTo>
                  <a:lnTo>
                    <a:pt x="215" y="87"/>
                  </a:lnTo>
                  <a:lnTo>
                    <a:pt x="197" y="83"/>
                  </a:lnTo>
                  <a:lnTo>
                    <a:pt x="197" y="83"/>
                  </a:lnTo>
                  <a:lnTo>
                    <a:pt x="196" y="82"/>
                  </a:lnTo>
                  <a:lnTo>
                    <a:pt x="209" y="70"/>
                  </a:lnTo>
                  <a:lnTo>
                    <a:pt x="190" y="37"/>
                  </a:lnTo>
                  <a:lnTo>
                    <a:pt x="171" y="42"/>
                  </a:lnTo>
                  <a:lnTo>
                    <a:pt x="171" y="42"/>
                  </a:lnTo>
                  <a:lnTo>
                    <a:pt x="171" y="41"/>
                  </a:lnTo>
                  <a:lnTo>
                    <a:pt x="177" y="24"/>
                  </a:lnTo>
                  <a:lnTo>
                    <a:pt x="143" y="4"/>
                  </a:lnTo>
                  <a:lnTo>
                    <a:pt x="130" y="18"/>
                  </a:lnTo>
                  <a:lnTo>
                    <a:pt x="130" y="18"/>
                  </a:lnTo>
                  <a:lnTo>
                    <a:pt x="129" y="18"/>
                  </a:lnTo>
                  <a:lnTo>
                    <a:pt x="125" y="0"/>
                  </a:lnTo>
                  <a:lnTo>
                    <a:pt x="86" y="0"/>
                  </a:lnTo>
                  <a:lnTo>
                    <a:pt x="83" y="18"/>
                  </a:lnTo>
                  <a:lnTo>
                    <a:pt x="83" y="18"/>
                  </a:lnTo>
                  <a:lnTo>
                    <a:pt x="81" y="18"/>
                  </a:lnTo>
                  <a:lnTo>
                    <a:pt x="69" y="5"/>
                  </a:lnTo>
                  <a:lnTo>
                    <a:pt x="35" y="25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39" y="43"/>
                  </a:lnTo>
                  <a:lnTo>
                    <a:pt x="22" y="38"/>
                  </a:lnTo>
                  <a:lnTo>
                    <a:pt x="3" y="71"/>
                  </a:lnTo>
                  <a:lnTo>
                    <a:pt x="15" y="82"/>
                  </a:lnTo>
                  <a:lnTo>
                    <a:pt x="15" y="82"/>
                  </a:lnTo>
                  <a:lnTo>
                    <a:pt x="14" y="86"/>
                  </a:lnTo>
                  <a:lnTo>
                    <a:pt x="0" y="90"/>
                  </a:lnTo>
                  <a:lnTo>
                    <a:pt x="0" y="128"/>
                  </a:lnTo>
                  <a:lnTo>
                    <a:pt x="13" y="132"/>
                  </a:lnTo>
                  <a:lnTo>
                    <a:pt x="13" y="132"/>
                  </a:lnTo>
                  <a:lnTo>
                    <a:pt x="15" y="137"/>
                  </a:lnTo>
                  <a:lnTo>
                    <a:pt x="4" y="146"/>
                  </a:lnTo>
                  <a:lnTo>
                    <a:pt x="23" y="179"/>
                  </a:lnTo>
                  <a:lnTo>
                    <a:pt x="36" y="175"/>
                  </a:lnTo>
                  <a:lnTo>
                    <a:pt x="36" y="175"/>
                  </a:lnTo>
                  <a:lnTo>
                    <a:pt x="41" y="180"/>
                  </a:lnTo>
                  <a:lnTo>
                    <a:pt x="37" y="192"/>
                  </a:lnTo>
                  <a:lnTo>
                    <a:pt x="71" y="212"/>
                  </a:lnTo>
                  <a:lnTo>
                    <a:pt x="80" y="202"/>
                  </a:lnTo>
                  <a:lnTo>
                    <a:pt x="80" y="202"/>
                  </a:lnTo>
                  <a:lnTo>
                    <a:pt x="86" y="203"/>
                  </a:lnTo>
                  <a:lnTo>
                    <a:pt x="88" y="216"/>
                  </a:lnTo>
                  <a:lnTo>
                    <a:pt x="127" y="216"/>
                  </a:lnTo>
                  <a:lnTo>
                    <a:pt x="130" y="202"/>
                  </a:lnTo>
                  <a:lnTo>
                    <a:pt x="130" y="202"/>
                  </a:lnTo>
                  <a:lnTo>
                    <a:pt x="136" y="201"/>
                  </a:lnTo>
                  <a:lnTo>
                    <a:pt x="144" y="211"/>
                  </a:lnTo>
                  <a:lnTo>
                    <a:pt x="179" y="191"/>
                  </a:lnTo>
                  <a:lnTo>
                    <a:pt x="174" y="177"/>
                  </a:lnTo>
                  <a:lnTo>
                    <a:pt x="174" y="177"/>
                  </a:lnTo>
                  <a:lnTo>
                    <a:pt x="177" y="173"/>
                  </a:lnTo>
                  <a:lnTo>
                    <a:pt x="191" y="177"/>
                  </a:lnTo>
                  <a:lnTo>
                    <a:pt x="210" y="144"/>
                  </a:lnTo>
                  <a:lnTo>
                    <a:pt x="198" y="133"/>
                  </a:lnTo>
                  <a:lnTo>
                    <a:pt x="198" y="133"/>
                  </a:lnTo>
                  <a:lnTo>
                    <a:pt x="198" y="130"/>
                  </a:lnTo>
                  <a:lnTo>
                    <a:pt x="215" y="126"/>
                  </a:lnTo>
                  <a:close/>
                  <a:moveTo>
                    <a:pt x="193" y="147"/>
                  </a:moveTo>
                  <a:lnTo>
                    <a:pt x="184" y="161"/>
                  </a:lnTo>
                  <a:lnTo>
                    <a:pt x="172" y="157"/>
                  </a:lnTo>
                  <a:lnTo>
                    <a:pt x="169" y="161"/>
                  </a:lnTo>
                  <a:lnTo>
                    <a:pt x="169" y="161"/>
                  </a:lnTo>
                  <a:lnTo>
                    <a:pt x="161" y="169"/>
                  </a:lnTo>
                  <a:lnTo>
                    <a:pt x="157" y="173"/>
                  </a:lnTo>
                  <a:lnTo>
                    <a:pt x="162" y="185"/>
                  </a:lnTo>
                  <a:lnTo>
                    <a:pt x="148" y="192"/>
                  </a:lnTo>
                  <a:lnTo>
                    <a:pt x="140" y="184"/>
                  </a:lnTo>
                  <a:lnTo>
                    <a:pt x="136" y="186"/>
                  </a:lnTo>
                  <a:lnTo>
                    <a:pt x="136" y="186"/>
                  </a:lnTo>
                  <a:lnTo>
                    <a:pt x="123" y="190"/>
                  </a:lnTo>
                  <a:lnTo>
                    <a:pt x="118" y="191"/>
                  </a:lnTo>
                  <a:lnTo>
                    <a:pt x="116" y="202"/>
                  </a:lnTo>
                  <a:lnTo>
                    <a:pt x="100" y="202"/>
                  </a:lnTo>
                  <a:lnTo>
                    <a:pt x="98" y="191"/>
                  </a:lnTo>
                  <a:lnTo>
                    <a:pt x="93" y="190"/>
                  </a:lnTo>
                  <a:lnTo>
                    <a:pt x="93" y="190"/>
                  </a:lnTo>
                  <a:lnTo>
                    <a:pt x="80" y="187"/>
                  </a:lnTo>
                  <a:lnTo>
                    <a:pt x="75" y="186"/>
                  </a:lnTo>
                  <a:lnTo>
                    <a:pt x="68" y="193"/>
                  </a:lnTo>
                  <a:lnTo>
                    <a:pt x="54" y="186"/>
                  </a:lnTo>
                  <a:lnTo>
                    <a:pt x="57" y="176"/>
                  </a:lnTo>
                  <a:lnTo>
                    <a:pt x="54" y="173"/>
                  </a:lnTo>
                  <a:lnTo>
                    <a:pt x="54" y="173"/>
                  </a:lnTo>
                  <a:lnTo>
                    <a:pt x="44" y="163"/>
                  </a:lnTo>
                  <a:lnTo>
                    <a:pt x="41" y="159"/>
                  </a:lnTo>
                  <a:lnTo>
                    <a:pt x="30" y="162"/>
                  </a:lnTo>
                  <a:lnTo>
                    <a:pt x="22" y="149"/>
                  </a:lnTo>
                  <a:lnTo>
                    <a:pt x="31" y="141"/>
                  </a:lnTo>
                  <a:lnTo>
                    <a:pt x="29" y="137"/>
                  </a:lnTo>
                  <a:lnTo>
                    <a:pt x="29" y="137"/>
                  </a:lnTo>
                  <a:lnTo>
                    <a:pt x="27" y="124"/>
                  </a:lnTo>
                  <a:lnTo>
                    <a:pt x="26" y="120"/>
                  </a:lnTo>
                  <a:lnTo>
                    <a:pt x="14" y="117"/>
                  </a:lnTo>
                  <a:lnTo>
                    <a:pt x="14" y="100"/>
                  </a:lnTo>
                  <a:lnTo>
                    <a:pt x="26" y="98"/>
                  </a:lnTo>
                  <a:lnTo>
                    <a:pt x="27" y="94"/>
                  </a:lnTo>
                  <a:lnTo>
                    <a:pt x="27" y="94"/>
                  </a:lnTo>
                  <a:lnTo>
                    <a:pt x="30" y="83"/>
                  </a:lnTo>
                  <a:lnTo>
                    <a:pt x="32" y="78"/>
                  </a:lnTo>
                  <a:lnTo>
                    <a:pt x="21" y="69"/>
                  </a:lnTo>
                  <a:lnTo>
                    <a:pt x="29" y="55"/>
                  </a:lnTo>
                  <a:lnTo>
                    <a:pt x="43" y="59"/>
                  </a:lnTo>
                  <a:lnTo>
                    <a:pt x="46" y="56"/>
                  </a:lnTo>
                  <a:lnTo>
                    <a:pt x="46" y="56"/>
                  </a:lnTo>
                  <a:lnTo>
                    <a:pt x="54" y="49"/>
                  </a:lnTo>
                  <a:lnTo>
                    <a:pt x="57" y="46"/>
                  </a:lnTo>
                  <a:lnTo>
                    <a:pt x="53" y="31"/>
                  </a:lnTo>
                  <a:lnTo>
                    <a:pt x="67" y="24"/>
                  </a:lnTo>
                  <a:lnTo>
                    <a:pt x="76" y="34"/>
                  </a:lnTo>
                  <a:lnTo>
                    <a:pt x="81" y="33"/>
                  </a:lnTo>
                  <a:lnTo>
                    <a:pt x="81" y="33"/>
                  </a:lnTo>
                  <a:lnTo>
                    <a:pt x="89" y="31"/>
                  </a:lnTo>
                  <a:lnTo>
                    <a:pt x="95" y="30"/>
                  </a:lnTo>
                  <a:lnTo>
                    <a:pt x="98" y="14"/>
                  </a:lnTo>
                  <a:lnTo>
                    <a:pt x="114" y="14"/>
                  </a:lnTo>
                  <a:lnTo>
                    <a:pt x="117" y="30"/>
                  </a:lnTo>
                  <a:lnTo>
                    <a:pt x="122" y="31"/>
                  </a:lnTo>
                  <a:lnTo>
                    <a:pt x="122" y="31"/>
                  </a:lnTo>
                  <a:lnTo>
                    <a:pt x="130" y="33"/>
                  </a:lnTo>
                  <a:lnTo>
                    <a:pt x="135" y="34"/>
                  </a:lnTo>
                  <a:lnTo>
                    <a:pt x="145" y="23"/>
                  </a:lnTo>
                  <a:lnTo>
                    <a:pt x="159" y="30"/>
                  </a:lnTo>
                  <a:lnTo>
                    <a:pt x="154" y="46"/>
                  </a:lnTo>
                  <a:lnTo>
                    <a:pt x="158" y="49"/>
                  </a:lnTo>
                  <a:lnTo>
                    <a:pt x="158" y="49"/>
                  </a:lnTo>
                  <a:lnTo>
                    <a:pt x="165" y="55"/>
                  </a:lnTo>
                  <a:lnTo>
                    <a:pt x="167" y="58"/>
                  </a:lnTo>
                  <a:lnTo>
                    <a:pt x="183" y="53"/>
                  </a:lnTo>
                  <a:lnTo>
                    <a:pt x="192" y="67"/>
                  </a:lnTo>
                  <a:lnTo>
                    <a:pt x="180" y="78"/>
                  </a:lnTo>
                  <a:lnTo>
                    <a:pt x="181" y="82"/>
                  </a:lnTo>
                  <a:lnTo>
                    <a:pt x="181" y="82"/>
                  </a:lnTo>
                  <a:lnTo>
                    <a:pt x="184" y="91"/>
                  </a:lnTo>
                  <a:lnTo>
                    <a:pt x="185" y="95"/>
                  </a:lnTo>
                  <a:lnTo>
                    <a:pt x="201" y="98"/>
                  </a:lnTo>
                  <a:lnTo>
                    <a:pt x="201" y="114"/>
                  </a:lnTo>
                  <a:lnTo>
                    <a:pt x="186" y="118"/>
                  </a:lnTo>
                  <a:lnTo>
                    <a:pt x="185" y="123"/>
                  </a:lnTo>
                  <a:lnTo>
                    <a:pt x="185" y="123"/>
                  </a:lnTo>
                  <a:lnTo>
                    <a:pt x="183" y="133"/>
                  </a:lnTo>
                  <a:lnTo>
                    <a:pt x="182" y="137"/>
                  </a:lnTo>
                  <a:lnTo>
                    <a:pt x="193" y="1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4" name="Freeform 83"/>
            <p:cNvSpPr>
              <a:spLocks noEditPoints="1"/>
            </p:cNvSpPr>
            <p:nvPr/>
          </p:nvSpPr>
          <p:spPr bwMode="auto">
            <a:xfrm>
              <a:off x="3335338" y="3232150"/>
              <a:ext cx="142875" cy="141288"/>
            </a:xfrm>
            <a:custGeom>
              <a:avLst/>
              <a:gdLst>
                <a:gd name="T0" fmla="*/ 44 w 90"/>
                <a:gd name="T1" fmla="*/ 0 h 89"/>
                <a:gd name="T2" fmla="*/ 27 w 90"/>
                <a:gd name="T3" fmla="*/ 3 h 89"/>
                <a:gd name="T4" fmla="*/ 13 w 90"/>
                <a:gd name="T5" fmla="*/ 13 h 89"/>
                <a:gd name="T6" fmla="*/ 3 w 90"/>
                <a:gd name="T7" fmla="*/ 27 h 89"/>
                <a:gd name="T8" fmla="*/ 0 w 90"/>
                <a:gd name="T9" fmla="*/ 44 h 89"/>
                <a:gd name="T10" fmla="*/ 1 w 90"/>
                <a:gd name="T11" fmla="*/ 54 h 89"/>
                <a:gd name="T12" fmla="*/ 8 w 90"/>
                <a:gd name="T13" fmla="*/ 70 h 89"/>
                <a:gd name="T14" fmla="*/ 20 w 90"/>
                <a:gd name="T15" fmla="*/ 82 h 89"/>
                <a:gd name="T16" fmla="*/ 36 w 90"/>
                <a:gd name="T17" fmla="*/ 88 h 89"/>
                <a:gd name="T18" fmla="*/ 44 w 90"/>
                <a:gd name="T19" fmla="*/ 89 h 89"/>
                <a:gd name="T20" fmla="*/ 62 w 90"/>
                <a:gd name="T21" fmla="*/ 86 h 89"/>
                <a:gd name="T22" fmla="*/ 77 w 90"/>
                <a:gd name="T23" fmla="*/ 76 h 89"/>
                <a:gd name="T24" fmla="*/ 86 w 90"/>
                <a:gd name="T25" fmla="*/ 62 h 89"/>
                <a:gd name="T26" fmla="*/ 90 w 90"/>
                <a:gd name="T27" fmla="*/ 44 h 89"/>
                <a:gd name="T28" fmla="*/ 89 w 90"/>
                <a:gd name="T29" fmla="*/ 35 h 89"/>
                <a:gd name="T30" fmla="*/ 82 w 90"/>
                <a:gd name="T31" fmla="*/ 19 h 89"/>
                <a:gd name="T32" fmla="*/ 69 w 90"/>
                <a:gd name="T33" fmla="*/ 7 h 89"/>
                <a:gd name="T34" fmla="*/ 54 w 90"/>
                <a:gd name="T35" fmla="*/ 1 h 89"/>
                <a:gd name="T36" fmla="*/ 44 w 90"/>
                <a:gd name="T37" fmla="*/ 0 h 89"/>
                <a:gd name="T38" fmla="*/ 44 w 90"/>
                <a:gd name="T39" fmla="*/ 75 h 89"/>
                <a:gd name="T40" fmla="*/ 33 w 90"/>
                <a:gd name="T41" fmla="*/ 73 h 89"/>
                <a:gd name="T42" fmla="*/ 23 w 90"/>
                <a:gd name="T43" fmla="*/ 66 h 89"/>
                <a:gd name="T44" fmla="*/ 16 w 90"/>
                <a:gd name="T45" fmla="*/ 56 h 89"/>
                <a:gd name="T46" fmla="*/ 14 w 90"/>
                <a:gd name="T47" fmla="*/ 44 h 89"/>
                <a:gd name="T48" fmla="*/ 14 w 90"/>
                <a:gd name="T49" fmla="*/ 39 h 89"/>
                <a:gd name="T50" fmla="*/ 20 w 90"/>
                <a:gd name="T51" fmla="*/ 28 h 89"/>
                <a:gd name="T52" fmla="*/ 27 w 90"/>
                <a:gd name="T53" fmla="*/ 19 h 89"/>
                <a:gd name="T54" fmla="*/ 39 w 90"/>
                <a:gd name="T55" fmla="*/ 15 h 89"/>
                <a:gd name="T56" fmla="*/ 44 w 90"/>
                <a:gd name="T57" fmla="*/ 14 h 89"/>
                <a:gd name="T58" fmla="*/ 56 w 90"/>
                <a:gd name="T59" fmla="*/ 16 h 89"/>
                <a:gd name="T60" fmla="*/ 66 w 90"/>
                <a:gd name="T61" fmla="*/ 22 h 89"/>
                <a:gd name="T62" fmla="*/ 73 w 90"/>
                <a:gd name="T63" fmla="*/ 32 h 89"/>
                <a:gd name="T64" fmla="*/ 76 w 90"/>
                <a:gd name="T65" fmla="*/ 44 h 89"/>
                <a:gd name="T66" fmla="*/ 75 w 90"/>
                <a:gd name="T67" fmla="*/ 51 h 89"/>
                <a:gd name="T68" fmla="*/ 70 w 90"/>
                <a:gd name="T69" fmla="*/ 61 h 89"/>
                <a:gd name="T70" fmla="*/ 62 w 90"/>
                <a:gd name="T71" fmla="*/ 70 h 89"/>
                <a:gd name="T72" fmla="*/ 51 w 90"/>
                <a:gd name="T73" fmla="*/ 74 h 89"/>
                <a:gd name="T74" fmla="*/ 44 w 90"/>
                <a:gd name="T75" fmla="*/ 7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0" h="89">
                  <a:moveTo>
                    <a:pt x="44" y="0"/>
                  </a:moveTo>
                  <a:lnTo>
                    <a:pt x="44" y="0"/>
                  </a:lnTo>
                  <a:lnTo>
                    <a:pt x="36" y="1"/>
                  </a:lnTo>
                  <a:lnTo>
                    <a:pt x="27" y="3"/>
                  </a:lnTo>
                  <a:lnTo>
                    <a:pt x="20" y="7"/>
                  </a:lnTo>
                  <a:lnTo>
                    <a:pt x="13" y="13"/>
                  </a:lnTo>
                  <a:lnTo>
                    <a:pt x="8" y="19"/>
                  </a:lnTo>
                  <a:lnTo>
                    <a:pt x="3" y="27"/>
                  </a:lnTo>
                  <a:lnTo>
                    <a:pt x="1" y="35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1" y="54"/>
                  </a:lnTo>
                  <a:lnTo>
                    <a:pt x="3" y="62"/>
                  </a:lnTo>
                  <a:lnTo>
                    <a:pt x="8" y="70"/>
                  </a:lnTo>
                  <a:lnTo>
                    <a:pt x="13" y="76"/>
                  </a:lnTo>
                  <a:lnTo>
                    <a:pt x="20" y="82"/>
                  </a:lnTo>
                  <a:lnTo>
                    <a:pt x="27" y="86"/>
                  </a:lnTo>
                  <a:lnTo>
                    <a:pt x="36" y="88"/>
                  </a:lnTo>
                  <a:lnTo>
                    <a:pt x="44" y="89"/>
                  </a:lnTo>
                  <a:lnTo>
                    <a:pt x="44" y="89"/>
                  </a:lnTo>
                  <a:lnTo>
                    <a:pt x="54" y="88"/>
                  </a:lnTo>
                  <a:lnTo>
                    <a:pt x="62" y="86"/>
                  </a:lnTo>
                  <a:lnTo>
                    <a:pt x="69" y="82"/>
                  </a:lnTo>
                  <a:lnTo>
                    <a:pt x="77" y="76"/>
                  </a:lnTo>
                  <a:lnTo>
                    <a:pt x="82" y="70"/>
                  </a:lnTo>
                  <a:lnTo>
                    <a:pt x="86" y="62"/>
                  </a:lnTo>
                  <a:lnTo>
                    <a:pt x="89" y="54"/>
                  </a:lnTo>
                  <a:lnTo>
                    <a:pt x="90" y="44"/>
                  </a:lnTo>
                  <a:lnTo>
                    <a:pt x="90" y="44"/>
                  </a:lnTo>
                  <a:lnTo>
                    <a:pt x="89" y="35"/>
                  </a:lnTo>
                  <a:lnTo>
                    <a:pt x="86" y="27"/>
                  </a:lnTo>
                  <a:lnTo>
                    <a:pt x="82" y="19"/>
                  </a:lnTo>
                  <a:lnTo>
                    <a:pt x="77" y="13"/>
                  </a:lnTo>
                  <a:lnTo>
                    <a:pt x="69" y="7"/>
                  </a:lnTo>
                  <a:lnTo>
                    <a:pt x="62" y="3"/>
                  </a:lnTo>
                  <a:lnTo>
                    <a:pt x="54" y="1"/>
                  </a:lnTo>
                  <a:lnTo>
                    <a:pt x="44" y="0"/>
                  </a:lnTo>
                  <a:lnTo>
                    <a:pt x="44" y="0"/>
                  </a:lnTo>
                  <a:close/>
                  <a:moveTo>
                    <a:pt x="44" y="75"/>
                  </a:moveTo>
                  <a:lnTo>
                    <a:pt x="44" y="75"/>
                  </a:lnTo>
                  <a:lnTo>
                    <a:pt x="39" y="74"/>
                  </a:lnTo>
                  <a:lnTo>
                    <a:pt x="33" y="73"/>
                  </a:lnTo>
                  <a:lnTo>
                    <a:pt x="27" y="70"/>
                  </a:lnTo>
                  <a:lnTo>
                    <a:pt x="23" y="66"/>
                  </a:lnTo>
                  <a:lnTo>
                    <a:pt x="20" y="61"/>
                  </a:lnTo>
                  <a:lnTo>
                    <a:pt x="16" y="56"/>
                  </a:lnTo>
                  <a:lnTo>
                    <a:pt x="14" y="51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4" y="39"/>
                  </a:lnTo>
                  <a:lnTo>
                    <a:pt x="16" y="32"/>
                  </a:lnTo>
                  <a:lnTo>
                    <a:pt x="20" y="28"/>
                  </a:lnTo>
                  <a:lnTo>
                    <a:pt x="23" y="22"/>
                  </a:lnTo>
                  <a:lnTo>
                    <a:pt x="27" y="19"/>
                  </a:lnTo>
                  <a:lnTo>
                    <a:pt x="33" y="16"/>
                  </a:lnTo>
                  <a:lnTo>
                    <a:pt x="39" y="15"/>
                  </a:lnTo>
                  <a:lnTo>
                    <a:pt x="44" y="14"/>
                  </a:lnTo>
                  <a:lnTo>
                    <a:pt x="44" y="14"/>
                  </a:lnTo>
                  <a:lnTo>
                    <a:pt x="51" y="15"/>
                  </a:lnTo>
                  <a:lnTo>
                    <a:pt x="56" y="16"/>
                  </a:lnTo>
                  <a:lnTo>
                    <a:pt x="62" y="19"/>
                  </a:lnTo>
                  <a:lnTo>
                    <a:pt x="66" y="22"/>
                  </a:lnTo>
                  <a:lnTo>
                    <a:pt x="70" y="28"/>
                  </a:lnTo>
                  <a:lnTo>
                    <a:pt x="73" y="32"/>
                  </a:lnTo>
                  <a:lnTo>
                    <a:pt x="75" y="39"/>
                  </a:lnTo>
                  <a:lnTo>
                    <a:pt x="76" y="44"/>
                  </a:lnTo>
                  <a:lnTo>
                    <a:pt x="76" y="44"/>
                  </a:lnTo>
                  <a:lnTo>
                    <a:pt x="75" y="51"/>
                  </a:lnTo>
                  <a:lnTo>
                    <a:pt x="73" y="56"/>
                  </a:lnTo>
                  <a:lnTo>
                    <a:pt x="70" y="61"/>
                  </a:lnTo>
                  <a:lnTo>
                    <a:pt x="66" y="66"/>
                  </a:lnTo>
                  <a:lnTo>
                    <a:pt x="62" y="70"/>
                  </a:lnTo>
                  <a:lnTo>
                    <a:pt x="56" y="73"/>
                  </a:lnTo>
                  <a:lnTo>
                    <a:pt x="51" y="74"/>
                  </a:lnTo>
                  <a:lnTo>
                    <a:pt x="44" y="75"/>
                  </a:lnTo>
                  <a:lnTo>
                    <a:pt x="44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5" name="Freeform 84"/>
            <p:cNvSpPr>
              <a:spLocks noEditPoints="1"/>
            </p:cNvSpPr>
            <p:nvPr/>
          </p:nvSpPr>
          <p:spPr bwMode="auto">
            <a:xfrm>
              <a:off x="3352800" y="3486150"/>
              <a:ext cx="200025" cy="201613"/>
            </a:xfrm>
            <a:custGeom>
              <a:avLst/>
              <a:gdLst>
                <a:gd name="T0" fmla="*/ 111 w 126"/>
                <a:gd name="T1" fmla="*/ 45 h 127"/>
                <a:gd name="T2" fmla="*/ 117 w 126"/>
                <a:gd name="T3" fmla="*/ 27 h 127"/>
                <a:gd name="T4" fmla="*/ 93 w 126"/>
                <a:gd name="T5" fmla="*/ 10 h 127"/>
                <a:gd name="T6" fmla="*/ 82 w 126"/>
                <a:gd name="T7" fmla="*/ 5 h 127"/>
                <a:gd name="T8" fmla="*/ 53 w 126"/>
                <a:gd name="T9" fmla="*/ 0 h 127"/>
                <a:gd name="T10" fmla="*/ 44 w 126"/>
                <a:gd name="T11" fmla="*/ 15 h 127"/>
                <a:gd name="T12" fmla="*/ 27 w 126"/>
                <a:gd name="T13" fmla="*/ 10 h 127"/>
                <a:gd name="T14" fmla="*/ 11 w 126"/>
                <a:gd name="T15" fmla="*/ 34 h 127"/>
                <a:gd name="T16" fmla="*/ 5 w 126"/>
                <a:gd name="T17" fmla="*/ 45 h 127"/>
                <a:gd name="T18" fmla="*/ 0 w 126"/>
                <a:gd name="T19" fmla="*/ 73 h 127"/>
                <a:gd name="T20" fmla="*/ 15 w 126"/>
                <a:gd name="T21" fmla="*/ 82 h 127"/>
                <a:gd name="T22" fmla="*/ 10 w 126"/>
                <a:gd name="T23" fmla="*/ 100 h 127"/>
                <a:gd name="T24" fmla="*/ 33 w 126"/>
                <a:gd name="T25" fmla="*/ 116 h 127"/>
                <a:gd name="T26" fmla="*/ 44 w 126"/>
                <a:gd name="T27" fmla="*/ 122 h 127"/>
                <a:gd name="T28" fmla="*/ 72 w 126"/>
                <a:gd name="T29" fmla="*/ 127 h 127"/>
                <a:gd name="T30" fmla="*/ 82 w 126"/>
                <a:gd name="T31" fmla="*/ 112 h 127"/>
                <a:gd name="T32" fmla="*/ 99 w 126"/>
                <a:gd name="T33" fmla="*/ 116 h 127"/>
                <a:gd name="T34" fmla="*/ 116 w 126"/>
                <a:gd name="T35" fmla="*/ 93 h 127"/>
                <a:gd name="T36" fmla="*/ 121 w 126"/>
                <a:gd name="T37" fmla="*/ 82 h 127"/>
                <a:gd name="T38" fmla="*/ 126 w 126"/>
                <a:gd name="T39" fmla="*/ 54 h 127"/>
                <a:gd name="T40" fmla="*/ 98 w 126"/>
                <a:gd name="T41" fmla="*/ 73 h 127"/>
                <a:gd name="T42" fmla="*/ 100 w 126"/>
                <a:gd name="T43" fmla="*/ 96 h 127"/>
                <a:gd name="T44" fmla="*/ 81 w 126"/>
                <a:gd name="T45" fmla="*/ 95 h 127"/>
                <a:gd name="T46" fmla="*/ 67 w 126"/>
                <a:gd name="T47" fmla="*/ 113 h 127"/>
                <a:gd name="T48" fmla="*/ 54 w 126"/>
                <a:gd name="T49" fmla="*/ 98 h 127"/>
                <a:gd name="T50" fmla="*/ 31 w 126"/>
                <a:gd name="T51" fmla="*/ 101 h 127"/>
                <a:gd name="T52" fmla="*/ 32 w 126"/>
                <a:gd name="T53" fmla="*/ 82 h 127"/>
                <a:gd name="T54" fmla="*/ 14 w 126"/>
                <a:gd name="T55" fmla="*/ 68 h 127"/>
                <a:gd name="T56" fmla="*/ 28 w 126"/>
                <a:gd name="T57" fmla="*/ 54 h 127"/>
                <a:gd name="T58" fmla="*/ 26 w 126"/>
                <a:gd name="T59" fmla="*/ 31 h 127"/>
                <a:gd name="T60" fmla="*/ 45 w 126"/>
                <a:gd name="T61" fmla="*/ 32 h 127"/>
                <a:gd name="T62" fmla="*/ 59 w 126"/>
                <a:gd name="T63" fmla="*/ 14 h 127"/>
                <a:gd name="T64" fmla="*/ 72 w 126"/>
                <a:gd name="T65" fmla="*/ 29 h 127"/>
                <a:gd name="T66" fmla="*/ 95 w 126"/>
                <a:gd name="T67" fmla="*/ 26 h 127"/>
                <a:gd name="T68" fmla="*/ 94 w 126"/>
                <a:gd name="T69" fmla="*/ 45 h 127"/>
                <a:gd name="T70" fmla="*/ 112 w 126"/>
                <a:gd name="T71" fmla="*/ 59 h 127"/>
                <a:gd name="T72" fmla="*/ 98 w 126"/>
                <a:gd name="T73" fmla="*/ 7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6" h="127">
                  <a:moveTo>
                    <a:pt x="121" y="47"/>
                  </a:moveTo>
                  <a:lnTo>
                    <a:pt x="111" y="45"/>
                  </a:lnTo>
                  <a:lnTo>
                    <a:pt x="117" y="35"/>
                  </a:lnTo>
                  <a:lnTo>
                    <a:pt x="117" y="27"/>
                  </a:lnTo>
                  <a:lnTo>
                    <a:pt x="102" y="12"/>
                  </a:lnTo>
                  <a:lnTo>
                    <a:pt x="93" y="10"/>
                  </a:lnTo>
                  <a:lnTo>
                    <a:pt x="84" y="16"/>
                  </a:lnTo>
                  <a:lnTo>
                    <a:pt x="82" y="5"/>
                  </a:lnTo>
                  <a:lnTo>
                    <a:pt x="75" y="0"/>
                  </a:lnTo>
                  <a:lnTo>
                    <a:pt x="53" y="0"/>
                  </a:lnTo>
                  <a:lnTo>
                    <a:pt x="46" y="5"/>
                  </a:lnTo>
                  <a:lnTo>
                    <a:pt x="44" y="15"/>
                  </a:lnTo>
                  <a:lnTo>
                    <a:pt x="36" y="9"/>
                  </a:lnTo>
                  <a:lnTo>
                    <a:pt x="27" y="10"/>
                  </a:lnTo>
                  <a:lnTo>
                    <a:pt x="12" y="26"/>
                  </a:lnTo>
                  <a:lnTo>
                    <a:pt x="11" y="34"/>
                  </a:lnTo>
                  <a:lnTo>
                    <a:pt x="15" y="43"/>
                  </a:lnTo>
                  <a:lnTo>
                    <a:pt x="5" y="45"/>
                  </a:lnTo>
                  <a:lnTo>
                    <a:pt x="0" y="51"/>
                  </a:lnTo>
                  <a:lnTo>
                    <a:pt x="0" y="73"/>
                  </a:lnTo>
                  <a:lnTo>
                    <a:pt x="5" y="80"/>
                  </a:lnTo>
                  <a:lnTo>
                    <a:pt x="15" y="82"/>
                  </a:lnTo>
                  <a:lnTo>
                    <a:pt x="9" y="91"/>
                  </a:lnTo>
                  <a:lnTo>
                    <a:pt x="10" y="100"/>
                  </a:lnTo>
                  <a:lnTo>
                    <a:pt x="25" y="115"/>
                  </a:lnTo>
                  <a:lnTo>
                    <a:pt x="33" y="116"/>
                  </a:lnTo>
                  <a:lnTo>
                    <a:pt x="42" y="111"/>
                  </a:lnTo>
                  <a:lnTo>
                    <a:pt x="44" y="122"/>
                  </a:lnTo>
                  <a:lnTo>
                    <a:pt x="52" y="127"/>
                  </a:lnTo>
                  <a:lnTo>
                    <a:pt x="72" y="127"/>
                  </a:lnTo>
                  <a:lnTo>
                    <a:pt x="80" y="122"/>
                  </a:lnTo>
                  <a:lnTo>
                    <a:pt x="82" y="112"/>
                  </a:lnTo>
                  <a:lnTo>
                    <a:pt x="91" y="117"/>
                  </a:lnTo>
                  <a:lnTo>
                    <a:pt x="99" y="116"/>
                  </a:lnTo>
                  <a:lnTo>
                    <a:pt x="114" y="101"/>
                  </a:lnTo>
                  <a:lnTo>
                    <a:pt x="116" y="93"/>
                  </a:lnTo>
                  <a:lnTo>
                    <a:pt x="111" y="84"/>
                  </a:lnTo>
                  <a:lnTo>
                    <a:pt x="121" y="82"/>
                  </a:lnTo>
                  <a:lnTo>
                    <a:pt x="126" y="75"/>
                  </a:lnTo>
                  <a:lnTo>
                    <a:pt x="126" y="54"/>
                  </a:lnTo>
                  <a:lnTo>
                    <a:pt x="121" y="47"/>
                  </a:lnTo>
                  <a:close/>
                  <a:moveTo>
                    <a:pt x="98" y="73"/>
                  </a:moveTo>
                  <a:lnTo>
                    <a:pt x="94" y="84"/>
                  </a:lnTo>
                  <a:lnTo>
                    <a:pt x="100" y="96"/>
                  </a:lnTo>
                  <a:lnTo>
                    <a:pt x="94" y="102"/>
                  </a:lnTo>
                  <a:lnTo>
                    <a:pt x="81" y="95"/>
                  </a:lnTo>
                  <a:lnTo>
                    <a:pt x="70" y="99"/>
                  </a:lnTo>
                  <a:lnTo>
                    <a:pt x="67" y="113"/>
                  </a:lnTo>
                  <a:lnTo>
                    <a:pt x="57" y="113"/>
                  </a:lnTo>
                  <a:lnTo>
                    <a:pt x="54" y="98"/>
                  </a:lnTo>
                  <a:lnTo>
                    <a:pt x="43" y="94"/>
                  </a:lnTo>
                  <a:lnTo>
                    <a:pt x="31" y="101"/>
                  </a:lnTo>
                  <a:lnTo>
                    <a:pt x="24" y="94"/>
                  </a:lnTo>
                  <a:lnTo>
                    <a:pt x="32" y="82"/>
                  </a:lnTo>
                  <a:lnTo>
                    <a:pt x="28" y="71"/>
                  </a:lnTo>
                  <a:lnTo>
                    <a:pt x="14" y="68"/>
                  </a:lnTo>
                  <a:lnTo>
                    <a:pt x="14" y="58"/>
                  </a:lnTo>
                  <a:lnTo>
                    <a:pt x="28" y="54"/>
                  </a:lnTo>
                  <a:lnTo>
                    <a:pt x="32" y="44"/>
                  </a:lnTo>
                  <a:lnTo>
                    <a:pt x="26" y="31"/>
                  </a:lnTo>
                  <a:lnTo>
                    <a:pt x="32" y="24"/>
                  </a:lnTo>
                  <a:lnTo>
                    <a:pt x="45" y="32"/>
                  </a:lnTo>
                  <a:lnTo>
                    <a:pt x="56" y="28"/>
                  </a:lnTo>
                  <a:lnTo>
                    <a:pt x="59" y="14"/>
                  </a:lnTo>
                  <a:lnTo>
                    <a:pt x="69" y="14"/>
                  </a:lnTo>
                  <a:lnTo>
                    <a:pt x="72" y="29"/>
                  </a:lnTo>
                  <a:lnTo>
                    <a:pt x="83" y="33"/>
                  </a:lnTo>
                  <a:lnTo>
                    <a:pt x="95" y="26"/>
                  </a:lnTo>
                  <a:lnTo>
                    <a:pt x="103" y="33"/>
                  </a:lnTo>
                  <a:lnTo>
                    <a:pt x="94" y="45"/>
                  </a:lnTo>
                  <a:lnTo>
                    <a:pt x="98" y="56"/>
                  </a:lnTo>
                  <a:lnTo>
                    <a:pt x="112" y="59"/>
                  </a:lnTo>
                  <a:lnTo>
                    <a:pt x="112" y="70"/>
                  </a:lnTo>
                  <a:lnTo>
                    <a:pt x="98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6" name="Freeform 85"/>
            <p:cNvSpPr>
              <a:spLocks noEditPoints="1"/>
            </p:cNvSpPr>
            <p:nvPr/>
          </p:nvSpPr>
          <p:spPr bwMode="auto">
            <a:xfrm>
              <a:off x="3414713" y="3549650"/>
              <a:ext cx="74613" cy="74613"/>
            </a:xfrm>
            <a:custGeom>
              <a:avLst/>
              <a:gdLst>
                <a:gd name="T0" fmla="*/ 24 w 47"/>
                <a:gd name="T1" fmla="*/ 0 h 47"/>
                <a:gd name="T2" fmla="*/ 24 w 47"/>
                <a:gd name="T3" fmla="*/ 0 h 47"/>
                <a:gd name="T4" fmla="*/ 19 w 47"/>
                <a:gd name="T5" fmla="*/ 0 h 47"/>
                <a:gd name="T6" fmla="*/ 15 w 47"/>
                <a:gd name="T7" fmla="*/ 2 h 47"/>
                <a:gd name="T8" fmla="*/ 11 w 47"/>
                <a:gd name="T9" fmla="*/ 4 h 47"/>
                <a:gd name="T10" fmla="*/ 7 w 47"/>
                <a:gd name="T11" fmla="*/ 6 h 47"/>
                <a:gd name="T12" fmla="*/ 4 w 47"/>
                <a:gd name="T13" fmla="*/ 10 h 47"/>
                <a:gd name="T14" fmla="*/ 2 w 47"/>
                <a:gd name="T15" fmla="*/ 14 h 47"/>
                <a:gd name="T16" fmla="*/ 1 w 47"/>
                <a:gd name="T17" fmla="*/ 19 h 47"/>
                <a:gd name="T18" fmla="*/ 0 w 47"/>
                <a:gd name="T19" fmla="*/ 23 h 47"/>
                <a:gd name="T20" fmla="*/ 0 w 47"/>
                <a:gd name="T21" fmla="*/ 23 h 47"/>
                <a:gd name="T22" fmla="*/ 1 w 47"/>
                <a:gd name="T23" fmla="*/ 28 h 47"/>
                <a:gd name="T24" fmla="*/ 2 w 47"/>
                <a:gd name="T25" fmla="*/ 33 h 47"/>
                <a:gd name="T26" fmla="*/ 4 w 47"/>
                <a:gd name="T27" fmla="*/ 36 h 47"/>
                <a:gd name="T28" fmla="*/ 7 w 47"/>
                <a:gd name="T29" fmla="*/ 41 h 47"/>
                <a:gd name="T30" fmla="*/ 11 w 47"/>
                <a:gd name="T31" fmla="*/ 43 h 47"/>
                <a:gd name="T32" fmla="*/ 15 w 47"/>
                <a:gd name="T33" fmla="*/ 45 h 47"/>
                <a:gd name="T34" fmla="*/ 19 w 47"/>
                <a:gd name="T35" fmla="*/ 47 h 47"/>
                <a:gd name="T36" fmla="*/ 24 w 47"/>
                <a:gd name="T37" fmla="*/ 47 h 47"/>
                <a:gd name="T38" fmla="*/ 24 w 47"/>
                <a:gd name="T39" fmla="*/ 47 h 47"/>
                <a:gd name="T40" fmla="*/ 29 w 47"/>
                <a:gd name="T41" fmla="*/ 47 h 47"/>
                <a:gd name="T42" fmla="*/ 33 w 47"/>
                <a:gd name="T43" fmla="*/ 45 h 47"/>
                <a:gd name="T44" fmla="*/ 38 w 47"/>
                <a:gd name="T45" fmla="*/ 43 h 47"/>
                <a:gd name="T46" fmla="*/ 41 w 47"/>
                <a:gd name="T47" fmla="*/ 41 h 47"/>
                <a:gd name="T48" fmla="*/ 44 w 47"/>
                <a:gd name="T49" fmla="*/ 36 h 47"/>
                <a:gd name="T50" fmla="*/ 46 w 47"/>
                <a:gd name="T51" fmla="*/ 33 h 47"/>
                <a:gd name="T52" fmla="*/ 47 w 47"/>
                <a:gd name="T53" fmla="*/ 28 h 47"/>
                <a:gd name="T54" fmla="*/ 47 w 47"/>
                <a:gd name="T55" fmla="*/ 23 h 47"/>
                <a:gd name="T56" fmla="*/ 47 w 47"/>
                <a:gd name="T57" fmla="*/ 23 h 47"/>
                <a:gd name="T58" fmla="*/ 47 w 47"/>
                <a:gd name="T59" fmla="*/ 19 h 47"/>
                <a:gd name="T60" fmla="*/ 46 w 47"/>
                <a:gd name="T61" fmla="*/ 14 h 47"/>
                <a:gd name="T62" fmla="*/ 44 w 47"/>
                <a:gd name="T63" fmla="*/ 10 h 47"/>
                <a:gd name="T64" fmla="*/ 41 w 47"/>
                <a:gd name="T65" fmla="*/ 6 h 47"/>
                <a:gd name="T66" fmla="*/ 38 w 47"/>
                <a:gd name="T67" fmla="*/ 4 h 47"/>
                <a:gd name="T68" fmla="*/ 33 w 47"/>
                <a:gd name="T69" fmla="*/ 2 h 47"/>
                <a:gd name="T70" fmla="*/ 29 w 47"/>
                <a:gd name="T71" fmla="*/ 0 h 47"/>
                <a:gd name="T72" fmla="*/ 24 w 47"/>
                <a:gd name="T73" fmla="*/ 0 h 47"/>
                <a:gd name="T74" fmla="*/ 24 w 47"/>
                <a:gd name="T75" fmla="*/ 0 h 47"/>
                <a:gd name="T76" fmla="*/ 24 w 47"/>
                <a:gd name="T77" fmla="*/ 33 h 47"/>
                <a:gd name="T78" fmla="*/ 24 w 47"/>
                <a:gd name="T79" fmla="*/ 33 h 47"/>
                <a:gd name="T80" fmla="*/ 20 w 47"/>
                <a:gd name="T81" fmla="*/ 32 h 47"/>
                <a:gd name="T82" fmla="*/ 17 w 47"/>
                <a:gd name="T83" fmla="*/ 30 h 47"/>
                <a:gd name="T84" fmla="*/ 15 w 47"/>
                <a:gd name="T85" fmla="*/ 27 h 47"/>
                <a:gd name="T86" fmla="*/ 15 w 47"/>
                <a:gd name="T87" fmla="*/ 23 h 47"/>
                <a:gd name="T88" fmla="*/ 15 w 47"/>
                <a:gd name="T89" fmla="*/ 23 h 47"/>
                <a:gd name="T90" fmla="*/ 15 w 47"/>
                <a:gd name="T91" fmla="*/ 20 h 47"/>
                <a:gd name="T92" fmla="*/ 17 w 47"/>
                <a:gd name="T93" fmla="*/ 17 h 47"/>
                <a:gd name="T94" fmla="*/ 20 w 47"/>
                <a:gd name="T95" fmla="*/ 15 h 47"/>
                <a:gd name="T96" fmla="*/ 24 w 47"/>
                <a:gd name="T97" fmla="*/ 14 h 47"/>
                <a:gd name="T98" fmla="*/ 24 w 47"/>
                <a:gd name="T99" fmla="*/ 14 h 47"/>
                <a:gd name="T100" fmla="*/ 28 w 47"/>
                <a:gd name="T101" fmla="*/ 15 h 47"/>
                <a:gd name="T102" fmla="*/ 31 w 47"/>
                <a:gd name="T103" fmla="*/ 17 h 47"/>
                <a:gd name="T104" fmla="*/ 33 w 47"/>
                <a:gd name="T105" fmla="*/ 20 h 47"/>
                <a:gd name="T106" fmla="*/ 33 w 47"/>
                <a:gd name="T107" fmla="*/ 23 h 47"/>
                <a:gd name="T108" fmla="*/ 33 w 47"/>
                <a:gd name="T109" fmla="*/ 23 h 47"/>
                <a:gd name="T110" fmla="*/ 33 w 47"/>
                <a:gd name="T111" fmla="*/ 27 h 47"/>
                <a:gd name="T112" fmla="*/ 31 w 47"/>
                <a:gd name="T113" fmla="*/ 30 h 47"/>
                <a:gd name="T114" fmla="*/ 28 w 47"/>
                <a:gd name="T115" fmla="*/ 32 h 47"/>
                <a:gd name="T116" fmla="*/ 24 w 47"/>
                <a:gd name="T117" fmla="*/ 33 h 47"/>
                <a:gd name="T118" fmla="*/ 24 w 47"/>
                <a:gd name="T119" fmla="*/ 3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" h="47">
                  <a:moveTo>
                    <a:pt x="24" y="0"/>
                  </a:moveTo>
                  <a:lnTo>
                    <a:pt x="24" y="0"/>
                  </a:lnTo>
                  <a:lnTo>
                    <a:pt x="19" y="0"/>
                  </a:lnTo>
                  <a:lnTo>
                    <a:pt x="15" y="2"/>
                  </a:lnTo>
                  <a:lnTo>
                    <a:pt x="11" y="4"/>
                  </a:lnTo>
                  <a:lnTo>
                    <a:pt x="7" y="6"/>
                  </a:lnTo>
                  <a:lnTo>
                    <a:pt x="4" y="10"/>
                  </a:lnTo>
                  <a:lnTo>
                    <a:pt x="2" y="14"/>
                  </a:lnTo>
                  <a:lnTo>
                    <a:pt x="1" y="19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28"/>
                  </a:lnTo>
                  <a:lnTo>
                    <a:pt x="2" y="33"/>
                  </a:lnTo>
                  <a:lnTo>
                    <a:pt x="4" y="36"/>
                  </a:lnTo>
                  <a:lnTo>
                    <a:pt x="7" y="41"/>
                  </a:lnTo>
                  <a:lnTo>
                    <a:pt x="11" y="43"/>
                  </a:lnTo>
                  <a:lnTo>
                    <a:pt x="15" y="45"/>
                  </a:lnTo>
                  <a:lnTo>
                    <a:pt x="19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9" y="47"/>
                  </a:lnTo>
                  <a:lnTo>
                    <a:pt x="33" y="45"/>
                  </a:lnTo>
                  <a:lnTo>
                    <a:pt x="38" y="43"/>
                  </a:lnTo>
                  <a:lnTo>
                    <a:pt x="41" y="41"/>
                  </a:lnTo>
                  <a:lnTo>
                    <a:pt x="44" y="36"/>
                  </a:lnTo>
                  <a:lnTo>
                    <a:pt x="46" y="33"/>
                  </a:lnTo>
                  <a:lnTo>
                    <a:pt x="47" y="28"/>
                  </a:lnTo>
                  <a:lnTo>
                    <a:pt x="47" y="23"/>
                  </a:lnTo>
                  <a:lnTo>
                    <a:pt x="47" y="23"/>
                  </a:lnTo>
                  <a:lnTo>
                    <a:pt x="47" y="19"/>
                  </a:lnTo>
                  <a:lnTo>
                    <a:pt x="46" y="14"/>
                  </a:lnTo>
                  <a:lnTo>
                    <a:pt x="44" y="10"/>
                  </a:lnTo>
                  <a:lnTo>
                    <a:pt x="41" y="6"/>
                  </a:lnTo>
                  <a:lnTo>
                    <a:pt x="38" y="4"/>
                  </a:lnTo>
                  <a:lnTo>
                    <a:pt x="33" y="2"/>
                  </a:lnTo>
                  <a:lnTo>
                    <a:pt x="29" y="0"/>
                  </a:lnTo>
                  <a:lnTo>
                    <a:pt x="24" y="0"/>
                  </a:lnTo>
                  <a:lnTo>
                    <a:pt x="24" y="0"/>
                  </a:lnTo>
                  <a:close/>
                  <a:moveTo>
                    <a:pt x="24" y="33"/>
                  </a:moveTo>
                  <a:lnTo>
                    <a:pt x="24" y="33"/>
                  </a:lnTo>
                  <a:lnTo>
                    <a:pt x="20" y="32"/>
                  </a:lnTo>
                  <a:lnTo>
                    <a:pt x="17" y="30"/>
                  </a:lnTo>
                  <a:lnTo>
                    <a:pt x="15" y="27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0"/>
                  </a:lnTo>
                  <a:lnTo>
                    <a:pt x="17" y="17"/>
                  </a:lnTo>
                  <a:lnTo>
                    <a:pt x="20" y="15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8" y="15"/>
                  </a:lnTo>
                  <a:lnTo>
                    <a:pt x="31" y="17"/>
                  </a:lnTo>
                  <a:lnTo>
                    <a:pt x="33" y="20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3" y="27"/>
                  </a:lnTo>
                  <a:lnTo>
                    <a:pt x="31" y="30"/>
                  </a:lnTo>
                  <a:lnTo>
                    <a:pt x="28" y="32"/>
                  </a:lnTo>
                  <a:lnTo>
                    <a:pt x="24" y="33"/>
                  </a:lnTo>
                  <a:lnTo>
                    <a:pt x="24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7" name="Freeform 86"/>
            <p:cNvSpPr>
              <a:spLocks/>
            </p:cNvSpPr>
            <p:nvPr/>
          </p:nvSpPr>
          <p:spPr bwMode="auto">
            <a:xfrm>
              <a:off x="2921000" y="3421063"/>
              <a:ext cx="165100" cy="163513"/>
            </a:xfrm>
            <a:custGeom>
              <a:avLst/>
              <a:gdLst>
                <a:gd name="T0" fmla="*/ 104 w 104"/>
                <a:gd name="T1" fmla="*/ 14 h 103"/>
                <a:gd name="T2" fmla="*/ 104 w 104"/>
                <a:gd name="T3" fmla="*/ 0 h 103"/>
                <a:gd name="T4" fmla="*/ 104 w 104"/>
                <a:gd name="T5" fmla="*/ 0 h 103"/>
                <a:gd name="T6" fmla="*/ 93 w 104"/>
                <a:gd name="T7" fmla="*/ 0 h 103"/>
                <a:gd name="T8" fmla="*/ 83 w 104"/>
                <a:gd name="T9" fmla="*/ 2 h 103"/>
                <a:gd name="T10" fmla="*/ 73 w 104"/>
                <a:gd name="T11" fmla="*/ 4 h 103"/>
                <a:gd name="T12" fmla="*/ 64 w 104"/>
                <a:gd name="T13" fmla="*/ 7 h 103"/>
                <a:gd name="T14" fmla="*/ 54 w 104"/>
                <a:gd name="T15" fmla="*/ 11 h 103"/>
                <a:gd name="T16" fmla="*/ 45 w 104"/>
                <a:gd name="T17" fmla="*/ 17 h 103"/>
                <a:gd name="T18" fmla="*/ 38 w 104"/>
                <a:gd name="T19" fmla="*/ 23 h 103"/>
                <a:gd name="T20" fmla="*/ 30 w 104"/>
                <a:gd name="T21" fmla="*/ 30 h 103"/>
                <a:gd name="T22" fmla="*/ 24 w 104"/>
                <a:gd name="T23" fmla="*/ 37 h 103"/>
                <a:gd name="T24" fmla="*/ 17 w 104"/>
                <a:gd name="T25" fmla="*/ 45 h 103"/>
                <a:gd name="T26" fmla="*/ 13 w 104"/>
                <a:gd name="T27" fmla="*/ 54 h 103"/>
                <a:gd name="T28" fmla="*/ 7 w 104"/>
                <a:gd name="T29" fmla="*/ 62 h 103"/>
                <a:gd name="T30" fmla="*/ 4 w 104"/>
                <a:gd name="T31" fmla="*/ 72 h 103"/>
                <a:gd name="T32" fmla="*/ 2 w 104"/>
                <a:gd name="T33" fmla="*/ 82 h 103"/>
                <a:gd name="T34" fmla="*/ 0 w 104"/>
                <a:gd name="T35" fmla="*/ 92 h 103"/>
                <a:gd name="T36" fmla="*/ 0 w 104"/>
                <a:gd name="T37" fmla="*/ 103 h 103"/>
                <a:gd name="T38" fmla="*/ 14 w 104"/>
                <a:gd name="T39" fmla="*/ 103 h 103"/>
                <a:gd name="T40" fmla="*/ 14 w 104"/>
                <a:gd name="T41" fmla="*/ 103 h 103"/>
                <a:gd name="T42" fmla="*/ 14 w 104"/>
                <a:gd name="T43" fmla="*/ 94 h 103"/>
                <a:gd name="T44" fmla="*/ 16 w 104"/>
                <a:gd name="T45" fmla="*/ 85 h 103"/>
                <a:gd name="T46" fmla="*/ 18 w 104"/>
                <a:gd name="T47" fmla="*/ 76 h 103"/>
                <a:gd name="T48" fmla="*/ 21 w 104"/>
                <a:gd name="T49" fmla="*/ 68 h 103"/>
                <a:gd name="T50" fmla="*/ 25 w 104"/>
                <a:gd name="T51" fmla="*/ 60 h 103"/>
                <a:gd name="T52" fmla="*/ 29 w 104"/>
                <a:gd name="T53" fmla="*/ 53 h 103"/>
                <a:gd name="T54" fmla="*/ 34 w 104"/>
                <a:gd name="T55" fmla="*/ 46 h 103"/>
                <a:gd name="T56" fmla="*/ 40 w 104"/>
                <a:gd name="T57" fmla="*/ 40 h 103"/>
                <a:gd name="T58" fmla="*/ 46 w 104"/>
                <a:gd name="T59" fmla="*/ 34 h 103"/>
                <a:gd name="T60" fmla="*/ 54 w 104"/>
                <a:gd name="T61" fmla="*/ 29 h 103"/>
                <a:gd name="T62" fmla="*/ 61 w 104"/>
                <a:gd name="T63" fmla="*/ 24 h 103"/>
                <a:gd name="T64" fmla="*/ 69 w 104"/>
                <a:gd name="T65" fmla="*/ 20 h 103"/>
                <a:gd name="T66" fmla="*/ 77 w 104"/>
                <a:gd name="T67" fmla="*/ 17 h 103"/>
                <a:gd name="T68" fmla="*/ 85 w 104"/>
                <a:gd name="T69" fmla="*/ 15 h 103"/>
                <a:gd name="T70" fmla="*/ 95 w 104"/>
                <a:gd name="T71" fmla="*/ 14 h 103"/>
                <a:gd name="T72" fmla="*/ 104 w 104"/>
                <a:gd name="T73" fmla="*/ 14 h 103"/>
                <a:gd name="T74" fmla="*/ 104 w 104"/>
                <a:gd name="T75" fmla="*/ 1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4" h="103">
                  <a:moveTo>
                    <a:pt x="104" y="14"/>
                  </a:moveTo>
                  <a:lnTo>
                    <a:pt x="104" y="0"/>
                  </a:lnTo>
                  <a:lnTo>
                    <a:pt x="104" y="0"/>
                  </a:lnTo>
                  <a:lnTo>
                    <a:pt x="93" y="0"/>
                  </a:lnTo>
                  <a:lnTo>
                    <a:pt x="83" y="2"/>
                  </a:lnTo>
                  <a:lnTo>
                    <a:pt x="73" y="4"/>
                  </a:lnTo>
                  <a:lnTo>
                    <a:pt x="64" y="7"/>
                  </a:lnTo>
                  <a:lnTo>
                    <a:pt x="54" y="11"/>
                  </a:lnTo>
                  <a:lnTo>
                    <a:pt x="45" y="17"/>
                  </a:lnTo>
                  <a:lnTo>
                    <a:pt x="38" y="23"/>
                  </a:lnTo>
                  <a:lnTo>
                    <a:pt x="30" y="30"/>
                  </a:lnTo>
                  <a:lnTo>
                    <a:pt x="24" y="37"/>
                  </a:lnTo>
                  <a:lnTo>
                    <a:pt x="17" y="45"/>
                  </a:lnTo>
                  <a:lnTo>
                    <a:pt x="13" y="54"/>
                  </a:lnTo>
                  <a:lnTo>
                    <a:pt x="7" y="62"/>
                  </a:lnTo>
                  <a:lnTo>
                    <a:pt x="4" y="72"/>
                  </a:lnTo>
                  <a:lnTo>
                    <a:pt x="2" y="82"/>
                  </a:lnTo>
                  <a:lnTo>
                    <a:pt x="0" y="92"/>
                  </a:lnTo>
                  <a:lnTo>
                    <a:pt x="0" y="103"/>
                  </a:lnTo>
                  <a:lnTo>
                    <a:pt x="14" y="103"/>
                  </a:lnTo>
                  <a:lnTo>
                    <a:pt x="14" y="103"/>
                  </a:lnTo>
                  <a:lnTo>
                    <a:pt x="14" y="94"/>
                  </a:lnTo>
                  <a:lnTo>
                    <a:pt x="16" y="85"/>
                  </a:lnTo>
                  <a:lnTo>
                    <a:pt x="18" y="76"/>
                  </a:lnTo>
                  <a:lnTo>
                    <a:pt x="21" y="68"/>
                  </a:lnTo>
                  <a:lnTo>
                    <a:pt x="25" y="60"/>
                  </a:lnTo>
                  <a:lnTo>
                    <a:pt x="29" y="53"/>
                  </a:lnTo>
                  <a:lnTo>
                    <a:pt x="34" y="46"/>
                  </a:lnTo>
                  <a:lnTo>
                    <a:pt x="40" y="40"/>
                  </a:lnTo>
                  <a:lnTo>
                    <a:pt x="46" y="34"/>
                  </a:lnTo>
                  <a:lnTo>
                    <a:pt x="54" y="29"/>
                  </a:lnTo>
                  <a:lnTo>
                    <a:pt x="61" y="24"/>
                  </a:lnTo>
                  <a:lnTo>
                    <a:pt x="69" y="20"/>
                  </a:lnTo>
                  <a:lnTo>
                    <a:pt x="77" y="17"/>
                  </a:lnTo>
                  <a:lnTo>
                    <a:pt x="85" y="15"/>
                  </a:lnTo>
                  <a:lnTo>
                    <a:pt x="95" y="14"/>
                  </a:lnTo>
                  <a:lnTo>
                    <a:pt x="104" y="14"/>
                  </a:lnTo>
                  <a:lnTo>
                    <a:pt x="10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22212D82-42CE-42B5-B22A-64F517B5974A}"/>
              </a:ext>
            </a:extLst>
          </p:cNvPr>
          <p:cNvGrpSpPr/>
          <p:nvPr/>
        </p:nvGrpSpPr>
        <p:grpSpPr>
          <a:xfrm>
            <a:off x="4024504" y="168629"/>
            <a:ext cx="4142992" cy="461665"/>
            <a:chOff x="4024504" y="168629"/>
            <a:chExt cx="4142992" cy="461665"/>
          </a:xfrm>
        </p:grpSpPr>
        <p:cxnSp>
          <p:nvCxnSpPr>
            <p:cNvPr id="59" name="直接连接符 58">
              <a:extLst>
                <a:ext uri="{FF2B5EF4-FFF2-40B4-BE49-F238E27FC236}">
                  <a16:creationId xmlns:a16="http://schemas.microsoft.com/office/drawing/2014/main" id="{C81814ED-990B-46F9-89DA-BC61C6B72372}"/>
                </a:ext>
              </a:extLst>
            </p:cNvPr>
            <p:cNvCxnSpPr>
              <a:cxnSpLocks/>
            </p:cNvCxnSpPr>
            <p:nvPr/>
          </p:nvCxnSpPr>
          <p:spPr>
            <a:xfrm>
              <a:off x="4024504" y="523455"/>
              <a:ext cx="4142992" cy="0"/>
            </a:xfrm>
            <a:prstGeom prst="line">
              <a:avLst/>
            </a:prstGeom>
            <a:ln w="19050"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/>
                  </a:gs>
                  <a:gs pos="100000">
                    <a:schemeClr val="bg1">
                      <a:alpha val="200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CCE48159-9430-4390-B34D-A650AB7BE80F}"/>
                </a:ext>
              </a:extLst>
            </p:cNvPr>
            <p:cNvSpPr txBox="1"/>
            <p:nvPr/>
          </p:nvSpPr>
          <p:spPr>
            <a:xfrm>
              <a:off x="5098663" y="168629"/>
              <a:ext cx="19946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b="1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TITLE</a:t>
              </a:r>
              <a:r>
                <a:rPr lang="en-US" altLang="zh-CN" sz="240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altLang="zh-CN" sz="240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HERE</a:t>
              </a:r>
              <a:endParaRPr lang="zh-CN" altLang="en-US" sz="24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1" name="Rectangle 3"/>
          <p:cNvSpPr txBox="1">
            <a:spLocks noChangeArrowheads="1"/>
          </p:cNvSpPr>
          <p:nvPr/>
        </p:nvSpPr>
        <p:spPr bwMode="auto">
          <a:xfrm>
            <a:off x="1123639" y="3982939"/>
            <a:ext cx="1751139" cy="200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r">
              <a:lnSpc>
                <a:spcPct val="80000"/>
              </a:lnSpc>
            </a:pPr>
            <a:r>
              <a:rPr lang="zh-CN" altLang="en-US" sz="1600" b="1">
                <a:solidFill>
                  <a:srgbClr val="C35954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请输入标题</a:t>
            </a:r>
          </a:p>
        </p:txBody>
      </p:sp>
      <p:sp>
        <p:nvSpPr>
          <p:cNvPr id="32" name="Rectangle 3"/>
          <p:cNvSpPr txBox="1">
            <a:spLocks noChangeArrowheads="1"/>
          </p:cNvSpPr>
          <p:nvPr/>
        </p:nvSpPr>
        <p:spPr bwMode="auto">
          <a:xfrm>
            <a:off x="845927" y="4177960"/>
            <a:ext cx="2018256" cy="459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algn="r">
              <a:lnSpc>
                <a:spcPct val="150000"/>
              </a:lnSpc>
              <a:defRPr/>
            </a:pPr>
            <a:r>
              <a:rPr lang="en-US" altLang="ko-KR" sz="105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Pello seeks to create a pleasant and enjoyable presentation 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D8D104C-C07E-4B7C-8B04-D72F79F3BD09}"/>
              </a:ext>
            </a:extLst>
          </p:cNvPr>
          <p:cNvSpPr/>
          <p:nvPr/>
        </p:nvSpPr>
        <p:spPr>
          <a:xfrm>
            <a:off x="2463324" y="3618281"/>
            <a:ext cx="495649" cy="3951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algn="r">
              <a:lnSpc>
                <a:spcPct val="80000"/>
              </a:lnSpc>
            </a:pPr>
            <a:r>
              <a:rPr lang="en-US" altLang="ko-KR" sz="2400" b="1">
                <a:solidFill>
                  <a:srgbClr val="C35954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01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2A474DC0-EA40-44BF-A431-DEE07963CE5E}"/>
              </a:ext>
            </a:extLst>
          </p:cNvPr>
          <p:cNvGrpSpPr/>
          <p:nvPr/>
        </p:nvGrpSpPr>
        <p:grpSpPr>
          <a:xfrm>
            <a:off x="4908503" y="5567193"/>
            <a:ext cx="2132521" cy="961735"/>
            <a:chOff x="4908503" y="5567193"/>
            <a:chExt cx="2132521" cy="961735"/>
          </a:xfrm>
        </p:grpSpPr>
        <p:sp>
          <p:nvSpPr>
            <p:cNvPr id="65" name="Rectangle 3">
              <a:extLst>
                <a:ext uri="{FF2B5EF4-FFF2-40B4-BE49-F238E27FC236}">
                  <a16:creationId xmlns:a16="http://schemas.microsoft.com/office/drawing/2014/main" id="{B9E36746-E3BC-470A-8344-479F579516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8503" y="5893279"/>
              <a:ext cx="1123393" cy="2008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marL="0" lvl="1" algn="r">
                <a:lnSpc>
                  <a:spcPct val="80000"/>
                </a:lnSpc>
              </a:pPr>
              <a:r>
                <a:rPr lang="zh-CN" altLang="en-US" sz="1600" b="1">
                  <a:solidFill>
                    <a:srgbClr val="C35954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请输入标题</a:t>
              </a:r>
            </a:p>
          </p:txBody>
        </p:sp>
        <p:sp>
          <p:nvSpPr>
            <p:cNvPr id="66" name="Rectangle 3">
              <a:extLst>
                <a:ext uri="{FF2B5EF4-FFF2-40B4-BE49-F238E27FC236}">
                  <a16:creationId xmlns:a16="http://schemas.microsoft.com/office/drawing/2014/main" id="{F17FB4A0-7762-4149-9463-B72629B6C0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2768" y="6069250"/>
              <a:ext cx="2018256" cy="459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lnSpc>
                  <a:spcPct val="150000"/>
                </a:lnSpc>
                <a:defRPr/>
              </a:pPr>
              <a:r>
                <a:rPr lang="en-US" altLang="ko-KR" sz="105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Pello seeks to create a pleasant and enjoyable presentation </a:t>
              </a:r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9CEFEDBD-2562-4C1A-A0DC-24033E8CEF21}"/>
                </a:ext>
              </a:extLst>
            </p:cNvPr>
            <p:cNvSpPr/>
            <p:nvPr/>
          </p:nvSpPr>
          <p:spPr>
            <a:xfrm>
              <a:off x="4908503" y="5567193"/>
              <a:ext cx="495649" cy="3951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1" algn="r">
                <a:lnSpc>
                  <a:spcPct val="80000"/>
                </a:lnSpc>
              </a:pPr>
              <a:r>
                <a:rPr lang="en-US" altLang="ko-KR" sz="2400" b="1">
                  <a:solidFill>
                    <a:srgbClr val="C35954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</a:t>
              </a:r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D55C6413-1164-42F9-8604-BDE5AA9A23B9}"/>
              </a:ext>
            </a:extLst>
          </p:cNvPr>
          <p:cNvGrpSpPr/>
          <p:nvPr/>
        </p:nvGrpSpPr>
        <p:grpSpPr>
          <a:xfrm>
            <a:off x="6566979" y="4425686"/>
            <a:ext cx="2132521" cy="961735"/>
            <a:chOff x="4908503" y="5567193"/>
            <a:chExt cx="2132521" cy="961735"/>
          </a:xfrm>
        </p:grpSpPr>
        <p:sp>
          <p:nvSpPr>
            <p:cNvPr id="70" name="Rectangle 3">
              <a:extLst>
                <a:ext uri="{FF2B5EF4-FFF2-40B4-BE49-F238E27FC236}">
                  <a16:creationId xmlns:a16="http://schemas.microsoft.com/office/drawing/2014/main" id="{A88FEF37-FBD1-4632-B2CB-A7867E4FDC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8503" y="5893279"/>
              <a:ext cx="1123393" cy="2008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marL="0" lvl="1" algn="r">
                <a:lnSpc>
                  <a:spcPct val="80000"/>
                </a:lnSpc>
              </a:pPr>
              <a:r>
                <a:rPr lang="zh-CN" altLang="en-US" sz="1600" b="1">
                  <a:solidFill>
                    <a:srgbClr val="C35954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请输入标题</a:t>
              </a:r>
            </a:p>
          </p:txBody>
        </p:sp>
        <p:sp>
          <p:nvSpPr>
            <p:cNvPr id="71" name="Rectangle 3">
              <a:extLst>
                <a:ext uri="{FF2B5EF4-FFF2-40B4-BE49-F238E27FC236}">
                  <a16:creationId xmlns:a16="http://schemas.microsoft.com/office/drawing/2014/main" id="{B94DF44B-C0DB-4785-BC64-F78D5B24D9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2768" y="6069250"/>
              <a:ext cx="2018256" cy="459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lnSpc>
                  <a:spcPct val="150000"/>
                </a:lnSpc>
                <a:defRPr/>
              </a:pPr>
              <a:r>
                <a:rPr lang="en-US" altLang="ko-KR" sz="105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Pello seeks to create a pleasant and enjoyable presentation </a:t>
              </a:r>
            </a:p>
          </p:txBody>
        </p:sp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76F9C0B9-2606-43C9-B04A-449D3D44AD80}"/>
                </a:ext>
              </a:extLst>
            </p:cNvPr>
            <p:cNvSpPr/>
            <p:nvPr/>
          </p:nvSpPr>
          <p:spPr>
            <a:xfrm>
              <a:off x="4908503" y="5567193"/>
              <a:ext cx="495649" cy="3951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1" algn="r">
                <a:lnSpc>
                  <a:spcPct val="80000"/>
                </a:lnSpc>
              </a:pPr>
              <a:r>
                <a:rPr lang="en-US" altLang="ko-KR" sz="2400" b="1">
                  <a:solidFill>
                    <a:srgbClr val="C35954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</a:t>
              </a:r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91C45D6B-1077-4854-9EC5-B8BB12701F26}"/>
              </a:ext>
            </a:extLst>
          </p:cNvPr>
          <p:cNvGrpSpPr/>
          <p:nvPr/>
        </p:nvGrpSpPr>
        <p:grpSpPr>
          <a:xfrm>
            <a:off x="7093338" y="2752121"/>
            <a:ext cx="2132521" cy="961735"/>
            <a:chOff x="4908503" y="5567193"/>
            <a:chExt cx="2132521" cy="961735"/>
          </a:xfrm>
        </p:grpSpPr>
        <p:sp>
          <p:nvSpPr>
            <p:cNvPr id="74" name="Rectangle 3">
              <a:extLst>
                <a:ext uri="{FF2B5EF4-FFF2-40B4-BE49-F238E27FC236}">
                  <a16:creationId xmlns:a16="http://schemas.microsoft.com/office/drawing/2014/main" id="{D8E84281-0F92-4A21-90B2-3252D08C15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8503" y="5893279"/>
              <a:ext cx="1123393" cy="2008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marL="0" lvl="1" algn="r">
                <a:lnSpc>
                  <a:spcPct val="80000"/>
                </a:lnSpc>
              </a:pPr>
              <a:r>
                <a:rPr lang="zh-CN" altLang="en-US" sz="1600" b="1">
                  <a:solidFill>
                    <a:srgbClr val="C35954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请输入标题</a:t>
              </a:r>
            </a:p>
          </p:txBody>
        </p:sp>
        <p:sp>
          <p:nvSpPr>
            <p:cNvPr id="75" name="Rectangle 3">
              <a:extLst>
                <a:ext uri="{FF2B5EF4-FFF2-40B4-BE49-F238E27FC236}">
                  <a16:creationId xmlns:a16="http://schemas.microsoft.com/office/drawing/2014/main" id="{63981E10-ACC7-43BD-8231-6E61974DBB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2768" y="6069250"/>
              <a:ext cx="2018256" cy="459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lnSpc>
                  <a:spcPct val="150000"/>
                </a:lnSpc>
                <a:defRPr/>
              </a:pPr>
              <a:r>
                <a:rPr lang="en-US" altLang="ko-KR" sz="105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Pello seeks to create a pleasant and enjoyable presentation </a:t>
              </a:r>
            </a:p>
          </p:txBody>
        </p:sp>
        <p:sp>
          <p:nvSpPr>
            <p:cNvPr id="76" name="矩形 75">
              <a:extLst>
                <a:ext uri="{FF2B5EF4-FFF2-40B4-BE49-F238E27FC236}">
                  <a16:creationId xmlns:a16="http://schemas.microsoft.com/office/drawing/2014/main" id="{C773A12B-FCB3-4377-917E-3C0700AD07C9}"/>
                </a:ext>
              </a:extLst>
            </p:cNvPr>
            <p:cNvSpPr/>
            <p:nvPr/>
          </p:nvSpPr>
          <p:spPr>
            <a:xfrm>
              <a:off x="4908503" y="5567193"/>
              <a:ext cx="495649" cy="3951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1" algn="r">
                <a:lnSpc>
                  <a:spcPct val="80000"/>
                </a:lnSpc>
              </a:pPr>
              <a:r>
                <a:rPr lang="en-US" altLang="ko-KR" sz="2400" b="1">
                  <a:solidFill>
                    <a:srgbClr val="C35954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</a:t>
              </a:r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64E42B47-E936-4691-9C82-1EBE9D724597}"/>
              </a:ext>
            </a:extLst>
          </p:cNvPr>
          <p:cNvGrpSpPr/>
          <p:nvPr/>
        </p:nvGrpSpPr>
        <p:grpSpPr>
          <a:xfrm>
            <a:off x="8791115" y="1686578"/>
            <a:ext cx="2132521" cy="961735"/>
            <a:chOff x="4908503" y="5567193"/>
            <a:chExt cx="2132521" cy="961735"/>
          </a:xfrm>
        </p:grpSpPr>
        <p:sp>
          <p:nvSpPr>
            <p:cNvPr id="78" name="Rectangle 3">
              <a:extLst>
                <a:ext uri="{FF2B5EF4-FFF2-40B4-BE49-F238E27FC236}">
                  <a16:creationId xmlns:a16="http://schemas.microsoft.com/office/drawing/2014/main" id="{8CB6CA79-DFBF-4839-92A6-01C7939E2B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8503" y="5893279"/>
              <a:ext cx="1123393" cy="2008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marL="0" lvl="1" algn="r">
                <a:lnSpc>
                  <a:spcPct val="80000"/>
                </a:lnSpc>
              </a:pPr>
              <a:r>
                <a:rPr lang="zh-CN" altLang="en-US" sz="1600" b="1">
                  <a:solidFill>
                    <a:srgbClr val="C35954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请输入标题</a:t>
              </a:r>
            </a:p>
          </p:txBody>
        </p:sp>
        <p:sp>
          <p:nvSpPr>
            <p:cNvPr id="79" name="Rectangle 3">
              <a:extLst>
                <a:ext uri="{FF2B5EF4-FFF2-40B4-BE49-F238E27FC236}">
                  <a16:creationId xmlns:a16="http://schemas.microsoft.com/office/drawing/2014/main" id="{FF063703-B180-40E5-9A8A-41E24F00EE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2768" y="6069250"/>
              <a:ext cx="2018256" cy="459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lnSpc>
                  <a:spcPct val="150000"/>
                </a:lnSpc>
                <a:defRPr/>
              </a:pPr>
              <a:r>
                <a:rPr lang="en-US" altLang="ko-KR" sz="105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Pello seeks to create a pleasant and enjoyable presentation </a:t>
              </a:r>
            </a:p>
          </p:txBody>
        </p:sp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3175F832-5B9A-4780-A7FD-EE3F8698D29D}"/>
                </a:ext>
              </a:extLst>
            </p:cNvPr>
            <p:cNvSpPr/>
            <p:nvPr/>
          </p:nvSpPr>
          <p:spPr>
            <a:xfrm>
              <a:off x="4908503" y="5567193"/>
              <a:ext cx="495649" cy="3951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1" algn="r">
                <a:lnSpc>
                  <a:spcPct val="80000"/>
                </a:lnSpc>
              </a:pPr>
              <a:r>
                <a:rPr lang="en-US" altLang="ko-KR" sz="2400" b="1">
                  <a:solidFill>
                    <a:srgbClr val="C35954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5048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2625882"/>
            <a:ext cx="4421632" cy="759293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>
            <a:outerShdw blurRad="88900" dist="88900" dir="5400000" sx="99000" sy="99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4513944" y="3516582"/>
            <a:ext cx="4553856" cy="586957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zh-CN" altLang="en-US" sz="3200">
                <a:effectLst/>
                <a:latin typeface="Calibri" panose="020F0502020204030204" pitchFamily="34" charset="0"/>
              </a:rPr>
              <a:t>请输入你的标题</a:t>
            </a:r>
            <a:endParaRPr lang="en-US" altLang="ko-KR" sz="3200">
              <a:effectLst/>
              <a:latin typeface="Calibri" panose="020F0502020204030204" pitchFamily="34" charset="0"/>
            </a:endParaRPr>
          </a:p>
        </p:txBody>
      </p:sp>
      <p:cxnSp>
        <p:nvCxnSpPr>
          <p:cNvPr id="5" name="Straight Connector 4"/>
          <p:cNvCxnSpPr>
            <a:cxnSpLocks/>
          </p:cNvCxnSpPr>
          <p:nvPr/>
        </p:nvCxnSpPr>
        <p:spPr>
          <a:xfrm>
            <a:off x="4590144" y="4132462"/>
            <a:ext cx="4388756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513944" y="2619717"/>
            <a:ext cx="774482" cy="771623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>
                <a:effectLst/>
                <a:latin typeface="Calibri" panose="020F0502020204030204" pitchFamily="34" charset="0"/>
              </a:rPr>
              <a:t>03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468802" y="2739365"/>
            <a:ext cx="2045142" cy="532326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r" latinLnBrk="0">
              <a:lnSpc>
                <a:spcPct val="150000"/>
              </a:lnSpc>
            </a:pPr>
            <a:r>
              <a:rPr lang="en-US" altLang="ko-KR" sz="1000" b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rPr>
              <a:t>Lorem Ipsum is simply dummy text of the printing </a:t>
            </a:r>
          </a:p>
        </p:txBody>
      </p:sp>
      <p:sp>
        <p:nvSpPr>
          <p:cNvPr id="12" name="MH_Others_2">
            <a:extLst>
              <a:ext uri="{FF2B5EF4-FFF2-40B4-BE49-F238E27FC236}">
                <a16:creationId xmlns:a16="http://schemas.microsoft.com/office/drawing/2014/main" id="{89A4C8CD-99E6-431E-9F33-3FCBC02CF9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47042" y="4253814"/>
            <a:ext cx="6540058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  <a:spcBef>
                <a:spcPts val="450"/>
              </a:spcBef>
              <a:defRPr/>
            </a:pPr>
            <a:r>
              <a:rPr lang="en-US" altLang="zh-CN" sz="1100" spc="1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Clean, Minimalist, Flat, Powerful and Flexible PowerPoint template, perfect for business, corporate or personal use. Very easy to change the color schemes. </a:t>
            </a:r>
          </a:p>
        </p:txBody>
      </p:sp>
    </p:spTree>
    <p:extLst>
      <p:ext uri="{BB962C8B-B14F-4D97-AF65-F5344CB8AC3E}">
        <p14:creationId xmlns:p14="http://schemas.microsoft.com/office/powerpoint/2010/main" val="832390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0" y="963669"/>
            <a:ext cx="12192000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4DE826C-5B9D-474A-8381-2A70114EC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6001" y="999859"/>
            <a:ext cx="9419999" cy="294569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1300" b="0">
                <a:effectLst/>
                <a:latin typeface="Calibri" panose="020F0502020204030204" pitchFamily="34" charset="0"/>
              </a:rPr>
              <a:t>Something about me that you should know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EBBA0F44-5EA7-40A8-8B81-F2169C6726EB}"/>
              </a:ext>
            </a:extLst>
          </p:cNvPr>
          <p:cNvGrpSpPr/>
          <p:nvPr/>
        </p:nvGrpSpPr>
        <p:grpSpPr>
          <a:xfrm>
            <a:off x="4024504" y="168629"/>
            <a:ext cx="4142992" cy="461665"/>
            <a:chOff x="4024504" y="168629"/>
            <a:chExt cx="4142992" cy="461665"/>
          </a:xfrm>
        </p:grpSpPr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72E90BAF-49F7-4306-BF82-43380D475623}"/>
                </a:ext>
              </a:extLst>
            </p:cNvPr>
            <p:cNvCxnSpPr>
              <a:cxnSpLocks/>
            </p:cNvCxnSpPr>
            <p:nvPr/>
          </p:nvCxnSpPr>
          <p:spPr>
            <a:xfrm>
              <a:off x="4024504" y="523455"/>
              <a:ext cx="4142992" cy="0"/>
            </a:xfrm>
            <a:prstGeom prst="line">
              <a:avLst/>
            </a:prstGeom>
            <a:ln w="19050"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/>
                  </a:gs>
                  <a:gs pos="100000">
                    <a:schemeClr val="bg1">
                      <a:alpha val="200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6C0C03B2-3C94-4456-A481-9E86B8EA7329}"/>
                </a:ext>
              </a:extLst>
            </p:cNvPr>
            <p:cNvSpPr txBox="1"/>
            <p:nvPr/>
          </p:nvSpPr>
          <p:spPr>
            <a:xfrm>
              <a:off x="5098663" y="168629"/>
              <a:ext cx="19946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b="1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TITLE</a:t>
              </a:r>
              <a:r>
                <a:rPr lang="en-US" altLang="zh-CN" sz="240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altLang="zh-CN" sz="240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HERE</a:t>
              </a:r>
              <a:endParaRPr lang="zh-CN" altLang="en-US" sz="24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 4">
            <a:extLst>
              <a:ext uri="{FF2B5EF4-FFF2-40B4-BE49-F238E27FC236}">
                <a16:creationId xmlns:a16="http://schemas.microsoft.com/office/drawing/2014/main" id="{ED56EDB8-495B-438C-ADFB-5A2A2DD94B96}"/>
              </a:ext>
            </a:extLst>
          </p:cNvPr>
          <p:cNvGrpSpPr/>
          <p:nvPr/>
        </p:nvGrpSpPr>
        <p:grpSpPr>
          <a:xfrm>
            <a:off x="959237" y="2035915"/>
            <a:ext cx="4680356" cy="4307519"/>
            <a:chOff x="623888" y="1700213"/>
            <a:chExt cx="4680356" cy="4307519"/>
          </a:xfrm>
        </p:grpSpPr>
        <p:sp>
          <p:nvSpPr>
            <p:cNvPr id="8" name="Rectangle 371">
              <a:extLst>
                <a:ext uri="{FF2B5EF4-FFF2-40B4-BE49-F238E27FC236}">
                  <a16:creationId xmlns:a16="http://schemas.microsoft.com/office/drawing/2014/main" id="{2C2015FA-A2DB-4564-A47A-49B68A2B19B0}"/>
                </a:ext>
              </a:extLst>
            </p:cNvPr>
            <p:cNvSpPr/>
            <p:nvPr/>
          </p:nvSpPr>
          <p:spPr>
            <a:xfrm>
              <a:off x="623888" y="1700213"/>
              <a:ext cx="4677612" cy="4307519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grpSp>
          <p:nvGrpSpPr>
            <p:cNvPr id="9" name="그룹 66">
              <a:extLst>
                <a:ext uri="{FF2B5EF4-FFF2-40B4-BE49-F238E27FC236}">
                  <a16:creationId xmlns:a16="http://schemas.microsoft.com/office/drawing/2014/main" id="{E0FE010C-4A98-485E-AA28-F26E3DDBF264}"/>
                </a:ext>
              </a:extLst>
            </p:cNvPr>
            <p:cNvGrpSpPr/>
            <p:nvPr/>
          </p:nvGrpSpPr>
          <p:grpSpPr>
            <a:xfrm>
              <a:off x="1486097" y="1700214"/>
              <a:ext cx="3818147" cy="4153341"/>
              <a:chOff x="4872038" y="0"/>
              <a:chExt cx="6696076" cy="6858000"/>
            </a:xfrm>
            <a:solidFill>
              <a:schemeClr val="bg1">
                <a:lumMod val="95000"/>
              </a:schemeClr>
            </a:solidFill>
            <a:effectLst/>
          </p:grpSpPr>
          <p:grpSp>
            <p:nvGrpSpPr>
              <p:cNvPr id="10" name="Group 205">
                <a:extLst>
                  <a:ext uri="{FF2B5EF4-FFF2-40B4-BE49-F238E27FC236}">
                    <a16:creationId xmlns:a16="http://schemas.microsoft.com/office/drawing/2014/main" id="{AE2652EE-5EF3-46A3-9884-37BB1051AF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72015" y="34928"/>
                <a:ext cx="4743429" cy="6709294"/>
                <a:chOff x="3069" y="22"/>
                <a:chExt cx="2988" cy="4226"/>
              </a:xfrm>
              <a:grpFill/>
            </p:grpSpPr>
            <p:sp>
              <p:nvSpPr>
                <p:cNvPr id="177" name="Freeform 5">
                  <a:extLst>
                    <a:ext uri="{FF2B5EF4-FFF2-40B4-BE49-F238E27FC236}">
                      <a16:creationId xmlns:a16="http://schemas.microsoft.com/office/drawing/2014/main" id="{7B85EC77-D67C-47B2-9171-BC09E5A4DF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87" y="349"/>
                  <a:ext cx="503" cy="422"/>
                </a:xfrm>
                <a:custGeom>
                  <a:avLst/>
                  <a:gdLst>
                    <a:gd name="T0" fmla="*/ 81 w 503"/>
                    <a:gd name="T1" fmla="*/ 151 h 422"/>
                    <a:gd name="T2" fmla="*/ 108 w 503"/>
                    <a:gd name="T3" fmla="*/ 136 h 422"/>
                    <a:gd name="T4" fmla="*/ 99 w 503"/>
                    <a:gd name="T5" fmla="*/ 109 h 422"/>
                    <a:gd name="T6" fmla="*/ 72 w 503"/>
                    <a:gd name="T7" fmla="*/ 85 h 422"/>
                    <a:gd name="T8" fmla="*/ 5 w 503"/>
                    <a:gd name="T9" fmla="*/ 56 h 422"/>
                    <a:gd name="T10" fmla="*/ 28 w 503"/>
                    <a:gd name="T11" fmla="*/ 72 h 422"/>
                    <a:gd name="T12" fmla="*/ 41 w 503"/>
                    <a:gd name="T13" fmla="*/ 66 h 422"/>
                    <a:gd name="T14" fmla="*/ 71 w 503"/>
                    <a:gd name="T15" fmla="*/ 52 h 422"/>
                    <a:gd name="T16" fmla="*/ 56 w 503"/>
                    <a:gd name="T17" fmla="*/ 41 h 422"/>
                    <a:gd name="T18" fmla="*/ 69 w 503"/>
                    <a:gd name="T19" fmla="*/ 35 h 422"/>
                    <a:gd name="T20" fmla="*/ 84 w 503"/>
                    <a:gd name="T21" fmla="*/ 13 h 422"/>
                    <a:gd name="T22" fmla="*/ 121 w 503"/>
                    <a:gd name="T23" fmla="*/ 64 h 422"/>
                    <a:gd name="T24" fmla="*/ 117 w 503"/>
                    <a:gd name="T25" fmla="*/ 26 h 422"/>
                    <a:gd name="T26" fmla="*/ 122 w 503"/>
                    <a:gd name="T27" fmla="*/ 4 h 422"/>
                    <a:gd name="T28" fmla="*/ 150 w 503"/>
                    <a:gd name="T29" fmla="*/ 41 h 422"/>
                    <a:gd name="T30" fmla="*/ 148 w 503"/>
                    <a:gd name="T31" fmla="*/ 103 h 422"/>
                    <a:gd name="T32" fmla="*/ 135 w 503"/>
                    <a:gd name="T33" fmla="*/ 141 h 422"/>
                    <a:gd name="T34" fmla="*/ 155 w 503"/>
                    <a:gd name="T35" fmla="*/ 152 h 422"/>
                    <a:gd name="T36" fmla="*/ 176 w 503"/>
                    <a:gd name="T37" fmla="*/ 126 h 422"/>
                    <a:gd name="T38" fmla="*/ 200 w 503"/>
                    <a:gd name="T39" fmla="*/ 141 h 422"/>
                    <a:gd name="T40" fmla="*/ 220 w 503"/>
                    <a:gd name="T41" fmla="*/ 99 h 422"/>
                    <a:gd name="T42" fmla="*/ 236 w 503"/>
                    <a:gd name="T43" fmla="*/ 131 h 422"/>
                    <a:gd name="T44" fmla="*/ 246 w 503"/>
                    <a:gd name="T45" fmla="*/ 146 h 422"/>
                    <a:gd name="T46" fmla="*/ 264 w 503"/>
                    <a:gd name="T47" fmla="*/ 107 h 422"/>
                    <a:gd name="T48" fmla="*/ 292 w 503"/>
                    <a:gd name="T49" fmla="*/ 107 h 422"/>
                    <a:gd name="T50" fmla="*/ 306 w 503"/>
                    <a:gd name="T51" fmla="*/ 166 h 422"/>
                    <a:gd name="T52" fmla="*/ 314 w 503"/>
                    <a:gd name="T53" fmla="*/ 129 h 422"/>
                    <a:gd name="T54" fmla="*/ 333 w 503"/>
                    <a:gd name="T55" fmla="*/ 147 h 422"/>
                    <a:gd name="T56" fmla="*/ 366 w 503"/>
                    <a:gd name="T57" fmla="*/ 139 h 422"/>
                    <a:gd name="T58" fmla="*/ 408 w 503"/>
                    <a:gd name="T59" fmla="*/ 146 h 422"/>
                    <a:gd name="T60" fmla="*/ 436 w 503"/>
                    <a:gd name="T61" fmla="*/ 109 h 422"/>
                    <a:gd name="T62" fmla="*/ 440 w 503"/>
                    <a:gd name="T63" fmla="*/ 137 h 422"/>
                    <a:gd name="T64" fmla="*/ 464 w 503"/>
                    <a:gd name="T65" fmla="*/ 161 h 422"/>
                    <a:gd name="T66" fmla="*/ 459 w 503"/>
                    <a:gd name="T67" fmla="*/ 174 h 422"/>
                    <a:gd name="T68" fmla="*/ 474 w 503"/>
                    <a:gd name="T69" fmla="*/ 194 h 422"/>
                    <a:gd name="T70" fmla="*/ 464 w 503"/>
                    <a:gd name="T71" fmla="*/ 231 h 422"/>
                    <a:gd name="T72" fmla="*/ 482 w 503"/>
                    <a:gd name="T73" fmla="*/ 260 h 422"/>
                    <a:gd name="T74" fmla="*/ 491 w 503"/>
                    <a:gd name="T75" fmla="*/ 294 h 422"/>
                    <a:gd name="T76" fmla="*/ 486 w 503"/>
                    <a:gd name="T77" fmla="*/ 332 h 422"/>
                    <a:gd name="T78" fmla="*/ 455 w 503"/>
                    <a:gd name="T79" fmla="*/ 353 h 422"/>
                    <a:gd name="T80" fmla="*/ 424 w 503"/>
                    <a:gd name="T81" fmla="*/ 370 h 422"/>
                    <a:gd name="T82" fmla="*/ 378 w 503"/>
                    <a:gd name="T83" fmla="*/ 380 h 422"/>
                    <a:gd name="T84" fmla="*/ 329 w 503"/>
                    <a:gd name="T85" fmla="*/ 389 h 422"/>
                    <a:gd name="T86" fmla="*/ 276 w 503"/>
                    <a:gd name="T87" fmla="*/ 404 h 422"/>
                    <a:gd name="T88" fmla="*/ 219 w 503"/>
                    <a:gd name="T89" fmla="*/ 411 h 422"/>
                    <a:gd name="T90" fmla="*/ 148 w 503"/>
                    <a:gd name="T91" fmla="*/ 412 h 422"/>
                    <a:gd name="T92" fmla="*/ 108 w 503"/>
                    <a:gd name="T93" fmla="*/ 369 h 422"/>
                    <a:gd name="T94" fmla="*/ 102 w 503"/>
                    <a:gd name="T95" fmla="*/ 338 h 422"/>
                    <a:gd name="T96" fmla="*/ 73 w 503"/>
                    <a:gd name="T97" fmla="*/ 312 h 422"/>
                    <a:gd name="T98" fmla="*/ 21 w 503"/>
                    <a:gd name="T99" fmla="*/ 293 h 422"/>
                    <a:gd name="T100" fmla="*/ 10 w 503"/>
                    <a:gd name="T101" fmla="*/ 266 h 422"/>
                    <a:gd name="T102" fmla="*/ 50 w 503"/>
                    <a:gd name="T103" fmla="*/ 287 h 422"/>
                    <a:gd name="T104" fmla="*/ 71 w 503"/>
                    <a:gd name="T105" fmla="*/ 257 h 422"/>
                    <a:gd name="T106" fmla="*/ 52 w 503"/>
                    <a:gd name="T107" fmla="*/ 241 h 422"/>
                    <a:gd name="T108" fmla="*/ 87 w 503"/>
                    <a:gd name="T109" fmla="*/ 229 h 422"/>
                    <a:gd name="T110" fmla="*/ 62 w 503"/>
                    <a:gd name="T111" fmla="*/ 215 h 422"/>
                    <a:gd name="T112" fmla="*/ 28 w 503"/>
                    <a:gd name="T113" fmla="*/ 168 h 422"/>
                    <a:gd name="T114" fmla="*/ 25 w 503"/>
                    <a:gd name="T115" fmla="*/ 157 h 422"/>
                    <a:gd name="T116" fmla="*/ 81 w 503"/>
                    <a:gd name="T117" fmla="*/ 171 h 422"/>
                    <a:gd name="T118" fmla="*/ 108 w 503"/>
                    <a:gd name="T119" fmla="*/ 153 h 4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503" h="422">
                      <a:moveTo>
                        <a:pt x="108" y="153"/>
                      </a:moveTo>
                      <a:lnTo>
                        <a:pt x="108" y="153"/>
                      </a:lnTo>
                      <a:lnTo>
                        <a:pt x="100" y="151"/>
                      </a:lnTo>
                      <a:lnTo>
                        <a:pt x="94" y="151"/>
                      </a:lnTo>
                      <a:lnTo>
                        <a:pt x="92" y="151"/>
                      </a:lnTo>
                      <a:lnTo>
                        <a:pt x="91" y="152"/>
                      </a:lnTo>
                      <a:lnTo>
                        <a:pt x="91" y="152"/>
                      </a:lnTo>
                      <a:lnTo>
                        <a:pt x="88" y="155"/>
                      </a:lnTo>
                      <a:lnTo>
                        <a:pt x="85" y="155"/>
                      </a:lnTo>
                      <a:lnTo>
                        <a:pt x="83" y="154"/>
                      </a:lnTo>
                      <a:lnTo>
                        <a:pt x="81" y="151"/>
                      </a:lnTo>
                      <a:lnTo>
                        <a:pt x="81" y="151"/>
                      </a:lnTo>
                      <a:lnTo>
                        <a:pt x="78" y="146"/>
                      </a:lnTo>
                      <a:lnTo>
                        <a:pt x="74" y="142"/>
                      </a:lnTo>
                      <a:lnTo>
                        <a:pt x="74" y="140"/>
                      </a:lnTo>
                      <a:lnTo>
                        <a:pt x="74" y="140"/>
                      </a:lnTo>
                      <a:lnTo>
                        <a:pt x="77" y="139"/>
                      </a:lnTo>
                      <a:lnTo>
                        <a:pt x="80" y="139"/>
                      </a:lnTo>
                      <a:lnTo>
                        <a:pt x="80" y="139"/>
                      </a:lnTo>
                      <a:lnTo>
                        <a:pt x="90" y="139"/>
                      </a:lnTo>
                      <a:lnTo>
                        <a:pt x="100" y="138"/>
                      </a:lnTo>
                      <a:lnTo>
                        <a:pt x="108" y="136"/>
                      </a:lnTo>
                      <a:lnTo>
                        <a:pt x="110" y="135"/>
                      </a:lnTo>
                      <a:lnTo>
                        <a:pt x="111" y="133"/>
                      </a:lnTo>
                      <a:lnTo>
                        <a:pt x="111" y="133"/>
                      </a:lnTo>
                      <a:lnTo>
                        <a:pt x="113" y="120"/>
                      </a:lnTo>
                      <a:lnTo>
                        <a:pt x="112" y="117"/>
                      </a:lnTo>
                      <a:lnTo>
                        <a:pt x="112" y="114"/>
                      </a:lnTo>
                      <a:lnTo>
                        <a:pt x="110" y="112"/>
                      </a:lnTo>
                      <a:lnTo>
                        <a:pt x="108" y="111"/>
                      </a:lnTo>
                      <a:lnTo>
                        <a:pt x="108" y="111"/>
                      </a:lnTo>
                      <a:lnTo>
                        <a:pt x="102" y="110"/>
                      </a:lnTo>
                      <a:lnTo>
                        <a:pt x="99" y="109"/>
                      </a:lnTo>
                      <a:lnTo>
                        <a:pt x="98" y="107"/>
                      </a:lnTo>
                      <a:lnTo>
                        <a:pt x="98" y="104"/>
                      </a:lnTo>
                      <a:lnTo>
                        <a:pt x="98" y="104"/>
                      </a:lnTo>
                      <a:lnTo>
                        <a:pt x="98" y="100"/>
                      </a:lnTo>
                      <a:lnTo>
                        <a:pt x="98" y="98"/>
                      </a:lnTo>
                      <a:lnTo>
                        <a:pt x="97" y="97"/>
                      </a:lnTo>
                      <a:lnTo>
                        <a:pt x="91" y="94"/>
                      </a:lnTo>
                      <a:lnTo>
                        <a:pt x="91" y="94"/>
                      </a:lnTo>
                      <a:lnTo>
                        <a:pt x="83" y="91"/>
                      </a:lnTo>
                      <a:lnTo>
                        <a:pt x="79" y="88"/>
                      </a:lnTo>
                      <a:lnTo>
                        <a:pt x="72" y="85"/>
                      </a:lnTo>
                      <a:lnTo>
                        <a:pt x="60" y="84"/>
                      </a:lnTo>
                      <a:lnTo>
                        <a:pt x="60" y="84"/>
                      </a:lnTo>
                      <a:lnTo>
                        <a:pt x="41" y="85"/>
                      </a:lnTo>
                      <a:lnTo>
                        <a:pt x="37" y="84"/>
                      </a:lnTo>
                      <a:lnTo>
                        <a:pt x="29" y="81"/>
                      </a:lnTo>
                      <a:lnTo>
                        <a:pt x="29" y="81"/>
                      </a:lnTo>
                      <a:lnTo>
                        <a:pt x="25" y="79"/>
                      </a:lnTo>
                      <a:lnTo>
                        <a:pt x="21" y="76"/>
                      </a:lnTo>
                      <a:lnTo>
                        <a:pt x="13" y="68"/>
                      </a:lnTo>
                      <a:lnTo>
                        <a:pt x="8" y="61"/>
                      </a:lnTo>
                      <a:lnTo>
                        <a:pt x="5" y="56"/>
                      </a:lnTo>
                      <a:lnTo>
                        <a:pt x="5" y="56"/>
                      </a:lnTo>
                      <a:lnTo>
                        <a:pt x="5" y="54"/>
                      </a:lnTo>
                      <a:lnTo>
                        <a:pt x="6" y="53"/>
                      </a:lnTo>
                      <a:lnTo>
                        <a:pt x="8" y="52"/>
                      </a:lnTo>
                      <a:lnTo>
                        <a:pt x="10" y="52"/>
                      </a:lnTo>
                      <a:lnTo>
                        <a:pt x="12" y="53"/>
                      </a:lnTo>
                      <a:lnTo>
                        <a:pt x="15" y="54"/>
                      </a:lnTo>
                      <a:lnTo>
                        <a:pt x="17" y="56"/>
                      </a:lnTo>
                      <a:lnTo>
                        <a:pt x="20" y="58"/>
                      </a:lnTo>
                      <a:lnTo>
                        <a:pt x="20" y="58"/>
                      </a:lnTo>
                      <a:lnTo>
                        <a:pt x="28" y="72"/>
                      </a:lnTo>
                      <a:lnTo>
                        <a:pt x="33" y="78"/>
                      </a:lnTo>
                      <a:lnTo>
                        <a:pt x="35" y="79"/>
                      </a:lnTo>
                      <a:lnTo>
                        <a:pt x="37" y="79"/>
                      </a:lnTo>
                      <a:lnTo>
                        <a:pt x="37" y="79"/>
                      </a:lnTo>
                      <a:lnTo>
                        <a:pt x="38" y="79"/>
                      </a:lnTo>
                      <a:lnTo>
                        <a:pt x="39" y="78"/>
                      </a:lnTo>
                      <a:lnTo>
                        <a:pt x="39" y="74"/>
                      </a:lnTo>
                      <a:lnTo>
                        <a:pt x="39" y="69"/>
                      </a:lnTo>
                      <a:lnTo>
                        <a:pt x="40" y="67"/>
                      </a:lnTo>
                      <a:lnTo>
                        <a:pt x="41" y="66"/>
                      </a:lnTo>
                      <a:lnTo>
                        <a:pt x="41" y="66"/>
                      </a:lnTo>
                      <a:lnTo>
                        <a:pt x="43" y="65"/>
                      </a:lnTo>
                      <a:lnTo>
                        <a:pt x="48" y="64"/>
                      </a:lnTo>
                      <a:lnTo>
                        <a:pt x="55" y="65"/>
                      </a:lnTo>
                      <a:lnTo>
                        <a:pt x="63" y="65"/>
                      </a:lnTo>
                      <a:lnTo>
                        <a:pt x="66" y="64"/>
                      </a:lnTo>
                      <a:lnTo>
                        <a:pt x="68" y="63"/>
                      </a:lnTo>
                      <a:lnTo>
                        <a:pt x="68" y="63"/>
                      </a:lnTo>
                      <a:lnTo>
                        <a:pt x="70" y="60"/>
                      </a:lnTo>
                      <a:lnTo>
                        <a:pt x="72" y="55"/>
                      </a:lnTo>
                      <a:lnTo>
                        <a:pt x="72" y="53"/>
                      </a:lnTo>
                      <a:lnTo>
                        <a:pt x="71" y="52"/>
                      </a:lnTo>
                      <a:lnTo>
                        <a:pt x="70" y="51"/>
                      </a:lnTo>
                      <a:lnTo>
                        <a:pt x="68" y="51"/>
                      </a:lnTo>
                      <a:lnTo>
                        <a:pt x="68" y="51"/>
                      </a:lnTo>
                      <a:lnTo>
                        <a:pt x="62" y="50"/>
                      </a:lnTo>
                      <a:lnTo>
                        <a:pt x="56" y="49"/>
                      </a:lnTo>
                      <a:lnTo>
                        <a:pt x="54" y="48"/>
                      </a:lnTo>
                      <a:lnTo>
                        <a:pt x="53" y="47"/>
                      </a:lnTo>
                      <a:lnTo>
                        <a:pt x="53" y="46"/>
                      </a:lnTo>
                      <a:lnTo>
                        <a:pt x="54" y="43"/>
                      </a:lnTo>
                      <a:lnTo>
                        <a:pt x="54" y="43"/>
                      </a:lnTo>
                      <a:lnTo>
                        <a:pt x="56" y="41"/>
                      </a:lnTo>
                      <a:lnTo>
                        <a:pt x="57" y="41"/>
                      </a:lnTo>
                      <a:lnTo>
                        <a:pt x="58" y="42"/>
                      </a:lnTo>
                      <a:lnTo>
                        <a:pt x="62" y="45"/>
                      </a:lnTo>
                      <a:lnTo>
                        <a:pt x="62" y="45"/>
                      </a:lnTo>
                      <a:lnTo>
                        <a:pt x="65" y="45"/>
                      </a:lnTo>
                      <a:lnTo>
                        <a:pt x="67" y="45"/>
                      </a:lnTo>
                      <a:lnTo>
                        <a:pt x="68" y="45"/>
                      </a:lnTo>
                      <a:lnTo>
                        <a:pt x="69" y="42"/>
                      </a:lnTo>
                      <a:lnTo>
                        <a:pt x="70" y="39"/>
                      </a:lnTo>
                      <a:lnTo>
                        <a:pt x="70" y="37"/>
                      </a:lnTo>
                      <a:lnTo>
                        <a:pt x="69" y="35"/>
                      </a:lnTo>
                      <a:lnTo>
                        <a:pt x="69" y="35"/>
                      </a:lnTo>
                      <a:lnTo>
                        <a:pt x="66" y="31"/>
                      </a:lnTo>
                      <a:lnTo>
                        <a:pt x="65" y="25"/>
                      </a:lnTo>
                      <a:lnTo>
                        <a:pt x="65" y="21"/>
                      </a:lnTo>
                      <a:lnTo>
                        <a:pt x="68" y="17"/>
                      </a:lnTo>
                      <a:lnTo>
                        <a:pt x="68" y="17"/>
                      </a:lnTo>
                      <a:lnTo>
                        <a:pt x="72" y="12"/>
                      </a:lnTo>
                      <a:lnTo>
                        <a:pt x="78" y="9"/>
                      </a:lnTo>
                      <a:lnTo>
                        <a:pt x="80" y="9"/>
                      </a:lnTo>
                      <a:lnTo>
                        <a:pt x="82" y="10"/>
                      </a:lnTo>
                      <a:lnTo>
                        <a:pt x="84" y="13"/>
                      </a:lnTo>
                      <a:lnTo>
                        <a:pt x="85" y="17"/>
                      </a:lnTo>
                      <a:lnTo>
                        <a:pt x="85" y="17"/>
                      </a:lnTo>
                      <a:lnTo>
                        <a:pt x="92" y="36"/>
                      </a:lnTo>
                      <a:lnTo>
                        <a:pt x="95" y="46"/>
                      </a:lnTo>
                      <a:lnTo>
                        <a:pt x="97" y="49"/>
                      </a:lnTo>
                      <a:lnTo>
                        <a:pt x="100" y="53"/>
                      </a:lnTo>
                      <a:lnTo>
                        <a:pt x="100" y="53"/>
                      </a:lnTo>
                      <a:lnTo>
                        <a:pt x="107" y="58"/>
                      </a:lnTo>
                      <a:lnTo>
                        <a:pt x="114" y="63"/>
                      </a:lnTo>
                      <a:lnTo>
                        <a:pt x="117" y="64"/>
                      </a:lnTo>
                      <a:lnTo>
                        <a:pt x="121" y="64"/>
                      </a:lnTo>
                      <a:lnTo>
                        <a:pt x="123" y="62"/>
                      </a:lnTo>
                      <a:lnTo>
                        <a:pt x="125" y="60"/>
                      </a:lnTo>
                      <a:lnTo>
                        <a:pt x="125" y="60"/>
                      </a:lnTo>
                      <a:lnTo>
                        <a:pt x="127" y="52"/>
                      </a:lnTo>
                      <a:lnTo>
                        <a:pt x="126" y="46"/>
                      </a:lnTo>
                      <a:lnTo>
                        <a:pt x="123" y="39"/>
                      </a:lnTo>
                      <a:lnTo>
                        <a:pt x="117" y="33"/>
                      </a:lnTo>
                      <a:lnTo>
                        <a:pt x="117" y="33"/>
                      </a:lnTo>
                      <a:lnTo>
                        <a:pt x="116" y="29"/>
                      </a:lnTo>
                      <a:lnTo>
                        <a:pt x="116" y="27"/>
                      </a:lnTo>
                      <a:lnTo>
                        <a:pt x="117" y="26"/>
                      </a:lnTo>
                      <a:lnTo>
                        <a:pt x="119" y="26"/>
                      </a:lnTo>
                      <a:lnTo>
                        <a:pt x="123" y="25"/>
                      </a:lnTo>
                      <a:lnTo>
                        <a:pt x="125" y="25"/>
                      </a:lnTo>
                      <a:lnTo>
                        <a:pt x="125" y="25"/>
                      </a:lnTo>
                      <a:lnTo>
                        <a:pt x="127" y="20"/>
                      </a:lnTo>
                      <a:lnTo>
                        <a:pt x="128" y="15"/>
                      </a:lnTo>
                      <a:lnTo>
                        <a:pt x="127" y="13"/>
                      </a:lnTo>
                      <a:lnTo>
                        <a:pt x="126" y="11"/>
                      </a:lnTo>
                      <a:lnTo>
                        <a:pt x="126" y="11"/>
                      </a:lnTo>
                      <a:lnTo>
                        <a:pt x="124" y="8"/>
                      </a:lnTo>
                      <a:lnTo>
                        <a:pt x="122" y="4"/>
                      </a:lnTo>
                      <a:lnTo>
                        <a:pt x="123" y="3"/>
                      </a:lnTo>
                      <a:lnTo>
                        <a:pt x="124" y="2"/>
                      </a:lnTo>
                      <a:lnTo>
                        <a:pt x="126" y="0"/>
                      </a:lnTo>
                      <a:lnTo>
                        <a:pt x="129" y="0"/>
                      </a:lnTo>
                      <a:lnTo>
                        <a:pt x="129" y="0"/>
                      </a:lnTo>
                      <a:lnTo>
                        <a:pt x="134" y="2"/>
                      </a:lnTo>
                      <a:lnTo>
                        <a:pt x="137" y="4"/>
                      </a:lnTo>
                      <a:lnTo>
                        <a:pt x="139" y="8"/>
                      </a:lnTo>
                      <a:lnTo>
                        <a:pt x="141" y="12"/>
                      </a:lnTo>
                      <a:lnTo>
                        <a:pt x="145" y="25"/>
                      </a:lnTo>
                      <a:lnTo>
                        <a:pt x="150" y="41"/>
                      </a:lnTo>
                      <a:lnTo>
                        <a:pt x="150" y="41"/>
                      </a:lnTo>
                      <a:lnTo>
                        <a:pt x="154" y="58"/>
                      </a:lnTo>
                      <a:lnTo>
                        <a:pt x="159" y="74"/>
                      </a:lnTo>
                      <a:lnTo>
                        <a:pt x="162" y="79"/>
                      </a:lnTo>
                      <a:lnTo>
                        <a:pt x="162" y="84"/>
                      </a:lnTo>
                      <a:lnTo>
                        <a:pt x="162" y="88"/>
                      </a:lnTo>
                      <a:lnTo>
                        <a:pt x="159" y="91"/>
                      </a:lnTo>
                      <a:lnTo>
                        <a:pt x="159" y="91"/>
                      </a:lnTo>
                      <a:lnTo>
                        <a:pt x="150" y="95"/>
                      </a:lnTo>
                      <a:lnTo>
                        <a:pt x="148" y="97"/>
                      </a:lnTo>
                      <a:lnTo>
                        <a:pt x="148" y="103"/>
                      </a:lnTo>
                      <a:lnTo>
                        <a:pt x="148" y="103"/>
                      </a:lnTo>
                      <a:lnTo>
                        <a:pt x="148" y="107"/>
                      </a:lnTo>
                      <a:lnTo>
                        <a:pt x="146" y="110"/>
                      </a:lnTo>
                      <a:lnTo>
                        <a:pt x="145" y="111"/>
                      </a:lnTo>
                      <a:lnTo>
                        <a:pt x="142" y="113"/>
                      </a:lnTo>
                      <a:lnTo>
                        <a:pt x="142" y="113"/>
                      </a:lnTo>
                      <a:lnTo>
                        <a:pt x="139" y="117"/>
                      </a:lnTo>
                      <a:lnTo>
                        <a:pt x="138" y="121"/>
                      </a:lnTo>
                      <a:lnTo>
                        <a:pt x="137" y="133"/>
                      </a:lnTo>
                      <a:lnTo>
                        <a:pt x="137" y="133"/>
                      </a:lnTo>
                      <a:lnTo>
                        <a:pt x="135" y="141"/>
                      </a:lnTo>
                      <a:lnTo>
                        <a:pt x="133" y="150"/>
                      </a:lnTo>
                      <a:lnTo>
                        <a:pt x="133" y="154"/>
                      </a:lnTo>
                      <a:lnTo>
                        <a:pt x="133" y="157"/>
                      </a:lnTo>
                      <a:lnTo>
                        <a:pt x="135" y="160"/>
                      </a:lnTo>
                      <a:lnTo>
                        <a:pt x="139" y="160"/>
                      </a:lnTo>
                      <a:lnTo>
                        <a:pt x="139" y="160"/>
                      </a:lnTo>
                      <a:lnTo>
                        <a:pt x="148" y="160"/>
                      </a:lnTo>
                      <a:lnTo>
                        <a:pt x="152" y="158"/>
                      </a:lnTo>
                      <a:lnTo>
                        <a:pt x="154" y="157"/>
                      </a:lnTo>
                      <a:lnTo>
                        <a:pt x="155" y="156"/>
                      </a:lnTo>
                      <a:lnTo>
                        <a:pt x="155" y="152"/>
                      </a:lnTo>
                      <a:lnTo>
                        <a:pt x="155" y="152"/>
                      </a:lnTo>
                      <a:lnTo>
                        <a:pt x="156" y="150"/>
                      </a:lnTo>
                      <a:lnTo>
                        <a:pt x="156" y="148"/>
                      </a:lnTo>
                      <a:lnTo>
                        <a:pt x="159" y="146"/>
                      </a:lnTo>
                      <a:lnTo>
                        <a:pt x="164" y="143"/>
                      </a:lnTo>
                      <a:lnTo>
                        <a:pt x="166" y="140"/>
                      </a:lnTo>
                      <a:lnTo>
                        <a:pt x="168" y="136"/>
                      </a:lnTo>
                      <a:lnTo>
                        <a:pt x="168" y="136"/>
                      </a:lnTo>
                      <a:lnTo>
                        <a:pt x="172" y="129"/>
                      </a:lnTo>
                      <a:lnTo>
                        <a:pt x="174" y="126"/>
                      </a:lnTo>
                      <a:lnTo>
                        <a:pt x="176" y="126"/>
                      </a:lnTo>
                      <a:lnTo>
                        <a:pt x="176" y="127"/>
                      </a:lnTo>
                      <a:lnTo>
                        <a:pt x="177" y="133"/>
                      </a:lnTo>
                      <a:lnTo>
                        <a:pt x="177" y="133"/>
                      </a:lnTo>
                      <a:lnTo>
                        <a:pt x="178" y="139"/>
                      </a:lnTo>
                      <a:lnTo>
                        <a:pt x="181" y="143"/>
                      </a:lnTo>
                      <a:lnTo>
                        <a:pt x="185" y="146"/>
                      </a:lnTo>
                      <a:lnTo>
                        <a:pt x="188" y="146"/>
                      </a:lnTo>
                      <a:lnTo>
                        <a:pt x="191" y="146"/>
                      </a:lnTo>
                      <a:lnTo>
                        <a:pt x="191" y="146"/>
                      </a:lnTo>
                      <a:lnTo>
                        <a:pt x="197" y="143"/>
                      </a:lnTo>
                      <a:lnTo>
                        <a:pt x="200" y="141"/>
                      </a:lnTo>
                      <a:lnTo>
                        <a:pt x="203" y="138"/>
                      </a:lnTo>
                      <a:lnTo>
                        <a:pt x="207" y="135"/>
                      </a:lnTo>
                      <a:lnTo>
                        <a:pt x="209" y="129"/>
                      </a:lnTo>
                      <a:lnTo>
                        <a:pt x="210" y="124"/>
                      </a:lnTo>
                      <a:lnTo>
                        <a:pt x="211" y="118"/>
                      </a:lnTo>
                      <a:lnTo>
                        <a:pt x="211" y="118"/>
                      </a:lnTo>
                      <a:lnTo>
                        <a:pt x="211" y="110"/>
                      </a:lnTo>
                      <a:lnTo>
                        <a:pt x="212" y="106"/>
                      </a:lnTo>
                      <a:lnTo>
                        <a:pt x="214" y="101"/>
                      </a:lnTo>
                      <a:lnTo>
                        <a:pt x="216" y="99"/>
                      </a:lnTo>
                      <a:lnTo>
                        <a:pt x="220" y="99"/>
                      </a:lnTo>
                      <a:lnTo>
                        <a:pt x="223" y="99"/>
                      </a:lnTo>
                      <a:lnTo>
                        <a:pt x="227" y="101"/>
                      </a:lnTo>
                      <a:lnTo>
                        <a:pt x="230" y="106"/>
                      </a:lnTo>
                      <a:lnTo>
                        <a:pt x="230" y="106"/>
                      </a:lnTo>
                      <a:lnTo>
                        <a:pt x="234" y="110"/>
                      </a:lnTo>
                      <a:lnTo>
                        <a:pt x="236" y="114"/>
                      </a:lnTo>
                      <a:lnTo>
                        <a:pt x="237" y="119"/>
                      </a:lnTo>
                      <a:lnTo>
                        <a:pt x="237" y="123"/>
                      </a:lnTo>
                      <a:lnTo>
                        <a:pt x="237" y="128"/>
                      </a:lnTo>
                      <a:lnTo>
                        <a:pt x="236" y="131"/>
                      </a:lnTo>
                      <a:lnTo>
                        <a:pt x="236" y="131"/>
                      </a:lnTo>
                      <a:lnTo>
                        <a:pt x="233" y="132"/>
                      </a:lnTo>
                      <a:lnTo>
                        <a:pt x="230" y="133"/>
                      </a:lnTo>
                      <a:lnTo>
                        <a:pt x="229" y="135"/>
                      </a:lnTo>
                      <a:lnTo>
                        <a:pt x="229" y="136"/>
                      </a:lnTo>
                      <a:lnTo>
                        <a:pt x="229" y="136"/>
                      </a:lnTo>
                      <a:lnTo>
                        <a:pt x="229" y="140"/>
                      </a:lnTo>
                      <a:lnTo>
                        <a:pt x="231" y="143"/>
                      </a:lnTo>
                      <a:lnTo>
                        <a:pt x="235" y="144"/>
                      </a:lnTo>
                      <a:lnTo>
                        <a:pt x="241" y="146"/>
                      </a:lnTo>
                      <a:lnTo>
                        <a:pt x="241" y="146"/>
                      </a:lnTo>
                      <a:lnTo>
                        <a:pt x="246" y="146"/>
                      </a:lnTo>
                      <a:lnTo>
                        <a:pt x="251" y="147"/>
                      </a:lnTo>
                      <a:lnTo>
                        <a:pt x="252" y="147"/>
                      </a:lnTo>
                      <a:lnTo>
                        <a:pt x="253" y="147"/>
                      </a:lnTo>
                      <a:lnTo>
                        <a:pt x="253" y="142"/>
                      </a:lnTo>
                      <a:lnTo>
                        <a:pt x="253" y="142"/>
                      </a:lnTo>
                      <a:lnTo>
                        <a:pt x="254" y="134"/>
                      </a:lnTo>
                      <a:lnTo>
                        <a:pt x="255" y="122"/>
                      </a:lnTo>
                      <a:lnTo>
                        <a:pt x="257" y="117"/>
                      </a:lnTo>
                      <a:lnTo>
                        <a:pt x="259" y="112"/>
                      </a:lnTo>
                      <a:lnTo>
                        <a:pt x="262" y="109"/>
                      </a:lnTo>
                      <a:lnTo>
                        <a:pt x="264" y="107"/>
                      </a:lnTo>
                      <a:lnTo>
                        <a:pt x="264" y="107"/>
                      </a:lnTo>
                      <a:lnTo>
                        <a:pt x="267" y="107"/>
                      </a:lnTo>
                      <a:lnTo>
                        <a:pt x="269" y="108"/>
                      </a:lnTo>
                      <a:lnTo>
                        <a:pt x="272" y="111"/>
                      </a:lnTo>
                      <a:lnTo>
                        <a:pt x="274" y="112"/>
                      </a:lnTo>
                      <a:lnTo>
                        <a:pt x="277" y="113"/>
                      </a:lnTo>
                      <a:lnTo>
                        <a:pt x="279" y="113"/>
                      </a:lnTo>
                      <a:lnTo>
                        <a:pt x="283" y="111"/>
                      </a:lnTo>
                      <a:lnTo>
                        <a:pt x="283" y="111"/>
                      </a:lnTo>
                      <a:lnTo>
                        <a:pt x="289" y="108"/>
                      </a:lnTo>
                      <a:lnTo>
                        <a:pt x="292" y="107"/>
                      </a:lnTo>
                      <a:lnTo>
                        <a:pt x="294" y="108"/>
                      </a:lnTo>
                      <a:lnTo>
                        <a:pt x="295" y="109"/>
                      </a:lnTo>
                      <a:lnTo>
                        <a:pt x="297" y="112"/>
                      </a:lnTo>
                      <a:lnTo>
                        <a:pt x="298" y="123"/>
                      </a:lnTo>
                      <a:lnTo>
                        <a:pt x="298" y="123"/>
                      </a:lnTo>
                      <a:lnTo>
                        <a:pt x="299" y="152"/>
                      </a:lnTo>
                      <a:lnTo>
                        <a:pt x="300" y="157"/>
                      </a:lnTo>
                      <a:lnTo>
                        <a:pt x="301" y="162"/>
                      </a:lnTo>
                      <a:lnTo>
                        <a:pt x="303" y="165"/>
                      </a:lnTo>
                      <a:lnTo>
                        <a:pt x="306" y="166"/>
                      </a:lnTo>
                      <a:lnTo>
                        <a:pt x="306" y="166"/>
                      </a:lnTo>
                      <a:lnTo>
                        <a:pt x="312" y="166"/>
                      </a:lnTo>
                      <a:lnTo>
                        <a:pt x="317" y="166"/>
                      </a:lnTo>
                      <a:lnTo>
                        <a:pt x="320" y="165"/>
                      </a:lnTo>
                      <a:lnTo>
                        <a:pt x="321" y="164"/>
                      </a:lnTo>
                      <a:lnTo>
                        <a:pt x="321" y="160"/>
                      </a:lnTo>
                      <a:lnTo>
                        <a:pt x="320" y="155"/>
                      </a:lnTo>
                      <a:lnTo>
                        <a:pt x="320" y="155"/>
                      </a:lnTo>
                      <a:lnTo>
                        <a:pt x="316" y="143"/>
                      </a:lnTo>
                      <a:lnTo>
                        <a:pt x="314" y="135"/>
                      </a:lnTo>
                      <a:lnTo>
                        <a:pt x="314" y="132"/>
                      </a:lnTo>
                      <a:lnTo>
                        <a:pt x="314" y="129"/>
                      </a:lnTo>
                      <a:lnTo>
                        <a:pt x="316" y="127"/>
                      </a:lnTo>
                      <a:lnTo>
                        <a:pt x="319" y="125"/>
                      </a:lnTo>
                      <a:lnTo>
                        <a:pt x="319" y="125"/>
                      </a:lnTo>
                      <a:lnTo>
                        <a:pt x="324" y="124"/>
                      </a:lnTo>
                      <a:lnTo>
                        <a:pt x="326" y="125"/>
                      </a:lnTo>
                      <a:lnTo>
                        <a:pt x="328" y="126"/>
                      </a:lnTo>
                      <a:lnTo>
                        <a:pt x="329" y="127"/>
                      </a:lnTo>
                      <a:lnTo>
                        <a:pt x="331" y="131"/>
                      </a:lnTo>
                      <a:lnTo>
                        <a:pt x="333" y="138"/>
                      </a:lnTo>
                      <a:lnTo>
                        <a:pt x="333" y="138"/>
                      </a:lnTo>
                      <a:lnTo>
                        <a:pt x="333" y="147"/>
                      </a:lnTo>
                      <a:lnTo>
                        <a:pt x="333" y="153"/>
                      </a:lnTo>
                      <a:lnTo>
                        <a:pt x="334" y="155"/>
                      </a:lnTo>
                      <a:lnTo>
                        <a:pt x="336" y="156"/>
                      </a:lnTo>
                      <a:lnTo>
                        <a:pt x="338" y="157"/>
                      </a:lnTo>
                      <a:lnTo>
                        <a:pt x="342" y="157"/>
                      </a:lnTo>
                      <a:lnTo>
                        <a:pt x="342" y="157"/>
                      </a:lnTo>
                      <a:lnTo>
                        <a:pt x="345" y="156"/>
                      </a:lnTo>
                      <a:lnTo>
                        <a:pt x="350" y="153"/>
                      </a:lnTo>
                      <a:lnTo>
                        <a:pt x="356" y="147"/>
                      </a:lnTo>
                      <a:lnTo>
                        <a:pt x="363" y="141"/>
                      </a:lnTo>
                      <a:lnTo>
                        <a:pt x="366" y="139"/>
                      </a:lnTo>
                      <a:lnTo>
                        <a:pt x="370" y="138"/>
                      </a:lnTo>
                      <a:lnTo>
                        <a:pt x="370" y="138"/>
                      </a:lnTo>
                      <a:lnTo>
                        <a:pt x="376" y="139"/>
                      </a:lnTo>
                      <a:lnTo>
                        <a:pt x="380" y="140"/>
                      </a:lnTo>
                      <a:lnTo>
                        <a:pt x="389" y="147"/>
                      </a:lnTo>
                      <a:lnTo>
                        <a:pt x="394" y="149"/>
                      </a:lnTo>
                      <a:lnTo>
                        <a:pt x="398" y="151"/>
                      </a:lnTo>
                      <a:lnTo>
                        <a:pt x="402" y="151"/>
                      </a:lnTo>
                      <a:lnTo>
                        <a:pt x="406" y="150"/>
                      </a:lnTo>
                      <a:lnTo>
                        <a:pt x="406" y="150"/>
                      </a:lnTo>
                      <a:lnTo>
                        <a:pt x="408" y="146"/>
                      </a:lnTo>
                      <a:lnTo>
                        <a:pt x="409" y="141"/>
                      </a:lnTo>
                      <a:lnTo>
                        <a:pt x="410" y="128"/>
                      </a:lnTo>
                      <a:lnTo>
                        <a:pt x="411" y="123"/>
                      </a:lnTo>
                      <a:lnTo>
                        <a:pt x="412" y="118"/>
                      </a:lnTo>
                      <a:lnTo>
                        <a:pt x="414" y="114"/>
                      </a:lnTo>
                      <a:lnTo>
                        <a:pt x="416" y="113"/>
                      </a:lnTo>
                      <a:lnTo>
                        <a:pt x="419" y="113"/>
                      </a:lnTo>
                      <a:lnTo>
                        <a:pt x="419" y="113"/>
                      </a:lnTo>
                      <a:lnTo>
                        <a:pt x="424" y="112"/>
                      </a:lnTo>
                      <a:lnTo>
                        <a:pt x="428" y="111"/>
                      </a:lnTo>
                      <a:lnTo>
                        <a:pt x="436" y="109"/>
                      </a:lnTo>
                      <a:lnTo>
                        <a:pt x="438" y="108"/>
                      </a:lnTo>
                      <a:lnTo>
                        <a:pt x="440" y="108"/>
                      </a:lnTo>
                      <a:lnTo>
                        <a:pt x="441" y="110"/>
                      </a:lnTo>
                      <a:lnTo>
                        <a:pt x="442" y="113"/>
                      </a:lnTo>
                      <a:lnTo>
                        <a:pt x="442" y="113"/>
                      </a:lnTo>
                      <a:lnTo>
                        <a:pt x="441" y="117"/>
                      </a:lnTo>
                      <a:lnTo>
                        <a:pt x="441" y="121"/>
                      </a:lnTo>
                      <a:lnTo>
                        <a:pt x="439" y="127"/>
                      </a:lnTo>
                      <a:lnTo>
                        <a:pt x="438" y="131"/>
                      </a:lnTo>
                      <a:lnTo>
                        <a:pt x="439" y="134"/>
                      </a:lnTo>
                      <a:lnTo>
                        <a:pt x="440" y="137"/>
                      </a:lnTo>
                      <a:lnTo>
                        <a:pt x="442" y="140"/>
                      </a:lnTo>
                      <a:lnTo>
                        <a:pt x="442" y="140"/>
                      </a:lnTo>
                      <a:lnTo>
                        <a:pt x="445" y="144"/>
                      </a:lnTo>
                      <a:lnTo>
                        <a:pt x="446" y="149"/>
                      </a:lnTo>
                      <a:lnTo>
                        <a:pt x="446" y="156"/>
                      </a:lnTo>
                      <a:lnTo>
                        <a:pt x="446" y="160"/>
                      </a:lnTo>
                      <a:lnTo>
                        <a:pt x="448" y="162"/>
                      </a:lnTo>
                      <a:lnTo>
                        <a:pt x="450" y="163"/>
                      </a:lnTo>
                      <a:lnTo>
                        <a:pt x="453" y="163"/>
                      </a:lnTo>
                      <a:lnTo>
                        <a:pt x="453" y="163"/>
                      </a:lnTo>
                      <a:lnTo>
                        <a:pt x="464" y="161"/>
                      </a:lnTo>
                      <a:lnTo>
                        <a:pt x="473" y="158"/>
                      </a:lnTo>
                      <a:lnTo>
                        <a:pt x="476" y="157"/>
                      </a:lnTo>
                      <a:lnTo>
                        <a:pt x="478" y="157"/>
                      </a:lnTo>
                      <a:lnTo>
                        <a:pt x="478" y="158"/>
                      </a:lnTo>
                      <a:lnTo>
                        <a:pt x="476" y="162"/>
                      </a:lnTo>
                      <a:lnTo>
                        <a:pt x="476" y="162"/>
                      </a:lnTo>
                      <a:lnTo>
                        <a:pt x="472" y="165"/>
                      </a:lnTo>
                      <a:lnTo>
                        <a:pt x="469" y="167"/>
                      </a:lnTo>
                      <a:lnTo>
                        <a:pt x="464" y="170"/>
                      </a:lnTo>
                      <a:lnTo>
                        <a:pt x="460" y="171"/>
                      </a:lnTo>
                      <a:lnTo>
                        <a:pt x="459" y="174"/>
                      </a:lnTo>
                      <a:lnTo>
                        <a:pt x="458" y="177"/>
                      </a:lnTo>
                      <a:lnTo>
                        <a:pt x="457" y="181"/>
                      </a:lnTo>
                      <a:lnTo>
                        <a:pt x="457" y="181"/>
                      </a:lnTo>
                      <a:lnTo>
                        <a:pt x="458" y="190"/>
                      </a:lnTo>
                      <a:lnTo>
                        <a:pt x="459" y="194"/>
                      </a:lnTo>
                      <a:lnTo>
                        <a:pt x="460" y="196"/>
                      </a:lnTo>
                      <a:lnTo>
                        <a:pt x="462" y="196"/>
                      </a:lnTo>
                      <a:lnTo>
                        <a:pt x="467" y="195"/>
                      </a:lnTo>
                      <a:lnTo>
                        <a:pt x="467" y="195"/>
                      </a:lnTo>
                      <a:lnTo>
                        <a:pt x="471" y="194"/>
                      </a:lnTo>
                      <a:lnTo>
                        <a:pt x="474" y="194"/>
                      </a:lnTo>
                      <a:lnTo>
                        <a:pt x="476" y="195"/>
                      </a:lnTo>
                      <a:lnTo>
                        <a:pt x="476" y="196"/>
                      </a:lnTo>
                      <a:lnTo>
                        <a:pt x="471" y="200"/>
                      </a:lnTo>
                      <a:lnTo>
                        <a:pt x="471" y="200"/>
                      </a:lnTo>
                      <a:lnTo>
                        <a:pt x="467" y="208"/>
                      </a:lnTo>
                      <a:lnTo>
                        <a:pt x="464" y="214"/>
                      </a:lnTo>
                      <a:lnTo>
                        <a:pt x="463" y="222"/>
                      </a:lnTo>
                      <a:lnTo>
                        <a:pt x="463" y="226"/>
                      </a:lnTo>
                      <a:lnTo>
                        <a:pt x="463" y="226"/>
                      </a:lnTo>
                      <a:lnTo>
                        <a:pt x="464" y="231"/>
                      </a:lnTo>
                      <a:lnTo>
                        <a:pt x="464" y="231"/>
                      </a:lnTo>
                      <a:lnTo>
                        <a:pt x="472" y="229"/>
                      </a:lnTo>
                      <a:lnTo>
                        <a:pt x="478" y="232"/>
                      </a:lnTo>
                      <a:lnTo>
                        <a:pt x="480" y="233"/>
                      </a:lnTo>
                      <a:lnTo>
                        <a:pt x="480" y="235"/>
                      </a:lnTo>
                      <a:lnTo>
                        <a:pt x="480" y="235"/>
                      </a:lnTo>
                      <a:lnTo>
                        <a:pt x="478" y="240"/>
                      </a:lnTo>
                      <a:lnTo>
                        <a:pt x="476" y="248"/>
                      </a:lnTo>
                      <a:lnTo>
                        <a:pt x="476" y="251"/>
                      </a:lnTo>
                      <a:lnTo>
                        <a:pt x="477" y="254"/>
                      </a:lnTo>
                      <a:lnTo>
                        <a:pt x="479" y="257"/>
                      </a:lnTo>
                      <a:lnTo>
                        <a:pt x="482" y="260"/>
                      </a:lnTo>
                      <a:lnTo>
                        <a:pt x="482" y="260"/>
                      </a:lnTo>
                      <a:lnTo>
                        <a:pt x="491" y="262"/>
                      </a:lnTo>
                      <a:lnTo>
                        <a:pt x="498" y="265"/>
                      </a:lnTo>
                      <a:lnTo>
                        <a:pt x="501" y="267"/>
                      </a:lnTo>
                      <a:lnTo>
                        <a:pt x="502" y="270"/>
                      </a:lnTo>
                      <a:lnTo>
                        <a:pt x="503" y="274"/>
                      </a:lnTo>
                      <a:lnTo>
                        <a:pt x="502" y="278"/>
                      </a:lnTo>
                      <a:lnTo>
                        <a:pt x="502" y="278"/>
                      </a:lnTo>
                      <a:lnTo>
                        <a:pt x="501" y="283"/>
                      </a:lnTo>
                      <a:lnTo>
                        <a:pt x="498" y="287"/>
                      </a:lnTo>
                      <a:lnTo>
                        <a:pt x="491" y="294"/>
                      </a:lnTo>
                      <a:lnTo>
                        <a:pt x="487" y="298"/>
                      </a:lnTo>
                      <a:lnTo>
                        <a:pt x="485" y="301"/>
                      </a:lnTo>
                      <a:lnTo>
                        <a:pt x="484" y="306"/>
                      </a:lnTo>
                      <a:lnTo>
                        <a:pt x="485" y="310"/>
                      </a:lnTo>
                      <a:lnTo>
                        <a:pt x="485" y="310"/>
                      </a:lnTo>
                      <a:lnTo>
                        <a:pt x="489" y="319"/>
                      </a:lnTo>
                      <a:lnTo>
                        <a:pt x="491" y="322"/>
                      </a:lnTo>
                      <a:lnTo>
                        <a:pt x="491" y="325"/>
                      </a:lnTo>
                      <a:lnTo>
                        <a:pt x="489" y="327"/>
                      </a:lnTo>
                      <a:lnTo>
                        <a:pt x="488" y="329"/>
                      </a:lnTo>
                      <a:lnTo>
                        <a:pt x="486" y="332"/>
                      </a:lnTo>
                      <a:lnTo>
                        <a:pt x="482" y="332"/>
                      </a:lnTo>
                      <a:lnTo>
                        <a:pt x="482" y="332"/>
                      </a:lnTo>
                      <a:lnTo>
                        <a:pt x="479" y="333"/>
                      </a:lnTo>
                      <a:lnTo>
                        <a:pt x="477" y="334"/>
                      </a:lnTo>
                      <a:lnTo>
                        <a:pt x="473" y="339"/>
                      </a:lnTo>
                      <a:lnTo>
                        <a:pt x="471" y="342"/>
                      </a:lnTo>
                      <a:lnTo>
                        <a:pt x="469" y="346"/>
                      </a:lnTo>
                      <a:lnTo>
                        <a:pt x="466" y="349"/>
                      </a:lnTo>
                      <a:lnTo>
                        <a:pt x="460" y="352"/>
                      </a:lnTo>
                      <a:lnTo>
                        <a:pt x="460" y="352"/>
                      </a:lnTo>
                      <a:lnTo>
                        <a:pt x="455" y="353"/>
                      </a:lnTo>
                      <a:lnTo>
                        <a:pt x="450" y="353"/>
                      </a:lnTo>
                      <a:lnTo>
                        <a:pt x="444" y="351"/>
                      </a:lnTo>
                      <a:lnTo>
                        <a:pt x="440" y="349"/>
                      </a:lnTo>
                      <a:lnTo>
                        <a:pt x="437" y="347"/>
                      </a:lnTo>
                      <a:lnTo>
                        <a:pt x="434" y="347"/>
                      </a:lnTo>
                      <a:lnTo>
                        <a:pt x="431" y="347"/>
                      </a:lnTo>
                      <a:lnTo>
                        <a:pt x="430" y="349"/>
                      </a:lnTo>
                      <a:lnTo>
                        <a:pt x="429" y="353"/>
                      </a:lnTo>
                      <a:lnTo>
                        <a:pt x="429" y="353"/>
                      </a:lnTo>
                      <a:lnTo>
                        <a:pt x="426" y="366"/>
                      </a:lnTo>
                      <a:lnTo>
                        <a:pt x="424" y="370"/>
                      </a:lnTo>
                      <a:lnTo>
                        <a:pt x="422" y="375"/>
                      </a:lnTo>
                      <a:lnTo>
                        <a:pt x="420" y="379"/>
                      </a:lnTo>
                      <a:lnTo>
                        <a:pt x="415" y="382"/>
                      </a:lnTo>
                      <a:lnTo>
                        <a:pt x="411" y="384"/>
                      </a:lnTo>
                      <a:lnTo>
                        <a:pt x="406" y="386"/>
                      </a:lnTo>
                      <a:lnTo>
                        <a:pt x="406" y="386"/>
                      </a:lnTo>
                      <a:lnTo>
                        <a:pt x="400" y="387"/>
                      </a:lnTo>
                      <a:lnTo>
                        <a:pt x="394" y="386"/>
                      </a:lnTo>
                      <a:lnTo>
                        <a:pt x="388" y="384"/>
                      </a:lnTo>
                      <a:lnTo>
                        <a:pt x="383" y="382"/>
                      </a:lnTo>
                      <a:lnTo>
                        <a:pt x="378" y="380"/>
                      </a:lnTo>
                      <a:lnTo>
                        <a:pt x="374" y="380"/>
                      </a:lnTo>
                      <a:lnTo>
                        <a:pt x="371" y="380"/>
                      </a:lnTo>
                      <a:lnTo>
                        <a:pt x="369" y="383"/>
                      </a:lnTo>
                      <a:lnTo>
                        <a:pt x="369" y="383"/>
                      </a:lnTo>
                      <a:lnTo>
                        <a:pt x="369" y="385"/>
                      </a:lnTo>
                      <a:lnTo>
                        <a:pt x="367" y="387"/>
                      </a:lnTo>
                      <a:lnTo>
                        <a:pt x="363" y="390"/>
                      </a:lnTo>
                      <a:lnTo>
                        <a:pt x="355" y="390"/>
                      </a:lnTo>
                      <a:lnTo>
                        <a:pt x="349" y="391"/>
                      </a:lnTo>
                      <a:lnTo>
                        <a:pt x="335" y="390"/>
                      </a:lnTo>
                      <a:lnTo>
                        <a:pt x="329" y="389"/>
                      </a:lnTo>
                      <a:lnTo>
                        <a:pt x="329" y="389"/>
                      </a:lnTo>
                      <a:lnTo>
                        <a:pt x="328" y="391"/>
                      </a:lnTo>
                      <a:lnTo>
                        <a:pt x="327" y="394"/>
                      </a:lnTo>
                      <a:lnTo>
                        <a:pt x="324" y="397"/>
                      </a:lnTo>
                      <a:lnTo>
                        <a:pt x="321" y="400"/>
                      </a:lnTo>
                      <a:lnTo>
                        <a:pt x="315" y="404"/>
                      </a:lnTo>
                      <a:lnTo>
                        <a:pt x="308" y="406"/>
                      </a:lnTo>
                      <a:lnTo>
                        <a:pt x="298" y="407"/>
                      </a:lnTo>
                      <a:lnTo>
                        <a:pt x="298" y="407"/>
                      </a:lnTo>
                      <a:lnTo>
                        <a:pt x="287" y="406"/>
                      </a:lnTo>
                      <a:lnTo>
                        <a:pt x="276" y="404"/>
                      </a:lnTo>
                      <a:lnTo>
                        <a:pt x="254" y="397"/>
                      </a:lnTo>
                      <a:lnTo>
                        <a:pt x="243" y="394"/>
                      </a:lnTo>
                      <a:lnTo>
                        <a:pt x="235" y="393"/>
                      </a:lnTo>
                      <a:lnTo>
                        <a:pt x="231" y="393"/>
                      </a:lnTo>
                      <a:lnTo>
                        <a:pt x="228" y="394"/>
                      </a:lnTo>
                      <a:lnTo>
                        <a:pt x="225" y="395"/>
                      </a:lnTo>
                      <a:lnTo>
                        <a:pt x="223" y="397"/>
                      </a:lnTo>
                      <a:lnTo>
                        <a:pt x="223" y="397"/>
                      </a:lnTo>
                      <a:lnTo>
                        <a:pt x="220" y="403"/>
                      </a:lnTo>
                      <a:lnTo>
                        <a:pt x="219" y="407"/>
                      </a:lnTo>
                      <a:lnTo>
                        <a:pt x="219" y="411"/>
                      </a:lnTo>
                      <a:lnTo>
                        <a:pt x="220" y="414"/>
                      </a:lnTo>
                      <a:lnTo>
                        <a:pt x="220" y="418"/>
                      </a:lnTo>
                      <a:lnTo>
                        <a:pt x="219" y="420"/>
                      </a:lnTo>
                      <a:lnTo>
                        <a:pt x="216" y="422"/>
                      </a:lnTo>
                      <a:lnTo>
                        <a:pt x="211" y="422"/>
                      </a:lnTo>
                      <a:lnTo>
                        <a:pt x="211" y="422"/>
                      </a:lnTo>
                      <a:lnTo>
                        <a:pt x="194" y="422"/>
                      </a:lnTo>
                      <a:lnTo>
                        <a:pt x="173" y="420"/>
                      </a:lnTo>
                      <a:lnTo>
                        <a:pt x="164" y="419"/>
                      </a:lnTo>
                      <a:lnTo>
                        <a:pt x="154" y="415"/>
                      </a:lnTo>
                      <a:lnTo>
                        <a:pt x="148" y="412"/>
                      </a:lnTo>
                      <a:lnTo>
                        <a:pt x="144" y="410"/>
                      </a:lnTo>
                      <a:lnTo>
                        <a:pt x="142" y="408"/>
                      </a:lnTo>
                      <a:lnTo>
                        <a:pt x="142" y="408"/>
                      </a:lnTo>
                      <a:lnTo>
                        <a:pt x="138" y="399"/>
                      </a:lnTo>
                      <a:lnTo>
                        <a:pt x="134" y="391"/>
                      </a:lnTo>
                      <a:lnTo>
                        <a:pt x="130" y="387"/>
                      </a:lnTo>
                      <a:lnTo>
                        <a:pt x="126" y="383"/>
                      </a:lnTo>
                      <a:lnTo>
                        <a:pt x="122" y="379"/>
                      </a:lnTo>
                      <a:lnTo>
                        <a:pt x="114" y="374"/>
                      </a:lnTo>
                      <a:lnTo>
                        <a:pt x="114" y="374"/>
                      </a:lnTo>
                      <a:lnTo>
                        <a:pt x="108" y="369"/>
                      </a:lnTo>
                      <a:lnTo>
                        <a:pt x="101" y="366"/>
                      </a:lnTo>
                      <a:lnTo>
                        <a:pt x="94" y="363"/>
                      </a:lnTo>
                      <a:lnTo>
                        <a:pt x="92" y="362"/>
                      </a:lnTo>
                      <a:lnTo>
                        <a:pt x="92" y="361"/>
                      </a:lnTo>
                      <a:lnTo>
                        <a:pt x="93" y="358"/>
                      </a:lnTo>
                      <a:lnTo>
                        <a:pt x="95" y="354"/>
                      </a:lnTo>
                      <a:lnTo>
                        <a:pt x="95" y="354"/>
                      </a:lnTo>
                      <a:lnTo>
                        <a:pt x="98" y="351"/>
                      </a:lnTo>
                      <a:lnTo>
                        <a:pt x="100" y="347"/>
                      </a:lnTo>
                      <a:lnTo>
                        <a:pt x="101" y="342"/>
                      </a:lnTo>
                      <a:lnTo>
                        <a:pt x="102" y="338"/>
                      </a:lnTo>
                      <a:lnTo>
                        <a:pt x="101" y="334"/>
                      </a:lnTo>
                      <a:lnTo>
                        <a:pt x="100" y="332"/>
                      </a:lnTo>
                      <a:lnTo>
                        <a:pt x="98" y="329"/>
                      </a:lnTo>
                      <a:lnTo>
                        <a:pt x="94" y="327"/>
                      </a:lnTo>
                      <a:lnTo>
                        <a:pt x="94" y="327"/>
                      </a:lnTo>
                      <a:lnTo>
                        <a:pt x="90" y="326"/>
                      </a:lnTo>
                      <a:lnTo>
                        <a:pt x="86" y="324"/>
                      </a:lnTo>
                      <a:lnTo>
                        <a:pt x="82" y="320"/>
                      </a:lnTo>
                      <a:lnTo>
                        <a:pt x="80" y="317"/>
                      </a:lnTo>
                      <a:lnTo>
                        <a:pt x="77" y="314"/>
                      </a:lnTo>
                      <a:lnTo>
                        <a:pt x="73" y="312"/>
                      </a:lnTo>
                      <a:lnTo>
                        <a:pt x="68" y="312"/>
                      </a:lnTo>
                      <a:lnTo>
                        <a:pt x="68" y="312"/>
                      </a:lnTo>
                      <a:lnTo>
                        <a:pt x="57" y="312"/>
                      </a:lnTo>
                      <a:lnTo>
                        <a:pt x="49" y="311"/>
                      </a:lnTo>
                      <a:lnTo>
                        <a:pt x="44" y="310"/>
                      </a:lnTo>
                      <a:lnTo>
                        <a:pt x="40" y="308"/>
                      </a:lnTo>
                      <a:lnTo>
                        <a:pt x="36" y="306"/>
                      </a:lnTo>
                      <a:lnTo>
                        <a:pt x="31" y="301"/>
                      </a:lnTo>
                      <a:lnTo>
                        <a:pt x="31" y="301"/>
                      </a:lnTo>
                      <a:lnTo>
                        <a:pt x="25" y="296"/>
                      </a:lnTo>
                      <a:lnTo>
                        <a:pt x="21" y="293"/>
                      </a:lnTo>
                      <a:lnTo>
                        <a:pt x="16" y="292"/>
                      </a:lnTo>
                      <a:lnTo>
                        <a:pt x="9" y="287"/>
                      </a:lnTo>
                      <a:lnTo>
                        <a:pt x="9" y="287"/>
                      </a:lnTo>
                      <a:lnTo>
                        <a:pt x="2" y="282"/>
                      </a:lnTo>
                      <a:lnTo>
                        <a:pt x="1" y="280"/>
                      </a:lnTo>
                      <a:lnTo>
                        <a:pt x="0" y="278"/>
                      </a:lnTo>
                      <a:lnTo>
                        <a:pt x="0" y="277"/>
                      </a:lnTo>
                      <a:lnTo>
                        <a:pt x="1" y="275"/>
                      </a:lnTo>
                      <a:lnTo>
                        <a:pt x="6" y="270"/>
                      </a:lnTo>
                      <a:lnTo>
                        <a:pt x="6" y="270"/>
                      </a:lnTo>
                      <a:lnTo>
                        <a:pt x="10" y="266"/>
                      </a:lnTo>
                      <a:lnTo>
                        <a:pt x="12" y="266"/>
                      </a:lnTo>
                      <a:lnTo>
                        <a:pt x="14" y="266"/>
                      </a:lnTo>
                      <a:lnTo>
                        <a:pt x="19" y="269"/>
                      </a:lnTo>
                      <a:lnTo>
                        <a:pt x="24" y="277"/>
                      </a:lnTo>
                      <a:lnTo>
                        <a:pt x="24" y="277"/>
                      </a:lnTo>
                      <a:lnTo>
                        <a:pt x="27" y="280"/>
                      </a:lnTo>
                      <a:lnTo>
                        <a:pt x="31" y="283"/>
                      </a:lnTo>
                      <a:lnTo>
                        <a:pt x="37" y="285"/>
                      </a:lnTo>
                      <a:lnTo>
                        <a:pt x="41" y="287"/>
                      </a:lnTo>
                      <a:lnTo>
                        <a:pt x="47" y="287"/>
                      </a:lnTo>
                      <a:lnTo>
                        <a:pt x="50" y="287"/>
                      </a:lnTo>
                      <a:lnTo>
                        <a:pt x="53" y="286"/>
                      </a:lnTo>
                      <a:lnTo>
                        <a:pt x="54" y="284"/>
                      </a:lnTo>
                      <a:lnTo>
                        <a:pt x="54" y="284"/>
                      </a:lnTo>
                      <a:lnTo>
                        <a:pt x="55" y="282"/>
                      </a:lnTo>
                      <a:lnTo>
                        <a:pt x="55" y="278"/>
                      </a:lnTo>
                      <a:lnTo>
                        <a:pt x="54" y="269"/>
                      </a:lnTo>
                      <a:lnTo>
                        <a:pt x="54" y="262"/>
                      </a:lnTo>
                      <a:lnTo>
                        <a:pt x="55" y="260"/>
                      </a:lnTo>
                      <a:lnTo>
                        <a:pt x="57" y="258"/>
                      </a:lnTo>
                      <a:lnTo>
                        <a:pt x="57" y="258"/>
                      </a:lnTo>
                      <a:lnTo>
                        <a:pt x="71" y="257"/>
                      </a:lnTo>
                      <a:lnTo>
                        <a:pt x="80" y="257"/>
                      </a:lnTo>
                      <a:lnTo>
                        <a:pt x="80" y="257"/>
                      </a:lnTo>
                      <a:lnTo>
                        <a:pt x="80" y="255"/>
                      </a:lnTo>
                      <a:lnTo>
                        <a:pt x="77" y="253"/>
                      </a:lnTo>
                      <a:lnTo>
                        <a:pt x="72" y="249"/>
                      </a:lnTo>
                      <a:lnTo>
                        <a:pt x="68" y="248"/>
                      </a:lnTo>
                      <a:lnTo>
                        <a:pt x="64" y="246"/>
                      </a:lnTo>
                      <a:lnTo>
                        <a:pt x="64" y="246"/>
                      </a:lnTo>
                      <a:lnTo>
                        <a:pt x="58" y="244"/>
                      </a:lnTo>
                      <a:lnTo>
                        <a:pt x="55" y="243"/>
                      </a:lnTo>
                      <a:lnTo>
                        <a:pt x="52" y="241"/>
                      </a:lnTo>
                      <a:lnTo>
                        <a:pt x="51" y="239"/>
                      </a:lnTo>
                      <a:lnTo>
                        <a:pt x="51" y="237"/>
                      </a:lnTo>
                      <a:lnTo>
                        <a:pt x="52" y="235"/>
                      </a:lnTo>
                      <a:lnTo>
                        <a:pt x="54" y="233"/>
                      </a:lnTo>
                      <a:lnTo>
                        <a:pt x="56" y="232"/>
                      </a:lnTo>
                      <a:lnTo>
                        <a:pt x="56" y="232"/>
                      </a:lnTo>
                      <a:lnTo>
                        <a:pt x="60" y="231"/>
                      </a:lnTo>
                      <a:lnTo>
                        <a:pt x="66" y="231"/>
                      </a:lnTo>
                      <a:lnTo>
                        <a:pt x="76" y="231"/>
                      </a:lnTo>
                      <a:lnTo>
                        <a:pt x="85" y="231"/>
                      </a:lnTo>
                      <a:lnTo>
                        <a:pt x="87" y="229"/>
                      </a:lnTo>
                      <a:lnTo>
                        <a:pt x="88" y="227"/>
                      </a:lnTo>
                      <a:lnTo>
                        <a:pt x="88" y="227"/>
                      </a:lnTo>
                      <a:lnTo>
                        <a:pt x="87" y="224"/>
                      </a:lnTo>
                      <a:lnTo>
                        <a:pt x="85" y="221"/>
                      </a:lnTo>
                      <a:lnTo>
                        <a:pt x="81" y="220"/>
                      </a:lnTo>
                      <a:lnTo>
                        <a:pt x="72" y="220"/>
                      </a:lnTo>
                      <a:lnTo>
                        <a:pt x="72" y="220"/>
                      </a:lnTo>
                      <a:lnTo>
                        <a:pt x="68" y="220"/>
                      </a:lnTo>
                      <a:lnTo>
                        <a:pt x="65" y="219"/>
                      </a:lnTo>
                      <a:lnTo>
                        <a:pt x="63" y="217"/>
                      </a:lnTo>
                      <a:lnTo>
                        <a:pt x="62" y="215"/>
                      </a:lnTo>
                      <a:lnTo>
                        <a:pt x="60" y="210"/>
                      </a:lnTo>
                      <a:lnTo>
                        <a:pt x="60" y="203"/>
                      </a:lnTo>
                      <a:lnTo>
                        <a:pt x="60" y="203"/>
                      </a:lnTo>
                      <a:lnTo>
                        <a:pt x="58" y="193"/>
                      </a:lnTo>
                      <a:lnTo>
                        <a:pt x="53" y="182"/>
                      </a:lnTo>
                      <a:lnTo>
                        <a:pt x="50" y="177"/>
                      </a:lnTo>
                      <a:lnTo>
                        <a:pt x="47" y="172"/>
                      </a:lnTo>
                      <a:lnTo>
                        <a:pt x="42" y="169"/>
                      </a:lnTo>
                      <a:lnTo>
                        <a:pt x="37" y="168"/>
                      </a:lnTo>
                      <a:lnTo>
                        <a:pt x="37" y="168"/>
                      </a:lnTo>
                      <a:lnTo>
                        <a:pt x="28" y="168"/>
                      </a:lnTo>
                      <a:lnTo>
                        <a:pt x="22" y="167"/>
                      </a:lnTo>
                      <a:lnTo>
                        <a:pt x="17" y="164"/>
                      </a:lnTo>
                      <a:lnTo>
                        <a:pt x="11" y="158"/>
                      </a:lnTo>
                      <a:lnTo>
                        <a:pt x="11" y="158"/>
                      </a:lnTo>
                      <a:lnTo>
                        <a:pt x="5" y="152"/>
                      </a:lnTo>
                      <a:lnTo>
                        <a:pt x="2" y="149"/>
                      </a:lnTo>
                      <a:lnTo>
                        <a:pt x="2" y="148"/>
                      </a:lnTo>
                      <a:lnTo>
                        <a:pt x="3" y="148"/>
                      </a:lnTo>
                      <a:lnTo>
                        <a:pt x="11" y="150"/>
                      </a:lnTo>
                      <a:lnTo>
                        <a:pt x="11" y="150"/>
                      </a:lnTo>
                      <a:lnTo>
                        <a:pt x="25" y="157"/>
                      </a:lnTo>
                      <a:lnTo>
                        <a:pt x="31" y="160"/>
                      </a:lnTo>
                      <a:lnTo>
                        <a:pt x="39" y="161"/>
                      </a:lnTo>
                      <a:lnTo>
                        <a:pt x="39" y="161"/>
                      </a:lnTo>
                      <a:lnTo>
                        <a:pt x="43" y="161"/>
                      </a:lnTo>
                      <a:lnTo>
                        <a:pt x="47" y="162"/>
                      </a:lnTo>
                      <a:lnTo>
                        <a:pt x="51" y="164"/>
                      </a:lnTo>
                      <a:lnTo>
                        <a:pt x="56" y="167"/>
                      </a:lnTo>
                      <a:lnTo>
                        <a:pt x="60" y="168"/>
                      </a:lnTo>
                      <a:lnTo>
                        <a:pt x="67" y="169"/>
                      </a:lnTo>
                      <a:lnTo>
                        <a:pt x="67" y="169"/>
                      </a:lnTo>
                      <a:lnTo>
                        <a:pt x="81" y="171"/>
                      </a:lnTo>
                      <a:lnTo>
                        <a:pt x="92" y="174"/>
                      </a:lnTo>
                      <a:lnTo>
                        <a:pt x="96" y="174"/>
                      </a:lnTo>
                      <a:lnTo>
                        <a:pt x="99" y="174"/>
                      </a:lnTo>
                      <a:lnTo>
                        <a:pt x="102" y="172"/>
                      </a:lnTo>
                      <a:lnTo>
                        <a:pt x="106" y="171"/>
                      </a:lnTo>
                      <a:lnTo>
                        <a:pt x="106" y="171"/>
                      </a:lnTo>
                      <a:lnTo>
                        <a:pt x="108" y="168"/>
                      </a:lnTo>
                      <a:lnTo>
                        <a:pt x="109" y="165"/>
                      </a:lnTo>
                      <a:lnTo>
                        <a:pt x="109" y="160"/>
                      </a:lnTo>
                      <a:lnTo>
                        <a:pt x="109" y="155"/>
                      </a:lnTo>
                      <a:lnTo>
                        <a:pt x="108" y="153"/>
                      </a:lnTo>
                      <a:lnTo>
                        <a:pt x="108" y="15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78" name="Freeform 6">
                  <a:extLst>
                    <a:ext uri="{FF2B5EF4-FFF2-40B4-BE49-F238E27FC236}">
                      <a16:creationId xmlns:a16="http://schemas.microsoft.com/office/drawing/2014/main" id="{C74599E9-0C7C-4C9D-9525-8EA8EA1E7A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22" y="392"/>
                  <a:ext cx="12" cy="14"/>
                </a:xfrm>
                <a:custGeom>
                  <a:avLst/>
                  <a:gdLst>
                    <a:gd name="T0" fmla="*/ 0 w 12"/>
                    <a:gd name="T1" fmla="*/ 0 h 14"/>
                    <a:gd name="T2" fmla="*/ 0 w 12"/>
                    <a:gd name="T3" fmla="*/ 0 h 14"/>
                    <a:gd name="T4" fmla="*/ 0 w 12"/>
                    <a:gd name="T5" fmla="*/ 0 h 14"/>
                    <a:gd name="T6" fmla="*/ 0 w 12"/>
                    <a:gd name="T7" fmla="*/ 3 h 14"/>
                    <a:gd name="T8" fmla="*/ 1 w 12"/>
                    <a:gd name="T9" fmla="*/ 5 h 14"/>
                    <a:gd name="T10" fmla="*/ 3 w 12"/>
                    <a:gd name="T11" fmla="*/ 9 h 14"/>
                    <a:gd name="T12" fmla="*/ 3 w 12"/>
                    <a:gd name="T13" fmla="*/ 9 h 14"/>
                    <a:gd name="T14" fmla="*/ 7 w 12"/>
                    <a:gd name="T15" fmla="*/ 12 h 14"/>
                    <a:gd name="T16" fmla="*/ 9 w 12"/>
                    <a:gd name="T17" fmla="*/ 14 h 14"/>
                    <a:gd name="T18" fmla="*/ 12 w 12"/>
                    <a:gd name="T19" fmla="*/ 13 h 14"/>
                    <a:gd name="T20" fmla="*/ 12 w 12"/>
                    <a:gd name="T21" fmla="*/ 11 h 14"/>
                    <a:gd name="T22" fmla="*/ 12 w 12"/>
                    <a:gd name="T23" fmla="*/ 11 h 14"/>
                    <a:gd name="T24" fmla="*/ 10 w 12"/>
                    <a:gd name="T25" fmla="*/ 9 h 14"/>
                    <a:gd name="T26" fmla="*/ 9 w 12"/>
                    <a:gd name="T27" fmla="*/ 7 h 14"/>
                    <a:gd name="T28" fmla="*/ 6 w 12"/>
                    <a:gd name="T29" fmla="*/ 4 h 14"/>
                    <a:gd name="T30" fmla="*/ 6 w 12"/>
                    <a:gd name="T31" fmla="*/ 4 h 14"/>
                    <a:gd name="T32" fmla="*/ 2 w 12"/>
                    <a:gd name="T33" fmla="*/ 2 h 14"/>
                    <a:gd name="T34" fmla="*/ 0 w 12"/>
                    <a:gd name="T35" fmla="*/ 0 h 14"/>
                    <a:gd name="T36" fmla="*/ 0 w 12"/>
                    <a:gd name="T37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2" h="1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1" y="5"/>
                      </a:lnTo>
                      <a:lnTo>
                        <a:pt x="3" y="9"/>
                      </a:lnTo>
                      <a:lnTo>
                        <a:pt x="3" y="9"/>
                      </a:lnTo>
                      <a:lnTo>
                        <a:pt x="7" y="12"/>
                      </a:lnTo>
                      <a:lnTo>
                        <a:pt x="9" y="14"/>
                      </a:lnTo>
                      <a:lnTo>
                        <a:pt x="12" y="13"/>
                      </a:lnTo>
                      <a:lnTo>
                        <a:pt x="12" y="11"/>
                      </a:lnTo>
                      <a:lnTo>
                        <a:pt x="12" y="11"/>
                      </a:lnTo>
                      <a:lnTo>
                        <a:pt x="10" y="9"/>
                      </a:lnTo>
                      <a:lnTo>
                        <a:pt x="9" y="7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79" name="Freeform 7">
                  <a:extLst>
                    <a:ext uri="{FF2B5EF4-FFF2-40B4-BE49-F238E27FC236}">
                      <a16:creationId xmlns:a16="http://schemas.microsoft.com/office/drawing/2014/main" id="{7022B3BA-8079-4C8C-AF98-0869E4B93A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75" y="483"/>
                  <a:ext cx="9" cy="6"/>
                </a:xfrm>
                <a:custGeom>
                  <a:avLst/>
                  <a:gdLst>
                    <a:gd name="T0" fmla="*/ 0 w 9"/>
                    <a:gd name="T1" fmla="*/ 3 h 6"/>
                    <a:gd name="T2" fmla="*/ 0 w 9"/>
                    <a:gd name="T3" fmla="*/ 3 h 6"/>
                    <a:gd name="T4" fmla="*/ 2 w 9"/>
                    <a:gd name="T5" fmla="*/ 4 h 6"/>
                    <a:gd name="T6" fmla="*/ 4 w 9"/>
                    <a:gd name="T7" fmla="*/ 6 h 6"/>
                    <a:gd name="T8" fmla="*/ 7 w 9"/>
                    <a:gd name="T9" fmla="*/ 6 h 6"/>
                    <a:gd name="T10" fmla="*/ 8 w 9"/>
                    <a:gd name="T11" fmla="*/ 4 h 6"/>
                    <a:gd name="T12" fmla="*/ 8 w 9"/>
                    <a:gd name="T13" fmla="*/ 4 h 6"/>
                    <a:gd name="T14" fmla="*/ 9 w 9"/>
                    <a:gd name="T15" fmla="*/ 2 h 6"/>
                    <a:gd name="T16" fmla="*/ 9 w 9"/>
                    <a:gd name="T17" fmla="*/ 1 h 6"/>
                    <a:gd name="T18" fmla="*/ 7 w 9"/>
                    <a:gd name="T19" fmla="*/ 1 h 6"/>
                    <a:gd name="T20" fmla="*/ 5 w 9"/>
                    <a:gd name="T21" fmla="*/ 0 h 6"/>
                    <a:gd name="T22" fmla="*/ 5 w 9"/>
                    <a:gd name="T23" fmla="*/ 0 h 6"/>
                    <a:gd name="T24" fmla="*/ 3 w 9"/>
                    <a:gd name="T25" fmla="*/ 1 h 6"/>
                    <a:gd name="T26" fmla="*/ 2 w 9"/>
                    <a:gd name="T27" fmla="*/ 2 h 6"/>
                    <a:gd name="T28" fmla="*/ 0 w 9"/>
                    <a:gd name="T29" fmla="*/ 3 h 6"/>
                    <a:gd name="T30" fmla="*/ 0 w 9"/>
                    <a:gd name="T31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" h="6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7" y="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9" y="2"/>
                      </a:lnTo>
                      <a:lnTo>
                        <a:pt x="9" y="1"/>
                      </a:lnTo>
                      <a:lnTo>
                        <a:pt x="7" y="1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3" y="1"/>
                      </a:lnTo>
                      <a:lnTo>
                        <a:pt x="2" y="2"/>
                      </a:lnTo>
                      <a:lnTo>
                        <a:pt x="0" y="3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80" name="Freeform 8">
                  <a:extLst>
                    <a:ext uri="{FF2B5EF4-FFF2-40B4-BE49-F238E27FC236}">
                      <a16:creationId xmlns:a16="http://schemas.microsoft.com/office/drawing/2014/main" id="{AE1DAF0E-7B7E-44D9-BE81-32ECF0A0E8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74" y="495"/>
                  <a:ext cx="9" cy="4"/>
                </a:xfrm>
                <a:custGeom>
                  <a:avLst/>
                  <a:gdLst>
                    <a:gd name="T0" fmla="*/ 1 w 9"/>
                    <a:gd name="T1" fmla="*/ 1 h 4"/>
                    <a:gd name="T2" fmla="*/ 1 w 9"/>
                    <a:gd name="T3" fmla="*/ 1 h 4"/>
                    <a:gd name="T4" fmla="*/ 0 w 9"/>
                    <a:gd name="T5" fmla="*/ 3 h 4"/>
                    <a:gd name="T6" fmla="*/ 1 w 9"/>
                    <a:gd name="T7" fmla="*/ 4 h 4"/>
                    <a:gd name="T8" fmla="*/ 4 w 9"/>
                    <a:gd name="T9" fmla="*/ 4 h 4"/>
                    <a:gd name="T10" fmla="*/ 4 w 9"/>
                    <a:gd name="T11" fmla="*/ 4 h 4"/>
                    <a:gd name="T12" fmla="*/ 7 w 9"/>
                    <a:gd name="T13" fmla="*/ 4 h 4"/>
                    <a:gd name="T14" fmla="*/ 8 w 9"/>
                    <a:gd name="T15" fmla="*/ 3 h 4"/>
                    <a:gd name="T16" fmla="*/ 9 w 9"/>
                    <a:gd name="T17" fmla="*/ 2 h 4"/>
                    <a:gd name="T18" fmla="*/ 8 w 9"/>
                    <a:gd name="T19" fmla="*/ 1 h 4"/>
                    <a:gd name="T20" fmla="*/ 8 w 9"/>
                    <a:gd name="T21" fmla="*/ 1 h 4"/>
                    <a:gd name="T22" fmla="*/ 7 w 9"/>
                    <a:gd name="T23" fmla="*/ 0 h 4"/>
                    <a:gd name="T24" fmla="*/ 5 w 9"/>
                    <a:gd name="T25" fmla="*/ 0 h 4"/>
                    <a:gd name="T26" fmla="*/ 1 w 9"/>
                    <a:gd name="T27" fmla="*/ 1 h 4"/>
                    <a:gd name="T28" fmla="*/ 1 w 9"/>
                    <a:gd name="T2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4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1" y="4"/>
                      </a:lnTo>
                      <a:lnTo>
                        <a:pt x="4" y="4"/>
                      </a:lnTo>
                      <a:lnTo>
                        <a:pt x="4" y="4"/>
                      </a:lnTo>
                      <a:lnTo>
                        <a:pt x="7" y="4"/>
                      </a:lnTo>
                      <a:lnTo>
                        <a:pt x="8" y="3"/>
                      </a:lnTo>
                      <a:lnTo>
                        <a:pt x="9" y="2"/>
                      </a:lnTo>
                      <a:lnTo>
                        <a:pt x="8" y="1"/>
                      </a:lnTo>
                      <a:lnTo>
                        <a:pt x="8" y="1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81" name="Freeform 9">
                  <a:extLst>
                    <a:ext uri="{FF2B5EF4-FFF2-40B4-BE49-F238E27FC236}">
                      <a16:creationId xmlns:a16="http://schemas.microsoft.com/office/drawing/2014/main" id="{118BB0E6-FA2D-42D9-9B58-A21CCEFF26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67" y="504"/>
                  <a:ext cx="3" cy="3"/>
                </a:xfrm>
                <a:custGeom>
                  <a:avLst/>
                  <a:gdLst>
                    <a:gd name="T0" fmla="*/ 0 w 3"/>
                    <a:gd name="T1" fmla="*/ 0 h 3"/>
                    <a:gd name="T2" fmla="*/ 0 w 3"/>
                    <a:gd name="T3" fmla="*/ 0 h 3"/>
                    <a:gd name="T4" fmla="*/ 0 w 3"/>
                    <a:gd name="T5" fmla="*/ 2 h 3"/>
                    <a:gd name="T6" fmla="*/ 2 w 3"/>
                    <a:gd name="T7" fmla="*/ 3 h 3"/>
                    <a:gd name="T8" fmla="*/ 2 w 3"/>
                    <a:gd name="T9" fmla="*/ 3 h 3"/>
                    <a:gd name="T10" fmla="*/ 3 w 3"/>
                    <a:gd name="T11" fmla="*/ 3 h 3"/>
                    <a:gd name="T12" fmla="*/ 3 w 3"/>
                    <a:gd name="T13" fmla="*/ 1 h 3"/>
                    <a:gd name="T14" fmla="*/ 3 w 3"/>
                    <a:gd name="T15" fmla="*/ 1 h 3"/>
                    <a:gd name="T16" fmla="*/ 3 w 3"/>
                    <a:gd name="T17" fmla="*/ 0 h 3"/>
                    <a:gd name="T18" fmla="*/ 1 w 3"/>
                    <a:gd name="T19" fmla="*/ 0 h 3"/>
                    <a:gd name="T20" fmla="*/ 0 w 3"/>
                    <a:gd name="T21" fmla="*/ 0 h 3"/>
                    <a:gd name="T22" fmla="*/ 0 w 3"/>
                    <a:gd name="T2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82" name="Freeform 10">
                  <a:extLst>
                    <a:ext uri="{FF2B5EF4-FFF2-40B4-BE49-F238E27FC236}">
                      <a16:creationId xmlns:a16="http://schemas.microsoft.com/office/drawing/2014/main" id="{DE03F61A-7BF0-4949-9DB3-0E5E19B2FC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00" y="22"/>
                  <a:ext cx="1161" cy="1679"/>
                </a:xfrm>
                <a:custGeom>
                  <a:avLst/>
                  <a:gdLst>
                    <a:gd name="T0" fmla="*/ 302 w 1161"/>
                    <a:gd name="T1" fmla="*/ 1507 h 1679"/>
                    <a:gd name="T2" fmla="*/ 242 w 1161"/>
                    <a:gd name="T3" fmla="*/ 1594 h 1679"/>
                    <a:gd name="T4" fmla="*/ 19 w 1161"/>
                    <a:gd name="T5" fmla="*/ 1619 h 1679"/>
                    <a:gd name="T6" fmla="*/ 54 w 1161"/>
                    <a:gd name="T7" fmla="*/ 1517 h 1679"/>
                    <a:gd name="T8" fmla="*/ 61 w 1161"/>
                    <a:gd name="T9" fmla="*/ 1476 h 1679"/>
                    <a:gd name="T10" fmla="*/ 81 w 1161"/>
                    <a:gd name="T11" fmla="*/ 1407 h 1679"/>
                    <a:gd name="T12" fmla="*/ 19 w 1161"/>
                    <a:gd name="T13" fmla="*/ 1418 h 1679"/>
                    <a:gd name="T14" fmla="*/ 11 w 1161"/>
                    <a:gd name="T15" fmla="*/ 1364 h 1679"/>
                    <a:gd name="T16" fmla="*/ 87 w 1161"/>
                    <a:gd name="T17" fmla="*/ 1321 h 1679"/>
                    <a:gd name="T18" fmla="*/ 138 w 1161"/>
                    <a:gd name="T19" fmla="*/ 1307 h 1679"/>
                    <a:gd name="T20" fmla="*/ 82 w 1161"/>
                    <a:gd name="T21" fmla="*/ 1312 h 1679"/>
                    <a:gd name="T22" fmla="*/ 7 w 1161"/>
                    <a:gd name="T23" fmla="*/ 1279 h 1679"/>
                    <a:gd name="T24" fmla="*/ 95 w 1161"/>
                    <a:gd name="T25" fmla="*/ 1226 h 1679"/>
                    <a:gd name="T26" fmla="*/ 69 w 1161"/>
                    <a:gd name="T27" fmla="*/ 1195 h 1679"/>
                    <a:gd name="T28" fmla="*/ 102 w 1161"/>
                    <a:gd name="T29" fmla="*/ 1163 h 1679"/>
                    <a:gd name="T30" fmla="*/ 103 w 1161"/>
                    <a:gd name="T31" fmla="*/ 1157 h 1679"/>
                    <a:gd name="T32" fmla="*/ 175 w 1161"/>
                    <a:gd name="T33" fmla="*/ 1128 h 1679"/>
                    <a:gd name="T34" fmla="*/ 167 w 1161"/>
                    <a:gd name="T35" fmla="*/ 1102 h 1679"/>
                    <a:gd name="T36" fmla="*/ 209 w 1161"/>
                    <a:gd name="T37" fmla="*/ 1098 h 1679"/>
                    <a:gd name="T38" fmla="*/ 228 w 1161"/>
                    <a:gd name="T39" fmla="*/ 1027 h 1679"/>
                    <a:gd name="T40" fmla="*/ 282 w 1161"/>
                    <a:gd name="T41" fmla="*/ 1053 h 1679"/>
                    <a:gd name="T42" fmla="*/ 345 w 1161"/>
                    <a:gd name="T43" fmla="*/ 960 h 1679"/>
                    <a:gd name="T44" fmla="*/ 279 w 1161"/>
                    <a:gd name="T45" fmla="*/ 995 h 1679"/>
                    <a:gd name="T46" fmla="*/ 367 w 1161"/>
                    <a:gd name="T47" fmla="*/ 913 h 1679"/>
                    <a:gd name="T48" fmla="*/ 372 w 1161"/>
                    <a:gd name="T49" fmla="*/ 857 h 1679"/>
                    <a:gd name="T50" fmla="*/ 408 w 1161"/>
                    <a:gd name="T51" fmla="*/ 806 h 1679"/>
                    <a:gd name="T52" fmla="*/ 448 w 1161"/>
                    <a:gd name="T53" fmla="*/ 746 h 1679"/>
                    <a:gd name="T54" fmla="*/ 457 w 1161"/>
                    <a:gd name="T55" fmla="*/ 683 h 1679"/>
                    <a:gd name="T56" fmla="*/ 475 w 1161"/>
                    <a:gd name="T57" fmla="*/ 616 h 1679"/>
                    <a:gd name="T58" fmla="*/ 512 w 1161"/>
                    <a:gd name="T59" fmla="*/ 550 h 1679"/>
                    <a:gd name="T60" fmla="*/ 547 w 1161"/>
                    <a:gd name="T61" fmla="*/ 493 h 1679"/>
                    <a:gd name="T62" fmla="*/ 543 w 1161"/>
                    <a:gd name="T63" fmla="*/ 449 h 1679"/>
                    <a:gd name="T64" fmla="*/ 580 w 1161"/>
                    <a:gd name="T65" fmla="*/ 461 h 1679"/>
                    <a:gd name="T66" fmla="*/ 608 w 1161"/>
                    <a:gd name="T67" fmla="*/ 421 h 1679"/>
                    <a:gd name="T68" fmla="*/ 614 w 1161"/>
                    <a:gd name="T69" fmla="*/ 376 h 1679"/>
                    <a:gd name="T70" fmla="*/ 622 w 1161"/>
                    <a:gd name="T71" fmla="*/ 309 h 1679"/>
                    <a:gd name="T72" fmla="*/ 617 w 1161"/>
                    <a:gd name="T73" fmla="*/ 267 h 1679"/>
                    <a:gd name="T74" fmla="*/ 659 w 1161"/>
                    <a:gd name="T75" fmla="*/ 291 h 1679"/>
                    <a:gd name="T76" fmla="*/ 651 w 1161"/>
                    <a:gd name="T77" fmla="*/ 256 h 1679"/>
                    <a:gd name="T78" fmla="*/ 682 w 1161"/>
                    <a:gd name="T79" fmla="*/ 230 h 1679"/>
                    <a:gd name="T80" fmla="*/ 724 w 1161"/>
                    <a:gd name="T81" fmla="*/ 265 h 1679"/>
                    <a:gd name="T82" fmla="*/ 745 w 1161"/>
                    <a:gd name="T83" fmla="*/ 266 h 1679"/>
                    <a:gd name="T84" fmla="*/ 791 w 1161"/>
                    <a:gd name="T85" fmla="*/ 199 h 1679"/>
                    <a:gd name="T86" fmla="*/ 802 w 1161"/>
                    <a:gd name="T87" fmla="*/ 149 h 1679"/>
                    <a:gd name="T88" fmla="*/ 853 w 1161"/>
                    <a:gd name="T89" fmla="*/ 131 h 1679"/>
                    <a:gd name="T90" fmla="*/ 895 w 1161"/>
                    <a:gd name="T91" fmla="*/ 70 h 1679"/>
                    <a:gd name="T92" fmla="*/ 939 w 1161"/>
                    <a:gd name="T93" fmla="*/ 137 h 1679"/>
                    <a:gd name="T94" fmla="*/ 982 w 1161"/>
                    <a:gd name="T95" fmla="*/ 76 h 1679"/>
                    <a:gd name="T96" fmla="*/ 1001 w 1161"/>
                    <a:gd name="T97" fmla="*/ 10 h 1679"/>
                    <a:gd name="T98" fmla="*/ 1016 w 1161"/>
                    <a:gd name="T99" fmla="*/ 36 h 1679"/>
                    <a:gd name="T100" fmla="*/ 1059 w 1161"/>
                    <a:gd name="T101" fmla="*/ 63 h 1679"/>
                    <a:gd name="T102" fmla="*/ 1119 w 1161"/>
                    <a:gd name="T103" fmla="*/ 41 h 1679"/>
                    <a:gd name="T104" fmla="*/ 1099 w 1161"/>
                    <a:gd name="T105" fmla="*/ 111 h 1679"/>
                    <a:gd name="T106" fmla="*/ 1129 w 1161"/>
                    <a:gd name="T107" fmla="*/ 213 h 1679"/>
                    <a:gd name="T108" fmla="*/ 1010 w 1161"/>
                    <a:gd name="T109" fmla="*/ 145 h 1679"/>
                    <a:gd name="T110" fmla="*/ 952 w 1161"/>
                    <a:gd name="T111" fmla="*/ 323 h 1679"/>
                    <a:gd name="T112" fmla="*/ 779 w 1161"/>
                    <a:gd name="T113" fmla="*/ 276 h 1679"/>
                    <a:gd name="T114" fmla="*/ 749 w 1161"/>
                    <a:gd name="T115" fmla="*/ 381 h 1679"/>
                    <a:gd name="T116" fmla="*/ 647 w 1161"/>
                    <a:gd name="T117" fmla="*/ 450 h 1679"/>
                    <a:gd name="T118" fmla="*/ 573 w 1161"/>
                    <a:gd name="T119" fmla="*/ 604 h 1679"/>
                    <a:gd name="T120" fmla="*/ 497 w 1161"/>
                    <a:gd name="T121" fmla="*/ 912 h 1679"/>
                    <a:gd name="T122" fmla="*/ 410 w 1161"/>
                    <a:gd name="T123" fmla="*/ 1254 h 1679"/>
                    <a:gd name="T124" fmla="*/ 390 w 1161"/>
                    <a:gd name="T125" fmla="*/ 1482 h 16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61" h="1679">
                      <a:moveTo>
                        <a:pt x="382" y="1575"/>
                      </a:moveTo>
                      <a:lnTo>
                        <a:pt x="382" y="1575"/>
                      </a:lnTo>
                      <a:lnTo>
                        <a:pt x="380" y="1574"/>
                      </a:lnTo>
                      <a:lnTo>
                        <a:pt x="377" y="1571"/>
                      </a:lnTo>
                      <a:lnTo>
                        <a:pt x="377" y="1567"/>
                      </a:lnTo>
                      <a:lnTo>
                        <a:pt x="377" y="1567"/>
                      </a:lnTo>
                      <a:lnTo>
                        <a:pt x="377" y="1563"/>
                      </a:lnTo>
                      <a:lnTo>
                        <a:pt x="376" y="1560"/>
                      </a:lnTo>
                      <a:lnTo>
                        <a:pt x="376" y="1558"/>
                      </a:lnTo>
                      <a:lnTo>
                        <a:pt x="374" y="1557"/>
                      </a:lnTo>
                      <a:lnTo>
                        <a:pt x="369" y="1557"/>
                      </a:lnTo>
                      <a:lnTo>
                        <a:pt x="369" y="1557"/>
                      </a:lnTo>
                      <a:lnTo>
                        <a:pt x="363" y="1556"/>
                      </a:lnTo>
                      <a:lnTo>
                        <a:pt x="360" y="1553"/>
                      </a:lnTo>
                      <a:lnTo>
                        <a:pt x="358" y="1551"/>
                      </a:lnTo>
                      <a:lnTo>
                        <a:pt x="356" y="1549"/>
                      </a:lnTo>
                      <a:lnTo>
                        <a:pt x="353" y="1548"/>
                      </a:lnTo>
                      <a:lnTo>
                        <a:pt x="353" y="1548"/>
                      </a:lnTo>
                      <a:lnTo>
                        <a:pt x="346" y="1543"/>
                      </a:lnTo>
                      <a:lnTo>
                        <a:pt x="340" y="1539"/>
                      </a:lnTo>
                      <a:lnTo>
                        <a:pt x="336" y="1533"/>
                      </a:lnTo>
                      <a:lnTo>
                        <a:pt x="334" y="1529"/>
                      </a:lnTo>
                      <a:lnTo>
                        <a:pt x="333" y="1525"/>
                      </a:lnTo>
                      <a:lnTo>
                        <a:pt x="333" y="1525"/>
                      </a:lnTo>
                      <a:lnTo>
                        <a:pt x="331" y="1496"/>
                      </a:lnTo>
                      <a:lnTo>
                        <a:pt x="329" y="1481"/>
                      </a:lnTo>
                      <a:lnTo>
                        <a:pt x="328" y="1477"/>
                      </a:lnTo>
                      <a:lnTo>
                        <a:pt x="327" y="1475"/>
                      </a:lnTo>
                      <a:lnTo>
                        <a:pt x="327" y="1475"/>
                      </a:lnTo>
                      <a:lnTo>
                        <a:pt x="323" y="1475"/>
                      </a:lnTo>
                      <a:lnTo>
                        <a:pt x="322" y="1477"/>
                      </a:lnTo>
                      <a:lnTo>
                        <a:pt x="319" y="1478"/>
                      </a:lnTo>
                      <a:lnTo>
                        <a:pt x="318" y="1481"/>
                      </a:lnTo>
                      <a:lnTo>
                        <a:pt x="317" y="1484"/>
                      </a:lnTo>
                      <a:lnTo>
                        <a:pt x="316" y="1494"/>
                      </a:lnTo>
                      <a:lnTo>
                        <a:pt x="316" y="1494"/>
                      </a:lnTo>
                      <a:lnTo>
                        <a:pt x="316" y="1499"/>
                      </a:lnTo>
                      <a:lnTo>
                        <a:pt x="315" y="1503"/>
                      </a:lnTo>
                      <a:lnTo>
                        <a:pt x="314" y="1506"/>
                      </a:lnTo>
                      <a:lnTo>
                        <a:pt x="312" y="1507"/>
                      </a:lnTo>
                      <a:lnTo>
                        <a:pt x="308" y="1507"/>
                      </a:lnTo>
                      <a:lnTo>
                        <a:pt x="302" y="1507"/>
                      </a:lnTo>
                      <a:lnTo>
                        <a:pt x="302" y="1507"/>
                      </a:lnTo>
                      <a:lnTo>
                        <a:pt x="300" y="1508"/>
                      </a:lnTo>
                      <a:lnTo>
                        <a:pt x="299" y="1510"/>
                      </a:lnTo>
                      <a:lnTo>
                        <a:pt x="299" y="1512"/>
                      </a:lnTo>
                      <a:lnTo>
                        <a:pt x="300" y="1515"/>
                      </a:lnTo>
                      <a:lnTo>
                        <a:pt x="301" y="1519"/>
                      </a:lnTo>
                      <a:lnTo>
                        <a:pt x="303" y="1522"/>
                      </a:lnTo>
                      <a:lnTo>
                        <a:pt x="307" y="1525"/>
                      </a:lnTo>
                      <a:lnTo>
                        <a:pt x="311" y="1526"/>
                      </a:lnTo>
                      <a:lnTo>
                        <a:pt x="311" y="1526"/>
                      </a:lnTo>
                      <a:lnTo>
                        <a:pt x="316" y="1529"/>
                      </a:lnTo>
                      <a:lnTo>
                        <a:pt x="318" y="1531"/>
                      </a:lnTo>
                      <a:lnTo>
                        <a:pt x="319" y="1533"/>
                      </a:lnTo>
                      <a:lnTo>
                        <a:pt x="319" y="1534"/>
                      </a:lnTo>
                      <a:lnTo>
                        <a:pt x="318" y="1536"/>
                      </a:lnTo>
                      <a:lnTo>
                        <a:pt x="314" y="1542"/>
                      </a:lnTo>
                      <a:lnTo>
                        <a:pt x="314" y="1542"/>
                      </a:lnTo>
                      <a:lnTo>
                        <a:pt x="305" y="1552"/>
                      </a:lnTo>
                      <a:lnTo>
                        <a:pt x="295" y="1564"/>
                      </a:lnTo>
                      <a:lnTo>
                        <a:pt x="289" y="1568"/>
                      </a:lnTo>
                      <a:lnTo>
                        <a:pt x="284" y="1572"/>
                      </a:lnTo>
                      <a:lnTo>
                        <a:pt x="280" y="1574"/>
                      </a:lnTo>
                      <a:lnTo>
                        <a:pt x="279" y="1574"/>
                      </a:lnTo>
                      <a:lnTo>
                        <a:pt x="276" y="1572"/>
                      </a:lnTo>
                      <a:lnTo>
                        <a:pt x="276" y="1572"/>
                      </a:lnTo>
                      <a:lnTo>
                        <a:pt x="271" y="1566"/>
                      </a:lnTo>
                      <a:lnTo>
                        <a:pt x="267" y="1561"/>
                      </a:lnTo>
                      <a:lnTo>
                        <a:pt x="265" y="1561"/>
                      </a:lnTo>
                      <a:lnTo>
                        <a:pt x="262" y="1561"/>
                      </a:lnTo>
                      <a:lnTo>
                        <a:pt x="261" y="1562"/>
                      </a:lnTo>
                      <a:lnTo>
                        <a:pt x="261" y="1565"/>
                      </a:lnTo>
                      <a:lnTo>
                        <a:pt x="261" y="1565"/>
                      </a:lnTo>
                      <a:lnTo>
                        <a:pt x="260" y="1572"/>
                      </a:lnTo>
                      <a:lnTo>
                        <a:pt x="259" y="1578"/>
                      </a:lnTo>
                      <a:lnTo>
                        <a:pt x="256" y="1580"/>
                      </a:lnTo>
                      <a:lnTo>
                        <a:pt x="251" y="1582"/>
                      </a:lnTo>
                      <a:lnTo>
                        <a:pt x="251" y="1582"/>
                      </a:lnTo>
                      <a:lnTo>
                        <a:pt x="245" y="1583"/>
                      </a:lnTo>
                      <a:lnTo>
                        <a:pt x="242" y="1585"/>
                      </a:lnTo>
                      <a:lnTo>
                        <a:pt x="241" y="1589"/>
                      </a:lnTo>
                      <a:lnTo>
                        <a:pt x="242" y="1594"/>
                      </a:lnTo>
                      <a:lnTo>
                        <a:pt x="242" y="1594"/>
                      </a:lnTo>
                      <a:lnTo>
                        <a:pt x="242" y="1597"/>
                      </a:lnTo>
                      <a:lnTo>
                        <a:pt x="240" y="1600"/>
                      </a:lnTo>
                      <a:lnTo>
                        <a:pt x="232" y="1610"/>
                      </a:lnTo>
                      <a:lnTo>
                        <a:pt x="219" y="1624"/>
                      </a:lnTo>
                      <a:lnTo>
                        <a:pt x="204" y="1641"/>
                      </a:lnTo>
                      <a:lnTo>
                        <a:pt x="204" y="1641"/>
                      </a:lnTo>
                      <a:lnTo>
                        <a:pt x="196" y="1650"/>
                      </a:lnTo>
                      <a:lnTo>
                        <a:pt x="187" y="1657"/>
                      </a:lnTo>
                      <a:lnTo>
                        <a:pt x="177" y="1665"/>
                      </a:lnTo>
                      <a:lnTo>
                        <a:pt x="168" y="1670"/>
                      </a:lnTo>
                      <a:lnTo>
                        <a:pt x="157" y="1675"/>
                      </a:lnTo>
                      <a:lnTo>
                        <a:pt x="145" y="1677"/>
                      </a:lnTo>
                      <a:lnTo>
                        <a:pt x="133" y="1679"/>
                      </a:lnTo>
                      <a:lnTo>
                        <a:pt x="121" y="1678"/>
                      </a:lnTo>
                      <a:lnTo>
                        <a:pt x="121" y="1678"/>
                      </a:lnTo>
                      <a:lnTo>
                        <a:pt x="99" y="1677"/>
                      </a:lnTo>
                      <a:lnTo>
                        <a:pt x="87" y="1675"/>
                      </a:lnTo>
                      <a:lnTo>
                        <a:pt x="85" y="1674"/>
                      </a:lnTo>
                      <a:lnTo>
                        <a:pt x="83" y="1672"/>
                      </a:lnTo>
                      <a:lnTo>
                        <a:pt x="84" y="1670"/>
                      </a:lnTo>
                      <a:lnTo>
                        <a:pt x="85" y="1668"/>
                      </a:lnTo>
                      <a:lnTo>
                        <a:pt x="85" y="1668"/>
                      </a:lnTo>
                      <a:lnTo>
                        <a:pt x="88" y="1664"/>
                      </a:lnTo>
                      <a:lnTo>
                        <a:pt x="90" y="1660"/>
                      </a:lnTo>
                      <a:lnTo>
                        <a:pt x="91" y="1658"/>
                      </a:lnTo>
                      <a:lnTo>
                        <a:pt x="90" y="1656"/>
                      </a:lnTo>
                      <a:lnTo>
                        <a:pt x="88" y="1655"/>
                      </a:lnTo>
                      <a:lnTo>
                        <a:pt x="86" y="1654"/>
                      </a:lnTo>
                      <a:lnTo>
                        <a:pt x="86" y="1654"/>
                      </a:lnTo>
                      <a:lnTo>
                        <a:pt x="77" y="1653"/>
                      </a:lnTo>
                      <a:lnTo>
                        <a:pt x="69" y="1651"/>
                      </a:lnTo>
                      <a:lnTo>
                        <a:pt x="60" y="1648"/>
                      </a:lnTo>
                      <a:lnTo>
                        <a:pt x="57" y="1646"/>
                      </a:lnTo>
                      <a:lnTo>
                        <a:pt x="53" y="1641"/>
                      </a:lnTo>
                      <a:lnTo>
                        <a:pt x="53" y="1641"/>
                      </a:lnTo>
                      <a:lnTo>
                        <a:pt x="44" y="1631"/>
                      </a:lnTo>
                      <a:lnTo>
                        <a:pt x="40" y="1627"/>
                      </a:lnTo>
                      <a:lnTo>
                        <a:pt x="32" y="1626"/>
                      </a:lnTo>
                      <a:lnTo>
                        <a:pt x="32" y="1626"/>
                      </a:lnTo>
                      <a:lnTo>
                        <a:pt x="27" y="1624"/>
                      </a:lnTo>
                      <a:lnTo>
                        <a:pt x="23" y="1622"/>
                      </a:lnTo>
                      <a:lnTo>
                        <a:pt x="19" y="1619"/>
                      </a:lnTo>
                      <a:lnTo>
                        <a:pt x="16" y="1614"/>
                      </a:lnTo>
                      <a:lnTo>
                        <a:pt x="14" y="1609"/>
                      </a:lnTo>
                      <a:lnTo>
                        <a:pt x="12" y="1603"/>
                      </a:lnTo>
                      <a:lnTo>
                        <a:pt x="11" y="1596"/>
                      </a:lnTo>
                      <a:lnTo>
                        <a:pt x="11" y="1590"/>
                      </a:lnTo>
                      <a:lnTo>
                        <a:pt x="11" y="1590"/>
                      </a:lnTo>
                      <a:lnTo>
                        <a:pt x="12" y="1579"/>
                      </a:lnTo>
                      <a:lnTo>
                        <a:pt x="13" y="1575"/>
                      </a:lnTo>
                      <a:lnTo>
                        <a:pt x="15" y="1571"/>
                      </a:lnTo>
                      <a:lnTo>
                        <a:pt x="17" y="1570"/>
                      </a:lnTo>
                      <a:lnTo>
                        <a:pt x="21" y="1569"/>
                      </a:lnTo>
                      <a:lnTo>
                        <a:pt x="24" y="1571"/>
                      </a:lnTo>
                      <a:lnTo>
                        <a:pt x="28" y="1575"/>
                      </a:lnTo>
                      <a:lnTo>
                        <a:pt x="28" y="1575"/>
                      </a:lnTo>
                      <a:lnTo>
                        <a:pt x="32" y="1578"/>
                      </a:lnTo>
                      <a:lnTo>
                        <a:pt x="37" y="1580"/>
                      </a:lnTo>
                      <a:lnTo>
                        <a:pt x="44" y="1583"/>
                      </a:lnTo>
                      <a:lnTo>
                        <a:pt x="48" y="1583"/>
                      </a:lnTo>
                      <a:lnTo>
                        <a:pt x="51" y="1583"/>
                      </a:lnTo>
                      <a:lnTo>
                        <a:pt x="52" y="1561"/>
                      </a:lnTo>
                      <a:lnTo>
                        <a:pt x="52" y="1561"/>
                      </a:lnTo>
                      <a:lnTo>
                        <a:pt x="52" y="1561"/>
                      </a:lnTo>
                      <a:lnTo>
                        <a:pt x="50" y="1560"/>
                      </a:lnTo>
                      <a:lnTo>
                        <a:pt x="50" y="1558"/>
                      </a:lnTo>
                      <a:lnTo>
                        <a:pt x="50" y="1557"/>
                      </a:lnTo>
                      <a:lnTo>
                        <a:pt x="52" y="1554"/>
                      </a:lnTo>
                      <a:lnTo>
                        <a:pt x="52" y="1554"/>
                      </a:lnTo>
                      <a:lnTo>
                        <a:pt x="55" y="1550"/>
                      </a:lnTo>
                      <a:lnTo>
                        <a:pt x="58" y="1547"/>
                      </a:lnTo>
                      <a:lnTo>
                        <a:pt x="59" y="1541"/>
                      </a:lnTo>
                      <a:lnTo>
                        <a:pt x="59" y="1536"/>
                      </a:lnTo>
                      <a:lnTo>
                        <a:pt x="59" y="1536"/>
                      </a:lnTo>
                      <a:lnTo>
                        <a:pt x="58" y="1533"/>
                      </a:lnTo>
                      <a:lnTo>
                        <a:pt x="57" y="1531"/>
                      </a:lnTo>
                      <a:lnTo>
                        <a:pt x="54" y="1528"/>
                      </a:lnTo>
                      <a:lnTo>
                        <a:pt x="51" y="1525"/>
                      </a:lnTo>
                      <a:lnTo>
                        <a:pt x="50" y="1524"/>
                      </a:lnTo>
                      <a:lnTo>
                        <a:pt x="50" y="1522"/>
                      </a:lnTo>
                      <a:lnTo>
                        <a:pt x="50" y="1522"/>
                      </a:lnTo>
                      <a:lnTo>
                        <a:pt x="50" y="1520"/>
                      </a:lnTo>
                      <a:lnTo>
                        <a:pt x="51" y="1519"/>
                      </a:lnTo>
                      <a:lnTo>
                        <a:pt x="54" y="1517"/>
                      </a:lnTo>
                      <a:lnTo>
                        <a:pt x="58" y="1517"/>
                      </a:lnTo>
                      <a:lnTo>
                        <a:pt x="59" y="1515"/>
                      </a:lnTo>
                      <a:lnTo>
                        <a:pt x="60" y="1513"/>
                      </a:lnTo>
                      <a:lnTo>
                        <a:pt x="60" y="1513"/>
                      </a:lnTo>
                      <a:lnTo>
                        <a:pt x="61" y="1511"/>
                      </a:lnTo>
                      <a:lnTo>
                        <a:pt x="64" y="1510"/>
                      </a:lnTo>
                      <a:lnTo>
                        <a:pt x="68" y="1510"/>
                      </a:lnTo>
                      <a:lnTo>
                        <a:pt x="73" y="1510"/>
                      </a:lnTo>
                      <a:lnTo>
                        <a:pt x="72" y="1500"/>
                      </a:lnTo>
                      <a:lnTo>
                        <a:pt x="72" y="1500"/>
                      </a:lnTo>
                      <a:lnTo>
                        <a:pt x="71" y="1499"/>
                      </a:lnTo>
                      <a:lnTo>
                        <a:pt x="68" y="1497"/>
                      </a:lnTo>
                      <a:lnTo>
                        <a:pt x="65" y="1496"/>
                      </a:lnTo>
                      <a:lnTo>
                        <a:pt x="62" y="1496"/>
                      </a:lnTo>
                      <a:lnTo>
                        <a:pt x="61" y="1498"/>
                      </a:lnTo>
                      <a:lnTo>
                        <a:pt x="61" y="1498"/>
                      </a:lnTo>
                      <a:lnTo>
                        <a:pt x="58" y="1503"/>
                      </a:lnTo>
                      <a:lnTo>
                        <a:pt x="56" y="1505"/>
                      </a:lnTo>
                      <a:lnTo>
                        <a:pt x="54" y="1506"/>
                      </a:lnTo>
                      <a:lnTo>
                        <a:pt x="51" y="1507"/>
                      </a:lnTo>
                      <a:lnTo>
                        <a:pt x="51" y="1507"/>
                      </a:lnTo>
                      <a:lnTo>
                        <a:pt x="46" y="1508"/>
                      </a:lnTo>
                      <a:lnTo>
                        <a:pt x="44" y="1510"/>
                      </a:lnTo>
                      <a:lnTo>
                        <a:pt x="41" y="1512"/>
                      </a:lnTo>
                      <a:lnTo>
                        <a:pt x="38" y="1513"/>
                      </a:lnTo>
                      <a:lnTo>
                        <a:pt x="38" y="1513"/>
                      </a:lnTo>
                      <a:lnTo>
                        <a:pt x="33" y="1514"/>
                      </a:lnTo>
                      <a:lnTo>
                        <a:pt x="27" y="1514"/>
                      </a:lnTo>
                      <a:lnTo>
                        <a:pt x="25" y="1513"/>
                      </a:lnTo>
                      <a:lnTo>
                        <a:pt x="23" y="1512"/>
                      </a:lnTo>
                      <a:lnTo>
                        <a:pt x="21" y="1509"/>
                      </a:lnTo>
                      <a:lnTo>
                        <a:pt x="21" y="1504"/>
                      </a:lnTo>
                      <a:lnTo>
                        <a:pt x="21" y="1504"/>
                      </a:lnTo>
                      <a:lnTo>
                        <a:pt x="22" y="1498"/>
                      </a:lnTo>
                      <a:lnTo>
                        <a:pt x="24" y="1494"/>
                      </a:lnTo>
                      <a:lnTo>
                        <a:pt x="28" y="1491"/>
                      </a:lnTo>
                      <a:lnTo>
                        <a:pt x="32" y="1488"/>
                      </a:lnTo>
                      <a:lnTo>
                        <a:pt x="42" y="1484"/>
                      </a:lnTo>
                      <a:lnTo>
                        <a:pt x="52" y="1481"/>
                      </a:lnTo>
                      <a:lnTo>
                        <a:pt x="52" y="1481"/>
                      </a:lnTo>
                      <a:lnTo>
                        <a:pt x="58" y="1478"/>
                      </a:lnTo>
                      <a:lnTo>
                        <a:pt x="61" y="1476"/>
                      </a:lnTo>
                      <a:lnTo>
                        <a:pt x="64" y="1474"/>
                      </a:lnTo>
                      <a:lnTo>
                        <a:pt x="64" y="1470"/>
                      </a:lnTo>
                      <a:lnTo>
                        <a:pt x="64" y="1470"/>
                      </a:lnTo>
                      <a:lnTo>
                        <a:pt x="62" y="1469"/>
                      </a:lnTo>
                      <a:lnTo>
                        <a:pt x="59" y="1468"/>
                      </a:lnTo>
                      <a:lnTo>
                        <a:pt x="51" y="1467"/>
                      </a:lnTo>
                      <a:lnTo>
                        <a:pt x="42" y="1466"/>
                      </a:lnTo>
                      <a:lnTo>
                        <a:pt x="39" y="1465"/>
                      </a:lnTo>
                      <a:lnTo>
                        <a:pt x="38" y="1464"/>
                      </a:lnTo>
                      <a:lnTo>
                        <a:pt x="38" y="1464"/>
                      </a:lnTo>
                      <a:lnTo>
                        <a:pt x="39" y="1462"/>
                      </a:lnTo>
                      <a:lnTo>
                        <a:pt x="41" y="1460"/>
                      </a:lnTo>
                      <a:lnTo>
                        <a:pt x="45" y="1456"/>
                      </a:lnTo>
                      <a:lnTo>
                        <a:pt x="51" y="1452"/>
                      </a:lnTo>
                      <a:lnTo>
                        <a:pt x="52" y="1450"/>
                      </a:lnTo>
                      <a:lnTo>
                        <a:pt x="52" y="1448"/>
                      </a:lnTo>
                      <a:lnTo>
                        <a:pt x="52" y="1448"/>
                      </a:lnTo>
                      <a:lnTo>
                        <a:pt x="48" y="1442"/>
                      </a:lnTo>
                      <a:lnTo>
                        <a:pt x="50" y="1440"/>
                      </a:lnTo>
                      <a:lnTo>
                        <a:pt x="54" y="1439"/>
                      </a:lnTo>
                      <a:lnTo>
                        <a:pt x="54" y="1439"/>
                      </a:lnTo>
                      <a:lnTo>
                        <a:pt x="58" y="1438"/>
                      </a:lnTo>
                      <a:lnTo>
                        <a:pt x="61" y="1438"/>
                      </a:lnTo>
                      <a:lnTo>
                        <a:pt x="64" y="1437"/>
                      </a:lnTo>
                      <a:lnTo>
                        <a:pt x="65" y="1434"/>
                      </a:lnTo>
                      <a:lnTo>
                        <a:pt x="65" y="1434"/>
                      </a:lnTo>
                      <a:lnTo>
                        <a:pt x="65" y="1429"/>
                      </a:lnTo>
                      <a:lnTo>
                        <a:pt x="64" y="1426"/>
                      </a:lnTo>
                      <a:lnTo>
                        <a:pt x="65" y="1423"/>
                      </a:lnTo>
                      <a:lnTo>
                        <a:pt x="66" y="1421"/>
                      </a:lnTo>
                      <a:lnTo>
                        <a:pt x="66" y="1421"/>
                      </a:lnTo>
                      <a:lnTo>
                        <a:pt x="69" y="1419"/>
                      </a:lnTo>
                      <a:lnTo>
                        <a:pt x="71" y="1419"/>
                      </a:lnTo>
                      <a:lnTo>
                        <a:pt x="73" y="1418"/>
                      </a:lnTo>
                      <a:lnTo>
                        <a:pt x="73" y="1413"/>
                      </a:lnTo>
                      <a:lnTo>
                        <a:pt x="73" y="1413"/>
                      </a:lnTo>
                      <a:lnTo>
                        <a:pt x="73" y="1406"/>
                      </a:lnTo>
                      <a:lnTo>
                        <a:pt x="74" y="1404"/>
                      </a:lnTo>
                      <a:lnTo>
                        <a:pt x="77" y="1404"/>
                      </a:lnTo>
                      <a:lnTo>
                        <a:pt x="77" y="1404"/>
                      </a:lnTo>
                      <a:lnTo>
                        <a:pt x="80" y="1405"/>
                      </a:lnTo>
                      <a:lnTo>
                        <a:pt x="81" y="1407"/>
                      </a:lnTo>
                      <a:lnTo>
                        <a:pt x="83" y="1412"/>
                      </a:lnTo>
                      <a:lnTo>
                        <a:pt x="84" y="1420"/>
                      </a:lnTo>
                      <a:lnTo>
                        <a:pt x="90" y="1419"/>
                      </a:lnTo>
                      <a:lnTo>
                        <a:pt x="90" y="1419"/>
                      </a:lnTo>
                      <a:lnTo>
                        <a:pt x="93" y="1410"/>
                      </a:lnTo>
                      <a:lnTo>
                        <a:pt x="96" y="1405"/>
                      </a:lnTo>
                      <a:lnTo>
                        <a:pt x="97" y="1402"/>
                      </a:lnTo>
                      <a:lnTo>
                        <a:pt x="99" y="1399"/>
                      </a:lnTo>
                      <a:lnTo>
                        <a:pt x="99" y="1399"/>
                      </a:lnTo>
                      <a:lnTo>
                        <a:pt x="109" y="1394"/>
                      </a:lnTo>
                      <a:lnTo>
                        <a:pt x="109" y="1384"/>
                      </a:lnTo>
                      <a:lnTo>
                        <a:pt x="109" y="1384"/>
                      </a:lnTo>
                      <a:lnTo>
                        <a:pt x="101" y="1383"/>
                      </a:lnTo>
                      <a:lnTo>
                        <a:pt x="95" y="1384"/>
                      </a:lnTo>
                      <a:lnTo>
                        <a:pt x="90" y="1385"/>
                      </a:lnTo>
                      <a:lnTo>
                        <a:pt x="87" y="1388"/>
                      </a:lnTo>
                      <a:lnTo>
                        <a:pt x="87" y="1388"/>
                      </a:lnTo>
                      <a:lnTo>
                        <a:pt x="80" y="1391"/>
                      </a:lnTo>
                      <a:lnTo>
                        <a:pt x="70" y="1395"/>
                      </a:lnTo>
                      <a:lnTo>
                        <a:pt x="59" y="1399"/>
                      </a:lnTo>
                      <a:lnTo>
                        <a:pt x="55" y="1402"/>
                      </a:lnTo>
                      <a:lnTo>
                        <a:pt x="52" y="1405"/>
                      </a:lnTo>
                      <a:lnTo>
                        <a:pt x="52" y="1405"/>
                      </a:lnTo>
                      <a:lnTo>
                        <a:pt x="47" y="1410"/>
                      </a:lnTo>
                      <a:lnTo>
                        <a:pt x="43" y="1411"/>
                      </a:lnTo>
                      <a:lnTo>
                        <a:pt x="41" y="1412"/>
                      </a:lnTo>
                      <a:lnTo>
                        <a:pt x="41" y="1415"/>
                      </a:lnTo>
                      <a:lnTo>
                        <a:pt x="41" y="1415"/>
                      </a:lnTo>
                      <a:lnTo>
                        <a:pt x="40" y="1420"/>
                      </a:lnTo>
                      <a:lnTo>
                        <a:pt x="38" y="1422"/>
                      </a:lnTo>
                      <a:lnTo>
                        <a:pt x="34" y="1423"/>
                      </a:lnTo>
                      <a:lnTo>
                        <a:pt x="31" y="1423"/>
                      </a:lnTo>
                      <a:lnTo>
                        <a:pt x="31" y="1423"/>
                      </a:lnTo>
                      <a:lnTo>
                        <a:pt x="30" y="1423"/>
                      </a:lnTo>
                      <a:lnTo>
                        <a:pt x="29" y="1422"/>
                      </a:lnTo>
                      <a:lnTo>
                        <a:pt x="28" y="1419"/>
                      </a:lnTo>
                      <a:lnTo>
                        <a:pt x="27" y="1417"/>
                      </a:lnTo>
                      <a:lnTo>
                        <a:pt x="26" y="1415"/>
                      </a:lnTo>
                      <a:lnTo>
                        <a:pt x="25" y="1415"/>
                      </a:lnTo>
                      <a:lnTo>
                        <a:pt x="25" y="1415"/>
                      </a:lnTo>
                      <a:lnTo>
                        <a:pt x="22" y="1417"/>
                      </a:lnTo>
                      <a:lnTo>
                        <a:pt x="19" y="1418"/>
                      </a:lnTo>
                      <a:lnTo>
                        <a:pt x="17" y="1420"/>
                      </a:lnTo>
                      <a:lnTo>
                        <a:pt x="13" y="1420"/>
                      </a:lnTo>
                      <a:lnTo>
                        <a:pt x="13" y="1420"/>
                      </a:lnTo>
                      <a:lnTo>
                        <a:pt x="9" y="1419"/>
                      </a:lnTo>
                      <a:lnTo>
                        <a:pt x="4" y="1418"/>
                      </a:lnTo>
                      <a:lnTo>
                        <a:pt x="3" y="1417"/>
                      </a:lnTo>
                      <a:lnTo>
                        <a:pt x="2" y="1415"/>
                      </a:lnTo>
                      <a:lnTo>
                        <a:pt x="2" y="1414"/>
                      </a:lnTo>
                      <a:lnTo>
                        <a:pt x="3" y="1412"/>
                      </a:lnTo>
                      <a:lnTo>
                        <a:pt x="3" y="1412"/>
                      </a:lnTo>
                      <a:lnTo>
                        <a:pt x="5" y="1407"/>
                      </a:lnTo>
                      <a:lnTo>
                        <a:pt x="9" y="1402"/>
                      </a:lnTo>
                      <a:lnTo>
                        <a:pt x="11" y="1399"/>
                      </a:lnTo>
                      <a:lnTo>
                        <a:pt x="14" y="1397"/>
                      </a:lnTo>
                      <a:lnTo>
                        <a:pt x="17" y="1395"/>
                      </a:lnTo>
                      <a:lnTo>
                        <a:pt x="23" y="1394"/>
                      </a:lnTo>
                      <a:lnTo>
                        <a:pt x="23" y="1394"/>
                      </a:lnTo>
                      <a:lnTo>
                        <a:pt x="30" y="1393"/>
                      </a:lnTo>
                      <a:lnTo>
                        <a:pt x="34" y="1392"/>
                      </a:lnTo>
                      <a:lnTo>
                        <a:pt x="38" y="1391"/>
                      </a:lnTo>
                      <a:lnTo>
                        <a:pt x="38" y="1391"/>
                      </a:lnTo>
                      <a:lnTo>
                        <a:pt x="38" y="1380"/>
                      </a:lnTo>
                      <a:lnTo>
                        <a:pt x="37" y="1374"/>
                      </a:lnTo>
                      <a:lnTo>
                        <a:pt x="37" y="1371"/>
                      </a:lnTo>
                      <a:lnTo>
                        <a:pt x="36" y="1370"/>
                      </a:lnTo>
                      <a:lnTo>
                        <a:pt x="36" y="1370"/>
                      </a:lnTo>
                      <a:lnTo>
                        <a:pt x="34" y="1369"/>
                      </a:lnTo>
                      <a:lnTo>
                        <a:pt x="33" y="1368"/>
                      </a:lnTo>
                      <a:lnTo>
                        <a:pt x="32" y="1364"/>
                      </a:lnTo>
                      <a:lnTo>
                        <a:pt x="32" y="1364"/>
                      </a:lnTo>
                      <a:lnTo>
                        <a:pt x="31" y="1363"/>
                      </a:lnTo>
                      <a:lnTo>
                        <a:pt x="29" y="1361"/>
                      </a:lnTo>
                      <a:lnTo>
                        <a:pt x="26" y="1361"/>
                      </a:lnTo>
                      <a:lnTo>
                        <a:pt x="24" y="1362"/>
                      </a:lnTo>
                      <a:lnTo>
                        <a:pt x="23" y="1363"/>
                      </a:lnTo>
                      <a:lnTo>
                        <a:pt x="23" y="1363"/>
                      </a:lnTo>
                      <a:lnTo>
                        <a:pt x="18" y="1369"/>
                      </a:lnTo>
                      <a:lnTo>
                        <a:pt x="16" y="1370"/>
                      </a:lnTo>
                      <a:lnTo>
                        <a:pt x="15" y="1370"/>
                      </a:lnTo>
                      <a:lnTo>
                        <a:pt x="14" y="1369"/>
                      </a:lnTo>
                      <a:lnTo>
                        <a:pt x="14" y="1369"/>
                      </a:lnTo>
                      <a:lnTo>
                        <a:pt x="11" y="1364"/>
                      </a:lnTo>
                      <a:lnTo>
                        <a:pt x="9" y="1362"/>
                      </a:lnTo>
                      <a:lnTo>
                        <a:pt x="7" y="1360"/>
                      </a:lnTo>
                      <a:lnTo>
                        <a:pt x="7" y="1360"/>
                      </a:lnTo>
                      <a:lnTo>
                        <a:pt x="5" y="1359"/>
                      </a:lnTo>
                      <a:lnTo>
                        <a:pt x="4" y="1356"/>
                      </a:lnTo>
                      <a:lnTo>
                        <a:pt x="4" y="1353"/>
                      </a:lnTo>
                      <a:lnTo>
                        <a:pt x="7" y="1349"/>
                      </a:lnTo>
                      <a:lnTo>
                        <a:pt x="16" y="1349"/>
                      </a:lnTo>
                      <a:lnTo>
                        <a:pt x="16" y="1341"/>
                      </a:lnTo>
                      <a:lnTo>
                        <a:pt x="10" y="1341"/>
                      </a:lnTo>
                      <a:lnTo>
                        <a:pt x="10" y="1341"/>
                      </a:lnTo>
                      <a:lnTo>
                        <a:pt x="7" y="1333"/>
                      </a:lnTo>
                      <a:lnTo>
                        <a:pt x="7" y="1327"/>
                      </a:lnTo>
                      <a:lnTo>
                        <a:pt x="7" y="1325"/>
                      </a:lnTo>
                      <a:lnTo>
                        <a:pt x="8" y="1324"/>
                      </a:lnTo>
                      <a:lnTo>
                        <a:pt x="8" y="1324"/>
                      </a:lnTo>
                      <a:lnTo>
                        <a:pt x="13" y="1323"/>
                      </a:lnTo>
                      <a:lnTo>
                        <a:pt x="18" y="1323"/>
                      </a:lnTo>
                      <a:lnTo>
                        <a:pt x="23" y="1322"/>
                      </a:lnTo>
                      <a:lnTo>
                        <a:pt x="25" y="1321"/>
                      </a:lnTo>
                      <a:lnTo>
                        <a:pt x="26" y="1320"/>
                      </a:lnTo>
                      <a:lnTo>
                        <a:pt x="26" y="1320"/>
                      </a:lnTo>
                      <a:lnTo>
                        <a:pt x="27" y="1318"/>
                      </a:lnTo>
                      <a:lnTo>
                        <a:pt x="28" y="1317"/>
                      </a:lnTo>
                      <a:lnTo>
                        <a:pt x="32" y="1314"/>
                      </a:lnTo>
                      <a:lnTo>
                        <a:pt x="39" y="1314"/>
                      </a:lnTo>
                      <a:lnTo>
                        <a:pt x="44" y="1316"/>
                      </a:lnTo>
                      <a:lnTo>
                        <a:pt x="44" y="1316"/>
                      </a:lnTo>
                      <a:lnTo>
                        <a:pt x="52" y="1320"/>
                      </a:lnTo>
                      <a:lnTo>
                        <a:pt x="54" y="1320"/>
                      </a:lnTo>
                      <a:lnTo>
                        <a:pt x="57" y="1319"/>
                      </a:lnTo>
                      <a:lnTo>
                        <a:pt x="57" y="1319"/>
                      </a:lnTo>
                      <a:lnTo>
                        <a:pt x="61" y="1317"/>
                      </a:lnTo>
                      <a:lnTo>
                        <a:pt x="66" y="1317"/>
                      </a:lnTo>
                      <a:lnTo>
                        <a:pt x="70" y="1318"/>
                      </a:lnTo>
                      <a:lnTo>
                        <a:pt x="74" y="1320"/>
                      </a:lnTo>
                      <a:lnTo>
                        <a:pt x="74" y="1320"/>
                      </a:lnTo>
                      <a:lnTo>
                        <a:pt x="79" y="1322"/>
                      </a:lnTo>
                      <a:lnTo>
                        <a:pt x="82" y="1323"/>
                      </a:lnTo>
                      <a:lnTo>
                        <a:pt x="84" y="1322"/>
                      </a:lnTo>
                      <a:lnTo>
                        <a:pt x="87" y="1321"/>
                      </a:lnTo>
                      <a:lnTo>
                        <a:pt x="87" y="1321"/>
                      </a:lnTo>
                      <a:lnTo>
                        <a:pt x="93" y="1320"/>
                      </a:lnTo>
                      <a:lnTo>
                        <a:pt x="100" y="1320"/>
                      </a:lnTo>
                      <a:lnTo>
                        <a:pt x="102" y="1321"/>
                      </a:lnTo>
                      <a:lnTo>
                        <a:pt x="105" y="1322"/>
                      </a:lnTo>
                      <a:lnTo>
                        <a:pt x="107" y="1323"/>
                      </a:lnTo>
                      <a:lnTo>
                        <a:pt x="108" y="1325"/>
                      </a:lnTo>
                      <a:lnTo>
                        <a:pt x="108" y="1325"/>
                      </a:lnTo>
                      <a:lnTo>
                        <a:pt x="108" y="1335"/>
                      </a:lnTo>
                      <a:lnTo>
                        <a:pt x="109" y="1337"/>
                      </a:lnTo>
                      <a:lnTo>
                        <a:pt x="110" y="1338"/>
                      </a:lnTo>
                      <a:lnTo>
                        <a:pt x="111" y="1338"/>
                      </a:lnTo>
                      <a:lnTo>
                        <a:pt x="111" y="1338"/>
                      </a:lnTo>
                      <a:lnTo>
                        <a:pt x="113" y="1338"/>
                      </a:lnTo>
                      <a:lnTo>
                        <a:pt x="114" y="1340"/>
                      </a:lnTo>
                      <a:lnTo>
                        <a:pt x="117" y="1343"/>
                      </a:lnTo>
                      <a:lnTo>
                        <a:pt x="118" y="1345"/>
                      </a:lnTo>
                      <a:lnTo>
                        <a:pt x="119" y="1341"/>
                      </a:lnTo>
                      <a:lnTo>
                        <a:pt x="119" y="1341"/>
                      </a:lnTo>
                      <a:lnTo>
                        <a:pt x="119" y="1336"/>
                      </a:lnTo>
                      <a:lnTo>
                        <a:pt x="117" y="1334"/>
                      </a:lnTo>
                      <a:lnTo>
                        <a:pt x="116" y="1332"/>
                      </a:lnTo>
                      <a:lnTo>
                        <a:pt x="115" y="1329"/>
                      </a:lnTo>
                      <a:lnTo>
                        <a:pt x="115" y="1329"/>
                      </a:lnTo>
                      <a:lnTo>
                        <a:pt x="116" y="1327"/>
                      </a:lnTo>
                      <a:lnTo>
                        <a:pt x="117" y="1327"/>
                      </a:lnTo>
                      <a:lnTo>
                        <a:pt x="123" y="1326"/>
                      </a:lnTo>
                      <a:lnTo>
                        <a:pt x="126" y="1326"/>
                      </a:lnTo>
                      <a:lnTo>
                        <a:pt x="127" y="1326"/>
                      </a:lnTo>
                      <a:lnTo>
                        <a:pt x="126" y="1325"/>
                      </a:lnTo>
                      <a:lnTo>
                        <a:pt x="126" y="1325"/>
                      </a:lnTo>
                      <a:lnTo>
                        <a:pt x="119" y="1323"/>
                      </a:lnTo>
                      <a:lnTo>
                        <a:pt x="119" y="1321"/>
                      </a:lnTo>
                      <a:lnTo>
                        <a:pt x="122" y="1319"/>
                      </a:lnTo>
                      <a:lnTo>
                        <a:pt x="122" y="1319"/>
                      </a:lnTo>
                      <a:lnTo>
                        <a:pt x="124" y="1318"/>
                      </a:lnTo>
                      <a:lnTo>
                        <a:pt x="126" y="1317"/>
                      </a:lnTo>
                      <a:lnTo>
                        <a:pt x="130" y="1316"/>
                      </a:lnTo>
                      <a:lnTo>
                        <a:pt x="134" y="1314"/>
                      </a:lnTo>
                      <a:lnTo>
                        <a:pt x="136" y="1313"/>
                      </a:lnTo>
                      <a:lnTo>
                        <a:pt x="137" y="1312"/>
                      </a:lnTo>
                      <a:lnTo>
                        <a:pt x="137" y="1312"/>
                      </a:lnTo>
                      <a:lnTo>
                        <a:pt x="138" y="1307"/>
                      </a:lnTo>
                      <a:lnTo>
                        <a:pt x="140" y="1300"/>
                      </a:lnTo>
                      <a:lnTo>
                        <a:pt x="140" y="1298"/>
                      </a:lnTo>
                      <a:lnTo>
                        <a:pt x="140" y="1295"/>
                      </a:lnTo>
                      <a:lnTo>
                        <a:pt x="139" y="1293"/>
                      </a:lnTo>
                      <a:lnTo>
                        <a:pt x="137" y="1292"/>
                      </a:lnTo>
                      <a:lnTo>
                        <a:pt x="137" y="1292"/>
                      </a:lnTo>
                      <a:lnTo>
                        <a:pt x="134" y="1291"/>
                      </a:lnTo>
                      <a:lnTo>
                        <a:pt x="132" y="1292"/>
                      </a:lnTo>
                      <a:lnTo>
                        <a:pt x="131" y="1293"/>
                      </a:lnTo>
                      <a:lnTo>
                        <a:pt x="130" y="1294"/>
                      </a:lnTo>
                      <a:lnTo>
                        <a:pt x="129" y="1299"/>
                      </a:lnTo>
                      <a:lnTo>
                        <a:pt x="129" y="1305"/>
                      </a:lnTo>
                      <a:lnTo>
                        <a:pt x="129" y="1305"/>
                      </a:lnTo>
                      <a:lnTo>
                        <a:pt x="128" y="1308"/>
                      </a:lnTo>
                      <a:lnTo>
                        <a:pt x="126" y="1310"/>
                      </a:lnTo>
                      <a:lnTo>
                        <a:pt x="123" y="1311"/>
                      </a:lnTo>
                      <a:lnTo>
                        <a:pt x="116" y="1310"/>
                      </a:lnTo>
                      <a:lnTo>
                        <a:pt x="116" y="1310"/>
                      </a:lnTo>
                      <a:lnTo>
                        <a:pt x="100" y="1310"/>
                      </a:lnTo>
                      <a:lnTo>
                        <a:pt x="95" y="1308"/>
                      </a:lnTo>
                      <a:lnTo>
                        <a:pt x="93" y="1307"/>
                      </a:lnTo>
                      <a:lnTo>
                        <a:pt x="93" y="1306"/>
                      </a:lnTo>
                      <a:lnTo>
                        <a:pt x="93" y="1306"/>
                      </a:lnTo>
                      <a:lnTo>
                        <a:pt x="94" y="1303"/>
                      </a:lnTo>
                      <a:lnTo>
                        <a:pt x="96" y="1300"/>
                      </a:lnTo>
                      <a:lnTo>
                        <a:pt x="97" y="1297"/>
                      </a:lnTo>
                      <a:lnTo>
                        <a:pt x="97" y="1296"/>
                      </a:lnTo>
                      <a:lnTo>
                        <a:pt x="96" y="1294"/>
                      </a:lnTo>
                      <a:lnTo>
                        <a:pt x="96" y="1294"/>
                      </a:lnTo>
                      <a:lnTo>
                        <a:pt x="94" y="1293"/>
                      </a:lnTo>
                      <a:lnTo>
                        <a:pt x="91" y="1292"/>
                      </a:lnTo>
                      <a:lnTo>
                        <a:pt x="87" y="1292"/>
                      </a:lnTo>
                      <a:lnTo>
                        <a:pt x="85" y="1293"/>
                      </a:lnTo>
                      <a:lnTo>
                        <a:pt x="84" y="1295"/>
                      </a:lnTo>
                      <a:lnTo>
                        <a:pt x="83" y="1297"/>
                      </a:lnTo>
                      <a:lnTo>
                        <a:pt x="83" y="1299"/>
                      </a:lnTo>
                      <a:lnTo>
                        <a:pt x="83" y="1299"/>
                      </a:lnTo>
                      <a:lnTo>
                        <a:pt x="85" y="1309"/>
                      </a:lnTo>
                      <a:lnTo>
                        <a:pt x="84" y="1312"/>
                      </a:lnTo>
                      <a:lnTo>
                        <a:pt x="83" y="1312"/>
                      </a:lnTo>
                      <a:lnTo>
                        <a:pt x="82" y="1312"/>
                      </a:lnTo>
                      <a:lnTo>
                        <a:pt x="82" y="1312"/>
                      </a:lnTo>
                      <a:lnTo>
                        <a:pt x="64" y="1310"/>
                      </a:lnTo>
                      <a:lnTo>
                        <a:pt x="50" y="1309"/>
                      </a:lnTo>
                      <a:lnTo>
                        <a:pt x="37" y="1309"/>
                      </a:lnTo>
                      <a:lnTo>
                        <a:pt x="37" y="1309"/>
                      </a:lnTo>
                      <a:lnTo>
                        <a:pt x="26" y="1311"/>
                      </a:lnTo>
                      <a:lnTo>
                        <a:pt x="18" y="1312"/>
                      </a:lnTo>
                      <a:lnTo>
                        <a:pt x="16" y="1313"/>
                      </a:lnTo>
                      <a:lnTo>
                        <a:pt x="14" y="1312"/>
                      </a:lnTo>
                      <a:lnTo>
                        <a:pt x="13" y="1311"/>
                      </a:lnTo>
                      <a:lnTo>
                        <a:pt x="12" y="1309"/>
                      </a:lnTo>
                      <a:lnTo>
                        <a:pt x="12" y="1309"/>
                      </a:lnTo>
                      <a:lnTo>
                        <a:pt x="9" y="1302"/>
                      </a:lnTo>
                      <a:lnTo>
                        <a:pt x="5" y="1295"/>
                      </a:lnTo>
                      <a:lnTo>
                        <a:pt x="4" y="1293"/>
                      </a:lnTo>
                      <a:lnTo>
                        <a:pt x="4" y="1291"/>
                      </a:lnTo>
                      <a:lnTo>
                        <a:pt x="5" y="1290"/>
                      </a:lnTo>
                      <a:lnTo>
                        <a:pt x="9" y="1289"/>
                      </a:lnTo>
                      <a:lnTo>
                        <a:pt x="9" y="1289"/>
                      </a:lnTo>
                      <a:lnTo>
                        <a:pt x="21" y="1289"/>
                      </a:lnTo>
                      <a:lnTo>
                        <a:pt x="24" y="1288"/>
                      </a:lnTo>
                      <a:lnTo>
                        <a:pt x="25" y="1286"/>
                      </a:lnTo>
                      <a:lnTo>
                        <a:pt x="25" y="1284"/>
                      </a:lnTo>
                      <a:lnTo>
                        <a:pt x="25" y="1284"/>
                      </a:lnTo>
                      <a:lnTo>
                        <a:pt x="25" y="1283"/>
                      </a:lnTo>
                      <a:lnTo>
                        <a:pt x="26" y="1281"/>
                      </a:lnTo>
                      <a:lnTo>
                        <a:pt x="28" y="1280"/>
                      </a:lnTo>
                      <a:lnTo>
                        <a:pt x="30" y="1278"/>
                      </a:lnTo>
                      <a:lnTo>
                        <a:pt x="31" y="1277"/>
                      </a:lnTo>
                      <a:lnTo>
                        <a:pt x="31" y="1276"/>
                      </a:lnTo>
                      <a:lnTo>
                        <a:pt x="31" y="1276"/>
                      </a:lnTo>
                      <a:lnTo>
                        <a:pt x="29" y="1275"/>
                      </a:lnTo>
                      <a:lnTo>
                        <a:pt x="26" y="1274"/>
                      </a:lnTo>
                      <a:lnTo>
                        <a:pt x="22" y="1274"/>
                      </a:lnTo>
                      <a:lnTo>
                        <a:pt x="18" y="1276"/>
                      </a:lnTo>
                      <a:lnTo>
                        <a:pt x="18" y="1276"/>
                      </a:lnTo>
                      <a:lnTo>
                        <a:pt x="15" y="1279"/>
                      </a:lnTo>
                      <a:lnTo>
                        <a:pt x="12" y="1282"/>
                      </a:lnTo>
                      <a:lnTo>
                        <a:pt x="11" y="1282"/>
                      </a:lnTo>
                      <a:lnTo>
                        <a:pt x="9" y="1282"/>
                      </a:lnTo>
                      <a:lnTo>
                        <a:pt x="8" y="1281"/>
                      </a:lnTo>
                      <a:lnTo>
                        <a:pt x="7" y="1279"/>
                      </a:lnTo>
                      <a:lnTo>
                        <a:pt x="7" y="1279"/>
                      </a:lnTo>
                      <a:lnTo>
                        <a:pt x="5" y="1276"/>
                      </a:lnTo>
                      <a:lnTo>
                        <a:pt x="5" y="1272"/>
                      </a:lnTo>
                      <a:lnTo>
                        <a:pt x="7" y="1271"/>
                      </a:lnTo>
                      <a:lnTo>
                        <a:pt x="8" y="1270"/>
                      </a:lnTo>
                      <a:lnTo>
                        <a:pt x="13" y="1270"/>
                      </a:lnTo>
                      <a:lnTo>
                        <a:pt x="13" y="1270"/>
                      </a:lnTo>
                      <a:lnTo>
                        <a:pt x="18" y="1269"/>
                      </a:lnTo>
                      <a:lnTo>
                        <a:pt x="23" y="1267"/>
                      </a:lnTo>
                      <a:lnTo>
                        <a:pt x="24" y="1266"/>
                      </a:lnTo>
                      <a:lnTo>
                        <a:pt x="24" y="1265"/>
                      </a:lnTo>
                      <a:lnTo>
                        <a:pt x="22" y="1263"/>
                      </a:lnTo>
                      <a:lnTo>
                        <a:pt x="19" y="1261"/>
                      </a:lnTo>
                      <a:lnTo>
                        <a:pt x="19" y="1261"/>
                      </a:lnTo>
                      <a:lnTo>
                        <a:pt x="7" y="1253"/>
                      </a:lnTo>
                      <a:lnTo>
                        <a:pt x="2" y="1250"/>
                      </a:lnTo>
                      <a:lnTo>
                        <a:pt x="0" y="1249"/>
                      </a:lnTo>
                      <a:lnTo>
                        <a:pt x="0" y="1248"/>
                      </a:lnTo>
                      <a:lnTo>
                        <a:pt x="0" y="1248"/>
                      </a:lnTo>
                      <a:lnTo>
                        <a:pt x="1" y="1243"/>
                      </a:lnTo>
                      <a:lnTo>
                        <a:pt x="4" y="1239"/>
                      </a:lnTo>
                      <a:lnTo>
                        <a:pt x="9" y="1236"/>
                      </a:lnTo>
                      <a:lnTo>
                        <a:pt x="15" y="1232"/>
                      </a:lnTo>
                      <a:lnTo>
                        <a:pt x="15" y="1232"/>
                      </a:lnTo>
                      <a:lnTo>
                        <a:pt x="21" y="1228"/>
                      </a:lnTo>
                      <a:lnTo>
                        <a:pt x="25" y="1224"/>
                      </a:lnTo>
                      <a:lnTo>
                        <a:pt x="28" y="1223"/>
                      </a:lnTo>
                      <a:lnTo>
                        <a:pt x="32" y="1222"/>
                      </a:lnTo>
                      <a:lnTo>
                        <a:pt x="37" y="1223"/>
                      </a:lnTo>
                      <a:lnTo>
                        <a:pt x="43" y="1224"/>
                      </a:lnTo>
                      <a:lnTo>
                        <a:pt x="43" y="1224"/>
                      </a:lnTo>
                      <a:lnTo>
                        <a:pt x="59" y="1229"/>
                      </a:lnTo>
                      <a:lnTo>
                        <a:pt x="76" y="1235"/>
                      </a:lnTo>
                      <a:lnTo>
                        <a:pt x="91" y="1238"/>
                      </a:lnTo>
                      <a:lnTo>
                        <a:pt x="98" y="1238"/>
                      </a:lnTo>
                      <a:lnTo>
                        <a:pt x="101" y="1238"/>
                      </a:lnTo>
                      <a:lnTo>
                        <a:pt x="101" y="1238"/>
                      </a:lnTo>
                      <a:lnTo>
                        <a:pt x="103" y="1237"/>
                      </a:lnTo>
                      <a:lnTo>
                        <a:pt x="103" y="1235"/>
                      </a:lnTo>
                      <a:lnTo>
                        <a:pt x="103" y="1233"/>
                      </a:lnTo>
                      <a:lnTo>
                        <a:pt x="101" y="1231"/>
                      </a:lnTo>
                      <a:lnTo>
                        <a:pt x="99" y="1228"/>
                      </a:lnTo>
                      <a:lnTo>
                        <a:pt x="95" y="1226"/>
                      </a:lnTo>
                      <a:lnTo>
                        <a:pt x="90" y="1225"/>
                      </a:lnTo>
                      <a:lnTo>
                        <a:pt x="85" y="1224"/>
                      </a:lnTo>
                      <a:lnTo>
                        <a:pt x="85" y="1224"/>
                      </a:lnTo>
                      <a:lnTo>
                        <a:pt x="72" y="1223"/>
                      </a:lnTo>
                      <a:lnTo>
                        <a:pt x="58" y="1220"/>
                      </a:lnTo>
                      <a:lnTo>
                        <a:pt x="44" y="1217"/>
                      </a:lnTo>
                      <a:lnTo>
                        <a:pt x="39" y="1216"/>
                      </a:lnTo>
                      <a:lnTo>
                        <a:pt x="33" y="1216"/>
                      </a:lnTo>
                      <a:lnTo>
                        <a:pt x="33" y="1216"/>
                      </a:lnTo>
                      <a:lnTo>
                        <a:pt x="25" y="1216"/>
                      </a:lnTo>
                      <a:lnTo>
                        <a:pt x="18" y="1214"/>
                      </a:lnTo>
                      <a:lnTo>
                        <a:pt x="16" y="1213"/>
                      </a:lnTo>
                      <a:lnTo>
                        <a:pt x="15" y="1212"/>
                      </a:lnTo>
                      <a:lnTo>
                        <a:pt x="15" y="1211"/>
                      </a:lnTo>
                      <a:lnTo>
                        <a:pt x="16" y="1209"/>
                      </a:lnTo>
                      <a:lnTo>
                        <a:pt x="16" y="1209"/>
                      </a:lnTo>
                      <a:lnTo>
                        <a:pt x="18" y="1208"/>
                      </a:lnTo>
                      <a:lnTo>
                        <a:pt x="22" y="1206"/>
                      </a:lnTo>
                      <a:lnTo>
                        <a:pt x="27" y="1205"/>
                      </a:lnTo>
                      <a:lnTo>
                        <a:pt x="31" y="1204"/>
                      </a:lnTo>
                      <a:lnTo>
                        <a:pt x="33" y="1203"/>
                      </a:lnTo>
                      <a:lnTo>
                        <a:pt x="33" y="1200"/>
                      </a:lnTo>
                      <a:lnTo>
                        <a:pt x="33" y="1200"/>
                      </a:lnTo>
                      <a:lnTo>
                        <a:pt x="33" y="1197"/>
                      </a:lnTo>
                      <a:lnTo>
                        <a:pt x="34" y="1193"/>
                      </a:lnTo>
                      <a:lnTo>
                        <a:pt x="34" y="1192"/>
                      </a:lnTo>
                      <a:lnTo>
                        <a:pt x="37" y="1190"/>
                      </a:lnTo>
                      <a:lnTo>
                        <a:pt x="38" y="1190"/>
                      </a:lnTo>
                      <a:lnTo>
                        <a:pt x="41" y="1189"/>
                      </a:lnTo>
                      <a:lnTo>
                        <a:pt x="41" y="1189"/>
                      </a:lnTo>
                      <a:lnTo>
                        <a:pt x="46" y="1190"/>
                      </a:lnTo>
                      <a:lnTo>
                        <a:pt x="51" y="1190"/>
                      </a:lnTo>
                      <a:lnTo>
                        <a:pt x="54" y="1191"/>
                      </a:lnTo>
                      <a:lnTo>
                        <a:pt x="54" y="1195"/>
                      </a:lnTo>
                      <a:lnTo>
                        <a:pt x="54" y="1195"/>
                      </a:lnTo>
                      <a:lnTo>
                        <a:pt x="55" y="1198"/>
                      </a:lnTo>
                      <a:lnTo>
                        <a:pt x="56" y="1202"/>
                      </a:lnTo>
                      <a:lnTo>
                        <a:pt x="58" y="1203"/>
                      </a:lnTo>
                      <a:lnTo>
                        <a:pt x="61" y="1202"/>
                      </a:lnTo>
                      <a:lnTo>
                        <a:pt x="61" y="1202"/>
                      </a:lnTo>
                      <a:lnTo>
                        <a:pt x="66" y="1199"/>
                      </a:lnTo>
                      <a:lnTo>
                        <a:pt x="69" y="1195"/>
                      </a:lnTo>
                      <a:lnTo>
                        <a:pt x="70" y="1191"/>
                      </a:lnTo>
                      <a:lnTo>
                        <a:pt x="69" y="1188"/>
                      </a:lnTo>
                      <a:lnTo>
                        <a:pt x="68" y="1184"/>
                      </a:lnTo>
                      <a:lnTo>
                        <a:pt x="68" y="1184"/>
                      </a:lnTo>
                      <a:lnTo>
                        <a:pt x="67" y="1181"/>
                      </a:lnTo>
                      <a:lnTo>
                        <a:pt x="68" y="1178"/>
                      </a:lnTo>
                      <a:lnTo>
                        <a:pt x="69" y="1174"/>
                      </a:lnTo>
                      <a:lnTo>
                        <a:pt x="71" y="1170"/>
                      </a:lnTo>
                      <a:lnTo>
                        <a:pt x="73" y="1167"/>
                      </a:lnTo>
                      <a:lnTo>
                        <a:pt x="75" y="1165"/>
                      </a:lnTo>
                      <a:lnTo>
                        <a:pt x="77" y="1165"/>
                      </a:lnTo>
                      <a:lnTo>
                        <a:pt x="80" y="1165"/>
                      </a:lnTo>
                      <a:lnTo>
                        <a:pt x="80" y="1165"/>
                      </a:lnTo>
                      <a:lnTo>
                        <a:pt x="81" y="1166"/>
                      </a:lnTo>
                      <a:lnTo>
                        <a:pt x="82" y="1168"/>
                      </a:lnTo>
                      <a:lnTo>
                        <a:pt x="80" y="1173"/>
                      </a:lnTo>
                      <a:lnTo>
                        <a:pt x="79" y="1178"/>
                      </a:lnTo>
                      <a:lnTo>
                        <a:pt x="80" y="1181"/>
                      </a:lnTo>
                      <a:lnTo>
                        <a:pt x="81" y="1184"/>
                      </a:lnTo>
                      <a:lnTo>
                        <a:pt x="81" y="1184"/>
                      </a:lnTo>
                      <a:lnTo>
                        <a:pt x="84" y="1191"/>
                      </a:lnTo>
                      <a:lnTo>
                        <a:pt x="86" y="1195"/>
                      </a:lnTo>
                      <a:lnTo>
                        <a:pt x="88" y="1198"/>
                      </a:lnTo>
                      <a:lnTo>
                        <a:pt x="89" y="1198"/>
                      </a:lnTo>
                      <a:lnTo>
                        <a:pt x="91" y="1198"/>
                      </a:lnTo>
                      <a:lnTo>
                        <a:pt x="91" y="1198"/>
                      </a:lnTo>
                      <a:lnTo>
                        <a:pt x="94" y="1198"/>
                      </a:lnTo>
                      <a:lnTo>
                        <a:pt x="95" y="1197"/>
                      </a:lnTo>
                      <a:lnTo>
                        <a:pt x="95" y="1196"/>
                      </a:lnTo>
                      <a:lnTo>
                        <a:pt x="95" y="1194"/>
                      </a:lnTo>
                      <a:lnTo>
                        <a:pt x="93" y="1189"/>
                      </a:lnTo>
                      <a:lnTo>
                        <a:pt x="90" y="1182"/>
                      </a:lnTo>
                      <a:lnTo>
                        <a:pt x="90" y="1182"/>
                      </a:lnTo>
                      <a:lnTo>
                        <a:pt x="89" y="1179"/>
                      </a:lnTo>
                      <a:lnTo>
                        <a:pt x="89" y="1176"/>
                      </a:lnTo>
                      <a:lnTo>
                        <a:pt x="90" y="1173"/>
                      </a:lnTo>
                      <a:lnTo>
                        <a:pt x="91" y="1169"/>
                      </a:lnTo>
                      <a:lnTo>
                        <a:pt x="96" y="1165"/>
                      </a:lnTo>
                      <a:lnTo>
                        <a:pt x="98" y="1164"/>
                      </a:lnTo>
                      <a:lnTo>
                        <a:pt x="100" y="1163"/>
                      </a:lnTo>
                      <a:lnTo>
                        <a:pt x="100" y="1163"/>
                      </a:lnTo>
                      <a:lnTo>
                        <a:pt x="102" y="1163"/>
                      </a:lnTo>
                      <a:lnTo>
                        <a:pt x="104" y="1164"/>
                      </a:lnTo>
                      <a:lnTo>
                        <a:pt x="107" y="1167"/>
                      </a:lnTo>
                      <a:lnTo>
                        <a:pt x="109" y="1174"/>
                      </a:lnTo>
                      <a:lnTo>
                        <a:pt x="110" y="1181"/>
                      </a:lnTo>
                      <a:lnTo>
                        <a:pt x="110" y="1181"/>
                      </a:lnTo>
                      <a:lnTo>
                        <a:pt x="111" y="1191"/>
                      </a:lnTo>
                      <a:lnTo>
                        <a:pt x="113" y="1197"/>
                      </a:lnTo>
                      <a:lnTo>
                        <a:pt x="116" y="1203"/>
                      </a:lnTo>
                      <a:lnTo>
                        <a:pt x="118" y="1204"/>
                      </a:lnTo>
                      <a:lnTo>
                        <a:pt x="121" y="1204"/>
                      </a:lnTo>
                      <a:lnTo>
                        <a:pt x="121" y="1204"/>
                      </a:lnTo>
                      <a:lnTo>
                        <a:pt x="123" y="1204"/>
                      </a:lnTo>
                      <a:lnTo>
                        <a:pt x="123" y="1202"/>
                      </a:lnTo>
                      <a:lnTo>
                        <a:pt x="122" y="1197"/>
                      </a:lnTo>
                      <a:lnTo>
                        <a:pt x="119" y="1191"/>
                      </a:lnTo>
                      <a:lnTo>
                        <a:pt x="117" y="1185"/>
                      </a:lnTo>
                      <a:lnTo>
                        <a:pt x="117" y="1185"/>
                      </a:lnTo>
                      <a:lnTo>
                        <a:pt x="118" y="1182"/>
                      </a:lnTo>
                      <a:lnTo>
                        <a:pt x="121" y="1181"/>
                      </a:lnTo>
                      <a:lnTo>
                        <a:pt x="133" y="1179"/>
                      </a:lnTo>
                      <a:lnTo>
                        <a:pt x="133" y="1179"/>
                      </a:lnTo>
                      <a:lnTo>
                        <a:pt x="140" y="1176"/>
                      </a:lnTo>
                      <a:lnTo>
                        <a:pt x="142" y="1174"/>
                      </a:lnTo>
                      <a:lnTo>
                        <a:pt x="143" y="1173"/>
                      </a:lnTo>
                      <a:lnTo>
                        <a:pt x="144" y="1170"/>
                      </a:lnTo>
                      <a:lnTo>
                        <a:pt x="143" y="1168"/>
                      </a:lnTo>
                      <a:lnTo>
                        <a:pt x="141" y="1167"/>
                      </a:lnTo>
                      <a:lnTo>
                        <a:pt x="138" y="1166"/>
                      </a:lnTo>
                      <a:lnTo>
                        <a:pt x="138" y="1166"/>
                      </a:lnTo>
                      <a:lnTo>
                        <a:pt x="133" y="1166"/>
                      </a:lnTo>
                      <a:lnTo>
                        <a:pt x="130" y="1167"/>
                      </a:lnTo>
                      <a:lnTo>
                        <a:pt x="124" y="1170"/>
                      </a:lnTo>
                      <a:lnTo>
                        <a:pt x="119" y="1174"/>
                      </a:lnTo>
                      <a:lnTo>
                        <a:pt x="117" y="1174"/>
                      </a:lnTo>
                      <a:lnTo>
                        <a:pt x="116" y="1173"/>
                      </a:lnTo>
                      <a:lnTo>
                        <a:pt x="116" y="1173"/>
                      </a:lnTo>
                      <a:lnTo>
                        <a:pt x="114" y="1167"/>
                      </a:lnTo>
                      <a:lnTo>
                        <a:pt x="113" y="1162"/>
                      </a:lnTo>
                      <a:lnTo>
                        <a:pt x="112" y="1160"/>
                      </a:lnTo>
                      <a:lnTo>
                        <a:pt x="110" y="1159"/>
                      </a:lnTo>
                      <a:lnTo>
                        <a:pt x="108" y="1157"/>
                      </a:lnTo>
                      <a:lnTo>
                        <a:pt x="103" y="1157"/>
                      </a:lnTo>
                      <a:lnTo>
                        <a:pt x="103" y="1157"/>
                      </a:lnTo>
                      <a:lnTo>
                        <a:pt x="95" y="1156"/>
                      </a:lnTo>
                      <a:lnTo>
                        <a:pt x="89" y="1154"/>
                      </a:lnTo>
                      <a:lnTo>
                        <a:pt x="86" y="1152"/>
                      </a:lnTo>
                      <a:lnTo>
                        <a:pt x="85" y="1151"/>
                      </a:lnTo>
                      <a:lnTo>
                        <a:pt x="86" y="1150"/>
                      </a:lnTo>
                      <a:lnTo>
                        <a:pt x="86" y="1150"/>
                      </a:lnTo>
                      <a:lnTo>
                        <a:pt x="87" y="1150"/>
                      </a:lnTo>
                      <a:lnTo>
                        <a:pt x="89" y="1150"/>
                      </a:lnTo>
                      <a:lnTo>
                        <a:pt x="94" y="1151"/>
                      </a:lnTo>
                      <a:lnTo>
                        <a:pt x="98" y="1152"/>
                      </a:lnTo>
                      <a:lnTo>
                        <a:pt x="100" y="1152"/>
                      </a:lnTo>
                      <a:lnTo>
                        <a:pt x="100" y="1151"/>
                      </a:lnTo>
                      <a:lnTo>
                        <a:pt x="100" y="1151"/>
                      </a:lnTo>
                      <a:lnTo>
                        <a:pt x="99" y="1148"/>
                      </a:lnTo>
                      <a:lnTo>
                        <a:pt x="98" y="1143"/>
                      </a:lnTo>
                      <a:lnTo>
                        <a:pt x="96" y="1139"/>
                      </a:lnTo>
                      <a:lnTo>
                        <a:pt x="96" y="1138"/>
                      </a:lnTo>
                      <a:lnTo>
                        <a:pt x="97" y="1136"/>
                      </a:lnTo>
                      <a:lnTo>
                        <a:pt x="97" y="1136"/>
                      </a:lnTo>
                      <a:lnTo>
                        <a:pt x="99" y="1136"/>
                      </a:lnTo>
                      <a:lnTo>
                        <a:pt x="101" y="1136"/>
                      </a:lnTo>
                      <a:lnTo>
                        <a:pt x="107" y="1137"/>
                      </a:lnTo>
                      <a:lnTo>
                        <a:pt x="114" y="1138"/>
                      </a:lnTo>
                      <a:lnTo>
                        <a:pt x="122" y="1139"/>
                      </a:lnTo>
                      <a:lnTo>
                        <a:pt x="122" y="1139"/>
                      </a:lnTo>
                      <a:lnTo>
                        <a:pt x="129" y="1141"/>
                      </a:lnTo>
                      <a:lnTo>
                        <a:pt x="137" y="1143"/>
                      </a:lnTo>
                      <a:lnTo>
                        <a:pt x="142" y="1145"/>
                      </a:lnTo>
                      <a:lnTo>
                        <a:pt x="144" y="1143"/>
                      </a:lnTo>
                      <a:lnTo>
                        <a:pt x="145" y="1141"/>
                      </a:lnTo>
                      <a:lnTo>
                        <a:pt x="145" y="1141"/>
                      </a:lnTo>
                      <a:lnTo>
                        <a:pt x="146" y="1137"/>
                      </a:lnTo>
                      <a:lnTo>
                        <a:pt x="147" y="1132"/>
                      </a:lnTo>
                      <a:lnTo>
                        <a:pt x="148" y="1131"/>
                      </a:lnTo>
                      <a:lnTo>
                        <a:pt x="151" y="1128"/>
                      </a:lnTo>
                      <a:lnTo>
                        <a:pt x="154" y="1128"/>
                      </a:lnTo>
                      <a:lnTo>
                        <a:pt x="159" y="1128"/>
                      </a:lnTo>
                      <a:lnTo>
                        <a:pt x="159" y="1128"/>
                      </a:lnTo>
                      <a:lnTo>
                        <a:pt x="168" y="1128"/>
                      </a:lnTo>
                      <a:lnTo>
                        <a:pt x="173" y="1128"/>
                      </a:lnTo>
                      <a:lnTo>
                        <a:pt x="175" y="1128"/>
                      </a:lnTo>
                      <a:lnTo>
                        <a:pt x="176" y="1127"/>
                      </a:lnTo>
                      <a:lnTo>
                        <a:pt x="177" y="1125"/>
                      </a:lnTo>
                      <a:lnTo>
                        <a:pt x="177" y="1123"/>
                      </a:lnTo>
                      <a:lnTo>
                        <a:pt x="177" y="1123"/>
                      </a:lnTo>
                      <a:lnTo>
                        <a:pt x="176" y="1121"/>
                      </a:lnTo>
                      <a:lnTo>
                        <a:pt x="174" y="1120"/>
                      </a:lnTo>
                      <a:lnTo>
                        <a:pt x="170" y="1118"/>
                      </a:lnTo>
                      <a:lnTo>
                        <a:pt x="164" y="1119"/>
                      </a:lnTo>
                      <a:lnTo>
                        <a:pt x="159" y="1121"/>
                      </a:lnTo>
                      <a:lnTo>
                        <a:pt x="159" y="1121"/>
                      </a:lnTo>
                      <a:lnTo>
                        <a:pt x="155" y="1123"/>
                      </a:lnTo>
                      <a:lnTo>
                        <a:pt x="153" y="1124"/>
                      </a:lnTo>
                      <a:lnTo>
                        <a:pt x="151" y="1123"/>
                      </a:lnTo>
                      <a:lnTo>
                        <a:pt x="148" y="1119"/>
                      </a:lnTo>
                      <a:lnTo>
                        <a:pt x="148" y="1119"/>
                      </a:lnTo>
                      <a:lnTo>
                        <a:pt x="145" y="1114"/>
                      </a:lnTo>
                      <a:lnTo>
                        <a:pt x="141" y="1111"/>
                      </a:lnTo>
                      <a:lnTo>
                        <a:pt x="137" y="1110"/>
                      </a:lnTo>
                      <a:lnTo>
                        <a:pt x="134" y="1110"/>
                      </a:lnTo>
                      <a:lnTo>
                        <a:pt x="132" y="1111"/>
                      </a:lnTo>
                      <a:lnTo>
                        <a:pt x="132" y="1111"/>
                      </a:lnTo>
                      <a:lnTo>
                        <a:pt x="128" y="1113"/>
                      </a:lnTo>
                      <a:lnTo>
                        <a:pt x="123" y="1112"/>
                      </a:lnTo>
                      <a:lnTo>
                        <a:pt x="121" y="1112"/>
                      </a:lnTo>
                      <a:lnTo>
                        <a:pt x="119" y="1111"/>
                      </a:lnTo>
                      <a:lnTo>
                        <a:pt x="118" y="1109"/>
                      </a:lnTo>
                      <a:lnTo>
                        <a:pt x="117" y="1107"/>
                      </a:lnTo>
                      <a:lnTo>
                        <a:pt x="117" y="1107"/>
                      </a:lnTo>
                      <a:lnTo>
                        <a:pt x="118" y="1104"/>
                      </a:lnTo>
                      <a:lnTo>
                        <a:pt x="119" y="1102"/>
                      </a:lnTo>
                      <a:lnTo>
                        <a:pt x="122" y="1099"/>
                      </a:lnTo>
                      <a:lnTo>
                        <a:pt x="124" y="1098"/>
                      </a:lnTo>
                      <a:lnTo>
                        <a:pt x="127" y="1096"/>
                      </a:lnTo>
                      <a:lnTo>
                        <a:pt x="131" y="1096"/>
                      </a:lnTo>
                      <a:lnTo>
                        <a:pt x="136" y="1096"/>
                      </a:lnTo>
                      <a:lnTo>
                        <a:pt x="140" y="1098"/>
                      </a:lnTo>
                      <a:lnTo>
                        <a:pt x="140" y="1098"/>
                      </a:lnTo>
                      <a:lnTo>
                        <a:pt x="151" y="1104"/>
                      </a:lnTo>
                      <a:lnTo>
                        <a:pt x="154" y="1104"/>
                      </a:lnTo>
                      <a:lnTo>
                        <a:pt x="159" y="1103"/>
                      </a:lnTo>
                      <a:lnTo>
                        <a:pt x="159" y="1103"/>
                      </a:lnTo>
                      <a:lnTo>
                        <a:pt x="167" y="1102"/>
                      </a:lnTo>
                      <a:lnTo>
                        <a:pt x="172" y="1103"/>
                      </a:lnTo>
                      <a:lnTo>
                        <a:pt x="176" y="1105"/>
                      </a:lnTo>
                      <a:lnTo>
                        <a:pt x="181" y="1108"/>
                      </a:lnTo>
                      <a:lnTo>
                        <a:pt x="181" y="1108"/>
                      </a:lnTo>
                      <a:lnTo>
                        <a:pt x="185" y="1112"/>
                      </a:lnTo>
                      <a:lnTo>
                        <a:pt x="189" y="1118"/>
                      </a:lnTo>
                      <a:lnTo>
                        <a:pt x="194" y="1122"/>
                      </a:lnTo>
                      <a:lnTo>
                        <a:pt x="197" y="1123"/>
                      </a:lnTo>
                      <a:lnTo>
                        <a:pt x="200" y="1124"/>
                      </a:lnTo>
                      <a:lnTo>
                        <a:pt x="200" y="1124"/>
                      </a:lnTo>
                      <a:lnTo>
                        <a:pt x="204" y="1123"/>
                      </a:lnTo>
                      <a:lnTo>
                        <a:pt x="205" y="1123"/>
                      </a:lnTo>
                      <a:lnTo>
                        <a:pt x="207" y="1122"/>
                      </a:lnTo>
                      <a:lnTo>
                        <a:pt x="204" y="1118"/>
                      </a:lnTo>
                      <a:lnTo>
                        <a:pt x="200" y="1113"/>
                      </a:lnTo>
                      <a:lnTo>
                        <a:pt x="200" y="1113"/>
                      </a:lnTo>
                      <a:lnTo>
                        <a:pt x="194" y="1107"/>
                      </a:lnTo>
                      <a:lnTo>
                        <a:pt x="187" y="1102"/>
                      </a:lnTo>
                      <a:lnTo>
                        <a:pt x="181" y="1098"/>
                      </a:lnTo>
                      <a:lnTo>
                        <a:pt x="177" y="1097"/>
                      </a:lnTo>
                      <a:lnTo>
                        <a:pt x="174" y="1096"/>
                      </a:lnTo>
                      <a:lnTo>
                        <a:pt x="174" y="1096"/>
                      </a:lnTo>
                      <a:lnTo>
                        <a:pt x="169" y="1096"/>
                      </a:lnTo>
                      <a:lnTo>
                        <a:pt x="166" y="1094"/>
                      </a:lnTo>
                      <a:lnTo>
                        <a:pt x="164" y="1093"/>
                      </a:lnTo>
                      <a:lnTo>
                        <a:pt x="164" y="1091"/>
                      </a:lnTo>
                      <a:lnTo>
                        <a:pt x="164" y="1090"/>
                      </a:lnTo>
                      <a:lnTo>
                        <a:pt x="165" y="1086"/>
                      </a:lnTo>
                      <a:lnTo>
                        <a:pt x="165" y="1086"/>
                      </a:lnTo>
                      <a:lnTo>
                        <a:pt x="166" y="1085"/>
                      </a:lnTo>
                      <a:lnTo>
                        <a:pt x="167" y="1084"/>
                      </a:lnTo>
                      <a:lnTo>
                        <a:pt x="169" y="1083"/>
                      </a:lnTo>
                      <a:lnTo>
                        <a:pt x="171" y="1084"/>
                      </a:lnTo>
                      <a:lnTo>
                        <a:pt x="176" y="1086"/>
                      </a:lnTo>
                      <a:lnTo>
                        <a:pt x="185" y="1091"/>
                      </a:lnTo>
                      <a:lnTo>
                        <a:pt x="185" y="1091"/>
                      </a:lnTo>
                      <a:lnTo>
                        <a:pt x="194" y="1096"/>
                      </a:lnTo>
                      <a:lnTo>
                        <a:pt x="201" y="1099"/>
                      </a:lnTo>
                      <a:lnTo>
                        <a:pt x="207" y="1100"/>
                      </a:lnTo>
                      <a:lnTo>
                        <a:pt x="209" y="1099"/>
                      </a:lnTo>
                      <a:lnTo>
                        <a:pt x="209" y="1098"/>
                      </a:lnTo>
                      <a:lnTo>
                        <a:pt x="209" y="1098"/>
                      </a:lnTo>
                      <a:lnTo>
                        <a:pt x="209" y="1097"/>
                      </a:lnTo>
                      <a:lnTo>
                        <a:pt x="207" y="1095"/>
                      </a:lnTo>
                      <a:lnTo>
                        <a:pt x="203" y="1092"/>
                      </a:lnTo>
                      <a:lnTo>
                        <a:pt x="199" y="1088"/>
                      </a:lnTo>
                      <a:lnTo>
                        <a:pt x="197" y="1085"/>
                      </a:lnTo>
                      <a:lnTo>
                        <a:pt x="197" y="1082"/>
                      </a:lnTo>
                      <a:lnTo>
                        <a:pt x="197" y="1082"/>
                      </a:lnTo>
                      <a:lnTo>
                        <a:pt x="197" y="1079"/>
                      </a:lnTo>
                      <a:lnTo>
                        <a:pt x="198" y="1078"/>
                      </a:lnTo>
                      <a:lnTo>
                        <a:pt x="199" y="1077"/>
                      </a:lnTo>
                      <a:lnTo>
                        <a:pt x="201" y="1077"/>
                      </a:lnTo>
                      <a:lnTo>
                        <a:pt x="207" y="1077"/>
                      </a:lnTo>
                      <a:lnTo>
                        <a:pt x="212" y="1076"/>
                      </a:lnTo>
                      <a:lnTo>
                        <a:pt x="212" y="1076"/>
                      </a:lnTo>
                      <a:lnTo>
                        <a:pt x="218" y="1074"/>
                      </a:lnTo>
                      <a:lnTo>
                        <a:pt x="220" y="1073"/>
                      </a:lnTo>
                      <a:lnTo>
                        <a:pt x="222" y="1071"/>
                      </a:lnTo>
                      <a:lnTo>
                        <a:pt x="220" y="1069"/>
                      </a:lnTo>
                      <a:lnTo>
                        <a:pt x="218" y="1064"/>
                      </a:lnTo>
                      <a:lnTo>
                        <a:pt x="218" y="1064"/>
                      </a:lnTo>
                      <a:lnTo>
                        <a:pt x="217" y="1061"/>
                      </a:lnTo>
                      <a:lnTo>
                        <a:pt x="216" y="1057"/>
                      </a:lnTo>
                      <a:lnTo>
                        <a:pt x="218" y="1053"/>
                      </a:lnTo>
                      <a:lnTo>
                        <a:pt x="219" y="1050"/>
                      </a:lnTo>
                      <a:lnTo>
                        <a:pt x="219" y="1047"/>
                      </a:lnTo>
                      <a:lnTo>
                        <a:pt x="218" y="1045"/>
                      </a:lnTo>
                      <a:lnTo>
                        <a:pt x="218" y="1045"/>
                      </a:lnTo>
                      <a:lnTo>
                        <a:pt x="215" y="1037"/>
                      </a:lnTo>
                      <a:lnTo>
                        <a:pt x="213" y="1032"/>
                      </a:lnTo>
                      <a:lnTo>
                        <a:pt x="213" y="1026"/>
                      </a:lnTo>
                      <a:lnTo>
                        <a:pt x="213" y="1024"/>
                      </a:lnTo>
                      <a:lnTo>
                        <a:pt x="215" y="1022"/>
                      </a:lnTo>
                      <a:lnTo>
                        <a:pt x="215" y="1022"/>
                      </a:lnTo>
                      <a:lnTo>
                        <a:pt x="217" y="1020"/>
                      </a:lnTo>
                      <a:lnTo>
                        <a:pt x="220" y="1018"/>
                      </a:lnTo>
                      <a:lnTo>
                        <a:pt x="228" y="1016"/>
                      </a:lnTo>
                      <a:lnTo>
                        <a:pt x="233" y="1016"/>
                      </a:lnTo>
                      <a:lnTo>
                        <a:pt x="234" y="1017"/>
                      </a:lnTo>
                      <a:lnTo>
                        <a:pt x="233" y="1018"/>
                      </a:lnTo>
                      <a:lnTo>
                        <a:pt x="233" y="1018"/>
                      </a:lnTo>
                      <a:lnTo>
                        <a:pt x="230" y="1022"/>
                      </a:lnTo>
                      <a:lnTo>
                        <a:pt x="228" y="1027"/>
                      </a:lnTo>
                      <a:lnTo>
                        <a:pt x="227" y="1031"/>
                      </a:lnTo>
                      <a:lnTo>
                        <a:pt x="227" y="1033"/>
                      </a:lnTo>
                      <a:lnTo>
                        <a:pt x="228" y="1036"/>
                      </a:lnTo>
                      <a:lnTo>
                        <a:pt x="230" y="1038"/>
                      </a:lnTo>
                      <a:lnTo>
                        <a:pt x="230" y="1038"/>
                      </a:lnTo>
                      <a:lnTo>
                        <a:pt x="234" y="1042"/>
                      </a:lnTo>
                      <a:lnTo>
                        <a:pt x="237" y="1046"/>
                      </a:lnTo>
                      <a:lnTo>
                        <a:pt x="237" y="1049"/>
                      </a:lnTo>
                      <a:lnTo>
                        <a:pt x="237" y="1053"/>
                      </a:lnTo>
                      <a:lnTo>
                        <a:pt x="237" y="1053"/>
                      </a:lnTo>
                      <a:lnTo>
                        <a:pt x="237" y="1056"/>
                      </a:lnTo>
                      <a:lnTo>
                        <a:pt x="238" y="1059"/>
                      </a:lnTo>
                      <a:lnTo>
                        <a:pt x="240" y="1059"/>
                      </a:lnTo>
                      <a:lnTo>
                        <a:pt x="244" y="1059"/>
                      </a:lnTo>
                      <a:lnTo>
                        <a:pt x="244" y="1059"/>
                      </a:lnTo>
                      <a:lnTo>
                        <a:pt x="250" y="1059"/>
                      </a:lnTo>
                      <a:lnTo>
                        <a:pt x="255" y="1056"/>
                      </a:lnTo>
                      <a:lnTo>
                        <a:pt x="257" y="1054"/>
                      </a:lnTo>
                      <a:lnTo>
                        <a:pt x="258" y="1052"/>
                      </a:lnTo>
                      <a:lnTo>
                        <a:pt x="259" y="1050"/>
                      </a:lnTo>
                      <a:lnTo>
                        <a:pt x="258" y="1047"/>
                      </a:lnTo>
                      <a:lnTo>
                        <a:pt x="258" y="1047"/>
                      </a:lnTo>
                      <a:lnTo>
                        <a:pt x="257" y="1040"/>
                      </a:lnTo>
                      <a:lnTo>
                        <a:pt x="258" y="1037"/>
                      </a:lnTo>
                      <a:lnTo>
                        <a:pt x="260" y="1034"/>
                      </a:lnTo>
                      <a:lnTo>
                        <a:pt x="266" y="1030"/>
                      </a:lnTo>
                      <a:lnTo>
                        <a:pt x="266" y="1030"/>
                      </a:lnTo>
                      <a:lnTo>
                        <a:pt x="268" y="1027"/>
                      </a:lnTo>
                      <a:lnTo>
                        <a:pt x="271" y="1025"/>
                      </a:lnTo>
                      <a:lnTo>
                        <a:pt x="273" y="1025"/>
                      </a:lnTo>
                      <a:lnTo>
                        <a:pt x="275" y="1025"/>
                      </a:lnTo>
                      <a:lnTo>
                        <a:pt x="277" y="1026"/>
                      </a:lnTo>
                      <a:lnTo>
                        <a:pt x="279" y="1027"/>
                      </a:lnTo>
                      <a:lnTo>
                        <a:pt x="280" y="1030"/>
                      </a:lnTo>
                      <a:lnTo>
                        <a:pt x="280" y="1032"/>
                      </a:lnTo>
                      <a:lnTo>
                        <a:pt x="280" y="1032"/>
                      </a:lnTo>
                      <a:lnTo>
                        <a:pt x="277" y="1045"/>
                      </a:lnTo>
                      <a:lnTo>
                        <a:pt x="277" y="1048"/>
                      </a:lnTo>
                      <a:lnTo>
                        <a:pt x="279" y="1051"/>
                      </a:lnTo>
                      <a:lnTo>
                        <a:pt x="280" y="1052"/>
                      </a:lnTo>
                      <a:lnTo>
                        <a:pt x="282" y="1053"/>
                      </a:lnTo>
                      <a:lnTo>
                        <a:pt x="282" y="1053"/>
                      </a:lnTo>
                      <a:lnTo>
                        <a:pt x="287" y="1054"/>
                      </a:lnTo>
                      <a:lnTo>
                        <a:pt x="294" y="1054"/>
                      </a:lnTo>
                      <a:lnTo>
                        <a:pt x="296" y="1053"/>
                      </a:lnTo>
                      <a:lnTo>
                        <a:pt x="298" y="1052"/>
                      </a:lnTo>
                      <a:lnTo>
                        <a:pt x="299" y="1051"/>
                      </a:lnTo>
                      <a:lnTo>
                        <a:pt x="300" y="1048"/>
                      </a:lnTo>
                      <a:lnTo>
                        <a:pt x="300" y="1048"/>
                      </a:lnTo>
                      <a:lnTo>
                        <a:pt x="301" y="1046"/>
                      </a:lnTo>
                      <a:lnTo>
                        <a:pt x="303" y="1043"/>
                      </a:lnTo>
                      <a:lnTo>
                        <a:pt x="305" y="1042"/>
                      </a:lnTo>
                      <a:lnTo>
                        <a:pt x="308" y="1041"/>
                      </a:lnTo>
                      <a:lnTo>
                        <a:pt x="314" y="1040"/>
                      </a:lnTo>
                      <a:lnTo>
                        <a:pt x="320" y="1040"/>
                      </a:lnTo>
                      <a:lnTo>
                        <a:pt x="320" y="1040"/>
                      </a:lnTo>
                      <a:lnTo>
                        <a:pt x="325" y="1039"/>
                      </a:lnTo>
                      <a:lnTo>
                        <a:pt x="328" y="1037"/>
                      </a:lnTo>
                      <a:lnTo>
                        <a:pt x="330" y="1034"/>
                      </a:lnTo>
                      <a:lnTo>
                        <a:pt x="331" y="1028"/>
                      </a:lnTo>
                      <a:lnTo>
                        <a:pt x="331" y="1028"/>
                      </a:lnTo>
                      <a:lnTo>
                        <a:pt x="333" y="1021"/>
                      </a:lnTo>
                      <a:lnTo>
                        <a:pt x="338" y="1013"/>
                      </a:lnTo>
                      <a:lnTo>
                        <a:pt x="343" y="1006"/>
                      </a:lnTo>
                      <a:lnTo>
                        <a:pt x="346" y="1003"/>
                      </a:lnTo>
                      <a:lnTo>
                        <a:pt x="348" y="1000"/>
                      </a:lnTo>
                      <a:lnTo>
                        <a:pt x="348" y="1000"/>
                      </a:lnTo>
                      <a:lnTo>
                        <a:pt x="354" y="997"/>
                      </a:lnTo>
                      <a:lnTo>
                        <a:pt x="358" y="995"/>
                      </a:lnTo>
                      <a:lnTo>
                        <a:pt x="359" y="993"/>
                      </a:lnTo>
                      <a:lnTo>
                        <a:pt x="359" y="989"/>
                      </a:lnTo>
                      <a:lnTo>
                        <a:pt x="359" y="989"/>
                      </a:lnTo>
                      <a:lnTo>
                        <a:pt x="356" y="981"/>
                      </a:lnTo>
                      <a:lnTo>
                        <a:pt x="357" y="978"/>
                      </a:lnTo>
                      <a:lnTo>
                        <a:pt x="358" y="976"/>
                      </a:lnTo>
                      <a:lnTo>
                        <a:pt x="358" y="976"/>
                      </a:lnTo>
                      <a:lnTo>
                        <a:pt x="360" y="974"/>
                      </a:lnTo>
                      <a:lnTo>
                        <a:pt x="361" y="971"/>
                      </a:lnTo>
                      <a:lnTo>
                        <a:pt x="362" y="965"/>
                      </a:lnTo>
                      <a:lnTo>
                        <a:pt x="363" y="957"/>
                      </a:lnTo>
                      <a:lnTo>
                        <a:pt x="363" y="957"/>
                      </a:lnTo>
                      <a:lnTo>
                        <a:pt x="354" y="957"/>
                      </a:lnTo>
                      <a:lnTo>
                        <a:pt x="347" y="959"/>
                      </a:lnTo>
                      <a:lnTo>
                        <a:pt x="345" y="960"/>
                      </a:lnTo>
                      <a:lnTo>
                        <a:pt x="345" y="962"/>
                      </a:lnTo>
                      <a:lnTo>
                        <a:pt x="345" y="962"/>
                      </a:lnTo>
                      <a:lnTo>
                        <a:pt x="345" y="965"/>
                      </a:lnTo>
                      <a:lnTo>
                        <a:pt x="344" y="968"/>
                      </a:lnTo>
                      <a:lnTo>
                        <a:pt x="341" y="971"/>
                      </a:lnTo>
                      <a:lnTo>
                        <a:pt x="336" y="976"/>
                      </a:lnTo>
                      <a:lnTo>
                        <a:pt x="336" y="976"/>
                      </a:lnTo>
                      <a:lnTo>
                        <a:pt x="328" y="980"/>
                      </a:lnTo>
                      <a:lnTo>
                        <a:pt x="325" y="984"/>
                      </a:lnTo>
                      <a:lnTo>
                        <a:pt x="324" y="989"/>
                      </a:lnTo>
                      <a:lnTo>
                        <a:pt x="323" y="993"/>
                      </a:lnTo>
                      <a:lnTo>
                        <a:pt x="323" y="993"/>
                      </a:lnTo>
                      <a:lnTo>
                        <a:pt x="323" y="997"/>
                      </a:lnTo>
                      <a:lnTo>
                        <a:pt x="322" y="1002"/>
                      </a:lnTo>
                      <a:lnTo>
                        <a:pt x="319" y="1007"/>
                      </a:lnTo>
                      <a:lnTo>
                        <a:pt x="313" y="1011"/>
                      </a:lnTo>
                      <a:lnTo>
                        <a:pt x="313" y="1011"/>
                      </a:lnTo>
                      <a:lnTo>
                        <a:pt x="302" y="1017"/>
                      </a:lnTo>
                      <a:lnTo>
                        <a:pt x="299" y="1020"/>
                      </a:lnTo>
                      <a:lnTo>
                        <a:pt x="298" y="1022"/>
                      </a:lnTo>
                      <a:lnTo>
                        <a:pt x="298" y="1022"/>
                      </a:lnTo>
                      <a:lnTo>
                        <a:pt x="298" y="1024"/>
                      </a:lnTo>
                      <a:lnTo>
                        <a:pt x="296" y="1024"/>
                      </a:lnTo>
                      <a:lnTo>
                        <a:pt x="289" y="1023"/>
                      </a:lnTo>
                      <a:lnTo>
                        <a:pt x="289" y="1023"/>
                      </a:lnTo>
                      <a:lnTo>
                        <a:pt x="285" y="1021"/>
                      </a:lnTo>
                      <a:lnTo>
                        <a:pt x="281" y="1018"/>
                      </a:lnTo>
                      <a:lnTo>
                        <a:pt x="277" y="1013"/>
                      </a:lnTo>
                      <a:lnTo>
                        <a:pt x="276" y="1011"/>
                      </a:lnTo>
                      <a:lnTo>
                        <a:pt x="276" y="1009"/>
                      </a:lnTo>
                      <a:lnTo>
                        <a:pt x="276" y="1009"/>
                      </a:lnTo>
                      <a:lnTo>
                        <a:pt x="277" y="1008"/>
                      </a:lnTo>
                      <a:lnTo>
                        <a:pt x="280" y="1007"/>
                      </a:lnTo>
                      <a:lnTo>
                        <a:pt x="284" y="1006"/>
                      </a:lnTo>
                      <a:lnTo>
                        <a:pt x="288" y="1006"/>
                      </a:lnTo>
                      <a:lnTo>
                        <a:pt x="289" y="1005"/>
                      </a:lnTo>
                      <a:lnTo>
                        <a:pt x="289" y="1003"/>
                      </a:lnTo>
                      <a:lnTo>
                        <a:pt x="289" y="1003"/>
                      </a:lnTo>
                      <a:lnTo>
                        <a:pt x="289" y="999"/>
                      </a:lnTo>
                      <a:lnTo>
                        <a:pt x="287" y="998"/>
                      </a:lnTo>
                      <a:lnTo>
                        <a:pt x="283" y="996"/>
                      </a:lnTo>
                      <a:lnTo>
                        <a:pt x="279" y="995"/>
                      </a:lnTo>
                      <a:lnTo>
                        <a:pt x="276" y="994"/>
                      </a:lnTo>
                      <a:lnTo>
                        <a:pt x="276" y="992"/>
                      </a:lnTo>
                      <a:lnTo>
                        <a:pt x="276" y="992"/>
                      </a:lnTo>
                      <a:lnTo>
                        <a:pt x="277" y="989"/>
                      </a:lnTo>
                      <a:lnTo>
                        <a:pt x="280" y="988"/>
                      </a:lnTo>
                      <a:lnTo>
                        <a:pt x="287" y="984"/>
                      </a:lnTo>
                      <a:lnTo>
                        <a:pt x="293" y="982"/>
                      </a:lnTo>
                      <a:lnTo>
                        <a:pt x="295" y="980"/>
                      </a:lnTo>
                      <a:lnTo>
                        <a:pt x="295" y="978"/>
                      </a:lnTo>
                      <a:lnTo>
                        <a:pt x="295" y="978"/>
                      </a:lnTo>
                      <a:lnTo>
                        <a:pt x="293" y="974"/>
                      </a:lnTo>
                      <a:lnTo>
                        <a:pt x="290" y="970"/>
                      </a:lnTo>
                      <a:lnTo>
                        <a:pt x="289" y="968"/>
                      </a:lnTo>
                      <a:lnTo>
                        <a:pt x="293" y="965"/>
                      </a:lnTo>
                      <a:lnTo>
                        <a:pt x="293" y="965"/>
                      </a:lnTo>
                      <a:lnTo>
                        <a:pt x="296" y="961"/>
                      </a:lnTo>
                      <a:lnTo>
                        <a:pt x="299" y="959"/>
                      </a:lnTo>
                      <a:lnTo>
                        <a:pt x="300" y="954"/>
                      </a:lnTo>
                      <a:lnTo>
                        <a:pt x="300" y="950"/>
                      </a:lnTo>
                      <a:lnTo>
                        <a:pt x="300" y="950"/>
                      </a:lnTo>
                      <a:lnTo>
                        <a:pt x="300" y="948"/>
                      </a:lnTo>
                      <a:lnTo>
                        <a:pt x="302" y="946"/>
                      </a:lnTo>
                      <a:lnTo>
                        <a:pt x="307" y="942"/>
                      </a:lnTo>
                      <a:lnTo>
                        <a:pt x="312" y="939"/>
                      </a:lnTo>
                      <a:lnTo>
                        <a:pt x="314" y="937"/>
                      </a:lnTo>
                      <a:lnTo>
                        <a:pt x="314" y="934"/>
                      </a:lnTo>
                      <a:lnTo>
                        <a:pt x="314" y="934"/>
                      </a:lnTo>
                      <a:lnTo>
                        <a:pt x="316" y="926"/>
                      </a:lnTo>
                      <a:lnTo>
                        <a:pt x="319" y="919"/>
                      </a:lnTo>
                      <a:lnTo>
                        <a:pt x="324" y="913"/>
                      </a:lnTo>
                      <a:lnTo>
                        <a:pt x="326" y="911"/>
                      </a:lnTo>
                      <a:lnTo>
                        <a:pt x="328" y="910"/>
                      </a:lnTo>
                      <a:lnTo>
                        <a:pt x="328" y="910"/>
                      </a:lnTo>
                      <a:lnTo>
                        <a:pt x="341" y="908"/>
                      </a:lnTo>
                      <a:lnTo>
                        <a:pt x="347" y="908"/>
                      </a:lnTo>
                      <a:lnTo>
                        <a:pt x="348" y="908"/>
                      </a:lnTo>
                      <a:lnTo>
                        <a:pt x="350" y="909"/>
                      </a:lnTo>
                      <a:lnTo>
                        <a:pt x="350" y="909"/>
                      </a:lnTo>
                      <a:lnTo>
                        <a:pt x="351" y="910"/>
                      </a:lnTo>
                      <a:lnTo>
                        <a:pt x="353" y="911"/>
                      </a:lnTo>
                      <a:lnTo>
                        <a:pt x="357" y="912"/>
                      </a:lnTo>
                      <a:lnTo>
                        <a:pt x="367" y="913"/>
                      </a:lnTo>
                      <a:lnTo>
                        <a:pt x="367" y="913"/>
                      </a:lnTo>
                      <a:lnTo>
                        <a:pt x="367" y="914"/>
                      </a:lnTo>
                      <a:lnTo>
                        <a:pt x="368" y="914"/>
                      </a:lnTo>
                      <a:lnTo>
                        <a:pt x="369" y="918"/>
                      </a:lnTo>
                      <a:lnTo>
                        <a:pt x="369" y="919"/>
                      </a:lnTo>
                      <a:lnTo>
                        <a:pt x="370" y="916"/>
                      </a:lnTo>
                      <a:lnTo>
                        <a:pt x="370" y="916"/>
                      </a:lnTo>
                      <a:lnTo>
                        <a:pt x="371" y="908"/>
                      </a:lnTo>
                      <a:lnTo>
                        <a:pt x="372" y="898"/>
                      </a:lnTo>
                      <a:lnTo>
                        <a:pt x="371" y="894"/>
                      </a:lnTo>
                      <a:lnTo>
                        <a:pt x="370" y="890"/>
                      </a:lnTo>
                      <a:lnTo>
                        <a:pt x="369" y="887"/>
                      </a:lnTo>
                      <a:lnTo>
                        <a:pt x="366" y="885"/>
                      </a:lnTo>
                      <a:lnTo>
                        <a:pt x="366" y="885"/>
                      </a:lnTo>
                      <a:lnTo>
                        <a:pt x="360" y="885"/>
                      </a:lnTo>
                      <a:lnTo>
                        <a:pt x="359" y="883"/>
                      </a:lnTo>
                      <a:lnTo>
                        <a:pt x="360" y="882"/>
                      </a:lnTo>
                      <a:lnTo>
                        <a:pt x="363" y="881"/>
                      </a:lnTo>
                      <a:lnTo>
                        <a:pt x="363" y="881"/>
                      </a:lnTo>
                      <a:lnTo>
                        <a:pt x="368" y="882"/>
                      </a:lnTo>
                      <a:lnTo>
                        <a:pt x="370" y="881"/>
                      </a:lnTo>
                      <a:lnTo>
                        <a:pt x="371" y="880"/>
                      </a:lnTo>
                      <a:lnTo>
                        <a:pt x="372" y="878"/>
                      </a:lnTo>
                      <a:lnTo>
                        <a:pt x="372" y="878"/>
                      </a:lnTo>
                      <a:lnTo>
                        <a:pt x="373" y="869"/>
                      </a:lnTo>
                      <a:lnTo>
                        <a:pt x="373" y="867"/>
                      </a:lnTo>
                      <a:lnTo>
                        <a:pt x="372" y="866"/>
                      </a:lnTo>
                      <a:lnTo>
                        <a:pt x="370" y="865"/>
                      </a:lnTo>
                      <a:lnTo>
                        <a:pt x="367" y="865"/>
                      </a:lnTo>
                      <a:lnTo>
                        <a:pt x="367" y="865"/>
                      </a:lnTo>
                      <a:lnTo>
                        <a:pt x="343" y="864"/>
                      </a:lnTo>
                      <a:lnTo>
                        <a:pt x="331" y="863"/>
                      </a:lnTo>
                      <a:lnTo>
                        <a:pt x="328" y="861"/>
                      </a:lnTo>
                      <a:lnTo>
                        <a:pt x="327" y="860"/>
                      </a:lnTo>
                      <a:lnTo>
                        <a:pt x="327" y="860"/>
                      </a:lnTo>
                      <a:lnTo>
                        <a:pt x="328" y="859"/>
                      </a:lnTo>
                      <a:lnTo>
                        <a:pt x="329" y="859"/>
                      </a:lnTo>
                      <a:lnTo>
                        <a:pt x="334" y="859"/>
                      </a:lnTo>
                      <a:lnTo>
                        <a:pt x="351" y="859"/>
                      </a:lnTo>
                      <a:lnTo>
                        <a:pt x="366" y="860"/>
                      </a:lnTo>
                      <a:lnTo>
                        <a:pt x="371" y="859"/>
                      </a:lnTo>
                      <a:lnTo>
                        <a:pt x="372" y="857"/>
                      </a:lnTo>
                      <a:lnTo>
                        <a:pt x="373" y="856"/>
                      </a:lnTo>
                      <a:lnTo>
                        <a:pt x="373" y="856"/>
                      </a:lnTo>
                      <a:lnTo>
                        <a:pt x="373" y="854"/>
                      </a:lnTo>
                      <a:lnTo>
                        <a:pt x="374" y="853"/>
                      </a:lnTo>
                      <a:lnTo>
                        <a:pt x="377" y="850"/>
                      </a:lnTo>
                      <a:lnTo>
                        <a:pt x="380" y="848"/>
                      </a:lnTo>
                      <a:lnTo>
                        <a:pt x="380" y="846"/>
                      </a:lnTo>
                      <a:lnTo>
                        <a:pt x="380" y="842"/>
                      </a:lnTo>
                      <a:lnTo>
                        <a:pt x="380" y="842"/>
                      </a:lnTo>
                      <a:lnTo>
                        <a:pt x="380" y="839"/>
                      </a:lnTo>
                      <a:lnTo>
                        <a:pt x="380" y="837"/>
                      </a:lnTo>
                      <a:lnTo>
                        <a:pt x="382" y="835"/>
                      </a:lnTo>
                      <a:lnTo>
                        <a:pt x="383" y="834"/>
                      </a:lnTo>
                      <a:lnTo>
                        <a:pt x="388" y="834"/>
                      </a:lnTo>
                      <a:lnTo>
                        <a:pt x="396" y="835"/>
                      </a:lnTo>
                      <a:lnTo>
                        <a:pt x="396" y="835"/>
                      </a:lnTo>
                      <a:lnTo>
                        <a:pt x="402" y="837"/>
                      </a:lnTo>
                      <a:lnTo>
                        <a:pt x="408" y="838"/>
                      </a:lnTo>
                      <a:lnTo>
                        <a:pt x="411" y="838"/>
                      </a:lnTo>
                      <a:lnTo>
                        <a:pt x="414" y="836"/>
                      </a:lnTo>
                      <a:lnTo>
                        <a:pt x="423" y="830"/>
                      </a:lnTo>
                      <a:lnTo>
                        <a:pt x="423" y="830"/>
                      </a:lnTo>
                      <a:lnTo>
                        <a:pt x="430" y="821"/>
                      </a:lnTo>
                      <a:lnTo>
                        <a:pt x="432" y="817"/>
                      </a:lnTo>
                      <a:lnTo>
                        <a:pt x="434" y="812"/>
                      </a:lnTo>
                      <a:lnTo>
                        <a:pt x="434" y="809"/>
                      </a:lnTo>
                      <a:lnTo>
                        <a:pt x="433" y="807"/>
                      </a:lnTo>
                      <a:lnTo>
                        <a:pt x="432" y="805"/>
                      </a:lnTo>
                      <a:lnTo>
                        <a:pt x="430" y="804"/>
                      </a:lnTo>
                      <a:lnTo>
                        <a:pt x="430" y="804"/>
                      </a:lnTo>
                      <a:lnTo>
                        <a:pt x="425" y="804"/>
                      </a:lnTo>
                      <a:lnTo>
                        <a:pt x="420" y="804"/>
                      </a:lnTo>
                      <a:lnTo>
                        <a:pt x="418" y="806"/>
                      </a:lnTo>
                      <a:lnTo>
                        <a:pt x="417" y="810"/>
                      </a:lnTo>
                      <a:lnTo>
                        <a:pt x="417" y="810"/>
                      </a:lnTo>
                      <a:lnTo>
                        <a:pt x="416" y="813"/>
                      </a:lnTo>
                      <a:lnTo>
                        <a:pt x="414" y="814"/>
                      </a:lnTo>
                      <a:lnTo>
                        <a:pt x="412" y="814"/>
                      </a:lnTo>
                      <a:lnTo>
                        <a:pt x="411" y="810"/>
                      </a:lnTo>
                      <a:lnTo>
                        <a:pt x="411" y="810"/>
                      </a:lnTo>
                      <a:lnTo>
                        <a:pt x="409" y="807"/>
                      </a:lnTo>
                      <a:lnTo>
                        <a:pt x="408" y="806"/>
                      </a:lnTo>
                      <a:lnTo>
                        <a:pt x="401" y="804"/>
                      </a:lnTo>
                      <a:lnTo>
                        <a:pt x="401" y="804"/>
                      </a:lnTo>
                      <a:lnTo>
                        <a:pt x="399" y="803"/>
                      </a:lnTo>
                      <a:lnTo>
                        <a:pt x="398" y="800"/>
                      </a:lnTo>
                      <a:lnTo>
                        <a:pt x="397" y="795"/>
                      </a:lnTo>
                      <a:lnTo>
                        <a:pt x="398" y="792"/>
                      </a:lnTo>
                      <a:lnTo>
                        <a:pt x="399" y="789"/>
                      </a:lnTo>
                      <a:lnTo>
                        <a:pt x="400" y="788"/>
                      </a:lnTo>
                      <a:lnTo>
                        <a:pt x="402" y="787"/>
                      </a:lnTo>
                      <a:lnTo>
                        <a:pt x="402" y="787"/>
                      </a:lnTo>
                      <a:lnTo>
                        <a:pt x="405" y="787"/>
                      </a:lnTo>
                      <a:lnTo>
                        <a:pt x="408" y="788"/>
                      </a:lnTo>
                      <a:lnTo>
                        <a:pt x="414" y="791"/>
                      </a:lnTo>
                      <a:lnTo>
                        <a:pt x="416" y="793"/>
                      </a:lnTo>
                      <a:lnTo>
                        <a:pt x="418" y="793"/>
                      </a:lnTo>
                      <a:lnTo>
                        <a:pt x="419" y="792"/>
                      </a:lnTo>
                      <a:lnTo>
                        <a:pt x="419" y="790"/>
                      </a:lnTo>
                      <a:lnTo>
                        <a:pt x="419" y="790"/>
                      </a:lnTo>
                      <a:lnTo>
                        <a:pt x="418" y="778"/>
                      </a:lnTo>
                      <a:lnTo>
                        <a:pt x="417" y="774"/>
                      </a:lnTo>
                      <a:lnTo>
                        <a:pt x="416" y="773"/>
                      </a:lnTo>
                      <a:lnTo>
                        <a:pt x="414" y="773"/>
                      </a:lnTo>
                      <a:lnTo>
                        <a:pt x="414" y="773"/>
                      </a:lnTo>
                      <a:lnTo>
                        <a:pt x="412" y="771"/>
                      </a:lnTo>
                      <a:lnTo>
                        <a:pt x="412" y="770"/>
                      </a:lnTo>
                      <a:lnTo>
                        <a:pt x="411" y="766"/>
                      </a:lnTo>
                      <a:lnTo>
                        <a:pt x="413" y="761"/>
                      </a:lnTo>
                      <a:lnTo>
                        <a:pt x="416" y="756"/>
                      </a:lnTo>
                      <a:lnTo>
                        <a:pt x="416" y="756"/>
                      </a:lnTo>
                      <a:lnTo>
                        <a:pt x="419" y="752"/>
                      </a:lnTo>
                      <a:lnTo>
                        <a:pt x="422" y="748"/>
                      </a:lnTo>
                      <a:lnTo>
                        <a:pt x="422" y="745"/>
                      </a:lnTo>
                      <a:lnTo>
                        <a:pt x="420" y="741"/>
                      </a:lnTo>
                      <a:lnTo>
                        <a:pt x="420" y="741"/>
                      </a:lnTo>
                      <a:lnTo>
                        <a:pt x="420" y="740"/>
                      </a:lnTo>
                      <a:lnTo>
                        <a:pt x="423" y="738"/>
                      </a:lnTo>
                      <a:lnTo>
                        <a:pt x="427" y="737"/>
                      </a:lnTo>
                      <a:lnTo>
                        <a:pt x="432" y="737"/>
                      </a:lnTo>
                      <a:lnTo>
                        <a:pt x="436" y="737"/>
                      </a:lnTo>
                      <a:lnTo>
                        <a:pt x="436" y="737"/>
                      </a:lnTo>
                      <a:lnTo>
                        <a:pt x="444" y="742"/>
                      </a:lnTo>
                      <a:lnTo>
                        <a:pt x="448" y="746"/>
                      </a:lnTo>
                      <a:lnTo>
                        <a:pt x="451" y="747"/>
                      </a:lnTo>
                      <a:lnTo>
                        <a:pt x="452" y="747"/>
                      </a:lnTo>
                      <a:lnTo>
                        <a:pt x="452" y="747"/>
                      </a:lnTo>
                      <a:lnTo>
                        <a:pt x="453" y="745"/>
                      </a:lnTo>
                      <a:lnTo>
                        <a:pt x="453" y="741"/>
                      </a:lnTo>
                      <a:lnTo>
                        <a:pt x="451" y="737"/>
                      </a:lnTo>
                      <a:lnTo>
                        <a:pt x="445" y="734"/>
                      </a:lnTo>
                      <a:lnTo>
                        <a:pt x="445" y="734"/>
                      </a:lnTo>
                      <a:lnTo>
                        <a:pt x="442" y="732"/>
                      </a:lnTo>
                      <a:lnTo>
                        <a:pt x="439" y="728"/>
                      </a:lnTo>
                      <a:lnTo>
                        <a:pt x="433" y="722"/>
                      </a:lnTo>
                      <a:lnTo>
                        <a:pt x="430" y="714"/>
                      </a:lnTo>
                      <a:lnTo>
                        <a:pt x="429" y="708"/>
                      </a:lnTo>
                      <a:lnTo>
                        <a:pt x="429" y="708"/>
                      </a:lnTo>
                      <a:lnTo>
                        <a:pt x="430" y="703"/>
                      </a:lnTo>
                      <a:lnTo>
                        <a:pt x="432" y="699"/>
                      </a:lnTo>
                      <a:lnTo>
                        <a:pt x="434" y="697"/>
                      </a:lnTo>
                      <a:lnTo>
                        <a:pt x="437" y="696"/>
                      </a:lnTo>
                      <a:lnTo>
                        <a:pt x="440" y="695"/>
                      </a:lnTo>
                      <a:lnTo>
                        <a:pt x="444" y="694"/>
                      </a:lnTo>
                      <a:lnTo>
                        <a:pt x="448" y="695"/>
                      </a:lnTo>
                      <a:lnTo>
                        <a:pt x="448" y="695"/>
                      </a:lnTo>
                      <a:lnTo>
                        <a:pt x="458" y="696"/>
                      </a:lnTo>
                      <a:lnTo>
                        <a:pt x="469" y="696"/>
                      </a:lnTo>
                      <a:lnTo>
                        <a:pt x="476" y="696"/>
                      </a:lnTo>
                      <a:lnTo>
                        <a:pt x="480" y="695"/>
                      </a:lnTo>
                      <a:lnTo>
                        <a:pt x="482" y="694"/>
                      </a:lnTo>
                      <a:lnTo>
                        <a:pt x="482" y="694"/>
                      </a:lnTo>
                      <a:lnTo>
                        <a:pt x="485" y="691"/>
                      </a:lnTo>
                      <a:lnTo>
                        <a:pt x="486" y="688"/>
                      </a:lnTo>
                      <a:lnTo>
                        <a:pt x="487" y="684"/>
                      </a:lnTo>
                      <a:lnTo>
                        <a:pt x="486" y="681"/>
                      </a:lnTo>
                      <a:lnTo>
                        <a:pt x="486" y="681"/>
                      </a:lnTo>
                      <a:lnTo>
                        <a:pt x="484" y="678"/>
                      </a:lnTo>
                      <a:lnTo>
                        <a:pt x="482" y="677"/>
                      </a:lnTo>
                      <a:lnTo>
                        <a:pt x="479" y="677"/>
                      </a:lnTo>
                      <a:lnTo>
                        <a:pt x="473" y="680"/>
                      </a:lnTo>
                      <a:lnTo>
                        <a:pt x="473" y="680"/>
                      </a:lnTo>
                      <a:lnTo>
                        <a:pt x="469" y="683"/>
                      </a:lnTo>
                      <a:lnTo>
                        <a:pt x="465" y="684"/>
                      </a:lnTo>
                      <a:lnTo>
                        <a:pt x="461" y="684"/>
                      </a:lnTo>
                      <a:lnTo>
                        <a:pt x="457" y="683"/>
                      </a:lnTo>
                      <a:lnTo>
                        <a:pt x="457" y="683"/>
                      </a:lnTo>
                      <a:lnTo>
                        <a:pt x="455" y="682"/>
                      </a:lnTo>
                      <a:lnTo>
                        <a:pt x="453" y="683"/>
                      </a:lnTo>
                      <a:lnTo>
                        <a:pt x="450" y="685"/>
                      </a:lnTo>
                      <a:lnTo>
                        <a:pt x="447" y="687"/>
                      </a:lnTo>
                      <a:lnTo>
                        <a:pt x="445" y="687"/>
                      </a:lnTo>
                      <a:lnTo>
                        <a:pt x="444" y="685"/>
                      </a:lnTo>
                      <a:lnTo>
                        <a:pt x="442" y="684"/>
                      </a:lnTo>
                      <a:lnTo>
                        <a:pt x="442" y="684"/>
                      </a:lnTo>
                      <a:lnTo>
                        <a:pt x="440" y="681"/>
                      </a:lnTo>
                      <a:lnTo>
                        <a:pt x="440" y="677"/>
                      </a:lnTo>
                      <a:lnTo>
                        <a:pt x="440" y="669"/>
                      </a:lnTo>
                      <a:lnTo>
                        <a:pt x="441" y="665"/>
                      </a:lnTo>
                      <a:lnTo>
                        <a:pt x="442" y="662"/>
                      </a:lnTo>
                      <a:lnTo>
                        <a:pt x="444" y="660"/>
                      </a:lnTo>
                      <a:lnTo>
                        <a:pt x="447" y="659"/>
                      </a:lnTo>
                      <a:lnTo>
                        <a:pt x="447" y="659"/>
                      </a:lnTo>
                      <a:lnTo>
                        <a:pt x="453" y="658"/>
                      </a:lnTo>
                      <a:lnTo>
                        <a:pt x="456" y="655"/>
                      </a:lnTo>
                      <a:lnTo>
                        <a:pt x="458" y="652"/>
                      </a:lnTo>
                      <a:lnTo>
                        <a:pt x="457" y="648"/>
                      </a:lnTo>
                      <a:lnTo>
                        <a:pt x="457" y="648"/>
                      </a:lnTo>
                      <a:lnTo>
                        <a:pt x="456" y="644"/>
                      </a:lnTo>
                      <a:lnTo>
                        <a:pt x="453" y="642"/>
                      </a:lnTo>
                      <a:lnTo>
                        <a:pt x="450" y="641"/>
                      </a:lnTo>
                      <a:lnTo>
                        <a:pt x="446" y="639"/>
                      </a:lnTo>
                      <a:lnTo>
                        <a:pt x="446" y="639"/>
                      </a:lnTo>
                      <a:lnTo>
                        <a:pt x="445" y="638"/>
                      </a:lnTo>
                      <a:lnTo>
                        <a:pt x="445" y="637"/>
                      </a:lnTo>
                      <a:lnTo>
                        <a:pt x="445" y="636"/>
                      </a:lnTo>
                      <a:lnTo>
                        <a:pt x="446" y="635"/>
                      </a:lnTo>
                      <a:lnTo>
                        <a:pt x="451" y="633"/>
                      </a:lnTo>
                      <a:lnTo>
                        <a:pt x="457" y="632"/>
                      </a:lnTo>
                      <a:lnTo>
                        <a:pt x="457" y="632"/>
                      </a:lnTo>
                      <a:lnTo>
                        <a:pt x="465" y="632"/>
                      </a:lnTo>
                      <a:lnTo>
                        <a:pt x="470" y="633"/>
                      </a:lnTo>
                      <a:lnTo>
                        <a:pt x="474" y="633"/>
                      </a:lnTo>
                      <a:lnTo>
                        <a:pt x="475" y="632"/>
                      </a:lnTo>
                      <a:lnTo>
                        <a:pt x="476" y="631"/>
                      </a:lnTo>
                      <a:lnTo>
                        <a:pt x="476" y="631"/>
                      </a:lnTo>
                      <a:lnTo>
                        <a:pt x="475" y="624"/>
                      </a:lnTo>
                      <a:lnTo>
                        <a:pt x="475" y="616"/>
                      </a:lnTo>
                      <a:lnTo>
                        <a:pt x="475" y="611"/>
                      </a:lnTo>
                      <a:lnTo>
                        <a:pt x="476" y="607"/>
                      </a:lnTo>
                      <a:lnTo>
                        <a:pt x="479" y="604"/>
                      </a:lnTo>
                      <a:lnTo>
                        <a:pt x="482" y="601"/>
                      </a:lnTo>
                      <a:lnTo>
                        <a:pt x="482" y="601"/>
                      </a:lnTo>
                      <a:lnTo>
                        <a:pt x="490" y="596"/>
                      </a:lnTo>
                      <a:lnTo>
                        <a:pt x="499" y="593"/>
                      </a:lnTo>
                      <a:lnTo>
                        <a:pt x="506" y="590"/>
                      </a:lnTo>
                      <a:lnTo>
                        <a:pt x="509" y="589"/>
                      </a:lnTo>
                      <a:lnTo>
                        <a:pt x="510" y="587"/>
                      </a:lnTo>
                      <a:lnTo>
                        <a:pt x="510" y="587"/>
                      </a:lnTo>
                      <a:lnTo>
                        <a:pt x="509" y="582"/>
                      </a:lnTo>
                      <a:lnTo>
                        <a:pt x="506" y="578"/>
                      </a:lnTo>
                      <a:lnTo>
                        <a:pt x="506" y="574"/>
                      </a:lnTo>
                      <a:lnTo>
                        <a:pt x="506" y="571"/>
                      </a:lnTo>
                      <a:lnTo>
                        <a:pt x="508" y="570"/>
                      </a:lnTo>
                      <a:lnTo>
                        <a:pt x="508" y="570"/>
                      </a:lnTo>
                      <a:lnTo>
                        <a:pt x="511" y="568"/>
                      </a:lnTo>
                      <a:lnTo>
                        <a:pt x="513" y="568"/>
                      </a:lnTo>
                      <a:lnTo>
                        <a:pt x="523" y="571"/>
                      </a:lnTo>
                      <a:lnTo>
                        <a:pt x="523" y="571"/>
                      </a:lnTo>
                      <a:lnTo>
                        <a:pt x="530" y="574"/>
                      </a:lnTo>
                      <a:lnTo>
                        <a:pt x="537" y="576"/>
                      </a:lnTo>
                      <a:lnTo>
                        <a:pt x="544" y="576"/>
                      </a:lnTo>
                      <a:lnTo>
                        <a:pt x="550" y="574"/>
                      </a:lnTo>
                      <a:lnTo>
                        <a:pt x="550" y="574"/>
                      </a:lnTo>
                      <a:lnTo>
                        <a:pt x="555" y="571"/>
                      </a:lnTo>
                      <a:lnTo>
                        <a:pt x="557" y="567"/>
                      </a:lnTo>
                      <a:lnTo>
                        <a:pt x="557" y="565"/>
                      </a:lnTo>
                      <a:lnTo>
                        <a:pt x="557" y="564"/>
                      </a:lnTo>
                      <a:lnTo>
                        <a:pt x="556" y="562"/>
                      </a:lnTo>
                      <a:lnTo>
                        <a:pt x="554" y="561"/>
                      </a:lnTo>
                      <a:lnTo>
                        <a:pt x="554" y="561"/>
                      </a:lnTo>
                      <a:lnTo>
                        <a:pt x="545" y="558"/>
                      </a:lnTo>
                      <a:lnTo>
                        <a:pt x="533" y="555"/>
                      </a:lnTo>
                      <a:lnTo>
                        <a:pt x="520" y="554"/>
                      </a:lnTo>
                      <a:lnTo>
                        <a:pt x="516" y="554"/>
                      </a:lnTo>
                      <a:lnTo>
                        <a:pt x="512" y="555"/>
                      </a:lnTo>
                      <a:lnTo>
                        <a:pt x="512" y="555"/>
                      </a:lnTo>
                      <a:lnTo>
                        <a:pt x="510" y="555"/>
                      </a:lnTo>
                      <a:lnTo>
                        <a:pt x="510" y="555"/>
                      </a:lnTo>
                      <a:lnTo>
                        <a:pt x="512" y="550"/>
                      </a:lnTo>
                      <a:lnTo>
                        <a:pt x="515" y="544"/>
                      </a:lnTo>
                      <a:lnTo>
                        <a:pt x="518" y="536"/>
                      </a:lnTo>
                      <a:lnTo>
                        <a:pt x="518" y="536"/>
                      </a:lnTo>
                      <a:lnTo>
                        <a:pt x="519" y="534"/>
                      </a:lnTo>
                      <a:lnTo>
                        <a:pt x="520" y="532"/>
                      </a:lnTo>
                      <a:lnTo>
                        <a:pt x="523" y="530"/>
                      </a:lnTo>
                      <a:lnTo>
                        <a:pt x="526" y="528"/>
                      </a:lnTo>
                      <a:lnTo>
                        <a:pt x="529" y="528"/>
                      </a:lnTo>
                      <a:lnTo>
                        <a:pt x="531" y="530"/>
                      </a:lnTo>
                      <a:lnTo>
                        <a:pt x="534" y="531"/>
                      </a:lnTo>
                      <a:lnTo>
                        <a:pt x="538" y="534"/>
                      </a:lnTo>
                      <a:lnTo>
                        <a:pt x="538" y="534"/>
                      </a:lnTo>
                      <a:lnTo>
                        <a:pt x="544" y="539"/>
                      </a:lnTo>
                      <a:lnTo>
                        <a:pt x="550" y="542"/>
                      </a:lnTo>
                      <a:lnTo>
                        <a:pt x="554" y="545"/>
                      </a:lnTo>
                      <a:lnTo>
                        <a:pt x="555" y="544"/>
                      </a:lnTo>
                      <a:lnTo>
                        <a:pt x="556" y="542"/>
                      </a:lnTo>
                      <a:lnTo>
                        <a:pt x="556" y="542"/>
                      </a:lnTo>
                      <a:lnTo>
                        <a:pt x="557" y="541"/>
                      </a:lnTo>
                      <a:lnTo>
                        <a:pt x="557" y="539"/>
                      </a:lnTo>
                      <a:lnTo>
                        <a:pt x="555" y="534"/>
                      </a:lnTo>
                      <a:lnTo>
                        <a:pt x="552" y="525"/>
                      </a:lnTo>
                      <a:lnTo>
                        <a:pt x="552" y="525"/>
                      </a:lnTo>
                      <a:lnTo>
                        <a:pt x="548" y="524"/>
                      </a:lnTo>
                      <a:lnTo>
                        <a:pt x="543" y="522"/>
                      </a:lnTo>
                      <a:lnTo>
                        <a:pt x="538" y="519"/>
                      </a:lnTo>
                      <a:lnTo>
                        <a:pt x="536" y="516"/>
                      </a:lnTo>
                      <a:lnTo>
                        <a:pt x="534" y="513"/>
                      </a:lnTo>
                      <a:lnTo>
                        <a:pt x="534" y="513"/>
                      </a:lnTo>
                      <a:lnTo>
                        <a:pt x="536" y="511"/>
                      </a:lnTo>
                      <a:lnTo>
                        <a:pt x="537" y="510"/>
                      </a:lnTo>
                      <a:lnTo>
                        <a:pt x="542" y="511"/>
                      </a:lnTo>
                      <a:lnTo>
                        <a:pt x="547" y="512"/>
                      </a:lnTo>
                      <a:lnTo>
                        <a:pt x="550" y="512"/>
                      </a:lnTo>
                      <a:lnTo>
                        <a:pt x="550" y="511"/>
                      </a:lnTo>
                      <a:lnTo>
                        <a:pt x="550" y="511"/>
                      </a:lnTo>
                      <a:lnTo>
                        <a:pt x="551" y="506"/>
                      </a:lnTo>
                      <a:lnTo>
                        <a:pt x="552" y="501"/>
                      </a:lnTo>
                      <a:lnTo>
                        <a:pt x="552" y="498"/>
                      </a:lnTo>
                      <a:lnTo>
                        <a:pt x="552" y="496"/>
                      </a:lnTo>
                      <a:lnTo>
                        <a:pt x="550" y="494"/>
                      </a:lnTo>
                      <a:lnTo>
                        <a:pt x="547" y="493"/>
                      </a:lnTo>
                      <a:lnTo>
                        <a:pt x="547" y="493"/>
                      </a:lnTo>
                      <a:lnTo>
                        <a:pt x="541" y="492"/>
                      </a:lnTo>
                      <a:lnTo>
                        <a:pt x="537" y="493"/>
                      </a:lnTo>
                      <a:lnTo>
                        <a:pt x="533" y="495"/>
                      </a:lnTo>
                      <a:lnTo>
                        <a:pt x="529" y="498"/>
                      </a:lnTo>
                      <a:lnTo>
                        <a:pt x="529" y="498"/>
                      </a:lnTo>
                      <a:lnTo>
                        <a:pt x="527" y="502"/>
                      </a:lnTo>
                      <a:lnTo>
                        <a:pt x="525" y="502"/>
                      </a:lnTo>
                      <a:lnTo>
                        <a:pt x="523" y="501"/>
                      </a:lnTo>
                      <a:lnTo>
                        <a:pt x="522" y="497"/>
                      </a:lnTo>
                      <a:lnTo>
                        <a:pt x="522" y="497"/>
                      </a:lnTo>
                      <a:lnTo>
                        <a:pt x="519" y="495"/>
                      </a:lnTo>
                      <a:lnTo>
                        <a:pt x="515" y="493"/>
                      </a:lnTo>
                      <a:lnTo>
                        <a:pt x="513" y="491"/>
                      </a:lnTo>
                      <a:lnTo>
                        <a:pt x="512" y="490"/>
                      </a:lnTo>
                      <a:lnTo>
                        <a:pt x="512" y="488"/>
                      </a:lnTo>
                      <a:lnTo>
                        <a:pt x="512" y="488"/>
                      </a:lnTo>
                      <a:lnTo>
                        <a:pt x="512" y="485"/>
                      </a:lnTo>
                      <a:lnTo>
                        <a:pt x="513" y="483"/>
                      </a:lnTo>
                      <a:lnTo>
                        <a:pt x="517" y="480"/>
                      </a:lnTo>
                      <a:lnTo>
                        <a:pt x="523" y="478"/>
                      </a:lnTo>
                      <a:lnTo>
                        <a:pt x="526" y="478"/>
                      </a:lnTo>
                      <a:lnTo>
                        <a:pt x="529" y="479"/>
                      </a:lnTo>
                      <a:lnTo>
                        <a:pt x="529" y="479"/>
                      </a:lnTo>
                      <a:lnTo>
                        <a:pt x="537" y="480"/>
                      </a:lnTo>
                      <a:lnTo>
                        <a:pt x="546" y="480"/>
                      </a:lnTo>
                      <a:lnTo>
                        <a:pt x="557" y="480"/>
                      </a:lnTo>
                      <a:lnTo>
                        <a:pt x="557" y="469"/>
                      </a:lnTo>
                      <a:lnTo>
                        <a:pt x="557" y="469"/>
                      </a:lnTo>
                      <a:lnTo>
                        <a:pt x="554" y="469"/>
                      </a:lnTo>
                      <a:lnTo>
                        <a:pt x="547" y="467"/>
                      </a:lnTo>
                      <a:lnTo>
                        <a:pt x="541" y="464"/>
                      </a:lnTo>
                      <a:lnTo>
                        <a:pt x="539" y="462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38" y="453"/>
                      </a:lnTo>
                      <a:lnTo>
                        <a:pt x="539" y="449"/>
                      </a:lnTo>
                      <a:lnTo>
                        <a:pt x="539" y="448"/>
                      </a:lnTo>
                      <a:lnTo>
                        <a:pt x="540" y="447"/>
                      </a:lnTo>
                      <a:lnTo>
                        <a:pt x="541" y="447"/>
                      </a:lnTo>
                      <a:lnTo>
                        <a:pt x="543" y="449"/>
                      </a:lnTo>
                      <a:lnTo>
                        <a:pt x="543" y="449"/>
                      </a:lnTo>
                      <a:lnTo>
                        <a:pt x="548" y="458"/>
                      </a:lnTo>
                      <a:lnTo>
                        <a:pt x="550" y="459"/>
                      </a:lnTo>
                      <a:lnTo>
                        <a:pt x="551" y="460"/>
                      </a:lnTo>
                      <a:lnTo>
                        <a:pt x="552" y="459"/>
                      </a:lnTo>
                      <a:lnTo>
                        <a:pt x="553" y="456"/>
                      </a:lnTo>
                      <a:lnTo>
                        <a:pt x="553" y="456"/>
                      </a:lnTo>
                      <a:lnTo>
                        <a:pt x="554" y="451"/>
                      </a:lnTo>
                      <a:lnTo>
                        <a:pt x="557" y="448"/>
                      </a:lnTo>
                      <a:lnTo>
                        <a:pt x="559" y="447"/>
                      </a:lnTo>
                      <a:lnTo>
                        <a:pt x="560" y="447"/>
                      </a:lnTo>
                      <a:lnTo>
                        <a:pt x="561" y="448"/>
                      </a:lnTo>
                      <a:lnTo>
                        <a:pt x="562" y="449"/>
                      </a:lnTo>
                      <a:lnTo>
                        <a:pt x="562" y="449"/>
                      </a:lnTo>
                      <a:lnTo>
                        <a:pt x="563" y="451"/>
                      </a:lnTo>
                      <a:lnTo>
                        <a:pt x="563" y="453"/>
                      </a:lnTo>
                      <a:lnTo>
                        <a:pt x="562" y="456"/>
                      </a:lnTo>
                      <a:lnTo>
                        <a:pt x="562" y="459"/>
                      </a:lnTo>
                      <a:lnTo>
                        <a:pt x="563" y="461"/>
                      </a:lnTo>
                      <a:lnTo>
                        <a:pt x="566" y="463"/>
                      </a:lnTo>
                      <a:lnTo>
                        <a:pt x="566" y="463"/>
                      </a:lnTo>
                      <a:lnTo>
                        <a:pt x="573" y="469"/>
                      </a:lnTo>
                      <a:lnTo>
                        <a:pt x="574" y="471"/>
                      </a:lnTo>
                      <a:lnTo>
                        <a:pt x="574" y="475"/>
                      </a:lnTo>
                      <a:lnTo>
                        <a:pt x="574" y="475"/>
                      </a:lnTo>
                      <a:lnTo>
                        <a:pt x="574" y="481"/>
                      </a:lnTo>
                      <a:lnTo>
                        <a:pt x="575" y="482"/>
                      </a:lnTo>
                      <a:lnTo>
                        <a:pt x="579" y="483"/>
                      </a:lnTo>
                      <a:lnTo>
                        <a:pt x="579" y="483"/>
                      </a:lnTo>
                      <a:lnTo>
                        <a:pt x="582" y="482"/>
                      </a:lnTo>
                      <a:lnTo>
                        <a:pt x="584" y="481"/>
                      </a:lnTo>
                      <a:lnTo>
                        <a:pt x="586" y="477"/>
                      </a:lnTo>
                      <a:lnTo>
                        <a:pt x="586" y="471"/>
                      </a:lnTo>
                      <a:lnTo>
                        <a:pt x="586" y="471"/>
                      </a:lnTo>
                      <a:lnTo>
                        <a:pt x="586" y="469"/>
                      </a:lnTo>
                      <a:lnTo>
                        <a:pt x="585" y="467"/>
                      </a:lnTo>
                      <a:lnTo>
                        <a:pt x="582" y="466"/>
                      </a:lnTo>
                      <a:lnTo>
                        <a:pt x="579" y="465"/>
                      </a:lnTo>
                      <a:lnTo>
                        <a:pt x="577" y="464"/>
                      </a:lnTo>
                      <a:lnTo>
                        <a:pt x="577" y="462"/>
                      </a:lnTo>
                      <a:lnTo>
                        <a:pt x="577" y="462"/>
                      </a:lnTo>
                      <a:lnTo>
                        <a:pt x="579" y="461"/>
                      </a:lnTo>
                      <a:lnTo>
                        <a:pt x="580" y="461"/>
                      </a:lnTo>
                      <a:lnTo>
                        <a:pt x="582" y="461"/>
                      </a:lnTo>
                      <a:lnTo>
                        <a:pt x="583" y="461"/>
                      </a:lnTo>
                      <a:lnTo>
                        <a:pt x="584" y="461"/>
                      </a:lnTo>
                      <a:lnTo>
                        <a:pt x="584" y="460"/>
                      </a:lnTo>
                      <a:lnTo>
                        <a:pt x="585" y="456"/>
                      </a:lnTo>
                      <a:lnTo>
                        <a:pt x="585" y="456"/>
                      </a:lnTo>
                      <a:lnTo>
                        <a:pt x="584" y="446"/>
                      </a:lnTo>
                      <a:lnTo>
                        <a:pt x="585" y="444"/>
                      </a:lnTo>
                      <a:lnTo>
                        <a:pt x="586" y="444"/>
                      </a:lnTo>
                      <a:lnTo>
                        <a:pt x="587" y="442"/>
                      </a:lnTo>
                      <a:lnTo>
                        <a:pt x="589" y="444"/>
                      </a:lnTo>
                      <a:lnTo>
                        <a:pt x="589" y="444"/>
                      </a:lnTo>
                      <a:lnTo>
                        <a:pt x="594" y="445"/>
                      </a:lnTo>
                      <a:lnTo>
                        <a:pt x="596" y="444"/>
                      </a:lnTo>
                      <a:lnTo>
                        <a:pt x="597" y="441"/>
                      </a:lnTo>
                      <a:lnTo>
                        <a:pt x="597" y="438"/>
                      </a:lnTo>
                      <a:lnTo>
                        <a:pt x="597" y="438"/>
                      </a:lnTo>
                      <a:lnTo>
                        <a:pt x="596" y="435"/>
                      </a:lnTo>
                      <a:lnTo>
                        <a:pt x="595" y="434"/>
                      </a:lnTo>
                      <a:lnTo>
                        <a:pt x="593" y="433"/>
                      </a:lnTo>
                      <a:lnTo>
                        <a:pt x="590" y="431"/>
                      </a:lnTo>
                      <a:lnTo>
                        <a:pt x="590" y="431"/>
                      </a:lnTo>
                      <a:lnTo>
                        <a:pt x="588" y="430"/>
                      </a:lnTo>
                      <a:lnTo>
                        <a:pt x="587" y="430"/>
                      </a:lnTo>
                      <a:lnTo>
                        <a:pt x="585" y="428"/>
                      </a:lnTo>
                      <a:lnTo>
                        <a:pt x="584" y="426"/>
                      </a:lnTo>
                      <a:lnTo>
                        <a:pt x="584" y="426"/>
                      </a:lnTo>
                      <a:lnTo>
                        <a:pt x="583" y="423"/>
                      </a:lnTo>
                      <a:lnTo>
                        <a:pt x="583" y="421"/>
                      </a:lnTo>
                      <a:lnTo>
                        <a:pt x="585" y="416"/>
                      </a:lnTo>
                      <a:lnTo>
                        <a:pt x="587" y="413"/>
                      </a:lnTo>
                      <a:lnTo>
                        <a:pt x="588" y="413"/>
                      </a:lnTo>
                      <a:lnTo>
                        <a:pt x="590" y="413"/>
                      </a:lnTo>
                      <a:lnTo>
                        <a:pt x="593" y="416"/>
                      </a:lnTo>
                      <a:lnTo>
                        <a:pt x="593" y="416"/>
                      </a:lnTo>
                      <a:lnTo>
                        <a:pt x="599" y="424"/>
                      </a:lnTo>
                      <a:lnTo>
                        <a:pt x="601" y="426"/>
                      </a:lnTo>
                      <a:lnTo>
                        <a:pt x="602" y="426"/>
                      </a:lnTo>
                      <a:lnTo>
                        <a:pt x="603" y="425"/>
                      </a:lnTo>
                      <a:lnTo>
                        <a:pt x="603" y="425"/>
                      </a:lnTo>
                      <a:lnTo>
                        <a:pt x="606" y="423"/>
                      </a:lnTo>
                      <a:lnTo>
                        <a:pt x="608" y="421"/>
                      </a:lnTo>
                      <a:lnTo>
                        <a:pt x="609" y="420"/>
                      </a:lnTo>
                      <a:lnTo>
                        <a:pt x="612" y="419"/>
                      </a:lnTo>
                      <a:lnTo>
                        <a:pt x="612" y="419"/>
                      </a:lnTo>
                      <a:lnTo>
                        <a:pt x="615" y="420"/>
                      </a:lnTo>
                      <a:lnTo>
                        <a:pt x="617" y="421"/>
                      </a:lnTo>
                      <a:lnTo>
                        <a:pt x="619" y="422"/>
                      </a:lnTo>
                      <a:lnTo>
                        <a:pt x="622" y="423"/>
                      </a:lnTo>
                      <a:lnTo>
                        <a:pt x="622" y="423"/>
                      </a:lnTo>
                      <a:lnTo>
                        <a:pt x="623" y="422"/>
                      </a:lnTo>
                      <a:lnTo>
                        <a:pt x="624" y="421"/>
                      </a:lnTo>
                      <a:lnTo>
                        <a:pt x="624" y="417"/>
                      </a:lnTo>
                      <a:lnTo>
                        <a:pt x="624" y="411"/>
                      </a:lnTo>
                      <a:lnTo>
                        <a:pt x="624" y="410"/>
                      </a:lnTo>
                      <a:lnTo>
                        <a:pt x="625" y="409"/>
                      </a:lnTo>
                      <a:lnTo>
                        <a:pt x="625" y="409"/>
                      </a:lnTo>
                      <a:lnTo>
                        <a:pt x="627" y="409"/>
                      </a:lnTo>
                      <a:lnTo>
                        <a:pt x="631" y="409"/>
                      </a:lnTo>
                      <a:lnTo>
                        <a:pt x="633" y="409"/>
                      </a:lnTo>
                      <a:lnTo>
                        <a:pt x="636" y="408"/>
                      </a:lnTo>
                      <a:lnTo>
                        <a:pt x="637" y="407"/>
                      </a:lnTo>
                      <a:lnTo>
                        <a:pt x="637" y="405"/>
                      </a:lnTo>
                      <a:lnTo>
                        <a:pt x="637" y="405"/>
                      </a:lnTo>
                      <a:lnTo>
                        <a:pt x="636" y="399"/>
                      </a:lnTo>
                      <a:lnTo>
                        <a:pt x="636" y="396"/>
                      </a:lnTo>
                      <a:lnTo>
                        <a:pt x="633" y="394"/>
                      </a:lnTo>
                      <a:lnTo>
                        <a:pt x="629" y="394"/>
                      </a:lnTo>
                      <a:lnTo>
                        <a:pt x="629" y="394"/>
                      </a:lnTo>
                      <a:lnTo>
                        <a:pt x="608" y="395"/>
                      </a:lnTo>
                      <a:lnTo>
                        <a:pt x="595" y="395"/>
                      </a:lnTo>
                      <a:lnTo>
                        <a:pt x="590" y="395"/>
                      </a:lnTo>
                      <a:lnTo>
                        <a:pt x="589" y="394"/>
                      </a:lnTo>
                      <a:lnTo>
                        <a:pt x="589" y="393"/>
                      </a:lnTo>
                      <a:lnTo>
                        <a:pt x="589" y="393"/>
                      </a:lnTo>
                      <a:lnTo>
                        <a:pt x="589" y="390"/>
                      </a:lnTo>
                      <a:lnTo>
                        <a:pt x="589" y="385"/>
                      </a:lnTo>
                      <a:lnTo>
                        <a:pt x="593" y="382"/>
                      </a:lnTo>
                      <a:lnTo>
                        <a:pt x="598" y="380"/>
                      </a:lnTo>
                      <a:lnTo>
                        <a:pt x="598" y="380"/>
                      </a:lnTo>
                      <a:lnTo>
                        <a:pt x="604" y="378"/>
                      </a:lnTo>
                      <a:lnTo>
                        <a:pt x="610" y="378"/>
                      </a:lnTo>
                      <a:lnTo>
                        <a:pt x="612" y="377"/>
                      </a:lnTo>
                      <a:lnTo>
                        <a:pt x="614" y="376"/>
                      </a:lnTo>
                      <a:lnTo>
                        <a:pt x="615" y="374"/>
                      </a:lnTo>
                      <a:lnTo>
                        <a:pt x="615" y="370"/>
                      </a:lnTo>
                      <a:lnTo>
                        <a:pt x="615" y="370"/>
                      </a:lnTo>
                      <a:lnTo>
                        <a:pt x="615" y="364"/>
                      </a:lnTo>
                      <a:lnTo>
                        <a:pt x="617" y="361"/>
                      </a:lnTo>
                      <a:lnTo>
                        <a:pt x="618" y="360"/>
                      </a:lnTo>
                      <a:lnTo>
                        <a:pt x="618" y="361"/>
                      </a:lnTo>
                      <a:lnTo>
                        <a:pt x="619" y="364"/>
                      </a:lnTo>
                      <a:lnTo>
                        <a:pt x="619" y="364"/>
                      </a:lnTo>
                      <a:lnTo>
                        <a:pt x="620" y="367"/>
                      </a:lnTo>
                      <a:lnTo>
                        <a:pt x="622" y="369"/>
                      </a:lnTo>
                      <a:lnTo>
                        <a:pt x="625" y="373"/>
                      </a:lnTo>
                      <a:lnTo>
                        <a:pt x="628" y="374"/>
                      </a:lnTo>
                      <a:lnTo>
                        <a:pt x="631" y="374"/>
                      </a:lnTo>
                      <a:lnTo>
                        <a:pt x="631" y="374"/>
                      </a:lnTo>
                      <a:lnTo>
                        <a:pt x="632" y="374"/>
                      </a:lnTo>
                      <a:lnTo>
                        <a:pt x="632" y="373"/>
                      </a:lnTo>
                      <a:lnTo>
                        <a:pt x="627" y="366"/>
                      </a:lnTo>
                      <a:lnTo>
                        <a:pt x="627" y="366"/>
                      </a:lnTo>
                      <a:lnTo>
                        <a:pt x="624" y="363"/>
                      </a:lnTo>
                      <a:lnTo>
                        <a:pt x="624" y="360"/>
                      </a:lnTo>
                      <a:lnTo>
                        <a:pt x="625" y="358"/>
                      </a:lnTo>
                      <a:lnTo>
                        <a:pt x="628" y="354"/>
                      </a:lnTo>
                      <a:lnTo>
                        <a:pt x="628" y="354"/>
                      </a:lnTo>
                      <a:lnTo>
                        <a:pt x="631" y="352"/>
                      </a:lnTo>
                      <a:lnTo>
                        <a:pt x="632" y="350"/>
                      </a:lnTo>
                      <a:lnTo>
                        <a:pt x="633" y="348"/>
                      </a:lnTo>
                      <a:lnTo>
                        <a:pt x="633" y="345"/>
                      </a:lnTo>
                      <a:lnTo>
                        <a:pt x="633" y="345"/>
                      </a:lnTo>
                      <a:lnTo>
                        <a:pt x="632" y="342"/>
                      </a:lnTo>
                      <a:lnTo>
                        <a:pt x="629" y="340"/>
                      </a:lnTo>
                      <a:lnTo>
                        <a:pt x="626" y="338"/>
                      </a:lnTo>
                      <a:lnTo>
                        <a:pt x="625" y="336"/>
                      </a:lnTo>
                      <a:lnTo>
                        <a:pt x="625" y="336"/>
                      </a:lnTo>
                      <a:lnTo>
                        <a:pt x="625" y="331"/>
                      </a:lnTo>
                      <a:lnTo>
                        <a:pt x="625" y="329"/>
                      </a:lnTo>
                      <a:lnTo>
                        <a:pt x="627" y="326"/>
                      </a:lnTo>
                      <a:lnTo>
                        <a:pt x="627" y="326"/>
                      </a:lnTo>
                      <a:lnTo>
                        <a:pt x="630" y="324"/>
                      </a:lnTo>
                      <a:lnTo>
                        <a:pt x="631" y="310"/>
                      </a:lnTo>
                      <a:lnTo>
                        <a:pt x="631" y="310"/>
                      </a:lnTo>
                      <a:lnTo>
                        <a:pt x="622" y="309"/>
                      </a:lnTo>
                      <a:lnTo>
                        <a:pt x="614" y="310"/>
                      </a:lnTo>
                      <a:lnTo>
                        <a:pt x="611" y="311"/>
                      </a:lnTo>
                      <a:lnTo>
                        <a:pt x="610" y="313"/>
                      </a:lnTo>
                      <a:lnTo>
                        <a:pt x="610" y="313"/>
                      </a:lnTo>
                      <a:lnTo>
                        <a:pt x="606" y="318"/>
                      </a:lnTo>
                      <a:lnTo>
                        <a:pt x="604" y="322"/>
                      </a:lnTo>
                      <a:lnTo>
                        <a:pt x="603" y="322"/>
                      </a:lnTo>
                      <a:lnTo>
                        <a:pt x="601" y="323"/>
                      </a:lnTo>
                      <a:lnTo>
                        <a:pt x="600" y="322"/>
                      </a:lnTo>
                      <a:lnTo>
                        <a:pt x="598" y="321"/>
                      </a:lnTo>
                      <a:lnTo>
                        <a:pt x="598" y="321"/>
                      </a:lnTo>
                      <a:lnTo>
                        <a:pt x="597" y="319"/>
                      </a:lnTo>
                      <a:lnTo>
                        <a:pt x="597" y="319"/>
                      </a:lnTo>
                      <a:lnTo>
                        <a:pt x="598" y="318"/>
                      </a:lnTo>
                      <a:lnTo>
                        <a:pt x="601" y="316"/>
                      </a:lnTo>
                      <a:lnTo>
                        <a:pt x="602" y="315"/>
                      </a:lnTo>
                      <a:lnTo>
                        <a:pt x="602" y="311"/>
                      </a:lnTo>
                      <a:lnTo>
                        <a:pt x="602" y="311"/>
                      </a:lnTo>
                      <a:lnTo>
                        <a:pt x="602" y="308"/>
                      </a:lnTo>
                      <a:lnTo>
                        <a:pt x="601" y="306"/>
                      </a:lnTo>
                      <a:lnTo>
                        <a:pt x="599" y="303"/>
                      </a:lnTo>
                      <a:lnTo>
                        <a:pt x="598" y="299"/>
                      </a:lnTo>
                      <a:lnTo>
                        <a:pt x="599" y="298"/>
                      </a:lnTo>
                      <a:lnTo>
                        <a:pt x="600" y="296"/>
                      </a:lnTo>
                      <a:lnTo>
                        <a:pt x="600" y="296"/>
                      </a:lnTo>
                      <a:lnTo>
                        <a:pt x="602" y="294"/>
                      </a:lnTo>
                      <a:lnTo>
                        <a:pt x="603" y="291"/>
                      </a:lnTo>
                      <a:lnTo>
                        <a:pt x="601" y="289"/>
                      </a:lnTo>
                      <a:lnTo>
                        <a:pt x="600" y="285"/>
                      </a:lnTo>
                      <a:lnTo>
                        <a:pt x="600" y="285"/>
                      </a:lnTo>
                      <a:lnTo>
                        <a:pt x="599" y="283"/>
                      </a:lnTo>
                      <a:lnTo>
                        <a:pt x="600" y="281"/>
                      </a:lnTo>
                      <a:lnTo>
                        <a:pt x="602" y="280"/>
                      </a:lnTo>
                      <a:lnTo>
                        <a:pt x="606" y="278"/>
                      </a:lnTo>
                      <a:lnTo>
                        <a:pt x="606" y="278"/>
                      </a:lnTo>
                      <a:lnTo>
                        <a:pt x="608" y="277"/>
                      </a:lnTo>
                      <a:lnTo>
                        <a:pt x="609" y="275"/>
                      </a:lnTo>
                      <a:lnTo>
                        <a:pt x="609" y="272"/>
                      </a:lnTo>
                      <a:lnTo>
                        <a:pt x="610" y="269"/>
                      </a:lnTo>
                      <a:lnTo>
                        <a:pt x="611" y="268"/>
                      </a:lnTo>
                      <a:lnTo>
                        <a:pt x="614" y="267"/>
                      </a:lnTo>
                      <a:lnTo>
                        <a:pt x="617" y="267"/>
                      </a:lnTo>
                      <a:lnTo>
                        <a:pt x="617" y="267"/>
                      </a:lnTo>
                      <a:lnTo>
                        <a:pt x="626" y="268"/>
                      </a:lnTo>
                      <a:lnTo>
                        <a:pt x="632" y="268"/>
                      </a:lnTo>
                      <a:lnTo>
                        <a:pt x="634" y="269"/>
                      </a:lnTo>
                      <a:lnTo>
                        <a:pt x="636" y="270"/>
                      </a:lnTo>
                      <a:lnTo>
                        <a:pt x="636" y="273"/>
                      </a:lnTo>
                      <a:lnTo>
                        <a:pt x="636" y="275"/>
                      </a:lnTo>
                      <a:lnTo>
                        <a:pt x="636" y="275"/>
                      </a:lnTo>
                      <a:lnTo>
                        <a:pt x="631" y="285"/>
                      </a:lnTo>
                      <a:lnTo>
                        <a:pt x="630" y="291"/>
                      </a:lnTo>
                      <a:lnTo>
                        <a:pt x="630" y="296"/>
                      </a:lnTo>
                      <a:lnTo>
                        <a:pt x="630" y="296"/>
                      </a:lnTo>
                      <a:lnTo>
                        <a:pt x="631" y="301"/>
                      </a:lnTo>
                      <a:lnTo>
                        <a:pt x="634" y="304"/>
                      </a:lnTo>
                      <a:lnTo>
                        <a:pt x="637" y="307"/>
                      </a:lnTo>
                      <a:lnTo>
                        <a:pt x="640" y="307"/>
                      </a:lnTo>
                      <a:lnTo>
                        <a:pt x="640" y="307"/>
                      </a:lnTo>
                      <a:lnTo>
                        <a:pt x="642" y="307"/>
                      </a:lnTo>
                      <a:lnTo>
                        <a:pt x="642" y="297"/>
                      </a:lnTo>
                      <a:lnTo>
                        <a:pt x="642" y="297"/>
                      </a:lnTo>
                      <a:lnTo>
                        <a:pt x="639" y="293"/>
                      </a:lnTo>
                      <a:lnTo>
                        <a:pt x="638" y="290"/>
                      </a:lnTo>
                      <a:lnTo>
                        <a:pt x="638" y="288"/>
                      </a:lnTo>
                      <a:lnTo>
                        <a:pt x="639" y="287"/>
                      </a:lnTo>
                      <a:lnTo>
                        <a:pt x="639" y="287"/>
                      </a:lnTo>
                      <a:lnTo>
                        <a:pt x="640" y="287"/>
                      </a:lnTo>
                      <a:lnTo>
                        <a:pt x="641" y="287"/>
                      </a:lnTo>
                      <a:lnTo>
                        <a:pt x="643" y="288"/>
                      </a:lnTo>
                      <a:lnTo>
                        <a:pt x="645" y="290"/>
                      </a:lnTo>
                      <a:lnTo>
                        <a:pt x="648" y="291"/>
                      </a:lnTo>
                      <a:lnTo>
                        <a:pt x="648" y="291"/>
                      </a:lnTo>
                      <a:lnTo>
                        <a:pt x="650" y="291"/>
                      </a:lnTo>
                      <a:lnTo>
                        <a:pt x="651" y="290"/>
                      </a:lnTo>
                      <a:lnTo>
                        <a:pt x="651" y="287"/>
                      </a:lnTo>
                      <a:lnTo>
                        <a:pt x="652" y="283"/>
                      </a:lnTo>
                      <a:lnTo>
                        <a:pt x="652" y="282"/>
                      </a:lnTo>
                      <a:lnTo>
                        <a:pt x="654" y="281"/>
                      </a:lnTo>
                      <a:lnTo>
                        <a:pt x="654" y="281"/>
                      </a:lnTo>
                      <a:lnTo>
                        <a:pt x="655" y="282"/>
                      </a:lnTo>
                      <a:lnTo>
                        <a:pt x="656" y="283"/>
                      </a:lnTo>
                      <a:lnTo>
                        <a:pt x="658" y="287"/>
                      </a:lnTo>
                      <a:lnTo>
                        <a:pt x="659" y="291"/>
                      </a:lnTo>
                      <a:lnTo>
                        <a:pt x="660" y="292"/>
                      </a:lnTo>
                      <a:lnTo>
                        <a:pt x="661" y="293"/>
                      </a:lnTo>
                      <a:lnTo>
                        <a:pt x="661" y="293"/>
                      </a:lnTo>
                      <a:lnTo>
                        <a:pt x="677" y="293"/>
                      </a:lnTo>
                      <a:lnTo>
                        <a:pt x="677" y="293"/>
                      </a:lnTo>
                      <a:lnTo>
                        <a:pt x="677" y="292"/>
                      </a:lnTo>
                      <a:lnTo>
                        <a:pt x="680" y="288"/>
                      </a:lnTo>
                      <a:lnTo>
                        <a:pt x="681" y="285"/>
                      </a:lnTo>
                      <a:lnTo>
                        <a:pt x="683" y="284"/>
                      </a:lnTo>
                      <a:lnTo>
                        <a:pt x="686" y="283"/>
                      </a:lnTo>
                      <a:lnTo>
                        <a:pt x="690" y="282"/>
                      </a:lnTo>
                      <a:lnTo>
                        <a:pt x="690" y="282"/>
                      </a:lnTo>
                      <a:lnTo>
                        <a:pt x="694" y="283"/>
                      </a:lnTo>
                      <a:lnTo>
                        <a:pt x="696" y="284"/>
                      </a:lnTo>
                      <a:lnTo>
                        <a:pt x="697" y="285"/>
                      </a:lnTo>
                      <a:lnTo>
                        <a:pt x="698" y="287"/>
                      </a:lnTo>
                      <a:lnTo>
                        <a:pt x="699" y="290"/>
                      </a:lnTo>
                      <a:lnTo>
                        <a:pt x="700" y="291"/>
                      </a:lnTo>
                      <a:lnTo>
                        <a:pt x="701" y="292"/>
                      </a:lnTo>
                      <a:lnTo>
                        <a:pt x="701" y="292"/>
                      </a:lnTo>
                      <a:lnTo>
                        <a:pt x="705" y="292"/>
                      </a:lnTo>
                      <a:lnTo>
                        <a:pt x="709" y="292"/>
                      </a:lnTo>
                      <a:lnTo>
                        <a:pt x="709" y="291"/>
                      </a:lnTo>
                      <a:lnTo>
                        <a:pt x="710" y="290"/>
                      </a:lnTo>
                      <a:lnTo>
                        <a:pt x="709" y="287"/>
                      </a:lnTo>
                      <a:lnTo>
                        <a:pt x="709" y="287"/>
                      </a:lnTo>
                      <a:lnTo>
                        <a:pt x="704" y="278"/>
                      </a:lnTo>
                      <a:lnTo>
                        <a:pt x="701" y="276"/>
                      </a:lnTo>
                      <a:lnTo>
                        <a:pt x="695" y="275"/>
                      </a:lnTo>
                      <a:lnTo>
                        <a:pt x="695" y="275"/>
                      </a:lnTo>
                      <a:lnTo>
                        <a:pt x="687" y="275"/>
                      </a:lnTo>
                      <a:lnTo>
                        <a:pt x="683" y="273"/>
                      </a:lnTo>
                      <a:lnTo>
                        <a:pt x="680" y="269"/>
                      </a:lnTo>
                      <a:lnTo>
                        <a:pt x="676" y="265"/>
                      </a:lnTo>
                      <a:lnTo>
                        <a:pt x="676" y="265"/>
                      </a:lnTo>
                      <a:lnTo>
                        <a:pt x="674" y="261"/>
                      </a:lnTo>
                      <a:lnTo>
                        <a:pt x="672" y="259"/>
                      </a:lnTo>
                      <a:lnTo>
                        <a:pt x="669" y="258"/>
                      </a:lnTo>
                      <a:lnTo>
                        <a:pt x="663" y="258"/>
                      </a:lnTo>
                      <a:lnTo>
                        <a:pt x="663" y="258"/>
                      </a:lnTo>
                      <a:lnTo>
                        <a:pt x="657" y="258"/>
                      </a:lnTo>
                      <a:lnTo>
                        <a:pt x="651" y="256"/>
                      </a:lnTo>
                      <a:lnTo>
                        <a:pt x="646" y="255"/>
                      </a:lnTo>
                      <a:lnTo>
                        <a:pt x="644" y="253"/>
                      </a:lnTo>
                      <a:lnTo>
                        <a:pt x="644" y="251"/>
                      </a:lnTo>
                      <a:lnTo>
                        <a:pt x="644" y="251"/>
                      </a:lnTo>
                      <a:lnTo>
                        <a:pt x="644" y="250"/>
                      </a:lnTo>
                      <a:lnTo>
                        <a:pt x="645" y="248"/>
                      </a:lnTo>
                      <a:lnTo>
                        <a:pt x="650" y="247"/>
                      </a:lnTo>
                      <a:lnTo>
                        <a:pt x="655" y="245"/>
                      </a:lnTo>
                      <a:lnTo>
                        <a:pt x="656" y="242"/>
                      </a:lnTo>
                      <a:lnTo>
                        <a:pt x="656" y="240"/>
                      </a:lnTo>
                      <a:lnTo>
                        <a:pt x="656" y="240"/>
                      </a:lnTo>
                      <a:lnTo>
                        <a:pt x="656" y="230"/>
                      </a:lnTo>
                      <a:lnTo>
                        <a:pt x="657" y="226"/>
                      </a:lnTo>
                      <a:lnTo>
                        <a:pt x="660" y="225"/>
                      </a:lnTo>
                      <a:lnTo>
                        <a:pt x="660" y="225"/>
                      </a:lnTo>
                      <a:lnTo>
                        <a:pt x="663" y="224"/>
                      </a:lnTo>
                      <a:lnTo>
                        <a:pt x="663" y="222"/>
                      </a:lnTo>
                      <a:lnTo>
                        <a:pt x="663" y="211"/>
                      </a:lnTo>
                      <a:lnTo>
                        <a:pt x="663" y="211"/>
                      </a:lnTo>
                      <a:lnTo>
                        <a:pt x="665" y="208"/>
                      </a:lnTo>
                      <a:lnTo>
                        <a:pt x="666" y="205"/>
                      </a:lnTo>
                      <a:lnTo>
                        <a:pt x="669" y="202"/>
                      </a:lnTo>
                      <a:lnTo>
                        <a:pt x="671" y="199"/>
                      </a:lnTo>
                      <a:lnTo>
                        <a:pt x="674" y="198"/>
                      </a:lnTo>
                      <a:lnTo>
                        <a:pt x="676" y="198"/>
                      </a:lnTo>
                      <a:lnTo>
                        <a:pt x="677" y="199"/>
                      </a:lnTo>
                      <a:lnTo>
                        <a:pt x="679" y="201"/>
                      </a:lnTo>
                      <a:lnTo>
                        <a:pt x="679" y="201"/>
                      </a:lnTo>
                      <a:lnTo>
                        <a:pt x="680" y="204"/>
                      </a:lnTo>
                      <a:lnTo>
                        <a:pt x="681" y="207"/>
                      </a:lnTo>
                      <a:lnTo>
                        <a:pt x="683" y="208"/>
                      </a:lnTo>
                      <a:lnTo>
                        <a:pt x="687" y="208"/>
                      </a:lnTo>
                      <a:lnTo>
                        <a:pt x="687" y="208"/>
                      </a:lnTo>
                      <a:lnTo>
                        <a:pt x="690" y="209"/>
                      </a:lnTo>
                      <a:lnTo>
                        <a:pt x="691" y="211"/>
                      </a:lnTo>
                      <a:lnTo>
                        <a:pt x="690" y="213"/>
                      </a:lnTo>
                      <a:lnTo>
                        <a:pt x="689" y="218"/>
                      </a:lnTo>
                      <a:lnTo>
                        <a:pt x="689" y="218"/>
                      </a:lnTo>
                      <a:lnTo>
                        <a:pt x="685" y="226"/>
                      </a:lnTo>
                      <a:lnTo>
                        <a:pt x="684" y="229"/>
                      </a:lnTo>
                      <a:lnTo>
                        <a:pt x="683" y="230"/>
                      </a:lnTo>
                      <a:lnTo>
                        <a:pt x="682" y="230"/>
                      </a:lnTo>
                      <a:lnTo>
                        <a:pt x="680" y="229"/>
                      </a:lnTo>
                      <a:lnTo>
                        <a:pt x="680" y="229"/>
                      </a:lnTo>
                      <a:lnTo>
                        <a:pt x="673" y="222"/>
                      </a:lnTo>
                      <a:lnTo>
                        <a:pt x="671" y="221"/>
                      </a:lnTo>
                      <a:lnTo>
                        <a:pt x="671" y="221"/>
                      </a:lnTo>
                      <a:lnTo>
                        <a:pt x="670" y="224"/>
                      </a:lnTo>
                      <a:lnTo>
                        <a:pt x="670" y="224"/>
                      </a:lnTo>
                      <a:lnTo>
                        <a:pt x="670" y="230"/>
                      </a:lnTo>
                      <a:lnTo>
                        <a:pt x="670" y="234"/>
                      </a:lnTo>
                      <a:lnTo>
                        <a:pt x="670" y="236"/>
                      </a:lnTo>
                      <a:lnTo>
                        <a:pt x="673" y="237"/>
                      </a:lnTo>
                      <a:lnTo>
                        <a:pt x="673" y="237"/>
                      </a:lnTo>
                      <a:lnTo>
                        <a:pt x="680" y="237"/>
                      </a:lnTo>
                      <a:lnTo>
                        <a:pt x="686" y="237"/>
                      </a:lnTo>
                      <a:lnTo>
                        <a:pt x="691" y="236"/>
                      </a:lnTo>
                      <a:lnTo>
                        <a:pt x="694" y="235"/>
                      </a:lnTo>
                      <a:lnTo>
                        <a:pt x="695" y="233"/>
                      </a:lnTo>
                      <a:lnTo>
                        <a:pt x="695" y="233"/>
                      </a:lnTo>
                      <a:lnTo>
                        <a:pt x="695" y="231"/>
                      </a:lnTo>
                      <a:lnTo>
                        <a:pt x="696" y="230"/>
                      </a:lnTo>
                      <a:lnTo>
                        <a:pt x="699" y="227"/>
                      </a:lnTo>
                      <a:lnTo>
                        <a:pt x="700" y="227"/>
                      </a:lnTo>
                      <a:lnTo>
                        <a:pt x="701" y="229"/>
                      </a:lnTo>
                      <a:lnTo>
                        <a:pt x="702" y="230"/>
                      </a:lnTo>
                      <a:lnTo>
                        <a:pt x="701" y="232"/>
                      </a:lnTo>
                      <a:lnTo>
                        <a:pt x="701" y="232"/>
                      </a:lnTo>
                      <a:lnTo>
                        <a:pt x="699" y="236"/>
                      </a:lnTo>
                      <a:lnTo>
                        <a:pt x="699" y="240"/>
                      </a:lnTo>
                      <a:lnTo>
                        <a:pt x="699" y="244"/>
                      </a:lnTo>
                      <a:lnTo>
                        <a:pt x="700" y="249"/>
                      </a:lnTo>
                      <a:lnTo>
                        <a:pt x="700" y="249"/>
                      </a:lnTo>
                      <a:lnTo>
                        <a:pt x="701" y="254"/>
                      </a:lnTo>
                      <a:lnTo>
                        <a:pt x="702" y="261"/>
                      </a:lnTo>
                      <a:lnTo>
                        <a:pt x="703" y="266"/>
                      </a:lnTo>
                      <a:lnTo>
                        <a:pt x="704" y="268"/>
                      </a:lnTo>
                      <a:lnTo>
                        <a:pt x="705" y="268"/>
                      </a:lnTo>
                      <a:lnTo>
                        <a:pt x="705" y="268"/>
                      </a:lnTo>
                      <a:lnTo>
                        <a:pt x="711" y="269"/>
                      </a:lnTo>
                      <a:lnTo>
                        <a:pt x="717" y="269"/>
                      </a:lnTo>
                      <a:lnTo>
                        <a:pt x="720" y="268"/>
                      </a:lnTo>
                      <a:lnTo>
                        <a:pt x="723" y="267"/>
                      </a:lnTo>
                      <a:lnTo>
                        <a:pt x="724" y="265"/>
                      </a:lnTo>
                      <a:lnTo>
                        <a:pt x="725" y="262"/>
                      </a:lnTo>
                      <a:lnTo>
                        <a:pt x="725" y="262"/>
                      </a:lnTo>
                      <a:lnTo>
                        <a:pt x="726" y="252"/>
                      </a:lnTo>
                      <a:lnTo>
                        <a:pt x="726" y="248"/>
                      </a:lnTo>
                      <a:lnTo>
                        <a:pt x="723" y="244"/>
                      </a:lnTo>
                      <a:lnTo>
                        <a:pt x="723" y="244"/>
                      </a:lnTo>
                      <a:lnTo>
                        <a:pt x="720" y="239"/>
                      </a:lnTo>
                      <a:lnTo>
                        <a:pt x="719" y="234"/>
                      </a:lnTo>
                      <a:lnTo>
                        <a:pt x="719" y="229"/>
                      </a:lnTo>
                      <a:lnTo>
                        <a:pt x="720" y="223"/>
                      </a:lnTo>
                      <a:lnTo>
                        <a:pt x="723" y="213"/>
                      </a:lnTo>
                      <a:lnTo>
                        <a:pt x="724" y="210"/>
                      </a:lnTo>
                      <a:lnTo>
                        <a:pt x="726" y="209"/>
                      </a:lnTo>
                      <a:lnTo>
                        <a:pt x="726" y="209"/>
                      </a:lnTo>
                      <a:lnTo>
                        <a:pt x="729" y="209"/>
                      </a:lnTo>
                      <a:lnTo>
                        <a:pt x="730" y="210"/>
                      </a:lnTo>
                      <a:lnTo>
                        <a:pt x="728" y="219"/>
                      </a:lnTo>
                      <a:lnTo>
                        <a:pt x="728" y="219"/>
                      </a:lnTo>
                      <a:lnTo>
                        <a:pt x="727" y="227"/>
                      </a:lnTo>
                      <a:lnTo>
                        <a:pt x="728" y="235"/>
                      </a:lnTo>
                      <a:lnTo>
                        <a:pt x="731" y="251"/>
                      </a:lnTo>
                      <a:lnTo>
                        <a:pt x="731" y="251"/>
                      </a:lnTo>
                      <a:lnTo>
                        <a:pt x="732" y="259"/>
                      </a:lnTo>
                      <a:lnTo>
                        <a:pt x="732" y="263"/>
                      </a:lnTo>
                      <a:lnTo>
                        <a:pt x="731" y="265"/>
                      </a:lnTo>
                      <a:lnTo>
                        <a:pt x="728" y="269"/>
                      </a:lnTo>
                      <a:lnTo>
                        <a:pt x="728" y="269"/>
                      </a:lnTo>
                      <a:lnTo>
                        <a:pt x="720" y="278"/>
                      </a:lnTo>
                      <a:lnTo>
                        <a:pt x="719" y="281"/>
                      </a:lnTo>
                      <a:lnTo>
                        <a:pt x="719" y="283"/>
                      </a:lnTo>
                      <a:lnTo>
                        <a:pt x="720" y="283"/>
                      </a:lnTo>
                      <a:lnTo>
                        <a:pt x="720" y="283"/>
                      </a:lnTo>
                      <a:lnTo>
                        <a:pt x="723" y="284"/>
                      </a:lnTo>
                      <a:lnTo>
                        <a:pt x="725" y="283"/>
                      </a:lnTo>
                      <a:lnTo>
                        <a:pt x="729" y="281"/>
                      </a:lnTo>
                      <a:lnTo>
                        <a:pt x="734" y="277"/>
                      </a:lnTo>
                      <a:lnTo>
                        <a:pt x="737" y="273"/>
                      </a:lnTo>
                      <a:lnTo>
                        <a:pt x="737" y="273"/>
                      </a:lnTo>
                      <a:lnTo>
                        <a:pt x="739" y="270"/>
                      </a:lnTo>
                      <a:lnTo>
                        <a:pt x="740" y="268"/>
                      </a:lnTo>
                      <a:lnTo>
                        <a:pt x="744" y="267"/>
                      </a:lnTo>
                      <a:lnTo>
                        <a:pt x="745" y="266"/>
                      </a:lnTo>
                      <a:lnTo>
                        <a:pt x="747" y="264"/>
                      </a:lnTo>
                      <a:lnTo>
                        <a:pt x="748" y="262"/>
                      </a:lnTo>
                      <a:lnTo>
                        <a:pt x="748" y="258"/>
                      </a:lnTo>
                      <a:lnTo>
                        <a:pt x="748" y="258"/>
                      </a:lnTo>
                      <a:lnTo>
                        <a:pt x="748" y="235"/>
                      </a:lnTo>
                      <a:lnTo>
                        <a:pt x="747" y="225"/>
                      </a:lnTo>
                      <a:lnTo>
                        <a:pt x="745" y="217"/>
                      </a:lnTo>
                      <a:lnTo>
                        <a:pt x="745" y="217"/>
                      </a:lnTo>
                      <a:lnTo>
                        <a:pt x="743" y="211"/>
                      </a:lnTo>
                      <a:lnTo>
                        <a:pt x="743" y="207"/>
                      </a:lnTo>
                      <a:lnTo>
                        <a:pt x="744" y="206"/>
                      </a:lnTo>
                      <a:lnTo>
                        <a:pt x="746" y="205"/>
                      </a:lnTo>
                      <a:lnTo>
                        <a:pt x="751" y="204"/>
                      </a:lnTo>
                      <a:lnTo>
                        <a:pt x="751" y="204"/>
                      </a:lnTo>
                      <a:lnTo>
                        <a:pt x="754" y="205"/>
                      </a:lnTo>
                      <a:lnTo>
                        <a:pt x="755" y="206"/>
                      </a:lnTo>
                      <a:lnTo>
                        <a:pt x="757" y="211"/>
                      </a:lnTo>
                      <a:lnTo>
                        <a:pt x="760" y="216"/>
                      </a:lnTo>
                      <a:lnTo>
                        <a:pt x="762" y="218"/>
                      </a:lnTo>
                      <a:lnTo>
                        <a:pt x="766" y="219"/>
                      </a:lnTo>
                      <a:lnTo>
                        <a:pt x="766" y="219"/>
                      </a:lnTo>
                      <a:lnTo>
                        <a:pt x="769" y="218"/>
                      </a:lnTo>
                      <a:lnTo>
                        <a:pt x="771" y="217"/>
                      </a:lnTo>
                      <a:lnTo>
                        <a:pt x="773" y="215"/>
                      </a:lnTo>
                      <a:lnTo>
                        <a:pt x="774" y="211"/>
                      </a:lnTo>
                      <a:lnTo>
                        <a:pt x="775" y="208"/>
                      </a:lnTo>
                      <a:lnTo>
                        <a:pt x="775" y="206"/>
                      </a:lnTo>
                      <a:lnTo>
                        <a:pt x="774" y="203"/>
                      </a:lnTo>
                      <a:lnTo>
                        <a:pt x="773" y="202"/>
                      </a:lnTo>
                      <a:lnTo>
                        <a:pt x="773" y="202"/>
                      </a:lnTo>
                      <a:lnTo>
                        <a:pt x="770" y="198"/>
                      </a:lnTo>
                      <a:lnTo>
                        <a:pt x="768" y="194"/>
                      </a:lnTo>
                      <a:lnTo>
                        <a:pt x="767" y="189"/>
                      </a:lnTo>
                      <a:lnTo>
                        <a:pt x="767" y="187"/>
                      </a:lnTo>
                      <a:lnTo>
                        <a:pt x="767" y="187"/>
                      </a:lnTo>
                      <a:lnTo>
                        <a:pt x="769" y="187"/>
                      </a:lnTo>
                      <a:lnTo>
                        <a:pt x="771" y="188"/>
                      </a:lnTo>
                      <a:lnTo>
                        <a:pt x="774" y="191"/>
                      </a:lnTo>
                      <a:lnTo>
                        <a:pt x="780" y="193"/>
                      </a:lnTo>
                      <a:lnTo>
                        <a:pt x="780" y="193"/>
                      </a:lnTo>
                      <a:lnTo>
                        <a:pt x="786" y="196"/>
                      </a:lnTo>
                      <a:lnTo>
                        <a:pt x="791" y="199"/>
                      </a:lnTo>
                      <a:lnTo>
                        <a:pt x="796" y="203"/>
                      </a:lnTo>
                      <a:lnTo>
                        <a:pt x="797" y="207"/>
                      </a:lnTo>
                      <a:lnTo>
                        <a:pt x="797" y="207"/>
                      </a:lnTo>
                      <a:lnTo>
                        <a:pt x="798" y="210"/>
                      </a:lnTo>
                      <a:lnTo>
                        <a:pt x="799" y="212"/>
                      </a:lnTo>
                      <a:lnTo>
                        <a:pt x="802" y="212"/>
                      </a:lnTo>
                      <a:lnTo>
                        <a:pt x="805" y="212"/>
                      </a:lnTo>
                      <a:lnTo>
                        <a:pt x="805" y="212"/>
                      </a:lnTo>
                      <a:lnTo>
                        <a:pt x="808" y="212"/>
                      </a:lnTo>
                      <a:lnTo>
                        <a:pt x="809" y="211"/>
                      </a:lnTo>
                      <a:lnTo>
                        <a:pt x="804" y="204"/>
                      </a:lnTo>
                      <a:lnTo>
                        <a:pt x="804" y="204"/>
                      </a:lnTo>
                      <a:lnTo>
                        <a:pt x="801" y="198"/>
                      </a:lnTo>
                      <a:lnTo>
                        <a:pt x="800" y="193"/>
                      </a:lnTo>
                      <a:lnTo>
                        <a:pt x="800" y="189"/>
                      </a:lnTo>
                      <a:lnTo>
                        <a:pt x="801" y="183"/>
                      </a:lnTo>
                      <a:lnTo>
                        <a:pt x="801" y="183"/>
                      </a:lnTo>
                      <a:lnTo>
                        <a:pt x="803" y="179"/>
                      </a:lnTo>
                      <a:lnTo>
                        <a:pt x="804" y="176"/>
                      </a:lnTo>
                      <a:lnTo>
                        <a:pt x="804" y="174"/>
                      </a:lnTo>
                      <a:lnTo>
                        <a:pt x="803" y="172"/>
                      </a:lnTo>
                      <a:lnTo>
                        <a:pt x="803" y="172"/>
                      </a:lnTo>
                      <a:lnTo>
                        <a:pt x="799" y="170"/>
                      </a:lnTo>
                      <a:lnTo>
                        <a:pt x="790" y="168"/>
                      </a:lnTo>
                      <a:lnTo>
                        <a:pt x="781" y="167"/>
                      </a:lnTo>
                      <a:lnTo>
                        <a:pt x="774" y="166"/>
                      </a:lnTo>
                      <a:lnTo>
                        <a:pt x="774" y="166"/>
                      </a:lnTo>
                      <a:lnTo>
                        <a:pt x="771" y="164"/>
                      </a:lnTo>
                      <a:lnTo>
                        <a:pt x="770" y="160"/>
                      </a:lnTo>
                      <a:lnTo>
                        <a:pt x="770" y="158"/>
                      </a:lnTo>
                      <a:lnTo>
                        <a:pt x="770" y="156"/>
                      </a:lnTo>
                      <a:lnTo>
                        <a:pt x="771" y="155"/>
                      </a:lnTo>
                      <a:lnTo>
                        <a:pt x="774" y="155"/>
                      </a:lnTo>
                      <a:lnTo>
                        <a:pt x="774" y="155"/>
                      </a:lnTo>
                      <a:lnTo>
                        <a:pt x="783" y="156"/>
                      </a:lnTo>
                      <a:lnTo>
                        <a:pt x="786" y="156"/>
                      </a:lnTo>
                      <a:lnTo>
                        <a:pt x="789" y="155"/>
                      </a:lnTo>
                      <a:lnTo>
                        <a:pt x="789" y="155"/>
                      </a:lnTo>
                      <a:lnTo>
                        <a:pt x="793" y="152"/>
                      </a:lnTo>
                      <a:lnTo>
                        <a:pt x="798" y="150"/>
                      </a:lnTo>
                      <a:lnTo>
                        <a:pt x="800" y="149"/>
                      </a:lnTo>
                      <a:lnTo>
                        <a:pt x="802" y="149"/>
                      </a:lnTo>
                      <a:lnTo>
                        <a:pt x="803" y="150"/>
                      </a:lnTo>
                      <a:lnTo>
                        <a:pt x="804" y="152"/>
                      </a:lnTo>
                      <a:lnTo>
                        <a:pt x="804" y="152"/>
                      </a:lnTo>
                      <a:lnTo>
                        <a:pt x="805" y="162"/>
                      </a:lnTo>
                      <a:lnTo>
                        <a:pt x="808" y="165"/>
                      </a:lnTo>
                      <a:lnTo>
                        <a:pt x="811" y="167"/>
                      </a:lnTo>
                      <a:lnTo>
                        <a:pt x="811" y="167"/>
                      </a:lnTo>
                      <a:lnTo>
                        <a:pt x="813" y="168"/>
                      </a:lnTo>
                      <a:lnTo>
                        <a:pt x="815" y="169"/>
                      </a:lnTo>
                      <a:lnTo>
                        <a:pt x="817" y="174"/>
                      </a:lnTo>
                      <a:lnTo>
                        <a:pt x="819" y="177"/>
                      </a:lnTo>
                      <a:lnTo>
                        <a:pt x="820" y="178"/>
                      </a:lnTo>
                      <a:lnTo>
                        <a:pt x="824" y="179"/>
                      </a:lnTo>
                      <a:lnTo>
                        <a:pt x="824" y="179"/>
                      </a:lnTo>
                      <a:lnTo>
                        <a:pt x="826" y="179"/>
                      </a:lnTo>
                      <a:lnTo>
                        <a:pt x="828" y="178"/>
                      </a:lnTo>
                      <a:lnTo>
                        <a:pt x="830" y="175"/>
                      </a:lnTo>
                      <a:lnTo>
                        <a:pt x="832" y="172"/>
                      </a:lnTo>
                      <a:lnTo>
                        <a:pt x="832" y="170"/>
                      </a:lnTo>
                      <a:lnTo>
                        <a:pt x="832" y="170"/>
                      </a:lnTo>
                      <a:lnTo>
                        <a:pt x="834" y="169"/>
                      </a:lnTo>
                      <a:lnTo>
                        <a:pt x="837" y="168"/>
                      </a:lnTo>
                      <a:lnTo>
                        <a:pt x="842" y="169"/>
                      </a:lnTo>
                      <a:lnTo>
                        <a:pt x="842" y="169"/>
                      </a:lnTo>
                      <a:lnTo>
                        <a:pt x="848" y="170"/>
                      </a:lnTo>
                      <a:lnTo>
                        <a:pt x="855" y="172"/>
                      </a:lnTo>
                      <a:lnTo>
                        <a:pt x="857" y="172"/>
                      </a:lnTo>
                      <a:lnTo>
                        <a:pt x="859" y="170"/>
                      </a:lnTo>
                      <a:lnTo>
                        <a:pt x="860" y="168"/>
                      </a:lnTo>
                      <a:lnTo>
                        <a:pt x="860" y="166"/>
                      </a:lnTo>
                      <a:lnTo>
                        <a:pt x="860" y="166"/>
                      </a:lnTo>
                      <a:lnTo>
                        <a:pt x="860" y="164"/>
                      </a:lnTo>
                      <a:lnTo>
                        <a:pt x="859" y="163"/>
                      </a:lnTo>
                      <a:lnTo>
                        <a:pt x="857" y="161"/>
                      </a:lnTo>
                      <a:lnTo>
                        <a:pt x="856" y="161"/>
                      </a:lnTo>
                      <a:lnTo>
                        <a:pt x="855" y="159"/>
                      </a:lnTo>
                      <a:lnTo>
                        <a:pt x="855" y="156"/>
                      </a:lnTo>
                      <a:lnTo>
                        <a:pt x="854" y="153"/>
                      </a:lnTo>
                      <a:lnTo>
                        <a:pt x="854" y="153"/>
                      </a:lnTo>
                      <a:lnTo>
                        <a:pt x="854" y="145"/>
                      </a:lnTo>
                      <a:lnTo>
                        <a:pt x="854" y="137"/>
                      </a:lnTo>
                      <a:lnTo>
                        <a:pt x="853" y="131"/>
                      </a:lnTo>
                      <a:lnTo>
                        <a:pt x="849" y="127"/>
                      </a:lnTo>
                      <a:lnTo>
                        <a:pt x="849" y="127"/>
                      </a:lnTo>
                      <a:lnTo>
                        <a:pt x="849" y="126"/>
                      </a:lnTo>
                      <a:lnTo>
                        <a:pt x="849" y="126"/>
                      </a:lnTo>
                      <a:lnTo>
                        <a:pt x="854" y="125"/>
                      </a:lnTo>
                      <a:lnTo>
                        <a:pt x="858" y="123"/>
                      </a:lnTo>
                      <a:lnTo>
                        <a:pt x="859" y="121"/>
                      </a:lnTo>
                      <a:lnTo>
                        <a:pt x="860" y="119"/>
                      </a:lnTo>
                      <a:lnTo>
                        <a:pt x="860" y="119"/>
                      </a:lnTo>
                      <a:lnTo>
                        <a:pt x="859" y="105"/>
                      </a:lnTo>
                      <a:lnTo>
                        <a:pt x="859" y="103"/>
                      </a:lnTo>
                      <a:lnTo>
                        <a:pt x="860" y="101"/>
                      </a:lnTo>
                      <a:lnTo>
                        <a:pt x="861" y="101"/>
                      </a:lnTo>
                      <a:lnTo>
                        <a:pt x="863" y="101"/>
                      </a:lnTo>
                      <a:lnTo>
                        <a:pt x="863" y="101"/>
                      </a:lnTo>
                      <a:lnTo>
                        <a:pt x="870" y="104"/>
                      </a:lnTo>
                      <a:lnTo>
                        <a:pt x="876" y="106"/>
                      </a:lnTo>
                      <a:lnTo>
                        <a:pt x="880" y="107"/>
                      </a:lnTo>
                      <a:lnTo>
                        <a:pt x="882" y="107"/>
                      </a:lnTo>
                      <a:lnTo>
                        <a:pt x="885" y="106"/>
                      </a:lnTo>
                      <a:lnTo>
                        <a:pt x="887" y="103"/>
                      </a:lnTo>
                      <a:lnTo>
                        <a:pt x="887" y="103"/>
                      </a:lnTo>
                      <a:lnTo>
                        <a:pt x="888" y="101"/>
                      </a:lnTo>
                      <a:lnTo>
                        <a:pt x="888" y="98"/>
                      </a:lnTo>
                      <a:lnTo>
                        <a:pt x="887" y="97"/>
                      </a:lnTo>
                      <a:lnTo>
                        <a:pt x="886" y="96"/>
                      </a:lnTo>
                      <a:lnTo>
                        <a:pt x="882" y="95"/>
                      </a:lnTo>
                      <a:lnTo>
                        <a:pt x="881" y="94"/>
                      </a:lnTo>
                      <a:lnTo>
                        <a:pt x="880" y="93"/>
                      </a:lnTo>
                      <a:lnTo>
                        <a:pt x="880" y="93"/>
                      </a:lnTo>
                      <a:lnTo>
                        <a:pt x="881" y="92"/>
                      </a:lnTo>
                      <a:lnTo>
                        <a:pt x="882" y="91"/>
                      </a:lnTo>
                      <a:lnTo>
                        <a:pt x="888" y="91"/>
                      </a:lnTo>
                      <a:lnTo>
                        <a:pt x="895" y="90"/>
                      </a:lnTo>
                      <a:lnTo>
                        <a:pt x="898" y="88"/>
                      </a:lnTo>
                      <a:lnTo>
                        <a:pt x="899" y="86"/>
                      </a:lnTo>
                      <a:lnTo>
                        <a:pt x="899" y="86"/>
                      </a:lnTo>
                      <a:lnTo>
                        <a:pt x="899" y="81"/>
                      </a:lnTo>
                      <a:lnTo>
                        <a:pt x="898" y="78"/>
                      </a:lnTo>
                      <a:lnTo>
                        <a:pt x="896" y="75"/>
                      </a:lnTo>
                      <a:lnTo>
                        <a:pt x="895" y="70"/>
                      </a:lnTo>
                      <a:lnTo>
                        <a:pt x="895" y="70"/>
                      </a:lnTo>
                      <a:lnTo>
                        <a:pt x="894" y="63"/>
                      </a:lnTo>
                      <a:lnTo>
                        <a:pt x="892" y="55"/>
                      </a:lnTo>
                      <a:lnTo>
                        <a:pt x="892" y="49"/>
                      </a:lnTo>
                      <a:lnTo>
                        <a:pt x="895" y="47"/>
                      </a:lnTo>
                      <a:lnTo>
                        <a:pt x="896" y="46"/>
                      </a:lnTo>
                      <a:lnTo>
                        <a:pt x="896" y="46"/>
                      </a:lnTo>
                      <a:lnTo>
                        <a:pt x="898" y="46"/>
                      </a:lnTo>
                      <a:lnTo>
                        <a:pt x="899" y="47"/>
                      </a:lnTo>
                      <a:lnTo>
                        <a:pt x="900" y="50"/>
                      </a:lnTo>
                      <a:lnTo>
                        <a:pt x="902" y="55"/>
                      </a:lnTo>
                      <a:lnTo>
                        <a:pt x="903" y="56"/>
                      </a:lnTo>
                      <a:lnTo>
                        <a:pt x="905" y="58"/>
                      </a:lnTo>
                      <a:lnTo>
                        <a:pt x="905" y="58"/>
                      </a:lnTo>
                      <a:lnTo>
                        <a:pt x="909" y="58"/>
                      </a:lnTo>
                      <a:lnTo>
                        <a:pt x="912" y="56"/>
                      </a:lnTo>
                      <a:lnTo>
                        <a:pt x="917" y="53"/>
                      </a:lnTo>
                      <a:lnTo>
                        <a:pt x="922" y="50"/>
                      </a:lnTo>
                      <a:lnTo>
                        <a:pt x="924" y="50"/>
                      </a:lnTo>
                      <a:lnTo>
                        <a:pt x="926" y="50"/>
                      </a:lnTo>
                      <a:lnTo>
                        <a:pt x="926" y="50"/>
                      </a:lnTo>
                      <a:lnTo>
                        <a:pt x="928" y="52"/>
                      </a:lnTo>
                      <a:lnTo>
                        <a:pt x="928" y="52"/>
                      </a:lnTo>
                      <a:lnTo>
                        <a:pt x="927" y="55"/>
                      </a:lnTo>
                      <a:lnTo>
                        <a:pt x="925" y="62"/>
                      </a:lnTo>
                      <a:lnTo>
                        <a:pt x="925" y="62"/>
                      </a:lnTo>
                      <a:lnTo>
                        <a:pt x="923" y="76"/>
                      </a:lnTo>
                      <a:lnTo>
                        <a:pt x="922" y="81"/>
                      </a:lnTo>
                      <a:lnTo>
                        <a:pt x="917" y="86"/>
                      </a:lnTo>
                      <a:lnTo>
                        <a:pt x="917" y="86"/>
                      </a:lnTo>
                      <a:lnTo>
                        <a:pt x="915" y="88"/>
                      </a:lnTo>
                      <a:lnTo>
                        <a:pt x="914" y="91"/>
                      </a:lnTo>
                      <a:lnTo>
                        <a:pt x="912" y="97"/>
                      </a:lnTo>
                      <a:lnTo>
                        <a:pt x="913" y="103"/>
                      </a:lnTo>
                      <a:lnTo>
                        <a:pt x="914" y="105"/>
                      </a:lnTo>
                      <a:lnTo>
                        <a:pt x="916" y="107"/>
                      </a:lnTo>
                      <a:lnTo>
                        <a:pt x="916" y="107"/>
                      </a:lnTo>
                      <a:lnTo>
                        <a:pt x="917" y="109"/>
                      </a:lnTo>
                      <a:lnTo>
                        <a:pt x="918" y="112"/>
                      </a:lnTo>
                      <a:lnTo>
                        <a:pt x="920" y="123"/>
                      </a:lnTo>
                      <a:lnTo>
                        <a:pt x="920" y="138"/>
                      </a:lnTo>
                      <a:lnTo>
                        <a:pt x="939" y="137"/>
                      </a:lnTo>
                      <a:lnTo>
                        <a:pt x="939" y="137"/>
                      </a:lnTo>
                      <a:lnTo>
                        <a:pt x="941" y="122"/>
                      </a:lnTo>
                      <a:lnTo>
                        <a:pt x="941" y="111"/>
                      </a:lnTo>
                      <a:lnTo>
                        <a:pt x="941" y="104"/>
                      </a:lnTo>
                      <a:lnTo>
                        <a:pt x="941" y="104"/>
                      </a:lnTo>
                      <a:lnTo>
                        <a:pt x="941" y="101"/>
                      </a:lnTo>
                      <a:lnTo>
                        <a:pt x="942" y="98"/>
                      </a:lnTo>
                      <a:lnTo>
                        <a:pt x="944" y="93"/>
                      </a:lnTo>
                      <a:lnTo>
                        <a:pt x="947" y="88"/>
                      </a:lnTo>
                      <a:lnTo>
                        <a:pt x="948" y="83"/>
                      </a:lnTo>
                      <a:lnTo>
                        <a:pt x="948" y="83"/>
                      </a:lnTo>
                      <a:lnTo>
                        <a:pt x="949" y="81"/>
                      </a:lnTo>
                      <a:lnTo>
                        <a:pt x="951" y="79"/>
                      </a:lnTo>
                      <a:lnTo>
                        <a:pt x="955" y="76"/>
                      </a:lnTo>
                      <a:lnTo>
                        <a:pt x="958" y="72"/>
                      </a:lnTo>
                      <a:lnTo>
                        <a:pt x="959" y="68"/>
                      </a:lnTo>
                      <a:lnTo>
                        <a:pt x="960" y="64"/>
                      </a:lnTo>
                      <a:lnTo>
                        <a:pt x="960" y="64"/>
                      </a:lnTo>
                      <a:lnTo>
                        <a:pt x="960" y="60"/>
                      </a:lnTo>
                      <a:lnTo>
                        <a:pt x="961" y="54"/>
                      </a:lnTo>
                      <a:lnTo>
                        <a:pt x="965" y="41"/>
                      </a:lnTo>
                      <a:lnTo>
                        <a:pt x="969" y="31"/>
                      </a:lnTo>
                      <a:lnTo>
                        <a:pt x="971" y="29"/>
                      </a:lnTo>
                      <a:lnTo>
                        <a:pt x="972" y="27"/>
                      </a:lnTo>
                      <a:lnTo>
                        <a:pt x="972" y="27"/>
                      </a:lnTo>
                      <a:lnTo>
                        <a:pt x="974" y="30"/>
                      </a:lnTo>
                      <a:lnTo>
                        <a:pt x="975" y="31"/>
                      </a:lnTo>
                      <a:lnTo>
                        <a:pt x="974" y="34"/>
                      </a:lnTo>
                      <a:lnTo>
                        <a:pt x="972" y="40"/>
                      </a:lnTo>
                      <a:lnTo>
                        <a:pt x="972" y="40"/>
                      </a:lnTo>
                      <a:lnTo>
                        <a:pt x="968" y="48"/>
                      </a:lnTo>
                      <a:lnTo>
                        <a:pt x="966" y="58"/>
                      </a:lnTo>
                      <a:lnTo>
                        <a:pt x="965" y="61"/>
                      </a:lnTo>
                      <a:lnTo>
                        <a:pt x="965" y="64"/>
                      </a:lnTo>
                      <a:lnTo>
                        <a:pt x="966" y="66"/>
                      </a:lnTo>
                      <a:lnTo>
                        <a:pt x="968" y="67"/>
                      </a:lnTo>
                      <a:lnTo>
                        <a:pt x="968" y="67"/>
                      </a:lnTo>
                      <a:lnTo>
                        <a:pt x="977" y="69"/>
                      </a:lnTo>
                      <a:lnTo>
                        <a:pt x="979" y="69"/>
                      </a:lnTo>
                      <a:lnTo>
                        <a:pt x="981" y="72"/>
                      </a:lnTo>
                      <a:lnTo>
                        <a:pt x="982" y="73"/>
                      </a:lnTo>
                      <a:lnTo>
                        <a:pt x="982" y="76"/>
                      </a:lnTo>
                      <a:lnTo>
                        <a:pt x="982" y="76"/>
                      </a:lnTo>
                      <a:lnTo>
                        <a:pt x="981" y="83"/>
                      </a:lnTo>
                      <a:lnTo>
                        <a:pt x="979" y="91"/>
                      </a:lnTo>
                      <a:lnTo>
                        <a:pt x="977" y="96"/>
                      </a:lnTo>
                      <a:lnTo>
                        <a:pt x="977" y="98"/>
                      </a:lnTo>
                      <a:lnTo>
                        <a:pt x="980" y="98"/>
                      </a:lnTo>
                      <a:lnTo>
                        <a:pt x="980" y="98"/>
                      </a:lnTo>
                      <a:lnTo>
                        <a:pt x="982" y="98"/>
                      </a:lnTo>
                      <a:lnTo>
                        <a:pt x="984" y="96"/>
                      </a:lnTo>
                      <a:lnTo>
                        <a:pt x="989" y="90"/>
                      </a:lnTo>
                      <a:lnTo>
                        <a:pt x="995" y="81"/>
                      </a:lnTo>
                      <a:lnTo>
                        <a:pt x="998" y="78"/>
                      </a:lnTo>
                      <a:lnTo>
                        <a:pt x="1001" y="75"/>
                      </a:lnTo>
                      <a:lnTo>
                        <a:pt x="1001" y="75"/>
                      </a:lnTo>
                      <a:lnTo>
                        <a:pt x="1006" y="69"/>
                      </a:lnTo>
                      <a:lnTo>
                        <a:pt x="1010" y="65"/>
                      </a:lnTo>
                      <a:lnTo>
                        <a:pt x="1010" y="60"/>
                      </a:lnTo>
                      <a:lnTo>
                        <a:pt x="1010" y="59"/>
                      </a:lnTo>
                      <a:lnTo>
                        <a:pt x="1008" y="56"/>
                      </a:lnTo>
                      <a:lnTo>
                        <a:pt x="1008" y="56"/>
                      </a:lnTo>
                      <a:lnTo>
                        <a:pt x="1005" y="55"/>
                      </a:lnTo>
                      <a:lnTo>
                        <a:pt x="1003" y="54"/>
                      </a:lnTo>
                      <a:lnTo>
                        <a:pt x="1002" y="52"/>
                      </a:lnTo>
                      <a:lnTo>
                        <a:pt x="1002" y="48"/>
                      </a:lnTo>
                      <a:lnTo>
                        <a:pt x="1002" y="48"/>
                      </a:lnTo>
                      <a:lnTo>
                        <a:pt x="1003" y="45"/>
                      </a:lnTo>
                      <a:lnTo>
                        <a:pt x="1004" y="43"/>
                      </a:lnTo>
                      <a:lnTo>
                        <a:pt x="1008" y="39"/>
                      </a:lnTo>
                      <a:lnTo>
                        <a:pt x="1011" y="37"/>
                      </a:lnTo>
                      <a:lnTo>
                        <a:pt x="1012" y="35"/>
                      </a:lnTo>
                      <a:lnTo>
                        <a:pt x="1012" y="33"/>
                      </a:lnTo>
                      <a:lnTo>
                        <a:pt x="1012" y="33"/>
                      </a:lnTo>
                      <a:lnTo>
                        <a:pt x="1012" y="27"/>
                      </a:lnTo>
                      <a:lnTo>
                        <a:pt x="1012" y="23"/>
                      </a:lnTo>
                      <a:lnTo>
                        <a:pt x="1012" y="21"/>
                      </a:lnTo>
                      <a:lnTo>
                        <a:pt x="1011" y="20"/>
                      </a:lnTo>
                      <a:lnTo>
                        <a:pt x="1009" y="19"/>
                      </a:lnTo>
                      <a:lnTo>
                        <a:pt x="1006" y="18"/>
                      </a:lnTo>
                      <a:lnTo>
                        <a:pt x="1006" y="18"/>
                      </a:lnTo>
                      <a:lnTo>
                        <a:pt x="1003" y="17"/>
                      </a:lnTo>
                      <a:lnTo>
                        <a:pt x="1002" y="16"/>
                      </a:lnTo>
                      <a:lnTo>
                        <a:pt x="1001" y="12"/>
                      </a:lnTo>
                      <a:lnTo>
                        <a:pt x="1001" y="10"/>
                      </a:lnTo>
                      <a:lnTo>
                        <a:pt x="1002" y="7"/>
                      </a:lnTo>
                      <a:lnTo>
                        <a:pt x="1004" y="6"/>
                      </a:lnTo>
                      <a:lnTo>
                        <a:pt x="1006" y="5"/>
                      </a:lnTo>
                      <a:lnTo>
                        <a:pt x="1009" y="5"/>
                      </a:lnTo>
                      <a:lnTo>
                        <a:pt x="1009" y="5"/>
                      </a:lnTo>
                      <a:lnTo>
                        <a:pt x="1014" y="6"/>
                      </a:lnTo>
                      <a:lnTo>
                        <a:pt x="1018" y="7"/>
                      </a:lnTo>
                      <a:lnTo>
                        <a:pt x="1023" y="6"/>
                      </a:lnTo>
                      <a:lnTo>
                        <a:pt x="1026" y="3"/>
                      </a:lnTo>
                      <a:lnTo>
                        <a:pt x="1026" y="3"/>
                      </a:lnTo>
                      <a:lnTo>
                        <a:pt x="1028" y="0"/>
                      </a:lnTo>
                      <a:lnTo>
                        <a:pt x="1030" y="0"/>
                      </a:lnTo>
                      <a:lnTo>
                        <a:pt x="1031" y="2"/>
                      </a:lnTo>
                      <a:lnTo>
                        <a:pt x="1031" y="5"/>
                      </a:lnTo>
                      <a:lnTo>
                        <a:pt x="1031" y="5"/>
                      </a:lnTo>
                      <a:lnTo>
                        <a:pt x="1031" y="8"/>
                      </a:lnTo>
                      <a:lnTo>
                        <a:pt x="1033" y="9"/>
                      </a:lnTo>
                      <a:lnTo>
                        <a:pt x="1037" y="10"/>
                      </a:lnTo>
                      <a:lnTo>
                        <a:pt x="1041" y="10"/>
                      </a:lnTo>
                      <a:lnTo>
                        <a:pt x="1041" y="10"/>
                      </a:lnTo>
                      <a:lnTo>
                        <a:pt x="1043" y="10"/>
                      </a:lnTo>
                      <a:lnTo>
                        <a:pt x="1045" y="11"/>
                      </a:lnTo>
                      <a:lnTo>
                        <a:pt x="1045" y="12"/>
                      </a:lnTo>
                      <a:lnTo>
                        <a:pt x="1045" y="13"/>
                      </a:lnTo>
                      <a:lnTo>
                        <a:pt x="1043" y="17"/>
                      </a:lnTo>
                      <a:lnTo>
                        <a:pt x="1039" y="18"/>
                      </a:lnTo>
                      <a:lnTo>
                        <a:pt x="1039" y="18"/>
                      </a:lnTo>
                      <a:lnTo>
                        <a:pt x="1037" y="19"/>
                      </a:lnTo>
                      <a:lnTo>
                        <a:pt x="1035" y="20"/>
                      </a:lnTo>
                      <a:lnTo>
                        <a:pt x="1034" y="22"/>
                      </a:lnTo>
                      <a:lnTo>
                        <a:pt x="1032" y="25"/>
                      </a:lnTo>
                      <a:lnTo>
                        <a:pt x="1031" y="26"/>
                      </a:lnTo>
                      <a:lnTo>
                        <a:pt x="1028" y="26"/>
                      </a:lnTo>
                      <a:lnTo>
                        <a:pt x="1028" y="26"/>
                      </a:lnTo>
                      <a:lnTo>
                        <a:pt x="1023" y="24"/>
                      </a:lnTo>
                      <a:lnTo>
                        <a:pt x="1019" y="23"/>
                      </a:lnTo>
                      <a:lnTo>
                        <a:pt x="1018" y="23"/>
                      </a:lnTo>
                      <a:lnTo>
                        <a:pt x="1017" y="24"/>
                      </a:lnTo>
                      <a:lnTo>
                        <a:pt x="1016" y="27"/>
                      </a:lnTo>
                      <a:lnTo>
                        <a:pt x="1016" y="27"/>
                      </a:lnTo>
                      <a:lnTo>
                        <a:pt x="1016" y="33"/>
                      </a:lnTo>
                      <a:lnTo>
                        <a:pt x="1016" y="36"/>
                      </a:lnTo>
                      <a:lnTo>
                        <a:pt x="1018" y="37"/>
                      </a:lnTo>
                      <a:lnTo>
                        <a:pt x="1022" y="38"/>
                      </a:lnTo>
                      <a:lnTo>
                        <a:pt x="1022" y="38"/>
                      </a:lnTo>
                      <a:lnTo>
                        <a:pt x="1025" y="38"/>
                      </a:lnTo>
                      <a:lnTo>
                        <a:pt x="1028" y="39"/>
                      </a:lnTo>
                      <a:lnTo>
                        <a:pt x="1029" y="41"/>
                      </a:lnTo>
                      <a:lnTo>
                        <a:pt x="1028" y="43"/>
                      </a:lnTo>
                      <a:lnTo>
                        <a:pt x="1028" y="43"/>
                      </a:lnTo>
                      <a:lnTo>
                        <a:pt x="1023" y="50"/>
                      </a:lnTo>
                      <a:lnTo>
                        <a:pt x="1022" y="52"/>
                      </a:lnTo>
                      <a:lnTo>
                        <a:pt x="1020" y="54"/>
                      </a:lnTo>
                      <a:lnTo>
                        <a:pt x="1022" y="55"/>
                      </a:lnTo>
                      <a:lnTo>
                        <a:pt x="1024" y="56"/>
                      </a:lnTo>
                      <a:lnTo>
                        <a:pt x="1024" y="56"/>
                      </a:lnTo>
                      <a:lnTo>
                        <a:pt x="1029" y="56"/>
                      </a:lnTo>
                      <a:lnTo>
                        <a:pt x="1033" y="55"/>
                      </a:lnTo>
                      <a:lnTo>
                        <a:pt x="1037" y="55"/>
                      </a:lnTo>
                      <a:lnTo>
                        <a:pt x="1038" y="56"/>
                      </a:lnTo>
                      <a:lnTo>
                        <a:pt x="1038" y="58"/>
                      </a:lnTo>
                      <a:lnTo>
                        <a:pt x="1038" y="58"/>
                      </a:lnTo>
                      <a:lnTo>
                        <a:pt x="1037" y="68"/>
                      </a:lnTo>
                      <a:lnTo>
                        <a:pt x="1038" y="73"/>
                      </a:lnTo>
                      <a:lnTo>
                        <a:pt x="1039" y="74"/>
                      </a:lnTo>
                      <a:lnTo>
                        <a:pt x="1041" y="74"/>
                      </a:lnTo>
                      <a:lnTo>
                        <a:pt x="1041" y="74"/>
                      </a:lnTo>
                      <a:lnTo>
                        <a:pt x="1043" y="75"/>
                      </a:lnTo>
                      <a:lnTo>
                        <a:pt x="1045" y="76"/>
                      </a:lnTo>
                      <a:lnTo>
                        <a:pt x="1047" y="79"/>
                      </a:lnTo>
                      <a:lnTo>
                        <a:pt x="1048" y="83"/>
                      </a:lnTo>
                      <a:lnTo>
                        <a:pt x="1048" y="83"/>
                      </a:lnTo>
                      <a:lnTo>
                        <a:pt x="1052" y="86"/>
                      </a:lnTo>
                      <a:lnTo>
                        <a:pt x="1055" y="86"/>
                      </a:lnTo>
                      <a:lnTo>
                        <a:pt x="1056" y="86"/>
                      </a:lnTo>
                      <a:lnTo>
                        <a:pt x="1057" y="84"/>
                      </a:lnTo>
                      <a:lnTo>
                        <a:pt x="1057" y="84"/>
                      </a:lnTo>
                      <a:lnTo>
                        <a:pt x="1058" y="82"/>
                      </a:lnTo>
                      <a:lnTo>
                        <a:pt x="1058" y="80"/>
                      </a:lnTo>
                      <a:lnTo>
                        <a:pt x="1058" y="73"/>
                      </a:lnTo>
                      <a:lnTo>
                        <a:pt x="1058" y="66"/>
                      </a:lnTo>
                      <a:lnTo>
                        <a:pt x="1058" y="64"/>
                      </a:lnTo>
                      <a:lnTo>
                        <a:pt x="1059" y="63"/>
                      </a:lnTo>
                      <a:lnTo>
                        <a:pt x="1059" y="63"/>
                      </a:lnTo>
                      <a:lnTo>
                        <a:pt x="1060" y="62"/>
                      </a:lnTo>
                      <a:lnTo>
                        <a:pt x="1061" y="59"/>
                      </a:lnTo>
                      <a:lnTo>
                        <a:pt x="1062" y="48"/>
                      </a:lnTo>
                      <a:lnTo>
                        <a:pt x="1062" y="38"/>
                      </a:lnTo>
                      <a:lnTo>
                        <a:pt x="1061" y="34"/>
                      </a:lnTo>
                      <a:lnTo>
                        <a:pt x="1060" y="33"/>
                      </a:lnTo>
                      <a:lnTo>
                        <a:pt x="1060" y="33"/>
                      </a:lnTo>
                      <a:lnTo>
                        <a:pt x="1059" y="32"/>
                      </a:lnTo>
                      <a:lnTo>
                        <a:pt x="1058" y="30"/>
                      </a:lnTo>
                      <a:lnTo>
                        <a:pt x="1058" y="23"/>
                      </a:lnTo>
                      <a:lnTo>
                        <a:pt x="1058" y="20"/>
                      </a:lnTo>
                      <a:lnTo>
                        <a:pt x="1059" y="17"/>
                      </a:lnTo>
                      <a:lnTo>
                        <a:pt x="1061" y="15"/>
                      </a:lnTo>
                      <a:lnTo>
                        <a:pt x="1063" y="15"/>
                      </a:lnTo>
                      <a:lnTo>
                        <a:pt x="1063" y="15"/>
                      </a:lnTo>
                      <a:lnTo>
                        <a:pt x="1068" y="15"/>
                      </a:lnTo>
                      <a:lnTo>
                        <a:pt x="1073" y="16"/>
                      </a:lnTo>
                      <a:lnTo>
                        <a:pt x="1076" y="19"/>
                      </a:lnTo>
                      <a:lnTo>
                        <a:pt x="1080" y="22"/>
                      </a:lnTo>
                      <a:lnTo>
                        <a:pt x="1080" y="22"/>
                      </a:lnTo>
                      <a:lnTo>
                        <a:pt x="1083" y="27"/>
                      </a:lnTo>
                      <a:lnTo>
                        <a:pt x="1086" y="31"/>
                      </a:lnTo>
                      <a:lnTo>
                        <a:pt x="1088" y="32"/>
                      </a:lnTo>
                      <a:lnTo>
                        <a:pt x="1090" y="32"/>
                      </a:lnTo>
                      <a:lnTo>
                        <a:pt x="1092" y="31"/>
                      </a:lnTo>
                      <a:lnTo>
                        <a:pt x="1095" y="30"/>
                      </a:lnTo>
                      <a:lnTo>
                        <a:pt x="1095" y="30"/>
                      </a:lnTo>
                      <a:lnTo>
                        <a:pt x="1100" y="25"/>
                      </a:lnTo>
                      <a:lnTo>
                        <a:pt x="1104" y="23"/>
                      </a:lnTo>
                      <a:lnTo>
                        <a:pt x="1105" y="22"/>
                      </a:lnTo>
                      <a:lnTo>
                        <a:pt x="1106" y="22"/>
                      </a:lnTo>
                      <a:lnTo>
                        <a:pt x="1108" y="24"/>
                      </a:lnTo>
                      <a:lnTo>
                        <a:pt x="1109" y="26"/>
                      </a:lnTo>
                      <a:lnTo>
                        <a:pt x="1109" y="26"/>
                      </a:lnTo>
                      <a:lnTo>
                        <a:pt x="1108" y="36"/>
                      </a:lnTo>
                      <a:lnTo>
                        <a:pt x="1109" y="37"/>
                      </a:lnTo>
                      <a:lnTo>
                        <a:pt x="1110" y="37"/>
                      </a:lnTo>
                      <a:lnTo>
                        <a:pt x="1113" y="37"/>
                      </a:lnTo>
                      <a:lnTo>
                        <a:pt x="1113" y="37"/>
                      </a:lnTo>
                      <a:lnTo>
                        <a:pt x="1116" y="36"/>
                      </a:lnTo>
                      <a:lnTo>
                        <a:pt x="1117" y="36"/>
                      </a:lnTo>
                      <a:lnTo>
                        <a:pt x="1119" y="41"/>
                      </a:lnTo>
                      <a:lnTo>
                        <a:pt x="1119" y="41"/>
                      </a:lnTo>
                      <a:lnTo>
                        <a:pt x="1120" y="45"/>
                      </a:lnTo>
                      <a:lnTo>
                        <a:pt x="1124" y="46"/>
                      </a:lnTo>
                      <a:lnTo>
                        <a:pt x="1127" y="45"/>
                      </a:lnTo>
                      <a:lnTo>
                        <a:pt x="1130" y="43"/>
                      </a:lnTo>
                      <a:lnTo>
                        <a:pt x="1130" y="43"/>
                      </a:lnTo>
                      <a:lnTo>
                        <a:pt x="1133" y="39"/>
                      </a:lnTo>
                      <a:lnTo>
                        <a:pt x="1138" y="38"/>
                      </a:lnTo>
                      <a:lnTo>
                        <a:pt x="1141" y="39"/>
                      </a:lnTo>
                      <a:lnTo>
                        <a:pt x="1145" y="43"/>
                      </a:lnTo>
                      <a:lnTo>
                        <a:pt x="1145" y="43"/>
                      </a:lnTo>
                      <a:lnTo>
                        <a:pt x="1153" y="48"/>
                      </a:lnTo>
                      <a:lnTo>
                        <a:pt x="1156" y="49"/>
                      </a:lnTo>
                      <a:lnTo>
                        <a:pt x="1159" y="50"/>
                      </a:lnTo>
                      <a:lnTo>
                        <a:pt x="1159" y="50"/>
                      </a:lnTo>
                      <a:lnTo>
                        <a:pt x="1160" y="50"/>
                      </a:lnTo>
                      <a:lnTo>
                        <a:pt x="1161" y="51"/>
                      </a:lnTo>
                      <a:lnTo>
                        <a:pt x="1160" y="53"/>
                      </a:lnTo>
                      <a:lnTo>
                        <a:pt x="1155" y="60"/>
                      </a:lnTo>
                      <a:lnTo>
                        <a:pt x="1155" y="60"/>
                      </a:lnTo>
                      <a:lnTo>
                        <a:pt x="1147" y="66"/>
                      </a:lnTo>
                      <a:lnTo>
                        <a:pt x="1145" y="69"/>
                      </a:lnTo>
                      <a:lnTo>
                        <a:pt x="1144" y="75"/>
                      </a:lnTo>
                      <a:lnTo>
                        <a:pt x="1144" y="75"/>
                      </a:lnTo>
                      <a:lnTo>
                        <a:pt x="1144" y="80"/>
                      </a:lnTo>
                      <a:lnTo>
                        <a:pt x="1142" y="86"/>
                      </a:lnTo>
                      <a:lnTo>
                        <a:pt x="1140" y="91"/>
                      </a:lnTo>
                      <a:lnTo>
                        <a:pt x="1140" y="91"/>
                      </a:lnTo>
                      <a:lnTo>
                        <a:pt x="1128" y="91"/>
                      </a:lnTo>
                      <a:lnTo>
                        <a:pt x="1104" y="92"/>
                      </a:lnTo>
                      <a:lnTo>
                        <a:pt x="1104" y="92"/>
                      </a:lnTo>
                      <a:lnTo>
                        <a:pt x="1094" y="93"/>
                      </a:lnTo>
                      <a:lnTo>
                        <a:pt x="1084" y="95"/>
                      </a:lnTo>
                      <a:lnTo>
                        <a:pt x="1077" y="97"/>
                      </a:lnTo>
                      <a:lnTo>
                        <a:pt x="1075" y="98"/>
                      </a:lnTo>
                      <a:lnTo>
                        <a:pt x="1075" y="101"/>
                      </a:lnTo>
                      <a:lnTo>
                        <a:pt x="1075" y="101"/>
                      </a:lnTo>
                      <a:lnTo>
                        <a:pt x="1075" y="103"/>
                      </a:lnTo>
                      <a:lnTo>
                        <a:pt x="1076" y="105"/>
                      </a:lnTo>
                      <a:lnTo>
                        <a:pt x="1081" y="107"/>
                      </a:lnTo>
                      <a:lnTo>
                        <a:pt x="1088" y="109"/>
                      </a:lnTo>
                      <a:lnTo>
                        <a:pt x="1099" y="111"/>
                      </a:lnTo>
                      <a:lnTo>
                        <a:pt x="1099" y="111"/>
                      </a:lnTo>
                      <a:lnTo>
                        <a:pt x="1109" y="113"/>
                      </a:lnTo>
                      <a:lnTo>
                        <a:pt x="1114" y="117"/>
                      </a:lnTo>
                      <a:lnTo>
                        <a:pt x="1116" y="119"/>
                      </a:lnTo>
                      <a:lnTo>
                        <a:pt x="1116" y="120"/>
                      </a:lnTo>
                      <a:lnTo>
                        <a:pt x="1117" y="124"/>
                      </a:lnTo>
                      <a:lnTo>
                        <a:pt x="1117" y="124"/>
                      </a:lnTo>
                      <a:lnTo>
                        <a:pt x="1116" y="129"/>
                      </a:lnTo>
                      <a:lnTo>
                        <a:pt x="1116" y="131"/>
                      </a:lnTo>
                      <a:lnTo>
                        <a:pt x="1116" y="132"/>
                      </a:lnTo>
                      <a:lnTo>
                        <a:pt x="1117" y="132"/>
                      </a:lnTo>
                      <a:lnTo>
                        <a:pt x="1123" y="133"/>
                      </a:lnTo>
                      <a:lnTo>
                        <a:pt x="1123" y="133"/>
                      </a:lnTo>
                      <a:lnTo>
                        <a:pt x="1126" y="133"/>
                      </a:lnTo>
                      <a:lnTo>
                        <a:pt x="1127" y="134"/>
                      </a:lnTo>
                      <a:lnTo>
                        <a:pt x="1128" y="138"/>
                      </a:lnTo>
                      <a:lnTo>
                        <a:pt x="1128" y="140"/>
                      </a:lnTo>
                      <a:lnTo>
                        <a:pt x="1129" y="141"/>
                      </a:lnTo>
                      <a:lnTo>
                        <a:pt x="1132" y="142"/>
                      </a:lnTo>
                      <a:lnTo>
                        <a:pt x="1138" y="144"/>
                      </a:lnTo>
                      <a:lnTo>
                        <a:pt x="1138" y="144"/>
                      </a:lnTo>
                      <a:lnTo>
                        <a:pt x="1148" y="142"/>
                      </a:lnTo>
                      <a:lnTo>
                        <a:pt x="1156" y="144"/>
                      </a:lnTo>
                      <a:lnTo>
                        <a:pt x="1158" y="144"/>
                      </a:lnTo>
                      <a:lnTo>
                        <a:pt x="1159" y="146"/>
                      </a:lnTo>
                      <a:lnTo>
                        <a:pt x="1159" y="148"/>
                      </a:lnTo>
                      <a:lnTo>
                        <a:pt x="1159" y="151"/>
                      </a:lnTo>
                      <a:lnTo>
                        <a:pt x="1159" y="151"/>
                      </a:lnTo>
                      <a:lnTo>
                        <a:pt x="1157" y="156"/>
                      </a:lnTo>
                      <a:lnTo>
                        <a:pt x="1154" y="161"/>
                      </a:lnTo>
                      <a:lnTo>
                        <a:pt x="1146" y="173"/>
                      </a:lnTo>
                      <a:lnTo>
                        <a:pt x="1139" y="183"/>
                      </a:lnTo>
                      <a:lnTo>
                        <a:pt x="1137" y="189"/>
                      </a:lnTo>
                      <a:lnTo>
                        <a:pt x="1135" y="193"/>
                      </a:lnTo>
                      <a:lnTo>
                        <a:pt x="1135" y="193"/>
                      </a:lnTo>
                      <a:lnTo>
                        <a:pt x="1135" y="202"/>
                      </a:lnTo>
                      <a:lnTo>
                        <a:pt x="1135" y="208"/>
                      </a:lnTo>
                      <a:lnTo>
                        <a:pt x="1133" y="212"/>
                      </a:lnTo>
                      <a:lnTo>
                        <a:pt x="1132" y="213"/>
                      </a:lnTo>
                      <a:lnTo>
                        <a:pt x="1131" y="215"/>
                      </a:lnTo>
                      <a:lnTo>
                        <a:pt x="1131" y="215"/>
                      </a:lnTo>
                      <a:lnTo>
                        <a:pt x="1129" y="213"/>
                      </a:lnTo>
                      <a:lnTo>
                        <a:pt x="1128" y="212"/>
                      </a:lnTo>
                      <a:lnTo>
                        <a:pt x="1125" y="207"/>
                      </a:lnTo>
                      <a:lnTo>
                        <a:pt x="1124" y="198"/>
                      </a:lnTo>
                      <a:lnTo>
                        <a:pt x="1124" y="189"/>
                      </a:lnTo>
                      <a:lnTo>
                        <a:pt x="1124" y="189"/>
                      </a:lnTo>
                      <a:lnTo>
                        <a:pt x="1125" y="179"/>
                      </a:lnTo>
                      <a:lnTo>
                        <a:pt x="1126" y="169"/>
                      </a:lnTo>
                      <a:lnTo>
                        <a:pt x="1126" y="165"/>
                      </a:lnTo>
                      <a:lnTo>
                        <a:pt x="1124" y="161"/>
                      </a:lnTo>
                      <a:lnTo>
                        <a:pt x="1122" y="158"/>
                      </a:lnTo>
                      <a:lnTo>
                        <a:pt x="1117" y="155"/>
                      </a:lnTo>
                      <a:lnTo>
                        <a:pt x="1117" y="155"/>
                      </a:lnTo>
                      <a:lnTo>
                        <a:pt x="1109" y="153"/>
                      </a:lnTo>
                      <a:lnTo>
                        <a:pt x="1100" y="152"/>
                      </a:lnTo>
                      <a:lnTo>
                        <a:pt x="1095" y="150"/>
                      </a:lnTo>
                      <a:lnTo>
                        <a:pt x="1091" y="148"/>
                      </a:lnTo>
                      <a:lnTo>
                        <a:pt x="1090" y="146"/>
                      </a:lnTo>
                      <a:lnTo>
                        <a:pt x="1090" y="146"/>
                      </a:lnTo>
                      <a:lnTo>
                        <a:pt x="1087" y="140"/>
                      </a:lnTo>
                      <a:lnTo>
                        <a:pt x="1086" y="138"/>
                      </a:lnTo>
                      <a:lnTo>
                        <a:pt x="1083" y="137"/>
                      </a:lnTo>
                      <a:lnTo>
                        <a:pt x="1077" y="136"/>
                      </a:lnTo>
                      <a:lnTo>
                        <a:pt x="1077" y="136"/>
                      </a:lnTo>
                      <a:lnTo>
                        <a:pt x="1070" y="135"/>
                      </a:lnTo>
                      <a:lnTo>
                        <a:pt x="1065" y="134"/>
                      </a:lnTo>
                      <a:lnTo>
                        <a:pt x="1061" y="132"/>
                      </a:lnTo>
                      <a:lnTo>
                        <a:pt x="1059" y="127"/>
                      </a:lnTo>
                      <a:lnTo>
                        <a:pt x="1059" y="127"/>
                      </a:lnTo>
                      <a:lnTo>
                        <a:pt x="1057" y="122"/>
                      </a:lnTo>
                      <a:lnTo>
                        <a:pt x="1056" y="118"/>
                      </a:lnTo>
                      <a:lnTo>
                        <a:pt x="1053" y="115"/>
                      </a:lnTo>
                      <a:lnTo>
                        <a:pt x="1048" y="113"/>
                      </a:lnTo>
                      <a:lnTo>
                        <a:pt x="1048" y="113"/>
                      </a:lnTo>
                      <a:lnTo>
                        <a:pt x="1046" y="113"/>
                      </a:lnTo>
                      <a:lnTo>
                        <a:pt x="1043" y="116"/>
                      </a:lnTo>
                      <a:lnTo>
                        <a:pt x="1037" y="122"/>
                      </a:lnTo>
                      <a:lnTo>
                        <a:pt x="1030" y="130"/>
                      </a:lnTo>
                      <a:lnTo>
                        <a:pt x="1027" y="134"/>
                      </a:lnTo>
                      <a:lnTo>
                        <a:pt x="1024" y="136"/>
                      </a:lnTo>
                      <a:lnTo>
                        <a:pt x="1024" y="136"/>
                      </a:lnTo>
                      <a:lnTo>
                        <a:pt x="1014" y="142"/>
                      </a:lnTo>
                      <a:lnTo>
                        <a:pt x="1010" y="145"/>
                      </a:lnTo>
                      <a:lnTo>
                        <a:pt x="1003" y="145"/>
                      </a:lnTo>
                      <a:lnTo>
                        <a:pt x="1003" y="145"/>
                      </a:lnTo>
                      <a:lnTo>
                        <a:pt x="997" y="147"/>
                      </a:lnTo>
                      <a:lnTo>
                        <a:pt x="991" y="149"/>
                      </a:lnTo>
                      <a:lnTo>
                        <a:pt x="988" y="154"/>
                      </a:lnTo>
                      <a:lnTo>
                        <a:pt x="986" y="161"/>
                      </a:lnTo>
                      <a:lnTo>
                        <a:pt x="986" y="161"/>
                      </a:lnTo>
                      <a:lnTo>
                        <a:pt x="985" y="164"/>
                      </a:lnTo>
                      <a:lnTo>
                        <a:pt x="983" y="167"/>
                      </a:lnTo>
                      <a:lnTo>
                        <a:pt x="980" y="174"/>
                      </a:lnTo>
                      <a:lnTo>
                        <a:pt x="977" y="178"/>
                      </a:lnTo>
                      <a:lnTo>
                        <a:pt x="976" y="184"/>
                      </a:lnTo>
                      <a:lnTo>
                        <a:pt x="976" y="193"/>
                      </a:lnTo>
                      <a:lnTo>
                        <a:pt x="976" y="204"/>
                      </a:lnTo>
                      <a:lnTo>
                        <a:pt x="976" y="204"/>
                      </a:lnTo>
                      <a:lnTo>
                        <a:pt x="976" y="224"/>
                      </a:lnTo>
                      <a:lnTo>
                        <a:pt x="976" y="238"/>
                      </a:lnTo>
                      <a:lnTo>
                        <a:pt x="977" y="249"/>
                      </a:lnTo>
                      <a:lnTo>
                        <a:pt x="980" y="260"/>
                      </a:lnTo>
                      <a:lnTo>
                        <a:pt x="980" y="260"/>
                      </a:lnTo>
                      <a:lnTo>
                        <a:pt x="983" y="268"/>
                      </a:lnTo>
                      <a:lnTo>
                        <a:pt x="983" y="276"/>
                      </a:lnTo>
                      <a:lnTo>
                        <a:pt x="983" y="279"/>
                      </a:lnTo>
                      <a:lnTo>
                        <a:pt x="981" y="281"/>
                      </a:lnTo>
                      <a:lnTo>
                        <a:pt x="980" y="282"/>
                      </a:lnTo>
                      <a:lnTo>
                        <a:pt x="976" y="283"/>
                      </a:lnTo>
                      <a:lnTo>
                        <a:pt x="976" y="283"/>
                      </a:lnTo>
                      <a:lnTo>
                        <a:pt x="974" y="284"/>
                      </a:lnTo>
                      <a:lnTo>
                        <a:pt x="972" y="285"/>
                      </a:lnTo>
                      <a:lnTo>
                        <a:pt x="968" y="292"/>
                      </a:lnTo>
                      <a:lnTo>
                        <a:pt x="965" y="301"/>
                      </a:lnTo>
                      <a:lnTo>
                        <a:pt x="963" y="309"/>
                      </a:lnTo>
                      <a:lnTo>
                        <a:pt x="963" y="309"/>
                      </a:lnTo>
                      <a:lnTo>
                        <a:pt x="963" y="317"/>
                      </a:lnTo>
                      <a:lnTo>
                        <a:pt x="963" y="322"/>
                      </a:lnTo>
                      <a:lnTo>
                        <a:pt x="961" y="325"/>
                      </a:lnTo>
                      <a:lnTo>
                        <a:pt x="960" y="326"/>
                      </a:lnTo>
                      <a:lnTo>
                        <a:pt x="958" y="327"/>
                      </a:lnTo>
                      <a:lnTo>
                        <a:pt x="958" y="327"/>
                      </a:lnTo>
                      <a:lnTo>
                        <a:pt x="955" y="326"/>
                      </a:lnTo>
                      <a:lnTo>
                        <a:pt x="953" y="325"/>
                      </a:lnTo>
                      <a:lnTo>
                        <a:pt x="952" y="323"/>
                      </a:lnTo>
                      <a:lnTo>
                        <a:pt x="949" y="321"/>
                      </a:lnTo>
                      <a:lnTo>
                        <a:pt x="949" y="321"/>
                      </a:lnTo>
                      <a:lnTo>
                        <a:pt x="948" y="319"/>
                      </a:lnTo>
                      <a:lnTo>
                        <a:pt x="946" y="318"/>
                      </a:lnTo>
                      <a:lnTo>
                        <a:pt x="938" y="318"/>
                      </a:lnTo>
                      <a:lnTo>
                        <a:pt x="938" y="318"/>
                      </a:lnTo>
                      <a:lnTo>
                        <a:pt x="930" y="318"/>
                      </a:lnTo>
                      <a:lnTo>
                        <a:pt x="924" y="316"/>
                      </a:lnTo>
                      <a:lnTo>
                        <a:pt x="917" y="315"/>
                      </a:lnTo>
                      <a:lnTo>
                        <a:pt x="911" y="313"/>
                      </a:lnTo>
                      <a:lnTo>
                        <a:pt x="911" y="313"/>
                      </a:lnTo>
                      <a:lnTo>
                        <a:pt x="908" y="315"/>
                      </a:lnTo>
                      <a:lnTo>
                        <a:pt x="904" y="317"/>
                      </a:lnTo>
                      <a:lnTo>
                        <a:pt x="899" y="323"/>
                      </a:lnTo>
                      <a:lnTo>
                        <a:pt x="895" y="330"/>
                      </a:lnTo>
                      <a:lnTo>
                        <a:pt x="891" y="333"/>
                      </a:lnTo>
                      <a:lnTo>
                        <a:pt x="889" y="335"/>
                      </a:lnTo>
                      <a:lnTo>
                        <a:pt x="889" y="335"/>
                      </a:lnTo>
                      <a:lnTo>
                        <a:pt x="886" y="336"/>
                      </a:lnTo>
                      <a:lnTo>
                        <a:pt x="884" y="336"/>
                      </a:lnTo>
                      <a:lnTo>
                        <a:pt x="880" y="335"/>
                      </a:lnTo>
                      <a:lnTo>
                        <a:pt x="874" y="333"/>
                      </a:lnTo>
                      <a:lnTo>
                        <a:pt x="867" y="332"/>
                      </a:lnTo>
                      <a:lnTo>
                        <a:pt x="867" y="332"/>
                      </a:lnTo>
                      <a:lnTo>
                        <a:pt x="859" y="332"/>
                      </a:lnTo>
                      <a:lnTo>
                        <a:pt x="854" y="332"/>
                      </a:lnTo>
                      <a:lnTo>
                        <a:pt x="852" y="332"/>
                      </a:lnTo>
                      <a:lnTo>
                        <a:pt x="848" y="331"/>
                      </a:lnTo>
                      <a:lnTo>
                        <a:pt x="846" y="329"/>
                      </a:lnTo>
                      <a:lnTo>
                        <a:pt x="843" y="325"/>
                      </a:lnTo>
                      <a:lnTo>
                        <a:pt x="843" y="325"/>
                      </a:lnTo>
                      <a:lnTo>
                        <a:pt x="822" y="293"/>
                      </a:lnTo>
                      <a:lnTo>
                        <a:pt x="809" y="277"/>
                      </a:lnTo>
                      <a:lnTo>
                        <a:pt x="803" y="270"/>
                      </a:lnTo>
                      <a:lnTo>
                        <a:pt x="801" y="268"/>
                      </a:lnTo>
                      <a:lnTo>
                        <a:pt x="801" y="268"/>
                      </a:lnTo>
                      <a:lnTo>
                        <a:pt x="796" y="267"/>
                      </a:lnTo>
                      <a:lnTo>
                        <a:pt x="788" y="268"/>
                      </a:lnTo>
                      <a:lnTo>
                        <a:pt x="785" y="269"/>
                      </a:lnTo>
                      <a:lnTo>
                        <a:pt x="783" y="270"/>
                      </a:lnTo>
                      <a:lnTo>
                        <a:pt x="780" y="274"/>
                      </a:lnTo>
                      <a:lnTo>
                        <a:pt x="779" y="276"/>
                      </a:lnTo>
                      <a:lnTo>
                        <a:pt x="779" y="276"/>
                      </a:lnTo>
                      <a:lnTo>
                        <a:pt x="777" y="282"/>
                      </a:lnTo>
                      <a:lnTo>
                        <a:pt x="776" y="289"/>
                      </a:lnTo>
                      <a:lnTo>
                        <a:pt x="775" y="293"/>
                      </a:lnTo>
                      <a:lnTo>
                        <a:pt x="774" y="294"/>
                      </a:lnTo>
                      <a:lnTo>
                        <a:pt x="772" y="294"/>
                      </a:lnTo>
                      <a:lnTo>
                        <a:pt x="772" y="294"/>
                      </a:lnTo>
                      <a:lnTo>
                        <a:pt x="767" y="294"/>
                      </a:lnTo>
                      <a:lnTo>
                        <a:pt x="763" y="293"/>
                      </a:lnTo>
                      <a:lnTo>
                        <a:pt x="762" y="293"/>
                      </a:lnTo>
                      <a:lnTo>
                        <a:pt x="761" y="296"/>
                      </a:lnTo>
                      <a:lnTo>
                        <a:pt x="761" y="296"/>
                      </a:lnTo>
                      <a:lnTo>
                        <a:pt x="762" y="299"/>
                      </a:lnTo>
                      <a:lnTo>
                        <a:pt x="761" y="303"/>
                      </a:lnTo>
                      <a:lnTo>
                        <a:pt x="760" y="304"/>
                      </a:lnTo>
                      <a:lnTo>
                        <a:pt x="756" y="304"/>
                      </a:lnTo>
                      <a:lnTo>
                        <a:pt x="756" y="304"/>
                      </a:lnTo>
                      <a:lnTo>
                        <a:pt x="751" y="304"/>
                      </a:lnTo>
                      <a:lnTo>
                        <a:pt x="746" y="304"/>
                      </a:lnTo>
                      <a:lnTo>
                        <a:pt x="744" y="305"/>
                      </a:lnTo>
                      <a:lnTo>
                        <a:pt x="743" y="306"/>
                      </a:lnTo>
                      <a:lnTo>
                        <a:pt x="742" y="308"/>
                      </a:lnTo>
                      <a:lnTo>
                        <a:pt x="742" y="311"/>
                      </a:lnTo>
                      <a:lnTo>
                        <a:pt x="742" y="311"/>
                      </a:lnTo>
                      <a:lnTo>
                        <a:pt x="742" y="324"/>
                      </a:lnTo>
                      <a:lnTo>
                        <a:pt x="743" y="330"/>
                      </a:lnTo>
                      <a:lnTo>
                        <a:pt x="745" y="334"/>
                      </a:lnTo>
                      <a:lnTo>
                        <a:pt x="745" y="334"/>
                      </a:lnTo>
                      <a:lnTo>
                        <a:pt x="747" y="339"/>
                      </a:lnTo>
                      <a:lnTo>
                        <a:pt x="748" y="345"/>
                      </a:lnTo>
                      <a:lnTo>
                        <a:pt x="748" y="350"/>
                      </a:lnTo>
                      <a:lnTo>
                        <a:pt x="747" y="352"/>
                      </a:lnTo>
                      <a:lnTo>
                        <a:pt x="746" y="353"/>
                      </a:lnTo>
                      <a:lnTo>
                        <a:pt x="746" y="353"/>
                      </a:lnTo>
                      <a:lnTo>
                        <a:pt x="745" y="354"/>
                      </a:lnTo>
                      <a:lnTo>
                        <a:pt x="744" y="358"/>
                      </a:lnTo>
                      <a:lnTo>
                        <a:pt x="744" y="367"/>
                      </a:lnTo>
                      <a:lnTo>
                        <a:pt x="744" y="373"/>
                      </a:lnTo>
                      <a:lnTo>
                        <a:pt x="745" y="377"/>
                      </a:lnTo>
                      <a:lnTo>
                        <a:pt x="747" y="380"/>
                      </a:lnTo>
                      <a:lnTo>
                        <a:pt x="749" y="381"/>
                      </a:lnTo>
                      <a:lnTo>
                        <a:pt x="749" y="381"/>
                      </a:lnTo>
                      <a:lnTo>
                        <a:pt x="752" y="382"/>
                      </a:lnTo>
                      <a:lnTo>
                        <a:pt x="753" y="384"/>
                      </a:lnTo>
                      <a:lnTo>
                        <a:pt x="754" y="387"/>
                      </a:lnTo>
                      <a:lnTo>
                        <a:pt x="754" y="390"/>
                      </a:lnTo>
                      <a:lnTo>
                        <a:pt x="752" y="396"/>
                      </a:lnTo>
                      <a:lnTo>
                        <a:pt x="751" y="398"/>
                      </a:lnTo>
                      <a:lnTo>
                        <a:pt x="748" y="398"/>
                      </a:lnTo>
                      <a:lnTo>
                        <a:pt x="748" y="398"/>
                      </a:lnTo>
                      <a:lnTo>
                        <a:pt x="744" y="398"/>
                      </a:lnTo>
                      <a:lnTo>
                        <a:pt x="739" y="397"/>
                      </a:lnTo>
                      <a:lnTo>
                        <a:pt x="733" y="395"/>
                      </a:lnTo>
                      <a:lnTo>
                        <a:pt x="727" y="392"/>
                      </a:lnTo>
                      <a:lnTo>
                        <a:pt x="727" y="392"/>
                      </a:lnTo>
                      <a:lnTo>
                        <a:pt x="720" y="389"/>
                      </a:lnTo>
                      <a:lnTo>
                        <a:pt x="714" y="385"/>
                      </a:lnTo>
                      <a:lnTo>
                        <a:pt x="708" y="384"/>
                      </a:lnTo>
                      <a:lnTo>
                        <a:pt x="700" y="383"/>
                      </a:lnTo>
                      <a:lnTo>
                        <a:pt x="700" y="383"/>
                      </a:lnTo>
                      <a:lnTo>
                        <a:pt x="693" y="384"/>
                      </a:lnTo>
                      <a:lnTo>
                        <a:pt x="687" y="384"/>
                      </a:lnTo>
                      <a:lnTo>
                        <a:pt x="684" y="384"/>
                      </a:lnTo>
                      <a:lnTo>
                        <a:pt x="681" y="382"/>
                      </a:lnTo>
                      <a:lnTo>
                        <a:pt x="681" y="382"/>
                      </a:lnTo>
                      <a:lnTo>
                        <a:pt x="677" y="379"/>
                      </a:lnTo>
                      <a:lnTo>
                        <a:pt x="674" y="377"/>
                      </a:lnTo>
                      <a:lnTo>
                        <a:pt x="671" y="376"/>
                      </a:lnTo>
                      <a:lnTo>
                        <a:pt x="666" y="376"/>
                      </a:lnTo>
                      <a:lnTo>
                        <a:pt x="666" y="376"/>
                      </a:lnTo>
                      <a:lnTo>
                        <a:pt x="663" y="376"/>
                      </a:lnTo>
                      <a:lnTo>
                        <a:pt x="660" y="378"/>
                      </a:lnTo>
                      <a:lnTo>
                        <a:pt x="659" y="380"/>
                      </a:lnTo>
                      <a:lnTo>
                        <a:pt x="657" y="383"/>
                      </a:lnTo>
                      <a:lnTo>
                        <a:pt x="655" y="393"/>
                      </a:lnTo>
                      <a:lnTo>
                        <a:pt x="655" y="406"/>
                      </a:lnTo>
                      <a:lnTo>
                        <a:pt x="655" y="406"/>
                      </a:lnTo>
                      <a:lnTo>
                        <a:pt x="655" y="436"/>
                      </a:lnTo>
                      <a:lnTo>
                        <a:pt x="654" y="448"/>
                      </a:lnTo>
                      <a:lnTo>
                        <a:pt x="653" y="451"/>
                      </a:lnTo>
                      <a:lnTo>
                        <a:pt x="651" y="452"/>
                      </a:lnTo>
                      <a:lnTo>
                        <a:pt x="651" y="452"/>
                      </a:lnTo>
                      <a:lnTo>
                        <a:pt x="650" y="451"/>
                      </a:lnTo>
                      <a:lnTo>
                        <a:pt x="647" y="450"/>
                      </a:lnTo>
                      <a:lnTo>
                        <a:pt x="643" y="447"/>
                      </a:lnTo>
                      <a:lnTo>
                        <a:pt x="639" y="442"/>
                      </a:lnTo>
                      <a:lnTo>
                        <a:pt x="637" y="440"/>
                      </a:lnTo>
                      <a:lnTo>
                        <a:pt x="633" y="440"/>
                      </a:lnTo>
                      <a:lnTo>
                        <a:pt x="633" y="440"/>
                      </a:lnTo>
                      <a:lnTo>
                        <a:pt x="631" y="440"/>
                      </a:lnTo>
                      <a:lnTo>
                        <a:pt x="627" y="440"/>
                      </a:lnTo>
                      <a:lnTo>
                        <a:pt x="618" y="445"/>
                      </a:lnTo>
                      <a:lnTo>
                        <a:pt x="611" y="450"/>
                      </a:lnTo>
                      <a:lnTo>
                        <a:pt x="608" y="454"/>
                      </a:lnTo>
                      <a:lnTo>
                        <a:pt x="604" y="458"/>
                      </a:lnTo>
                      <a:lnTo>
                        <a:pt x="604" y="458"/>
                      </a:lnTo>
                      <a:lnTo>
                        <a:pt x="601" y="466"/>
                      </a:lnTo>
                      <a:lnTo>
                        <a:pt x="599" y="473"/>
                      </a:lnTo>
                      <a:lnTo>
                        <a:pt x="598" y="479"/>
                      </a:lnTo>
                      <a:lnTo>
                        <a:pt x="595" y="484"/>
                      </a:lnTo>
                      <a:lnTo>
                        <a:pt x="595" y="484"/>
                      </a:lnTo>
                      <a:lnTo>
                        <a:pt x="591" y="490"/>
                      </a:lnTo>
                      <a:lnTo>
                        <a:pt x="589" y="497"/>
                      </a:lnTo>
                      <a:lnTo>
                        <a:pt x="588" y="511"/>
                      </a:lnTo>
                      <a:lnTo>
                        <a:pt x="588" y="511"/>
                      </a:lnTo>
                      <a:lnTo>
                        <a:pt x="587" y="513"/>
                      </a:lnTo>
                      <a:lnTo>
                        <a:pt x="586" y="516"/>
                      </a:lnTo>
                      <a:lnTo>
                        <a:pt x="581" y="518"/>
                      </a:lnTo>
                      <a:lnTo>
                        <a:pt x="576" y="519"/>
                      </a:lnTo>
                      <a:lnTo>
                        <a:pt x="574" y="520"/>
                      </a:lnTo>
                      <a:lnTo>
                        <a:pt x="574" y="522"/>
                      </a:lnTo>
                      <a:lnTo>
                        <a:pt x="574" y="522"/>
                      </a:lnTo>
                      <a:lnTo>
                        <a:pt x="574" y="527"/>
                      </a:lnTo>
                      <a:lnTo>
                        <a:pt x="576" y="536"/>
                      </a:lnTo>
                      <a:lnTo>
                        <a:pt x="579" y="545"/>
                      </a:lnTo>
                      <a:lnTo>
                        <a:pt x="584" y="553"/>
                      </a:lnTo>
                      <a:lnTo>
                        <a:pt x="584" y="553"/>
                      </a:lnTo>
                      <a:lnTo>
                        <a:pt x="586" y="558"/>
                      </a:lnTo>
                      <a:lnTo>
                        <a:pt x="588" y="561"/>
                      </a:lnTo>
                      <a:lnTo>
                        <a:pt x="589" y="565"/>
                      </a:lnTo>
                      <a:lnTo>
                        <a:pt x="589" y="568"/>
                      </a:lnTo>
                      <a:lnTo>
                        <a:pt x="588" y="573"/>
                      </a:lnTo>
                      <a:lnTo>
                        <a:pt x="587" y="578"/>
                      </a:lnTo>
                      <a:lnTo>
                        <a:pt x="581" y="590"/>
                      </a:lnTo>
                      <a:lnTo>
                        <a:pt x="581" y="590"/>
                      </a:lnTo>
                      <a:lnTo>
                        <a:pt x="573" y="604"/>
                      </a:lnTo>
                      <a:lnTo>
                        <a:pt x="563" y="617"/>
                      </a:lnTo>
                      <a:lnTo>
                        <a:pt x="557" y="628"/>
                      </a:lnTo>
                      <a:lnTo>
                        <a:pt x="555" y="634"/>
                      </a:lnTo>
                      <a:lnTo>
                        <a:pt x="554" y="638"/>
                      </a:lnTo>
                      <a:lnTo>
                        <a:pt x="554" y="638"/>
                      </a:lnTo>
                      <a:lnTo>
                        <a:pt x="554" y="660"/>
                      </a:lnTo>
                      <a:lnTo>
                        <a:pt x="554" y="665"/>
                      </a:lnTo>
                      <a:lnTo>
                        <a:pt x="553" y="670"/>
                      </a:lnTo>
                      <a:lnTo>
                        <a:pt x="551" y="676"/>
                      </a:lnTo>
                      <a:lnTo>
                        <a:pt x="547" y="679"/>
                      </a:lnTo>
                      <a:lnTo>
                        <a:pt x="547" y="679"/>
                      </a:lnTo>
                      <a:lnTo>
                        <a:pt x="543" y="684"/>
                      </a:lnTo>
                      <a:lnTo>
                        <a:pt x="539" y="689"/>
                      </a:lnTo>
                      <a:lnTo>
                        <a:pt x="536" y="691"/>
                      </a:lnTo>
                      <a:lnTo>
                        <a:pt x="529" y="691"/>
                      </a:lnTo>
                      <a:lnTo>
                        <a:pt x="529" y="691"/>
                      </a:lnTo>
                      <a:lnTo>
                        <a:pt x="520" y="691"/>
                      </a:lnTo>
                      <a:lnTo>
                        <a:pt x="514" y="690"/>
                      </a:lnTo>
                      <a:lnTo>
                        <a:pt x="512" y="690"/>
                      </a:lnTo>
                      <a:lnTo>
                        <a:pt x="510" y="692"/>
                      </a:lnTo>
                      <a:lnTo>
                        <a:pt x="509" y="694"/>
                      </a:lnTo>
                      <a:lnTo>
                        <a:pt x="508" y="697"/>
                      </a:lnTo>
                      <a:lnTo>
                        <a:pt x="508" y="697"/>
                      </a:lnTo>
                      <a:lnTo>
                        <a:pt x="509" y="716"/>
                      </a:lnTo>
                      <a:lnTo>
                        <a:pt x="509" y="746"/>
                      </a:lnTo>
                      <a:lnTo>
                        <a:pt x="509" y="763"/>
                      </a:lnTo>
                      <a:lnTo>
                        <a:pt x="509" y="781"/>
                      </a:lnTo>
                      <a:lnTo>
                        <a:pt x="506" y="798"/>
                      </a:lnTo>
                      <a:lnTo>
                        <a:pt x="503" y="814"/>
                      </a:lnTo>
                      <a:lnTo>
                        <a:pt x="503" y="814"/>
                      </a:lnTo>
                      <a:lnTo>
                        <a:pt x="499" y="828"/>
                      </a:lnTo>
                      <a:lnTo>
                        <a:pt x="495" y="840"/>
                      </a:lnTo>
                      <a:lnTo>
                        <a:pt x="485" y="862"/>
                      </a:lnTo>
                      <a:lnTo>
                        <a:pt x="477" y="878"/>
                      </a:lnTo>
                      <a:lnTo>
                        <a:pt x="476" y="884"/>
                      </a:lnTo>
                      <a:lnTo>
                        <a:pt x="475" y="890"/>
                      </a:lnTo>
                      <a:lnTo>
                        <a:pt x="475" y="890"/>
                      </a:lnTo>
                      <a:lnTo>
                        <a:pt x="476" y="894"/>
                      </a:lnTo>
                      <a:lnTo>
                        <a:pt x="480" y="898"/>
                      </a:lnTo>
                      <a:lnTo>
                        <a:pt x="489" y="905"/>
                      </a:lnTo>
                      <a:lnTo>
                        <a:pt x="494" y="909"/>
                      </a:lnTo>
                      <a:lnTo>
                        <a:pt x="497" y="912"/>
                      </a:lnTo>
                      <a:lnTo>
                        <a:pt x="500" y="918"/>
                      </a:lnTo>
                      <a:lnTo>
                        <a:pt x="500" y="923"/>
                      </a:lnTo>
                      <a:lnTo>
                        <a:pt x="500" y="923"/>
                      </a:lnTo>
                      <a:lnTo>
                        <a:pt x="499" y="935"/>
                      </a:lnTo>
                      <a:lnTo>
                        <a:pt x="498" y="939"/>
                      </a:lnTo>
                      <a:lnTo>
                        <a:pt x="496" y="942"/>
                      </a:lnTo>
                      <a:lnTo>
                        <a:pt x="494" y="946"/>
                      </a:lnTo>
                      <a:lnTo>
                        <a:pt x="490" y="948"/>
                      </a:lnTo>
                      <a:lnTo>
                        <a:pt x="486" y="949"/>
                      </a:lnTo>
                      <a:lnTo>
                        <a:pt x="480" y="950"/>
                      </a:lnTo>
                      <a:lnTo>
                        <a:pt x="480" y="950"/>
                      </a:lnTo>
                      <a:lnTo>
                        <a:pt x="466" y="949"/>
                      </a:lnTo>
                      <a:lnTo>
                        <a:pt x="458" y="948"/>
                      </a:lnTo>
                      <a:lnTo>
                        <a:pt x="452" y="948"/>
                      </a:lnTo>
                      <a:lnTo>
                        <a:pt x="445" y="949"/>
                      </a:lnTo>
                      <a:lnTo>
                        <a:pt x="439" y="951"/>
                      </a:lnTo>
                      <a:lnTo>
                        <a:pt x="433" y="955"/>
                      </a:lnTo>
                      <a:lnTo>
                        <a:pt x="428" y="962"/>
                      </a:lnTo>
                      <a:lnTo>
                        <a:pt x="428" y="962"/>
                      </a:lnTo>
                      <a:lnTo>
                        <a:pt x="417" y="977"/>
                      </a:lnTo>
                      <a:lnTo>
                        <a:pt x="412" y="985"/>
                      </a:lnTo>
                      <a:lnTo>
                        <a:pt x="408" y="996"/>
                      </a:lnTo>
                      <a:lnTo>
                        <a:pt x="403" y="1009"/>
                      </a:lnTo>
                      <a:lnTo>
                        <a:pt x="400" y="1026"/>
                      </a:lnTo>
                      <a:lnTo>
                        <a:pt x="398" y="1048"/>
                      </a:lnTo>
                      <a:lnTo>
                        <a:pt x="398" y="1076"/>
                      </a:lnTo>
                      <a:lnTo>
                        <a:pt x="398" y="1076"/>
                      </a:lnTo>
                      <a:lnTo>
                        <a:pt x="399" y="1103"/>
                      </a:lnTo>
                      <a:lnTo>
                        <a:pt x="400" y="1122"/>
                      </a:lnTo>
                      <a:lnTo>
                        <a:pt x="402" y="1135"/>
                      </a:lnTo>
                      <a:lnTo>
                        <a:pt x="403" y="1145"/>
                      </a:lnTo>
                      <a:lnTo>
                        <a:pt x="407" y="1156"/>
                      </a:lnTo>
                      <a:lnTo>
                        <a:pt x="408" y="1162"/>
                      </a:lnTo>
                      <a:lnTo>
                        <a:pt x="408" y="1169"/>
                      </a:lnTo>
                      <a:lnTo>
                        <a:pt x="408" y="1169"/>
                      </a:lnTo>
                      <a:lnTo>
                        <a:pt x="407" y="1193"/>
                      </a:lnTo>
                      <a:lnTo>
                        <a:pt x="404" y="1220"/>
                      </a:lnTo>
                      <a:lnTo>
                        <a:pt x="404" y="1232"/>
                      </a:lnTo>
                      <a:lnTo>
                        <a:pt x="405" y="1243"/>
                      </a:lnTo>
                      <a:lnTo>
                        <a:pt x="407" y="1248"/>
                      </a:lnTo>
                      <a:lnTo>
                        <a:pt x="408" y="1252"/>
                      </a:lnTo>
                      <a:lnTo>
                        <a:pt x="410" y="1254"/>
                      </a:lnTo>
                      <a:lnTo>
                        <a:pt x="412" y="1256"/>
                      </a:lnTo>
                      <a:lnTo>
                        <a:pt x="412" y="1256"/>
                      </a:lnTo>
                      <a:lnTo>
                        <a:pt x="417" y="1261"/>
                      </a:lnTo>
                      <a:lnTo>
                        <a:pt x="424" y="1266"/>
                      </a:lnTo>
                      <a:lnTo>
                        <a:pt x="430" y="1271"/>
                      </a:lnTo>
                      <a:lnTo>
                        <a:pt x="436" y="1278"/>
                      </a:lnTo>
                      <a:lnTo>
                        <a:pt x="441" y="1285"/>
                      </a:lnTo>
                      <a:lnTo>
                        <a:pt x="443" y="1292"/>
                      </a:lnTo>
                      <a:lnTo>
                        <a:pt x="444" y="1298"/>
                      </a:lnTo>
                      <a:lnTo>
                        <a:pt x="444" y="1302"/>
                      </a:lnTo>
                      <a:lnTo>
                        <a:pt x="442" y="1305"/>
                      </a:lnTo>
                      <a:lnTo>
                        <a:pt x="442" y="1305"/>
                      </a:lnTo>
                      <a:lnTo>
                        <a:pt x="439" y="1309"/>
                      </a:lnTo>
                      <a:lnTo>
                        <a:pt x="433" y="1312"/>
                      </a:lnTo>
                      <a:lnTo>
                        <a:pt x="423" y="1318"/>
                      </a:lnTo>
                      <a:lnTo>
                        <a:pt x="417" y="1321"/>
                      </a:lnTo>
                      <a:lnTo>
                        <a:pt x="414" y="1325"/>
                      </a:lnTo>
                      <a:lnTo>
                        <a:pt x="412" y="1332"/>
                      </a:lnTo>
                      <a:lnTo>
                        <a:pt x="411" y="1340"/>
                      </a:lnTo>
                      <a:lnTo>
                        <a:pt x="411" y="1340"/>
                      </a:lnTo>
                      <a:lnTo>
                        <a:pt x="413" y="1350"/>
                      </a:lnTo>
                      <a:lnTo>
                        <a:pt x="417" y="1360"/>
                      </a:lnTo>
                      <a:lnTo>
                        <a:pt x="427" y="1379"/>
                      </a:lnTo>
                      <a:lnTo>
                        <a:pt x="432" y="1389"/>
                      </a:lnTo>
                      <a:lnTo>
                        <a:pt x="436" y="1399"/>
                      </a:lnTo>
                      <a:lnTo>
                        <a:pt x="436" y="1404"/>
                      </a:lnTo>
                      <a:lnTo>
                        <a:pt x="437" y="1409"/>
                      </a:lnTo>
                      <a:lnTo>
                        <a:pt x="436" y="1414"/>
                      </a:lnTo>
                      <a:lnTo>
                        <a:pt x="434" y="1420"/>
                      </a:lnTo>
                      <a:lnTo>
                        <a:pt x="434" y="1420"/>
                      </a:lnTo>
                      <a:lnTo>
                        <a:pt x="430" y="1429"/>
                      </a:lnTo>
                      <a:lnTo>
                        <a:pt x="424" y="1438"/>
                      </a:lnTo>
                      <a:lnTo>
                        <a:pt x="417" y="1445"/>
                      </a:lnTo>
                      <a:lnTo>
                        <a:pt x="411" y="1450"/>
                      </a:lnTo>
                      <a:lnTo>
                        <a:pt x="404" y="1455"/>
                      </a:lnTo>
                      <a:lnTo>
                        <a:pt x="400" y="1460"/>
                      </a:lnTo>
                      <a:lnTo>
                        <a:pt x="396" y="1465"/>
                      </a:lnTo>
                      <a:lnTo>
                        <a:pt x="395" y="1468"/>
                      </a:lnTo>
                      <a:lnTo>
                        <a:pt x="395" y="1471"/>
                      </a:lnTo>
                      <a:lnTo>
                        <a:pt x="395" y="1471"/>
                      </a:lnTo>
                      <a:lnTo>
                        <a:pt x="393" y="1477"/>
                      </a:lnTo>
                      <a:lnTo>
                        <a:pt x="390" y="1482"/>
                      </a:lnTo>
                      <a:lnTo>
                        <a:pt x="385" y="1492"/>
                      </a:lnTo>
                      <a:lnTo>
                        <a:pt x="383" y="1497"/>
                      </a:lnTo>
                      <a:lnTo>
                        <a:pt x="382" y="1502"/>
                      </a:lnTo>
                      <a:lnTo>
                        <a:pt x="382" y="1507"/>
                      </a:lnTo>
                      <a:lnTo>
                        <a:pt x="385" y="1513"/>
                      </a:lnTo>
                      <a:lnTo>
                        <a:pt x="385" y="1513"/>
                      </a:lnTo>
                      <a:lnTo>
                        <a:pt x="390" y="1525"/>
                      </a:lnTo>
                      <a:lnTo>
                        <a:pt x="393" y="1535"/>
                      </a:lnTo>
                      <a:lnTo>
                        <a:pt x="393" y="1545"/>
                      </a:lnTo>
                      <a:lnTo>
                        <a:pt x="391" y="1553"/>
                      </a:lnTo>
                      <a:lnTo>
                        <a:pt x="391" y="1553"/>
                      </a:lnTo>
                      <a:lnTo>
                        <a:pt x="388" y="1562"/>
                      </a:lnTo>
                      <a:lnTo>
                        <a:pt x="385" y="1569"/>
                      </a:lnTo>
                      <a:lnTo>
                        <a:pt x="382" y="1575"/>
                      </a:lnTo>
                      <a:lnTo>
                        <a:pt x="382" y="1575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83" name="Freeform 11">
                  <a:extLst>
                    <a:ext uri="{FF2B5EF4-FFF2-40B4-BE49-F238E27FC236}">
                      <a16:creationId xmlns:a16="http://schemas.microsoft.com/office/drawing/2014/main" id="{BBFBC77E-D2CA-4248-8D5A-A556FF2E44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61" y="1426"/>
                  <a:ext cx="6" cy="7"/>
                </a:xfrm>
                <a:custGeom>
                  <a:avLst/>
                  <a:gdLst>
                    <a:gd name="T0" fmla="*/ 0 w 6"/>
                    <a:gd name="T1" fmla="*/ 2 h 7"/>
                    <a:gd name="T2" fmla="*/ 0 w 6"/>
                    <a:gd name="T3" fmla="*/ 2 h 7"/>
                    <a:gd name="T4" fmla="*/ 0 w 6"/>
                    <a:gd name="T5" fmla="*/ 5 h 7"/>
                    <a:gd name="T6" fmla="*/ 1 w 6"/>
                    <a:gd name="T7" fmla="*/ 6 h 7"/>
                    <a:gd name="T8" fmla="*/ 3 w 6"/>
                    <a:gd name="T9" fmla="*/ 7 h 7"/>
                    <a:gd name="T10" fmla="*/ 5 w 6"/>
                    <a:gd name="T11" fmla="*/ 7 h 7"/>
                    <a:gd name="T12" fmla="*/ 5 w 6"/>
                    <a:gd name="T13" fmla="*/ 7 h 7"/>
                    <a:gd name="T14" fmla="*/ 5 w 6"/>
                    <a:gd name="T15" fmla="*/ 6 h 7"/>
                    <a:gd name="T16" fmla="*/ 6 w 6"/>
                    <a:gd name="T17" fmla="*/ 4 h 7"/>
                    <a:gd name="T18" fmla="*/ 5 w 6"/>
                    <a:gd name="T19" fmla="*/ 1 h 7"/>
                    <a:gd name="T20" fmla="*/ 5 w 6"/>
                    <a:gd name="T21" fmla="*/ 1 h 7"/>
                    <a:gd name="T22" fmla="*/ 4 w 6"/>
                    <a:gd name="T23" fmla="*/ 0 h 7"/>
                    <a:gd name="T24" fmla="*/ 3 w 6"/>
                    <a:gd name="T25" fmla="*/ 1 h 7"/>
                    <a:gd name="T26" fmla="*/ 0 w 6"/>
                    <a:gd name="T27" fmla="*/ 2 h 7"/>
                    <a:gd name="T28" fmla="*/ 0 w 6"/>
                    <a:gd name="T29" fmla="*/ 2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" h="7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5"/>
                      </a:lnTo>
                      <a:lnTo>
                        <a:pt x="1" y="6"/>
                      </a:lnTo>
                      <a:lnTo>
                        <a:pt x="3" y="7"/>
                      </a:lnTo>
                      <a:lnTo>
                        <a:pt x="5" y="7"/>
                      </a:lnTo>
                      <a:lnTo>
                        <a:pt x="5" y="7"/>
                      </a:lnTo>
                      <a:lnTo>
                        <a:pt x="5" y="6"/>
                      </a:lnTo>
                      <a:lnTo>
                        <a:pt x="6" y="4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3" y="1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84" name="Freeform 12">
                  <a:extLst>
                    <a:ext uri="{FF2B5EF4-FFF2-40B4-BE49-F238E27FC236}">
                      <a16:creationId xmlns:a16="http://schemas.microsoft.com/office/drawing/2014/main" id="{4184CA2C-BB83-4BB4-8944-CD0DC5191F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29" y="1441"/>
                  <a:ext cx="24" cy="28"/>
                </a:xfrm>
                <a:custGeom>
                  <a:avLst/>
                  <a:gdLst>
                    <a:gd name="T0" fmla="*/ 19 w 24"/>
                    <a:gd name="T1" fmla="*/ 1 h 28"/>
                    <a:gd name="T2" fmla="*/ 19 w 24"/>
                    <a:gd name="T3" fmla="*/ 1 h 28"/>
                    <a:gd name="T4" fmla="*/ 17 w 24"/>
                    <a:gd name="T5" fmla="*/ 7 h 28"/>
                    <a:gd name="T6" fmla="*/ 15 w 24"/>
                    <a:gd name="T7" fmla="*/ 9 h 28"/>
                    <a:gd name="T8" fmla="*/ 12 w 24"/>
                    <a:gd name="T9" fmla="*/ 10 h 28"/>
                    <a:gd name="T10" fmla="*/ 12 w 24"/>
                    <a:gd name="T11" fmla="*/ 10 h 28"/>
                    <a:gd name="T12" fmla="*/ 2 w 24"/>
                    <a:gd name="T13" fmla="*/ 10 h 28"/>
                    <a:gd name="T14" fmla="*/ 1 w 24"/>
                    <a:gd name="T15" fmla="*/ 10 h 28"/>
                    <a:gd name="T16" fmla="*/ 0 w 24"/>
                    <a:gd name="T17" fmla="*/ 12 h 28"/>
                    <a:gd name="T18" fmla="*/ 0 w 24"/>
                    <a:gd name="T19" fmla="*/ 13 h 28"/>
                    <a:gd name="T20" fmla="*/ 2 w 24"/>
                    <a:gd name="T21" fmla="*/ 15 h 28"/>
                    <a:gd name="T22" fmla="*/ 2 w 24"/>
                    <a:gd name="T23" fmla="*/ 15 h 28"/>
                    <a:gd name="T24" fmla="*/ 4 w 24"/>
                    <a:gd name="T25" fmla="*/ 20 h 28"/>
                    <a:gd name="T26" fmla="*/ 7 w 24"/>
                    <a:gd name="T27" fmla="*/ 24 h 28"/>
                    <a:gd name="T28" fmla="*/ 8 w 24"/>
                    <a:gd name="T29" fmla="*/ 27 h 28"/>
                    <a:gd name="T30" fmla="*/ 9 w 24"/>
                    <a:gd name="T31" fmla="*/ 28 h 28"/>
                    <a:gd name="T32" fmla="*/ 11 w 24"/>
                    <a:gd name="T33" fmla="*/ 28 h 28"/>
                    <a:gd name="T34" fmla="*/ 11 w 24"/>
                    <a:gd name="T35" fmla="*/ 28 h 28"/>
                    <a:gd name="T36" fmla="*/ 13 w 24"/>
                    <a:gd name="T37" fmla="*/ 28 h 28"/>
                    <a:gd name="T38" fmla="*/ 13 w 24"/>
                    <a:gd name="T39" fmla="*/ 27 h 28"/>
                    <a:gd name="T40" fmla="*/ 14 w 24"/>
                    <a:gd name="T41" fmla="*/ 23 h 28"/>
                    <a:gd name="T42" fmla="*/ 13 w 24"/>
                    <a:gd name="T43" fmla="*/ 17 h 28"/>
                    <a:gd name="T44" fmla="*/ 13 w 24"/>
                    <a:gd name="T45" fmla="*/ 17 h 28"/>
                    <a:gd name="T46" fmla="*/ 13 w 24"/>
                    <a:gd name="T47" fmla="*/ 16 h 28"/>
                    <a:gd name="T48" fmla="*/ 14 w 24"/>
                    <a:gd name="T49" fmla="*/ 16 h 28"/>
                    <a:gd name="T50" fmla="*/ 17 w 24"/>
                    <a:gd name="T51" fmla="*/ 15 h 28"/>
                    <a:gd name="T52" fmla="*/ 19 w 24"/>
                    <a:gd name="T53" fmla="*/ 15 h 28"/>
                    <a:gd name="T54" fmla="*/ 21 w 24"/>
                    <a:gd name="T55" fmla="*/ 14 h 28"/>
                    <a:gd name="T56" fmla="*/ 22 w 24"/>
                    <a:gd name="T57" fmla="*/ 12 h 28"/>
                    <a:gd name="T58" fmla="*/ 22 w 24"/>
                    <a:gd name="T59" fmla="*/ 12 h 28"/>
                    <a:gd name="T60" fmla="*/ 24 w 24"/>
                    <a:gd name="T61" fmla="*/ 4 h 28"/>
                    <a:gd name="T62" fmla="*/ 24 w 24"/>
                    <a:gd name="T63" fmla="*/ 2 h 28"/>
                    <a:gd name="T64" fmla="*/ 23 w 24"/>
                    <a:gd name="T65" fmla="*/ 0 h 28"/>
                    <a:gd name="T66" fmla="*/ 23 w 24"/>
                    <a:gd name="T67" fmla="*/ 0 h 28"/>
                    <a:gd name="T68" fmla="*/ 22 w 24"/>
                    <a:gd name="T69" fmla="*/ 0 h 28"/>
                    <a:gd name="T70" fmla="*/ 21 w 24"/>
                    <a:gd name="T71" fmla="*/ 0 h 28"/>
                    <a:gd name="T72" fmla="*/ 19 w 24"/>
                    <a:gd name="T73" fmla="*/ 1 h 28"/>
                    <a:gd name="T74" fmla="*/ 19 w 24"/>
                    <a:gd name="T75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4" h="28">
                      <a:moveTo>
                        <a:pt x="19" y="1"/>
                      </a:moveTo>
                      <a:lnTo>
                        <a:pt x="19" y="1"/>
                      </a:lnTo>
                      <a:lnTo>
                        <a:pt x="17" y="7"/>
                      </a:lnTo>
                      <a:lnTo>
                        <a:pt x="15" y="9"/>
                      </a:lnTo>
                      <a:lnTo>
                        <a:pt x="12" y="10"/>
                      </a:lnTo>
                      <a:lnTo>
                        <a:pt x="12" y="10"/>
                      </a:lnTo>
                      <a:lnTo>
                        <a:pt x="2" y="10"/>
                      </a:lnTo>
                      <a:lnTo>
                        <a:pt x="1" y="10"/>
                      </a:lnTo>
                      <a:lnTo>
                        <a:pt x="0" y="12"/>
                      </a:lnTo>
                      <a:lnTo>
                        <a:pt x="0" y="13"/>
                      </a:lnTo>
                      <a:lnTo>
                        <a:pt x="2" y="15"/>
                      </a:lnTo>
                      <a:lnTo>
                        <a:pt x="2" y="15"/>
                      </a:lnTo>
                      <a:lnTo>
                        <a:pt x="4" y="20"/>
                      </a:lnTo>
                      <a:lnTo>
                        <a:pt x="7" y="24"/>
                      </a:lnTo>
                      <a:lnTo>
                        <a:pt x="8" y="27"/>
                      </a:lnTo>
                      <a:lnTo>
                        <a:pt x="9" y="28"/>
                      </a:lnTo>
                      <a:lnTo>
                        <a:pt x="11" y="28"/>
                      </a:lnTo>
                      <a:lnTo>
                        <a:pt x="11" y="28"/>
                      </a:lnTo>
                      <a:lnTo>
                        <a:pt x="13" y="28"/>
                      </a:lnTo>
                      <a:lnTo>
                        <a:pt x="13" y="27"/>
                      </a:lnTo>
                      <a:lnTo>
                        <a:pt x="14" y="23"/>
                      </a:lnTo>
                      <a:lnTo>
                        <a:pt x="13" y="17"/>
                      </a:lnTo>
                      <a:lnTo>
                        <a:pt x="13" y="17"/>
                      </a:lnTo>
                      <a:lnTo>
                        <a:pt x="13" y="16"/>
                      </a:lnTo>
                      <a:lnTo>
                        <a:pt x="14" y="16"/>
                      </a:lnTo>
                      <a:lnTo>
                        <a:pt x="17" y="15"/>
                      </a:lnTo>
                      <a:lnTo>
                        <a:pt x="19" y="15"/>
                      </a:lnTo>
                      <a:lnTo>
                        <a:pt x="21" y="14"/>
                      </a:lnTo>
                      <a:lnTo>
                        <a:pt x="22" y="12"/>
                      </a:lnTo>
                      <a:lnTo>
                        <a:pt x="22" y="12"/>
                      </a:lnTo>
                      <a:lnTo>
                        <a:pt x="24" y="4"/>
                      </a:lnTo>
                      <a:lnTo>
                        <a:pt x="24" y="2"/>
                      </a:lnTo>
                      <a:lnTo>
                        <a:pt x="23" y="0"/>
                      </a:lnTo>
                      <a:lnTo>
                        <a:pt x="23" y="0"/>
                      </a:lnTo>
                      <a:lnTo>
                        <a:pt x="22" y="0"/>
                      </a:lnTo>
                      <a:lnTo>
                        <a:pt x="21" y="0"/>
                      </a:lnTo>
                      <a:lnTo>
                        <a:pt x="19" y="1"/>
                      </a:lnTo>
                      <a:lnTo>
                        <a:pt x="19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85" name="Freeform 13">
                  <a:extLst>
                    <a:ext uri="{FF2B5EF4-FFF2-40B4-BE49-F238E27FC236}">
                      <a16:creationId xmlns:a16="http://schemas.microsoft.com/office/drawing/2014/main" id="{3D767D46-6EC5-4920-9E2C-046726D5A4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30" y="1471"/>
                  <a:ext cx="4" cy="5"/>
                </a:xfrm>
                <a:custGeom>
                  <a:avLst/>
                  <a:gdLst>
                    <a:gd name="T0" fmla="*/ 0 w 4"/>
                    <a:gd name="T1" fmla="*/ 0 h 5"/>
                    <a:gd name="T2" fmla="*/ 0 w 4"/>
                    <a:gd name="T3" fmla="*/ 0 h 5"/>
                    <a:gd name="T4" fmla="*/ 1 w 4"/>
                    <a:gd name="T5" fmla="*/ 5 h 5"/>
                    <a:gd name="T6" fmla="*/ 2 w 4"/>
                    <a:gd name="T7" fmla="*/ 5 h 5"/>
                    <a:gd name="T8" fmla="*/ 3 w 4"/>
                    <a:gd name="T9" fmla="*/ 5 h 5"/>
                    <a:gd name="T10" fmla="*/ 3 w 4"/>
                    <a:gd name="T11" fmla="*/ 5 h 5"/>
                    <a:gd name="T12" fmla="*/ 4 w 4"/>
                    <a:gd name="T13" fmla="*/ 4 h 5"/>
                    <a:gd name="T14" fmla="*/ 4 w 4"/>
                    <a:gd name="T15" fmla="*/ 4 h 5"/>
                    <a:gd name="T16" fmla="*/ 3 w 4"/>
                    <a:gd name="T17" fmla="*/ 2 h 5"/>
                    <a:gd name="T18" fmla="*/ 0 w 4"/>
                    <a:gd name="T19" fmla="*/ 0 h 5"/>
                    <a:gd name="T20" fmla="*/ 0 w 4"/>
                    <a:gd name="T2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5"/>
                      </a:lnTo>
                      <a:lnTo>
                        <a:pt x="2" y="5"/>
                      </a:lnTo>
                      <a:lnTo>
                        <a:pt x="3" y="5"/>
                      </a:lnTo>
                      <a:lnTo>
                        <a:pt x="3" y="5"/>
                      </a:lnTo>
                      <a:lnTo>
                        <a:pt x="4" y="4"/>
                      </a:lnTo>
                      <a:lnTo>
                        <a:pt x="4" y="4"/>
                      </a:lnTo>
                      <a:lnTo>
                        <a:pt x="3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86" name="Freeform 14">
                  <a:extLst>
                    <a:ext uri="{FF2B5EF4-FFF2-40B4-BE49-F238E27FC236}">
                      <a16:creationId xmlns:a16="http://schemas.microsoft.com/office/drawing/2014/main" id="{A6C4260E-DC8F-4E15-A17E-311CE4F1A4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21" y="1476"/>
                  <a:ext cx="6" cy="3"/>
                </a:xfrm>
                <a:custGeom>
                  <a:avLst/>
                  <a:gdLst>
                    <a:gd name="T0" fmla="*/ 0 w 6"/>
                    <a:gd name="T1" fmla="*/ 1 h 3"/>
                    <a:gd name="T2" fmla="*/ 0 w 6"/>
                    <a:gd name="T3" fmla="*/ 1 h 3"/>
                    <a:gd name="T4" fmla="*/ 0 w 6"/>
                    <a:gd name="T5" fmla="*/ 2 h 3"/>
                    <a:gd name="T6" fmla="*/ 0 w 6"/>
                    <a:gd name="T7" fmla="*/ 3 h 3"/>
                    <a:gd name="T8" fmla="*/ 4 w 6"/>
                    <a:gd name="T9" fmla="*/ 3 h 3"/>
                    <a:gd name="T10" fmla="*/ 4 w 6"/>
                    <a:gd name="T11" fmla="*/ 3 h 3"/>
                    <a:gd name="T12" fmla="*/ 6 w 6"/>
                    <a:gd name="T13" fmla="*/ 3 h 3"/>
                    <a:gd name="T14" fmla="*/ 6 w 6"/>
                    <a:gd name="T15" fmla="*/ 1 h 3"/>
                    <a:gd name="T16" fmla="*/ 6 w 6"/>
                    <a:gd name="T17" fmla="*/ 0 h 3"/>
                    <a:gd name="T18" fmla="*/ 5 w 6"/>
                    <a:gd name="T19" fmla="*/ 0 h 3"/>
                    <a:gd name="T20" fmla="*/ 5 w 6"/>
                    <a:gd name="T21" fmla="*/ 0 h 3"/>
                    <a:gd name="T22" fmla="*/ 0 w 6"/>
                    <a:gd name="T23" fmla="*/ 1 h 3"/>
                    <a:gd name="T24" fmla="*/ 0 w 6"/>
                    <a:gd name="T2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3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4" y="3"/>
                      </a:lnTo>
                      <a:lnTo>
                        <a:pt x="4" y="3"/>
                      </a:lnTo>
                      <a:lnTo>
                        <a:pt x="6" y="3"/>
                      </a:lnTo>
                      <a:lnTo>
                        <a:pt x="6" y="1"/>
                      </a:lnTo>
                      <a:lnTo>
                        <a:pt x="6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87" name="Freeform 15">
                  <a:extLst>
                    <a:ext uri="{FF2B5EF4-FFF2-40B4-BE49-F238E27FC236}">
                      <a16:creationId xmlns:a16="http://schemas.microsoft.com/office/drawing/2014/main" id="{59C299A0-DA5F-437F-8DCC-9AAB1CA7EF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98" y="1465"/>
                  <a:ext cx="10" cy="5"/>
                </a:xfrm>
                <a:custGeom>
                  <a:avLst/>
                  <a:gdLst>
                    <a:gd name="T0" fmla="*/ 0 w 10"/>
                    <a:gd name="T1" fmla="*/ 3 h 5"/>
                    <a:gd name="T2" fmla="*/ 0 w 10"/>
                    <a:gd name="T3" fmla="*/ 3 h 5"/>
                    <a:gd name="T4" fmla="*/ 2 w 10"/>
                    <a:gd name="T5" fmla="*/ 4 h 5"/>
                    <a:gd name="T6" fmla="*/ 4 w 10"/>
                    <a:gd name="T7" fmla="*/ 5 h 5"/>
                    <a:gd name="T8" fmla="*/ 7 w 10"/>
                    <a:gd name="T9" fmla="*/ 5 h 5"/>
                    <a:gd name="T10" fmla="*/ 10 w 10"/>
                    <a:gd name="T11" fmla="*/ 3 h 5"/>
                    <a:gd name="T12" fmla="*/ 10 w 10"/>
                    <a:gd name="T13" fmla="*/ 3 h 5"/>
                    <a:gd name="T14" fmla="*/ 10 w 10"/>
                    <a:gd name="T15" fmla="*/ 2 h 5"/>
                    <a:gd name="T16" fmla="*/ 9 w 10"/>
                    <a:gd name="T17" fmla="*/ 0 h 5"/>
                    <a:gd name="T18" fmla="*/ 4 w 10"/>
                    <a:gd name="T19" fmla="*/ 0 h 5"/>
                    <a:gd name="T20" fmla="*/ 4 w 10"/>
                    <a:gd name="T21" fmla="*/ 0 h 5"/>
                    <a:gd name="T22" fmla="*/ 3 w 10"/>
                    <a:gd name="T23" fmla="*/ 0 h 5"/>
                    <a:gd name="T24" fmla="*/ 1 w 10"/>
                    <a:gd name="T25" fmla="*/ 2 h 5"/>
                    <a:gd name="T26" fmla="*/ 0 w 10"/>
                    <a:gd name="T27" fmla="*/ 3 h 5"/>
                    <a:gd name="T28" fmla="*/ 0 w 10"/>
                    <a:gd name="T2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0" h="5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2" y="4"/>
                      </a:lnTo>
                      <a:lnTo>
                        <a:pt x="4" y="5"/>
                      </a:lnTo>
                      <a:lnTo>
                        <a:pt x="7" y="5"/>
                      </a:lnTo>
                      <a:lnTo>
                        <a:pt x="10" y="3"/>
                      </a:lnTo>
                      <a:lnTo>
                        <a:pt x="10" y="3"/>
                      </a:lnTo>
                      <a:lnTo>
                        <a:pt x="10" y="2"/>
                      </a:lnTo>
                      <a:lnTo>
                        <a:pt x="9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88" name="Freeform 16">
                  <a:extLst>
                    <a:ext uri="{FF2B5EF4-FFF2-40B4-BE49-F238E27FC236}">
                      <a16:creationId xmlns:a16="http://schemas.microsoft.com/office/drawing/2014/main" id="{1F4F888F-5309-418E-95E8-1D82D7CA4C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87" y="1476"/>
                  <a:ext cx="23" cy="14"/>
                </a:xfrm>
                <a:custGeom>
                  <a:avLst/>
                  <a:gdLst>
                    <a:gd name="T0" fmla="*/ 6 w 23"/>
                    <a:gd name="T1" fmla="*/ 8 h 14"/>
                    <a:gd name="T2" fmla="*/ 6 w 23"/>
                    <a:gd name="T3" fmla="*/ 8 h 14"/>
                    <a:gd name="T4" fmla="*/ 10 w 23"/>
                    <a:gd name="T5" fmla="*/ 7 h 14"/>
                    <a:gd name="T6" fmla="*/ 12 w 23"/>
                    <a:gd name="T7" fmla="*/ 6 h 14"/>
                    <a:gd name="T8" fmla="*/ 14 w 23"/>
                    <a:gd name="T9" fmla="*/ 3 h 14"/>
                    <a:gd name="T10" fmla="*/ 14 w 23"/>
                    <a:gd name="T11" fmla="*/ 3 h 14"/>
                    <a:gd name="T12" fmla="*/ 16 w 23"/>
                    <a:gd name="T13" fmla="*/ 1 h 14"/>
                    <a:gd name="T14" fmla="*/ 18 w 23"/>
                    <a:gd name="T15" fmla="*/ 0 h 14"/>
                    <a:gd name="T16" fmla="*/ 21 w 23"/>
                    <a:gd name="T17" fmla="*/ 0 h 14"/>
                    <a:gd name="T18" fmla="*/ 22 w 23"/>
                    <a:gd name="T19" fmla="*/ 1 h 14"/>
                    <a:gd name="T20" fmla="*/ 22 w 23"/>
                    <a:gd name="T21" fmla="*/ 3 h 14"/>
                    <a:gd name="T22" fmla="*/ 22 w 23"/>
                    <a:gd name="T23" fmla="*/ 3 h 14"/>
                    <a:gd name="T24" fmla="*/ 23 w 23"/>
                    <a:gd name="T25" fmla="*/ 11 h 14"/>
                    <a:gd name="T26" fmla="*/ 23 w 23"/>
                    <a:gd name="T27" fmla="*/ 13 h 14"/>
                    <a:gd name="T28" fmla="*/ 22 w 23"/>
                    <a:gd name="T29" fmla="*/ 14 h 14"/>
                    <a:gd name="T30" fmla="*/ 21 w 23"/>
                    <a:gd name="T31" fmla="*/ 13 h 14"/>
                    <a:gd name="T32" fmla="*/ 21 w 23"/>
                    <a:gd name="T33" fmla="*/ 13 h 14"/>
                    <a:gd name="T34" fmla="*/ 12 w 23"/>
                    <a:gd name="T35" fmla="*/ 10 h 14"/>
                    <a:gd name="T36" fmla="*/ 9 w 23"/>
                    <a:gd name="T37" fmla="*/ 9 h 14"/>
                    <a:gd name="T38" fmla="*/ 7 w 23"/>
                    <a:gd name="T39" fmla="*/ 10 h 14"/>
                    <a:gd name="T40" fmla="*/ 6 w 23"/>
                    <a:gd name="T41" fmla="*/ 10 h 14"/>
                    <a:gd name="T42" fmla="*/ 6 w 23"/>
                    <a:gd name="T43" fmla="*/ 10 h 14"/>
                    <a:gd name="T44" fmla="*/ 2 w 23"/>
                    <a:gd name="T45" fmla="*/ 13 h 14"/>
                    <a:gd name="T46" fmla="*/ 1 w 23"/>
                    <a:gd name="T47" fmla="*/ 13 h 14"/>
                    <a:gd name="T48" fmla="*/ 0 w 23"/>
                    <a:gd name="T49" fmla="*/ 12 h 14"/>
                    <a:gd name="T50" fmla="*/ 0 w 23"/>
                    <a:gd name="T51" fmla="*/ 12 h 14"/>
                    <a:gd name="T52" fmla="*/ 1 w 23"/>
                    <a:gd name="T53" fmla="*/ 10 h 14"/>
                    <a:gd name="T54" fmla="*/ 2 w 23"/>
                    <a:gd name="T55" fmla="*/ 9 h 14"/>
                    <a:gd name="T56" fmla="*/ 6 w 23"/>
                    <a:gd name="T57" fmla="*/ 8 h 14"/>
                    <a:gd name="T58" fmla="*/ 6 w 23"/>
                    <a:gd name="T59" fmla="*/ 8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3" h="14">
                      <a:moveTo>
                        <a:pt x="6" y="8"/>
                      </a:moveTo>
                      <a:lnTo>
                        <a:pt x="6" y="8"/>
                      </a:lnTo>
                      <a:lnTo>
                        <a:pt x="10" y="7"/>
                      </a:lnTo>
                      <a:lnTo>
                        <a:pt x="12" y="6"/>
                      </a:lnTo>
                      <a:lnTo>
                        <a:pt x="14" y="3"/>
                      </a:lnTo>
                      <a:lnTo>
                        <a:pt x="14" y="3"/>
                      </a:lnTo>
                      <a:lnTo>
                        <a:pt x="16" y="1"/>
                      </a:lnTo>
                      <a:lnTo>
                        <a:pt x="18" y="0"/>
                      </a:lnTo>
                      <a:lnTo>
                        <a:pt x="21" y="0"/>
                      </a:lnTo>
                      <a:lnTo>
                        <a:pt x="22" y="1"/>
                      </a:lnTo>
                      <a:lnTo>
                        <a:pt x="22" y="3"/>
                      </a:lnTo>
                      <a:lnTo>
                        <a:pt x="22" y="3"/>
                      </a:lnTo>
                      <a:lnTo>
                        <a:pt x="23" y="11"/>
                      </a:lnTo>
                      <a:lnTo>
                        <a:pt x="23" y="13"/>
                      </a:lnTo>
                      <a:lnTo>
                        <a:pt x="22" y="14"/>
                      </a:lnTo>
                      <a:lnTo>
                        <a:pt x="21" y="13"/>
                      </a:lnTo>
                      <a:lnTo>
                        <a:pt x="21" y="13"/>
                      </a:lnTo>
                      <a:lnTo>
                        <a:pt x="12" y="10"/>
                      </a:lnTo>
                      <a:lnTo>
                        <a:pt x="9" y="9"/>
                      </a:lnTo>
                      <a:lnTo>
                        <a:pt x="7" y="10"/>
                      </a:lnTo>
                      <a:lnTo>
                        <a:pt x="6" y="10"/>
                      </a:lnTo>
                      <a:lnTo>
                        <a:pt x="6" y="10"/>
                      </a:lnTo>
                      <a:lnTo>
                        <a:pt x="2" y="13"/>
                      </a:lnTo>
                      <a:lnTo>
                        <a:pt x="1" y="13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1" y="10"/>
                      </a:lnTo>
                      <a:lnTo>
                        <a:pt x="2" y="9"/>
                      </a:lnTo>
                      <a:lnTo>
                        <a:pt x="6" y="8"/>
                      </a:lnTo>
                      <a:lnTo>
                        <a:pt x="6" y="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89" name="Freeform 17">
                  <a:extLst>
                    <a:ext uri="{FF2B5EF4-FFF2-40B4-BE49-F238E27FC236}">
                      <a16:creationId xmlns:a16="http://schemas.microsoft.com/office/drawing/2014/main" id="{5683C942-4166-4BAD-8228-265FEEC56E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95" y="1490"/>
                  <a:ext cx="7" cy="4"/>
                </a:xfrm>
                <a:custGeom>
                  <a:avLst/>
                  <a:gdLst>
                    <a:gd name="T0" fmla="*/ 0 w 7"/>
                    <a:gd name="T1" fmla="*/ 1 h 4"/>
                    <a:gd name="T2" fmla="*/ 0 w 7"/>
                    <a:gd name="T3" fmla="*/ 1 h 4"/>
                    <a:gd name="T4" fmla="*/ 0 w 7"/>
                    <a:gd name="T5" fmla="*/ 2 h 4"/>
                    <a:gd name="T6" fmla="*/ 0 w 7"/>
                    <a:gd name="T7" fmla="*/ 3 h 4"/>
                    <a:gd name="T8" fmla="*/ 4 w 7"/>
                    <a:gd name="T9" fmla="*/ 4 h 4"/>
                    <a:gd name="T10" fmla="*/ 4 w 7"/>
                    <a:gd name="T11" fmla="*/ 4 h 4"/>
                    <a:gd name="T12" fmla="*/ 6 w 7"/>
                    <a:gd name="T13" fmla="*/ 3 h 4"/>
                    <a:gd name="T14" fmla="*/ 7 w 7"/>
                    <a:gd name="T15" fmla="*/ 2 h 4"/>
                    <a:gd name="T16" fmla="*/ 7 w 7"/>
                    <a:gd name="T17" fmla="*/ 1 h 4"/>
                    <a:gd name="T18" fmla="*/ 7 w 7"/>
                    <a:gd name="T19" fmla="*/ 0 h 4"/>
                    <a:gd name="T20" fmla="*/ 7 w 7"/>
                    <a:gd name="T21" fmla="*/ 0 h 4"/>
                    <a:gd name="T22" fmla="*/ 5 w 7"/>
                    <a:gd name="T23" fmla="*/ 0 h 4"/>
                    <a:gd name="T24" fmla="*/ 3 w 7"/>
                    <a:gd name="T25" fmla="*/ 0 h 4"/>
                    <a:gd name="T26" fmla="*/ 0 w 7"/>
                    <a:gd name="T27" fmla="*/ 1 h 4"/>
                    <a:gd name="T28" fmla="*/ 0 w 7"/>
                    <a:gd name="T2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" h="4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4" y="4"/>
                      </a:lnTo>
                      <a:lnTo>
                        <a:pt x="4" y="4"/>
                      </a:lnTo>
                      <a:lnTo>
                        <a:pt x="6" y="3"/>
                      </a:lnTo>
                      <a:lnTo>
                        <a:pt x="7" y="2"/>
                      </a:lnTo>
                      <a:lnTo>
                        <a:pt x="7" y="1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90" name="Freeform 18">
                  <a:extLst>
                    <a:ext uri="{FF2B5EF4-FFF2-40B4-BE49-F238E27FC236}">
                      <a16:creationId xmlns:a16="http://schemas.microsoft.com/office/drawing/2014/main" id="{9B33EF73-3D0E-4E77-86D7-75E8E0A705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97" y="1499"/>
                  <a:ext cx="10" cy="8"/>
                </a:xfrm>
                <a:custGeom>
                  <a:avLst/>
                  <a:gdLst>
                    <a:gd name="T0" fmla="*/ 6 w 10"/>
                    <a:gd name="T1" fmla="*/ 0 h 8"/>
                    <a:gd name="T2" fmla="*/ 6 w 10"/>
                    <a:gd name="T3" fmla="*/ 0 h 8"/>
                    <a:gd name="T4" fmla="*/ 5 w 10"/>
                    <a:gd name="T5" fmla="*/ 2 h 8"/>
                    <a:gd name="T6" fmla="*/ 4 w 10"/>
                    <a:gd name="T7" fmla="*/ 4 h 8"/>
                    <a:gd name="T8" fmla="*/ 3 w 10"/>
                    <a:gd name="T9" fmla="*/ 5 h 8"/>
                    <a:gd name="T10" fmla="*/ 3 w 10"/>
                    <a:gd name="T11" fmla="*/ 5 h 8"/>
                    <a:gd name="T12" fmla="*/ 1 w 10"/>
                    <a:gd name="T13" fmla="*/ 5 h 8"/>
                    <a:gd name="T14" fmla="*/ 0 w 10"/>
                    <a:gd name="T15" fmla="*/ 6 h 8"/>
                    <a:gd name="T16" fmla="*/ 1 w 10"/>
                    <a:gd name="T17" fmla="*/ 7 h 8"/>
                    <a:gd name="T18" fmla="*/ 3 w 10"/>
                    <a:gd name="T19" fmla="*/ 8 h 8"/>
                    <a:gd name="T20" fmla="*/ 3 w 10"/>
                    <a:gd name="T21" fmla="*/ 8 h 8"/>
                    <a:gd name="T22" fmla="*/ 6 w 10"/>
                    <a:gd name="T23" fmla="*/ 8 h 8"/>
                    <a:gd name="T24" fmla="*/ 8 w 10"/>
                    <a:gd name="T25" fmla="*/ 7 h 8"/>
                    <a:gd name="T26" fmla="*/ 10 w 10"/>
                    <a:gd name="T27" fmla="*/ 6 h 8"/>
                    <a:gd name="T28" fmla="*/ 10 w 10"/>
                    <a:gd name="T29" fmla="*/ 3 h 8"/>
                    <a:gd name="T30" fmla="*/ 10 w 10"/>
                    <a:gd name="T31" fmla="*/ 3 h 8"/>
                    <a:gd name="T32" fmla="*/ 8 w 10"/>
                    <a:gd name="T33" fmla="*/ 1 h 8"/>
                    <a:gd name="T34" fmla="*/ 7 w 10"/>
                    <a:gd name="T35" fmla="*/ 0 h 8"/>
                    <a:gd name="T36" fmla="*/ 6 w 10"/>
                    <a:gd name="T37" fmla="*/ 0 h 8"/>
                    <a:gd name="T38" fmla="*/ 6 w 10"/>
                    <a:gd name="T3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0" h="8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5" y="2"/>
                      </a:lnTo>
                      <a:lnTo>
                        <a:pt x="4" y="4"/>
                      </a:lnTo>
                      <a:lnTo>
                        <a:pt x="3" y="5"/>
                      </a:lnTo>
                      <a:lnTo>
                        <a:pt x="3" y="5"/>
                      </a:lnTo>
                      <a:lnTo>
                        <a:pt x="1" y="5"/>
                      </a:lnTo>
                      <a:lnTo>
                        <a:pt x="0" y="6"/>
                      </a:lnTo>
                      <a:lnTo>
                        <a:pt x="1" y="7"/>
                      </a:lnTo>
                      <a:lnTo>
                        <a:pt x="3" y="8"/>
                      </a:lnTo>
                      <a:lnTo>
                        <a:pt x="3" y="8"/>
                      </a:lnTo>
                      <a:lnTo>
                        <a:pt x="6" y="8"/>
                      </a:lnTo>
                      <a:lnTo>
                        <a:pt x="8" y="7"/>
                      </a:lnTo>
                      <a:lnTo>
                        <a:pt x="10" y="6"/>
                      </a:lnTo>
                      <a:lnTo>
                        <a:pt x="10" y="3"/>
                      </a:lnTo>
                      <a:lnTo>
                        <a:pt x="10" y="3"/>
                      </a:lnTo>
                      <a:lnTo>
                        <a:pt x="8" y="1"/>
                      </a:lnTo>
                      <a:lnTo>
                        <a:pt x="7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91" name="Freeform 19">
                  <a:extLst>
                    <a:ext uri="{FF2B5EF4-FFF2-40B4-BE49-F238E27FC236}">
                      <a16:creationId xmlns:a16="http://schemas.microsoft.com/office/drawing/2014/main" id="{0BC3BD48-0985-4ADB-8E5C-FE8F8A421D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03" y="1515"/>
                  <a:ext cx="15" cy="41"/>
                </a:xfrm>
                <a:custGeom>
                  <a:avLst/>
                  <a:gdLst>
                    <a:gd name="T0" fmla="*/ 4 w 15"/>
                    <a:gd name="T1" fmla="*/ 4 h 41"/>
                    <a:gd name="T2" fmla="*/ 4 w 15"/>
                    <a:gd name="T3" fmla="*/ 4 h 41"/>
                    <a:gd name="T4" fmla="*/ 6 w 15"/>
                    <a:gd name="T5" fmla="*/ 12 h 41"/>
                    <a:gd name="T6" fmla="*/ 6 w 15"/>
                    <a:gd name="T7" fmla="*/ 16 h 41"/>
                    <a:gd name="T8" fmla="*/ 5 w 15"/>
                    <a:gd name="T9" fmla="*/ 19 h 41"/>
                    <a:gd name="T10" fmla="*/ 5 w 15"/>
                    <a:gd name="T11" fmla="*/ 19 h 41"/>
                    <a:gd name="T12" fmla="*/ 1 w 15"/>
                    <a:gd name="T13" fmla="*/ 27 h 41"/>
                    <a:gd name="T14" fmla="*/ 1 w 15"/>
                    <a:gd name="T15" fmla="*/ 31 h 41"/>
                    <a:gd name="T16" fmla="*/ 0 w 15"/>
                    <a:gd name="T17" fmla="*/ 35 h 41"/>
                    <a:gd name="T18" fmla="*/ 0 w 15"/>
                    <a:gd name="T19" fmla="*/ 35 h 41"/>
                    <a:gd name="T20" fmla="*/ 1 w 15"/>
                    <a:gd name="T21" fmla="*/ 39 h 41"/>
                    <a:gd name="T22" fmla="*/ 2 w 15"/>
                    <a:gd name="T23" fmla="*/ 41 h 41"/>
                    <a:gd name="T24" fmla="*/ 5 w 15"/>
                    <a:gd name="T25" fmla="*/ 41 h 41"/>
                    <a:gd name="T26" fmla="*/ 6 w 15"/>
                    <a:gd name="T27" fmla="*/ 38 h 41"/>
                    <a:gd name="T28" fmla="*/ 6 w 15"/>
                    <a:gd name="T29" fmla="*/ 38 h 41"/>
                    <a:gd name="T30" fmla="*/ 7 w 15"/>
                    <a:gd name="T31" fmla="*/ 31 h 41"/>
                    <a:gd name="T32" fmla="*/ 7 w 15"/>
                    <a:gd name="T33" fmla="*/ 29 h 41"/>
                    <a:gd name="T34" fmla="*/ 9 w 15"/>
                    <a:gd name="T35" fmla="*/ 27 h 41"/>
                    <a:gd name="T36" fmla="*/ 9 w 15"/>
                    <a:gd name="T37" fmla="*/ 27 h 41"/>
                    <a:gd name="T38" fmla="*/ 10 w 15"/>
                    <a:gd name="T39" fmla="*/ 26 h 41"/>
                    <a:gd name="T40" fmla="*/ 10 w 15"/>
                    <a:gd name="T41" fmla="*/ 25 h 41"/>
                    <a:gd name="T42" fmla="*/ 10 w 15"/>
                    <a:gd name="T43" fmla="*/ 20 h 41"/>
                    <a:gd name="T44" fmla="*/ 10 w 15"/>
                    <a:gd name="T45" fmla="*/ 16 h 41"/>
                    <a:gd name="T46" fmla="*/ 10 w 15"/>
                    <a:gd name="T47" fmla="*/ 15 h 41"/>
                    <a:gd name="T48" fmla="*/ 11 w 15"/>
                    <a:gd name="T49" fmla="*/ 15 h 41"/>
                    <a:gd name="T50" fmla="*/ 11 w 15"/>
                    <a:gd name="T51" fmla="*/ 15 h 41"/>
                    <a:gd name="T52" fmla="*/ 13 w 15"/>
                    <a:gd name="T53" fmla="*/ 13 h 41"/>
                    <a:gd name="T54" fmla="*/ 14 w 15"/>
                    <a:gd name="T55" fmla="*/ 11 h 41"/>
                    <a:gd name="T56" fmla="*/ 15 w 15"/>
                    <a:gd name="T57" fmla="*/ 6 h 41"/>
                    <a:gd name="T58" fmla="*/ 15 w 15"/>
                    <a:gd name="T59" fmla="*/ 3 h 41"/>
                    <a:gd name="T60" fmla="*/ 15 w 15"/>
                    <a:gd name="T61" fmla="*/ 3 h 41"/>
                    <a:gd name="T62" fmla="*/ 13 w 15"/>
                    <a:gd name="T63" fmla="*/ 1 h 41"/>
                    <a:gd name="T64" fmla="*/ 11 w 15"/>
                    <a:gd name="T65" fmla="*/ 0 h 41"/>
                    <a:gd name="T66" fmla="*/ 9 w 15"/>
                    <a:gd name="T67" fmla="*/ 0 h 41"/>
                    <a:gd name="T68" fmla="*/ 7 w 15"/>
                    <a:gd name="T69" fmla="*/ 0 h 41"/>
                    <a:gd name="T70" fmla="*/ 7 w 15"/>
                    <a:gd name="T71" fmla="*/ 0 h 41"/>
                    <a:gd name="T72" fmla="*/ 5 w 15"/>
                    <a:gd name="T73" fmla="*/ 1 h 41"/>
                    <a:gd name="T74" fmla="*/ 4 w 15"/>
                    <a:gd name="T75" fmla="*/ 2 h 41"/>
                    <a:gd name="T76" fmla="*/ 4 w 15"/>
                    <a:gd name="T77" fmla="*/ 4 h 41"/>
                    <a:gd name="T78" fmla="*/ 4 w 15"/>
                    <a:gd name="T79" fmla="*/ 4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5" h="41">
                      <a:moveTo>
                        <a:pt x="4" y="4"/>
                      </a:moveTo>
                      <a:lnTo>
                        <a:pt x="4" y="4"/>
                      </a:lnTo>
                      <a:lnTo>
                        <a:pt x="6" y="12"/>
                      </a:lnTo>
                      <a:lnTo>
                        <a:pt x="6" y="16"/>
                      </a:lnTo>
                      <a:lnTo>
                        <a:pt x="5" y="19"/>
                      </a:lnTo>
                      <a:lnTo>
                        <a:pt x="5" y="19"/>
                      </a:lnTo>
                      <a:lnTo>
                        <a:pt x="1" y="27"/>
                      </a:lnTo>
                      <a:lnTo>
                        <a:pt x="1" y="31"/>
                      </a:lnTo>
                      <a:lnTo>
                        <a:pt x="0" y="35"/>
                      </a:lnTo>
                      <a:lnTo>
                        <a:pt x="0" y="35"/>
                      </a:lnTo>
                      <a:lnTo>
                        <a:pt x="1" y="39"/>
                      </a:lnTo>
                      <a:lnTo>
                        <a:pt x="2" y="41"/>
                      </a:lnTo>
                      <a:lnTo>
                        <a:pt x="5" y="41"/>
                      </a:lnTo>
                      <a:lnTo>
                        <a:pt x="6" y="38"/>
                      </a:lnTo>
                      <a:lnTo>
                        <a:pt x="6" y="38"/>
                      </a:lnTo>
                      <a:lnTo>
                        <a:pt x="7" y="31"/>
                      </a:lnTo>
                      <a:lnTo>
                        <a:pt x="7" y="29"/>
                      </a:lnTo>
                      <a:lnTo>
                        <a:pt x="9" y="27"/>
                      </a:lnTo>
                      <a:lnTo>
                        <a:pt x="9" y="27"/>
                      </a:lnTo>
                      <a:lnTo>
                        <a:pt x="10" y="26"/>
                      </a:lnTo>
                      <a:lnTo>
                        <a:pt x="10" y="25"/>
                      </a:lnTo>
                      <a:lnTo>
                        <a:pt x="10" y="20"/>
                      </a:lnTo>
                      <a:lnTo>
                        <a:pt x="10" y="16"/>
                      </a:lnTo>
                      <a:lnTo>
                        <a:pt x="10" y="15"/>
                      </a:lnTo>
                      <a:lnTo>
                        <a:pt x="11" y="15"/>
                      </a:lnTo>
                      <a:lnTo>
                        <a:pt x="11" y="15"/>
                      </a:lnTo>
                      <a:lnTo>
                        <a:pt x="13" y="13"/>
                      </a:lnTo>
                      <a:lnTo>
                        <a:pt x="14" y="11"/>
                      </a:lnTo>
                      <a:lnTo>
                        <a:pt x="15" y="6"/>
                      </a:lnTo>
                      <a:lnTo>
                        <a:pt x="15" y="3"/>
                      </a:lnTo>
                      <a:lnTo>
                        <a:pt x="15" y="3"/>
                      </a:lnTo>
                      <a:lnTo>
                        <a:pt x="13" y="1"/>
                      </a:lnTo>
                      <a:lnTo>
                        <a:pt x="11" y="0"/>
                      </a:ln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5" y="1"/>
                      </a:lnTo>
                      <a:lnTo>
                        <a:pt x="4" y="2"/>
                      </a:lnTo>
                      <a:lnTo>
                        <a:pt x="4" y="4"/>
                      </a:lnTo>
                      <a:lnTo>
                        <a:pt x="4" y="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92" name="Freeform 20">
                  <a:extLst>
                    <a:ext uri="{FF2B5EF4-FFF2-40B4-BE49-F238E27FC236}">
                      <a16:creationId xmlns:a16="http://schemas.microsoft.com/office/drawing/2014/main" id="{F33991EA-8699-40D5-A365-6723034FBF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98" y="1526"/>
                  <a:ext cx="4" cy="7"/>
                </a:xfrm>
                <a:custGeom>
                  <a:avLst/>
                  <a:gdLst>
                    <a:gd name="T0" fmla="*/ 0 w 4"/>
                    <a:gd name="T1" fmla="*/ 4 h 7"/>
                    <a:gd name="T2" fmla="*/ 0 w 4"/>
                    <a:gd name="T3" fmla="*/ 4 h 7"/>
                    <a:gd name="T4" fmla="*/ 0 w 4"/>
                    <a:gd name="T5" fmla="*/ 6 h 7"/>
                    <a:gd name="T6" fmla="*/ 1 w 4"/>
                    <a:gd name="T7" fmla="*/ 7 h 7"/>
                    <a:gd name="T8" fmla="*/ 2 w 4"/>
                    <a:gd name="T9" fmla="*/ 7 h 7"/>
                    <a:gd name="T10" fmla="*/ 3 w 4"/>
                    <a:gd name="T11" fmla="*/ 7 h 7"/>
                    <a:gd name="T12" fmla="*/ 3 w 4"/>
                    <a:gd name="T13" fmla="*/ 7 h 7"/>
                    <a:gd name="T14" fmla="*/ 3 w 4"/>
                    <a:gd name="T15" fmla="*/ 5 h 7"/>
                    <a:gd name="T16" fmla="*/ 4 w 4"/>
                    <a:gd name="T17" fmla="*/ 3 h 7"/>
                    <a:gd name="T18" fmla="*/ 3 w 4"/>
                    <a:gd name="T19" fmla="*/ 0 h 7"/>
                    <a:gd name="T20" fmla="*/ 0 w 4"/>
                    <a:gd name="T21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7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1" y="7"/>
                      </a:lnTo>
                      <a:lnTo>
                        <a:pt x="2" y="7"/>
                      </a:lnTo>
                      <a:lnTo>
                        <a:pt x="3" y="7"/>
                      </a:lnTo>
                      <a:lnTo>
                        <a:pt x="3" y="7"/>
                      </a:lnTo>
                      <a:lnTo>
                        <a:pt x="3" y="5"/>
                      </a:lnTo>
                      <a:lnTo>
                        <a:pt x="4" y="3"/>
                      </a:lnTo>
                      <a:lnTo>
                        <a:pt x="3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93" name="Freeform 21">
                  <a:extLst>
                    <a:ext uri="{FF2B5EF4-FFF2-40B4-BE49-F238E27FC236}">
                      <a16:creationId xmlns:a16="http://schemas.microsoft.com/office/drawing/2014/main" id="{A67182B0-197C-4600-B269-597165A846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95" y="1556"/>
                  <a:ext cx="5" cy="4"/>
                </a:xfrm>
                <a:custGeom>
                  <a:avLst/>
                  <a:gdLst>
                    <a:gd name="T0" fmla="*/ 1 w 5"/>
                    <a:gd name="T1" fmla="*/ 0 h 4"/>
                    <a:gd name="T2" fmla="*/ 1 w 5"/>
                    <a:gd name="T3" fmla="*/ 0 h 4"/>
                    <a:gd name="T4" fmla="*/ 0 w 5"/>
                    <a:gd name="T5" fmla="*/ 2 h 4"/>
                    <a:gd name="T6" fmla="*/ 0 w 5"/>
                    <a:gd name="T7" fmla="*/ 3 h 4"/>
                    <a:gd name="T8" fmla="*/ 1 w 5"/>
                    <a:gd name="T9" fmla="*/ 4 h 4"/>
                    <a:gd name="T10" fmla="*/ 2 w 5"/>
                    <a:gd name="T11" fmla="*/ 4 h 4"/>
                    <a:gd name="T12" fmla="*/ 2 w 5"/>
                    <a:gd name="T13" fmla="*/ 4 h 4"/>
                    <a:gd name="T14" fmla="*/ 4 w 5"/>
                    <a:gd name="T15" fmla="*/ 3 h 4"/>
                    <a:gd name="T16" fmla="*/ 5 w 5"/>
                    <a:gd name="T17" fmla="*/ 1 h 4"/>
                    <a:gd name="T18" fmla="*/ 5 w 5"/>
                    <a:gd name="T19" fmla="*/ 1 h 4"/>
                    <a:gd name="T20" fmla="*/ 4 w 5"/>
                    <a:gd name="T21" fmla="*/ 0 h 4"/>
                    <a:gd name="T22" fmla="*/ 3 w 5"/>
                    <a:gd name="T23" fmla="*/ 0 h 4"/>
                    <a:gd name="T24" fmla="*/ 1 w 5"/>
                    <a:gd name="T25" fmla="*/ 0 h 4"/>
                    <a:gd name="T26" fmla="*/ 1 w 5"/>
                    <a:gd name="T2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" h="4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3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94" name="Freeform 22">
                  <a:extLst>
                    <a:ext uri="{FF2B5EF4-FFF2-40B4-BE49-F238E27FC236}">
                      <a16:creationId xmlns:a16="http://schemas.microsoft.com/office/drawing/2014/main" id="{A03323E0-5BAF-483E-B00F-C3449B1DE4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07" y="1411"/>
                  <a:ext cx="4" cy="6"/>
                </a:xfrm>
                <a:custGeom>
                  <a:avLst/>
                  <a:gdLst>
                    <a:gd name="T0" fmla="*/ 0 w 4"/>
                    <a:gd name="T1" fmla="*/ 3 h 6"/>
                    <a:gd name="T2" fmla="*/ 0 w 4"/>
                    <a:gd name="T3" fmla="*/ 3 h 6"/>
                    <a:gd name="T4" fmla="*/ 0 w 4"/>
                    <a:gd name="T5" fmla="*/ 5 h 6"/>
                    <a:gd name="T6" fmla="*/ 1 w 4"/>
                    <a:gd name="T7" fmla="*/ 6 h 6"/>
                    <a:gd name="T8" fmla="*/ 2 w 4"/>
                    <a:gd name="T9" fmla="*/ 5 h 6"/>
                    <a:gd name="T10" fmla="*/ 2 w 4"/>
                    <a:gd name="T11" fmla="*/ 5 h 6"/>
                    <a:gd name="T12" fmla="*/ 4 w 4"/>
                    <a:gd name="T13" fmla="*/ 2 h 6"/>
                    <a:gd name="T14" fmla="*/ 4 w 4"/>
                    <a:gd name="T15" fmla="*/ 1 h 6"/>
                    <a:gd name="T16" fmla="*/ 3 w 4"/>
                    <a:gd name="T17" fmla="*/ 0 h 6"/>
                    <a:gd name="T18" fmla="*/ 3 w 4"/>
                    <a:gd name="T19" fmla="*/ 0 h 6"/>
                    <a:gd name="T20" fmla="*/ 2 w 4"/>
                    <a:gd name="T21" fmla="*/ 0 h 6"/>
                    <a:gd name="T22" fmla="*/ 1 w 4"/>
                    <a:gd name="T23" fmla="*/ 1 h 6"/>
                    <a:gd name="T24" fmla="*/ 0 w 4"/>
                    <a:gd name="T25" fmla="*/ 3 h 6"/>
                    <a:gd name="T26" fmla="*/ 0 w 4"/>
                    <a:gd name="T2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" h="6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1" y="6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4" y="2"/>
                      </a:lnTo>
                      <a:lnTo>
                        <a:pt x="4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95" name="Freeform 23">
                  <a:extLst>
                    <a:ext uri="{FF2B5EF4-FFF2-40B4-BE49-F238E27FC236}">
                      <a16:creationId xmlns:a16="http://schemas.microsoft.com/office/drawing/2014/main" id="{33B366E4-E8EE-4689-B7E9-DACA33497F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91" y="1378"/>
                  <a:ext cx="8" cy="10"/>
                </a:xfrm>
                <a:custGeom>
                  <a:avLst/>
                  <a:gdLst>
                    <a:gd name="T0" fmla="*/ 0 w 8"/>
                    <a:gd name="T1" fmla="*/ 0 h 10"/>
                    <a:gd name="T2" fmla="*/ 0 w 8"/>
                    <a:gd name="T3" fmla="*/ 0 h 10"/>
                    <a:gd name="T4" fmla="*/ 0 w 8"/>
                    <a:gd name="T5" fmla="*/ 3 h 10"/>
                    <a:gd name="T6" fmla="*/ 2 w 8"/>
                    <a:gd name="T7" fmla="*/ 3 h 10"/>
                    <a:gd name="T8" fmla="*/ 3 w 8"/>
                    <a:gd name="T9" fmla="*/ 4 h 10"/>
                    <a:gd name="T10" fmla="*/ 4 w 8"/>
                    <a:gd name="T11" fmla="*/ 6 h 10"/>
                    <a:gd name="T12" fmla="*/ 4 w 8"/>
                    <a:gd name="T13" fmla="*/ 6 h 10"/>
                    <a:gd name="T14" fmla="*/ 5 w 8"/>
                    <a:gd name="T15" fmla="*/ 10 h 10"/>
                    <a:gd name="T16" fmla="*/ 5 w 8"/>
                    <a:gd name="T17" fmla="*/ 10 h 10"/>
                    <a:gd name="T18" fmla="*/ 7 w 8"/>
                    <a:gd name="T19" fmla="*/ 10 h 10"/>
                    <a:gd name="T20" fmla="*/ 7 w 8"/>
                    <a:gd name="T21" fmla="*/ 10 h 10"/>
                    <a:gd name="T22" fmla="*/ 8 w 8"/>
                    <a:gd name="T23" fmla="*/ 8 h 10"/>
                    <a:gd name="T24" fmla="*/ 8 w 8"/>
                    <a:gd name="T25" fmla="*/ 6 h 10"/>
                    <a:gd name="T26" fmla="*/ 8 w 8"/>
                    <a:gd name="T27" fmla="*/ 0 h 10"/>
                    <a:gd name="T28" fmla="*/ 8 w 8"/>
                    <a:gd name="T29" fmla="*/ 0 h 10"/>
                    <a:gd name="T30" fmla="*/ 7 w 8"/>
                    <a:gd name="T31" fmla="*/ 0 h 10"/>
                    <a:gd name="T32" fmla="*/ 5 w 8"/>
                    <a:gd name="T33" fmla="*/ 0 h 10"/>
                    <a:gd name="T34" fmla="*/ 0 w 8"/>
                    <a:gd name="T35" fmla="*/ 0 h 10"/>
                    <a:gd name="T36" fmla="*/ 0 w 8"/>
                    <a:gd name="T3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8" h="1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2" y="3"/>
                      </a:lnTo>
                      <a:lnTo>
                        <a:pt x="3" y="4"/>
                      </a:lnTo>
                      <a:lnTo>
                        <a:pt x="4" y="6"/>
                      </a:lnTo>
                      <a:lnTo>
                        <a:pt x="4" y="6"/>
                      </a:lnTo>
                      <a:lnTo>
                        <a:pt x="5" y="10"/>
                      </a:lnTo>
                      <a:lnTo>
                        <a:pt x="5" y="10"/>
                      </a:lnTo>
                      <a:lnTo>
                        <a:pt x="7" y="10"/>
                      </a:lnTo>
                      <a:lnTo>
                        <a:pt x="7" y="10"/>
                      </a:lnTo>
                      <a:lnTo>
                        <a:pt x="8" y="8"/>
                      </a:lnTo>
                      <a:lnTo>
                        <a:pt x="8" y="6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96" name="Freeform 24">
                  <a:extLst>
                    <a:ext uri="{FF2B5EF4-FFF2-40B4-BE49-F238E27FC236}">
                      <a16:creationId xmlns:a16="http://schemas.microsoft.com/office/drawing/2014/main" id="{3F7BE210-070B-497E-AD3E-1D6B0ADD9D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85" y="1365"/>
                  <a:ext cx="6" cy="4"/>
                </a:xfrm>
                <a:custGeom>
                  <a:avLst/>
                  <a:gdLst>
                    <a:gd name="T0" fmla="*/ 0 w 6"/>
                    <a:gd name="T1" fmla="*/ 3 h 4"/>
                    <a:gd name="T2" fmla="*/ 0 w 6"/>
                    <a:gd name="T3" fmla="*/ 3 h 4"/>
                    <a:gd name="T4" fmla="*/ 1 w 6"/>
                    <a:gd name="T5" fmla="*/ 4 h 4"/>
                    <a:gd name="T6" fmla="*/ 2 w 6"/>
                    <a:gd name="T7" fmla="*/ 4 h 4"/>
                    <a:gd name="T8" fmla="*/ 5 w 6"/>
                    <a:gd name="T9" fmla="*/ 4 h 4"/>
                    <a:gd name="T10" fmla="*/ 5 w 6"/>
                    <a:gd name="T11" fmla="*/ 4 h 4"/>
                    <a:gd name="T12" fmla="*/ 6 w 6"/>
                    <a:gd name="T13" fmla="*/ 3 h 4"/>
                    <a:gd name="T14" fmla="*/ 6 w 6"/>
                    <a:gd name="T15" fmla="*/ 2 h 4"/>
                    <a:gd name="T16" fmla="*/ 5 w 6"/>
                    <a:gd name="T17" fmla="*/ 0 h 4"/>
                    <a:gd name="T18" fmla="*/ 5 w 6"/>
                    <a:gd name="T19" fmla="*/ 0 h 4"/>
                    <a:gd name="T20" fmla="*/ 2 w 6"/>
                    <a:gd name="T21" fmla="*/ 2 h 4"/>
                    <a:gd name="T22" fmla="*/ 0 w 6"/>
                    <a:gd name="T23" fmla="*/ 3 h 4"/>
                    <a:gd name="T24" fmla="*/ 0 w 6"/>
                    <a:gd name="T25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5" y="4"/>
                      </a:lnTo>
                      <a:lnTo>
                        <a:pt x="5" y="4"/>
                      </a:lnTo>
                      <a:lnTo>
                        <a:pt x="6" y="3"/>
                      </a:lnTo>
                      <a:lnTo>
                        <a:pt x="6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2" y="2"/>
                      </a:lnTo>
                      <a:lnTo>
                        <a:pt x="0" y="3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97" name="Freeform 25">
                  <a:extLst>
                    <a:ext uri="{FF2B5EF4-FFF2-40B4-BE49-F238E27FC236}">
                      <a16:creationId xmlns:a16="http://schemas.microsoft.com/office/drawing/2014/main" id="{5F0870C9-4AAC-411B-8021-DD13A5FFB6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90" y="1348"/>
                  <a:ext cx="4" cy="5"/>
                </a:xfrm>
                <a:custGeom>
                  <a:avLst/>
                  <a:gdLst>
                    <a:gd name="T0" fmla="*/ 1 w 4"/>
                    <a:gd name="T1" fmla="*/ 0 h 5"/>
                    <a:gd name="T2" fmla="*/ 1 w 4"/>
                    <a:gd name="T3" fmla="*/ 0 h 5"/>
                    <a:gd name="T4" fmla="*/ 0 w 4"/>
                    <a:gd name="T5" fmla="*/ 2 h 5"/>
                    <a:gd name="T6" fmla="*/ 1 w 4"/>
                    <a:gd name="T7" fmla="*/ 3 h 5"/>
                    <a:gd name="T8" fmla="*/ 3 w 4"/>
                    <a:gd name="T9" fmla="*/ 5 h 5"/>
                    <a:gd name="T10" fmla="*/ 4 w 4"/>
                    <a:gd name="T11" fmla="*/ 5 h 5"/>
                    <a:gd name="T12" fmla="*/ 4 w 4"/>
                    <a:gd name="T13" fmla="*/ 5 h 5"/>
                    <a:gd name="T14" fmla="*/ 4 w 4"/>
                    <a:gd name="T15" fmla="*/ 3 h 5"/>
                    <a:gd name="T16" fmla="*/ 3 w 4"/>
                    <a:gd name="T17" fmla="*/ 2 h 5"/>
                    <a:gd name="T18" fmla="*/ 1 w 4"/>
                    <a:gd name="T19" fmla="*/ 0 h 5"/>
                    <a:gd name="T20" fmla="*/ 1 w 4"/>
                    <a:gd name="T2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5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2"/>
                      </a:lnTo>
                      <a:lnTo>
                        <a:pt x="1" y="3"/>
                      </a:lnTo>
                      <a:lnTo>
                        <a:pt x="3" y="5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4" y="3"/>
                      </a:lnTo>
                      <a:lnTo>
                        <a:pt x="3" y="2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98" name="Freeform 26">
                  <a:extLst>
                    <a:ext uri="{FF2B5EF4-FFF2-40B4-BE49-F238E27FC236}">
                      <a16:creationId xmlns:a16="http://schemas.microsoft.com/office/drawing/2014/main" id="{98D8CB1C-6106-4FBE-96CC-5ADF8EFDBD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93" y="1356"/>
                  <a:ext cx="4" cy="3"/>
                </a:xfrm>
                <a:custGeom>
                  <a:avLst/>
                  <a:gdLst>
                    <a:gd name="T0" fmla="*/ 0 w 4"/>
                    <a:gd name="T1" fmla="*/ 1 h 3"/>
                    <a:gd name="T2" fmla="*/ 0 w 4"/>
                    <a:gd name="T3" fmla="*/ 1 h 3"/>
                    <a:gd name="T4" fmla="*/ 0 w 4"/>
                    <a:gd name="T5" fmla="*/ 3 h 3"/>
                    <a:gd name="T6" fmla="*/ 1 w 4"/>
                    <a:gd name="T7" fmla="*/ 3 h 3"/>
                    <a:gd name="T8" fmla="*/ 2 w 4"/>
                    <a:gd name="T9" fmla="*/ 3 h 3"/>
                    <a:gd name="T10" fmla="*/ 2 w 4"/>
                    <a:gd name="T11" fmla="*/ 3 h 3"/>
                    <a:gd name="T12" fmla="*/ 3 w 4"/>
                    <a:gd name="T13" fmla="*/ 3 h 3"/>
                    <a:gd name="T14" fmla="*/ 4 w 4"/>
                    <a:gd name="T15" fmla="*/ 1 h 3"/>
                    <a:gd name="T16" fmla="*/ 3 w 4"/>
                    <a:gd name="T17" fmla="*/ 0 h 3"/>
                    <a:gd name="T18" fmla="*/ 2 w 4"/>
                    <a:gd name="T19" fmla="*/ 0 h 3"/>
                    <a:gd name="T20" fmla="*/ 2 w 4"/>
                    <a:gd name="T21" fmla="*/ 0 h 3"/>
                    <a:gd name="T22" fmla="*/ 1 w 4"/>
                    <a:gd name="T23" fmla="*/ 0 h 3"/>
                    <a:gd name="T24" fmla="*/ 0 w 4"/>
                    <a:gd name="T25" fmla="*/ 1 h 3"/>
                    <a:gd name="T26" fmla="*/ 0 w 4"/>
                    <a:gd name="T2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" h="3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4" y="1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99" name="Freeform 27">
                  <a:extLst>
                    <a:ext uri="{FF2B5EF4-FFF2-40B4-BE49-F238E27FC236}">
                      <a16:creationId xmlns:a16="http://schemas.microsoft.com/office/drawing/2014/main" id="{481B835B-2004-4EC9-9A2C-FA2C453CF9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09" y="1335"/>
                  <a:ext cx="7" cy="4"/>
                </a:xfrm>
                <a:custGeom>
                  <a:avLst/>
                  <a:gdLst>
                    <a:gd name="T0" fmla="*/ 2 w 7"/>
                    <a:gd name="T1" fmla="*/ 0 h 4"/>
                    <a:gd name="T2" fmla="*/ 2 w 7"/>
                    <a:gd name="T3" fmla="*/ 0 h 4"/>
                    <a:gd name="T4" fmla="*/ 0 w 7"/>
                    <a:gd name="T5" fmla="*/ 3 h 4"/>
                    <a:gd name="T6" fmla="*/ 1 w 7"/>
                    <a:gd name="T7" fmla="*/ 4 h 4"/>
                    <a:gd name="T8" fmla="*/ 2 w 7"/>
                    <a:gd name="T9" fmla="*/ 4 h 4"/>
                    <a:gd name="T10" fmla="*/ 2 w 7"/>
                    <a:gd name="T11" fmla="*/ 4 h 4"/>
                    <a:gd name="T12" fmla="*/ 6 w 7"/>
                    <a:gd name="T13" fmla="*/ 1 h 4"/>
                    <a:gd name="T14" fmla="*/ 7 w 7"/>
                    <a:gd name="T15" fmla="*/ 1 h 4"/>
                    <a:gd name="T16" fmla="*/ 7 w 7"/>
                    <a:gd name="T17" fmla="*/ 0 h 4"/>
                    <a:gd name="T18" fmla="*/ 7 w 7"/>
                    <a:gd name="T19" fmla="*/ 0 h 4"/>
                    <a:gd name="T20" fmla="*/ 4 w 7"/>
                    <a:gd name="T21" fmla="*/ 0 h 4"/>
                    <a:gd name="T22" fmla="*/ 2 w 7"/>
                    <a:gd name="T23" fmla="*/ 0 h 4"/>
                    <a:gd name="T24" fmla="*/ 2 w 7"/>
                    <a:gd name="T2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" h="4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3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00" name="Freeform 28">
                  <a:extLst>
                    <a:ext uri="{FF2B5EF4-FFF2-40B4-BE49-F238E27FC236}">
                      <a16:creationId xmlns:a16="http://schemas.microsoft.com/office/drawing/2014/main" id="{B93F1FB1-23C3-4653-9D29-C611B1A2D3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14" y="1019"/>
                  <a:ext cx="4" cy="6"/>
                </a:xfrm>
                <a:custGeom>
                  <a:avLst/>
                  <a:gdLst>
                    <a:gd name="T0" fmla="*/ 0 w 4"/>
                    <a:gd name="T1" fmla="*/ 1 h 6"/>
                    <a:gd name="T2" fmla="*/ 0 w 4"/>
                    <a:gd name="T3" fmla="*/ 1 h 6"/>
                    <a:gd name="T4" fmla="*/ 0 w 4"/>
                    <a:gd name="T5" fmla="*/ 5 h 6"/>
                    <a:gd name="T6" fmla="*/ 1 w 4"/>
                    <a:gd name="T7" fmla="*/ 6 h 6"/>
                    <a:gd name="T8" fmla="*/ 2 w 4"/>
                    <a:gd name="T9" fmla="*/ 5 h 6"/>
                    <a:gd name="T10" fmla="*/ 2 w 4"/>
                    <a:gd name="T11" fmla="*/ 5 h 6"/>
                    <a:gd name="T12" fmla="*/ 4 w 4"/>
                    <a:gd name="T13" fmla="*/ 3 h 6"/>
                    <a:gd name="T14" fmla="*/ 3 w 4"/>
                    <a:gd name="T15" fmla="*/ 1 h 6"/>
                    <a:gd name="T16" fmla="*/ 3 w 4"/>
                    <a:gd name="T17" fmla="*/ 1 h 6"/>
                    <a:gd name="T18" fmla="*/ 1 w 4"/>
                    <a:gd name="T19" fmla="*/ 0 h 6"/>
                    <a:gd name="T20" fmla="*/ 0 w 4"/>
                    <a:gd name="T21" fmla="*/ 0 h 6"/>
                    <a:gd name="T22" fmla="*/ 0 w 4"/>
                    <a:gd name="T23" fmla="*/ 1 h 6"/>
                    <a:gd name="T24" fmla="*/ 0 w 4"/>
                    <a:gd name="T25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" h="6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5"/>
                      </a:lnTo>
                      <a:lnTo>
                        <a:pt x="1" y="6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4" y="3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01" name="Freeform 29">
                  <a:extLst>
                    <a:ext uri="{FF2B5EF4-FFF2-40B4-BE49-F238E27FC236}">
                      <a16:creationId xmlns:a16="http://schemas.microsoft.com/office/drawing/2014/main" id="{D3296DE8-637B-415F-996F-55570CA5A6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23" y="1027"/>
                  <a:ext cx="6" cy="4"/>
                </a:xfrm>
                <a:custGeom>
                  <a:avLst/>
                  <a:gdLst>
                    <a:gd name="T0" fmla="*/ 0 w 6"/>
                    <a:gd name="T1" fmla="*/ 0 h 4"/>
                    <a:gd name="T2" fmla="*/ 0 w 6"/>
                    <a:gd name="T3" fmla="*/ 0 h 4"/>
                    <a:gd name="T4" fmla="*/ 1 w 6"/>
                    <a:gd name="T5" fmla="*/ 2 h 4"/>
                    <a:gd name="T6" fmla="*/ 2 w 6"/>
                    <a:gd name="T7" fmla="*/ 4 h 4"/>
                    <a:gd name="T8" fmla="*/ 3 w 6"/>
                    <a:gd name="T9" fmla="*/ 4 h 4"/>
                    <a:gd name="T10" fmla="*/ 5 w 6"/>
                    <a:gd name="T11" fmla="*/ 4 h 4"/>
                    <a:gd name="T12" fmla="*/ 5 w 6"/>
                    <a:gd name="T13" fmla="*/ 4 h 4"/>
                    <a:gd name="T14" fmla="*/ 6 w 6"/>
                    <a:gd name="T15" fmla="*/ 3 h 4"/>
                    <a:gd name="T16" fmla="*/ 6 w 6"/>
                    <a:gd name="T17" fmla="*/ 2 h 4"/>
                    <a:gd name="T18" fmla="*/ 4 w 6"/>
                    <a:gd name="T19" fmla="*/ 1 h 4"/>
                    <a:gd name="T20" fmla="*/ 4 w 6"/>
                    <a:gd name="T21" fmla="*/ 1 h 4"/>
                    <a:gd name="T22" fmla="*/ 2 w 6"/>
                    <a:gd name="T23" fmla="*/ 0 h 4"/>
                    <a:gd name="T24" fmla="*/ 0 w 6"/>
                    <a:gd name="T25" fmla="*/ 0 h 4"/>
                    <a:gd name="T26" fmla="*/ 0 w 6"/>
                    <a:gd name="T2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2"/>
                      </a:lnTo>
                      <a:lnTo>
                        <a:pt x="2" y="4"/>
                      </a:lnTo>
                      <a:lnTo>
                        <a:pt x="3" y="4"/>
                      </a:lnTo>
                      <a:lnTo>
                        <a:pt x="5" y="4"/>
                      </a:lnTo>
                      <a:lnTo>
                        <a:pt x="5" y="4"/>
                      </a:lnTo>
                      <a:lnTo>
                        <a:pt x="6" y="3"/>
                      </a:lnTo>
                      <a:lnTo>
                        <a:pt x="6" y="2"/>
                      </a:lnTo>
                      <a:lnTo>
                        <a:pt x="4" y="1"/>
                      </a:lnTo>
                      <a:lnTo>
                        <a:pt x="4" y="1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02" name="Freeform 30">
                  <a:extLst>
                    <a:ext uri="{FF2B5EF4-FFF2-40B4-BE49-F238E27FC236}">
                      <a16:creationId xmlns:a16="http://schemas.microsoft.com/office/drawing/2014/main" id="{AFC4DF8D-AC9C-4E48-8AE7-F52E373F86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74" y="1062"/>
                  <a:ext cx="7" cy="3"/>
                </a:xfrm>
                <a:custGeom>
                  <a:avLst/>
                  <a:gdLst>
                    <a:gd name="T0" fmla="*/ 1 w 7"/>
                    <a:gd name="T1" fmla="*/ 1 h 3"/>
                    <a:gd name="T2" fmla="*/ 1 w 7"/>
                    <a:gd name="T3" fmla="*/ 1 h 3"/>
                    <a:gd name="T4" fmla="*/ 0 w 7"/>
                    <a:gd name="T5" fmla="*/ 2 h 3"/>
                    <a:gd name="T6" fmla="*/ 1 w 7"/>
                    <a:gd name="T7" fmla="*/ 3 h 3"/>
                    <a:gd name="T8" fmla="*/ 3 w 7"/>
                    <a:gd name="T9" fmla="*/ 3 h 3"/>
                    <a:gd name="T10" fmla="*/ 3 w 7"/>
                    <a:gd name="T11" fmla="*/ 3 h 3"/>
                    <a:gd name="T12" fmla="*/ 6 w 7"/>
                    <a:gd name="T13" fmla="*/ 2 h 3"/>
                    <a:gd name="T14" fmla="*/ 7 w 7"/>
                    <a:gd name="T15" fmla="*/ 1 h 3"/>
                    <a:gd name="T16" fmla="*/ 6 w 7"/>
                    <a:gd name="T17" fmla="*/ 0 h 3"/>
                    <a:gd name="T18" fmla="*/ 6 w 7"/>
                    <a:gd name="T19" fmla="*/ 0 h 3"/>
                    <a:gd name="T20" fmla="*/ 5 w 7"/>
                    <a:gd name="T21" fmla="*/ 0 h 3"/>
                    <a:gd name="T22" fmla="*/ 3 w 7"/>
                    <a:gd name="T23" fmla="*/ 0 h 3"/>
                    <a:gd name="T24" fmla="*/ 1 w 7"/>
                    <a:gd name="T25" fmla="*/ 1 h 3"/>
                    <a:gd name="T26" fmla="*/ 1 w 7"/>
                    <a:gd name="T2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" h="3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1" y="3"/>
                      </a:lnTo>
                      <a:lnTo>
                        <a:pt x="3" y="3"/>
                      </a:lnTo>
                      <a:lnTo>
                        <a:pt x="3" y="3"/>
                      </a:lnTo>
                      <a:lnTo>
                        <a:pt x="6" y="2"/>
                      </a:lnTo>
                      <a:lnTo>
                        <a:pt x="7" y="1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03" name="Freeform 31">
                  <a:extLst>
                    <a:ext uri="{FF2B5EF4-FFF2-40B4-BE49-F238E27FC236}">
                      <a16:creationId xmlns:a16="http://schemas.microsoft.com/office/drawing/2014/main" id="{2D9B9D76-FDE1-4A88-9601-A22BF9A4C8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07" y="1059"/>
                  <a:ext cx="5" cy="2"/>
                </a:xfrm>
                <a:custGeom>
                  <a:avLst/>
                  <a:gdLst>
                    <a:gd name="T0" fmla="*/ 0 w 5"/>
                    <a:gd name="T1" fmla="*/ 0 h 2"/>
                    <a:gd name="T2" fmla="*/ 0 w 5"/>
                    <a:gd name="T3" fmla="*/ 0 h 2"/>
                    <a:gd name="T4" fmla="*/ 0 w 5"/>
                    <a:gd name="T5" fmla="*/ 2 h 2"/>
                    <a:gd name="T6" fmla="*/ 2 w 5"/>
                    <a:gd name="T7" fmla="*/ 2 h 2"/>
                    <a:gd name="T8" fmla="*/ 2 w 5"/>
                    <a:gd name="T9" fmla="*/ 2 h 2"/>
                    <a:gd name="T10" fmla="*/ 4 w 5"/>
                    <a:gd name="T11" fmla="*/ 1 h 2"/>
                    <a:gd name="T12" fmla="*/ 5 w 5"/>
                    <a:gd name="T13" fmla="*/ 1 h 2"/>
                    <a:gd name="T14" fmla="*/ 4 w 5"/>
                    <a:gd name="T15" fmla="*/ 0 h 2"/>
                    <a:gd name="T16" fmla="*/ 4 w 5"/>
                    <a:gd name="T17" fmla="*/ 0 h 2"/>
                    <a:gd name="T18" fmla="*/ 2 w 5"/>
                    <a:gd name="T19" fmla="*/ 0 h 2"/>
                    <a:gd name="T20" fmla="*/ 0 w 5"/>
                    <a:gd name="T21" fmla="*/ 0 h 2"/>
                    <a:gd name="T22" fmla="*/ 0 w 5"/>
                    <a:gd name="T2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04" name="Freeform 32">
                  <a:extLst>
                    <a:ext uri="{FF2B5EF4-FFF2-40B4-BE49-F238E27FC236}">
                      <a16:creationId xmlns:a16="http://schemas.microsoft.com/office/drawing/2014/main" id="{86A81A27-DF72-4210-AAD5-36AAE48574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99" y="1088"/>
                  <a:ext cx="10" cy="3"/>
                </a:xfrm>
                <a:custGeom>
                  <a:avLst/>
                  <a:gdLst>
                    <a:gd name="T0" fmla="*/ 1 w 10"/>
                    <a:gd name="T1" fmla="*/ 1 h 3"/>
                    <a:gd name="T2" fmla="*/ 1 w 10"/>
                    <a:gd name="T3" fmla="*/ 1 h 3"/>
                    <a:gd name="T4" fmla="*/ 0 w 10"/>
                    <a:gd name="T5" fmla="*/ 2 h 3"/>
                    <a:gd name="T6" fmla="*/ 0 w 10"/>
                    <a:gd name="T7" fmla="*/ 2 h 3"/>
                    <a:gd name="T8" fmla="*/ 3 w 10"/>
                    <a:gd name="T9" fmla="*/ 3 h 3"/>
                    <a:gd name="T10" fmla="*/ 3 w 10"/>
                    <a:gd name="T11" fmla="*/ 3 h 3"/>
                    <a:gd name="T12" fmla="*/ 9 w 10"/>
                    <a:gd name="T13" fmla="*/ 2 h 3"/>
                    <a:gd name="T14" fmla="*/ 10 w 10"/>
                    <a:gd name="T15" fmla="*/ 1 h 3"/>
                    <a:gd name="T16" fmla="*/ 9 w 10"/>
                    <a:gd name="T17" fmla="*/ 0 h 3"/>
                    <a:gd name="T18" fmla="*/ 9 w 10"/>
                    <a:gd name="T19" fmla="*/ 0 h 3"/>
                    <a:gd name="T20" fmla="*/ 6 w 10"/>
                    <a:gd name="T21" fmla="*/ 0 h 3"/>
                    <a:gd name="T22" fmla="*/ 3 w 10"/>
                    <a:gd name="T23" fmla="*/ 0 h 3"/>
                    <a:gd name="T24" fmla="*/ 1 w 10"/>
                    <a:gd name="T25" fmla="*/ 1 h 3"/>
                    <a:gd name="T26" fmla="*/ 1 w 10"/>
                    <a:gd name="T2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" h="3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3" y="3"/>
                      </a:lnTo>
                      <a:lnTo>
                        <a:pt x="3" y="3"/>
                      </a:lnTo>
                      <a:lnTo>
                        <a:pt x="9" y="2"/>
                      </a:lnTo>
                      <a:lnTo>
                        <a:pt x="10" y="1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05" name="Freeform 33">
                  <a:extLst>
                    <a:ext uri="{FF2B5EF4-FFF2-40B4-BE49-F238E27FC236}">
                      <a16:creationId xmlns:a16="http://schemas.microsoft.com/office/drawing/2014/main" id="{53A7F987-C429-4A4E-B0C7-45D37C78BF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93" y="830"/>
                  <a:ext cx="6" cy="8"/>
                </a:xfrm>
                <a:custGeom>
                  <a:avLst/>
                  <a:gdLst>
                    <a:gd name="T0" fmla="*/ 1 w 6"/>
                    <a:gd name="T1" fmla="*/ 0 h 8"/>
                    <a:gd name="T2" fmla="*/ 1 w 6"/>
                    <a:gd name="T3" fmla="*/ 0 h 8"/>
                    <a:gd name="T4" fmla="*/ 0 w 6"/>
                    <a:gd name="T5" fmla="*/ 3 h 8"/>
                    <a:gd name="T6" fmla="*/ 0 w 6"/>
                    <a:gd name="T7" fmla="*/ 5 h 8"/>
                    <a:gd name="T8" fmla="*/ 1 w 6"/>
                    <a:gd name="T9" fmla="*/ 6 h 8"/>
                    <a:gd name="T10" fmla="*/ 2 w 6"/>
                    <a:gd name="T11" fmla="*/ 8 h 8"/>
                    <a:gd name="T12" fmla="*/ 2 w 6"/>
                    <a:gd name="T13" fmla="*/ 8 h 8"/>
                    <a:gd name="T14" fmla="*/ 6 w 6"/>
                    <a:gd name="T15" fmla="*/ 6 h 8"/>
                    <a:gd name="T16" fmla="*/ 6 w 6"/>
                    <a:gd name="T17" fmla="*/ 5 h 8"/>
                    <a:gd name="T18" fmla="*/ 5 w 6"/>
                    <a:gd name="T19" fmla="*/ 3 h 8"/>
                    <a:gd name="T20" fmla="*/ 5 w 6"/>
                    <a:gd name="T21" fmla="*/ 3 h 8"/>
                    <a:gd name="T22" fmla="*/ 4 w 6"/>
                    <a:gd name="T23" fmla="*/ 1 h 8"/>
                    <a:gd name="T24" fmla="*/ 2 w 6"/>
                    <a:gd name="T25" fmla="*/ 0 h 8"/>
                    <a:gd name="T26" fmla="*/ 1 w 6"/>
                    <a:gd name="T27" fmla="*/ 0 h 8"/>
                    <a:gd name="T28" fmla="*/ 1 w 6"/>
                    <a:gd name="T2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" h="8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1" y="6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6" y="6"/>
                      </a:lnTo>
                      <a:lnTo>
                        <a:pt x="6" y="5"/>
                      </a:lnTo>
                      <a:lnTo>
                        <a:pt x="5" y="3"/>
                      </a:lnTo>
                      <a:lnTo>
                        <a:pt x="5" y="3"/>
                      </a:lnTo>
                      <a:lnTo>
                        <a:pt x="4" y="1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06" name="Freeform 34">
                  <a:extLst>
                    <a:ext uri="{FF2B5EF4-FFF2-40B4-BE49-F238E27FC236}">
                      <a16:creationId xmlns:a16="http://schemas.microsoft.com/office/drawing/2014/main" id="{0B57D398-D2A3-4AE7-9312-B711615942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04" y="834"/>
                  <a:ext cx="6" cy="7"/>
                </a:xfrm>
                <a:custGeom>
                  <a:avLst/>
                  <a:gdLst>
                    <a:gd name="T0" fmla="*/ 1 w 6"/>
                    <a:gd name="T1" fmla="*/ 1 h 7"/>
                    <a:gd name="T2" fmla="*/ 1 w 6"/>
                    <a:gd name="T3" fmla="*/ 1 h 7"/>
                    <a:gd name="T4" fmla="*/ 0 w 6"/>
                    <a:gd name="T5" fmla="*/ 4 h 7"/>
                    <a:gd name="T6" fmla="*/ 0 w 6"/>
                    <a:gd name="T7" fmla="*/ 6 h 7"/>
                    <a:gd name="T8" fmla="*/ 0 w 6"/>
                    <a:gd name="T9" fmla="*/ 6 h 7"/>
                    <a:gd name="T10" fmla="*/ 1 w 6"/>
                    <a:gd name="T11" fmla="*/ 7 h 7"/>
                    <a:gd name="T12" fmla="*/ 1 w 6"/>
                    <a:gd name="T13" fmla="*/ 7 h 7"/>
                    <a:gd name="T14" fmla="*/ 6 w 6"/>
                    <a:gd name="T15" fmla="*/ 6 h 7"/>
                    <a:gd name="T16" fmla="*/ 6 w 6"/>
                    <a:gd name="T17" fmla="*/ 4 h 7"/>
                    <a:gd name="T18" fmla="*/ 6 w 6"/>
                    <a:gd name="T19" fmla="*/ 2 h 7"/>
                    <a:gd name="T20" fmla="*/ 6 w 6"/>
                    <a:gd name="T21" fmla="*/ 2 h 7"/>
                    <a:gd name="T22" fmla="*/ 5 w 6"/>
                    <a:gd name="T23" fmla="*/ 1 h 7"/>
                    <a:gd name="T24" fmla="*/ 4 w 6"/>
                    <a:gd name="T25" fmla="*/ 0 h 7"/>
                    <a:gd name="T26" fmla="*/ 1 w 6"/>
                    <a:gd name="T27" fmla="*/ 1 h 7"/>
                    <a:gd name="T28" fmla="*/ 1 w 6"/>
                    <a:gd name="T2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" h="7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7"/>
                      </a:lnTo>
                      <a:lnTo>
                        <a:pt x="1" y="7"/>
                      </a:lnTo>
                      <a:lnTo>
                        <a:pt x="6" y="6"/>
                      </a:lnTo>
                      <a:lnTo>
                        <a:pt x="6" y="4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07" name="Freeform 35">
                  <a:extLst>
                    <a:ext uri="{FF2B5EF4-FFF2-40B4-BE49-F238E27FC236}">
                      <a16:creationId xmlns:a16="http://schemas.microsoft.com/office/drawing/2014/main" id="{F54FB826-7A75-41A0-AA78-B1C6264FF0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23" y="501"/>
                  <a:ext cx="4" cy="4"/>
                </a:xfrm>
                <a:custGeom>
                  <a:avLst/>
                  <a:gdLst>
                    <a:gd name="T0" fmla="*/ 1 w 4"/>
                    <a:gd name="T1" fmla="*/ 0 h 4"/>
                    <a:gd name="T2" fmla="*/ 1 w 4"/>
                    <a:gd name="T3" fmla="*/ 0 h 4"/>
                    <a:gd name="T4" fmla="*/ 0 w 4"/>
                    <a:gd name="T5" fmla="*/ 3 h 4"/>
                    <a:gd name="T6" fmla="*/ 0 w 4"/>
                    <a:gd name="T7" fmla="*/ 4 h 4"/>
                    <a:gd name="T8" fmla="*/ 1 w 4"/>
                    <a:gd name="T9" fmla="*/ 4 h 4"/>
                    <a:gd name="T10" fmla="*/ 1 w 4"/>
                    <a:gd name="T11" fmla="*/ 4 h 4"/>
                    <a:gd name="T12" fmla="*/ 3 w 4"/>
                    <a:gd name="T13" fmla="*/ 4 h 4"/>
                    <a:gd name="T14" fmla="*/ 4 w 4"/>
                    <a:gd name="T15" fmla="*/ 2 h 4"/>
                    <a:gd name="T16" fmla="*/ 4 w 4"/>
                    <a:gd name="T17" fmla="*/ 2 h 4"/>
                    <a:gd name="T18" fmla="*/ 3 w 4"/>
                    <a:gd name="T19" fmla="*/ 1 h 4"/>
                    <a:gd name="T20" fmla="*/ 2 w 4"/>
                    <a:gd name="T21" fmla="*/ 0 h 4"/>
                    <a:gd name="T22" fmla="*/ 1 w 4"/>
                    <a:gd name="T23" fmla="*/ 0 h 4"/>
                    <a:gd name="T24" fmla="*/ 1 w 4"/>
                    <a:gd name="T2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" h="4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1" y="4"/>
                      </a:lnTo>
                      <a:lnTo>
                        <a:pt x="1" y="4"/>
                      </a:lnTo>
                      <a:lnTo>
                        <a:pt x="3" y="4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3" y="1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08" name="Freeform 36">
                  <a:extLst>
                    <a:ext uri="{FF2B5EF4-FFF2-40B4-BE49-F238E27FC236}">
                      <a16:creationId xmlns:a16="http://schemas.microsoft.com/office/drawing/2014/main" id="{178B9D3B-9151-4715-8214-338077006E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46" y="456"/>
                  <a:ext cx="28" cy="24"/>
                </a:xfrm>
                <a:custGeom>
                  <a:avLst/>
                  <a:gdLst>
                    <a:gd name="T0" fmla="*/ 8 w 28"/>
                    <a:gd name="T1" fmla="*/ 1 h 24"/>
                    <a:gd name="T2" fmla="*/ 8 w 28"/>
                    <a:gd name="T3" fmla="*/ 1 h 24"/>
                    <a:gd name="T4" fmla="*/ 7 w 28"/>
                    <a:gd name="T5" fmla="*/ 7 h 24"/>
                    <a:gd name="T6" fmla="*/ 6 w 28"/>
                    <a:gd name="T7" fmla="*/ 11 h 24"/>
                    <a:gd name="T8" fmla="*/ 4 w 28"/>
                    <a:gd name="T9" fmla="*/ 13 h 24"/>
                    <a:gd name="T10" fmla="*/ 4 w 28"/>
                    <a:gd name="T11" fmla="*/ 13 h 24"/>
                    <a:gd name="T12" fmla="*/ 1 w 28"/>
                    <a:gd name="T13" fmla="*/ 15 h 24"/>
                    <a:gd name="T14" fmla="*/ 0 w 28"/>
                    <a:gd name="T15" fmla="*/ 18 h 24"/>
                    <a:gd name="T16" fmla="*/ 1 w 28"/>
                    <a:gd name="T17" fmla="*/ 20 h 24"/>
                    <a:gd name="T18" fmla="*/ 2 w 28"/>
                    <a:gd name="T19" fmla="*/ 24 h 24"/>
                    <a:gd name="T20" fmla="*/ 2 w 28"/>
                    <a:gd name="T21" fmla="*/ 24 h 24"/>
                    <a:gd name="T22" fmla="*/ 4 w 28"/>
                    <a:gd name="T23" fmla="*/ 24 h 24"/>
                    <a:gd name="T24" fmla="*/ 4 w 28"/>
                    <a:gd name="T25" fmla="*/ 24 h 24"/>
                    <a:gd name="T26" fmla="*/ 6 w 28"/>
                    <a:gd name="T27" fmla="*/ 22 h 24"/>
                    <a:gd name="T28" fmla="*/ 10 w 28"/>
                    <a:gd name="T29" fmla="*/ 15 h 24"/>
                    <a:gd name="T30" fmla="*/ 10 w 28"/>
                    <a:gd name="T31" fmla="*/ 15 h 24"/>
                    <a:gd name="T32" fmla="*/ 13 w 28"/>
                    <a:gd name="T33" fmla="*/ 13 h 24"/>
                    <a:gd name="T34" fmla="*/ 15 w 28"/>
                    <a:gd name="T35" fmla="*/ 13 h 24"/>
                    <a:gd name="T36" fmla="*/ 19 w 28"/>
                    <a:gd name="T37" fmla="*/ 13 h 24"/>
                    <a:gd name="T38" fmla="*/ 23 w 28"/>
                    <a:gd name="T39" fmla="*/ 11 h 24"/>
                    <a:gd name="T40" fmla="*/ 23 w 28"/>
                    <a:gd name="T41" fmla="*/ 11 h 24"/>
                    <a:gd name="T42" fmla="*/ 26 w 28"/>
                    <a:gd name="T43" fmla="*/ 7 h 24"/>
                    <a:gd name="T44" fmla="*/ 28 w 28"/>
                    <a:gd name="T45" fmla="*/ 4 h 24"/>
                    <a:gd name="T46" fmla="*/ 28 w 28"/>
                    <a:gd name="T47" fmla="*/ 2 h 24"/>
                    <a:gd name="T48" fmla="*/ 26 w 28"/>
                    <a:gd name="T49" fmla="*/ 1 h 24"/>
                    <a:gd name="T50" fmla="*/ 26 w 28"/>
                    <a:gd name="T51" fmla="*/ 1 h 24"/>
                    <a:gd name="T52" fmla="*/ 21 w 28"/>
                    <a:gd name="T53" fmla="*/ 0 h 24"/>
                    <a:gd name="T54" fmla="*/ 14 w 28"/>
                    <a:gd name="T55" fmla="*/ 1 h 24"/>
                    <a:gd name="T56" fmla="*/ 8 w 28"/>
                    <a:gd name="T57" fmla="*/ 1 h 24"/>
                    <a:gd name="T58" fmla="*/ 8 w 28"/>
                    <a:gd name="T59" fmla="*/ 1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8" h="24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7" y="7"/>
                      </a:lnTo>
                      <a:lnTo>
                        <a:pt x="6" y="11"/>
                      </a:lnTo>
                      <a:lnTo>
                        <a:pt x="4" y="13"/>
                      </a:lnTo>
                      <a:lnTo>
                        <a:pt x="4" y="13"/>
                      </a:lnTo>
                      <a:lnTo>
                        <a:pt x="1" y="15"/>
                      </a:lnTo>
                      <a:lnTo>
                        <a:pt x="0" y="18"/>
                      </a:lnTo>
                      <a:lnTo>
                        <a:pt x="1" y="20"/>
                      </a:lnTo>
                      <a:lnTo>
                        <a:pt x="2" y="24"/>
                      </a:lnTo>
                      <a:lnTo>
                        <a:pt x="2" y="24"/>
                      </a:lnTo>
                      <a:lnTo>
                        <a:pt x="4" y="24"/>
                      </a:lnTo>
                      <a:lnTo>
                        <a:pt x="4" y="24"/>
                      </a:lnTo>
                      <a:lnTo>
                        <a:pt x="6" y="22"/>
                      </a:lnTo>
                      <a:lnTo>
                        <a:pt x="10" y="15"/>
                      </a:lnTo>
                      <a:lnTo>
                        <a:pt x="10" y="15"/>
                      </a:lnTo>
                      <a:lnTo>
                        <a:pt x="13" y="13"/>
                      </a:lnTo>
                      <a:lnTo>
                        <a:pt x="15" y="13"/>
                      </a:lnTo>
                      <a:lnTo>
                        <a:pt x="19" y="13"/>
                      </a:lnTo>
                      <a:lnTo>
                        <a:pt x="23" y="11"/>
                      </a:lnTo>
                      <a:lnTo>
                        <a:pt x="23" y="11"/>
                      </a:lnTo>
                      <a:lnTo>
                        <a:pt x="26" y="7"/>
                      </a:lnTo>
                      <a:lnTo>
                        <a:pt x="28" y="4"/>
                      </a:lnTo>
                      <a:lnTo>
                        <a:pt x="28" y="2"/>
                      </a:lnTo>
                      <a:lnTo>
                        <a:pt x="26" y="1"/>
                      </a:lnTo>
                      <a:lnTo>
                        <a:pt x="26" y="1"/>
                      </a:lnTo>
                      <a:lnTo>
                        <a:pt x="21" y="0"/>
                      </a:lnTo>
                      <a:lnTo>
                        <a:pt x="14" y="1"/>
                      </a:lnTo>
                      <a:lnTo>
                        <a:pt x="8" y="1"/>
                      </a:lnTo>
                      <a:lnTo>
                        <a:pt x="8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09" name="Freeform 37">
                  <a:extLst>
                    <a:ext uri="{FF2B5EF4-FFF2-40B4-BE49-F238E27FC236}">
                      <a16:creationId xmlns:a16="http://schemas.microsoft.com/office/drawing/2014/main" id="{720E6DEF-BA9D-4C6F-B28E-A2B58D2264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81" y="433"/>
                  <a:ext cx="38" cy="27"/>
                </a:xfrm>
                <a:custGeom>
                  <a:avLst/>
                  <a:gdLst>
                    <a:gd name="T0" fmla="*/ 10 w 38"/>
                    <a:gd name="T1" fmla="*/ 16 h 27"/>
                    <a:gd name="T2" fmla="*/ 10 w 38"/>
                    <a:gd name="T3" fmla="*/ 16 h 27"/>
                    <a:gd name="T4" fmla="*/ 6 w 38"/>
                    <a:gd name="T5" fmla="*/ 19 h 27"/>
                    <a:gd name="T6" fmla="*/ 2 w 38"/>
                    <a:gd name="T7" fmla="*/ 22 h 27"/>
                    <a:gd name="T8" fmla="*/ 0 w 38"/>
                    <a:gd name="T9" fmla="*/ 24 h 27"/>
                    <a:gd name="T10" fmla="*/ 1 w 38"/>
                    <a:gd name="T11" fmla="*/ 25 h 27"/>
                    <a:gd name="T12" fmla="*/ 2 w 38"/>
                    <a:gd name="T13" fmla="*/ 26 h 27"/>
                    <a:gd name="T14" fmla="*/ 2 w 38"/>
                    <a:gd name="T15" fmla="*/ 26 h 27"/>
                    <a:gd name="T16" fmla="*/ 5 w 38"/>
                    <a:gd name="T17" fmla="*/ 27 h 27"/>
                    <a:gd name="T18" fmla="*/ 8 w 38"/>
                    <a:gd name="T19" fmla="*/ 26 h 27"/>
                    <a:gd name="T20" fmla="*/ 13 w 38"/>
                    <a:gd name="T21" fmla="*/ 24 h 27"/>
                    <a:gd name="T22" fmla="*/ 17 w 38"/>
                    <a:gd name="T23" fmla="*/ 21 h 27"/>
                    <a:gd name="T24" fmla="*/ 17 w 38"/>
                    <a:gd name="T25" fmla="*/ 21 h 27"/>
                    <a:gd name="T26" fmla="*/ 22 w 38"/>
                    <a:gd name="T27" fmla="*/ 17 h 27"/>
                    <a:gd name="T28" fmla="*/ 27 w 38"/>
                    <a:gd name="T29" fmla="*/ 15 h 27"/>
                    <a:gd name="T30" fmla="*/ 32 w 38"/>
                    <a:gd name="T31" fmla="*/ 13 h 27"/>
                    <a:gd name="T32" fmla="*/ 35 w 38"/>
                    <a:gd name="T33" fmla="*/ 10 h 27"/>
                    <a:gd name="T34" fmla="*/ 35 w 38"/>
                    <a:gd name="T35" fmla="*/ 10 h 27"/>
                    <a:gd name="T36" fmla="*/ 37 w 38"/>
                    <a:gd name="T37" fmla="*/ 6 h 27"/>
                    <a:gd name="T38" fmla="*/ 38 w 38"/>
                    <a:gd name="T39" fmla="*/ 2 h 27"/>
                    <a:gd name="T40" fmla="*/ 38 w 38"/>
                    <a:gd name="T41" fmla="*/ 1 h 27"/>
                    <a:gd name="T42" fmla="*/ 37 w 38"/>
                    <a:gd name="T43" fmla="*/ 0 h 27"/>
                    <a:gd name="T44" fmla="*/ 36 w 38"/>
                    <a:gd name="T45" fmla="*/ 0 h 27"/>
                    <a:gd name="T46" fmla="*/ 34 w 38"/>
                    <a:gd name="T47" fmla="*/ 1 h 27"/>
                    <a:gd name="T48" fmla="*/ 34 w 38"/>
                    <a:gd name="T49" fmla="*/ 1 h 27"/>
                    <a:gd name="T50" fmla="*/ 31 w 38"/>
                    <a:gd name="T51" fmla="*/ 5 h 27"/>
                    <a:gd name="T52" fmla="*/ 28 w 38"/>
                    <a:gd name="T53" fmla="*/ 8 h 27"/>
                    <a:gd name="T54" fmla="*/ 25 w 38"/>
                    <a:gd name="T55" fmla="*/ 11 h 27"/>
                    <a:gd name="T56" fmla="*/ 22 w 38"/>
                    <a:gd name="T57" fmla="*/ 11 h 27"/>
                    <a:gd name="T58" fmla="*/ 22 w 38"/>
                    <a:gd name="T59" fmla="*/ 11 h 27"/>
                    <a:gd name="T60" fmla="*/ 18 w 38"/>
                    <a:gd name="T61" fmla="*/ 12 h 27"/>
                    <a:gd name="T62" fmla="*/ 15 w 38"/>
                    <a:gd name="T63" fmla="*/ 14 h 27"/>
                    <a:gd name="T64" fmla="*/ 10 w 38"/>
                    <a:gd name="T65" fmla="*/ 16 h 27"/>
                    <a:gd name="T66" fmla="*/ 10 w 38"/>
                    <a:gd name="T67" fmla="*/ 16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8" h="27">
                      <a:moveTo>
                        <a:pt x="10" y="16"/>
                      </a:moveTo>
                      <a:lnTo>
                        <a:pt x="10" y="16"/>
                      </a:lnTo>
                      <a:lnTo>
                        <a:pt x="6" y="19"/>
                      </a:lnTo>
                      <a:lnTo>
                        <a:pt x="2" y="22"/>
                      </a:lnTo>
                      <a:lnTo>
                        <a:pt x="0" y="24"/>
                      </a:lnTo>
                      <a:lnTo>
                        <a:pt x="1" y="25"/>
                      </a:lnTo>
                      <a:lnTo>
                        <a:pt x="2" y="26"/>
                      </a:lnTo>
                      <a:lnTo>
                        <a:pt x="2" y="26"/>
                      </a:lnTo>
                      <a:lnTo>
                        <a:pt x="5" y="27"/>
                      </a:lnTo>
                      <a:lnTo>
                        <a:pt x="8" y="26"/>
                      </a:lnTo>
                      <a:lnTo>
                        <a:pt x="13" y="24"/>
                      </a:lnTo>
                      <a:lnTo>
                        <a:pt x="17" y="21"/>
                      </a:lnTo>
                      <a:lnTo>
                        <a:pt x="17" y="21"/>
                      </a:lnTo>
                      <a:lnTo>
                        <a:pt x="22" y="17"/>
                      </a:lnTo>
                      <a:lnTo>
                        <a:pt x="27" y="15"/>
                      </a:lnTo>
                      <a:lnTo>
                        <a:pt x="32" y="13"/>
                      </a:lnTo>
                      <a:lnTo>
                        <a:pt x="35" y="10"/>
                      </a:lnTo>
                      <a:lnTo>
                        <a:pt x="35" y="10"/>
                      </a:lnTo>
                      <a:lnTo>
                        <a:pt x="37" y="6"/>
                      </a:lnTo>
                      <a:lnTo>
                        <a:pt x="38" y="2"/>
                      </a:lnTo>
                      <a:lnTo>
                        <a:pt x="38" y="1"/>
                      </a:lnTo>
                      <a:lnTo>
                        <a:pt x="37" y="0"/>
                      </a:lnTo>
                      <a:lnTo>
                        <a:pt x="36" y="0"/>
                      </a:lnTo>
                      <a:lnTo>
                        <a:pt x="34" y="1"/>
                      </a:lnTo>
                      <a:lnTo>
                        <a:pt x="34" y="1"/>
                      </a:lnTo>
                      <a:lnTo>
                        <a:pt x="31" y="5"/>
                      </a:lnTo>
                      <a:lnTo>
                        <a:pt x="28" y="8"/>
                      </a:lnTo>
                      <a:lnTo>
                        <a:pt x="25" y="11"/>
                      </a:lnTo>
                      <a:lnTo>
                        <a:pt x="22" y="11"/>
                      </a:lnTo>
                      <a:lnTo>
                        <a:pt x="22" y="11"/>
                      </a:lnTo>
                      <a:lnTo>
                        <a:pt x="18" y="12"/>
                      </a:lnTo>
                      <a:lnTo>
                        <a:pt x="15" y="14"/>
                      </a:lnTo>
                      <a:lnTo>
                        <a:pt x="10" y="16"/>
                      </a:lnTo>
                      <a:lnTo>
                        <a:pt x="10" y="1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10" name="Freeform 38">
                  <a:extLst>
                    <a:ext uri="{FF2B5EF4-FFF2-40B4-BE49-F238E27FC236}">
                      <a16:creationId xmlns:a16="http://schemas.microsoft.com/office/drawing/2014/main" id="{4D5F3042-B626-4219-8F5A-72D716688B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05" y="455"/>
                  <a:ext cx="6" cy="4"/>
                </a:xfrm>
                <a:custGeom>
                  <a:avLst/>
                  <a:gdLst>
                    <a:gd name="T0" fmla="*/ 1 w 6"/>
                    <a:gd name="T1" fmla="*/ 2 h 4"/>
                    <a:gd name="T2" fmla="*/ 1 w 6"/>
                    <a:gd name="T3" fmla="*/ 2 h 4"/>
                    <a:gd name="T4" fmla="*/ 0 w 6"/>
                    <a:gd name="T5" fmla="*/ 3 h 4"/>
                    <a:gd name="T6" fmla="*/ 1 w 6"/>
                    <a:gd name="T7" fmla="*/ 4 h 4"/>
                    <a:gd name="T8" fmla="*/ 4 w 6"/>
                    <a:gd name="T9" fmla="*/ 4 h 4"/>
                    <a:gd name="T10" fmla="*/ 4 w 6"/>
                    <a:gd name="T11" fmla="*/ 4 h 4"/>
                    <a:gd name="T12" fmla="*/ 6 w 6"/>
                    <a:gd name="T13" fmla="*/ 3 h 4"/>
                    <a:gd name="T14" fmla="*/ 6 w 6"/>
                    <a:gd name="T15" fmla="*/ 2 h 4"/>
                    <a:gd name="T16" fmla="*/ 6 w 6"/>
                    <a:gd name="T17" fmla="*/ 1 h 4"/>
                    <a:gd name="T18" fmla="*/ 6 w 6"/>
                    <a:gd name="T19" fmla="*/ 0 h 4"/>
                    <a:gd name="T20" fmla="*/ 6 w 6"/>
                    <a:gd name="T21" fmla="*/ 0 h 4"/>
                    <a:gd name="T22" fmla="*/ 3 w 6"/>
                    <a:gd name="T23" fmla="*/ 1 h 4"/>
                    <a:gd name="T24" fmla="*/ 1 w 6"/>
                    <a:gd name="T25" fmla="*/ 2 h 4"/>
                    <a:gd name="T26" fmla="*/ 1 w 6"/>
                    <a:gd name="T27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" h="4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1" y="4"/>
                      </a:lnTo>
                      <a:lnTo>
                        <a:pt x="4" y="4"/>
                      </a:lnTo>
                      <a:lnTo>
                        <a:pt x="4" y="4"/>
                      </a:lnTo>
                      <a:lnTo>
                        <a:pt x="6" y="3"/>
                      </a:lnTo>
                      <a:lnTo>
                        <a:pt x="6" y="2"/>
                      </a:lnTo>
                      <a:lnTo>
                        <a:pt x="6" y="1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3" y="1"/>
                      </a:lnTo>
                      <a:lnTo>
                        <a:pt x="1" y="2"/>
                      </a:lnTo>
                      <a:lnTo>
                        <a:pt x="1" y="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11" name="Freeform 39">
                  <a:extLst>
                    <a:ext uri="{FF2B5EF4-FFF2-40B4-BE49-F238E27FC236}">
                      <a16:creationId xmlns:a16="http://schemas.microsoft.com/office/drawing/2014/main" id="{AEEE6687-834B-4E39-97A1-B6F4E7EED6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24" y="438"/>
                  <a:ext cx="9" cy="7"/>
                </a:xfrm>
                <a:custGeom>
                  <a:avLst/>
                  <a:gdLst>
                    <a:gd name="T0" fmla="*/ 4 w 9"/>
                    <a:gd name="T1" fmla="*/ 2 h 7"/>
                    <a:gd name="T2" fmla="*/ 4 w 9"/>
                    <a:gd name="T3" fmla="*/ 2 h 7"/>
                    <a:gd name="T4" fmla="*/ 1 w 9"/>
                    <a:gd name="T5" fmla="*/ 4 h 7"/>
                    <a:gd name="T6" fmla="*/ 0 w 9"/>
                    <a:gd name="T7" fmla="*/ 5 h 7"/>
                    <a:gd name="T8" fmla="*/ 1 w 9"/>
                    <a:gd name="T9" fmla="*/ 6 h 7"/>
                    <a:gd name="T10" fmla="*/ 1 w 9"/>
                    <a:gd name="T11" fmla="*/ 6 h 7"/>
                    <a:gd name="T12" fmla="*/ 2 w 9"/>
                    <a:gd name="T13" fmla="*/ 7 h 7"/>
                    <a:gd name="T14" fmla="*/ 3 w 9"/>
                    <a:gd name="T15" fmla="*/ 7 h 7"/>
                    <a:gd name="T16" fmla="*/ 5 w 9"/>
                    <a:gd name="T17" fmla="*/ 5 h 7"/>
                    <a:gd name="T18" fmla="*/ 5 w 9"/>
                    <a:gd name="T19" fmla="*/ 5 h 7"/>
                    <a:gd name="T20" fmla="*/ 8 w 9"/>
                    <a:gd name="T21" fmla="*/ 3 h 7"/>
                    <a:gd name="T22" fmla="*/ 9 w 9"/>
                    <a:gd name="T23" fmla="*/ 2 h 7"/>
                    <a:gd name="T24" fmla="*/ 8 w 9"/>
                    <a:gd name="T25" fmla="*/ 0 h 7"/>
                    <a:gd name="T26" fmla="*/ 8 w 9"/>
                    <a:gd name="T27" fmla="*/ 0 h 7"/>
                    <a:gd name="T28" fmla="*/ 7 w 9"/>
                    <a:gd name="T29" fmla="*/ 0 h 7"/>
                    <a:gd name="T30" fmla="*/ 5 w 9"/>
                    <a:gd name="T31" fmla="*/ 1 h 7"/>
                    <a:gd name="T32" fmla="*/ 4 w 9"/>
                    <a:gd name="T33" fmla="*/ 2 h 7"/>
                    <a:gd name="T34" fmla="*/ 4 w 9"/>
                    <a:gd name="T35" fmla="*/ 2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9" h="7">
                      <a:moveTo>
                        <a:pt x="4" y="2"/>
                      </a:moveTo>
                      <a:lnTo>
                        <a:pt x="4" y="2"/>
                      </a:lnTo>
                      <a:lnTo>
                        <a:pt x="1" y="4"/>
                      </a:lnTo>
                      <a:lnTo>
                        <a:pt x="0" y="5"/>
                      </a:lnTo>
                      <a:lnTo>
                        <a:pt x="1" y="6"/>
                      </a:lnTo>
                      <a:lnTo>
                        <a:pt x="1" y="6"/>
                      </a:lnTo>
                      <a:lnTo>
                        <a:pt x="2" y="7"/>
                      </a:lnTo>
                      <a:lnTo>
                        <a:pt x="3" y="7"/>
                      </a:lnTo>
                      <a:lnTo>
                        <a:pt x="5" y="5"/>
                      </a:lnTo>
                      <a:lnTo>
                        <a:pt x="5" y="5"/>
                      </a:lnTo>
                      <a:lnTo>
                        <a:pt x="8" y="3"/>
                      </a:lnTo>
                      <a:lnTo>
                        <a:pt x="9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7" y="0"/>
                      </a:lnTo>
                      <a:lnTo>
                        <a:pt x="5" y="1"/>
                      </a:lnTo>
                      <a:lnTo>
                        <a:pt x="4" y="2"/>
                      </a:lnTo>
                      <a:lnTo>
                        <a:pt x="4" y="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12" name="Freeform 40">
                  <a:extLst>
                    <a:ext uri="{FF2B5EF4-FFF2-40B4-BE49-F238E27FC236}">
                      <a16:creationId xmlns:a16="http://schemas.microsoft.com/office/drawing/2014/main" id="{4931C531-72F8-4ED0-828A-FE4156D4BB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24" y="375"/>
                  <a:ext cx="59" cy="68"/>
                </a:xfrm>
                <a:custGeom>
                  <a:avLst/>
                  <a:gdLst>
                    <a:gd name="T0" fmla="*/ 2 w 59"/>
                    <a:gd name="T1" fmla="*/ 46 h 68"/>
                    <a:gd name="T2" fmla="*/ 0 w 59"/>
                    <a:gd name="T3" fmla="*/ 42 h 68"/>
                    <a:gd name="T4" fmla="*/ 4 w 59"/>
                    <a:gd name="T5" fmla="*/ 41 h 68"/>
                    <a:gd name="T6" fmla="*/ 6 w 59"/>
                    <a:gd name="T7" fmla="*/ 36 h 68"/>
                    <a:gd name="T8" fmla="*/ 8 w 59"/>
                    <a:gd name="T9" fmla="*/ 32 h 68"/>
                    <a:gd name="T10" fmla="*/ 16 w 59"/>
                    <a:gd name="T11" fmla="*/ 30 h 68"/>
                    <a:gd name="T12" fmla="*/ 16 w 59"/>
                    <a:gd name="T13" fmla="*/ 26 h 68"/>
                    <a:gd name="T14" fmla="*/ 12 w 59"/>
                    <a:gd name="T15" fmla="*/ 19 h 68"/>
                    <a:gd name="T16" fmla="*/ 15 w 59"/>
                    <a:gd name="T17" fmla="*/ 9 h 68"/>
                    <a:gd name="T18" fmla="*/ 20 w 59"/>
                    <a:gd name="T19" fmla="*/ 1 h 68"/>
                    <a:gd name="T20" fmla="*/ 22 w 59"/>
                    <a:gd name="T21" fmla="*/ 9 h 68"/>
                    <a:gd name="T22" fmla="*/ 23 w 59"/>
                    <a:gd name="T23" fmla="*/ 19 h 68"/>
                    <a:gd name="T24" fmla="*/ 27 w 59"/>
                    <a:gd name="T25" fmla="*/ 21 h 68"/>
                    <a:gd name="T26" fmla="*/ 27 w 59"/>
                    <a:gd name="T27" fmla="*/ 34 h 68"/>
                    <a:gd name="T28" fmla="*/ 26 w 59"/>
                    <a:gd name="T29" fmla="*/ 49 h 68"/>
                    <a:gd name="T30" fmla="*/ 28 w 59"/>
                    <a:gd name="T31" fmla="*/ 51 h 68"/>
                    <a:gd name="T32" fmla="*/ 32 w 59"/>
                    <a:gd name="T33" fmla="*/ 43 h 68"/>
                    <a:gd name="T34" fmla="*/ 33 w 59"/>
                    <a:gd name="T35" fmla="*/ 35 h 68"/>
                    <a:gd name="T36" fmla="*/ 36 w 59"/>
                    <a:gd name="T37" fmla="*/ 31 h 68"/>
                    <a:gd name="T38" fmla="*/ 38 w 59"/>
                    <a:gd name="T39" fmla="*/ 21 h 68"/>
                    <a:gd name="T40" fmla="*/ 43 w 59"/>
                    <a:gd name="T41" fmla="*/ 20 h 68"/>
                    <a:gd name="T42" fmla="*/ 43 w 59"/>
                    <a:gd name="T43" fmla="*/ 9 h 68"/>
                    <a:gd name="T44" fmla="*/ 45 w 59"/>
                    <a:gd name="T45" fmla="*/ 2 h 68"/>
                    <a:gd name="T46" fmla="*/ 49 w 59"/>
                    <a:gd name="T47" fmla="*/ 1 h 68"/>
                    <a:gd name="T48" fmla="*/ 49 w 59"/>
                    <a:gd name="T49" fmla="*/ 11 h 68"/>
                    <a:gd name="T50" fmla="*/ 52 w 59"/>
                    <a:gd name="T51" fmla="*/ 14 h 68"/>
                    <a:gd name="T52" fmla="*/ 55 w 59"/>
                    <a:gd name="T53" fmla="*/ 17 h 68"/>
                    <a:gd name="T54" fmla="*/ 57 w 59"/>
                    <a:gd name="T55" fmla="*/ 21 h 68"/>
                    <a:gd name="T56" fmla="*/ 58 w 59"/>
                    <a:gd name="T57" fmla="*/ 24 h 68"/>
                    <a:gd name="T58" fmla="*/ 57 w 59"/>
                    <a:gd name="T59" fmla="*/ 41 h 68"/>
                    <a:gd name="T60" fmla="*/ 49 w 59"/>
                    <a:gd name="T61" fmla="*/ 41 h 68"/>
                    <a:gd name="T62" fmla="*/ 45 w 59"/>
                    <a:gd name="T63" fmla="*/ 43 h 68"/>
                    <a:gd name="T64" fmla="*/ 42 w 59"/>
                    <a:gd name="T65" fmla="*/ 53 h 68"/>
                    <a:gd name="T66" fmla="*/ 38 w 59"/>
                    <a:gd name="T67" fmla="*/ 54 h 68"/>
                    <a:gd name="T68" fmla="*/ 32 w 59"/>
                    <a:gd name="T69" fmla="*/ 52 h 68"/>
                    <a:gd name="T70" fmla="*/ 28 w 59"/>
                    <a:gd name="T71" fmla="*/ 58 h 68"/>
                    <a:gd name="T72" fmla="*/ 21 w 59"/>
                    <a:gd name="T73" fmla="*/ 68 h 68"/>
                    <a:gd name="T74" fmla="*/ 16 w 59"/>
                    <a:gd name="T75" fmla="*/ 67 h 68"/>
                    <a:gd name="T76" fmla="*/ 15 w 59"/>
                    <a:gd name="T77" fmla="*/ 59 h 68"/>
                    <a:gd name="T78" fmla="*/ 19 w 59"/>
                    <a:gd name="T79" fmla="*/ 46 h 68"/>
                    <a:gd name="T80" fmla="*/ 16 w 59"/>
                    <a:gd name="T81" fmla="*/ 45 h 68"/>
                    <a:gd name="T82" fmla="*/ 7 w 59"/>
                    <a:gd name="T83" fmla="*/ 45 h 68"/>
                    <a:gd name="T84" fmla="*/ 5 w 59"/>
                    <a:gd name="T85" fmla="*/ 4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59" h="68">
                      <a:moveTo>
                        <a:pt x="5" y="48"/>
                      </a:moveTo>
                      <a:lnTo>
                        <a:pt x="5" y="48"/>
                      </a:lnTo>
                      <a:lnTo>
                        <a:pt x="2" y="46"/>
                      </a:lnTo>
                      <a:lnTo>
                        <a:pt x="1" y="45"/>
                      </a:lnTo>
                      <a:lnTo>
                        <a:pt x="0" y="43"/>
                      </a:lnTo>
                      <a:lnTo>
                        <a:pt x="0" y="42"/>
                      </a:lnTo>
                      <a:lnTo>
                        <a:pt x="2" y="42"/>
                      </a:lnTo>
                      <a:lnTo>
                        <a:pt x="2" y="42"/>
                      </a:lnTo>
                      <a:lnTo>
                        <a:pt x="4" y="41"/>
                      </a:lnTo>
                      <a:lnTo>
                        <a:pt x="5" y="40"/>
                      </a:lnTo>
                      <a:lnTo>
                        <a:pt x="6" y="39"/>
                      </a:lnTo>
                      <a:lnTo>
                        <a:pt x="6" y="36"/>
                      </a:lnTo>
                      <a:lnTo>
                        <a:pt x="6" y="36"/>
                      </a:lnTo>
                      <a:lnTo>
                        <a:pt x="7" y="34"/>
                      </a:lnTo>
                      <a:lnTo>
                        <a:pt x="8" y="32"/>
                      </a:lnTo>
                      <a:lnTo>
                        <a:pt x="12" y="31"/>
                      </a:lnTo>
                      <a:lnTo>
                        <a:pt x="15" y="31"/>
                      </a:lnTo>
                      <a:lnTo>
                        <a:pt x="16" y="30"/>
                      </a:lnTo>
                      <a:lnTo>
                        <a:pt x="16" y="29"/>
                      </a:lnTo>
                      <a:lnTo>
                        <a:pt x="16" y="29"/>
                      </a:lnTo>
                      <a:lnTo>
                        <a:pt x="16" y="26"/>
                      </a:lnTo>
                      <a:lnTo>
                        <a:pt x="14" y="22"/>
                      </a:lnTo>
                      <a:lnTo>
                        <a:pt x="14" y="22"/>
                      </a:lnTo>
                      <a:lnTo>
                        <a:pt x="12" y="19"/>
                      </a:lnTo>
                      <a:lnTo>
                        <a:pt x="12" y="15"/>
                      </a:lnTo>
                      <a:lnTo>
                        <a:pt x="15" y="9"/>
                      </a:lnTo>
                      <a:lnTo>
                        <a:pt x="15" y="9"/>
                      </a:lnTo>
                      <a:lnTo>
                        <a:pt x="16" y="6"/>
                      </a:lnTo>
                      <a:lnTo>
                        <a:pt x="18" y="2"/>
                      </a:lnTo>
                      <a:lnTo>
                        <a:pt x="20" y="1"/>
                      </a:lnTo>
                      <a:lnTo>
                        <a:pt x="21" y="3"/>
                      </a:lnTo>
                      <a:lnTo>
                        <a:pt x="21" y="3"/>
                      </a:lnTo>
                      <a:lnTo>
                        <a:pt x="22" y="9"/>
                      </a:lnTo>
                      <a:lnTo>
                        <a:pt x="21" y="13"/>
                      </a:lnTo>
                      <a:lnTo>
                        <a:pt x="22" y="17"/>
                      </a:lnTo>
                      <a:lnTo>
                        <a:pt x="23" y="19"/>
                      </a:lnTo>
                      <a:lnTo>
                        <a:pt x="24" y="20"/>
                      </a:lnTo>
                      <a:lnTo>
                        <a:pt x="24" y="20"/>
                      </a:lnTo>
                      <a:lnTo>
                        <a:pt x="27" y="21"/>
                      </a:lnTo>
                      <a:lnTo>
                        <a:pt x="28" y="22"/>
                      </a:lnTo>
                      <a:lnTo>
                        <a:pt x="28" y="25"/>
                      </a:lnTo>
                      <a:lnTo>
                        <a:pt x="27" y="34"/>
                      </a:lnTo>
                      <a:lnTo>
                        <a:pt x="27" y="34"/>
                      </a:lnTo>
                      <a:lnTo>
                        <a:pt x="26" y="43"/>
                      </a:lnTo>
                      <a:lnTo>
                        <a:pt x="26" y="49"/>
                      </a:lnTo>
                      <a:lnTo>
                        <a:pt x="27" y="50"/>
                      </a:lnTo>
                      <a:lnTo>
                        <a:pt x="28" y="51"/>
                      </a:lnTo>
                      <a:lnTo>
                        <a:pt x="28" y="51"/>
                      </a:lnTo>
                      <a:lnTo>
                        <a:pt x="30" y="50"/>
                      </a:lnTo>
                      <a:lnTo>
                        <a:pt x="31" y="46"/>
                      </a:lnTo>
                      <a:lnTo>
                        <a:pt x="32" y="43"/>
                      </a:lnTo>
                      <a:lnTo>
                        <a:pt x="32" y="38"/>
                      </a:lnTo>
                      <a:lnTo>
                        <a:pt x="32" y="38"/>
                      </a:lnTo>
                      <a:lnTo>
                        <a:pt x="33" y="35"/>
                      </a:lnTo>
                      <a:lnTo>
                        <a:pt x="34" y="35"/>
                      </a:lnTo>
                      <a:lnTo>
                        <a:pt x="36" y="35"/>
                      </a:lnTo>
                      <a:lnTo>
                        <a:pt x="36" y="31"/>
                      </a:lnTo>
                      <a:lnTo>
                        <a:pt x="36" y="31"/>
                      </a:lnTo>
                      <a:lnTo>
                        <a:pt x="37" y="23"/>
                      </a:lnTo>
                      <a:lnTo>
                        <a:pt x="38" y="21"/>
                      </a:lnTo>
                      <a:lnTo>
                        <a:pt x="41" y="20"/>
                      </a:lnTo>
                      <a:lnTo>
                        <a:pt x="41" y="20"/>
                      </a:lnTo>
                      <a:lnTo>
                        <a:pt x="43" y="20"/>
                      </a:lnTo>
                      <a:lnTo>
                        <a:pt x="43" y="17"/>
                      </a:lnTo>
                      <a:lnTo>
                        <a:pt x="44" y="13"/>
                      </a:lnTo>
                      <a:lnTo>
                        <a:pt x="43" y="9"/>
                      </a:lnTo>
                      <a:lnTo>
                        <a:pt x="43" y="5"/>
                      </a:lnTo>
                      <a:lnTo>
                        <a:pt x="43" y="5"/>
                      </a:lnTo>
                      <a:lnTo>
                        <a:pt x="45" y="2"/>
                      </a:lnTo>
                      <a:lnTo>
                        <a:pt x="47" y="0"/>
                      </a:lnTo>
                      <a:lnTo>
                        <a:pt x="49" y="0"/>
                      </a:lnTo>
                      <a:lnTo>
                        <a:pt x="49" y="1"/>
                      </a:lnTo>
                      <a:lnTo>
                        <a:pt x="49" y="3"/>
                      </a:lnTo>
                      <a:lnTo>
                        <a:pt x="49" y="3"/>
                      </a:lnTo>
                      <a:lnTo>
                        <a:pt x="49" y="11"/>
                      </a:lnTo>
                      <a:lnTo>
                        <a:pt x="50" y="13"/>
                      </a:lnTo>
                      <a:lnTo>
                        <a:pt x="52" y="14"/>
                      </a:lnTo>
                      <a:lnTo>
                        <a:pt x="52" y="14"/>
                      </a:lnTo>
                      <a:lnTo>
                        <a:pt x="53" y="14"/>
                      </a:lnTo>
                      <a:lnTo>
                        <a:pt x="55" y="15"/>
                      </a:lnTo>
                      <a:lnTo>
                        <a:pt x="55" y="17"/>
                      </a:lnTo>
                      <a:lnTo>
                        <a:pt x="55" y="20"/>
                      </a:lnTo>
                      <a:lnTo>
                        <a:pt x="56" y="21"/>
                      </a:lnTo>
                      <a:lnTo>
                        <a:pt x="57" y="21"/>
                      </a:lnTo>
                      <a:lnTo>
                        <a:pt x="57" y="21"/>
                      </a:lnTo>
                      <a:lnTo>
                        <a:pt x="58" y="22"/>
                      </a:lnTo>
                      <a:lnTo>
                        <a:pt x="58" y="24"/>
                      </a:lnTo>
                      <a:lnTo>
                        <a:pt x="59" y="31"/>
                      </a:lnTo>
                      <a:lnTo>
                        <a:pt x="58" y="39"/>
                      </a:lnTo>
                      <a:lnTo>
                        <a:pt x="57" y="41"/>
                      </a:lnTo>
                      <a:lnTo>
                        <a:pt x="56" y="42"/>
                      </a:lnTo>
                      <a:lnTo>
                        <a:pt x="56" y="42"/>
                      </a:lnTo>
                      <a:lnTo>
                        <a:pt x="49" y="41"/>
                      </a:lnTo>
                      <a:lnTo>
                        <a:pt x="47" y="42"/>
                      </a:lnTo>
                      <a:lnTo>
                        <a:pt x="45" y="43"/>
                      </a:lnTo>
                      <a:lnTo>
                        <a:pt x="45" y="43"/>
                      </a:lnTo>
                      <a:lnTo>
                        <a:pt x="44" y="45"/>
                      </a:lnTo>
                      <a:lnTo>
                        <a:pt x="43" y="50"/>
                      </a:lnTo>
                      <a:lnTo>
                        <a:pt x="42" y="53"/>
                      </a:lnTo>
                      <a:lnTo>
                        <a:pt x="41" y="53"/>
                      </a:lnTo>
                      <a:lnTo>
                        <a:pt x="38" y="54"/>
                      </a:lnTo>
                      <a:lnTo>
                        <a:pt x="38" y="54"/>
                      </a:lnTo>
                      <a:lnTo>
                        <a:pt x="35" y="53"/>
                      </a:lnTo>
                      <a:lnTo>
                        <a:pt x="33" y="52"/>
                      </a:lnTo>
                      <a:lnTo>
                        <a:pt x="32" y="52"/>
                      </a:lnTo>
                      <a:lnTo>
                        <a:pt x="30" y="53"/>
                      </a:lnTo>
                      <a:lnTo>
                        <a:pt x="28" y="58"/>
                      </a:lnTo>
                      <a:lnTo>
                        <a:pt x="28" y="58"/>
                      </a:lnTo>
                      <a:lnTo>
                        <a:pt x="24" y="64"/>
                      </a:lnTo>
                      <a:lnTo>
                        <a:pt x="23" y="67"/>
                      </a:lnTo>
                      <a:lnTo>
                        <a:pt x="21" y="68"/>
                      </a:lnTo>
                      <a:lnTo>
                        <a:pt x="18" y="68"/>
                      </a:lnTo>
                      <a:lnTo>
                        <a:pt x="18" y="68"/>
                      </a:lnTo>
                      <a:lnTo>
                        <a:pt x="16" y="67"/>
                      </a:lnTo>
                      <a:lnTo>
                        <a:pt x="15" y="65"/>
                      </a:lnTo>
                      <a:lnTo>
                        <a:pt x="14" y="62"/>
                      </a:lnTo>
                      <a:lnTo>
                        <a:pt x="15" y="59"/>
                      </a:lnTo>
                      <a:lnTo>
                        <a:pt x="15" y="59"/>
                      </a:lnTo>
                      <a:lnTo>
                        <a:pt x="18" y="52"/>
                      </a:lnTo>
                      <a:lnTo>
                        <a:pt x="19" y="46"/>
                      </a:lnTo>
                      <a:lnTo>
                        <a:pt x="19" y="46"/>
                      </a:lnTo>
                      <a:lnTo>
                        <a:pt x="18" y="45"/>
                      </a:lnTo>
                      <a:lnTo>
                        <a:pt x="16" y="45"/>
                      </a:lnTo>
                      <a:lnTo>
                        <a:pt x="9" y="45"/>
                      </a:lnTo>
                      <a:lnTo>
                        <a:pt x="9" y="45"/>
                      </a:lnTo>
                      <a:lnTo>
                        <a:pt x="7" y="45"/>
                      </a:lnTo>
                      <a:lnTo>
                        <a:pt x="6" y="46"/>
                      </a:lnTo>
                      <a:lnTo>
                        <a:pt x="5" y="48"/>
                      </a:lnTo>
                      <a:lnTo>
                        <a:pt x="5" y="4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13" name="Freeform 41">
                  <a:extLst>
                    <a:ext uri="{FF2B5EF4-FFF2-40B4-BE49-F238E27FC236}">
                      <a16:creationId xmlns:a16="http://schemas.microsoft.com/office/drawing/2014/main" id="{9B69A98C-CBF8-4FA0-9875-3A55640174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10" y="413"/>
                  <a:ext cx="5" cy="7"/>
                </a:xfrm>
                <a:custGeom>
                  <a:avLst/>
                  <a:gdLst>
                    <a:gd name="T0" fmla="*/ 2 w 5"/>
                    <a:gd name="T1" fmla="*/ 0 h 7"/>
                    <a:gd name="T2" fmla="*/ 2 w 5"/>
                    <a:gd name="T3" fmla="*/ 0 h 7"/>
                    <a:gd name="T4" fmla="*/ 1 w 5"/>
                    <a:gd name="T5" fmla="*/ 2 h 7"/>
                    <a:gd name="T6" fmla="*/ 0 w 5"/>
                    <a:gd name="T7" fmla="*/ 3 h 7"/>
                    <a:gd name="T8" fmla="*/ 0 w 5"/>
                    <a:gd name="T9" fmla="*/ 5 h 7"/>
                    <a:gd name="T10" fmla="*/ 1 w 5"/>
                    <a:gd name="T11" fmla="*/ 7 h 7"/>
                    <a:gd name="T12" fmla="*/ 1 w 5"/>
                    <a:gd name="T13" fmla="*/ 7 h 7"/>
                    <a:gd name="T14" fmla="*/ 5 w 5"/>
                    <a:gd name="T15" fmla="*/ 6 h 7"/>
                    <a:gd name="T16" fmla="*/ 5 w 5"/>
                    <a:gd name="T17" fmla="*/ 5 h 7"/>
                    <a:gd name="T18" fmla="*/ 5 w 5"/>
                    <a:gd name="T19" fmla="*/ 4 h 7"/>
                    <a:gd name="T20" fmla="*/ 5 w 5"/>
                    <a:gd name="T21" fmla="*/ 4 h 7"/>
                    <a:gd name="T22" fmla="*/ 4 w 5"/>
                    <a:gd name="T23" fmla="*/ 2 h 7"/>
                    <a:gd name="T24" fmla="*/ 3 w 5"/>
                    <a:gd name="T25" fmla="*/ 1 h 7"/>
                    <a:gd name="T26" fmla="*/ 2 w 5"/>
                    <a:gd name="T27" fmla="*/ 0 h 7"/>
                    <a:gd name="T28" fmla="*/ 2 w 5"/>
                    <a:gd name="T2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" h="7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1" y="7"/>
                      </a:lnTo>
                      <a:lnTo>
                        <a:pt x="1" y="7"/>
                      </a:lnTo>
                      <a:lnTo>
                        <a:pt x="5" y="6"/>
                      </a:lnTo>
                      <a:lnTo>
                        <a:pt x="5" y="5"/>
                      </a:lnTo>
                      <a:lnTo>
                        <a:pt x="5" y="4"/>
                      </a:lnTo>
                      <a:lnTo>
                        <a:pt x="5" y="4"/>
                      </a:lnTo>
                      <a:lnTo>
                        <a:pt x="4" y="2"/>
                      </a:lnTo>
                      <a:lnTo>
                        <a:pt x="3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14" name="Freeform 42">
                  <a:extLst>
                    <a:ext uri="{FF2B5EF4-FFF2-40B4-BE49-F238E27FC236}">
                      <a16:creationId xmlns:a16="http://schemas.microsoft.com/office/drawing/2014/main" id="{56220841-CFA9-44B1-AFE7-58544ECA27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85" y="371"/>
                  <a:ext cx="37" cy="40"/>
                </a:xfrm>
                <a:custGeom>
                  <a:avLst/>
                  <a:gdLst>
                    <a:gd name="T0" fmla="*/ 31 w 37"/>
                    <a:gd name="T1" fmla="*/ 40 h 40"/>
                    <a:gd name="T2" fmla="*/ 31 w 37"/>
                    <a:gd name="T3" fmla="*/ 40 h 40"/>
                    <a:gd name="T4" fmla="*/ 34 w 37"/>
                    <a:gd name="T5" fmla="*/ 39 h 40"/>
                    <a:gd name="T6" fmla="*/ 35 w 37"/>
                    <a:gd name="T7" fmla="*/ 38 h 40"/>
                    <a:gd name="T8" fmla="*/ 35 w 37"/>
                    <a:gd name="T9" fmla="*/ 33 h 40"/>
                    <a:gd name="T10" fmla="*/ 35 w 37"/>
                    <a:gd name="T11" fmla="*/ 33 h 40"/>
                    <a:gd name="T12" fmla="*/ 37 w 37"/>
                    <a:gd name="T13" fmla="*/ 29 h 40"/>
                    <a:gd name="T14" fmla="*/ 37 w 37"/>
                    <a:gd name="T15" fmla="*/ 26 h 40"/>
                    <a:gd name="T16" fmla="*/ 37 w 37"/>
                    <a:gd name="T17" fmla="*/ 23 h 40"/>
                    <a:gd name="T18" fmla="*/ 37 w 37"/>
                    <a:gd name="T19" fmla="*/ 21 h 40"/>
                    <a:gd name="T20" fmla="*/ 35 w 37"/>
                    <a:gd name="T21" fmla="*/ 20 h 40"/>
                    <a:gd name="T22" fmla="*/ 35 w 37"/>
                    <a:gd name="T23" fmla="*/ 20 h 40"/>
                    <a:gd name="T24" fmla="*/ 34 w 37"/>
                    <a:gd name="T25" fmla="*/ 19 h 40"/>
                    <a:gd name="T26" fmla="*/ 33 w 37"/>
                    <a:gd name="T27" fmla="*/ 17 h 40"/>
                    <a:gd name="T28" fmla="*/ 32 w 37"/>
                    <a:gd name="T29" fmla="*/ 10 h 40"/>
                    <a:gd name="T30" fmla="*/ 31 w 37"/>
                    <a:gd name="T31" fmla="*/ 3 h 40"/>
                    <a:gd name="T32" fmla="*/ 30 w 37"/>
                    <a:gd name="T33" fmla="*/ 0 h 40"/>
                    <a:gd name="T34" fmla="*/ 29 w 37"/>
                    <a:gd name="T35" fmla="*/ 0 h 40"/>
                    <a:gd name="T36" fmla="*/ 29 w 37"/>
                    <a:gd name="T37" fmla="*/ 0 h 40"/>
                    <a:gd name="T38" fmla="*/ 28 w 37"/>
                    <a:gd name="T39" fmla="*/ 0 h 40"/>
                    <a:gd name="T40" fmla="*/ 27 w 37"/>
                    <a:gd name="T41" fmla="*/ 1 h 40"/>
                    <a:gd name="T42" fmla="*/ 26 w 37"/>
                    <a:gd name="T43" fmla="*/ 4 h 40"/>
                    <a:gd name="T44" fmla="*/ 26 w 37"/>
                    <a:gd name="T45" fmla="*/ 10 h 40"/>
                    <a:gd name="T46" fmla="*/ 25 w 37"/>
                    <a:gd name="T47" fmla="*/ 14 h 40"/>
                    <a:gd name="T48" fmla="*/ 25 w 37"/>
                    <a:gd name="T49" fmla="*/ 14 h 40"/>
                    <a:gd name="T50" fmla="*/ 23 w 37"/>
                    <a:gd name="T51" fmla="*/ 17 h 40"/>
                    <a:gd name="T52" fmla="*/ 19 w 37"/>
                    <a:gd name="T53" fmla="*/ 19 h 40"/>
                    <a:gd name="T54" fmla="*/ 17 w 37"/>
                    <a:gd name="T55" fmla="*/ 21 h 40"/>
                    <a:gd name="T56" fmla="*/ 17 w 37"/>
                    <a:gd name="T57" fmla="*/ 25 h 40"/>
                    <a:gd name="T58" fmla="*/ 17 w 37"/>
                    <a:gd name="T59" fmla="*/ 25 h 40"/>
                    <a:gd name="T60" fmla="*/ 17 w 37"/>
                    <a:gd name="T61" fmla="*/ 27 h 40"/>
                    <a:gd name="T62" fmla="*/ 16 w 37"/>
                    <a:gd name="T63" fmla="*/ 28 h 40"/>
                    <a:gd name="T64" fmla="*/ 11 w 37"/>
                    <a:gd name="T65" fmla="*/ 28 h 40"/>
                    <a:gd name="T66" fmla="*/ 11 w 37"/>
                    <a:gd name="T67" fmla="*/ 28 h 40"/>
                    <a:gd name="T68" fmla="*/ 6 w 37"/>
                    <a:gd name="T69" fmla="*/ 29 h 40"/>
                    <a:gd name="T70" fmla="*/ 3 w 37"/>
                    <a:gd name="T71" fmla="*/ 30 h 40"/>
                    <a:gd name="T72" fmla="*/ 1 w 37"/>
                    <a:gd name="T73" fmla="*/ 33 h 40"/>
                    <a:gd name="T74" fmla="*/ 0 w 37"/>
                    <a:gd name="T75" fmla="*/ 35 h 40"/>
                    <a:gd name="T76" fmla="*/ 0 w 37"/>
                    <a:gd name="T77" fmla="*/ 35 h 40"/>
                    <a:gd name="T78" fmla="*/ 1 w 37"/>
                    <a:gd name="T79" fmla="*/ 39 h 40"/>
                    <a:gd name="T80" fmla="*/ 1 w 37"/>
                    <a:gd name="T81" fmla="*/ 40 h 40"/>
                    <a:gd name="T82" fmla="*/ 5 w 37"/>
                    <a:gd name="T83" fmla="*/ 39 h 40"/>
                    <a:gd name="T84" fmla="*/ 5 w 37"/>
                    <a:gd name="T85" fmla="*/ 39 h 40"/>
                    <a:gd name="T86" fmla="*/ 9 w 37"/>
                    <a:gd name="T87" fmla="*/ 38 h 40"/>
                    <a:gd name="T88" fmla="*/ 12 w 37"/>
                    <a:gd name="T89" fmla="*/ 38 h 40"/>
                    <a:gd name="T90" fmla="*/ 14 w 37"/>
                    <a:gd name="T91" fmla="*/ 38 h 40"/>
                    <a:gd name="T92" fmla="*/ 16 w 37"/>
                    <a:gd name="T93" fmla="*/ 35 h 40"/>
                    <a:gd name="T94" fmla="*/ 16 w 37"/>
                    <a:gd name="T95" fmla="*/ 35 h 40"/>
                    <a:gd name="T96" fmla="*/ 20 w 37"/>
                    <a:gd name="T97" fmla="*/ 29 h 40"/>
                    <a:gd name="T98" fmla="*/ 23 w 37"/>
                    <a:gd name="T99" fmla="*/ 27 h 40"/>
                    <a:gd name="T100" fmla="*/ 24 w 37"/>
                    <a:gd name="T101" fmla="*/ 26 h 40"/>
                    <a:gd name="T102" fmla="*/ 25 w 37"/>
                    <a:gd name="T103" fmla="*/ 26 h 40"/>
                    <a:gd name="T104" fmla="*/ 25 w 37"/>
                    <a:gd name="T105" fmla="*/ 26 h 40"/>
                    <a:gd name="T106" fmla="*/ 27 w 37"/>
                    <a:gd name="T107" fmla="*/ 27 h 40"/>
                    <a:gd name="T108" fmla="*/ 29 w 37"/>
                    <a:gd name="T109" fmla="*/ 28 h 40"/>
                    <a:gd name="T110" fmla="*/ 30 w 37"/>
                    <a:gd name="T111" fmla="*/ 30 h 40"/>
                    <a:gd name="T112" fmla="*/ 30 w 37"/>
                    <a:gd name="T113" fmla="*/ 34 h 40"/>
                    <a:gd name="T114" fmla="*/ 30 w 37"/>
                    <a:gd name="T115" fmla="*/ 34 h 40"/>
                    <a:gd name="T116" fmla="*/ 30 w 37"/>
                    <a:gd name="T117" fmla="*/ 39 h 40"/>
                    <a:gd name="T118" fmla="*/ 31 w 37"/>
                    <a:gd name="T119" fmla="*/ 40 h 40"/>
                    <a:gd name="T120" fmla="*/ 31 w 37"/>
                    <a:gd name="T121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7" h="40">
                      <a:moveTo>
                        <a:pt x="31" y="40"/>
                      </a:moveTo>
                      <a:lnTo>
                        <a:pt x="31" y="40"/>
                      </a:lnTo>
                      <a:lnTo>
                        <a:pt x="34" y="39"/>
                      </a:lnTo>
                      <a:lnTo>
                        <a:pt x="35" y="38"/>
                      </a:lnTo>
                      <a:lnTo>
                        <a:pt x="35" y="33"/>
                      </a:lnTo>
                      <a:lnTo>
                        <a:pt x="35" y="33"/>
                      </a:lnTo>
                      <a:lnTo>
                        <a:pt x="37" y="29"/>
                      </a:lnTo>
                      <a:lnTo>
                        <a:pt x="37" y="26"/>
                      </a:lnTo>
                      <a:lnTo>
                        <a:pt x="37" y="23"/>
                      </a:lnTo>
                      <a:lnTo>
                        <a:pt x="37" y="21"/>
                      </a:lnTo>
                      <a:lnTo>
                        <a:pt x="35" y="20"/>
                      </a:lnTo>
                      <a:lnTo>
                        <a:pt x="35" y="20"/>
                      </a:lnTo>
                      <a:lnTo>
                        <a:pt x="34" y="19"/>
                      </a:lnTo>
                      <a:lnTo>
                        <a:pt x="33" y="17"/>
                      </a:lnTo>
                      <a:lnTo>
                        <a:pt x="32" y="10"/>
                      </a:lnTo>
                      <a:lnTo>
                        <a:pt x="31" y="3"/>
                      </a:lnTo>
                      <a:lnTo>
                        <a:pt x="30" y="0"/>
                      </a:lnTo>
                      <a:lnTo>
                        <a:pt x="29" y="0"/>
                      </a:lnTo>
                      <a:lnTo>
                        <a:pt x="29" y="0"/>
                      </a:lnTo>
                      <a:lnTo>
                        <a:pt x="28" y="0"/>
                      </a:lnTo>
                      <a:lnTo>
                        <a:pt x="27" y="1"/>
                      </a:lnTo>
                      <a:lnTo>
                        <a:pt x="26" y="4"/>
                      </a:lnTo>
                      <a:lnTo>
                        <a:pt x="26" y="10"/>
                      </a:lnTo>
                      <a:lnTo>
                        <a:pt x="25" y="14"/>
                      </a:lnTo>
                      <a:lnTo>
                        <a:pt x="25" y="14"/>
                      </a:lnTo>
                      <a:lnTo>
                        <a:pt x="23" y="17"/>
                      </a:lnTo>
                      <a:lnTo>
                        <a:pt x="19" y="19"/>
                      </a:lnTo>
                      <a:lnTo>
                        <a:pt x="17" y="21"/>
                      </a:lnTo>
                      <a:lnTo>
                        <a:pt x="17" y="25"/>
                      </a:lnTo>
                      <a:lnTo>
                        <a:pt x="17" y="25"/>
                      </a:lnTo>
                      <a:lnTo>
                        <a:pt x="17" y="27"/>
                      </a:lnTo>
                      <a:lnTo>
                        <a:pt x="16" y="28"/>
                      </a:lnTo>
                      <a:lnTo>
                        <a:pt x="11" y="28"/>
                      </a:lnTo>
                      <a:lnTo>
                        <a:pt x="11" y="28"/>
                      </a:lnTo>
                      <a:lnTo>
                        <a:pt x="6" y="29"/>
                      </a:lnTo>
                      <a:lnTo>
                        <a:pt x="3" y="30"/>
                      </a:lnTo>
                      <a:lnTo>
                        <a:pt x="1" y="33"/>
                      </a:lnTo>
                      <a:lnTo>
                        <a:pt x="0" y="35"/>
                      </a:lnTo>
                      <a:lnTo>
                        <a:pt x="0" y="35"/>
                      </a:lnTo>
                      <a:lnTo>
                        <a:pt x="1" y="39"/>
                      </a:lnTo>
                      <a:lnTo>
                        <a:pt x="1" y="40"/>
                      </a:lnTo>
                      <a:lnTo>
                        <a:pt x="5" y="39"/>
                      </a:lnTo>
                      <a:lnTo>
                        <a:pt x="5" y="39"/>
                      </a:lnTo>
                      <a:lnTo>
                        <a:pt x="9" y="38"/>
                      </a:lnTo>
                      <a:lnTo>
                        <a:pt x="12" y="38"/>
                      </a:lnTo>
                      <a:lnTo>
                        <a:pt x="14" y="38"/>
                      </a:lnTo>
                      <a:lnTo>
                        <a:pt x="16" y="35"/>
                      </a:lnTo>
                      <a:lnTo>
                        <a:pt x="16" y="35"/>
                      </a:lnTo>
                      <a:lnTo>
                        <a:pt x="20" y="29"/>
                      </a:lnTo>
                      <a:lnTo>
                        <a:pt x="23" y="27"/>
                      </a:lnTo>
                      <a:lnTo>
                        <a:pt x="24" y="26"/>
                      </a:lnTo>
                      <a:lnTo>
                        <a:pt x="25" y="26"/>
                      </a:lnTo>
                      <a:lnTo>
                        <a:pt x="25" y="26"/>
                      </a:lnTo>
                      <a:lnTo>
                        <a:pt x="27" y="27"/>
                      </a:lnTo>
                      <a:lnTo>
                        <a:pt x="29" y="28"/>
                      </a:lnTo>
                      <a:lnTo>
                        <a:pt x="30" y="30"/>
                      </a:lnTo>
                      <a:lnTo>
                        <a:pt x="30" y="34"/>
                      </a:lnTo>
                      <a:lnTo>
                        <a:pt x="30" y="34"/>
                      </a:lnTo>
                      <a:lnTo>
                        <a:pt x="30" y="39"/>
                      </a:lnTo>
                      <a:lnTo>
                        <a:pt x="31" y="40"/>
                      </a:lnTo>
                      <a:lnTo>
                        <a:pt x="31" y="4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15" name="Freeform 43">
                  <a:extLst>
                    <a:ext uri="{FF2B5EF4-FFF2-40B4-BE49-F238E27FC236}">
                      <a16:creationId xmlns:a16="http://schemas.microsoft.com/office/drawing/2014/main" id="{29E65F66-8284-4810-8DCF-4608C0CB9D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24" y="372"/>
                  <a:ext cx="7" cy="12"/>
                </a:xfrm>
                <a:custGeom>
                  <a:avLst/>
                  <a:gdLst>
                    <a:gd name="T0" fmla="*/ 4 w 7"/>
                    <a:gd name="T1" fmla="*/ 12 h 12"/>
                    <a:gd name="T2" fmla="*/ 4 w 7"/>
                    <a:gd name="T3" fmla="*/ 12 h 12"/>
                    <a:gd name="T4" fmla="*/ 2 w 7"/>
                    <a:gd name="T5" fmla="*/ 12 h 12"/>
                    <a:gd name="T6" fmla="*/ 0 w 7"/>
                    <a:gd name="T7" fmla="*/ 10 h 12"/>
                    <a:gd name="T8" fmla="*/ 0 w 7"/>
                    <a:gd name="T9" fmla="*/ 8 h 12"/>
                    <a:gd name="T10" fmla="*/ 1 w 7"/>
                    <a:gd name="T11" fmla="*/ 4 h 12"/>
                    <a:gd name="T12" fmla="*/ 1 w 7"/>
                    <a:gd name="T13" fmla="*/ 4 h 12"/>
                    <a:gd name="T14" fmla="*/ 2 w 7"/>
                    <a:gd name="T15" fmla="*/ 2 h 12"/>
                    <a:gd name="T16" fmla="*/ 5 w 7"/>
                    <a:gd name="T17" fmla="*/ 1 h 12"/>
                    <a:gd name="T18" fmla="*/ 7 w 7"/>
                    <a:gd name="T19" fmla="*/ 0 h 12"/>
                    <a:gd name="T20" fmla="*/ 7 w 7"/>
                    <a:gd name="T21" fmla="*/ 2 h 12"/>
                    <a:gd name="T22" fmla="*/ 7 w 7"/>
                    <a:gd name="T23" fmla="*/ 2 h 12"/>
                    <a:gd name="T24" fmla="*/ 7 w 7"/>
                    <a:gd name="T25" fmla="*/ 3 h 12"/>
                    <a:gd name="T26" fmla="*/ 6 w 7"/>
                    <a:gd name="T27" fmla="*/ 4 h 12"/>
                    <a:gd name="T28" fmla="*/ 5 w 7"/>
                    <a:gd name="T29" fmla="*/ 4 h 12"/>
                    <a:gd name="T30" fmla="*/ 5 w 7"/>
                    <a:gd name="T31" fmla="*/ 5 h 12"/>
                    <a:gd name="T32" fmla="*/ 5 w 7"/>
                    <a:gd name="T33" fmla="*/ 5 h 12"/>
                    <a:gd name="T34" fmla="*/ 4 w 7"/>
                    <a:gd name="T35" fmla="*/ 10 h 12"/>
                    <a:gd name="T36" fmla="*/ 4 w 7"/>
                    <a:gd name="T37" fmla="*/ 12 h 12"/>
                    <a:gd name="T38" fmla="*/ 4 w 7"/>
                    <a:gd name="T3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" h="12">
                      <a:moveTo>
                        <a:pt x="4" y="12"/>
                      </a:moveTo>
                      <a:lnTo>
                        <a:pt x="4" y="12"/>
                      </a:lnTo>
                      <a:lnTo>
                        <a:pt x="2" y="12"/>
                      </a:lnTo>
                      <a:lnTo>
                        <a:pt x="0" y="10"/>
                      </a:lnTo>
                      <a:lnTo>
                        <a:pt x="0" y="8"/>
                      </a:lnTo>
                      <a:lnTo>
                        <a:pt x="1" y="4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5" y="1"/>
                      </a:lnTo>
                      <a:lnTo>
                        <a:pt x="7" y="0"/>
                      </a:lnTo>
                      <a:lnTo>
                        <a:pt x="7" y="2"/>
                      </a:lnTo>
                      <a:lnTo>
                        <a:pt x="7" y="2"/>
                      </a:lnTo>
                      <a:lnTo>
                        <a:pt x="7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5" y="5"/>
                      </a:lnTo>
                      <a:lnTo>
                        <a:pt x="4" y="10"/>
                      </a:lnTo>
                      <a:lnTo>
                        <a:pt x="4" y="12"/>
                      </a:lnTo>
                      <a:lnTo>
                        <a:pt x="4" y="1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16" name="Freeform 44">
                  <a:extLst>
                    <a:ext uri="{FF2B5EF4-FFF2-40B4-BE49-F238E27FC236}">
                      <a16:creationId xmlns:a16="http://schemas.microsoft.com/office/drawing/2014/main" id="{3F4261CA-B190-4A31-808D-F9EDADBD98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29" y="355"/>
                  <a:ext cx="8" cy="12"/>
                </a:xfrm>
                <a:custGeom>
                  <a:avLst/>
                  <a:gdLst>
                    <a:gd name="T0" fmla="*/ 2 w 8"/>
                    <a:gd name="T1" fmla="*/ 12 h 12"/>
                    <a:gd name="T2" fmla="*/ 2 w 8"/>
                    <a:gd name="T3" fmla="*/ 12 h 12"/>
                    <a:gd name="T4" fmla="*/ 1 w 8"/>
                    <a:gd name="T5" fmla="*/ 11 h 12"/>
                    <a:gd name="T6" fmla="*/ 0 w 8"/>
                    <a:gd name="T7" fmla="*/ 9 h 12"/>
                    <a:gd name="T8" fmla="*/ 0 w 8"/>
                    <a:gd name="T9" fmla="*/ 4 h 12"/>
                    <a:gd name="T10" fmla="*/ 0 w 8"/>
                    <a:gd name="T11" fmla="*/ 4 h 12"/>
                    <a:gd name="T12" fmla="*/ 1 w 8"/>
                    <a:gd name="T13" fmla="*/ 2 h 12"/>
                    <a:gd name="T14" fmla="*/ 3 w 8"/>
                    <a:gd name="T15" fmla="*/ 1 h 12"/>
                    <a:gd name="T16" fmla="*/ 5 w 8"/>
                    <a:gd name="T17" fmla="*/ 0 h 12"/>
                    <a:gd name="T18" fmla="*/ 7 w 8"/>
                    <a:gd name="T19" fmla="*/ 1 h 12"/>
                    <a:gd name="T20" fmla="*/ 7 w 8"/>
                    <a:gd name="T21" fmla="*/ 1 h 12"/>
                    <a:gd name="T22" fmla="*/ 7 w 8"/>
                    <a:gd name="T23" fmla="*/ 1 h 12"/>
                    <a:gd name="T24" fmla="*/ 8 w 8"/>
                    <a:gd name="T25" fmla="*/ 5 h 12"/>
                    <a:gd name="T26" fmla="*/ 7 w 8"/>
                    <a:gd name="T27" fmla="*/ 6 h 12"/>
                    <a:gd name="T28" fmla="*/ 5 w 8"/>
                    <a:gd name="T29" fmla="*/ 7 h 12"/>
                    <a:gd name="T30" fmla="*/ 5 w 8"/>
                    <a:gd name="T31" fmla="*/ 7 h 12"/>
                    <a:gd name="T32" fmla="*/ 3 w 8"/>
                    <a:gd name="T33" fmla="*/ 8 h 12"/>
                    <a:gd name="T34" fmla="*/ 2 w 8"/>
                    <a:gd name="T35" fmla="*/ 11 h 12"/>
                    <a:gd name="T36" fmla="*/ 2 w 8"/>
                    <a:gd name="T37" fmla="*/ 12 h 12"/>
                    <a:gd name="T38" fmla="*/ 2 w 8"/>
                    <a:gd name="T3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" h="12">
                      <a:moveTo>
                        <a:pt x="2" y="12"/>
                      </a:moveTo>
                      <a:lnTo>
                        <a:pt x="2" y="12"/>
                      </a:lnTo>
                      <a:lnTo>
                        <a:pt x="1" y="11"/>
                      </a:lnTo>
                      <a:lnTo>
                        <a:pt x="0" y="9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1" y="2"/>
                      </a:lnTo>
                      <a:lnTo>
                        <a:pt x="3" y="1"/>
                      </a:lnTo>
                      <a:lnTo>
                        <a:pt x="5" y="0"/>
                      </a:lnTo>
                      <a:lnTo>
                        <a:pt x="7" y="1"/>
                      </a:lnTo>
                      <a:lnTo>
                        <a:pt x="7" y="1"/>
                      </a:lnTo>
                      <a:lnTo>
                        <a:pt x="7" y="1"/>
                      </a:lnTo>
                      <a:lnTo>
                        <a:pt x="8" y="5"/>
                      </a:lnTo>
                      <a:lnTo>
                        <a:pt x="7" y="6"/>
                      </a:lnTo>
                      <a:lnTo>
                        <a:pt x="5" y="7"/>
                      </a:lnTo>
                      <a:lnTo>
                        <a:pt x="5" y="7"/>
                      </a:lnTo>
                      <a:lnTo>
                        <a:pt x="3" y="8"/>
                      </a:lnTo>
                      <a:lnTo>
                        <a:pt x="2" y="11"/>
                      </a:lnTo>
                      <a:lnTo>
                        <a:pt x="2" y="12"/>
                      </a:lnTo>
                      <a:lnTo>
                        <a:pt x="2" y="1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17" name="Freeform 45">
                  <a:extLst>
                    <a:ext uri="{FF2B5EF4-FFF2-40B4-BE49-F238E27FC236}">
                      <a16:creationId xmlns:a16="http://schemas.microsoft.com/office/drawing/2014/main" id="{E1C1108A-F207-4E33-BC1B-AD67294E75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70" y="367"/>
                  <a:ext cx="6" cy="4"/>
                </a:xfrm>
                <a:custGeom>
                  <a:avLst/>
                  <a:gdLst>
                    <a:gd name="T0" fmla="*/ 1 w 6"/>
                    <a:gd name="T1" fmla="*/ 1 h 4"/>
                    <a:gd name="T2" fmla="*/ 1 w 6"/>
                    <a:gd name="T3" fmla="*/ 1 h 4"/>
                    <a:gd name="T4" fmla="*/ 0 w 6"/>
                    <a:gd name="T5" fmla="*/ 2 h 4"/>
                    <a:gd name="T6" fmla="*/ 1 w 6"/>
                    <a:gd name="T7" fmla="*/ 4 h 4"/>
                    <a:gd name="T8" fmla="*/ 2 w 6"/>
                    <a:gd name="T9" fmla="*/ 4 h 4"/>
                    <a:gd name="T10" fmla="*/ 4 w 6"/>
                    <a:gd name="T11" fmla="*/ 4 h 4"/>
                    <a:gd name="T12" fmla="*/ 4 w 6"/>
                    <a:gd name="T13" fmla="*/ 4 h 4"/>
                    <a:gd name="T14" fmla="*/ 5 w 6"/>
                    <a:gd name="T15" fmla="*/ 4 h 4"/>
                    <a:gd name="T16" fmla="*/ 6 w 6"/>
                    <a:gd name="T17" fmla="*/ 3 h 4"/>
                    <a:gd name="T18" fmla="*/ 5 w 6"/>
                    <a:gd name="T19" fmla="*/ 1 h 4"/>
                    <a:gd name="T20" fmla="*/ 5 w 6"/>
                    <a:gd name="T21" fmla="*/ 1 h 4"/>
                    <a:gd name="T22" fmla="*/ 4 w 6"/>
                    <a:gd name="T23" fmla="*/ 0 h 4"/>
                    <a:gd name="T24" fmla="*/ 3 w 6"/>
                    <a:gd name="T25" fmla="*/ 0 h 4"/>
                    <a:gd name="T26" fmla="*/ 1 w 6"/>
                    <a:gd name="T27" fmla="*/ 1 h 4"/>
                    <a:gd name="T28" fmla="*/ 1 w 6"/>
                    <a:gd name="T2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" h="4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4" y="4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6" y="3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18" name="Freeform 46">
                  <a:extLst>
                    <a:ext uri="{FF2B5EF4-FFF2-40B4-BE49-F238E27FC236}">
                      <a16:creationId xmlns:a16="http://schemas.microsoft.com/office/drawing/2014/main" id="{9A7033E2-AAE7-4D7E-9832-18F3CB7331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48" y="339"/>
                  <a:ext cx="15" cy="22"/>
                </a:xfrm>
                <a:custGeom>
                  <a:avLst/>
                  <a:gdLst>
                    <a:gd name="T0" fmla="*/ 9 w 15"/>
                    <a:gd name="T1" fmla="*/ 1 h 22"/>
                    <a:gd name="T2" fmla="*/ 9 w 15"/>
                    <a:gd name="T3" fmla="*/ 1 h 22"/>
                    <a:gd name="T4" fmla="*/ 9 w 15"/>
                    <a:gd name="T5" fmla="*/ 4 h 22"/>
                    <a:gd name="T6" fmla="*/ 5 w 15"/>
                    <a:gd name="T7" fmla="*/ 8 h 22"/>
                    <a:gd name="T8" fmla="*/ 5 w 15"/>
                    <a:gd name="T9" fmla="*/ 8 h 22"/>
                    <a:gd name="T10" fmla="*/ 0 w 15"/>
                    <a:gd name="T11" fmla="*/ 14 h 22"/>
                    <a:gd name="T12" fmla="*/ 0 w 15"/>
                    <a:gd name="T13" fmla="*/ 15 h 22"/>
                    <a:gd name="T14" fmla="*/ 0 w 15"/>
                    <a:gd name="T15" fmla="*/ 17 h 22"/>
                    <a:gd name="T16" fmla="*/ 0 w 15"/>
                    <a:gd name="T17" fmla="*/ 17 h 22"/>
                    <a:gd name="T18" fmla="*/ 0 w 15"/>
                    <a:gd name="T19" fmla="*/ 19 h 22"/>
                    <a:gd name="T20" fmla="*/ 2 w 15"/>
                    <a:gd name="T21" fmla="*/ 22 h 22"/>
                    <a:gd name="T22" fmla="*/ 4 w 15"/>
                    <a:gd name="T23" fmla="*/ 22 h 22"/>
                    <a:gd name="T24" fmla="*/ 5 w 15"/>
                    <a:gd name="T25" fmla="*/ 22 h 22"/>
                    <a:gd name="T26" fmla="*/ 6 w 15"/>
                    <a:gd name="T27" fmla="*/ 20 h 22"/>
                    <a:gd name="T28" fmla="*/ 6 w 15"/>
                    <a:gd name="T29" fmla="*/ 20 h 22"/>
                    <a:gd name="T30" fmla="*/ 7 w 15"/>
                    <a:gd name="T31" fmla="*/ 15 h 22"/>
                    <a:gd name="T32" fmla="*/ 8 w 15"/>
                    <a:gd name="T33" fmla="*/ 13 h 22"/>
                    <a:gd name="T34" fmla="*/ 11 w 15"/>
                    <a:gd name="T35" fmla="*/ 12 h 22"/>
                    <a:gd name="T36" fmla="*/ 11 w 15"/>
                    <a:gd name="T37" fmla="*/ 12 h 22"/>
                    <a:gd name="T38" fmla="*/ 14 w 15"/>
                    <a:gd name="T39" fmla="*/ 9 h 22"/>
                    <a:gd name="T40" fmla="*/ 15 w 15"/>
                    <a:gd name="T41" fmla="*/ 7 h 22"/>
                    <a:gd name="T42" fmla="*/ 15 w 15"/>
                    <a:gd name="T43" fmla="*/ 6 h 22"/>
                    <a:gd name="T44" fmla="*/ 14 w 15"/>
                    <a:gd name="T45" fmla="*/ 3 h 22"/>
                    <a:gd name="T46" fmla="*/ 14 w 15"/>
                    <a:gd name="T47" fmla="*/ 3 h 22"/>
                    <a:gd name="T48" fmla="*/ 13 w 15"/>
                    <a:gd name="T49" fmla="*/ 1 h 22"/>
                    <a:gd name="T50" fmla="*/ 11 w 15"/>
                    <a:gd name="T51" fmla="*/ 0 h 22"/>
                    <a:gd name="T52" fmla="*/ 9 w 15"/>
                    <a:gd name="T53" fmla="*/ 1 h 22"/>
                    <a:gd name="T54" fmla="*/ 9 w 15"/>
                    <a:gd name="T55" fmla="*/ 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5" h="22">
                      <a:moveTo>
                        <a:pt x="9" y="1"/>
                      </a:moveTo>
                      <a:lnTo>
                        <a:pt x="9" y="1"/>
                      </a:lnTo>
                      <a:lnTo>
                        <a:pt x="9" y="4"/>
                      </a:lnTo>
                      <a:lnTo>
                        <a:pt x="5" y="8"/>
                      </a:lnTo>
                      <a:lnTo>
                        <a:pt x="5" y="8"/>
                      </a:lnTo>
                      <a:lnTo>
                        <a:pt x="0" y="14"/>
                      </a:lnTo>
                      <a:lnTo>
                        <a:pt x="0" y="15"/>
                      </a:lnTo>
                      <a:lnTo>
                        <a:pt x="0" y="17"/>
                      </a:lnTo>
                      <a:lnTo>
                        <a:pt x="0" y="17"/>
                      </a:lnTo>
                      <a:lnTo>
                        <a:pt x="0" y="19"/>
                      </a:lnTo>
                      <a:lnTo>
                        <a:pt x="2" y="22"/>
                      </a:lnTo>
                      <a:lnTo>
                        <a:pt x="4" y="22"/>
                      </a:lnTo>
                      <a:lnTo>
                        <a:pt x="5" y="22"/>
                      </a:lnTo>
                      <a:lnTo>
                        <a:pt x="6" y="20"/>
                      </a:lnTo>
                      <a:lnTo>
                        <a:pt x="6" y="20"/>
                      </a:lnTo>
                      <a:lnTo>
                        <a:pt x="7" y="15"/>
                      </a:lnTo>
                      <a:lnTo>
                        <a:pt x="8" y="13"/>
                      </a:lnTo>
                      <a:lnTo>
                        <a:pt x="11" y="12"/>
                      </a:lnTo>
                      <a:lnTo>
                        <a:pt x="11" y="12"/>
                      </a:lnTo>
                      <a:lnTo>
                        <a:pt x="14" y="9"/>
                      </a:lnTo>
                      <a:lnTo>
                        <a:pt x="15" y="7"/>
                      </a:lnTo>
                      <a:lnTo>
                        <a:pt x="15" y="6"/>
                      </a:lnTo>
                      <a:lnTo>
                        <a:pt x="14" y="3"/>
                      </a:lnTo>
                      <a:lnTo>
                        <a:pt x="14" y="3"/>
                      </a:lnTo>
                      <a:lnTo>
                        <a:pt x="13" y="1"/>
                      </a:lnTo>
                      <a:lnTo>
                        <a:pt x="11" y="0"/>
                      </a:lnTo>
                      <a:lnTo>
                        <a:pt x="9" y="1"/>
                      </a:lnTo>
                      <a:lnTo>
                        <a:pt x="9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19" name="Freeform 47">
                  <a:extLst>
                    <a:ext uri="{FF2B5EF4-FFF2-40B4-BE49-F238E27FC236}">
                      <a16:creationId xmlns:a16="http://schemas.microsoft.com/office/drawing/2014/main" id="{4CF35E3E-86DA-48A6-8E52-4E180E24C3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45" y="337"/>
                  <a:ext cx="6" cy="6"/>
                </a:xfrm>
                <a:custGeom>
                  <a:avLst/>
                  <a:gdLst>
                    <a:gd name="T0" fmla="*/ 1 w 6"/>
                    <a:gd name="T1" fmla="*/ 0 h 6"/>
                    <a:gd name="T2" fmla="*/ 1 w 6"/>
                    <a:gd name="T3" fmla="*/ 0 h 6"/>
                    <a:gd name="T4" fmla="*/ 0 w 6"/>
                    <a:gd name="T5" fmla="*/ 4 h 6"/>
                    <a:gd name="T6" fmla="*/ 0 w 6"/>
                    <a:gd name="T7" fmla="*/ 6 h 6"/>
                    <a:gd name="T8" fmla="*/ 2 w 6"/>
                    <a:gd name="T9" fmla="*/ 6 h 6"/>
                    <a:gd name="T10" fmla="*/ 2 w 6"/>
                    <a:gd name="T11" fmla="*/ 6 h 6"/>
                    <a:gd name="T12" fmla="*/ 6 w 6"/>
                    <a:gd name="T13" fmla="*/ 6 h 6"/>
                    <a:gd name="T14" fmla="*/ 6 w 6"/>
                    <a:gd name="T15" fmla="*/ 4 h 6"/>
                    <a:gd name="T16" fmla="*/ 6 w 6"/>
                    <a:gd name="T17" fmla="*/ 3 h 6"/>
                    <a:gd name="T18" fmla="*/ 6 w 6"/>
                    <a:gd name="T19" fmla="*/ 3 h 6"/>
                    <a:gd name="T20" fmla="*/ 5 w 6"/>
                    <a:gd name="T21" fmla="*/ 1 h 6"/>
                    <a:gd name="T22" fmla="*/ 3 w 6"/>
                    <a:gd name="T23" fmla="*/ 0 h 6"/>
                    <a:gd name="T24" fmla="*/ 1 w 6"/>
                    <a:gd name="T25" fmla="*/ 0 h 6"/>
                    <a:gd name="T26" fmla="*/ 1 w 6"/>
                    <a:gd name="T27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" h="6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6" y="6"/>
                      </a:lnTo>
                      <a:lnTo>
                        <a:pt x="6" y="4"/>
                      </a:lnTo>
                      <a:lnTo>
                        <a:pt x="6" y="3"/>
                      </a:lnTo>
                      <a:lnTo>
                        <a:pt x="6" y="3"/>
                      </a:lnTo>
                      <a:lnTo>
                        <a:pt x="5" y="1"/>
                      </a:lnTo>
                      <a:lnTo>
                        <a:pt x="3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20" name="Freeform 48">
                  <a:extLst>
                    <a:ext uri="{FF2B5EF4-FFF2-40B4-BE49-F238E27FC236}">
                      <a16:creationId xmlns:a16="http://schemas.microsoft.com/office/drawing/2014/main" id="{199414C1-5A4D-4C2B-92AF-B35BB8793A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38" y="346"/>
                  <a:ext cx="6" cy="5"/>
                </a:xfrm>
                <a:custGeom>
                  <a:avLst/>
                  <a:gdLst>
                    <a:gd name="T0" fmla="*/ 1 w 6"/>
                    <a:gd name="T1" fmla="*/ 1 h 5"/>
                    <a:gd name="T2" fmla="*/ 1 w 6"/>
                    <a:gd name="T3" fmla="*/ 1 h 5"/>
                    <a:gd name="T4" fmla="*/ 0 w 6"/>
                    <a:gd name="T5" fmla="*/ 2 h 5"/>
                    <a:gd name="T6" fmla="*/ 1 w 6"/>
                    <a:gd name="T7" fmla="*/ 3 h 5"/>
                    <a:gd name="T8" fmla="*/ 4 w 6"/>
                    <a:gd name="T9" fmla="*/ 5 h 5"/>
                    <a:gd name="T10" fmla="*/ 4 w 6"/>
                    <a:gd name="T11" fmla="*/ 5 h 5"/>
                    <a:gd name="T12" fmla="*/ 6 w 6"/>
                    <a:gd name="T13" fmla="*/ 3 h 5"/>
                    <a:gd name="T14" fmla="*/ 6 w 6"/>
                    <a:gd name="T15" fmla="*/ 2 h 5"/>
                    <a:gd name="T16" fmla="*/ 6 w 6"/>
                    <a:gd name="T17" fmla="*/ 1 h 5"/>
                    <a:gd name="T18" fmla="*/ 6 w 6"/>
                    <a:gd name="T19" fmla="*/ 1 h 5"/>
                    <a:gd name="T20" fmla="*/ 4 w 6"/>
                    <a:gd name="T21" fmla="*/ 0 h 5"/>
                    <a:gd name="T22" fmla="*/ 3 w 6"/>
                    <a:gd name="T23" fmla="*/ 0 h 5"/>
                    <a:gd name="T24" fmla="*/ 1 w 6"/>
                    <a:gd name="T25" fmla="*/ 1 h 5"/>
                    <a:gd name="T26" fmla="*/ 1 w 6"/>
                    <a:gd name="T27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" h="5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1" y="3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6" y="3"/>
                      </a:lnTo>
                      <a:lnTo>
                        <a:pt x="6" y="2"/>
                      </a:lnTo>
                      <a:lnTo>
                        <a:pt x="6" y="1"/>
                      </a:lnTo>
                      <a:lnTo>
                        <a:pt x="6" y="1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21" name="Freeform 49">
                  <a:extLst>
                    <a:ext uri="{FF2B5EF4-FFF2-40B4-BE49-F238E27FC236}">
                      <a16:creationId xmlns:a16="http://schemas.microsoft.com/office/drawing/2014/main" id="{F312B769-4941-45E6-ACE3-5835312233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09" y="221"/>
                  <a:ext cx="10" cy="17"/>
                </a:xfrm>
                <a:custGeom>
                  <a:avLst/>
                  <a:gdLst>
                    <a:gd name="T0" fmla="*/ 3 w 10"/>
                    <a:gd name="T1" fmla="*/ 6 h 17"/>
                    <a:gd name="T2" fmla="*/ 3 w 10"/>
                    <a:gd name="T3" fmla="*/ 6 h 17"/>
                    <a:gd name="T4" fmla="*/ 6 w 10"/>
                    <a:gd name="T5" fmla="*/ 8 h 17"/>
                    <a:gd name="T6" fmla="*/ 7 w 10"/>
                    <a:gd name="T7" fmla="*/ 7 h 17"/>
                    <a:gd name="T8" fmla="*/ 7 w 10"/>
                    <a:gd name="T9" fmla="*/ 5 h 17"/>
                    <a:gd name="T10" fmla="*/ 7 w 10"/>
                    <a:gd name="T11" fmla="*/ 5 h 17"/>
                    <a:gd name="T12" fmla="*/ 8 w 10"/>
                    <a:gd name="T13" fmla="*/ 3 h 17"/>
                    <a:gd name="T14" fmla="*/ 9 w 10"/>
                    <a:gd name="T15" fmla="*/ 0 h 17"/>
                    <a:gd name="T16" fmla="*/ 10 w 10"/>
                    <a:gd name="T17" fmla="*/ 0 h 17"/>
                    <a:gd name="T18" fmla="*/ 10 w 10"/>
                    <a:gd name="T19" fmla="*/ 3 h 17"/>
                    <a:gd name="T20" fmla="*/ 10 w 10"/>
                    <a:gd name="T21" fmla="*/ 3 h 17"/>
                    <a:gd name="T22" fmla="*/ 9 w 10"/>
                    <a:gd name="T23" fmla="*/ 7 h 17"/>
                    <a:gd name="T24" fmla="*/ 7 w 10"/>
                    <a:gd name="T25" fmla="*/ 11 h 17"/>
                    <a:gd name="T26" fmla="*/ 7 w 10"/>
                    <a:gd name="T27" fmla="*/ 11 h 17"/>
                    <a:gd name="T28" fmla="*/ 3 w 10"/>
                    <a:gd name="T29" fmla="*/ 16 h 17"/>
                    <a:gd name="T30" fmla="*/ 1 w 10"/>
                    <a:gd name="T31" fmla="*/ 17 h 17"/>
                    <a:gd name="T32" fmla="*/ 0 w 10"/>
                    <a:gd name="T33" fmla="*/ 17 h 17"/>
                    <a:gd name="T34" fmla="*/ 0 w 10"/>
                    <a:gd name="T35" fmla="*/ 17 h 17"/>
                    <a:gd name="T36" fmla="*/ 0 w 10"/>
                    <a:gd name="T37" fmla="*/ 17 h 17"/>
                    <a:gd name="T38" fmla="*/ 0 w 10"/>
                    <a:gd name="T39" fmla="*/ 14 h 17"/>
                    <a:gd name="T40" fmla="*/ 1 w 10"/>
                    <a:gd name="T41" fmla="*/ 13 h 17"/>
                    <a:gd name="T42" fmla="*/ 2 w 10"/>
                    <a:gd name="T43" fmla="*/ 12 h 17"/>
                    <a:gd name="T44" fmla="*/ 2 w 10"/>
                    <a:gd name="T45" fmla="*/ 11 h 17"/>
                    <a:gd name="T46" fmla="*/ 2 w 10"/>
                    <a:gd name="T47" fmla="*/ 11 h 17"/>
                    <a:gd name="T48" fmla="*/ 2 w 10"/>
                    <a:gd name="T49" fmla="*/ 9 h 17"/>
                    <a:gd name="T50" fmla="*/ 1 w 10"/>
                    <a:gd name="T51" fmla="*/ 8 h 17"/>
                    <a:gd name="T52" fmla="*/ 0 w 10"/>
                    <a:gd name="T53" fmla="*/ 7 h 17"/>
                    <a:gd name="T54" fmla="*/ 0 w 10"/>
                    <a:gd name="T55" fmla="*/ 5 h 17"/>
                    <a:gd name="T56" fmla="*/ 0 w 10"/>
                    <a:gd name="T57" fmla="*/ 5 h 17"/>
                    <a:gd name="T58" fmla="*/ 1 w 10"/>
                    <a:gd name="T59" fmla="*/ 4 h 17"/>
                    <a:gd name="T60" fmla="*/ 2 w 10"/>
                    <a:gd name="T61" fmla="*/ 4 h 17"/>
                    <a:gd name="T62" fmla="*/ 3 w 10"/>
                    <a:gd name="T63" fmla="*/ 6 h 17"/>
                    <a:gd name="T64" fmla="*/ 3 w 10"/>
                    <a:gd name="T65" fmla="*/ 6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0" h="17">
                      <a:moveTo>
                        <a:pt x="3" y="6"/>
                      </a:moveTo>
                      <a:lnTo>
                        <a:pt x="3" y="6"/>
                      </a:lnTo>
                      <a:lnTo>
                        <a:pt x="6" y="8"/>
                      </a:lnTo>
                      <a:lnTo>
                        <a:pt x="7" y="7"/>
                      </a:lnTo>
                      <a:lnTo>
                        <a:pt x="7" y="5"/>
                      </a:lnTo>
                      <a:lnTo>
                        <a:pt x="7" y="5"/>
                      </a:lnTo>
                      <a:lnTo>
                        <a:pt x="8" y="3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0" y="3"/>
                      </a:lnTo>
                      <a:lnTo>
                        <a:pt x="10" y="3"/>
                      </a:lnTo>
                      <a:lnTo>
                        <a:pt x="9" y="7"/>
                      </a:lnTo>
                      <a:lnTo>
                        <a:pt x="7" y="11"/>
                      </a:lnTo>
                      <a:lnTo>
                        <a:pt x="7" y="11"/>
                      </a:lnTo>
                      <a:lnTo>
                        <a:pt x="3" y="16"/>
                      </a:lnTo>
                      <a:lnTo>
                        <a:pt x="1" y="17"/>
                      </a:lnTo>
                      <a:lnTo>
                        <a:pt x="0" y="17"/>
                      </a:lnTo>
                      <a:lnTo>
                        <a:pt x="0" y="17"/>
                      </a:lnTo>
                      <a:lnTo>
                        <a:pt x="0" y="17"/>
                      </a:lnTo>
                      <a:lnTo>
                        <a:pt x="0" y="14"/>
                      </a:lnTo>
                      <a:lnTo>
                        <a:pt x="1" y="13"/>
                      </a:lnTo>
                      <a:lnTo>
                        <a:pt x="2" y="12"/>
                      </a:lnTo>
                      <a:lnTo>
                        <a:pt x="2" y="11"/>
                      </a:lnTo>
                      <a:lnTo>
                        <a:pt x="2" y="11"/>
                      </a:lnTo>
                      <a:lnTo>
                        <a:pt x="2" y="9"/>
                      </a:lnTo>
                      <a:lnTo>
                        <a:pt x="1" y="8"/>
                      </a:lnTo>
                      <a:lnTo>
                        <a:pt x="0" y="7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3" y="6"/>
                      </a:lnTo>
                      <a:lnTo>
                        <a:pt x="3" y="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22" name="Freeform 50">
                  <a:extLst>
                    <a:ext uri="{FF2B5EF4-FFF2-40B4-BE49-F238E27FC236}">
                      <a16:creationId xmlns:a16="http://schemas.microsoft.com/office/drawing/2014/main" id="{10A1C75A-9D5E-4085-8D54-649176BD8E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0" y="213"/>
                  <a:ext cx="3" cy="6"/>
                </a:xfrm>
                <a:custGeom>
                  <a:avLst/>
                  <a:gdLst>
                    <a:gd name="T0" fmla="*/ 2 w 3"/>
                    <a:gd name="T1" fmla="*/ 6 h 6"/>
                    <a:gd name="T2" fmla="*/ 2 w 3"/>
                    <a:gd name="T3" fmla="*/ 6 h 6"/>
                    <a:gd name="T4" fmla="*/ 3 w 3"/>
                    <a:gd name="T5" fmla="*/ 3 h 6"/>
                    <a:gd name="T6" fmla="*/ 3 w 3"/>
                    <a:gd name="T7" fmla="*/ 1 h 6"/>
                    <a:gd name="T8" fmla="*/ 2 w 3"/>
                    <a:gd name="T9" fmla="*/ 0 h 6"/>
                    <a:gd name="T10" fmla="*/ 2 w 3"/>
                    <a:gd name="T11" fmla="*/ 0 h 6"/>
                    <a:gd name="T12" fmla="*/ 1 w 3"/>
                    <a:gd name="T13" fmla="*/ 0 h 6"/>
                    <a:gd name="T14" fmla="*/ 1 w 3"/>
                    <a:gd name="T15" fmla="*/ 0 h 6"/>
                    <a:gd name="T16" fmla="*/ 0 w 3"/>
                    <a:gd name="T17" fmla="*/ 4 h 6"/>
                    <a:gd name="T18" fmla="*/ 0 w 3"/>
                    <a:gd name="T19" fmla="*/ 4 h 6"/>
                    <a:gd name="T20" fmla="*/ 0 w 3"/>
                    <a:gd name="T21" fmla="*/ 5 h 6"/>
                    <a:gd name="T22" fmla="*/ 1 w 3"/>
                    <a:gd name="T23" fmla="*/ 6 h 6"/>
                    <a:gd name="T24" fmla="*/ 2 w 3"/>
                    <a:gd name="T25" fmla="*/ 6 h 6"/>
                    <a:gd name="T26" fmla="*/ 2 w 3"/>
                    <a:gd name="T2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" h="6">
                      <a:moveTo>
                        <a:pt x="2" y="6"/>
                      </a:moveTo>
                      <a:lnTo>
                        <a:pt x="2" y="6"/>
                      </a:lnTo>
                      <a:lnTo>
                        <a:pt x="3" y="3"/>
                      </a:lnTo>
                      <a:lnTo>
                        <a:pt x="3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1" y="6"/>
                      </a:lnTo>
                      <a:lnTo>
                        <a:pt x="2" y="6"/>
                      </a:lnTo>
                      <a:lnTo>
                        <a:pt x="2" y="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23" name="Freeform 51">
                  <a:extLst>
                    <a:ext uri="{FF2B5EF4-FFF2-40B4-BE49-F238E27FC236}">
                      <a16:creationId xmlns:a16="http://schemas.microsoft.com/office/drawing/2014/main" id="{F2B06BA7-F65E-45BF-85D0-2F337F9610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42" y="212"/>
                  <a:ext cx="9" cy="8"/>
                </a:xfrm>
                <a:custGeom>
                  <a:avLst/>
                  <a:gdLst>
                    <a:gd name="T0" fmla="*/ 4 w 9"/>
                    <a:gd name="T1" fmla="*/ 8 h 8"/>
                    <a:gd name="T2" fmla="*/ 4 w 9"/>
                    <a:gd name="T3" fmla="*/ 8 h 8"/>
                    <a:gd name="T4" fmla="*/ 7 w 9"/>
                    <a:gd name="T5" fmla="*/ 3 h 8"/>
                    <a:gd name="T6" fmla="*/ 9 w 9"/>
                    <a:gd name="T7" fmla="*/ 1 h 8"/>
                    <a:gd name="T8" fmla="*/ 7 w 9"/>
                    <a:gd name="T9" fmla="*/ 0 h 8"/>
                    <a:gd name="T10" fmla="*/ 6 w 9"/>
                    <a:gd name="T11" fmla="*/ 0 h 8"/>
                    <a:gd name="T12" fmla="*/ 6 w 9"/>
                    <a:gd name="T13" fmla="*/ 0 h 8"/>
                    <a:gd name="T14" fmla="*/ 1 w 9"/>
                    <a:gd name="T15" fmla="*/ 0 h 8"/>
                    <a:gd name="T16" fmla="*/ 0 w 9"/>
                    <a:gd name="T17" fmla="*/ 1 h 8"/>
                    <a:gd name="T18" fmla="*/ 1 w 9"/>
                    <a:gd name="T19" fmla="*/ 3 h 8"/>
                    <a:gd name="T20" fmla="*/ 1 w 9"/>
                    <a:gd name="T21" fmla="*/ 3 h 8"/>
                    <a:gd name="T22" fmla="*/ 4 w 9"/>
                    <a:gd name="T23" fmla="*/ 8 h 8"/>
                    <a:gd name="T24" fmla="*/ 4 w 9"/>
                    <a:gd name="T25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" h="8">
                      <a:moveTo>
                        <a:pt x="4" y="8"/>
                      </a:moveTo>
                      <a:lnTo>
                        <a:pt x="4" y="8"/>
                      </a:lnTo>
                      <a:lnTo>
                        <a:pt x="7" y="3"/>
                      </a:lnTo>
                      <a:lnTo>
                        <a:pt x="9" y="1"/>
                      </a:lnTo>
                      <a:lnTo>
                        <a:pt x="7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1" y="3"/>
                      </a:lnTo>
                      <a:lnTo>
                        <a:pt x="1" y="3"/>
                      </a:lnTo>
                      <a:lnTo>
                        <a:pt x="4" y="8"/>
                      </a:lnTo>
                      <a:lnTo>
                        <a:pt x="4" y="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24" name="Freeform 52">
                  <a:extLst>
                    <a:ext uri="{FF2B5EF4-FFF2-40B4-BE49-F238E27FC236}">
                      <a16:creationId xmlns:a16="http://schemas.microsoft.com/office/drawing/2014/main" id="{F31FDF51-4E26-41F1-9317-5A71E78EAC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54" y="218"/>
                  <a:ext cx="5" cy="6"/>
                </a:xfrm>
                <a:custGeom>
                  <a:avLst/>
                  <a:gdLst>
                    <a:gd name="T0" fmla="*/ 1 w 5"/>
                    <a:gd name="T1" fmla="*/ 0 h 6"/>
                    <a:gd name="T2" fmla="*/ 1 w 5"/>
                    <a:gd name="T3" fmla="*/ 0 h 6"/>
                    <a:gd name="T4" fmla="*/ 0 w 5"/>
                    <a:gd name="T5" fmla="*/ 1 h 6"/>
                    <a:gd name="T6" fmla="*/ 0 w 5"/>
                    <a:gd name="T7" fmla="*/ 2 h 6"/>
                    <a:gd name="T8" fmla="*/ 0 w 5"/>
                    <a:gd name="T9" fmla="*/ 5 h 6"/>
                    <a:gd name="T10" fmla="*/ 1 w 5"/>
                    <a:gd name="T11" fmla="*/ 6 h 6"/>
                    <a:gd name="T12" fmla="*/ 1 w 5"/>
                    <a:gd name="T13" fmla="*/ 6 h 6"/>
                    <a:gd name="T14" fmla="*/ 3 w 5"/>
                    <a:gd name="T15" fmla="*/ 6 h 6"/>
                    <a:gd name="T16" fmla="*/ 4 w 5"/>
                    <a:gd name="T17" fmla="*/ 6 h 6"/>
                    <a:gd name="T18" fmla="*/ 5 w 5"/>
                    <a:gd name="T19" fmla="*/ 5 h 6"/>
                    <a:gd name="T20" fmla="*/ 5 w 5"/>
                    <a:gd name="T21" fmla="*/ 2 h 6"/>
                    <a:gd name="T22" fmla="*/ 5 w 5"/>
                    <a:gd name="T23" fmla="*/ 2 h 6"/>
                    <a:gd name="T24" fmla="*/ 4 w 5"/>
                    <a:gd name="T25" fmla="*/ 1 h 6"/>
                    <a:gd name="T26" fmla="*/ 3 w 5"/>
                    <a:gd name="T27" fmla="*/ 0 h 6"/>
                    <a:gd name="T28" fmla="*/ 1 w 5"/>
                    <a:gd name="T29" fmla="*/ 0 h 6"/>
                    <a:gd name="T30" fmla="*/ 1 w 5"/>
                    <a:gd name="T3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5" h="6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5"/>
                      </a:lnTo>
                      <a:lnTo>
                        <a:pt x="1" y="6"/>
                      </a:lnTo>
                      <a:lnTo>
                        <a:pt x="1" y="6"/>
                      </a:lnTo>
                      <a:lnTo>
                        <a:pt x="3" y="6"/>
                      </a:lnTo>
                      <a:lnTo>
                        <a:pt x="4" y="6"/>
                      </a:lnTo>
                      <a:lnTo>
                        <a:pt x="5" y="5"/>
                      </a:lnTo>
                      <a:lnTo>
                        <a:pt x="5" y="2"/>
                      </a:lnTo>
                      <a:lnTo>
                        <a:pt x="5" y="2"/>
                      </a:lnTo>
                      <a:lnTo>
                        <a:pt x="4" y="1"/>
                      </a:lnTo>
                      <a:lnTo>
                        <a:pt x="3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25" name="Freeform 53">
                  <a:extLst>
                    <a:ext uri="{FF2B5EF4-FFF2-40B4-BE49-F238E27FC236}">
                      <a16:creationId xmlns:a16="http://schemas.microsoft.com/office/drawing/2014/main" id="{810D78E0-C851-4D2F-AE9B-457A9F8061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83" y="205"/>
                  <a:ext cx="5" cy="8"/>
                </a:xfrm>
                <a:custGeom>
                  <a:avLst/>
                  <a:gdLst>
                    <a:gd name="T0" fmla="*/ 2 w 5"/>
                    <a:gd name="T1" fmla="*/ 0 h 8"/>
                    <a:gd name="T2" fmla="*/ 2 w 5"/>
                    <a:gd name="T3" fmla="*/ 0 h 8"/>
                    <a:gd name="T4" fmla="*/ 1 w 5"/>
                    <a:gd name="T5" fmla="*/ 1 h 8"/>
                    <a:gd name="T6" fmla="*/ 0 w 5"/>
                    <a:gd name="T7" fmla="*/ 3 h 8"/>
                    <a:gd name="T8" fmla="*/ 1 w 5"/>
                    <a:gd name="T9" fmla="*/ 6 h 8"/>
                    <a:gd name="T10" fmla="*/ 1 w 5"/>
                    <a:gd name="T11" fmla="*/ 6 h 8"/>
                    <a:gd name="T12" fmla="*/ 3 w 5"/>
                    <a:gd name="T13" fmla="*/ 7 h 8"/>
                    <a:gd name="T14" fmla="*/ 4 w 5"/>
                    <a:gd name="T15" fmla="*/ 8 h 8"/>
                    <a:gd name="T16" fmla="*/ 5 w 5"/>
                    <a:gd name="T17" fmla="*/ 7 h 8"/>
                    <a:gd name="T18" fmla="*/ 5 w 5"/>
                    <a:gd name="T19" fmla="*/ 7 h 8"/>
                    <a:gd name="T20" fmla="*/ 5 w 5"/>
                    <a:gd name="T21" fmla="*/ 5 h 8"/>
                    <a:gd name="T22" fmla="*/ 4 w 5"/>
                    <a:gd name="T23" fmla="*/ 3 h 8"/>
                    <a:gd name="T24" fmla="*/ 2 w 5"/>
                    <a:gd name="T25" fmla="*/ 0 h 8"/>
                    <a:gd name="T26" fmla="*/ 2 w 5"/>
                    <a:gd name="T27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" h="8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1" y="6"/>
                      </a:lnTo>
                      <a:lnTo>
                        <a:pt x="1" y="6"/>
                      </a:lnTo>
                      <a:lnTo>
                        <a:pt x="3" y="7"/>
                      </a:lnTo>
                      <a:lnTo>
                        <a:pt x="4" y="8"/>
                      </a:lnTo>
                      <a:lnTo>
                        <a:pt x="5" y="7"/>
                      </a:lnTo>
                      <a:lnTo>
                        <a:pt x="5" y="7"/>
                      </a:lnTo>
                      <a:lnTo>
                        <a:pt x="5" y="5"/>
                      </a:lnTo>
                      <a:lnTo>
                        <a:pt x="4" y="3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26" name="Freeform 54">
                  <a:extLst>
                    <a:ext uri="{FF2B5EF4-FFF2-40B4-BE49-F238E27FC236}">
                      <a16:creationId xmlns:a16="http://schemas.microsoft.com/office/drawing/2014/main" id="{700E06BB-614E-4D81-ADA4-BD18F2DBF7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51" y="188"/>
                  <a:ext cx="5" cy="14"/>
                </a:xfrm>
                <a:custGeom>
                  <a:avLst/>
                  <a:gdLst>
                    <a:gd name="T0" fmla="*/ 4 w 5"/>
                    <a:gd name="T1" fmla="*/ 11 h 14"/>
                    <a:gd name="T2" fmla="*/ 4 w 5"/>
                    <a:gd name="T3" fmla="*/ 11 h 14"/>
                    <a:gd name="T4" fmla="*/ 5 w 5"/>
                    <a:gd name="T5" fmla="*/ 10 h 14"/>
                    <a:gd name="T6" fmla="*/ 5 w 5"/>
                    <a:gd name="T7" fmla="*/ 7 h 14"/>
                    <a:gd name="T8" fmla="*/ 3 w 5"/>
                    <a:gd name="T9" fmla="*/ 0 h 14"/>
                    <a:gd name="T10" fmla="*/ 3 w 5"/>
                    <a:gd name="T11" fmla="*/ 0 h 14"/>
                    <a:gd name="T12" fmla="*/ 2 w 5"/>
                    <a:gd name="T13" fmla="*/ 0 h 14"/>
                    <a:gd name="T14" fmla="*/ 2 w 5"/>
                    <a:gd name="T15" fmla="*/ 1 h 14"/>
                    <a:gd name="T16" fmla="*/ 0 w 5"/>
                    <a:gd name="T17" fmla="*/ 7 h 14"/>
                    <a:gd name="T18" fmla="*/ 0 w 5"/>
                    <a:gd name="T19" fmla="*/ 7 h 14"/>
                    <a:gd name="T20" fmla="*/ 0 w 5"/>
                    <a:gd name="T21" fmla="*/ 11 h 14"/>
                    <a:gd name="T22" fmla="*/ 0 w 5"/>
                    <a:gd name="T23" fmla="*/ 13 h 14"/>
                    <a:gd name="T24" fmla="*/ 1 w 5"/>
                    <a:gd name="T25" fmla="*/ 14 h 14"/>
                    <a:gd name="T26" fmla="*/ 1 w 5"/>
                    <a:gd name="T27" fmla="*/ 14 h 14"/>
                    <a:gd name="T28" fmla="*/ 2 w 5"/>
                    <a:gd name="T29" fmla="*/ 14 h 14"/>
                    <a:gd name="T30" fmla="*/ 3 w 5"/>
                    <a:gd name="T31" fmla="*/ 13 h 14"/>
                    <a:gd name="T32" fmla="*/ 4 w 5"/>
                    <a:gd name="T33" fmla="*/ 11 h 14"/>
                    <a:gd name="T34" fmla="*/ 4 w 5"/>
                    <a:gd name="T35" fmla="*/ 11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5" h="14">
                      <a:moveTo>
                        <a:pt x="4" y="11"/>
                      </a:moveTo>
                      <a:lnTo>
                        <a:pt x="4" y="11"/>
                      </a:lnTo>
                      <a:lnTo>
                        <a:pt x="5" y="10"/>
                      </a:lnTo>
                      <a:lnTo>
                        <a:pt x="5" y="7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3"/>
                      </a:lnTo>
                      <a:lnTo>
                        <a:pt x="1" y="14"/>
                      </a:lnTo>
                      <a:lnTo>
                        <a:pt x="1" y="14"/>
                      </a:lnTo>
                      <a:lnTo>
                        <a:pt x="2" y="14"/>
                      </a:lnTo>
                      <a:lnTo>
                        <a:pt x="3" y="13"/>
                      </a:lnTo>
                      <a:lnTo>
                        <a:pt x="4" y="11"/>
                      </a:lnTo>
                      <a:lnTo>
                        <a:pt x="4" y="1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27" name="Freeform 55">
                  <a:extLst>
                    <a:ext uri="{FF2B5EF4-FFF2-40B4-BE49-F238E27FC236}">
                      <a16:creationId xmlns:a16="http://schemas.microsoft.com/office/drawing/2014/main" id="{55A8A1F6-7AEC-4ABE-8AD4-158E3C85EA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41" y="190"/>
                  <a:ext cx="3" cy="8"/>
                </a:xfrm>
                <a:custGeom>
                  <a:avLst/>
                  <a:gdLst>
                    <a:gd name="T0" fmla="*/ 3 w 3"/>
                    <a:gd name="T1" fmla="*/ 8 h 8"/>
                    <a:gd name="T2" fmla="*/ 3 w 3"/>
                    <a:gd name="T3" fmla="*/ 8 h 8"/>
                    <a:gd name="T4" fmla="*/ 1 w 3"/>
                    <a:gd name="T5" fmla="*/ 8 h 8"/>
                    <a:gd name="T6" fmla="*/ 0 w 3"/>
                    <a:gd name="T7" fmla="*/ 5 h 8"/>
                    <a:gd name="T8" fmla="*/ 0 w 3"/>
                    <a:gd name="T9" fmla="*/ 5 h 8"/>
                    <a:gd name="T10" fmla="*/ 0 w 3"/>
                    <a:gd name="T11" fmla="*/ 2 h 8"/>
                    <a:gd name="T12" fmla="*/ 1 w 3"/>
                    <a:gd name="T13" fmla="*/ 0 h 8"/>
                    <a:gd name="T14" fmla="*/ 2 w 3"/>
                    <a:gd name="T15" fmla="*/ 0 h 8"/>
                    <a:gd name="T16" fmla="*/ 3 w 3"/>
                    <a:gd name="T17" fmla="*/ 0 h 8"/>
                    <a:gd name="T18" fmla="*/ 3 w 3"/>
                    <a:gd name="T19" fmla="*/ 0 h 8"/>
                    <a:gd name="T20" fmla="*/ 3 w 3"/>
                    <a:gd name="T21" fmla="*/ 8 h 8"/>
                    <a:gd name="T22" fmla="*/ 3 w 3"/>
                    <a:gd name="T23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lnTo>
                        <a:pt x="3" y="8"/>
                      </a:lnTo>
                      <a:lnTo>
                        <a:pt x="1" y="8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8"/>
                      </a:lnTo>
                      <a:lnTo>
                        <a:pt x="3" y="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28" name="Freeform 56">
                  <a:extLst>
                    <a:ext uri="{FF2B5EF4-FFF2-40B4-BE49-F238E27FC236}">
                      <a16:creationId xmlns:a16="http://schemas.microsoft.com/office/drawing/2014/main" id="{577F8733-5D26-4564-9EE3-935742C0FC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36" y="180"/>
                  <a:ext cx="10" cy="4"/>
                </a:xfrm>
                <a:custGeom>
                  <a:avLst/>
                  <a:gdLst>
                    <a:gd name="T0" fmla="*/ 1 w 10"/>
                    <a:gd name="T1" fmla="*/ 1 h 4"/>
                    <a:gd name="T2" fmla="*/ 1 w 10"/>
                    <a:gd name="T3" fmla="*/ 1 h 4"/>
                    <a:gd name="T4" fmla="*/ 0 w 10"/>
                    <a:gd name="T5" fmla="*/ 2 h 4"/>
                    <a:gd name="T6" fmla="*/ 0 w 10"/>
                    <a:gd name="T7" fmla="*/ 2 h 4"/>
                    <a:gd name="T8" fmla="*/ 1 w 10"/>
                    <a:gd name="T9" fmla="*/ 3 h 4"/>
                    <a:gd name="T10" fmla="*/ 2 w 10"/>
                    <a:gd name="T11" fmla="*/ 3 h 4"/>
                    <a:gd name="T12" fmla="*/ 2 w 10"/>
                    <a:gd name="T13" fmla="*/ 3 h 4"/>
                    <a:gd name="T14" fmla="*/ 7 w 10"/>
                    <a:gd name="T15" fmla="*/ 4 h 4"/>
                    <a:gd name="T16" fmla="*/ 9 w 10"/>
                    <a:gd name="T17" fmla="*/ 4 h 4"/>
                    <a:gd name="T18" fmla="*/ 10 w 10"/>
                    <a:gd name="T19" fmla="*/ 3 h 4"/>
                    <a:gd name="T20" fmla="*/ 10 w 10"/>
                    <a:gd name="T21" fmla="*/ 3 h 4"/>
                    <a:gd name="T22" fmla="*/ 10 w 10"/>
                    <a:gd name="T23" fmla="*/ 1 h 4"/>
                    <a:gd name="T24" fmla="*/ 10 w 10"/>
                    <a:gd name="T25" fmla="*/ 0 h 4"/>
                    <a:gd name="T26" fmla="*/ 7 w 10"/>
                    <a:gd name="T27" fmla="*/ 0 h 4"/>
                    <a:gd name="T28" fmla="*/ 7 w 10"/>
                    <a:gd name="T29" fmla="*/ 0 h 4"/>
                    <a:gd name="T30" fmla="*/ 3 w 10"/>
                    <a:gd name="T31" fmla="*/ 0 h 4"/>
                    <a:gd name="T32" fmla="*/ 1 w 10"/>
                    <a:gd name="T33" fmla="*/ 1 h 4"/>
                    <a:gd name="T34" fmla="*/ 1 w 10"/>
                    <a:gd name="T3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0" h="4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7" y="4"/>
                      </a:lnTo>
                      <a:lnTo>
                        <a:pt x="9" y="4"/>
                      </a:lnTo>
                      <a:lnTo>
                        <a:pt x="10" y="3"/>
                      </a:lnTo>
                      <a:lnTo>
                        <a:pt x="10" y="3"/>
                      </a:lnTo>
                      <a:lnTo>
                        <a:pt x="10" y="1"/>
                      </a:lnTo>
                      <a:lnTo>
                        <a:pt x="10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29" name="Freeform 57">
                  <a:extLst>
                    <a:ext uri="{FF2B5EF4-FFF2-40B4-BE49-F238E27FC236}">
                      <a16:creationId xmlns:a16="http://schemas.microsoft.com/office/drawing/2014/main" id="{D7CE9DD1-7402-478A-94CF-4157160EEA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3" y="180"/>
                  <a:ext cx="4" cy="4"/>
                </a:xfrm>
                <a:custGeom>
                  <a:avLst/>
                  <a:gdLst>
                    <a:gd name="T0" fmla="*/ 0 w 4"/>
                    <a:gd name="T1" fmla="*/ 1 h 4"/>
                    <a:gd name="T2" fmla="*/ 0 w 4"/>
                    <a:gd name="T3" fmla="*/ 1 h 4"/>
                    <a:gd name="T4" fmla="*/ 0 w 4"/>
                    <a:gd name="T5" fmla="*/ 3 h 4"/>
                    <a:gd name="T6" fmla="*/ 2 w 4"/>
                    <a:gd name="T7" fmla="*/ 4 h 4"/>
                    <a:gd name="T8" fmla="*/ 2 w 4"/>
                    <a:gd name="T9" fmla="*/ 4 h 4"/>
                    <a:gd name="T10" fmla="*/ 4 w 4"/>
                    <a:gd name="T11" fmla="*/ 3 h 4"/>
                    <a:gd name="T12" fmla="*/ 4 w 4"/>
                    <a:gd name="T13" fmla="*/ 2 h 4"/>
                    <a:gd name="T14" fmla="*/ 3 w 4"/>
                    <a:gd name="T15" fmla="*/ 1 h 4"/>
                    <a:gd name="T16" fmla="*/ 3 w 4"/>
                    <a:gd name="T17" fmla="*/ 1 h 4"/>
                    <a:gd name="T18" fmla="*/ 2 w 4"/>
                    <a:gd name="T19" fmla="*/ 0 h 4"/>
                    <a:gd name="T20" fmla="*/ 1 w 4"/>
                    <a:gd name="T21" fmla="*/ 0 h 4"/>
                    <a:gd name="T22" fmla="*/ 0 w 4"/>
                    <a:gd name="T23" fmla="*/ 1 h 4"/>
                    <a:gd name="T24" fmla="*/ 0 w 4"/>
                    <a:gd name="T2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" h="4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3"/>
                      </a:lnTo>
                      <a:lnTo>
                        <a:pt x="4" y="2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30" name="Freeform 58">
                  <a:extLst>
                    <a:ext uri="{FF2B5EF4-FFF2-40B4-BE49-F238E27FC236}">
                      <a16:creationId xmlns:a16="http://schemas.microsoft.com/office/drawing/2014/main" id="{E8581B58-EEAA-482B-90E1-5C5AF103A6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15" y="160"/>
                  <a:ext cx="30" cy="31"/>
                </a:xfrm>
                <a:custGeom>
                  <a:avLst/>
                  <a:gdLst>
                    <a:gd name="T0" fmla="*/ 29 w 30"/>
                    <a:gd name="T1" fmla="*/ 8 h 31"/>
                    <a:gd name="T2" fmla="*/ 29 w 30"/>
                    <a:gd name="T3" fmla="*/ 8 h 31"/>
                    <a:gd name="T4" fmla="*/ 29 w 30"/>
                    <a:gd name="T5" fmla="*/ 14 h 31"/>
                    <a:gd name="T6" fmla="*/ 29 w 30"/>
                    <a:gd name="T7" fmla="*/ 16 h 31"/>
                    <a:gd name="T8" fmla="*/ 27 w 30"/>
                    <a:gd name="T9" fmla="*/ 17 h 31"/>
                    <a:gd name="T10" fmla="*/ 27 w 30"/>
                    <a:gd name="T11" fmla="*/ 17 h 31"/>
                    <a:gd name="T12" fmla="*/ 21 w 30"/>
                    <a:gd name="T13" fmla="*/ 17 h 31"/>
                    <a:gd name="T14" fmla="*/ 17 w 30"/>
                    <a:gd name="T15" fmla="*/ 17 h 31"/>
                    <a:gd name="T16" fmla="*/ 15 w 30"/>
                    <a:gd name="T17" fmla="*/ 20 h 31"/>
                    <a:gd name="T18" fmla="*/ 15 w 30"/>
                    <a:gd name="T19" fmla="*/ 20 h 31"/>
                    <a:gd name="T20" fmla="*/ 12 w 30"/>
                    <a:gd name="T21" fmla="*/ 27 h 31"/>
                    <a:gd name="T22" fmla="*/ 10 w 30"/>
                    <a:gd name="T23" fmla="*/ 30 h 31"/>
                    <a:gd name="T24" fmla="*/ 9 w 30"/>
                    <a:gd name="T25" fmla="*/ 31 h 31"/>
                    <a:gd name="T26" fmla="*/ 9 w 30"/>
                    <a:gd name="T27" fmla="*/ 31 h 31"/>
                    <a:gd name="T28" fmla="*/ 8 w 30"/>
                    <a:gd name="T29" fmla="*/ 30 h 31"/>
                    <a:gd name="T30" fmla="*/ 7 w 30"/>
                    <a:gd name="T31" fmla="*/ 28 h 31"/>
                    <a:gd name="T32" fmla="*/ 5 w 30"/>
                    <a:gd name="T33" fmla="*/ 25 h 31"/>
                    <a:gd name="T34" fmla="*/ 3 w 30"/>
                    <a:gd name="T35" fmla="*/ 24 h 31"/>
                    <a:gd name="T36" fmla="*/ 3 w 30"/>
                    <a:gd name="T37" fmla="*/ 24 h 31"/>
                    <a:gd name="T38" fmla="*/ 1 w 30"/>
                    <a:gd name="T39" fmla="*/ 24 h 31"/>
                    <a:gd name="T40" fmla="*/ 0 w 30"/>
                    <a:gd name="T41" fmla="*/ 22 h 31"/>
                    <a:gd name="T42" fmla="*/ 0 w 30"/>
                    <a:gd name="T43" fmla="*/ 18 h 31"/>
                    <a:gd name="T44" fmla="*/ 0 w 30"/>
                    <a:gd name="T45" fmla="*/ 18 h 31"/>
                    <a:gd name="T46" fmla="*/ 1 w 30"/>
                    <a:gd name="T47" fmla="*/ 16 h 31"/>
                    <a:gd name="T48" fmla="*/ 2 w 30"/>
                    <a:gd name="T49" fmla="*/ 15 h 31"/>
                    <a:gd name="T50" fmla="*/ 3 w 30"/>
                    <a:gd name="T51" fmla="*/ 14 h 31"/>
                    <a:gd name="T52" fmla="*/ 3 w 30"/>
                    <a:gd name="T53" fmla="*/ 12 h 31"/>
                    <a:gd name="T54" fmla="*/ 3 w 30"/>
                    <a:gd name="T55" fmla="*/ 12 h 31"/>
                    <a:gd name="T56" fmla="*/ 3 w 30"/>
                    <a:gd name="T57" fmla="*/ 10 h 31"/>
                    <a:gd name="T58" fmla="*/ 4 w 30"/>
                    <a:gd name="T59" fmla="*/ 10 h 31"/>
                    <a:gd name="T60" fmla="*/ 8 w 30"/>
                    <a:gd name="T61" fmla="*/ 9 h 31"/>
                    <a:gd name="T62" fmla="*/ 16 w 30"/>
                    <a:gd name="T63" fmla="*/ 10 h 31"/>
                    <a:gd name="T64" fmla="*/ 16 w 30"/>
                    <a:gd name="T65" fmla="*/ 10 h 31"/>
                    <a:gd name="T66" fmla="*/ 19 w 30"/>
                    <a:gd name="T67" fmla="*/ 10 h 31"/>
                    <a:gd name="T68" fmla="*/ 22 w 30"/>
                    <a:gd name="T69" fmla="*/ 9 h 31"/>
                    <a:gd name="T70" fmla="*/ 23 w 30"/>
                    <a:gd name="T71" fmla="*/ 8 h 31"/>
                    <a:gd name="T72" fmla="*/ 24 w 30"/>
                    <a:gd name="T73" fmla="*/ 6 h 31"/>
                    <a:gd name="T74" fmla="*/ 24 w 30"/>
                    <a:gd name="T75" fmla="*/ 6 h 31"/>
                    <a:gd name="T76" fmla="*/ 25 w 30"/>
                    <a:gd name="T77" fmla="*/ 3 h 31"/>
                    <a:gd name="T78" fmla="*/ 27 w 30"/>
                    <a:gd name="T79" fmla="*/ 1 h 31"/>
                    <a:gd name="T80" fmla="*/ 29 w 30"/>
                    <a:gd name="T81" fmla="*/ 0 h 31"/>
                    <a:gd name="T82" fmla="*/ 30 w 30"/>
                    <a:gd name="T83" fmla="*/ 1 h 31"/>
                    <a:gd name="T84" fmla="*/ 30 w 30"/>
                    <a:gd name="T85" fmla="*/ 1 h 31"/>
                    <a:gd name="T86" fmla="*/ 29 w 30"/>
                    <a:gd name="T87" fmla="*/ 8 h 31"/>
                    <a:gd name="T88" fmla="*/ 29 w 30"/>
                    <a:gd name="T89" fmla="*/ 8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30" h="31">
                      <a:moveTo>
                        <a:pt x="29" y="8"/>
                      </a:moveTo>
                      <a:lnTo>
                        <a:pt x="29" y="8"/>
                      </a:lnTo>
                      <a:lnTo>
                        <a:pt x="29" y="14"/>
                      </a:lnTo>
                      <a:lnTo>
                        <a:pt x="29" y="16"/>
                      </a:lnTo>
                      <a:lnTo>
                        <a:pt x="27" y="17"/>
                      </a:lnTo>
                      <a:lnTo>
                        <a:pt x="27" y="17"/>
                      </a:lnTo>
                      <a:lnTo>
                        <a:pt x="21" y="17"/>
                      </a:lnTo>
                      <a:lnTo>
                        <a:pt x="17" y="17"/>
                      </a:lnTo>
                      <a:lnTo>
                        <a:pt x="15" y="20"/>
                      </a:lnTo>
                      <a:lnTo>
                        <a:pt x="15" y="20"/>
                      </a:lnTo>
                      <a:lnTo>
                        <a:pt x="12" y="27"/>
                      </a:lnTo>
                      <a:lnTo>
                        <a:pt x="10" y="30"/>
                      </a:lnTo>
                      <a:lnTo>
                        <a:pt x="9" y="31"/>
                      </a:lnTo>
                      <a:lnTo>
                        <a:pt x="9" y="31"/>
                      </a:lnTo>
                      <a:lnTo>
                        <a:pt x="8" y="30"/>
                      </a:lnTo>
                      <a:lnTo>
                        <a:pt x="7" y="28"/>
                      </a:lnTo>
                      <a:lnTo>
                        <a:pt x="5" y="25"/>
                      </a:lnTo>
                      <a:lnTo>
                        <a:pt x="3" y="24"/>
                      </a:lnTo>
                      <a:lnTo>
                        <a:pt x="3" y="24"/>
                      </a:lnTo>
                      <a:lnTo>
                        <a:pt x="1" y="24"/>
                      </a:lnTo>
                      <a:lnTo>
                        <a:pt x="0" y="22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1" y="16"/>
                      </a:lnTo>
                      <a:lnTo>
                        <a:pt x="2" y="15"/>
                      </a:lnTo>
                      <a:lnTo>
                        <a:pt x="3" y="14"/>
                      </a:lnTo>
                      <a:lnTo>
                        <a:pt x="3" y="12"/>
                      </a:lnTo>
                      <a:lnTo>
                        <a:pt x="3" y="12"/>
                      </a:lnTo>
                      <a:lnTo>
                        <a:pt x="3" y="10"/>
                      </a:lnTo>
                      <a:lnTo>
                        <a:pt x="4" y="10"/>
                      </a:lnTo>
                      <a:lnTo>
                        <a:pt x="8" y="9"/>
                      </a:lnTo>
                      <a:lnTo>
                        <a:pt x="16" y="10"/>
                      </a:lnTo>
                      <a:lnTo>
                        <a:pt x="16" y="10"/>
                      </a:lnTo>
                      <a:lnTo>
                        <a:pt x="19" y="10"/>
                      </a:lnTo>
                      <a:lnTo>
                        <a:pt x="22" y="9"/>
                      </a:lnTo>
                      <a:lnTo>
                        <a:pt x="23" y="8"/>
                      </a:lnTo>
                      <a:lnTo>
                        <a:pt x="24" y="6"/>
                      </a:lnTo>
                      <a:lnTo>
                        <a:pt x="24" y="6"/>
                      </a:lnTo>
                      <a:lnTo>
                        <a:pt x="25" y="3"/>
                      </a:lnTo>
                      <a:lnTo>
                        <a:pt x="27" y="1"/>
                      </a:lnTo>
                      <a:lnTo>
                        <a:pt x="29" y="0"/>
                      </a:lnTo>
                      <a:lnTo>
                        <a:pt x="30" y="1"/>
                      </a:lnTo>
                      <a:lnTo>
                        <a:pt x="30" y="1"/>
                      </a:lnTo>
                      <a:lnTo>
                        <a:pt x="29" y="8"/>
                      </a:lnTo>
                      <a:lnTo>
                        <a:pt x="29" y="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31" name="Freeform 59">
                  <a:extLst>
                    <a:ext uri="{FF2B5EF4-FFF2-40B4-BE49-F238E27FC236}">
                      <a16:creationId xmlns:a16="http://schemas.microsoft.com/office/drawing/2014/main" id="{132E93E3-0D20-4AD9-A260-153296B0E5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18" y="154"/>
                  <a:ext cx="7" cy="9"/>
                </a:xfrm>
                <a:custGeom>
                  <a:avLst/>
                  <a:gdLst>
                    <a:gd name="T0" fmla="*/ 6 w 7"/>
                    <a:gd name="T1" fmla="*/ 9 h 9"/>
                    <a:gd name="T2" fmla="*/ 6 w 7"/>
                    <a:gd name="T3" fmla="*/ 9 h 9"/>
                    <a:gd name="T4" fmla="*/ 1 w 7"/>
                    <a:gd name="T5" fmla="*/ 9 h 9"/>
                    <a:gd name="T6" fmla="*/ 0 w 7"/>
                    <a:gd name="T7" fmla="*/ 8 h 9"/>
                    <a:gd name="T8" fmla="*/ 0 w 7"/>
                    <a:gd name="T9" fmla="*/ 6 h 9"/>
                    <a:gd name="T10" fmla="*/ 0 w 7"/>
                    <a:gd name="T11" fmla="*/ 6 h 9"/>
                    <a:gd name="T12" fmla="*/ 1 w 7"/>
                    <a:gd name="T13" fmla="*/ 3 h 9"/>
                    <a:gd name="T14" fmla="*/ 2 w 7"/>
                    <a:gd name="T15" fmla="*/ 1 h 9"/>
                    <a:gd name="T16" fmla="*/ 6 w 7"/>
                    <a:gd name="T17" fmla="*/ 0 h 9"/>
                    <a:gd name="T18" fmla="*/ 7 w 7"/>
                    <a:gd name="T19" fmla="*/ 1 h 9"/>
                    <a:gd name="T20" fmla="*/ 7 w 7"/>
                    <a:gd name="T21" fmla="*/ 1 h 9"/>
                    <a:gd name="T22" fmla="*/ 7 w 7"/>
                    <a:gd name="T23" fmla="*/ 3 h 9"/>
                    <a:gd name="T24" fmla="*/ 7 w 7"/>
                    <a:gd name="T25" fmla="*/ 6 h 9"/>
                    <a:gd name="T26" fmla="*/ 6 w 7"/>
                    <a:gd name="T27" fmla="*/ 9 h 9"/>
                    <a:gd name="T28" fmla="*/ 6 w 7"/>
                    <a:gd name="T2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" h="9">
                      <a:moveTo>
                        <a:pt x="6" y="9"/>
                      </a:moveTo>
                      <a:lnTo>
                        <a:pt x="6" y="9"/>
                      </a:lnTo>
                      <a:lnTo>
                        <a:pt x="1" y="9"/>
                      </a:lnTo>
                      <a:lnTo>
                        <a:pt x="0" y="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7" y="1"/>
                      </a:lnTo>
                      <a:lnTo>
                        <a:pt x="7" y="1"/>
                      </a:lnTo>
                      <a:lnTo>
                        <a:pt x="7" y="3"/>
                      </a:lnTo>
                      <a:lnTo>
                        <a:pt x="7" y="6"/>
                      </a:lnTo>
                      <a:lnTo>
                        <a:pt x="6" y="9"/>
                      </a:lnTo>
                      <a:lnTo>
                        <a:pt x="6" y="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32" name="Freeform 60">
                  <a:extLst>
                    <a:ext uri="{FF2B5EF4-FFF2-40B4-BE49-F238E27FC236}">
                      <a16:creationId xmlns:a16="http://schemas.microsoft.com/office/drawing/2014/main" id="{E41113B7-F4F5-4591-9C47-3BF7ACA502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39" y="133"/>
                  <a:ext cx="12" cy="19"/>
                </a:xfrm>
                <a:custGeom>
                  <a:avLst/>
                  <a:gdLst>
                    <a:gd name="T0" fmla="*/ 3 w 12"/>
                    <a:gd name="T1" fmla="*/ 19 h 19"/>
                    <a:gd name="T2" fmla="*/ 3 w 12"/>
                    <a:gd name="T3" fmla="*/ 19 h 19"/>
                    <a:gd name="T4" fmla="*/ 0 w 12"/>
                    <a:gd name="T5" fmla="*/ 19 h 19"/>
                    <a:gd name="T6" fmla="*/ 0 w 12"/>
                    <a:gd name="T7" fmla="*/ 15 h 19"/>
                    <a:gd name="T8" fmla="*/ 0 w 12"/>
                    <a:gd name="T9" fmla="*/ 15 h 19"/>
                    <a:gd name="T10" fmla="*/ 1 w 12"/>
                    <a:gd name="T11" fmla="*/ 7 h 19"/>
                    <a:gd name="T12" fmla="*/ 2 w 12"/>
                    <a:gd name="T13" fmla="*/ 0 h 19"/>
                    <a:gd name="T14" fmla="*/ 2 w 12"/>
                    <a:gd name="T15" fmla="*/ 0 h 19"/>
                    <a:gd name="T16" fmla="*/ 6 w 12"/>
                    <a:gd name="T17" fmla="*/ 0 h 19"/>
                    <a:gd name="T18" fmla="*/ 9 w 12"/>
                    <a:gd name="T19" fmla="*/ 0 h 19"/>
                    <a:gd name="T20" fmla="*/ 10 w 12"/>
                    <a:gd name="T21" fmla="*/ 0 h 19"/>
                    <a:gd name="T22" fmla="*/ 10 w 12"/>
                    <a:gd name="T23" fmla="*/ 1 h 19"/>
                    <a:gd name="T24" fmla="*/ 10 w 12"/>
                    <a:gd name="T25" fmla="*/ 1 h 19"/>
                    <a:gd name="T26" fmla="*/ 12 w 12"/>
                    <a:gd name="T27" fmla="*/ 4 h 19"/>
                    <a:gd name="T28" fmla="*/ 10 w 12"/>
                    <a:gd name="T29" fmla="*/ 5 h 19"/>
                    <a:gd name="T30" fmla="*/ 8 w 12"/>
                    <a:gd name="T31" fmla="*/ 5 h 19"/>
                    <a:gd name="T32" fmla="*/ 8 w 12"/>
                    <a:gd name="T33" fmla="*/ 5 h 19"/>
                    <a:gd name="T34" fmla="*/ 6 w 12"/>
                    <a:gd name="T35" fmla="*/ 5 h 19"/>
                    <a:gd name="T36" fmla="*/ 4 w 12"/>
                    <a:gd name="T37" fmla="*/ 6 h 19"/>
                    <a:gd name="T38" fmla="*/ 3 w 12"/>
                    <a:gd name="T39" fmla="*/ 7 h 19"/>
                    <a:gd name="T40" fmla="*/ 3 w 12"/>
                    <a:gd name="T41" fmla="*/ 9 h 19"/>
                    <a:gd name="T42" fmla="*/ 3 w 12"/>
                    <a:gd name="T43" fmla="*/ 9 h 19"/>
                    <a:gd name="T44" fmla="*/ 3 w 12"/>
                    <a:gd name="T45" fmla="*/ 19 h 19"/>
                    <a:gd name="T46" fmla="*/ 3 w 12"/>
                    <a:gd name="T47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2" h="19">
                      <a:moveTo>
                        <a:pt x="3" y="19"/>
                      </a:moveTo>
                      <a:lnTo>
                        <a:pt x="3" y="19"/>
                      </a:lnTo>
                      <a:lnTo>
                        <a:pt x="0" y="19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1" y="7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6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0" y="1"/>
                      </a:lnTo>
                      <a:lnTo>
                        <a:pt x="10" y="1"/>
                      </a:lnTo>
                      <a:lnTo>
                        <a:pt x="12" y="4"/>
                      </a:lnTo>
                      <a:lnTo>
                        <a:pt x="10" y="5"/>
                      </a:lnTo>
                      <a:lnTo>
                        <a:pt x="8" y="5"/>
                      </a:lnTo>
                      <a:lnTo>
                        <a:pt x="8" y="5"/>
                      </a:lnTo>
                      <a:lnTo>
                        <a:pt x="6" y="5"/>
                      </a:lnTo>
                      <a:lnTo>
                        <a:pt x="4" y="6"/>
                      </a:lnTo>
                      <a:lnTo>
                        <a:pt x="3" y="7"/>
                      </a:lnTo>
                      <a:lnTo>
                        <a:pt x="3" y="9"/>
                      </a:lnTo>
                      <a:lnTo>
                        <a:pt x="3" y="9"/>
                      </a:lnTo>
                      <a:lnTo>
                        <a:pt x="3" y="19"/>
                      </a:lnTo>
                      <a:lnTo>
                        <a:pt x="3" y="1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33" name="Freeform 61">
                  <a:extLst>
                    <a:ext uri="{FF2B5EF4-FFF2-40B4-BE49-F238E27FC236}">
                      <a16:creationId xmlns:a16="http://schemas.microsoft.com/office/drawing/2014/main" id="{D34E5259-5622-4F80-A786-AD725620A9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01" y="105"/>
                  <a:ext cx="32" cy="26"/>
                </a:xfrm>
                <a:custGeom>
                  <a:avLst/>
                  <a:gdLst>
                    <a:gd name="T0" fmla="*/ 3 w 32"/>
                    <a:gd name="T1" fmla="*/ 22 h 26"/>
                    <a:gd name="T2" fmla="*/ 3 w 32"/>
                    <a:gd name="T3" fmla="*/ 22 h 26"/>
                    <a:gd name="T4" fmla="*/ 12 w 32"/>
                    <a:gd name="T5" fmla="*/ 23 h 26"/>
                    <a:gd name="T6" fmla="*/ 16 w 32"/>
                    <a:gd name="T7" fmla="*/ 23 h 26"/>
                    <a:gd name="T8" fmla="*/ 18 w 32"/>
                    <a:gd name="T9" fmla="*/ 23 h 26"/>
                    <a:gd name="T10" fmla="*/ 19 w 32"/>
                    <a:gd name="T11" fmla="*/ 22 h 26"/>
                    <a:gd name="T12" fmla="*/ 19 w 32"/>
                    <a:gd name="T13" fmla="*/ 22 h 26"/>
                    <a:gd name="T14" fmla="*/ 21 w 32"/>
                    <a:gd name="T15" fmla="*/ 18 h 26"/>
                    <a:gd name="T16" fmla="*/ 22 w 32"/>
                    <a:gd name="T17" fmla="*/ 16 h 26"/>
                    <a:gd name="T18" fmla="*/ 25 w 32"/>
                    <a:gd name="T19" fmla="*/ 14 h 26"/>
                    <a:gd name="T20" fmla="*/ 25 w 32"/>
                    <a:gd name="T21" fmla="*/ 14 h 26"/>
                    <a:gd name="T22" fmla="*/ 28 w 32"/>
                    <a:gd name="T23" fmla="*/ 13 h 26"/>
                    <a:gd name="T24" fmla="*/ 30 w 32"/>
                    <a:gd name="T25" fmla="*/ 10 h 26"/>
                    <a:gd name="T26" fmla="*/ 31 w 32"/>
                    <a:gd name="T27" fmla="*/ 8 h 26"/>
                    <a:gd name="T28" fmla="*/ 32 w 32"/>
                    <a:gd name="T29" fmla="*/ 6 h 26"/>
                    <a:gd name="T30" fmla="*/ 32 w 32"/>
                    <a:gd name="T31" fmla="*/ 6 h 26"/>
                    <a:gd name="T32" fmla="*/ 31 w 32"/>
                    <a:gd name="T33" fmla="*/ 4 h 26"/>
                    <a:gd name="T34" fmla="*/ 29 w 32"/>
                    <a:gd name="T35" fmla="*/ 3 h 26"/>
                    <a:gd name="T36" fmla="*/ 26 w 32"/>
                    <a:gd name="T37" fmla="*/ 3 h 26"/>
                    <a:gd name="T38" fmla="*/ 26 w 32"/>
                    <a:gd name="T39" fmla="*/ 3 h 26"/>
                    <a:gd name="T40" fmla="*/ 23 w 32"/>
                    <a:gd name="T41" fmla="*/ 0 h 26"/>
                    <a:gd name="T42" fmla="*/ 22 w 32"/>
                    <a:gd name="T43" fmla="*/ 0 h 26"/>
                    <a:gd name="T44" fmla="*/ 21 w 32"/>
                    <a:gd name="T45" fmla="*/ 1 h 26"/>
                    <a:gd name="T46" fmla="*/ 21 w 32"/>
                    <a:gd name="T47" fmla="*/ 1 h 26"/>
                    <a:gd name="T48" fmla="*/ 21 w 32"/>
                    <a:gd name="T49" fmla="*/ 8 h 26"/>
                    <a:gd name="T50" fmla="*/ 19 w 32"/>
                    <a:gd name="T51" fmla="*/ 10 h 26"/>
                    <a:gd name="T52" fmla="*/ 18 w 32"/>
                    <a:gd name="T53" fmla="*/ 11 h 26"/>
                    <a:gd name="T54" fmla="*/ 18 w 32"/>
                    <a:gd name="T55" fmla="*/ 11 h 26"/>
                    <a:gd name="T56" fmla="*/ 17 w 32"/>
                    <a:gd name="T57" fmla="*/ 11 h 26"/>
                    <a:gd name="T58" fmla="*/ 16 w 32"/>
                    <a:gd name="T59" fmla="*/ 12 h 26"/>
                    <a:gd name="T60" fmla="*/ 16 w 32"/>
                    <a:gd name="T61" fmla="*/ 14 h 26"/>
                    <a:gd name="T62" fmla="*/ 16 w 32"/>
                    <a:gd name="T63" fmla="*/ 16 h 26"/>
                    <a:gd name="T64" fmla="*/ 16 w 32"/>
                    <a:gd name="T65" fmla="*/ 18 h 26"/>
                    <a:gd name="T66" fmla="*/ 15 w 32"/>
                    <a:gd name="T67" fmla="*/ 18 h 26"/>
                    <a:gd name="T68" fmla="*/ 15 w 32"/>
                    <a:gd name="T69" fmla="*/ 18 h 26"/>
                    <a:gd name="T70" fmla="*/ 10 w 32"/>
                    <a:gd name="T71" fmla="*/ 19 h 26"/>
                    <a:gd name="T72" fmla="*/ 8 w 32"/>
                    <a:gd name="T73" fmla="*/ 20 h 26"/>
                    <a:gd name="T74" fmla="*/ 7 w 32"/>
                    <a:gd name="T75" fmla="*/ 19 h 26"/>
                    <a:gd name="T76" fmla="*/ 7 w 32"/>
                    <a:gd name="T77" fmla="*/ 19 h 26"/>
                    <a:gd name="T78" fmla="*/ 7 w 32"/>
                    <a:gd name="T79" fmla="*/ 19 h 26"/>
                    <a:gd name="T80" fmla="*/ 8 w 32"/>
                    <a:gd name="T81" fmla="*/ 13 h 26"/>
                    <a:gd name="T82" fmla="*/ 7 w 32"/>
                    <a:gd name="T83" fmla="*/ 11 h 26"/>
                    <a:gd name="T84" fmla="*/ 4 w 32"/>
                    <a:gd name="T85" fmla="*/ 11 h 26"/>
                    <a:gd name="T86" fmla="*/ 4 w 32"/>
                    <a:gd name="T87" fmla="*/ 11 h 26"/>
                    <a:gd name="T88" fmla="*/ 2 w 32"/>
                    <a:gd name="T89" fmla="*/ 10 h 26"/>
                    <a:gd name="T90" fmla="*/ 1 w 32"/>
                    <a:gd name="T91" fmla="*/ 10 h 26"/>
                    <a:gd name="T92" fmla="*/ 0 w 32"/>
                    <a:gd name="T93" fmla="*/ 12 h 26"/>
                    <a:gd name="T94" fmla="*/ 0 w 32"/>
                    <a:gd name="T95" fmla="*/ 15 h 26"/>
                    <a:gd name="T96" fmla="*/ 0 w 32"/>
                    <a:gd name="T97" fmla="*/ 15 h 26"/>
                    <a:gd name="T98" fmla="*/ 0 w 32"/>
                    <a:gd name="T99" fmla="*/ 23 h 26"/>
                    <a:gd name="T100" fmla="*/ 0 w 32"/>
                    <a:gd name="T101" fmla="*/ 25 h 26"/>
                    <a:gd name="T102" fmla="*/ 1 w 32"/>
                    <a:gd name="T103" fmla="*/ 26 h 26"/>
                    <a:gd name="T104" fmla="*/ 1 w 32"/>
                    <a:gd name="T105" fmla="*/ 26 h 26"/>
                    <a:gd name="T106" fmla="*/ 2 w 32"/>
                    <a:gd name="T107" fmla="*/ 25 h 26"/>
                    <a:gd name="T108" fmla="*/ 3 w 32"/>
                    <a:gd name="T109" fmla="*/ 24 h 26"/>
                    <a:gd name="T110" fmla="*/ 3 w 32"/>
                    <a:gd name="T111" fmla="*/ 22 h 26"/>
                    <a:gd name="T112" fmla="*/ 3 w 32"/>
                    <a:gd name="T113" fmla="*/ 22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2" h="26">
                      <a:moveTo>
                        <a:pt x="3" y="22"/>
                      </a:moveTo>
                      <a:lnTo>
                        <a:pt x="3" y="22"/>
                      </a:lnTo>
                      <a:lnTo>
                        <a:pt x="12" y="23"/>
                      </a:lnTo>
                      <a:lnTo>
                        <a:pt x="16" y="23"/>
                      </a:lnTo>
                      <a:lnTo>
                        <a:pt x="18" y="23"/>
                      </a:lnTo>
                      <a:lnTo>
                        <a:pt x="19" y="22"/>
                      </a:lnTo>
                      <a:lnTo>
                        <a:pt x="19" y="22"/>
                      </a:lnTo>
                      <a:lnTo>
                        <a:pt x="21" y="18"/>
                      </a:lnTo>
                      <a:lnTo>
                        <a:pt x="22" y="16"/>
                      </a:lnTo>
                      <a:lnTo>
                        <a:pt x="25" y="14"/>
                      </a:lnTo>
                      <a:lnTo>
                        <a:pt x="25" y="14"/>
                      </a:lnTo>
                      <a:lnTo>
                        <a:pt x="28" y="13"/>
                      </a:lnTo>
                      <a:lnTo>
                        <a:pt x="30" y="10"/>
                      </a:lnTo>
                      <a:lnTo>
                        <a:pt x="31" y="8"/>
                      </a:lnTo>
                      <a:lnTo>
                        <a:pt x="32" y="6"/>
                      </a:lnTo>
                      <a:lnTo>
                        <a:pt x="32" y="6"/>
                      </a:lnTo>
                      <a:lnTo>
                        <a:pt x="31" y="4"/>
                      </a:lnTo>
                      <a:lnTo>
                        <a:pt x="29" y="3"/>
                      </a:lnTo>
                      <a:lnTo>
                        <a:pt x="26" y="3"/>
                      </a:lnTo>
                      <a:lnTo>
                        <a:pt x="26" y="3"/>
                      </a:lnTo>
                      <a:lnTo>
                        <a:pt x="23" y="0"/>
                      </a:lnTo>
                      <a:lnTo>
                        <a:pt x="22" y="0"/>
                      </a:lnTo>
                      <a:lnTo>
                        <a:pt x="21" y="1"/>
                      </a:lnTo>
                      <a:lnTo>
                        <a:pt x="21" y="1"/>
                      </a:lnTo>
                      <a:lnTo>
                        <a:pt x="21" y="8"/>
                      </a:lnTo>
                      <a:lnTo>
                        <a:pt x="19" y="10"/>
                      </a:lnTo>
                      <a:lnTo>
                        <a:pt x="18" y="11"/>
                      </a:lnTo>
                      <a:lnTo>
                        <a:pt x="18" y="11"/>
                      </a:lnTo>
                      <a:lnTo>
                        <a:pt x="17" y="11"/>
                      </a:lnTo>
                      <a:lnTo>
                        <a:pt x="16" y="12"/>
                      </a:lnTo>
                      <a:lnTo>
                        <a:pt x="16" y="14"/>
                      </a:lnTo>
                      <a:lnTo>
                        <a:pt x="16" y="16"/>
                      </a:lnTo>
                      <a:lnTo>
                        <a:pt x="16" y="18"/>
                      </a:lnTo>
                      <a:lnTo>
                        <a:pt x="15" y="18"/>
                      </a:lnTo>
                      <a:lnTo>
                        <a:pt x="15" y="18"/>
                      </a:lnTo>
                      <a:lnTo>
                        <a:pt x="10" y="19"/>
                      </a:lnTo>
                      <a:lnTo>
                        <a:pt x="8" y="20"/>
                      </a:lnTo>
                      <a:lnTo>
                        <a:pt x="7" y="19"/>
                      </a:lnTo>
                      <a:lnTo>
                        <a:pt x="7" y="19"/>
                      </a:lnTo>
                      <a:lnTo>
                        <a:pt x="7" y="19"/>
                      </a:lnTo>
                      <a:lnTo>
                        <a:pt x="8" y="13"/>
                      </a:lnTo>
                      <a:lnTo>
                        <a:pt x="7" y="11"/>
                      </a:lnTo>
                      <a:lnTo>
                        <a:pt x="4" y="11"/>
                      </a:lnTo>
                      <a:lnTo>
                        <a:pt x="4" y="11"/>
                      </a:lnTo>
                      <a:lnTo>
                        <a:pt x="2" y="10"/>
                      </a:lnTo>
                      <a:lnTo>
                        <a:pt x="1" y="10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23"/>
                      </a:lnTo>
                      <a:lnTo>
                        <a:pt x="0" y="25"/>
                      </a:lnTo>
                      <a:lnTo>
                        <a:pt x="1" y="26"/>
                      </a:lnTo>
                      <a:lnTo>
                        <a:pt x="1" y="26"/>
                      </a:lnTo>
                      <a:lnTo>
                        <a:pt x="2" y="25"/>
                      </a:lnTo>
                      <a:lnTo>
                        <a:pt x="3" y="24"/>
                      </a:lnTo>
                      <a:lnTo>
                        <a:pt x="3" y="22"/>
                      </a:lnTo>
                      <a:lnTo>
                        <a:pt x="3" y="2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34" name="Freeform 62">
                  <a:extLst>
                    <a:ext uri="{FF2B5EF4-FFF2-40B4-BE49-F238E27FC236}">
                      <a16:creationId xmlns:a16="http://schemas.microsoft.com/office/drawing/2014/main" id="{17EBEE5F-29CD-48E9-9173-63D0D3F804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37" y="91"/>
                  <a:ext cx="3" cy="7"/>
                </a:xfrm>
                <a:custGeom>
                  <a:avLst/>
                  <a:gdLst>
                    <a:gd name="T0" fmla="*/ 1 w 3"/>
                    <a:gd name="T1" fmla="*/ 0 h 7"/>
                    <a:gd name="T2" fmla="*/ 1 w 3"/>
                    <a:gd name="T3" fmla="*/ 0 h 7"/>
                    <a:gd name="T4" fmla="*/ 2 w 3"/>
                    <a:gd name="T5" fmla="*/ 1 h 7"/>
                    <a:gd name="T6" fmla="*/ 3 w 3"/>
                    <a:gd name="T7" fmla="*/ 4 h 7"/>
                    <a:gd name="T8" fmla="*/ 3 w 3"/>
                    <a:gd name="T9" fmla="*/ 6 h 7"/>
                    <a:gd name="T10" fmla="*/ 2 w 3"/>
                    <a:gd name="T11" fmla="*/ 7 h 7"/>
                    <a:gd name="T12" fmla="*/ 2 w 3"/>
                    <a:gd name="T13" fmla="*/ 7 h 7"/>
                    <a:gd name="T14" fmla="*/ 0 w 3"/>
                    <a:gd name="T15" fmla="*/ 7 h 7"/>
                    <a:gd name="T16" fmla="*/ 0 w 3"/>
                    <a:gd name="T17" fmla="*/ 7 h 7"/>
                    <a:gd name="T18" fmla="*/ 0 w 3"/>
                    <a:gd name="T19" fmla="*/ 3 h 7"/>
                    <a:gd name="T20" fmla="*/ 0 w 3"/>
                    <a:gd name="T21" fmla="*/ 3 h 7"/>
                    <a:gd name="T22" fmla="*/ 0 w 3"/>
                    <a:gd name="T23" fmla="*/ 0 h 7"/>
                    <a:gd name="T24" fmla="*/ 0 w 3"/>
                    <a:gd name="T25" fmla="*/ 0 h 7"/>
                    <a:gd name="T26" fmla="*/ 1 w 3"/>
                    <a:gd name="T27" fmla="*/ 0 h 7"/>
                    <a:gd name="T28" fmla="*/ 1 w 3"/>
                    <a:gd name="T2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" h="7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2" y="1"/>
                      </a:lnTo>
                      <a:lnTo>
                        <a:pt x="3" y="4"/>
                      </a:lnTo>
                      <a:lnTo>
                        <a:pt x="3" y="6"/>
                      </a:lnTo>
                      <a:lnTo>
                        <a:pt x="2" y="7"/>
                      </a:lnTo>
                      <a:lnTo>
                        <a:pt x="2" y="7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35" name="Freeform 63">
                  <a:extLst>
                    <a:ext uri="{FF2B5EF4-FFF2-40B4-BE49-F238E27FC236}">
                      <a16:creationId xmlns:a16="http://schemas.microsoft.com/office/drawing/2014/main" id="{86ADACA3-07C7-4DB4-B4A2-C29DB167FF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2" y="56"/>
                  <a:ext cx="6" cy="3"/>
                </a:xfrm>
                <a:custGeom>
                  <a:avLst/>
                  <a:gdLst>
                    <a:gd name="T0" fmla="*/ 6 w 6"/>
                    <a:gd name="T1" fmla="*/ 1 h 3"/>
                    <a:gd name="T2" fmla="*/ 6 w 6"/>
                    <a:gd name="T3" fmla="*/ 1 h 3"/>
                    <a:gd name="T4" fmla="*/ 6 w 6"/>
                    <a:gd name="T5" fmla="*/ 2 h 3"/>
                    <a:gd name="T6" fmla="*/ 3 w 6"/>
                    <a:gd name="T7" fmla="*/ 3 h 3"/>
                    <a:gd name="T8" fmla="*/ 3 w 6"/>
                    <a:gd name="T9" fmla="*/ 3 h 3"/>
                    <a:gd name="T10" fmla="*/ 0 w 6"/>
                    <a:gd name="T11" fmla="*/ 2 h 3"/>
                    <a:gd name="T12" fmla="*/ 1 w 6"/>
                    <a:gd name="T13" fmla="*/ 1 h 3"/>
                    <a:gd name="T14" fmla="*/ 1 w 6"/>
                    <a:gd name="T15" fmla="*/ 1 h 3"/>
                    <a:gd name="T16" fmla="*/ 3 w 6"/>
                    <a:gd name="T17" fmla="*/ 0 h 3"/>
                    <a:gd name="T18" fmla="*/ 5 w 6"/>
                    <a:gd name="T19" fmla="*/ 0 h 3"/>
                    <a:gd name="T20" fmla="*/ 6 w 6"/>
                    <a:gd name="T21" fmla="*/ 1 h 3"/>
                    <a:gd name="T22" fmla="*/ 6 w 6"/>
                    <a:gd name="T23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" h="3">
                      <a:moveTo>
                        <a:pt x="6" y="1"/>
                      </a:moveTo>
                      <a:lnTo>
                        <a:pt x="6" y="1"/>
                      </a:lnTo>
                      <a:lnTo>
                        <a:pt x="6" y="2"/>
                      </a:lnTo>
                      <a:lnTo>
                        <a:pt x="3" y="3"/>
                      </a:lnTo>
                      <a:lnTo>
                        <a:pt x="3" y="3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5" y="0"/>
                      </a:lnTo>
                      <a:lnTo>
                        <a:pt x="6" y="1"/>
                      </a:lnTo>
                      <a:lnTo>
                        <a:pt x="6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36" name="Freeform 64">
                  <a:extLst>
                    <a:ext uri="{FF2B5EF4-FFF2-40B4-BE49-F238E27FC236}">
                      <a16:creationId xmlns:a16="http://schemas.microsoft.com/office/drawing/2014/main" id="{B3191EB3-4CB5-4D0C-B407-5A0E764C0A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7" y="46"/>
                  <a:ext cx="5" cy="3"/>
                </a:xfrm>
                <a:custGeom>
                  <a:avLst/>
                  <a:gdLst>
                    <a:gd name="T0" fmla="*/ 0 w 5"/>
                    <a:gd name="T1" fmla="*/ 0 h 3"/>
                    <a:gd name="T2" fmla="*/ 0 w 5"/>
                    <a:gd name="T3" fmla="*/ 0 h 3"/>
                    <a:gd name="T4" fmla="*/ 0 w 5"/>
                    <a:gd name="T5" fmla="*/ 2 h 3"/>
                    <a:gd name="T6" fmla="*/ 1 w 5"/>
                    <a:gd name="T7" fmla="*/ 3 h 3"/>
                    <a:gd name="T8" fmla="*/ 2 w 5"/>
                    <a:gd name="T9" fmla="*/ 3 h 3"/>
                    <a:gd name="T10" fmla="*/ 2 w 5"/>
                    <a:gd name="T11" fmla="*/ 3 h 3"/>
                    <a:gd name="T12" fmla="*/ 4 w 5"/>
                    <a:gd name="T13" fmla="*/ 3 h 3"/>
                    <a:gd name="T14" fmla="*/ 5 w 5"/>
                    <a:gd name="T15" fmla="*/ 2 h 3"/>
                    <a:gd name="T16" fmla="*/ 5 w 5"/>
                    <a:gd name="T17" fmla="*/ 1 h 3"/>
                    <a:gd name="T18" fmla="*/ 5 w 5"/>
                    <a:gd name="T19" fmla="*/ 1 h 3"/>
                    <a:gd name="T20" fmla="*/ 5 w 5"/>
                    <a:gd name="T21" fmla="*/ 0 h 3"/>
                    <a:gd name="T22" fmla="*/ 3 w 5"/>
                    <a:gd name="T23" fmla="*/ 0 h 3"/>
                    <a:gd name="T24" fmla="*/ 0 w 5"/>
                    <a:gd name="T25" fmla="*/ 0 h 3"/>
                    <a:gd name="T26" fmla="*/ 0 w 5"/>
                    <a:gd name="T2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4" y="3"/>
                      </a:lnTo>
                      <a:lnTo>
                        <a:pt x="5" y="2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37" name="Freeform 65">
                  <a:extLst>
                    <a:ext uri="{FF2B5EF4-FFF2-40B4-BE49-F238E27FC236}">
                      <a16:creationId xmlns:a16="http://schemas.microsoft.com/office/drawing/2014/main" id="{B430295A-5B55-4D36-8644-434DA91A95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73" y="53"/>
                  <a:ext cx="4" cy="7"/>
                </a:xfrm>
                <a:custGeom>
                  <a:avLst/>
                  <a:gdLst>
                    <a:gd name="T0" fmla="*/ 2 w 4"/>
                    <a:gd name="T1" fmla="*/ 0 h 7"/>
                    <a:gd name="T2" fmla="*/ 2 w 4"/>
                    <a:gd name="T3" fmla="*/ 0 h 7"/>
                    <a:gd name="T4" fmla="*/ 1 w 4"/>
                    <a:gd name="T5" fmla="*/ 2 h 7"/>
                    <a:gd name="T6" fmla="*/ 0 w 4"/>
                    <a:gd name="T7" fmla="*/ 4 h 7"/>
                    <a:gd name="T8" fmla="*/ 0 w 4"/>
                    <a:gd name="T9" fmla="*/ 6 h 7"/>
                    <a:gd name="T10" fmla="*/ 1 w 4"/>
                    <a:gd name="T11" fmla="*/ 7 h 7"/>
                    <a:gd name="T12" fmla="*/ 1 w 4"/>
                    <a:gd name="T13" fmla="*/ 7 h 7"/>
                    <a:gd name="T14" fmla="*/ 3 w 4"/>
                    <a:gd name="T15" fmla="*/ 6 h 7"/>
                    <a:gd name="T16" fmla="*/ 4 w 4"/>
                    <a:gd name="T17" fmla="*/ 6 h 7"/>
                    <a:gd name="T18" fmla="*/ 4 w 4"/>
                    <a:gd name="T19" fmla="*/ 5 h 7"/>
                    <a:gd name="T20" fmla="*/ 4 w 4"/>
                    <a:gd name="T21" fmla="*/ 5 h 7"/>
                    <a:gd name="T22" fmla="*/ 3 w 4"/>
                    <a:gd name="T23" fmla="*/ 1 h 7"/>
                    <a:gd name="T24" fmla="*/ 2 w 4"/>
                    <a:gd name="T25" fmla="*/ 0 h 7"/>
                    <a:gd name="T26" fmla="*/ 2 w 4"/>
                    <a:gd name="T27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" h="7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1" y="2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1" y="7"/>
                      </a:lnTo>
                      <a:lnTo>
                        <a:pt x="1" y="7"/>
                      </a:lnTo>
                      <a:lnTo>
                        <a:pt x="3" y="6"/>
                      </a:lnTo>
                      <a:lnTo>
                        <a:pt x="4" y="6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3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38" name="Freeform 66">
                  <a:extLst>
                    <a:ext uri="{FF2B5EF4-FFF2-40B4-BE49-F238E27FC236}">
                      <a16:creationId xmlns:a16="http://schemas.microsoft.com/office/drawing/2014/main" id="{1522A242-A6DA-446A-9B68-118DB28306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20" y="31"/>
                  <a:ext cx="16" cy="20"/>
                </a:xfrm>
                <a:custGeom>
                  <a:avLst/>
                  <a:gdLst>
                    <a:gd name="T0" fmla="*/ 8 w 16"/>
                    <a:gd name="T1" fmla="*/ 10 h 20"/>
                    <a:gd name="T2" fmla="*/ 8 w 16"/>
                    <a:gd name="T3" fmla="*/ 10 h 20"/>
                    <a:gd name="T4" fmla="*/ 8 w 16"/>
                    <a:gd name="T5" fmla="*/ 4 h 20"/>
                    <a:gd name="T6" fmla="*/ 9 w 16"/>
                    <a:gd name="T7" fmla="*/ 1 h 20"/>
                    <a:gd name="T8" fmla="*/ 10 w 16"/>
                    <a:gd name="T9" fmla="*/ 0 h 20"/>
                    <a:gd name="T10" fmla="*/ 11 w 16"/>
                    <a:gd name="T11" fmla="*/ 0 h 20"/>
                    <a:gd name="T12" fmla="*/ 11 w 16"/>
                    <a:gd name="T13" fmla="*/ 0 h 20"/>
                    <a:gd name="T14" fmla="*/ 13 w 16"/>
                    <a:gd name="T15" fmla="*/ 1 h 20"/>
                    <a:gd name="T16" fmla="*/ 14 w 16"/>
                    <a:gd name="T17" fmla="*/ 2 h 20"/>
                    <a:gd name="T18" fmla="*/ 14 w 16"/>
                    <a:gd name="T19" fmla="*/ 8 h 20"/>
                    <a:gd name="T20" fmla="*/ 14 w 16"/>
                    <a:gd name="T21" fmla="*/ 8 h 20"/>
                    <a:gd name="T22" fmla="*/ 16 w 16"/>
                    <a:gd name="T23" fmla="*/ 15 h 20"/>
                    <a:gd name="T24" fmla="*/ 16 w 16"/>
                    <a:gd name="T25" fmla="*/ 18 h 20"/>
                    <a:gd name="T26" fmla="*/ 16 w 16"/>
                    <a:gd name="T27" fmla="*/ 20 h 20"/>
                    <a:gd name="T28" fmla="*/ 14 w 16"/>
                    <a:gd name="T29" fmla="*/ 20 h 20"/>
                    <a:gd name="T30" fmla="*/ 14 w 16"/>
                    <a:gd name="T31" fmla="*/ 20 h 20"/>
                    <a:gd name="T32" fmla="*/ 9 w 16"/>
                    <a:gd name="T33" fmla="*/ 20 h 20"/>
                    <a:gd name="T34" fmla="*/ 8 w 16"/>
                    <a:gd name="T35" fmla="*/ 20 h 20"/>
                    <a:gd name="T36" fmla="*/ 8 w 16"/>
                    <a:gd name="T37" fmla="*/ 17 h 20"/>
                    <a:gd name="T38" fmla="*/ 8 w 16"/>
                    <a:gd name="T39" fmla="*/ 17 h 20"/>
                    <a:gd name="T40" fmla="*/ 7 w 16"/>
                    <a:gd name="T41" fmla="*/ 16 h 20"/>
                    <a:gd name="T42" fmla="*/ 6 w 16"/>
                    <a:gd name="T43" fmla="*/ 15 h 20"/>
                    <a:gd name="T44" fmla="*/ 3 w 16"/>
                    <a:gd name="T45" fmla="*/ 15 h 20"/>
                    <a:gd name="T46" fmla="*/ 3 w 16"/>
                    <a:gd name="T47" fmla="*/ 15 h 20"/>
                    <a:gd name="T48" fmla="*/ 2 w 16"/>
                    <a:gd name="T49" fmla="*/ 15 h 20"/>
                    <a:gd name="T50" fmla="*/ 0 w 16"/>
                    <a:gd name="T51" fmla="*/ 14 h 20"/>
                    <a:gd name="T52" fmla="*/ 0 w 16"/>
                    <a:gd name="T53" fmla="*/ 12 h 20"/>
                    <a:gd name="T54" fmla="*/ 0 w 16"/>
                    <a:gd name="T55" fmla="*/ 12 h 20"/>
                    <a:gd name="T56" fmla="*/ 2 w 16"/>
                    <a:gd name="T57" fmla="*/ 11 h 20"/>
                    <a:gd name="T58" fmla="*/ 4 w 16"/>
                    <a:gd name="T59" fmla="*/ 10 h 20"/>
                    <a:gd name="T60" fmla="*/ 8 w 16"/>
                    <a:gd name="T61" fmla="*/ 10 h 20"/>
                    <a:gd name="T62" fmla="*/ 8 w 16"/>
                    <a:gd name="T63" fmla="*/ 1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6" h="20">
                      <a:moveTo>
                        <a:pt x="8" y="10"/>
                      </a:moveTo>
                      <a:lnTo>
                        <a:pt x="8" y="10"/>
                      </a:lnTo>
                      <a:lnTo>
                        <a:pt x="8" y="4"/>
                      </a:lnTo>
                      <a:lnTo>
                        <a:pt x="9" y="1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1" y="0"/>
                      </a:lnTo>
                      <a:lnTo>
                        <a:pt x="13" y="1"/>
                      </a:lnTo>
                      <a:lnTo>
                        <a:pt x="14" y="2"/>
                      </a:lnTo>
                      <a:lnTo>
                        <a:pt x="14" y="8"/>
                      </a:lnTo>
                      <a:lnTo>
                        <a:pt x="14" y="8"/>
                      </a:lnTo>
                      <a:lnTo>
                        <a:pt x="16" y="15"/>
                      </a:lnTo>
                      <a:lnTo>
                        <a:pt x="16" y="18"/>
                      </a:lnTo>
                      <a:lnTo>
                        <a:pt x="16" y="20"/>
                      </a:lnTo>
                      <a:lnTo>
                        <a:pt x="14" y="20"/>
                      </a:lnTo>
                      <a:lnTo>
                        <a:pt x="14" y="20"/>
                      </a:lnTo>
                      <a:lnTo>
                        <a:pt x="9" y="20"/>
                      </a:lnTo>
                      <a:lnTo>
                        <a:pt x="8" y="20"/>
                      </a:lnTo>
                      <a:lnTo>
                        <a:pt x="8" y="17"/>
                      </a:lnTo>
                      <a:lnTo>
                        <a:pt x="8" y="17"/>
                      </a:lnTo>
                      <a:lnTo>
                        <a:pt x="7" y="16"/>
                      </a:lnTo>
                      <a:lnTo>
                        <a:pt x="6" y="15"/>
                      </a:lnTo>
                      <a:lnTo>
                        <a:pt x="3" y="15"/>
                      </a:lnTo>
                      <a:lnTo>
                        <a:pt x="3" y="15"/>
                      </a:lnTo>
                      <a:lnTo>
                        <a:pt x="2" y="15"/>
                      </a:lnTo>
                      <a:lnTo>
                        <a:pt x="0" y="14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2" y="11"/>
                      </a:lnTo>
                      <a:lnTo>
                        <a:pt x="4" y="10"/>
                      </a:lnTo>
                      <a:lnTo>
                        <a:pt x="8" y="10"/>
                      </a:lnTo>
                      <a:lnTo>
                        <a:pt x="8" y="1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39" name="Freeform 67">
                  <a:extLst>
                    <a:ext uri="{FF2B5EF4-FFF2-40B4-BE49-F238E27FC236}">
                      <a16:creationId xmlns:a16="http://schemas.microsoft.com/office/drawing/2014/main" id="{BF2F1DCF-E429-46BA-84E3-95A763E4D2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31" y="145"/>
                  <a:ext cx="6" cy="3"/>
                </a:xfrm>
                <a:custGeom>
                  <a:avLst/>
                  <a:gdLst>
                    <a:gd name="T0" fmla="*/ 4 w 6"/>
                    <a:gd name="T1" fmla="*/ 3 h 3"/>
                    <a:gd name="T2" fmla="*/ 4 w 6"/>
                    <a:gd name="T3" fmla="*/ 3 h 3"/>
                    <a:gd name="T4" fmla="*/ 6 w 6"/>
                    <a:gd name="T5" fmla="*/ 1 h 3"/>
                    <a:gd name="T6" fmla="*/ 3 w 6"/>
                    <a:gd name="T7" fmla="*/ 0 h 3"/>
                    <a:gd name="T8" fmla="*/ 3 w 6"/>
                    <a:gd name="T9" fmla="*/ 0 h 3"/>
                    <a:gd name="T10" fmla="*/ 1 w 6"/>
                    <a:gd name="T11" fmla="*/ 0 h 3"/>
                    <a:gd name="T12" fmla="*/ 0 w 6"/>
                    <a:gd name="T13" fmla="*/ 0 h 3"/>
                    <a:gd name="T14" fmla="*/ 0 w 6"/>
                    <a:gd name="T15" fmla="*/ 1 h 3"/>
                    <a:gd name="T16" fmla="*/ 0 w 6"/>
                    <a:gd name="T17" fmla="*/ 2 h 3"/>
                    <a:gd name="T18" fmla="*/ 0 w 6"/>
                    <a:gd name="T19" fmla="*/ 2 h 3"/>
                    <a:gd name="T20" fmla="*/ 1 w 6"/>
                    <a:gd name="T21" fmla="*/ 3 h 3"/>
                    <a:gd name="T22" fmla="*/ 2 w 6"/>
                    <a:gd name="T23" fmla="*/ 3 h 3"/>
                    <a:gd name="T24" fmla="*/ 4 w 6"/>
                    <a:gd name="T25" fmla="*/ 3 h 3"/>
                    <a:gd name="T26" fmla="*/ 4 w 6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" h="3">
                      <a:moveTo>
                        <a:pt x="4" y="3"/>
                      </a:moveTo>
                      <a:lnTo>
                        <a:pt x="4" y="3"/>
                      </a:lnTo>
                      <a:lnTo>
                        <a:pt x="6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4" y="3"/>
                      </a:lnTo>
                      <a:lnTo>
                        <a:pt x="4" y="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40" name="Freeform 68">
                  <a:extLst>
                    <a:ext uri="{FF2B5EF4-FFF2-40B4-BE49-F238E27FC236}">
                      <a16:creationId xmlns:a16="http://schemas.microsoft.com/office/drawing/2014/main" id="{C23293D4-0D69-4057-BE5B-775435292D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35" y="155"/>
                  <a:ext cx="12" cy="4"/>
                </a:xfrm>
                <a:custGeom>
                  <a:avLst/>
                  <a:gdLst>
                    <a:gd name="T0" fmla="*/ 2 w 12"/>
                    <a:gd name="T1" fmla="*/ 1 h 4"/>
                    <a:gd name="T2" fmla="*/ 2 w 12"/>
                    <a:gd name="T3" fmla="*/ 1 h 4"/>
                    <a:gd name="T4" fmla="*/ 7 w 12"/>
                    <a:gd name="T5" fmla="*/ 0 h 4"/>
                    <a:gd name="T6" fmla="*/ 11 w 12"/>
                    <a:gd name="T7" fmla="*/ 1 h 4"/>
                    <a:gd name="T8" fmla="*/ 11 w 12"/>
                    <a:gd name="T9" fmla="*/ 1 h 4"/>
                    <a:gd name="T10" fmla="*/ 12 w 12"/>
                    <a:gd name="T11" fmla="*/ 3 h 4"/>
                    <a:gd name="T12" fmla="*/ 10 w 12"/>
                    <a:gd name="T13" fmla="*/ 4 h 4"/>
                    <a:gd name="T14" fmla="*/ 10 w 12"/>
                    <a:gd name="T15" fmla="*/ 4 h 4"/>
                    <a:gd name="T16" fmla="*/ 6 w 12"/>
                    <a:gd name="T17" fmla="*/ 4 h 4"/>
                    <a:gd name="T18" fmla="*/ 0 w 12"/>
                    <a:gd name="T19" fmla="*/ 4 h 4"/>
                    <a:gd name="T20" fmla="*/ 0 w 12"/>
                    <a:gd name="T21" fmla="*/ 4 h 4"/>
                    <a:gd name="T22" fmla="*/ 0 w 12"/>
                    <a:gd name="T23" fmla="*/ 3 h 4"/>
                    <a:gd name="T24" fmla="*/ 0 w 12"/>
                    <a:gd name="T25" fmla="*/ 2 h 4"/>
                    <a:gd name="T26" fmla="*/ 2 w 12"/>
                    <a:gd name="T27" fmla="*/ 1 h 4"/>
                    <a:gd name="T28" fmla="*/ 2 w 12"/>
                    <a:gd name="T2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2" h="4">
                      <a:moveTo>
                        <a:pt x="2" y="1"/>
                      </a:moveTo>
                      <a:lnTo>
                        <a:pt x="2" y="1"/>
                      </a:lnTo>
                      <a:lnTo>
                        <a:pt x="7" y="0"/>
                      </a:lnTo>
                      <a:lnTo>
                        <a:pt x="11" y="1"/>
                      </a:lnTo>
                      <a:lnTo>
                        <a:pt x="11" y="1"/>
                      </a:lnTo>
                      <a:lnTo>
                        <a:pt x="12" y="3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2" y="1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41" name="Freeform 69">
                  <a:extLst>
                    <a:ext uri="{FF2B5EF4-FFF2-40B4-BE49-F238E27FC236}">
                      <a16:creationId xmlns:a16="http://schemas.microsoft.com/office/drawing/2014/main" id="{DBD89E8A-C9E6-49F1-869E-4E49FD7A7E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67" y="147"/>
                  <a:ext cx="19" cy="26"/>
                </a:xfrm>
                <a:custGeom>
                  <a:avLst/>
                  <a:gdLst>
                    <a:gd name="T0" fmla="*/ 1 w 19"/>
                    <a:gd name="T1" fmla="*/ 1 h 26"/>
                    <a:gd name="T2" fmla="*/ 1 w 19"/>
                    <a:gd name="T3" fmla="*/ 1 h 26"/>
                    <a:gd name="T4" fmla="*/ 0 w 19"/>
                    <a:gd name="T5" fmla="*/ 4 h 26"/>
                    <a:gd name="T6" fmla="*/ 2 w 19"/>
                    <a:gd name="T7" fmla="*/ 5 h 26"/>
                    <a:gd name="T8" fmla="*/ 2 w 19"/>
                    <a:gd name="T9" fmla="*/ 5 h 26"/>
                    <a:gd name="T10" fmla="*/ 4 w 19"/>
                    <a:gd name="T11" fmla="*/ 6 h 26"/>
                    <a:gd name="T12" fmla="*/ 5 w 19"/>
                    <a:gd name="T13" fmla="*/ 8 h 26"/>
                    <a:gd name="T14" fmla="*/ 5 w 19"/>
                    <a:gd name="T15" fmla="*/ 11 h 26"/>
                    <a:gd name="T16" fmla="*/ 4 w 19"/>
                    <a:gd name="T17" fmla="*/ 12 h 26"/>
                    <a:gd name="T18" fmla="*/ 4 w 19"/>
                    <a:gd name="T19" fmla="*/ 12 h 26"/>
                    <a:gd name="T20" fmla="*/ 2 w 19"/>
                    <a:gd name="T21" fmla="*/ 12 h 26"/>
                    <a:gd name="T22" fmla="*/ 1 w 19"/>
                    <a:gd name="T23" fmla="*/ 14 h 26"/>
                    <a:gd name="T24" fmla="*/ 1 w 19"/>
                    <a:gd name="T25" fmla="*/ 14 h 26"/>
                    <a:gd name="T26" fmla="*/ 1 w 19"/>
                    <a:gd name="T27" fmla="*/ 14 h 26"/>
                    <a:gd name="T28" fmla="*/ 3 w 19"/>
                    <a:gd name="T29" fmla="*/ 15 h 26"/>
                    <a:gd name="T30" fmla="*/ 4 w 19"/>
                    <a:gd name="T31" fmla="*/ 15 h 26"/>
                    <a:gd name="T32" fmla="*/ 4 w 19"/>
                    <a:gd name="T33" fmla="*/ 16 h 26"/>
                    <a:gd name="T34" fmla="*/ 4 w 19"/>
                    <a:gd name="T35" fmla="*/ 16 h 26"/>
                    <a:gd name="T36" fmla="*/ 4 w 19"/>
                    <a:gd name="T37" fmla="*/ 20 h 26"/>
                    <a:gd name="T38" fmla="*/ 5 w 19"/>
                    <a:gd name="T39" fmla="*/ 22 h 26"/>
                    <a:gd name="T40" fmla="*/ 6 w 19"/>
                    <a:gd name="T41" fmla="*/ 22 h 26"/>
                    <a:gd name="T42" fmla="*/ 6 w 19"/>
                    <a:gd name="T43" fmla="*/ 22 h 26"/>
                    <a:gd name="T44" fmla="*/ 10 w 19"/>
                    <a:gd name="T45" fmla="*/ 22 h 26"/>
                    <a:gd name="T46" fmla="*/ 13 w 19"/>
                    <a:gd name="T47" fmla="*/ 23 h 26"/>
                    <a:gd name="T48" fmla="*/ 14 w 19"/>
                    <a:gd name="T49" fmla="*/ 24 h 26"/>
                    <a:gd name="T50" fmla="*/ 14 w 19"/>
                    <a:gd name="T51" fmla="*/ 24 h 26"/>
                    <a:gd name="T52" fmla="*/ 15 w 19"/>
                    <a:gd name="T53" fmla="*/ 25 h 26"/>
                    <a:gd name="T54" fmla="*/ 17 w 19"/>
                    <a:gd name="T55" fmla="*/ 26 h 26"/>
                    <a:gd name="T56" fmla="*/ 17 w 19"/>
                    <a:gd name="T57" fmla="*/ 26 h 26"/>
                    <a:gd name="T58" fmla="*/ 18 w 19"/>
                    <a:gd name="T59" fmla="*/ 25 h 26"/>
                    <a:gd name="T60" fmla="*/ 19 w 19"/>
                    <a:gd name="T61" fmla="*/ 22 h 26"/>
                    <a:gd name="T62" fmla="*/ 18 w 19"/>
                    <a:gd name="T63" fmla="*/ 20 h 26"/>
                    <a:gd name="T64" fmla="*/ 17 w 19"/>
                    <a:gd name="T65" fmla="*/ 19 h 26"/>
                    <a:gd name="T66" fmla="*/ 17 w 19"/>
                    <a:gd name="T67" fmla="*/ 19 h 26"/>
                    <a:gd name="T68" fmla="*/ 16 w 19"/>
                    <a:gd name="T69" fmla="*/ 19 h 26"/>
                    <a:gd name="T70" fmla="*/ 15 w 19"/>
                    <a:gd name="T71" fmla="*/ 17 h 26"/>
                    <a:gd name="T72" fmla="*/ 15 w 19"/>
                    <a:gd name="T73" fmla="*/ 16 h 26"/>
                    <a:gd name="T74" fmla="*/ 15 w 19"/>
                    <a:gd name="T75" fmla="*/ 16 h 26"/>
                    <a:gd name="T76" fmla="*/ 16 w 19"/>
                    <a:gd name="T77" fmla="*/ 8 h 26"/>
                    <a:gd name="T78" fmla="*/ 16 w 19"/>
                    <a:gd name="T79" fmla="*/ 4 h 26"/>
                    <a:gd name="T80" fmla="*/ 15 w 19"/>
                    <a:gd name="T81" fmla="*/ 1 h 26"/>
                    <a:gd name="T82" fmla="*/ 14 w 19"/>
                    <a:gd name="T83" fmla="*/ 0 h 26"/>
                    <a:gd name="T84" fmla="*/ 14 w 19"/>
                    <a:gd name="T85" fmla="*/ 0 h 26"/>
                    <a:gd name="T86" fmla="*/ 10 w 19"/>
                    <a:gd name="T87" fmla="*/ 0 h 26"/>
                    <a:gd name="T88" fmla="*/ 6 w 19"/>
                    <a:gd name="T89" fmla="*/ 1 h 26"/>
                    <a:gd name="T90" fmla="*/ 1 w 19"/>
                    <a:gd name="T91" fmla="*/ 1 h 26"/>
                    <a:gd name="T92" fmla="*/ 1 w 19"/>
                    <a:gd name="T93" fmla="*/ 1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9" h="26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0" y="4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4" y="6"/>
                      </a:lnTo>
                      <a:lnTo>
                        <a:pt x="5" y="8"/>
                      </a:lnTo>
                      <a:lnTo>
                        <a:pt x="5" y="11"/>
                      </a:lnTo>
                      <a:lnTo>
                        <a:pt x="4" y="12"/>
                      </a:lnTo>
                      <a:lnTo>
                        <a:pt x="4" y="12"/>
                      </a:lnTo>
                      <a:lnTo>
                        <a:pt x="2" y="12"/>
                      </a:lnTo>
                      <a:lnTo>
                        <a:pt x="1" y="14"/>
                      </a:lnTo>
                      <a:lnTo>
                        <a:pt x="1" y="14"/>
                      </a:lnTo>
                      <a:lnTo>
                        <a:pt x="1" y="14"/>
                      </a:lnTo>
                      <a:lnTo>
                        <a:pt x="3" y="15"/>
                      </a:lnTo>
                      <a:lnTo>
                        <a:pt x="4" y="15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20"/>
                      </a:lnTo>
                      <a:lnTo>
                        <a:pt x="5" y="22"/>
                      </a:lnTo>
                      <a:lnTo>
                        <a:pt x="6" y="22"/>
                      </a:lnTo>
                      <a:lnTo>
                        <a:pt x="6" y="22"/>
                      </a:lnTo>
                      <a:lnTo>
                        <a:pt x="10" y="22"/>
                      </a:lnTo>
                      <a:lnTo>
                        <a:pt x="13" y="23"/>
                      </a:lnTo>
                      <a:lnTo>
                        <a:pt x="14" y="24"/>
                      </a:lnTo>
                      <a:lnTo>
                        <a:pt x="14" y="24"/>
                      </a:lnTo>
                      <a:lnTo>
                        <a:pt x="15" y="25"/>
                      </a:lnTo>
                      <a:lnTo>
                        <a:pt x="17" y="26"/>
                      </a:lnTo>
                      <a:lnTo>
                        <a:pt x="17" y="26"/>
                      </a:lnTo>
                      <a:lnTo>
                        <a:pt x="18" y="25"/>
                      </a:lnTo>
                      <a:lnTo>
                        <a:pt x="19" y="22"/>
                      </a:lnTo>
                      <a:lnTo>
                        <a:pt x="18" y="20"/>
                      </a:lnTo>
                      <a:lnTo>
                        <a:pt x="17" y="19"/>
                      </a:lnTo>
                      <a:lnTo>
                        <a:pt x="17" y="19"/>
                      </a:lnTo>
                      <a:lnTo>
                        <a:pt x="16" y="19"/>
                      </a:lnTo>
                      <a:lnTo>
                        <a:pt x="15" y="17"/>
                      </a:lnTo>
                      <a:lnTo>
                        <a:pt x="15" y="16"/>
                      </a:lnTo>
                      <a:lnTo>
                        <a:pt x="15" y="16"/>
                      </a:lnTo>
                      <a:lnTo>
                        <a:pt x="16" y="8"/>
                      </a:lnTo>
                      <a:lnTo>
                        <a:pt x="16" y="4"/>
                      </a:lnTo>
                      <a:lnTo>
                        <a:pt x="15" y="1"/>
                      </a:lnTo>
                      <a:lnTo>
                        <a:pt x="14" y="0"/>
                      </a:lnTo>
                      <a:lnTo>
                        <a:pt x="14" y="0"/>
                      </a:lnTo>
                      <a:lnTo>
                        <a:pt x="10" y="0"/>
                      </a:lnTo>
                      <a:lnTo>
                        <a:pt x="6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42" name="Freeform 70">
                  <a:extLst>
                    <a:ext uri="{FF2B5EF4-FFF2-40B4-BE49-F238E27FC236}">
                      <a16:creationId xmlns:a16="http://schemas.microsoft.com/office/drawing/2014/main" id="{CBC37116-BDD5-4889-B9CC-D63465CD7F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58" y="335"/>
                  <a:ext cx="637" cy="1688"/>
                </a:xfrm>
                <a:custGeom>
                  <a:avLst/>
                  <a:gdLst>
                    <a:gd name="T0" fmla="*/ 37 w 637"/>
                    <a:gd name="T1" fmla="*/ 1250 h 1688"/>
                    <a:gd name="T2" fmla="*/ 36 w 637"/>
                    <a:gd name="T3" fmla="*/ 1186 h 1688"/>
                    <a:gd name="T4" fmla="*/ 79 w 637"/>
                    <a:gd name="T5" fmla="*/ 1134 h 1688"/>
                    <a:gd name="T6" fmla="*/ 60 w 637"/>
                    <a:gd name="T7" fmla="*/ 1032 h 1688"/>
                    <a:gd name="T8" fmla="*/ 95 w 637"/>
                    <a:gd name="T9" fmla="*/ 992 h 1688"/>
                    <a:gd name="T10" fmla="*/ 55 w 637"/>
                    <a:gd name="T11" fmla="*/ 914 h 1688"/>
                    <a:gd name="T12" fmla="*/ 51 w 637"/>
                    <a:gd name="T13" fmla="*/ 811 h 1688"/>
                    <a:gd name="T14" fmla="*/ 64 w 637"/>
                    <a:gd name="T15" fmla="*/ 674 h 1688"/>
                    <a:gd name="T16" fmla="*/ 144 w 637"/>
                    <a:gd name="T17" fmla="*/ 637 h 1688"/>
                    <a:gd name="T18" fmla="*/ 130 w 637"/>
                    <a:gd name="T19" fmla="*/ 562 h 1688"/>
                    <a:gd name="T20" fmla="*/ 159 w 637"/>
                    <a:gd name="T21" fmla="*/ 397 h 1688"/>
                    <a:gd name="T22" fmla="*/ 203 w 637"/>
                    <a:gd name="T23" fmla="*/ 365 h 1688"/>
                    <a:gd name="T24" fmla="*/ 238 w 637"/>
                    <a:gd name="T25" fmla="*/ 250 h 1688"/>
                    <a:gd name="T26" fmla="*/ 243 w 637"/>
                    <a:gd name="T27" fmla="*/ 178 h 1688"/>
                    <a:gd name="T28" fmla="*/ 280 w 637"/>
                    <a:gd name="T29" fmla="*/ 141 h 1688"/>
                    <a:gd name="T30" fmla="*/ 309 w 637"/>
                    <a:gd name="T31" fmla="*/ 72 h 1688"/>
                    <a:gd name="T32" fmla="*/ 369 w 637"/>
                    <a:gd name="T33" fmla="*/ 90 h 1688"/>
                    <a:gd name="T34" fmla="*/ 397 w 637"/>
                    <a:gd name="T35" fmla="*/ 57 h 1688"/>
                    <a:gd name="T36" fmla="*/ 397 w 637"/>
                    <a:gd name="T37" fmla="*/ 0 h 1688"/>
                    <a:gd name="T38" fmla="*/ 447 w 637"/>
                    <a:gd name="T39" fmla="*/ 37 h 1688"/>
                    <a:gd name="T40" fmla="*/ 521 w 637"/>
                    <a:gd name="T41" fmla="*/ 71 h 1688"/>
                    <a:gd name="T42" fmla="*/ 553 w 637"/>
                    <a:gd name="T43" fmla="*/ 111 h 1688"/>
                    <a:gd name="T44" fmla="*/ 569 w 637"/>
                    <a:gd name="T45" fmla="*/ 186 h 1688"/>
                    <a:gd name="T46" fmla="*/ 597 w 637"/>
                    <a:gd name="T47" fmla="*/ 264 h 1688"/>
                    <a:gd name="T48" fmla="*/ 634 w 637"/>
                    <a:gd name="T49" fmla="*/ 356 h 1688"/>
                    <a:gd name="T50" fmla="*/ 548 w 637"/>
                    <a:gd name="T51" fmla="*/ 382 h 1688"/>
                    <a:gd name="T52" fmla="*/ 516 w 637"/>
                    <a:gd name="T53" fmla="*/ 455 h 1688"/>
                    <a:gd name="T54" fmla="*/ 515 w 637"/>
                    <a:gd name="T55" fmla="*/ 533 h 1688"/>
                    <a:gd name="T56" fmla="*/ 498 w 637"/>
                    <a:gd name="T57" fmla="*/ 615 h 1688"/>
                    <a:gd name="T58" fmla="*/ 416 w 637"/>
                    <a:gd name="T59" fmla="*/ 712 h 1688"/>
                    <a:gd name="T60" fmla="*/ 375 w 637"/>
                    <a:gd name="T61" fmla="*/ 770 h 1688"/>
                    <a:gd name="T62" fmla="*/ 369 w 637"/>
                    <a:gd name="T63" fmla="*/ 780 h 1688"/>
                    <a:gd name="T64" fmla="*/ 345 w 637"/>
                    <a:gd name="T65" fmla="*/ 815 h 1688"/>
                    <a:gd name="T66" fmla="*/ 354 w 637"/>
                    <a:gd name="T67" fmla="*/ 863 h 1688"/>
                    <a:gd name="T68" fmla="*/ 347 w 637"/>
                    <a:gd name="T69" fmla="*/ 911 h 1688"/>
                    <a:gd name="T70" fmla="*/ 361 w 637"/>
                    <a:gd name="T71" fmla="*/ 1039 h 1688"/>
                    <a:gd name="T72" fmla="*/ 403 w 637"/>
                    <a:gd name="T73" fmla="*/ 1049 h 1688"/>
                    <a:gd name="T74" fmla="*/ 431 w 637"/>
                    <a:gd name="T75" fmla="*/ 1096 h 1688"/>
                    <a:gd name="T76" fmla="*/ 458 w 637"/>
                    <a:gd name="T77" fmla="*/ 1138 h 1688"/>
                    <a:gd name="T78" fmla="*/ 432 w 637"/>
                    <a:gd name="T79" fmla="*/ 1223 h 1688"/>
                    <a:gd name="T80" fmla="*/ 413 w 637"/>
                    <a:gd name="T81" fmla="*/ 1221 h 1688"/>
                    <a:gd name="T82" fmla="*/ 371 w 637"/>
                    <a:gd name="T83" fmla="*/ 1266 h 1688"/>
                    <a:gd name="T84" fmla="*/ 324 w 637"/>
                    <a:gd name="T85" fmla="*/ 1277 h 1688"/>
                    <a:gd name="T86" fmla="*/ 345 w 637"/>
                    <a:gd name="T87" fmla="*/ 1295 h 1688"/>
                    <a:gd name="T88" fmla="*/ 357 w 637"/>
                    <a:gd name="T89" fmla="*/ 1335 h 1688"/>
                    <a:gd name="T90" fmla="*/ 342 w 637"/>
                    <a:gd name="T91" fmla="*/ 1381 h 1688"/>
                    <a:gd name="T92" fmla="*/ 357 w 637"/>
                    <a:gd name="T93" fmla="*/ 1430 h 1688"/>
                    <a:gd name="T94" fmla="*/ 348 w 637"/>
                    <a:gd name="T95" fmla="*/ 1523 h 1688"/>
                    <a:gd name="T96" fmla="*/ 283 w 637"/>
                    <a:gd name="T97" fmla="*/ 1581 h 1688"/>
                    <a:gd name="T98" fmla="*/ 231 w 637"/>
                    <a:gd name="T99" fmla="*/ 1604 h 1688"/>
                    <a:gd name="T100" fmla="*/ 219 w 637"/>
                    <a:gd name="T101" fmla="*/ 1663 h 1688"/>
                    <a:gd name="T102" fmla="*/ 166 w 637"/>
                    <a:gd name="T103" fmla="*/ 1688 h 1688"/>
                    <a:gd name="T104" fmla="*/ 137 w 637"/>
                    <a:gd name="T105" fmla="*/ 1640 h 1688"/>
                    <a:gd name="T106" fmla="*/ 126 w 637"/>
                    <a:gd name="T107" fmla="*/ 1587 h 1688"/>
                    <a:gd name="T108" fmla="*/ 130 w 637"/>
                    <a:gd name="T109" fmla="*/ 1559 h 1688"/>
                    <a:gd name="T110" fmla="*/ 87 w 637"/>
                    <a:gd name="T111" fmla="*/ 1491 h 1688"/>
                    <a:gd name="T112" fmla="*/ 58 w 637"/>
                    <a:gd name="T113" fmla="*/ 1426 h 1688"/>
                    <a:gd name="T114" fmla="*/ 51 w 637"/>
                    <a:gd name="T115" fmla="*/ 1348 h 1688"/>
                    <a:gd name="T116" fmla="*/ 29 w 637"/>
                    <a:gd name="T117" fmla="*/ 1338 h 1688"/>
                    <a:gd name="T118" fmla="*/ 12 w 637"/>
                    <a:gd name="T119" fmla="*/ 1306 h 1688"/>
                    <a:gd name="T120" fmla="*/ 1 w 637"/>
                    <a:gd name="T121" fmla="*/ 1254 h 16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37" h="1688">
                      <a:moveTo>
                        <a:pt x="10" y="1255"/>
                      </a:moveTo>
                      <a:lnTo>
                        <a:pt x="10" y="1255"/>
                      </a:lnTo>
                      <a:lnTo>
                        <a:pt x="11" y="1257"/>
                      </a:lnTo>
                      <a:lnTo>
                        <a:pt x="14" y="1263"/>
                      </a:lnTo>
                      <a:lnTo>
                        <a:pt x="15" y="1266"/>
                      </a:lnTo>
                      <a:lnTo>
                        <a:pt x="18" y="1268"/>
                      </a:lnTo>
                      <a:lnTo>
                        <a:pt x="22" y="1270"/>
                      </a:lnTo>
                      <a:lnTo>
                        <a:pt x="26" y="1271"/>
                      </a:lnTo>
                      <a:lnTo>
                        <a:pt x="26" y="1271"/>
                      </a:lnTo>
                      <a:lnTo>
                        <a:pt x="29" y="1270"/>
                      </a:lnTo>
                      <a:lnTo>
                        <a:pt x="32" y="1269"/>
                      </a:lnTo>
                      <a:lnTo>
                        <a:pt x="33" y="1267"/>
                      </a:lnTo>
                      <a:lnTo>
                        <a:pt x="36" y="1265"/>
                      </a:lnTo>
                      <a:lnTo>
                        <a:pt x="37" y="1258"/>
                      </a:lnTo>
                      <a:lnTo>
                        <a:pt x="37" y="1250"/>
                      </a:lnTo>
                      <a:lnTo>
                        <a:pt x="37" y="1250"/>
                      </a:lnTo>
                      <a:lnTo>
                        <a:pt x="39" y="1241"/>
                      </a:lnTo>
                      <a:lnTo>
                        <a:pt x="41" y="1234"/>
                      </a:lnTo>
                      <a:lnTo>
                        <a:pt x="43" y="1225"/>
                      </a:lnTo>
                      <a:lnTo>
                        <a:pt x="43" y="1214"/>
                      </a:lnTo>
                      <a:lnTo>
                        <a:pt x="43" y="1214"/>
                      </a:lnTo>
                      <a:lnTo>
                        <a:pt x="43" y="1209"/>
                      </a:lnTo>
                      <a:lnTo>
                        <a:pt x="41" y="1206"/>
                      </a:lnTo>
                      <a:lnTo>
                        <a:pt x="37" y="1200"/>
                      </a:lnTo>
                      <a:lnTo>
                        <a:pt x="33" y="1196"/>
                      </a:lnTo>
                      <a:lnTo>
                        <a:pt x="32" y="1194"/>
                      </a:lnTo>
                      <a:lnTo>
                        <a:pt x="33" y="1191"/>
                      </a:lnTo>
                      <a:lnTo>
                        <a:pt x="33" y="1191"/>
                      </a:lnTo>
                      <a:lnTo>
                        <a:pt x="35" y="1189"/>
                      </a:lnTo>
                      <a:lnTo>
                        <a:pt x="36" y="1186"/>
                      </a:lnTo>
                      <a:lnTo>
                        <a:pt x="39" y="1184"/>
                      </a:lnTo>
                      <a:lnTo>
                        <a:pt x="40" y="1183"/>
                      </a:lnTo>
                      <a:lnTo>
                        <a:pt x="42" y="1181"/>
                      </a:lnTo>
                      <a:lnTo>
                        <a:pt x="43" y="1178"/>
                      </a:lnTo>
                      <a:lnTo>
                        <a:pt x="44" y="1173"/>
                      </a:lnTo>
                      <a:lnTo>
                        <a:pt x="44" y="1173"/>
                      </a:lnTo>
                      <a:lnTo>
                        <a:pt x="44" y="1168"/>
                      </a:lnTo>
                      <a:lnTo>
                        <a:pt x="46" y="1165"/>
                      </a:lnTo>
                      <a:lnTo>
                        <a:pt x="49" y="1161"/>
                      </a:lnTo>
                      <a:lnTo>
                        <a:pt x="52" y="1158"/>
                      </a:lnTo>
                      <a:lnTo>
                        <a:pt x="58" y="1153"/>
                      </a:lnTo>
                      <a:lnTo>
                        <a:pt x="66" y="1147"/>
                      </a:lnTo>
                      <a:lnTo>
                        <a:pt x="66" y="1147"/>
                      </a:lnTo>
                      <a:lnTo>
                        <a:pt x="73" y="1140"/>
                      </a:lnTo>
                      <a:lnTo>
                        <a:pt x="79" y="1134"/>
                      </a:lnTo>
                      <a:lnTo>
                        <a:pt x="81" y="1129"/>
                      </a:lnTo>
                      <a:lnTo>
                        <a:pt x="83" y="1125"/>
                      </a:lnTo>
                      <a:lnTo>
                        <a:pt x="84" y="1121"/>
                      </a:lnTo>
                      <a:lnTo>
                        <a:pt x="85" y="1114"/>
                      </a:lnTo>
                      <a:lnTo>
                        <a:pt x="85" y="1114"/>
                      </a:lnTo>
                      <a:lnTo>
                        <a:pt x="86" y="1102"/>
                      </a:lnTo>
                      <a:lnTo>
                        <a:pt x="86" y="1092"/>
                      </a:lnTo>
                      <a:lnTo>
                        <a:pt x="86" y="1085"/>
                      </a:lnTo>
                      <a:lnTo>
                        <a:pt x="84" y="1080"/>
                      </a:lnTo>
                      <a:lnTo>
                        <a:pt x="83" y="1075"/>
                      </a:lnTo>
                      <a:lnTo>
                        <a:pt x="80" y="1068"/>
                      </a:lnTo>
                      <a:lnTo>
                        <a:pt x="80" y="1068"/>
                      </a:lnTo>
                      <a:lnTo>
                        <a:pt x="67" y="1046"/>
                      </a:lnTo>
                      <a:lnTo>
                        <a:pt x="62" y="1036"/>
                      </a:lnTo>
                      <a:lnTo>
                        <a:pt x="60" y="1032"/>
                      </a:lnTo>
                      <a:lnTo>
                        <a:pt x="60" y="1027"/>
                      </a:lnTo>
                      <a:lnTo>
                        <a:pt x="60" y="1027"/>
                      </a:lnTo>
                      <a:lnTo>
                        <a:pt x="61" y="1023"/>
                      </a:lnTo>
                      <a:lnTo>
                        <a:pt x="61" y="1020"/>
                      </a:lnTo>
                      <a:lnTo>
                        <a:pt x="64" y="1018"/>
                      </a:lnTo>
                      <a:lnTo>
                        <a:pt x="65" y="1016"/>
                      </a:lnTo>
                      <a:lnTo>
                        <a:pt x="70" y="1014"/>
                      </a:lnTo>
                      <a:lnTo>
                        <a:pt x="76" y="1014"/>
                      </a:lnTo>
                      <a:lnTo>
                        <a:pt x="76" y="1014"/>
                      </a:lnTo>
                      <a:lnTo>
                        <a:pt x="82" y="1013"/>
                      </a:lnTo>
                      <a:lnTo>
                        <a:pt x="85" y="1012"/>
                      </a:lnTo>
                      <a:lnTo>
                        <a:pt x="87" y="1009"/>
                      </a:lnTo>
                      <a:lnTo>
                        <a:pt x="89" y="1004"/>
                      </a:lnTo>
                      <a:lnTo>
                        <a:pt x="89" y="1004"/>
                      </a:lnTo>
                      <a:lnTo>
                        <a:pt x="95" y="992"/>
                      </a:lnTo>
                      <a:lnTo>
                        <a:pt x="96" y="986"/>
                      </a:lnTo>
                      <a:lnTo>
                        <a:pt x="96" y="979"/>
                      </a:lnTo>
                      <a:lnTo>
                        <a:pt x="96" y="979"/>
                      </a:lnTo>
                      <a:lnTo>
                        <a:pt x="96" y="969"/>
                      </a:lnTo>
                      <a:lnTo>
                        <a:pt x="96" y="969"/>
                      </a:lnTo>
                      <a:lnTo>
                        <a:pt x="96" y="969"/>
                      </a:lnTo>
                      <a:lnTo>
                        <a:pt x="96" y="969"/>
                      </a:lnTo>
                      <a:lnTo>
                        <a:pt x="73" y="947"/>
                      </a:lnTo>
                      <a:lnTo>
                        <a:pt x="73" y="947"/>
                      </a:lnTo>
                      <a:lnTo>
                        <a:pt x="66" y="940"/>
                      </a:lnTo>
                      <a:lnTo>
                        <a:pt x="60" y="934"/>
                      </a:lnTo>
                      <a:lnTo>
                        <a:pt x="58" y="929"/>
                      </a:lnTo>
                      <a:lnTo>
                        <a:pt x="56" y="926"/>
                      </a:lnTo>
                      <a:lnTo>
                        <a:pt x="55" y="921"/>
                      </a:lnTo>
                      <a:lnTo>
                        <a:pt x="55" y="914"/>
                      </a:lnTo>
                      <a:lnTo>
                        <a:pt x="55" y="914"/>
                      </a:lnTo>
                      <a:lnTo>
                        <a:pt x="55" y="904"/>
                      </a:lnTo>
                      <a:lnTo>
                        <a:pt x="56" y="896"/>
                      </a:lnTo>
                      <a:lnTo>
                        <a:pt x="58" y="889"/>
                      </a:lnTo>
                      <a:lnTo>
                        <a:pt x="58" y="878"/>
                      </a:lnTo>
                      <a:lnTo>
                        <a:pt x="58" y="878"/>
                      </a:lnTo>
                      <a:lnTo>
                        <a:pt x="59" y="866"/>
                      </a:lnTo>
                      <a:lnTo>
                        <a:pt x="59" y="858"/>
                      </a:lnTo>
                      <a:lnTo>
                        <a:pt x="60" y="851"/>
                      </a:lnTo>
                      <a:lnTo>
                        <a:pt x="61" y="844"/>
                      </a:lnTo>
                      <a:lnTo>
                        <a:pt x="61" y="844"/>
                      </a:lnTo>
                      <a:lnTo>
                        <a:pt x="60" y="840"/>
                      </a:lnTo>
                      <a:lnTo>
                        <a:pt x="59" y="835"/>
                      </a:lnTo>
                      <a:lnTo>
                        <a:pt x="55" y="825"/>
                      </a:lnTo>
                      <a:lnTo>
                        <a:pt x="51" y="811"/>
                      </a:lnTo>
                      <a:lnTo>
                        <a:pt x="49" y="805"/>
                      </a:lnTo>
                      <a:lnTo>
                        <a:pt x="49" y="796"/>
                      </a:lnTo>
                      <a:lnTo>
                        <a:pt x="49" y="796"/>
                      </a:lnTo>
                      <a:lnTo>
                        <a:pt x="49" y="781"/>
                      </a:lnTo>
                      <a:lnTo>
                        <a:pt x="49" y="769"/>
                      </a:lnTo>
                      <a:lnTo>
                        <a:pt x="50" y="756"/>
                      </a:lnTo>
                      <a:lnTo>
                        <a:pt x="50" y="740"/>
                      </a:lnTo>
                      <a:lnTo>
                        <a:pt x="50" y="740"/>
                      </a:lnTo>
                      <a:lnTo>
                        <a:pt x="50" y="722"/>
                      </a:lnTo>
                      <a:lnTo>
                        <a:pt x="50" y="713"/>
                      </a:lnTo>
                      <a:lnTo>
                        <a:pt x="50" y="706"/>
                      </a:lnTo>
                      <a:lnTo>
                        <a:pt x="51" y="697"/>
                      </a:lnTo>
                      <a:lnTo>
                        <a:pt x="54" y="690"/>
                      </a:lnTo>
                      <a:lnTo>
                        <a:pt x="57" y="682"/>
                      </a:lnTo>
                      <a:lnTo>
                        <a:pt x="64" y="674"/>
                      </a:lnTo>
                      <a:lnTo>
                        <a:pt x="64" y="674"/>
                      </a:lnTo>
                      <a:lnTo>
                        <a:pt x="74" y="660"/>
                      </a:lnTo>
                      <a:lnTo>
                        <a:pt x="80" y="653"/>
                      </a:lnTo>
                      <a:lnTo>
                        <a:pt x="85" y="649"/>
                      </a:lnTo>
                      <a:lnTo>
                        <a:pt x="92" y="646"/>
                      </a:lnTo>
                      <a:lnTo>
                        <a:pt x="98" y="643"/>
                      </a:lnTo>
                      <a:lnTo>
                        <a:pt x="105" y="642"/>
                      </a:lnTo>
                      <a:lnTo>
                        <a:pt x="115" y="643"/>
                      </a:lnTo>
                      <a:lnTo>
                        <a:pt x="115" y="643"/>
                      </a:lnTo>
                      <a:lnTo>
                        <a:pt x="125" y="644"/>
                      </a:lnTo>
                      <a:lnTo>
                        <a:pt x="132" y="646"/>
                      </a:lnTo>
                      <a:lnTo>
                        <a:pt x="138" y="644"/>
                      </a:lnTo>
                      <a:lnTo>
                        <a:pt x="141" y="643"/>
                      </a:lnTo>
                      <a:lnTo>
                        <a:pt x="143" y="640"/>
                      </a:lnTo>
                      <a:lnTo>
                        <a:pt x="144" y="637"/>
                      </a:lnTo>
                      <a:lnTo>
                        <a:pt x="147" y="627"/>
                      </a:lnTo>
                      <a:lnTo>
                        <a:pt x="147" y="627"/>
                      </a:lnTo>
                      <a:lnTo>
                        <a:pt x="150" y="615"/>
                      </a:lnTo>
                      <a:lnTo>
                        <a:pt x="151" y="604"/>
                      </a:lnTo>
                      <a:lnTo>
                        <a:pt x="150" y="598"/>
                      </a:lnTo>
                      <a:lnTo>
                        <a:pt x="148" y="594"/>
                      </a:lnTo>
                      <a:lnTo>
                        <a:pt x="146" y="590"/>
                      </a:lnTo>
                      <a:lnTo>
                        <a:pt x="142" y="585"/>
                      </a:lnTo>
                      <a:lnTo>
                        <a:pt x="142" y="585"/>
                      </a:lnTo>
                      <a:lnTo>
                        <a:pt x="133" y="580"/>
                      </a:lnTo>
                      <a:lnTo>
                        <a:pt x="128" y="576"/>
                      </a:lnTo>
                      <a:lnTo>
                        <a:pt x="126" y="574"/>
                      </a:lnTo>
                      <a:lnTo>
                        <a:pt x="126" y="570"/>
                      </a:lnTo>
                      <a:lnTo>
                        <a:pt x="127" y="567"/>
                      </a:lnTo>
                      <a:lnTo>
                        <a:pt x="130" y="562"/>
                      </a:lnTo>
                      <a:lnTo>
                        <a:pt x="130" y="562"/>
                      </a:lnTo>
                      <a:lnTo>
                        <a:pt x="135" y="556"/>
                      </a:lnTo>
                      <a:lnTo>
                        <a:pt x="139" y="549"/>
                      </a:lnTo>
                      <a:lnTo>
                        <a:pt x="146" y="529"/>
                      </a:lnTo>
                      <a:lnTo>
                        <a:pt x="154" y="509"/>
                      </a:lnTo>
                      <a:lnTo>
                        <a:pt x="156" y="499"/>
                      </a:lnTo>
                      <a:lnTo>
                        <a:pt x="157" y="490"/>
                      </a:lnTo>
                      <a:lnTo>
                        <a:pt x="157" y="490"/>
                      </a:lnTo>
                      <a:lnTo>
                        <a:pt x="159" y="469"/>
                      </a:lnTo>
                      <a:lnTo>
                        <a:pt x="161" y="447"/>
                      </a:lnTo>
                      <a:lnTo>
                        <a:pt x="162" y="424"/>
                      </a:lnTo>
                      <a:lnTo>
                        <a:pt x="162" y="415"/>
                      </a:lnTo>
                      <a:lnTo>
                        <a:pt x="161" y="408"/>
                      </a:lnTo>
                      <a:lnTo>
                        <a:pt x="161" y="408"/>
                      </a:lnTo>
                      <a:lnTo>
                        <a:pt x="159" y="397"/>
                      </a:lnTo>
                      <a:lnTo>
                        <a:pt x="159" y="394"/>
                      </a:lnTo>
                      <a:lnTo>
                        <a:pt x="159" y="391"/>
                      </a:lnTo>
                      <a:lnTo>
                        <a:pt x="160" y="389"/>
                      </a:lnTo>
                      <a:lnTo>
                        <a:pt x="162" y="388"/>
                      </a:lnTo>
                      <a:lnTo>
                        <a:pt x="166" y="386"/>
                      </a:lnTo>
                      <a:lnTo>
                        <a:pt x="170" y="386"/>
                      </a:lnTo>
                      <a:lnTo>
                        <a:pt x="170" y="386"/>
                      </a:lnTo>
                      <a:lnTo>
                        <a:pt x="175" y="386"/>
                      </a:lnTo>
                      <a:lnTo>
                        <a:pt x="181" y="386"/>
                      </a:lnTo>
                      <a:lnTo>
                        <a:pt x="186" y="384"/>
                      </a:lnTo>
                      <a:lnTo>
                        <a:pt x="192" y="382"/>
                      </a:lnTo>
                      <a:lnTo>
                        <a:pt x="196" y="379"/>
                      </a:lnTo>
                      <a:lnTo>
                        <a:pt x="200" y="375"/>
                      </a:lnTo>
                      <a:lnTo>
                        <a:pt x="202" y="370"/>
                      </a:lnTo>
                      <a:lnTo>
                        <a:pt x="203" y="365"/>
                      </a:lnTo>
                      <a:lnTo>
                        <a:pt x="203" y="365"/>
                      </a:lnTo>
                      <a:lnTo>
                        <a:pt x="202" y="353"/>
                      </a:lnTo>
                      <a:lnTo>
                        <a:pt x="202" y="339"/>
                      </a:lnTo>
                      <a:lnTo>
                        <a:pt x="203" y="332"/>
                      </a:lnTo>
                      <a:lnTo>
                        <a:pt x="205" y="324"/>
                      </a:lnTo>
                      <a:lnTo>
                        <a:pt x="209" y="318"/>
                      </a:lnTo>
                      <a:lnTo>
                        <a:pt x="213" y="310"/>
                      </a:lnTo>
                      <a:lnTo>
                        <a:pt x="213" y="310"/>
                      </a:lnTo>
                      <a:lnTo>
                        <a:pt x="224" y="295"/>
                      </a:lnTo>
                      <a:lnTo>
                        <a:pt x="231" y="280"/>
                      </a:lnTo>
                      <a:lnTo>
                        <a:pt x="238" y="265"/>
                      </a:lnTo>
                      <a:lnTo>
                        <a:pt x="239" y="258"/>
                      </a:lnTo>
                      <a:lnTo>
                        <a:pt x="239" y="254"/>
                      </a:lnTo>
                      <a:lnTo>
                        <a:pt x="239" y="254"/>
                      </a:lnTo>
                      <a:lnTo>
                        <a:pt x="238" y="250"/>
                      </a:lnTo>
                      <a:lnTo>
                        <a:pt x="237" y="245"/>
                      </a:lnTo>
                      <a:lnTo>
                        <a:pt x="232" y="235"/>
                      </a:lnTo>
                      <a:lnTo>
                        <a:pt x="230" y="229"/>
                      </a:lnTo>
                      <a:lnTo>
                        <a:pt x="229" y="224"/>
                      </a:lnTo>
                      <a:lnTo>
                        <a:pt x="229" y="220"/>
                      </a:lnTo>
                      <a:lnTo>
                        <a:pt x="231" y="215"/>
                      </a:lnTo>
                      <a:lnTo>
                        <a:pt x="231" y="215"/>
                      </a:lnTo>
                      <a:lnTo>
                        <a:pt x="235" y="208"/>
                      </a:lnTo>
                      <a:lnTo>
                        <a:pt x="237" y="200"/>
                      </a:lnTo>
                      <a:lnTo>
                        <a:pt x="238" y="193"/>
                      </a:lnTo>
                      <a:lnTo>
                        <a:pt x="239" y="186"/>
                      </a:lnTo>
                      <a:lnTo>
                        <a:pt x="239" y="186"/>
                      </a:lnTo>
                      <a:lnTo>
                        <a:pt x="239" y="183"/>
                      </a:lnTo>
                      <a:lnTo>
                        <a:pt x="240" y="181"/>
                      </a:lnTo>
                      <a:lnTo>
                        <a:pt x="243" y="178"/>
                      </a:lnTo>
                      <a:lnTo>
                        <a:pt x="247" y="174"/>
                      </a:lnTo>
                      <a:lnTo>
                        <a:pt x="248" y="171"/>
                      </a:lnTo>
                      <a:lnTo>
                        <a:pt x="248" y="168"/>
                      </a:lnTo>
                      <a:lnTo>
                        <a:pt x="248" y="168"/>
                      </a:lnTo>
                      <a:lnTo>
                        <a:pt x="250" y="163"/>
                      </a:lnTo>
                      <a:lnTo>
                        <a:pt x="252" y="158"/>
                      </a:lnTo>
                      <a:lnTo>
                        <a:pt x="255" y="153"/>
                      </a:lnTo>
                      <a:lnTo>
                        <a:pt x="259" y="148"/>
                      </a:lnTo>
                      <a:lnTo>
                        <a:pt x="268" y="138"/>
                      </a:lnTo>
                      <a:lnTo>
                        <a:pt x="271" y="136"/>
                      </a:lnTo>
                      <a:lnTo>
                        <a:pt x="273" y="135"/>
                      </a:lnTo>
                      <a:lnTo>
                        <a:pt x="273" y="135"/>
                      </a:lnTo>
                      <a:lnTo>
                        <a:pt x="275" y="135"/>
                      </a:lnTo>
                      <a:lnTo>
                        <a:pt x="278" y="137"/>
                      </a:lnTo>
                      <a:lnTo>
                        <a:pt x="280" y="141"/>
                      </a:lnTo>
                      <a:lnTo>
                        <a:pt x="284" y="147"/>
                      </a:lnTo>
                      <a:lnTo>
                        <a:pt x="286" y="148"/>
                      </a:lnTo>
                      <a:lnTo>
                        <a:pt x="290" y="149"/>
                      </a:lnTo>
                      <a:lnTo>
                        <a:pt x="290" y="149"/>
                      </a:lnTo>
                      <a:lnTo>
                        <a:pt x="296" y="148"/>
                      </a:lnTo>
                      <a:lnTo>
                        <a:pt x="299" y="147"/>
                      </a:lnTo>
                      <a:lnTo>
                        <a:pt x="300" y="145"/>
                      </a:lnTo>
                      <a:lnTo>
                        <a:pt x="301" y="142"/>
                      </a:lnTo>
                      <a:lnTo>
                        <a:pt x="302" y="139"/>
                      </a:lnTo>
                      <a:lnTo>
                        <a:pt x="303" y="131"/>
                      </a:lnTo>
                      <a:lnTo>
                        <a:pt x="303" y="131"/>
                      </a:lnTo>
                      <a:lnTo>
                        <a:pt x="304" y="80"/>
                      </a:lnTo>
                      <a:lnTo>
                        <a:pt x="304" y="80"/>
                      </a:lnTo>
                      <a:lnTo>
                        <a:pt x="307" y="75"/>
                      </a:lnTo>
                      <a:lnTo>
                        <a:pt x="309" y="72"/>
                      </a:lnTo>
                      <a:lnTo>
                        <a:pt x="311" y="72"/>
                      </a:lnTo>
                      <a:lnTo>
                        <a:pt x="312" y="72"/>
                      </a:lnTo>
                      <a:lnTo>
                        <a:pt x="312" y="72"/>
                      </a:lnTo>
                      <a:lnTo>
                        <a:pt x="316" y="76"/>
                      </a:lnTo>
                      <a:lnTo>
                        <a:pt x="321" y="78"/>
                      </a:lnTo>
                      <a:lnTo>
                        <a:pt x="327" y="79"/>
                      </a:lnTo>
                      <a:lnTo>
                        <a:pt x="337" y="79"/>
                      </a:lnTo>
                      <a:lnTo>
                        <a:pt x="337" y="79"/>
                      </a:lnTo>
                      <a:lnTo>
                        <a:pt x="341" y="79"/>
                      </a:lnTo>
                      <a:lnTo>
                        <a:pt x="345" y="80"/>
                      </a:lnTo>
                      <a:lnTo>
                        <a:pt x="352" y="83"/>
                      </a:lnTo>
                      <a:lnTo>
                        <a:pt x="359" y="88"/>
                      </a:lnTo>
                      <a:lnTo>
                        <a:pt x="365" y="89"/>
                      </a:lnTo>
                      <a:lnTo>
                        <a:pt x="369" y="90"/>
                      </a:lnTo>
                      <a:lnTo>
                        <a:pt x="369" y="90"/>
                      </a:lnTo>
                      <a:lnTo>
                        <a:pt x="381" y="92"/>
                      </a:lnTo>
                      <a:lnTo>
                        <a:pt x="389" y="93"/>
                      </a:lnTo>
                      <a:lnTo>
                        <a:pt x="393" y="93"/>
                      </a:lnTo>
                      <a:lnTo>
                        <a:pt x="396" y="93"/>
                      </a:lnTo>
                      <a:lnTo>
                        <a:pt x="398" y="92"/>
                      </a:lnTo>
                      <a:lnTo>
                        <a:pt x="399" y="90"/>
                      </a:lnTo>
                      <a:lnTo>
                        <a:pt x="399" y="90"/>
                      </a:lnTo>
                      <a:lnTo>
                        <a:pt x="402" y="83"/>
                      </a:lnTo>
                      <a:lnTo>
                        <a:pt x="404" y="75"/>
                      </a:lnTo>
                      <a:lnTo>
                        <a:pt x="404" y="71"/>
                      </a:lnTo>
                      <a:lnTo>
                        <a:pt x="404" y="67"/>
                      </a:lnTo>
                      <a:lnTo>
                        <a:pt x="403" y="64"/>
                      </a:lnTo>
                      <a:lnTo>
                        <a:pt x="401" y="62"/>
                      </a:lnTo>
                      <a:lnTo>
                        <a:pt x="401" y="62"/>
                      </a:lnTo>
                      <a:lnTo>
                        <a:pt x="397" y="57"/>
                      </a:lnTo>
                      <a:lnTo>
                        <a:pt x="395" y="54"/>
                      </a:lnTo>
                      <a:lnTo>
                        <a:pt x="394" y="50"/>
                      </a:lnTo>
                      <a:lnTo>
                        <a:pt x="395" y="45"/>
                      </a:lnTo>
                      <a:lnTo>
                        <a:pt x="395" y="45"/>
                      </a:lnTo>
                      <a:lnTo>
                        <a:pt x="398" y="31"/>
                      </a:lnTo>
                      <a:lnTo>
                        <a:pt x="398" y="24"/>
                      </a:lnTo>
                      <a:lnTo>
                        <a:pt x="397" y="21"/>
                      </a:lnTo>
                      <a:lnTo>
                        <a:pt x="395" y="17"/>
                      </a:lnTo>
                      <a:lnTo>
                        <a:pt x="395" y="17"/>
                      </a:lnTo>
                      <a:lnTo>
                        <a:pt x="391" y="10"/>
                      </a:lnTo>
                      <a:lnTo>
                        <a:pt x="390" y="6"/>
                      </a:lnTo>
                      <a:lnTo>
                        <a:pt x="390" y="4"/>
                      </a:lnTo>
                      <a:lnTo>
                        <a:pt x="393" y="3"/>
                      </a:lnTo>
                      <a:lnTo>
                        <a:pt x="397" y="0"/>
                      </a:lnTo>
                      <a:lnTo>
                        <a:pt x="397" y="0"/>
                      </a:lnTo>
                      <a:lnTo>
                        <a:pt x="402" y="0"/>
                      </a:lnTo>
                      <a:lnTo>
                        <a:pt x="407" y="2"/>
                      </a:lnTo>
                      <a:lnTo>
                        <a:pt x="409" y="6"/>
                      </a:lnTo>
                      <a:lnTo>
                        <a:pt x="411" y="11"/>
                      </a:lnTo>
                      <a:lnTo>
                        <a:pt x="411" y="11"/>
                      </a:lnTo>
                      <a:lnTo>
                        <a:pt x="413" y="18"/>
                      </a:lnTo>
                      <a:lnTo>
                        <a:pt x="415" y="22"/>
                      </a:lnTo>
                      <a:lnTo>
                        <a:pt x="419" y="24"/>
                      </a:lnTo>
                      <a:lnTo>
                        <a:pt x="426" y="25"/>
                      </a:lnTo>
                      <a:lnTo>
                        <a:pt x="426" y="25"/>
                      </a:lnTo>
                      <a:lnTo>
                        <a:pt x="430" y="25"/>
                      </a:lnTo>
                      <a:lnTo>
                        <a:pt x="433" y="26"/>
                      </a:lnTo>
                      <a:lnTo>
                        <a:pt x="438" y="27"/>
                      </a:lnTo>
                      <a:lnTo>
                        <a:pt x="441" y="31"/>
                      </a:lnTo>
                      <a:lnTo>
                        <a:pt x="447" y="37"/>
                      </a:lnTo>
                      <a:lnTo>
                        <a:pt x="453" y="46"/>
                      </a:lnTo>
                      <a:lnTo>
                        <a:pt x="453" y="46"/>
                      </a:lnTo>
                      <a:lnTo>
                        <a:pt x="456" y="51"/>
                      </a:lnTo>
                      <a:lnTo>
                        <a:pt x="459" y="54"/>
                      </a:lnTo>
                      <a:lnTo>
                        <a:pt x="462" y="56"/>
                      </a:lnTo>
                      <a:lnTo>
                        <a:pt x="467" y="59"/>
                      </a:lnTo>
                      <a:lnTo>
                        <a:pt x="476" y="60"/>
                      </a:lnTo>
                      <a:lnTo>
                        <a:pt x="488" y="61"/>
                      </a:lnTo>
                      <a:lnTo>
                        <a:pt x="488" y="61"/>
                      </a:lnTo>
                      <a:lnTo>
                        <a:pt x="500" y="61"/>
                      </a:lnTo>
                      <a:lnTo>
                        <a:pt x="510" y="62"/>
                      </a:lnTo>
                      <a:lnTo>
                        <a:pt x="513" y="63"/>
                      </a:lnTo>
                      <a:lnTo>
                        <a:pt x="516" y="65"/>
                      </a:lnTo>
                      <a:lnTo>
                        <a:pt x="519" y="68"/>
                      </a:lnTo>
                      <a:lnTo>
                        <a:pt x="521" y="71"/>
                      </a:lnTo>
                      <a:lnTo>
                        <a:pt x="521" y="71"/>
                      </a:lnTo>
                      <a:lnTo>
                        <a:pt x="524" y="77"/>
                      </a:lnTo>
                      <a:lnTo>
                        <a:pt x="525" y="81"/>
                      </a:lnTo>
                      <a:lnTo>
                        <a:pt x="528" y="83"/>
                      </a:lnTo>
                      <a:lnTo>
                        <a:pt x="532" y="84"/>
                      </a:lnTo>
                      <a:lnTo>
                        <a:pt x="532" y="84"/>
                      </a:lnTo>
                      <a:lnTo>
                        <a:pt x="534" y="84"/>
                      </a:lnTo>
                      <a:lnTo>
                        <a:pt x="537" y="86"/>
                      </a:lnTo>
                      <a:lnTo>
                        <a:pt x="539" y="91"/>
                      </a:lnTo>
                      <a:lnTo>
                        <a:pt x="540" y="95"/>
                      </a:lnTo>
                      <a:lnTo>
                        <a:pt x="542" y="98"/>
                      </a:lnTo>
                      <a:lnTo>
                        <a:pt x="544" y="102"/>
                      </a:lnTo>
                      <a:lnTo>
                        <a:pt x="544" y="102"/>
                      </a:lnTo>
                      <a:lnTo>
                        <a:pt x="548" y="106"/>
                      </a:lnTo>
                      <a:lnTo>
                        <a:pt x="553" y="111"/>
                      </a:lnTo>
                      <a:lnTo>
                        <a:pt x="555" y="119"/>
                      </a:lnTo>
                      <a:lnTo>
                        <a:pt x="557" y="129"/>
                      </a:lnTo>
                      <a:lnTo>
                        <a:pt x="557" y="129"/>
                      </a:lnTo>
                      <a:lnTo>
                        <a:pt x="557" y="143"/>
                      </a:lnTo>
                      <a:lnTo>
                        <a:pt x="559" y="155"/>
                      </a:lnTo>
                      <a:lnTo>
                        <a:pt x="562" y="165"/>
                      </a:lnTo>
                      <a:lnTo>
                        <a:pt x="565" y="168"/>
                      </a:lnTo>
                      <a:lnTo>
                        <a:pt x="568" y="170"/>
                      </a:lnTo>
                      <a:lnTo>
                        <a:pt x="568" y="170"/>
                      </a:lnTo>
                      <a:lnTo>
                        <a:pt x="571" y="174"/>
                      </a:lnTo>
                      <a:lnTo>
                        <a:pt x="573" y="175"/>
                      </a:lnTo>
                      <a:lnTo>
                        <a:pt x="571" y="178"/>
                      </a:lnTo>
                      <a:lnTo>
                        <a:pt x="571" y="178"/>
                      </a:lnTo>
                      <a:lnTo>
                        <a:pt x="569" y="183"/>
                      </a:lnTo>
                      <a:lnTo>
                        <a:pt x="569" y="186"/>
                      </a:lnTo>
                      <a:lnTo>
                        <a:pt x="568" y="193"/>
                      </a:lnTo>
                      <a:lnTo>
                        <a:pt x="568" y="193"/>
                      </a:lnTo>
                      <a:lnTo>
                        <a:pt x="569" y="197"/>
                      </a:lnTo>
                      <a:lnTo>
                        <a:pt x="570" y="200"/>
                      </a:lnTo>
                      <a:lnTo>
                        <a:pt x="573" y="207"/>
                      </a:lnTo>
                      <a:lnTo>
                        <a:pt x="580" y="215"/>
                      </a:lnTo>
                      <a:lnTo>
                        <a:pt x="586" y="225"/>
                      </a:lnTo>
                      <a:lnTo>
                        <a:pt x="586" y="225"/>
                      </a:lnTo>
                      <a:lnTo>
                        <a:pt x="594" y="237"/>
                      </a:lnTo>
                      <a:lnTo>
                        <a:pt x="598" y="246"/>
                      </a:lnTo>
                      <a:lnTo>
                        <a:pt x="599" y="250"/>
                      </a:lnTo>
                      <a:lnTo>
                        <a:pt x="599" y="254"/>
                      </a:lnTo>
                      <a:lnTo>
                        <a:pt x="598" y="258"/>
                      </a:lnTo>
                      <a:lnTo>
                        <a:pt x="597" y="264"/>
                      </a:lnTo>
                      <a:lnTo>
                        <a:pt x="597" y="264"/>
                      </a:lnTo>
                      <a:lnTo>
                        <a:pt x="595" y="269"/>
                      </a:lnTo>
                      <a:lnTo>
                        <a:pt x="593" y="277"/>
                      </a:lnTo>
                      <a:lnTo>
                        <a:pt x="593" y="292"/>
                      </a:lnTo>
                      <a:lnTo>
                        <a:pt x="594" y="306"/>
                      </a:lnTo>
                      <a:lnTo>
                        <a:pt x="595" y="311"/>
                      </a:lnTo>
                      <a:lnTo>
                        <a:pt x="595" y="311"/>
                      </a:lnTo>
                      <a:lnTo>
                        <a:pt x="602" y="322"/>
                      </a:lnTo>
                      <a:lnTo>
                        <a:pt x="610" y="332"/>
                      </a:lnTo>
                      <a:lnTo>
                        <a:pt x="618" y="340"/>
                      </a:lnTo>
                      <a:lnTo>
                        <a:pt x="618" y="340"/>
                      </a:lnTo>
                      <a:lnTo>
                        <a:pt x="633" y="352"/>
                      </a:lnTo>
                      <a:lnTo>
                        <a:pt x="637" y="355"/>
                      </a:lnTo>
                      <a:lnTo>
                        <a:pt x="636" y="356"/>
                      </a:lnTo>
                      <a:lnTo>
                        <a:pt x="634" y="356"/>
                      </a:lnTo>
                      <a:lnTo>
                        <a:pt x="634" y="356"/>
                      </a:lnTo>
                      <a:lnTo>
                        <a:pt x="629" y="357"/>
                      </a:lnTo>
                      <a:lnTo>
                        <a:pt x="623" y="357"/>
                      </a:lnTo>
                      <a:lnTo>
                        <a:pt x="617" y="358"/>
                      </a:lnTo>
                      <a:lnTo>
                        <a:pt x="614" y="360"/>
                      </a:lnTo>
                      <a:lnTo>
                        <a:pt x="612" y="362"/>
                      </a:lnTo>
                      <a:lnTo>
                        <a:pt x="612" y="362"/>
                      </a:lnTo>
                      <a:lnTo>
                        <a:pt x="607" y="367"/>
                      </a:lnTo>
                      <a:lnTo>
                        <a:pt x="598" y="371"/>
                      </a:lnTo>
                      <a:lnTo>
                        <a:pt x="588" y="376"/>
                      </a:lnTo>
                      <a:lnTo>
                        <a:pt x="583" y="377"/>
                      </a:lnTo>
                      <a:lnTo>
                        <a:pt x="579" y="377"/>
                      </a:lnTo>
                      <a:lnTo>
                        <a:pt x="579" y="377"/>
                      </a:lnTo>
                      <a:lnTo>
                        <a:pt x="548" y="376"/>
                      </a:lnTo>
                      <a:lnTo>
                        <a:pt x="548" y="376"/>
                      </a:lnTo>
                      <a:lnTo>
                        <a:pt x="548" y="382"/>
                      </a:lnTo>
                      <a:lnTo>
                        <a:pt x="547" y="396"/>
                      </a:lnTo>
                      <a:lnTo>
                        <a:pt x="546" y="404"/>
                      </a:lnTo>
                      <a:lnTo>
                        <a:pt x="545" y="411"/>
                      </a:lnTo>
                      <a:lnTo>
                        <a:pt x="542" y="418"/>
                      </a:lnTo>
                      <a:lnTo>
                        <a:pt x="541" y="420"/>
                      </a:lnTo>
                      <a:lnTo>
                        <a:pt x="539" y="421"/>
                      </a:lnTo>
                      <a:lnTo>
                        <a:pt x="539" y="421"/>
                      </a:lnTo>
                      <a:lnTo>
                        <a:pt x="523" y="429"/>
                      </a:lnTo>
                      <a:lnTo>
                        <a:pt x="516" y="434"/>
                      </a:lnTo>
                      <a:lnTo>
                        <a:pt x="514" y="437"/>
                      </a:lnTo>
                      <a:lnTo>
                        <a:pt x="513" y="439"/>
                      </a:lnTo>
                      <a:lnTo>
                        <a:pt x="513" y="439"/>
                      </a:lnTo>
                      <a:lnTo>
                        <a:pt x="514" y="444"/>
                      </a:lnTo>
                      <a:lnTo>
                        <a:pt x="515" y="450"/>
                      </a:lnTo>
                      <a:lnTo>
                        <a:pt x="516" y="455"/>
                      </a:lnTo>
                      <a:lnTo>
                        <a:pt x="516" y="462"/>
                      </a:lnTo>
                      <a:lnTo>
                        <a:pt x="516" y="462"/>
                      </a:lnTo>
                      <a:lnTo>
                        <a:pt x="515" y="465"/>
                      </a:lnTo>
                      <a:lnTo>
                        <a:pt x="512" y="468"/>
                      </a:lnTo>
                      <a:lnTo>
                        <a:pt x="507" y="475"/>
                      </a:lnTo>
                      <a:lnTo>
                        <a:pt x="503" y="479"/>
                      </a:lnTo>
                      <a:lnTo>
                        <a:pt x="501" y="483"/>
                      </a:lnTo>
                      <a:lnTo>
                        <a:pt x="499" y="489"/>
                      </a:lnTo>
                      <a:lnTo>
                        <a:pt x="499" y="495"/>
                      </a:lnTo>
                      <a:lnTo>
                        <a:pt x="499" y="495"/>
                      </a:lnTo>
                      <a:lnTo>
                        <a:pt x="500" y="508"/>
                      </a:lnTo>
                      <a:lnTo>
                        <a:pt x="501" y="513"/>
                      </a:lnTo>
                      <a:lnTo>
                        <a:pt x="502" y="518"/>
                      </a:lnTo>
                      <a:lnTo>
                        <a:pt x="508" y="525"/>
                      </a:lnTo>
                      <a:lnTo>
                        <a:pt x="515" y="533"/>
                      </a:lnTo>
                      <a:lnTo>
                        <a:pt x="515" y="533"/>
                      </a:lnTo>
                      <a:lnTo>
                        <a:pt x="519" y="537"/>
                      </a:lnTo>
                      <a:lnTo>
                        <a:pt x="522" y="542"/>
                      </a:lnTo>
                      <a:lnTo>
                        <a:pt x="524" y="548"/>
                      </a:lnTo>
                      <a:lnTo>
                        <a:pt x="524" y="553"/>
                      </a:lnTo>
                      <a:lnTo>
                        <a:pt x="524" y="560"/>
                      </a:lnTo>
                      <a:lnTo>
                        <a:pt x="522" y="566"/>
                      </a:lnTo>
                      <a:lnTo>
                        <a:pt x="519" y="571"/>
                      </a:lnTo>
                      <a:lnTo>
                        <a:pt x="515" y="577"/>
                      </a:lnTo>
                      <a:lnTo>
                        <a:pt x="515" y="577"/>
                      </a:lnTo>
                      <a:lnTo>
                        <a:pt x="507" y="586"/>
                      </a:lnTo>
                      <a:lnTo>
                        <a:pt x="501" y="596"/>
                      </a:lnTo>
                      <a:lnTo>
                        <a:pt x="499" y="605"/>
                      </a:lnTo>
                      <a:lnTo>
                        <a:pt x="498" y="615"/>
                      </a:lnTo>
                      <a:lnTo>
                        <a:pt x="498" y="615"/>
                      </a:lnTo>
                      <a:lnTo>
                        <a:pt x="498" y="625"/>
                      </a:lnTo>
                      <a:lnTo>
                        <a:pt x="498" y="629"/>
                      </a:lnTo>
                      <a:lnTo>
                        <a:pt x="497" y="633"/>
                      </a:lnTo>
                      <a:lnTo>
                        <a:pt x="495" y="636"/>
                      </a:lnTo>
                      <a:lnTo>
                        <a:pt x="491" y="639"/>
                      </a:lnTo>
                      <a:lnTo>
                        <a:pt x="482" y="646"/>
                      </a:lnTo>
                      <a:lnTo>
                        <a:pt x="482" y="646"/>
                      </a:lnTo>
                      <a:lnTo>
                        <a:pt x="467" y="656"/>
                      </a:lnTo>
                      <a:lnTo>
                        <a:pt x="450" y="671"/>
                      </a:lnTo>
                      <a:lnTo>
                        <a:pt x="441" y="680"/>
                      </a:lnTo>
                      <a:lnTo>
                        <a:pt x="433" y="689"/>
                      </a:lnTo>
                      <a:lnTo>
                        <a:pt x="426" y="697"/>
                      </a:lnTo>
                      <a:lnTo>
                        <a:pt x="421" y="706"/>
                      </a:lnTo>
                      <a:lnTo>
                        <a:pt x="421" y="706"/>
                      </a:lnTo>
                      <a:lnTo>
                        <a:pt x="416" y="712"/>
                      </a:lnTo>
                      <a:lnTo>
                        <a:pt x="412" y="718"/>
                      </a:lnTo>
                      <a:lnTo>
                        <a:pt x="408" y="720"/>
                      </a:lnTo>
                      <a:lnTo>
                        <a:pt x="404" y="723"/>
                      </a:lnTo>
                      <a:lnTo>
                        <a:pt x="401" y="724"/>
                      </a:lnTo>
                      <a:lnTo>
                        <a:pt x="398" y="727"/>
                      </a:lnTo>
                      <a:lnTo>
                        <a:pt x="396" y="730"/>
                      </a:lnTo>
                      <a:lnTo>
                        <a:pt x="394" y="737"/>
                      </a:lnTo>
                      <a:lnTo>
                        <a:pt x="394" y="737"/>
                      </a:lnTo>
                      <a:lnTo>
                        <a:pt x="387" y="761"/>
                      </a:lnTo>
                      <a:lnTo>
                        <a:pt x="386" y="765"/>
                      </a:lnTo>
                      <a:lnTo>
                        <a:pt x="384" y="768"/>
                      </a:lnTo>
                      <a:lnTo>
                        <a:pt x="383" y="769"/>
                      </a:lnTo>
                      <a:lnTo>
                        <a:pt x="380" y="770"/>
                      </a:lnTo>
                      <a:lnTo>
                        <a:pt x="380" y="770"/>
                      </a:lnTo>
                      <a:lnTo>
                        <a:pt x="375" y="770"/>
                      </a:lnTo>
                      <a:lnTo>
                        <a:pt x="373" y="769"/>
                      </a:lnTo>
                      <a:lnTo>
                        <a:pt x="371" y="766"/>
                      </a:lnTo>
                      <a:lnTo>
                        <a:pt x="369" y="760"/>
                      </a:lnTo>
                      <a:lnTo>
                        <a:pt x="369" y="760"/>
                      </a:lnTo>
                      <a:lnTo>
                        <a:pt x="366" y="753"/>
                      </a:lnTo>
                      <a:lnTo>
                        <a:pt x="362" y="750"/>
                      </a:lnTo>
                      <a:lnTo>
                        <a:pt x="361" y="750"/>
                      </a:lnTo>
                      <a:lnTo>
                        <a:pt x="360" y="751"/>
                      </a:lnTo>
                      <a:lnTo>
                        <a:pt x="359" y="756"/>
                      </a:lnTo>
                      <a:lnTo>
                        <a:pt x="359" y="756"/>
                      </a:lnTo>
                      <a:lnTo>
                        <a:pt x="359" y="763"/>
                      </a:lnTo>
                      <a:lnTo>
                        <a:pt x="360" y="768"/>
                      </a:lnTo>
                      <a:lnTo>
                        <a:pt x="364" y="773"/>
                      </a:lnTo>
                      <a:lnTo>
                        <a:pt x="369" y="780"/>
                      </a:lnTo>
                      <a:lnTo>
                        <a:pt x="369" y="780"/>
                      </a:lnTo>
                      <a:lnTo>
                        <a:pt x="371" y="783"/>
                      </a:lnTo>
                      <a:lnTo>
                        <a:pt x="372" y="786"/>
                      </a:lnTo>
                      <a:lnTo>
                        <a:pt x="372" y="790"/>
                      </a:lnTo>
                      <a:lnTo>
                        <a:pt x="371" y="793"/>
                      </a:lnTo>
                      <a:lnTo>
                        <a:pt x="370" y="796"/>
                      </a:lnTo>
                      <a:lnTo>
                        <a:pt x="368" y="799"/>
                      </a:lnTo>
                      <a:lnTo>
                        <a:pt x="361" y="806"/>
                      </a:lnTo>
                      <a:lnTo>
                        <a:pt x="361" y="806"/>
                      </a:lnTo>
                      <a:lnTo>
                        <a:pt x="355" y="812"/>
                      </a:lnTo>
                      <a:lnTo>
                        <a:pt x="351" y="819"/>
                      </a:lnTo>
                      <a:lnTo>
                        <a:pt x="347" y="822"/>
                      </a:lnTo>
                      <a:lnTo>
                        <a:pt x="346" y="822"/>
                      </a:lnTo>
                      <a:lnTo>
                        <a:pt x="346" y="820"/>
                      </a:lnTo>
                      <a:lnTo>
                        <a:pt x="346" y="820"/>
                      </a:lnTo>
                      <a:lnTo>
                        <a:pt x="345" y="815"/>
                      </a:lnTo>
                      <a:lnTo>
                        <a:pt x="343" y="812"/>
                      </a:lnTo>
                      <a:lnTo>
                        <a:pt x="342" y="812"/>
                      </a:lnTo>
                      <a:lnTo>
                        <a:pt x="342" y="812"/>
                      </a:lnTo>
                      <a:lnTo>
                        <a:pt x="341" y="816"/>
                      </a:lnTo>
                      <a:lnTo>
                        <a:pt x="341" y="816"/>
                      </a:lnTo>
                      <a:lnTo>
                        <a:pt x="341" y="823"/>
                      </a:lnTo>
                      <a:lnTo>
                        <a:pt x="342" y="827"/>
                      </a:lnTo>
                      <a:lnTo>
                        <a:pt x="343" y="833"/>
                      </a:lnTo>
                      <a:lnTo>
                        <a:pt x="345" y="839"/>
                      </a:lnTo>
                      <a:lnTo>
                        <a:pt x="345" y="839"/>
                      </a:lnTo>
                      <a:lnTo>
                        <a:pt x="350" y="846"/>
                      </a:lnTo>
                      <a:lnTo>
                        <a:pt x="353" y="852"/>
                      </a:lnTo>
                      <a:lnTo>
                        <a:pt x="354" y="855"/>
                      </a:lnTo>
                      <a:lnTo>
                        <a:pt x="355" y="860"/>
                      </a:lnTo>
                      <a:lnTo>
                        <a:pt x="354" y="863"/>
                      </a:lnTo>
                      <a:lnTo>
                        <a:pt x="353" y="867"/>
                      </a:lnTo>
                      <a:lnTo>
                        <a:pt x="353" y="867"/>
                      </a:lnTo>
                      <a:lnTo>
                        <a:pt x="350" y="876"/>
                      </a:lnTo>
                      <a:lnTo>
                        <a:pt x="346" y="884"/>
                      </a:lnTo>
                      <a:lnTo>
                        <a:pt x="345" y="891"/>
                      </a:lnTo>
                      <a:lnTo>
                        <a:pt x="345" y="894"/>
                      </a:lnTo>
                      <a:lnTo>
                        <a:pt x="346" y="897"/>
                      </a:lnTo>
                      <a:lnTo>
                        <a:pt x="346" y="897"/>
                      </a:lnTo>
                      <a:lnTo>
                        <a:pt x="350" y="903"/>
                      </a:lnTo>
                      <a:lnTo>
                        <a:pt x="352" y="906"/>
                      </a:lnTo>
                      <a:lnTo>
                        <a:pt x="353" y="908"/>
                      </a:lnTo>
                      <a:lnTo>
                        <a:pt x="352" y="909"/>
                      </a:lnTo>
                      <a:lnTo>
                        <a:pt x="351" y="910"/>
                      </a:lnTo>
                      <a:lnTo>
                        <a:pt x="347" y="911"/>
                      </a:lnTo>
                      <a:lnTo>
                        <a:pt x="347" y="911"/>
                      </a:lnTo>
                      <a:lnTo>
                        <a:pt x="342" y="913"/>
                      </a:lnTo>
                      <a:lnTo>
                        <a:pt x="339" y="915"/>
                      </a:lnTo>
                      <a:lnTo>
                        <a:pt x="337" y="918"/>
                      </a:lnTo>
                      <a:lnTo>
                        <a:pt x="337" y="920"/>
                      </a:lnTo>
                      <a:lnTo>
                        <a:pt x="336" y="926"/>
                      </a:lnTo>
                      <a:lnTo>
                        <a:pt x="336" y="926"/>
                      </a:lnTo>
                      <a:lnTo>
                        <a:pt x="339" y="969"/>
                      </a:lnTo>
                      <a:lnTo>
                        <a:pt x="342" y="995"/>
                      </a:lnTo>
                      <a:lnTo>
                        <a:pt x="345" y="1007"/>
                      </a:lnTo>
                      <a:lnTo>
                        <a:pt x="347" y="1014"/>
                      </a:lnTo>
                      <a:lnTo>
                        <a:pt x="347" y="1014"/>
                      </a:lnTo>
                      <a:lnTo>
                        <a:pt x="352" y="1026"/>
                      </a:lnTo>
                      <a:lnTo>
                        <a:pt x="356" y="1034"/>
                      </a:lnTo>
                      <a:lnTo>
                        <a:pt x="358" y="1037"/>
                      </a:lnTo>
                      <a:lnTo>
                        <a:pt x="361" y="1039"/>
                      </a:lnTo>
                      <a:lnTo>
                        <a:pt x="366" y="1040"/>
                      </a:lnTo>
                      <a:lnTo>
                        <a:pt x="370" y="1041"/>
                      </a:lnTo>
                      <a:lnTo>
                        <a:pt x="370" y="1041"/>
                      </a:lnTo>
                      <a:lnTo>
                        <a:pt x="374" y="1041"/>
                      </a:lnTo>
                      <a:lnTo>
                        <a:pt x="378" y="1043"/>
                      </a:lnTo>
                      <a:lnTo>
                        <a:pt x="381" y="1044"/>
                      </a:lnTo>
                      <a:lnTo>
                        <a:pt x="383" y="1048"/>
                      </a:lnTo>
                      <a:lnTo>
                        <a:pt x="385" y="1049"/>
                      </a:lnTo>
                      <a:lnTo>
                        <a:pt x="386" y="1051"/>
                      </a:lnTo>
                      <a:lnTo>
                        <a:pt x="389" y="1051"/>
                      </a:lnTo>
                      <a:lnTo>
                        <a:pt x="393" y="1050"/>
                      </a:lnTo>
                      <a:lnTo>
                        <a:pt x="393" y="1050"/>
                      </a:lnTo>
                      <a:lnTo>
                        <a:pt x="399" y="1048"/>
                      </a:lnTo>
                      <a:lnTo>
                        <a:pt x="401" y="1048"/>
                      </a:lnTo>
                      <a:lnTo>
                        <a:pt x="403" y="1049"/>
                      </a:lnTo>
                      <a:lnTo>
                        <a:pt x="404" y="1051"/>
                      </a:lnTo>
                      <a:lnTo>
                        <a:pt x="405" y="1053"/>
                      </a:lnTo>
                      <a:lnTo>
                        <a:pt x="408" y="1059"/>
                      </a:lnTo>
                      <a:lnTo>
                        <a:pt x="408" y="1059"/>
                      </a:lnTo>
                      <a:lnTo>
                        <a:pt x="409" y="1067"/>
                      </a:lnTo>
                      <a:lnTo>
                        <a:pt x="412" y="1071"/>
                      </a:lnTo>
                      <a:lnTo>
                        <a:pt x="416" y="1073"/>
                      </a:lnTo>
                      <a:lnTo>
                        <a:pt x="422" y="1073"/>
                      </a:lnTo>
                      <a:lnTo>
                        <a:pt x="422" y="1073"/>
                      </a:lnTo>
                      <a:lnTo>
                        <a:pt x="425" y="1075"/>
                      </a:lnTo>
                      <a:lnTo>
                        <a:pt x="426" y="1078"/>
                      </a:lnTo>
                      <a:lnTo>
                        <a:pt x="427" y="1085"/>
                      </a:lnTo>
                      <a:lnTo>
                        <a:pt x="427" y="1090"/>
                      </a:lnTo>
                      <a:lnTo>
                        <a:pt x="429" y="1094"/>
                      </a:lnTo>
                      <a:lnTo>
                        <a:pt x="431" y="1096"/>
                      </a:lnTo>
                      <a:lnTo>
                        <a:pt x="437" y="1097"/>
                      </a:lnTo>
                      <a:lnTo>
                        <a:pt x="437" y="1097"/>
                      </a:lnTo>
                      <a:lnTo>
                        <a:pt x="445" y="1097"/>
                      </a:lnTo>
                      <a:lnTo>
                        <a:pt x="448" y="1097"/>
                      </a:lnTo>
                      <a:lnTo>
                        <a:pt x="451" y="1098"/>
                      </a:lnTo>
                      <a:lnTo>
                        <a:pt x="454" y="1104"/>
                      </a:lnTo>
                      <a:lnTo>
                        <a:pt x="458" y="1111"/>
                      </a:lnTo>
                      <a:lnTo>
                        <a:pt x="458" y="1111"/>
                      </a:lnTo>
                      <a:lnTo>
                        <a:pt x="464" y="1120"/>
                      </a:lnTo>
                      <a:lnTo>
                        <a:pt x="465" y="1123"/>
                      </a:lnTo>
                      <a:lnTo>
                        <a:pt x="466" y="1126"/>
                      </a:lnTo>
                      <a:lnTo>
                        <a:pt x="466" y="1128"/>
                      </a:lnTo>
                      <a:lnTo>
                        <a:pt x="465" y="1132"/>
                      </a:lnTo>
                      <a:lnTo>
                        <a:pt x="462" y="1134"/>
                      </a:lnTo>
                      <a:lnTo>
                        <a:pt x="458" y="1138"/>
                      </a:lnTo>
                      <a:lnTo>
                        <a:pt x="458" y="1138"/>
                      </a:lnTo>
                      <a:lnTo>
                        <a:pt x="450" y="1147"/>
                      </a:lnTo>
                      <a:lnTo>
                        <a:pt x="445" y="1152"/>
                      </a:lnTo>
                      <a:lnTo>
                        <a:pt x="442" y="1158"/>
                      </a:lnTo>
                      <a:lnTo>
                        <a:pt x="439" y="1166"/>
                      </a:lnTo>
                      <a:lnTo>
                        <a:pt x="436" y="1173"/>
                      </a:lnTo>
                      <a:lnTo>
                        <a:pt x="433" y="1181"/>
                      </a:lnTo>
                      <a:lnTo>
                        <a:pt x="433" y="1190"/>
                      </a:lnTo>
                      <a:lnTo>
                        <a:pt x="433" y="1190"/>
                      </a:lnTo>
                      <a:lnTo>
                        <a:pt x="433" y="1205"/>
                      </a:lnTo>
                      <a:lnTo>
                        <a:pt x="435" y="1214"/>
                      </a:lnTo>
                      <a:lnTo>
                        <a:pt x="436" y="1220"/>
                      </a:lnTo>
                      <a:lnTo>
                        <a:pt x="435" y="1222"/>
                      </a:lnTo>
                      <a:lnTo>
                        <a:pt x="432" y="1223"/>
                      </a:lnTo>
                      <a:lnTo>
                        <a:pt x="432" y="1223"/>
                      </a:lnTo>
                      <a:lnTo>
                        <a:pt x="428" y="1223"/>
                      </a:lnTo>
                      <a:lnTo>
                        <a:pt x="425" y="1224"/>
                      </a:lnTo>
                      <a:lnTo>
                        <a:pt x="424" y="1224"/>
                      </a:lnTo>
                      <a:lnTo>
                        <a:pt x="424" y="1225"/>
                      </a:lnTo>
                      <a:lnTo>
                        <a:pt x="423" y="1232"/>
                      </a:lnTo>
                      <a:lnTo>
                        <a:pt x="423" y="1232"/>
                      </a:lnTo>
                      <a:lnTo>
                        <a:pt x="423" y="1239"/>
                      </a:lnTo>
                      <a:lnTo>
                        <a:pt x="422" y="1244"/>
                      </a:lnTo>
                      <a:lnTo>
                        <a:pt x="422" y="1245"/>
                      </a:lnTo>
                      <a:lnTo>
                        <a:pt x="421" y="1245"/>
                      </a:lnTo>
                      <a:lnTo>
                        <a:pt x="418" y="1241"/>
                      </a:lnTo>
                      <a:lnTo>
                        <a:pt x="418" y="1241"/>
                      </a:lnTo>
                      <a:lnTo>
                        <a:pt x="416" y="1234"/>
                      </a:lnTo>
                      <a:lnTo>
                        <a:pt x="415" y="1226"/>
                      </a:lnTo>
                      <a:lnTo>
                        <a:pt x="413" y="1221"/>
                      </a:lnTo>
                      <a:lnTo>
                        <a:pt x="411" y="1219"/>
                      </a:lnTo>
                      <a:lnTo>
                        <a:pt x="409" y="1218"/>
                      </a:lnTo>
                      <a:lnTo>
                        <a:pt x="409" y="1218"/>
                      </a:lnTo>
                      <a:lnTo>
                        <a:pt x="404" y="1219"/>
                      </a:lnTo>
                      <a:lnTo>
                        <a:pt x="403" y="1220"/>
                      </a:lnTo>
                      <a:lnTo>
                        <a:pt x="402" y="1221"/>
                      </a:lnTo>
                      <a:lnTo>
                        <a:pt x="401" y="1226"/>
                      </a:lnTo>
                      <a:lnTo>
                        <a:pt x="399" y="1234"/>
                      </a:lnTo>
                      <a:lnTo>
                        <a:pt x="399" y="1234"/>
                      </a:lnTo>
                      <a:lnTo>
                        <a:pt x="395" y="1242"/>
                      </a:lnTo>
                      <a:lnTo>
                        <a:pt x="389" y="1250"/>
                      </a:lnTo>
                      <a:lnTo>
                        <a:pt x="383" y="1257"/>
                      </a:lnTo>
                      <a:lnTo>
                        <a:pt x="374" y="1263"/>
                      </a:lnTo>
                      <a:lnTo>
                        <a:pt x="374" y="1263"/>
                      </a:lnTo>
                      <a:lnTo>
                        <a:pt x="371" y="1266"/>
                      </a:lnTo>
                      <a:lnTo>
                        <a:pt x="368" y="1269"/>
                      </a:lnTo>
                      <a:lnTo>
                        <a:pt x="365" y="1275"/>
                      </a:lnTo>
                      <a:lnTo>
                        <a:pt x="362" y="1276"/>
                      </a:lnTo>
                      <a:lnTo>
                        <a:pt x="360" y="1278"/>
                      </a:lnTo>
                      <a:lnTo>
                        <a:pt x="357" y="1279"/>
                      </a:lnTo>
                      <a:lnTo>
                        <a:pt x="353" y="1279"/>
                      </a:lnTo>
                      <a:lnTo>
                        <a:pt x="353" y="1279"/>
                      </a:lnTo>
                      <a:lnTo>
                        <a:pt x="347" y="1279"/>
                      </a:lnTo>
                      <a:lnTo>
                        <a:pt x="342" y="1278"/>
                      </a:lnTo>
                      <a:lnTo>
                        <a:pt x="335" y="1275"/>
                      </a:lnTo>
                      <a:lnTo>
                        <a:pt x="331" y="1275"/>
                      </a:lnTo>
                      <a:lnTo>
                        <a:pt x="328" y="1273"/>
                      </a:lnTo>
                      <a:lnTo>
                        <a:pt x="326" y="1275"/>
                      </a:lnTo>
                      <a:lnTo>
                        <a:pt x="324" y="1277"/>
                      </a:lnTo>
                      <a:lnTo>
                        <a:pt x="324" y="1277"/>
                      </a:lnTo>
                      <a:lnTo>
                        <a:pt x="323" y="1279"/>
                      </a:lnTo>
                      <a:lnTo>
                        <a:pt x="322" y="1281"/>
                      </a:lnTo>
                      <a:lnTo>
                        <a:pt x="323" y="1283"/>
                      </a:lnTo>
                      <a:lnTo>
                        <a:pt x="325" y="1284"/>
                      </a:lnTo>
                      <a:lnTo>
                        <a:pt x="331" y="1287"/>
                      </a:lnTo>
                      <a:lnTo>
                        <a:pt x="341" y="1288"/>
                      </a:lnTo>
                      <a:lnTo>
                        <a:pt x="341" y="1288"/>
                      </a:lnTo>
                      <a:lnTo>
                        <a:pt x="351" y="1290"/>
                      </a:lnTo>
                      <a:lnTo>
                        <a:pt x="353" y="1291"/>
                      </a:lnTo>
                      <a:lnTo>
                        <a:pt x="354" y="1292"/>
                      </a:lnTo>
                      <a:lnTo>
                        <a:pt x="355" y="1293"/>
                      </a:lnTo>
                      <a:lnTo>
                        <a:pt x="354" y="1294"/>
                      </a:lnTo>
                      <a:lnTo>
                        <a:pt x="348" y="1295"/>
                      </a:lnTo>
                      <a:lnTo>
                        <a:pt x="348" y="1295"/>
                      </a:lnTo>
                      <a:lnTo>
                        <a:pt x="345" y="1295"/>
                      </a:lnTo>
                      <a:lnTo>
                        <a:pt x="342" y="1296"/>
                      </a:lnTo>
                      <a:lnTo>
                        <a:pt x="340" y="1298"/>
                      </a:lnTo>
                      <a:lnTo>
                        <a:pt x="338" y="1300"/>
                      </a:lnTo>
                      <a:lnTo>
                        <a:pt x="337" y="1301"/>
                      </a:lnTo>
                      <a:lnTo>
                        <a:pt x="337" y="1304"/>
                      </a:lnTo>
                      <a:lnTo>
                        <a:pt x="338" y="1305"/>
                      </a:lnTo>
                      <a:lnTo>
                        <a:pt x="341" y="1306"/>
                      </a:lnTo>
                      <a:lnTo>
                        <a:pt x="341" y="1306"/>
                      </a:lnTo>
                      <a:lnTo>
                        <a:pt x="344" y="1307"/>
                      </a:lnTo>
                      <a:lnTo>
                        <a:pt x="347" y="1309"/>
                      </a:lnTo>
                      <a:lnTo>
                        <a:pt x="350" y="1313"/>
                      </a:lnTo>
                      <a:lnTo>
                        <a:pt x="353" y="1318"/>
                      </a:lnTo>
                      <a:lnTo>
                        <a:pt x="355" y="1323"/>
                      </a:lnTo>
                      <a:lnTo>
                        <a:pt x="356" y="1329"/>
                      </a:lnTo>
                      <a:lnTo>
                        <a:pt x="357" y="1335"/>
                      </a:lnTo>
                      <a:lnTo>
                        <a:pt x="357" y="1341"/>
                      </a:lnTo>
                      <a:lnTo>
                        <a:pt x="357" y="1341"/>
                      </a:lnTo>
                      <a:lnTo>
                        <a:pt x="356" y="1352"/>
                      </a:lnTo>
                      <a:lnTo>
                        <a:pt x="356" y="1362"/>
                      </a:lnTo>
                      <a:lnTo>
                        <a:pt x="356" y="1365"/>
                      </a:lnTo>
                      <a:lnTo>
                        <a:pt x="355" y="1367"/>
                      </a:lnTo>
                      <a:lnTo>
                        <a:pt x="354" y="1369"/>
                      </a:lnTo>
                      <a:lnTo>
                        <a:pt x="352" y="1370"/>
                      </a:lnTo>
                      <a:lnTo>
                        <a:pt x="352" y="1370"/>
                      </a:lnTo>
                      <a:lnTo>
                        <a:pt x="348" y="1370"/>
                      </a:lnTo>
                      <a:lnTo>
                        <a:pt x="346" y="1371"/>
                      </a:lnTo>
                      <a:lnTo>
                        <a:pt x="344" y="1373"/>
                      </a:lnTo>
                      <a:lnTo>
                        <a:pt x="343" y="1376"/>
                      </a:lnTo>
                      <a:lnTo>
                        <a:pt x="342" y="1378"/>
                      </a:lnTo>
                      <a:lnTo>
                        <a:pt x="342" y="1381"/>
                      </a:lnTo>
                      <a:lnTo>
                        <a:pt x="343" y="1383"/>
                      </a:lnTo>
                      <a:lnTo>
                        <a:pt x="345" y="1385"/>
                      </a:lnTo>
                      <a:lnTo>
                        <a:pt x="345" y="1385"/>
                      </a:lnTo>
                      <a:lnTo>
                        <a:pt x="348" y="1388"/>
                      </a:lnTo>
                      <a:lnTo>
                        <a:pt x="350" y="1394"/>
                      </a:lnTo>
                      <a:lnTo>
                        <a:pt x="351" y="1406"/>
                      </a:lnTo>
                      <a:lnTo>
                        <a:pt x="351" y="1416"/>
                      </a:lnTo>
                      <a:lnTo>
                        <a:pt x="350" y="1422"/>
                      </a:lnTo>
                      <a:lnTo>
                        <a:pt x="350" y="1422"/>
                      </a:lnTo>
                      <a:lnTo>
                        <a:pt x="352" y="1422"/>
                      </a:lnTo>
                      <a:lnTo>
                        <a:pt x="355" y="1423"/>
                      </a:lnTo>
                      <a:lnTo>
                        <a:pt x="356" y="1424"/>
                      </a:lnTo>
                      <a:lnTo>
                        <a:pt x="358" y="1426"/>
                      </a:lnTo>
                      <a:lnTo>
                        <a:pt x="358" y="1428"/>
                      </a:lnTo>
                      <a:lnTo>
                        <a:pt x="357" y="1430"/>
                      </a:lnTo>
                      <a:lnTo>
                        <a:pt x="357" y="1430"/>
                      </a:lnTo>
                      <a:lnTo>
                        <a:pt x="355" y="1435"/>
                      </a:lnTo>
                      <a:lnTo>
                        <a:pt x="352" y="1438"/>
                      </a:lnTo>
                      <a:lnTo>
                        <a:pt x="350" y="1442"/>
                      </a:lnTo>
                      <a:lnTo>
                        <a:pt x="350" y="1450"/>
                      </a:lnTo>
                      <a:lnTo>
                        <a:pt x="350" y="1450"/>
                      </a:lnTo>
                      <a:lnTo>
                        <a:pt x="350" y="1477"/>
                      </a:lnTo>
                      <a:lnTo>
                        <a:pt x="351" y="1491"/>
                      </a:lnTo>
                      <a:lnTo>
                        <a:pt x="352" y="1496"/>
                      </a:lnTo>
                      <a:lnTo>
                        <a:pt x="352" y="1499"/>
                      </a:lnTo>
                      <a:lnTo>
                        <a:pt x="352" y="1499"/>
                      </a:lnTo>
                      <a:lnTo>
                        <a:pt x="354" y="1501"/>
                      </a:lnTo>
                      <a:lnTo>
                        <a:pt x="355" y="1505"/>
                      </a:lnTo>
                      <a:lnTo>
                        <a:pt x="354" y="1511"/>
                      </a:lnTo>
                      <a:lnTo>
                        <a:pt x="348" y="1523"/>
                      </a:lnTo>
                      <a:lnTo>
                        <a:pt x="348" y="1523"/>
                      </a:lnTo>
                      <a:lnTo>
                        <a:pt x="341" y="1540"/>
                      </a:lnTo>
                      <a:lnTo>
                        <a:pt x="335" y="1558"/>
                      </a:lnTo>
                      <a:lnTo>
                        <a:pt x="330" y="1567"/>
                      </a:lnTo>
                      <a:lnTo>
                        <a:pt x="327" y="1573"/>
                      </a:lnTo>
                      <a:lnTo>
                        <a:pt x="323" y="1578"/>
                      </a:lnTo>
                      <a:lnTo>
                        <a:pt x="322" y="1579"/>
                      </a:lnTo>
                      <a:lnTo>
                        <a:pt x="319" y="1579"/>
                      </a:lnTo>
                      <a:lnTo>
                        <a:pt x="319" y="1579"/>
                      </a:lnTo>
                      <a:lnTo>
                        <a:pt x="297" y="1578"/>
                      </a:lnTo>
                      <a:lnTo>
                        <a:pt x="287" y="1578"/>
                      </a:lnTo>
                      <a:lnTo>
                        <a:pt x="285" y="1578"/>
                      </a:lnTo>
                      <a:lnTo>
                        <a:pt x="283" y="1580"/>
                      </a:lnTo>
                      <a:lnTo>
                        <a:pt x="283" y="1580"/>
                      </a:lnTo>
                      <a:lnTo>
                        <a:pt x="283" y="1581"/>
                      </a:lnTo>
                      <a:lnTo>
                        <a:pt x="281" y="1581"/>
                      </a:lnTo>
                      <a:lnTo>
                        <a:pt x="273" y="1582"/>
                      </a:lnTo>
                      <a:lnTo>
                        <a:pt x="265" y="1582"/>
                      </a:lnTo>
                      <a:lnTo>
                        <a:pt x="256" y="1583"/>
                      </a:lnTo>
                      <a:lnTo>
                        <a:pt x="256" y="1583"/>
                      </a:lnTo>
                      <a:lnTo>
                        <a:pt x="248" y="1585"/>
                      </a:lnTo>
                      <a:lnTo>
                        <a:pt x="244" y="1588"/>
                      </a:lnTo>
                      <a:lnTo>
                        <a:pt x="241" y="1592"/>
                      </a:lnTo>
                      <a:lnTo>
                        <a:pt x="240" y="1597"/>
                      </a:lnTo>
                      <a:lnTo>
                        <a:pt x="240" y="1597"/>
                      </a:lnTo>
                      <a:lnTo>
                        <a:pt x="239" y="1600"/>
                      </a:lnTo>
                      <a:lnTo>
                        <a:pt x="239" y="1601"/>
                      </a:lnTo>
                      <a:lnTo>
                        <a:pt x="236" y="1604"/>
                      </a:lnTo>
                      <a:lnTo>
                        <a:pt x="232" y="1604"/>
                      </a:lnTo>
                      <a:lnTo>
                        <a:pt x="231" y="1604"/>
                      </a:lnTo>
                      <a:lnTo>
                        <a:pt x="231" y="1604"/>
                      </a:lnTo>
                      <a:lnTo>
                        <a:pt x="228" y="1610"/>
                      </a:lnTo>
                      <a:lnTo>
                        <a:pt x="225" y="1616"/>
                      </a:lnTo>
                      <a:lnTo>
                        <a:pt x="223" y="1619"/>
                      </a:lnTo>
                      <a:lnTo>
                        <a:pt x="219" y="1620"/>
                      </a:lnTo>
                      <a:lnTo>
                        <a:pt x="219" y="1620"/>
                      </a:lnTo>
                      <a:lnTo>
                        <a:pt x="214" y="1623"/>
                      </a:lnTo>
                      <a:lnTo>
                        <a:pt x="211" y="1627"/>
                      </a:lnTo>
                      <a:lnTo>
                        <a:pt x="209" y="1633"/>
                      </a:lnTo>
                      <a:lnTo>
                        <a:pt x="209" y="1639"/>
                      </a:lnTo>
                      <a:lnTo>
                        <a:pt x="209" y="1639"/>
                      </a:lnTo>
                      <a:lnTo>
                        <a:pt x="210" y="1643"/>
                      </a:lnTo>
                      <a:lnTo>
                        <a:pt x="211" y="1648"/>
                      </a:lnTo>
                      <a:lnTo>
                        <a:pt x="216" y="1656"/>
                      </a:lnTo>
                      <a:lnTo>
                        <a:pt x="219" y="1663"/>
                      </a:lnTo>
                      <a:lnTo>
                        <a:pt x="221" y="1666"/>
                      </a:lnTo>
                      <a:lnTo>
                        <a:pt x="219" y="1669"/>
                      </a:lnTo>
                      <a:lnTo>
                        <a:pt x="219" y="1669"/>
                      </a:lnTo>
                      <a:lnTo>
                        <a:pt x="217" y="1671"/>
                      </a:lnTo>
                      <a:lnTo>
                        <a:pt x="215" y="1672"/>
                      </a:lnTo>
                      <a:lnTo>
                        <a:pt x="209" y="1674"/>
                      </a:lnTo>
                      <a:lnTo>
                        <a:pt x="192" y="1677"/>
                      </a:lnTo>
                      <a:lnTo>
                        <a:pt x="192" y="1677"/>
                      </a:lnTo>
                      <a:lnTo>
                        <a:pt x="188" y="1678"/>
                      </a:lnTo>
                      <a:lnTo>
                        <a:pt x="185" y="1680"/>
                      </a:lnTo>
                      <a:lnTo>
                        <a:pt x="180" y="1683"/>
                      </a:lnTo>
                      <a:lnTo>
                        <a:pt x="173" y="1687"/>
                      </a:lnTo>
                      <a:lnTo>
                        <a:pt x="170" y="1688"/>
                      </a:lnTo>
                      <a:lnTo>
                        <a:pt x="166" y="1688"/>
                      </a:lnTo>
                      <a:lnTo>
                        <a:pt x="166" y="1688"/>
                      </a:lnTo>
                      <a:lnTo>
                        <a:pt x="160" y="1688"/>
                      </a:lnTo>
                      <a:lnTo>
                        <a:pt x="155" y="1687"/>
                      </a:lnTo>
                      <a:lnTo>
                        <a:pt x="150" y="1685"/>
                      </a:lnTo>
                      <a:lnTo>
                        <a:pt x="144" y="1682"/>
                      </a:lnTo>
                      <a:lnTo>
                        <a:pt x="140" y="1679"/>
                      </a:lnTo>
                      <a:lnTo>
                        <a:pt x="137" y="1676"/>
                      </a:lnTo>
                      <a:lnTo>
                        <a:pt x="137" y="1672"/>
                      </a:lnTo>
                      <a:lnTo>
                        <a:pt x="138" y="1668"/>
                      </a:lnTo>
                      <a:lnTo>
                        <a:pt x="138" y="1668"/>
                      </a:lnTo>
                      <a:lnTo>
                        <a:pt x="142" y="1661"/>
                      </a:lnTo>
                      <a:lnTo>
                        <a:pt x="143" y="1657"/>
                      </a:lnTo>
                      <a:lnTo>
                        <a:pt x="143" y="1654"/>
                      </a:lnTo>
                      <a:lnTo>
                        <a:pt x="143" y="1651"/>
                      </a:lnTo>
                      <a:lnTo>
                        <a:pt x="142" y="1648"/>
                      </a:lnTo>
                      <a:lnTo>
                        <a:pt x="137" y="1640"/>
                      </a:lnTo>
                      <a:lnTo>
                        <a:pt x="137" y="1640"/>
                      </a:lnTo>
                      <a:lnTo>
                        <a:pt x="129" y="1631"/>
                      </a:lnTo>
                      <a:lnTo>
                        <a:pt x="121" y="1622"/>
                      </a:lnTo>
                      <a:lnTo>
                        <a:pt x="116" y="1617"/>
                      </a:lnTo>
                      <a:lnTo>
                        <a:pt x="112" y="1612"/>
                      </a:lnTo>
                      <a:lnTo>
                        <a:pt x="109" y="1606"/>
                      </a:lnTo>
                      <a:lnTo>
                        <a:pt x="108" y="1599"/>
                      </a:lnTo>
                      <a:lnTo>
                        <a:pt x="108" y="1599"/>
                      </a:lnTo>
                      <a:lnTo>
                        <a:pt x="107" y="1593"/>
                      </a:lnTo>
                      <a:lnTo>
                        <a:pt x="109" y="1590"/>
                      </a:lnTo>
                      <a:lnTo>
                        <a:pt x="112" y="1587"/>
                      </a:lnTo>
                      <a:lnTo>
                        <a:pt x="115" y="1586"/>
                      </a:lnTo>
                      <a:lnTo>
                        <a:pt x="123" y="1586"/>
                      </a:lnTo>
                      <a:lnTo>
                        <a:pt x="126" y="1587"/>
                      </a:lnTo>
                      <a:lnTo>
                        <a:pt x="126" y="1587"/>
                      </a:lnTo>
                      <a:lnTo>
                        <a:pt x="125" y="1583"/>
                      </a:lnTo>
                      <a:lnTo>
                        <a:pt x="122" y="1579"/>
                      </a:lnTo>
                      <a:lnTo>
                        <a:pt x="117" y="1574"/>
                      </a:lnTo>
                      <a:lnTo>
                        <a:pt x="117" y="1574"/>
                      </a:lnTo>
                      <a:lnTo>
                        <a:pt x="114" y="1571"/>
                      </a:lnTo>
                      <a:lnTo>
                        <a:pt x="112" y="1568"/>
                      </a:lnTo>
                      <a:lnTo>
                        <a:pt x="113" y="1567"/>
                      </a:lnTo>
                      <a:lnTo>
                        <a:pt x="114" y="1566"/>
                      </a:lnTo>
                      <a:lnTo>
                        <a:pt x="116" y="1565"/>
                      </a:lnTo>
                      <a:lnTo>
                        <a:pt x="118" y="1565"/>
                      </a:lnTo>
                      <a:lnTo>
                        <a:pt x="118" y="1565"/>
                      </a:lnTo>
                      <a:lnTo>
                        <a:pt x="122" y="1565"/>
                      </a:lnTo>
                      <a:lnTo>
                        <a:pt x="125" y="1564"/>
                      </a:lnTo>
                      <a:lnTo>
                        <a:pt x="128" y="1562"/>
                      </a:lnTo>
                      <a:lnTo>
                        <a:pt x="130" y="1559"/>
                      </a:lnTo>
                      <a:lnTo>
                        <a:pt x="133" y="1554"/>
                      </a:lnTo>
                      <a:lnTo>
                        <a:pt x="135" y="1548"/>
                      </a:lnTo>
                      <a:lnTo>
                        <a:pt x="135" y="1548"/>
                      </a:lnTo>
                      <a:lnTo>
                        <a:pt x="135" y="1543"/>
                      </a:lnTo>
                      <a:lnTo>
                        <a:pt x="132" y="1541"/>
                      </a:lnTo>
                      <a:lnTo>
                        <a:pt x="127" y="1536"/>
                      </a:lnTo>
                      <a:lnTo>
                        <a:pt x="118" y="1530"/>
                      </a:lnTo>
                      <a:lnTo>
                        <a:pt x="114" y="1526"/>
                      </a:lnTo>
                      <a:lnTo>
                        <a:pt x="110" y="1522"/>
                      </a:lnTo>
                      <a:lnTo>
                        <a:pt x="110" y="1522"/>
                      </a:lnTo>
                      <a:lnTo>
                        <a:pt x="102" y="1512"/>
                      </a:lnTo>
                      <a:lnTo>
                        <a:pt x="97" y="1502"/>
                      </a:lnTo>
                      <a:lnTo>
                        <a:pt x="93" y="1496"/>
                      </a:lnTo>
                      <a:lnTo>
                        <a:pt x="90" y="1493"/>
                      </a:lnTo>
                      <a:lnTo>
                        <a:pt x="87" y="1491"/>
                      </a:lnTo>
                      <a:lnTo>
                        <a:pt x="87" y="1491"/>
                      </a:lnTo>
                      <a:lnTo>
                        <a:pt x="80" y="1486"/>
                      </a:lnTo>
                      <a:lnTo>
                        <a:pt x="73" y="1480"/>
                      </a:lnTo>
                      <a:lnTo>
                        <a:pt x="70" y="1476"/>
                      </a:lnTo>
                      <a:lnTo>
                        <a:pt x="68" y="1471"/>
                      </a:lnTo>
                      <a:lnTo>
                        <a:pt x="66" y="1466"/>
                      </a:lnTo>
                      <a:lnTo>
                        <a:pt x="65" y="1459"/>
                      </a:lnTo>
                      <a:lnTo>
                        <a:pt x="65" y="1459"/>
                      </a:lnTo>
                      <a:lnTo>
                        <a:pt x="64" y="1443"/>
                      </a:lnTo>
                      <a:lnTo>
                        <a:pt x="62" y="1439"/>
                      </a:lnTo>
                      <a:lnTo>
                        <a:pt x="59" y="1437"/>
                      </a:lnTo>
                      <a:lnTo>
                        <a:pt x="59" y="1437"/>
                      </a:lnTo>
                      <a:lnTo>
                        <a:pt x="58" y="1436"/>
                      </a:lnTo>
                      <a:lnTo>
                        <a:pt x="58" y="1434"/>
                      </a:lnTo>
                      <a:lnTo>
                        <a:pt x="58" y="1426"/>
                      </a:lnTo>
                      <a:lnTo>
                        <a:pt x="59" y="1422"/>
                      </a:lnTo>
                      <a:lnTo>
                        <a:pt x="58" y="1418"/>
                      </a:lnTo>
                      <a:lnTo>
                        <a:pt x="57" y="1413"/>
                      </a:lnTo>
                      <a:lnTo>
                        <a:pt x="55" y="1410"/>
                      </a:lnTo>
                      <a:lnTo>
                        <a:pt x="55" y="1410"/>
                      </a:lnTo>
                      <a:lnTo>
                        <a:pt x="49" y="1404"/>
                      </a:lnTo>
                      <a:lnTo>
                        <a:pt x="43" y="1396"/>
                      </a:lnTo>
                      <a:lnTo>
                        <a:pt x="41" y="1392"/>
                      </a:lnTo>
                      <a:lnTo>
                        <a:pt x="40" y="1387"/>
                      </a:lnTo>
                      <a:lnTo>
                        <a:pt x="41" y="1383"/>
                      </a:lnTo>
                      <a:lnTo>
                        <a:pt x="42" y="1378"/>
                      </a:lnTo>
                      <a:lnTo>
                        <a:pt x="42" y="1378"/>
                      </a:lnTo>
                      <a:lnTo>
                        <a:pt x="46" y="1367"/>
                      </a:lnTo>
                      <a:lnTo>
                        <a:pt x="50" y="1357"/>
                      </a:lnTo>
                      <a:lnTo>
                        <a:pt x="51" y="1348"/>
                      </a:lnTo>
                      <a:lnTo>
                        <a:pt x="51" y="1341"/>
                      </a:lnTo>
                      <a:lnTo>
                        <a:pt x="51" y="1341"/>
                      </a:lnTo>
                      <a:lnTo>
                        <a:pt x="50" y="1337"/>
                      </a:lnTo>
                      <a:lnTo>
                        <a:pt x="49" y="1335"/>
                      </a:lnTo>
                      <a:lnTo>
                        <a:pt x="47" y="1334"/>
                      </a:lnTo>
                      <a:lnTo>
                        <a:pt x="45" y="1334"/>
                      </a:lnTo>
                      <a:lnTo>
                        <a:pt x="42" y="1334"/>
                      </a:lnTo>
                      <a:lnTo>
                        <a:pt x="40" y="1335"/>
                      </a:lnTo>
                      <a:lnTo>
                        <a:pt x="37" y="1337"/>
                      </a:lnTo>
                      <a:lnTo>
                        <a:pt x="37" y="1337"/>
                      </a:lnTo>
                      <a:lnTo>
                        <a:pt x="31" y="1341"/>
                      </a:lnTo>
                      <a:lnTo>
                        <a:pt x="29" y="1342"/>
                      </a:lnTo>
                      <a:lnTo>
                        <a:pt x="28" y="1341"/>
                      </a:lnTo>
                      <a:lnTo>
                        <a:pt x="29" y="1338"/>
                      </a:lnTo>
                      <a:lnTo>
                        <a:pt x="29" y="1338"/>
                      </a:lnTo>
                      <a:lnTo>
                        <a:pt x="31" y="1333"/>
                      </a:lnTo>
                      <a:lnTo>
                        <a:pt x="33" y="1329"/>
                      </a:lnTo>
                      <a:lnTo>
                        <a:pt x="33" y="1326"/>
                      </a:lnTo>
                      <a:lnTo>
                        <a:pt x="33" y="1326"/>
                      </a:lnTo>
                      <a:lnTo>
                        <a:pt x="31" y="1325"/>
                      </a:lnTo>
                      <a:lnTo>
                        <a:pt x="31" y="1325"/>
                      </a:lnTo>
                      <a:lnTo>
                        <a:pt x="19" y="1325"/>
                      </a:lnTo>
                      <a:lnTo>
                        <a:pt x="17" y="1324"/>
                      </a:lnTo>
                      <a:lnTo>
                        <a:pt x="14" y="1323"/>
                      </a:lnTo>
                      <a:lnTo>
                        <a:pt x="13" y="1321"/>
                      </a:lnTo>
                      <a:lnTo>
                        <a:pt x="12" y="1318"/>
                      </a:lnTo>
                      <a:lnTo>
                        <a:pt x="12" y="1318"/>
                      </a:lnTo>
                      <a:lnTo>
                        <a:pt x="12" y="1312"/>
                      </a:lnTo>
                      <a:lnTo>
                        <a:pt x="13" y="1308"/>
                      </a:lnTo>
                      <a:lnTo>
                        <a:pt x="12" y="1306"/>
                      </a:lnTo>
                      <a:lnTo>
                        <a:pt x="10" y="1305"/>
                      </a:lnTo>
                      <a:lnTo>
                        <a:pt x="10" y="1305"/>
                      </a:lnTo>
                      <a:lnTo>
                        <a:pt x="8" y="1302"/>
                      </a:lnTo>
                      <a:lnTo>
                        <a:pt x="7" y="1299"/>
                      </a:lnTo>
                      <a:lnTo>
                        <a:pt x="8" y="1287"/>
                      </a:lnTo>
                      <a:lnTo>
                        <a:pt x="8" y="1287"/>
                      </a:lnTo>
                      <a:lnTo>
                        <a:pt x="8" y="1276"/>
                      </a:lnTo>
                      <a:lnTo>
                        <a:pt x="8" y="1271"/>
                      </a:lnTo>
                      <a:lnTo>
                        <a:pt x="5" y="1268"/>
                      </a:lnTo>
                      <a:lnTo>
                        <a:pt x="5" y="1268"/>
                      </a:lnTo>
                      <a:lnTo>
                        <a:pt x="2" y="1264"/>
                      </a:lnTo>
                      <a:lnTo>
                        <a:pt x="1" y="1259"/>
                      </a:lnTo>
                      <a:lnTo>
                        <a:pt x="0" y="1257"/>
                      </a:lnTo>
                      <a:lnTo>
                        <a:pt x="0" y="1255"/>
                      </a:lnTo>
                      <a:lnTo>
                        <a:pt x="1" y="1254"/>
                      </a:lnTo>
                      <a:lnTo>
                        <a:pt x="3" y="1253"/>
                      </a:lnTo>
                      <a:lnTo>
                        <a:pt x="3" y="1253"/>
                      </a:lnTo>
                      <a:lnTo>
                        <a:pt x="8" y="1253"/>
                      </a:lnTo>
                      <a:lnTo>
                        <a:pt x="10" y="1254"/>
                      </a:lnTo>
                      <a:lnTo>
                        <a:pt x="10" y="1255"/>
                      </a:lnTo>
                      <a:lnTo>
                        <a:pt x="10" y="1255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43" name="Freeform 71">
                  <a:extLst>
                    <a:ext uri="{FF2B5EF4-FFF2-40B4-BE49-F238E27FC236}">
                      <a16:creationId xmlns:a16="http://schemas.microsoft.com/office/drawing/2014/main" id="{1530951B-445E-4E20-9E9E-01C862DC46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09" y="1793"/>
                  <a:ext cx="31" cy="110"/>
                </a:xfrm>
                <a:custGeom>
                  <a:avLst/>
                  <a:gdLst>
                    <a:gd name="T0" fmla="*/ 4 w 31"/>
                    <a:gd name="T1" fmla="*/ 109 h 110"/>
                    <a:gd name="T2" fmla="*/ 4 w 31"/>
                    <a:gd name="T3" fmla="*/ 109 h 110"/>
                    <a:gd name="T4" fmla="*/ 3 w 31"/>
                    <a:gd name="T5" fmla="*/ 97 h 110"/>
                    <a:gd name="T6" fmla="*/ 2 w 31"/>
                    <a:gd name="T7" fmla="*/ 87 h 110"/>
                    <a:gd name="T8" fmla="*/ 0 w 31"/>
                    <a:gd name="T9" fmla="*/ 82 h 110"/>
                    <a:gd name="T10" fmla="*/ 0 w 31"/>
                    <a:gd name="T11" fmla="*/ 82 h 110"/>
                    <a:gd name="T12" fmla="*/ 0 w 31"/>
                    <a:gd name="T13" fmla="*/ 80 h 110"/>
                    <a:gd name="T14" fmla="*/ 1 w 31"/>
                    <a:gd name="T15" fmla="*/ 77 h 110"/>
                    <a:gd name="T16" fmla="*/ 4 w 31"/>
                    <a:gd name="T17" fmla="*/ 70 h 110"/>
                    <a:gd name="T18" fmla="*/ 8 w 31"/>
                    <a:gd name="T19" fmla="*/ 63 h 110"/>
                    <a:gd name="T20" fmla="*/ 10 w 31"/>
                    <a:gd name="T21" fmla="*/ 58 h 110"/>
                    <a:gd name="T22" fmla="*/ 11 w 31"/>
                    <a:gd name="T23" fmla="*/ 54 h 110"/>
                    <a:gd name="T24" fmla="*/ 11 w 31"/>
                    <a:gd name="T25" fmla="*/ 54 h 110"/>
                    <a:gd name="T26" fmla="*/ 14 w 31"/>
                    <a:gd name="T27" fmla="*/ 40 h 110"/>
                    <a:gd name="T28" fmla="*/ 18 w 31"/>
                    <a:gd name="T29" fmla="*/ 22 h 110"/>
                    <a:gd name="T30" fmla="*/ 22 w 31"/>
                    <a:gd name="T31" fmla="*/ 7 h 110"/>
                    <a:gd name="T32" fmla="*/ 25 w 31"/>
                    <a:gd name="T33" fmla="*/ 3 h 110"/>
                    <a:gd name="T34" fmla="*/ 27 w 31"/>
                    <a:gd name="T35" fmla="*/ 1 h 110"/>
                    <a:gd name="T36" fmla="*/ 28 w 31"/>
                    <a:gd name="T37" fmla="*/ 0 h 110"/>
                    <a:gd name="T38" fmla="*/ 28 w 31"/>
                    <a:gd name="T39" fmla="*/ 0 h 110"/>
                    <a:gd name="T40" fmla="*/ 29 w 31"/>
                    <a:gd name="T41" fmla="*/ 1 h 110"/>
                    <a:gd name="T42" fmla="*/ 30 w 31"/>
                    <a:gd name="T43" fmla="*/ 3 h 110"/>
                    <a:gd name="T44" fmla="*/ 31 w 31"/>
                    <a:gd name="T45" fmla="*/ 7 h 110"/>
                    <a:gd name="T46" fmla="*/ 28 w 31"/>
                    <a:gd name="T47" fmla="*/ 21 h 110"/>
                    <a:gd name="T48" fmla="*/ 28 w 31"/>
                    <a:gd name="T49" fmla="*/ 21 h 110"/>
                    <a:gd name="T50" fmla="*/ 21 w 31"/>
                    <a:gd name="T51" fmla="*/ 43 h 110"/>
                    <a:gd name="T52" fmla="*/ 18 w 31"/>
                    <a:gd name="T53" fmla="*/ 56 h 110"/>
                    <a:gd name="T54" fmla="*/ 16 w 31"/>
                    <a:gd name="T55" fmla="*/ 67 h 110"/>
                    <a:gd name="T56" fmla="*/ 16 w 31"/>
                    <a:gd name="T57" fmla="*/ 67 h 110"/>
                    <a:gd name="T58" fmla="*/ 16 w 31"/>
                    <a:gd name="T59" fmla="*/ 79 h 110"/>
                    <a:gd name="T60" fmla="*/ 14 w 31"/>
                    <a:gd name="T61" fmla="*/ 92 h 110"/>
                    <a:gd name="T62" fmla="*/ 10 w 31"/>
                    <a:gd name="T63" fmla="*/ 104 h 110"/>
                    <a:gd name="T64" fmla="*/ 8 w 31"/>
                    <a:gd name="T65" fmla="*/ 109 h 110"/>
                    <a:gd name="T66" fmla="*/ 8 w 31"/>
                    <a:gd name="T67" fmla="*/ 109 h 110"/>
                    <a:gd name="T68" fmla="*/ 6 w 31"/>
                    <a:gd name="T69" fmla="*/ 110 h 110"/>
                    <a:gd name="T70" fmla="*/ 5 w 31"/>
                    <a:gd name="T71" fmla="*/ 110 h 110"/>
                    <a:gd name="T72" fmla="*/ 4 w 31"/>
                    <a:gd name="T73" fmla="*/ 109 h 110"/>
                    <a:gd name="T74" fmla="*/ 4 w 31"/>
                    <a:gd name="T75" fmla="*/ 109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31" h="110">
                      <a:moveTo>
                        <a:pt x="4" y="109"/>
                      </a:moveTo>
                      <a:lnTo>
                        <a:pt x="4" y="109"/>
                      </a:lnTo>
                      <a:lnTo>
                        <a:pt x="3" y="97"/>
                      </a:lnTo>
                      <a:lnTo>
                        <a:pt x="2" y="87"/>
                      </a:lnTo>
                      <a:lnTo>
                        <a:pt x="0" y="82"/>
                      </a:lnTo>
                      <a:lnTo>
                        <a:pt x="0" y="82"/>
                      </a:lnTo>
                      <a:lnTo>
                        <a:pt x="0" y="80"/>
                      </a:lnTo>
                      <a:lnTo>
                        <a:pt x="1" y="77"/>
                      </a:lnTo>
                      <a:lnTo>
                        <a:pt x="4" y="70"/>
                      </a:lnTo>
                      <a:lnTo>
                        <a:pt x="8" y="63"/>
                      </a:lnTo>
                      <a:lnTo>
                        <a:pt x="10" y="58"/>
                      </a:lnTo>
                      <a:lnTo>
                        <a:pt x="11" y="54"/>
                      </a:lnTo>
                      <a:lnTo>
                        <a:pt x="11" y="54"/>
                      </a:lnTo>
                      <a:lnTo>
                        <a:pt x="14" y="40"/>
                      </a:lnTo>
                      <a:lnTo>
                        <a:pt x="18" y="22"/>
                      </a:lnTo>
                      <a:lnTo>
                        <a:pt x="22" y="7"/>
                      </a:lnTo>
                      <a:lnTo>
                        <a:pt x="25" y="3"/>
                      </a:lnTo>
                      <a:lnTo>
                        <a:pt x="27" y="1"/>
                      </a:lnTo>
                      <a:lnTo>
                        <a:pt x="28" y="0"/>
                      </a:lnTo>
                      <a:lnTo>
                        <a:pt x="28" y="0"/>
                      </a:lnTo>
                      <a:lnTo>
                        <a:pt x="29" y="1"/>
                      </a:lnTo>
                      <a:lnTo>
                        <a:pt x="30" y="3"/>
                      </a:lnTo>
                      <a:lnTo>
                        <a:pt x="31" y="7"/>
                      </a:lnTo>
                      <a:lnTo>
                        <a:pt x="28" y="21"/>
                      </a:lnTo>
                      <a:lnTo>
                        <a:pt x="28" y="21"/>
                      </a:lnTo>
                      <a:lnTo>
                        <a:pt x="21" y="43"/>
                      </a:lnTo>
                      <a:lnTo>
                        <a:pt x="18" y="56"/>
                      </a:lnTo>
                      <a:lnTo>
                        <a:pt x="16" y="67"/>
                      </a:lnTo>
                      <a:lnTo>
                        <a:pt x="16" y="67"/>
                      </a:lnTo>
                      <a:lnTo>
                        <a:pt x="16" y="79"/>
                      </a:lnTo>
                      <a:lnTo>
                        <a:pt x="14" y="92"/>
                      </a:lnTo>
                      <a:lnTo>
                        <a:pt x="10" y="104"/>
                      </a:lnTo>
                      <a:lnTo>
                        <a:pt x="8" y="109"/>
                      </a:lnTo>
                      <a:lnTo>
                        <a:pt x="8" y="109"/>
                      </a:lnTo>
                      <a:lnTo>
                        <a:pt x="6" y="110"/>
                      </a:lnTo>
                      <a:lnTo>
                        <a:pt x="5" y="110"/>
                      </a:lnTo>
                      <a:lnTo>
                        <a:pt x="4" y="109"/>
                      </a:lnTo>
                      <a:lnTo>
                        <a:pt x="4" y="10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44" name="Freeform 72">
                  <a:extLst>
                    <a:ext uri="{FF2B5EF4-FFF2-40B4-BE49-F238E27FC236}">
                      <a16:creationId xmlns:a16="http://schemas.microsoft.com/office/drawing/2014/main" id="{1E695FC6-E5B2-452F-B81C-631798988C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14" y="1697"/>
                  <a:ext cx="37" cy="87"/>
                </a:xfrm>
                <a:custGeom>
                  <a:avLst/>
                  <a:gdLst>
                    <a:gd name="T0" fmla="*/ 1 w 37"/>
                    <a:gd name="T1" fmla="*/ 36 h 87"/>
                    <a:gd name="T2" fmla="*/ 1 w 37"/>
                    <a:gd name="T3" fmla="*/ 36 h 87"/>
                    <a:gd name="T4" fmla="*/ 3 w 37"/>
                    <a:gd name="T5" fmla="*/ 35 h 87"/>
                    <a:gd name="T6" fmla="*/ 9 w 37"/>
                    <a:gd name="T7" fmla="*/ 31 h 87"/>
                    <a:gd name="T8" fmla="*/ 12 w 37"/>
                    <a:gd name="T9" fmla="*/ 28 h 87"/>
                    <a:gd name="T10" fmla="*/ 14 w 37"/>
                    <a:gd name="T11" fmla="*/ 24 h 87"/>
                    <a:gd name="T12" fmla="*/ 15 w 37"/>
                    <a:gd name="T13" fmla="*/ 21 h 87"/>
                    <a:gd name="T14" fmla="*/ 16 w 37"/>
                    <a:gd name="T15" fmla="*/ 17 h 87"/>
                    <a:gd name="T16" fmla="*/ 16 w 37"/>
                    <a:gd name="T17" fmla="*/ 17 h 87"/>
                    <a:gd name="T18" fmla="*/ 16 w 37"/>
                    <a:gd name="T19" fmla="*/ 14 h 87"/>
                    <a:gd name="T20" fmla="*/ 17 w 37"/>
                    <a:gd name="T21" fmla="*/ 9 h 87"/>
                    <a:gd name="T22" fmla="*/ 18 w 37"/>
                    <a:gd name="T23" fmla="*/ 6 h 87"/>
                    <a:gd name="T24" fmla="*/ 20 w 37"/>
                    <a:gd name="T25" fmla="*/ 4 h 87"/>
                    <a:gd name="T26" fmla="*/ 23 w 37"/>
                    <a:gd name="T27" fmla="*/ 2 h 87"/>
                    <a:gd name="T28" fmla="*/ 25 w 37"/>
                    <a:gd name="T29" fmla="*/ 1 h 87"/>
                    <a:gd name="T30" fmla="*/ 28 w 37"/>
                    <a:gd name="T31" fmla="*/ 0 h 87"/>
                    <a:gd name="T32" fmla="*/ 31 w 37"/>
                    <a:gd name="T33" fmla="*/ 1 h 87"/>
                    <a:gd name="T34" fmla="*/ 31 w 37"/>
                    <a:gd name="T35" fmla="*/ 1 h 87"/>
                    <a:gd name="T36" fmla="*/ 33 w 37"/>
                    <a:gd name="T37" fmla="*/ 1 h 87"/>
                    <a:gd name="T38" fmla="*/ 35 w 37"/>
                    <a:gd name="T39" fmla="*/ 2 h 87"/>
                    <a:gd name="T40" fmla="*/ 37 w 37"/>
                    <a:gd name="T41" fmla="*/ 4 h 87"/>
                    <a:gd name="T42" fmla="*/ 37 w 37"/>
                    <a:gd name="T43" fmla="*/ 6 h 87"/>
                    <a:gd name="T44" fmla="*/ 37 w 37"/>
                    <a:gd name="T45" fmla="*/ 11 h 87"/>
                    <a:gd name="T46" fmla="*/ 34 w 37"/>
                    <a:gd name="T47" fmla="*/ 18 h 87"/>
                    <a:gd name="T48" fmla="*/ 34 w 37"/>
                    <a:gd name="T49" fmla="*/ 18 h 87"/>
                    <a:gd name="T50" fmla="*/ 31 w 37"/>
                    <a:gd name="T51" fmla="*/ 26 h 87"/>
                    <a:gd name="T52" fmla="*/ 30 w 37"/>
                    <a:gd name="T53" fmla="*/ 38 h 87"/>
                    <a:gd name="T54" fmla="*/ 30 w 37"/>
                    <a:gd name="T55" fmla="*/ 48 h 87"/>
                    <a:gd name="T56" fmla="*/ 31 w 37"/>
                    <a:gd name="T57" fmla="*/ 51 h 87"/>
                    <a:gd name="T58" fmla="*/ 33 w 37"/>
                    <a:gd name="T59" fmla="*/ 53 h 87"/>
                    <a:gd name="T60" fmla="*/ 33 w 37"/>
                    <a:gd name="T61" fmla="*/ 53 h 87"/>
                    <a:gd name="T62" fmla="*/ 35 w 37"/>
                    <a:gd name="T63" fmla="*/ 56 h 87"/>
                    <a:gd name="T64" fmla="*/ 37 w 37"/>
                    <a:gd name="T65" fmla="*/ 57 h 87"/>
                    <a:gd name="T66" fmla="*/ 37 w 37"/>
                    <a:gd name="T67" fmla="*/ 58 h 87"/>
                    <a:gd name="T68" fmla="*/ 31 w 37"/>
                    <a:gd name="T69" fmla="*/ 66 h 87"/>
                    <a:gd name="T70" fmla="*/ 31 w 37"/>
                    <a:gd name="T71" fmla="*/ 66 h 87"/>
                    <a:gd name="T72" fmla="*/ 23 w 37"/>
                    <a:gd name="T73" fmla="*/ 80 h 87"/>
                    <a:gd name="T74" fmla="*/ 17 w 37"/>
                    <a:gd name="T75" fmla="*/ 85 h 87"/>
                    <a:gd name="T76" fmla="*/ 15 w 37"/>
                    <a:gd name="T77" fmla="*/ 87 h 87"/>
                    <a:gd name="T78" fmla="*/ 13 w 37"/>
                    <a:gd name="T79" fmla="*/ 87 h 87"/>
                    <a:gd name="T80" fmla="*/ 13 w 37"/>
                    <a:gd name="T81" fmla="*/ 87 h 87"/>
                    <a:gd name="T82" fmla="*/ 9 w 37"/>
                    <a:gd name="T83" fmla="*/ 86 h 87"/>
                    <a:gd name="T84" fmla="*/ 6 w 37"/>
                    <a:gd name="T85" fmla="*/ 82 h 87"/>
                    <a:gd name="T86" fmla="*/ 4 w 37"/>
                    <a:gd name="T87" fmla="*/ 76 h 87"/>
                    <a:gd name="T88" fmla="*/ 4 w 37"/>
                    <a:gd name="T89" fmla="*/ 68 h 87"/>
                    <a:gd name="T90" fmla="*/ 4 w 37"/>
                    <a:gd name="T91" fmla="*/ 68 h 87"/>
                    <a:gd name="T92" fmla="*/ 5 w 37"/>
                    <a:gd name="T93" fmla="*/ 56 h 87"/>
                    <a:gd name="T94" fmla="*/ 5 w 37"/>
                    <a:gd name="T95" fmla="*/ 53 h 87"/>
                    <a:gd name="T96" fmla="*/ 2 w 37"/>
                    <a:gd name="T97" fmla="*/ 50 h 87"/>
                    <a:gd name="T98" fmla="*/ 2 w 37"/>
                    <a:gd name="T99" fmla="*/ 50 h 87"/>
                    <a:gd name="T100" fmla="*/ 1 w 37"/>
                    <a:gd name="T101" fmla="*/ 48 h 87"/>
                    <a:gd name="T102" fmla="*/ 0 w 37"/>
                    <a:gd name="T103" fmla="*/ 46 h 87"/>
                    <a:gd name="T104" fmla="*/ 0 w 37"/>
                    <a:gd name="T105" fmla="*/ 42 h 87"/>
                    <a:gd name="T106" fmla="*/ 1 w 37"/>
                    <a:gd name="T107" fmla="*/ 36 h 87"/>
                    <a:gd name="T108" fmla="*/ 1 w 37"/>
                    <a:gd name="T109" fmla="*/ 36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37" h="87">
                      <a:moveTo>
                        <a:pt x="1" y="36"/>
                      </a:moveTo>
                      <a:lnTo>
                        <a:pt x="1" y="36"/>
                      </a:lnTo>
                      <a:lnTo>
                        <a:pt x="3" y="35"/>
                      </a:lnTo>
                      <a:lnTo>
                        <a:pt x="9" y="31"/>
                      </a:lnTo>
                      <a:lnTo>
                        <a:pt x="12" y="28"/>
                      </a:lnTo>
                      <a:lnTo>
                        <a:pt x="14" y="24"/>
                      </a:lnTo>
                      <a:lnTo>
                        <a:pt x="15" y="21"/>
                      </a:lnTo>
                      <a:lnTo>
                        <a:pt x="16" y="17"/>
                      </a:lnTo>
                      <a:lnTo>
                        <a:pt x="16" y="17"/>
                      </a:lnTo>
                      <a:lnTo>
                        <a:pt x="16" y="14"/>
                      </a:lnTo>
                      <a:lnTo>
                        <a:pt x="17" y="9"/>
                      </a:lnTo>
                      <a:lnTo>
                        <a:pt x="18" y="6"/>
                      </a:lnTo>
                      <a:lnTo>
                        <a:pt x="20" y="4"/>
                      </a:lnTo>
                      <a:lnTo>
                        <a:pt x="23" y="2"/>
                      </a:lnTo>
                      <a:lnTo>
                        <a:pt x="25" y="1"/>
                      </a:lnTo>
                      <a:lnTo>
                        <a:pt x="28" y="0"/>
                      </a:lnTo>
                      <a:lnTo>
                        <a:pt x="31" y="1"/>
                      </a:lnTo>
                      <a:lnTo>
                        <a:pt x="31" y="1"/>
                      </a:lnTo>
                      <a:lnTo>
                        <a:pt x="33" y="1"/>
                      </a:lnTo>
                      <a:lnTo>
                        <a:pt x="35" y="2"/>
                      </a:lnTo>
                      <a:lnTo>
                        <a:pt x="37" y="4"/>
                      </a:lnTo>
                      <a:lnTo>
                        <a:pt x="37" y="6"/>
                      </a:lnTo>
                      <a:lnTo>
                        <a:pt x="37" y="11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31" y="26"/>
                      </a:lnTo>
                      <a:lnTo>
                        <a:pt x="30" y="38"/>
                      </a:lnTo>
                      <a:lnTo>
                        <a:pt x="30" y="48"/>
                      </a:lnTo>
                      <a:lnTo>
                        <a:pt x="31" y="51"/>
                      </a:lnTo>
                      <a:lnTo>
                        <a:pt x="33" y="53"/>
                      </a:lnTo>
                      <a:lnTo>
                        <a:pt x="33" y="53"/>
                      </a:lnTo>
                      <a:lnTo>
                        <a:pt x="35" y="56"/>
                      </a:lnTo>
                      <a:lnTo>
                        <a:pt x="37" y="57"/>
                      </a:lnTo>
                      <a:lnTo>
                        <a:pt x="37" y="58"/>
                      </a:lnTo>
                      <a:lnTo>
                        <a:pt x="31" y="66"/>
                      </a:lnTo>
                      <a:lnTo>
                        <a:pt x="31" y="66"/>
                      </a:lnTo>
                      <a:lnTo>
                        <a:pt x="23" y="80"/>
                      </a:lnTo>
                      <a:lnTo>
                        <a:pt x="17" y="85"/>
                      </a:lnTo>
                      <a:lnTo>
                        <a:pt x="15" y="87"/>
                      </a:lnTo>
                      <a:lnTo>
                        <a:pt x="13" y="87"/>
                      </a:lnTo>
                      <a:lnTo>
                        <a:pt x="13" y="87"/>
                      </a:lnTo>
                      <a:lnTo>
                        <a:pt x="9" y="86"/>
                      </a:lnTo>
                      <a:lnTo>
                        <a:pt x="6" y="82"/>
                      </a:lnTo>
                      <a:lnTo>
                        <a:pt x="4" y="76"/>
                      </a:lnTo>
                      <a:lnTo>
                        <a:pt x="4" y="68"/>
                      </a:lnTo>
                      <a:lnTo>
                        <a:pt x="4" y="68"/>
                      </a:lnTo>
                      <a:lnTo>
                        <a:pt x="5" y="56"/>
                      </a:lnTo>
                      <a:lnTo>
                        <a:pt x="5" y="53"/>
                      </a:lnTo>
                      <a:lnTo>
                        <a:pt x="2" y="50"/>
                      </a:lnTo>
                      <a:lnTo>
                        <a:pt x="2" y="50"/>
                      </a:lnTo>
                      <a:lnTo>
                        <a:pt x="1" y="48"/>
                      </a:lnTo>
                      <a:lnTo>
                        <a:pt x="0" y="46"/>
                      </a:lnTo>
                      <a:lnTo>
                        <a:pt x="0" y="42"/>
                      </a:lnTo>
                      <a:lnTo>
                        <a:pt x="1" y="36"/>
                      </a:lnTo>
                      <a:lnTo>
                        <a:pt x="1" y="3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45" name="Freeform 73">
                  <a:extLst>
                    <a:ext uri="{FF2B5EF4-FFF2-40B4-BE49-F238E27FC236}">
                      <a16:creationId xmlns:a16="http://schemas.microsoft.com/office/drawing/2014/main" id="{BA41CE84-2BD5-4D61-8BAD-2605D62945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69" y="145"/>
                  <a:ext cx="688" cy="1262"/>
                </a:xfrm>
                <a:custGeom>
                  <a:avLst/>
                  <a:gdLst>
                    <a:gd name="T0" fmla="*/ 211 w 688"/>
                    <a:gd name="T1" fmla="*/ 522 h 1262"/>
                    <a:gd name="T2" fmla="*/ 198 w 688"/>
                    <a:gd name="T3" fmla="*/ 451 h 1262"/>
                    <a:gd name="T4" fmla="*/ 176 w 688"/>
                    <a:gd name="T5" fmla="*/ 398 h 1262"/>
                    <a:gd name="T6" fmla="*/ 173 w 688"/>
                    <a:gd name="T7" fmla="*/ 362 h 1262"/>
                    <a:gd name="T8" fmla="*/ 155 w 688"/>
                    <a:gd name="T9" fmla="*/ 308 h 1262"/>
                    <a:gd name="T10" fmla="*/ 128 w 688"/>
                    <a:gd name="T11" fmla="*/ 262 h 1262"/>
                    <a:gd name="T12" fmla="*/ 67 w 688"/>
                    <a:gd name="T13" fmla="*/ 239 h 1262"/>
                    <a:gd name="T14" fmla="*/ 11 w 688"/>
                    <a:gd name="T15" fmla="*/ 200 h 1262"/>
                    <a:gd name="T16" fmla="*/ 3 w 688"/>
                    <a:gd name="T17" fmla="*/ 179 h 1262"/>
                    <a:gd name="T18" fmla="*/ 16 w 688"/>
                    <a:gd name="T19" fmla="*/ 157 h 1262"/>
                    <a:gd name="T20" fmla="*/ 59 w 688"/>
                    <a:gd name="T21" fmla="*/ 200 h 1262"/>
                    <a:gd name="T22" fmla="*/ 108 w 688"/>
                    <a:gd name="T23" fmla="*/ 222 h 1262"/>
                    <a:gd name="T24" fmla="*/ 146 w 688"/>
                    <a:gd name="T25" fmla="*/ 198 h 1262"/>
                    <a:gd name="T26" fmla="*/ 179 w 688"/>
                    <a:gd name="T27" fmla="*/ 210 h 1262"/>
                    <a:gd name="T28" fmla="*/ 204 w 688"/>
                    <a:gd name="T29" fmla="*/ 184 h 1262"/>
                    <a:gd name="T30" fmla="*/ 221 w 688"/>
                    <a:gd name="T31" fmla="*/ 138 h 1262"/>
                    <a:gd name="T32" fmla="*/ 221 w 688"/>
                    <a:gd name="T33" fmla="*/ 53 h 1262"/>
                    <a:gd name="T34" fmla="*/ 254 w 688"/>
                    <a:gd name="T35" fmla="*/ 26 h 1262"/>
                    <a:gd name="T36" fmla="*/ 283 w 688"/>
                    <a:gd name="T37" fmla="*/ 8 h 1262"/>
                    <a:gd name="T38" fmla="*/ 316 w 688"/>
                    <a:gd name="T39" fmla="*/ 29 h 1262"/>
                    <a:gd name="T40" fmla="*/ 347 w 688"/>
                    <a:gd name="T41" fmla="*/ 54 h 1262"/>
                    <a:gd name="T42" fmla="*/ 342 w 688"/>
                    <a:gd name="T43" fmla="*/ 124 h 1262"/>
                    <a:gd name="T44" fmla="*/ 343 w 688"/>
                    <a:gd name="T45" fmla="*/ 145 h 1262"/>
                    <a:gd name="T46" fmla="*/ 346 w 688"/>
                    <a:gd name="T47" fmla="*/ 172 h 1262"/>
                    <a:gd name="T48" fmla="*/ 370 w 688"/>
                    <a:gd name="T49" fmla="*/ 221 h 1262"/>
                    <a:gd name="T50" fmla="*/ 414 w 688"/>
                    <a:gd name="T51" fmla="*/ 240 h 1262"/>
                    <a:gd name="T52" fmla="*/ 440 w 688"/>
                    <a:gd name="T53" fmla="*/ 261 h 1262"/>
                    <a:gd name="T54" fmla="*/ 444 w 688"/>
                    <a:gd name="T55" fmla="*/ 284 h 1262"/>
                    <a:gd name="T56" fmla="*/ 432 w 688"/>
                    <a:gd name="T57" fmla="*/ 340 h 1262"/>
                    <a:gd name="T58" fmla="*/ 442 w 688"/>
                    <a:gd name="T59" fmla="*/ 389 h 1262"/>
                    <a:gd name="T60" fmla="*/ 499 w 688"/>
                    <a:gd name="T61" fmla="*/ 460 h 1262"/>
                    <a:gd name="T62" fmla="*/ 514 w 688"/>
                    <a:gd name="T63" fmla="*/ 481 h 1262"/>
                    <a:gd name="T64" fmla="*/ 505 w 688"/>
                    <a:gd name="T65" fmla="*/ 515 h 1262"/>
                    <a:gd name="T66" fmla="*/ 509 w 688"/>
                    <a:gd name="T67" fmla="*/ 561 h 1262"/>
                    <a:gd name="T68" fmla="*/ 515 w 688"/>
                    <a:gd name="T69" fmla="*/ 579 h 1262"/>
                    <a:gd name="T70" fmla="*/ 551 w 688"/>
                    <a:gd name="T71" fmla="*/ 612 h 1262"/>
                    <a:gd name="T72" fmla="*/ 550 w 688"/>
                    <a:gd name="T73" fmla="*/ 642 h 1262"/>
                    <a:gd name="T74" fmla="*/ 592 w 688"/>
                    <a:gd name="T75" fmla="*/ 677 h 1262"/>
                    <a:gd name="T76" fmla="*/ 590 w 688"/>
                    <a:gd name="T77" fmla="*/ 738 h 1262"/>
                    <a:gd name="T78" fmla="*/ 629 w 688"/>
                    <a:gd name="T79" fmla="*/ 759 h 1262"/>
                    <a:gd name="T80" fmla="*/ 668 w 688"/>
                    <a:gd name="T81" fmla="*/ 783 h 1262"/>
                    <a:gd name="T82" fmla="*/ 686 w 688"/>
                    <a:gd name="T83" fmla="*/ 838 h 1262"/>
                    <a:gd name="T84" fmla="*/ 669 w 688"/>
                    <a:gd name="T85" fmla="*/ 895 h 1262"/>
                    <a:gd name="T86" fmla="*/ 630 w 688"/>
                    <a:gd name="T87" fmla="*/ 987 h 1262"/>
                    <a:gd name="T88" fmla="*/ 564 w 688"/>
                    <a:gd name="T89" fmla="*/ 1115 h 1262"/>
                    <a:gd name="T90" fmla="*/ 505 w 688"/>
                    <a:gd name="T91" fmla="*/ 1151 h 1262"/>
                    <a:gd name="T92" fmla="*/ 346 w 688"/>
                    <a:gd name="T93" fmla="*/ 1248 h 1262"/>
                    <a:gd name="T94" fmla="*/ 291 w 688"/>
                    <a:gd name="T95" fmla="*/ 1244 h 1262"/>
                    <a:gd name="T96" fmla="*/ 234 w 688"/>
                    <a:gd name="T97" fmla="*/ 1217 h 1262"/>
                    <a:gd name="T98" fmla="*/ 182 w 688"/>
                    <a:gd name="T99" fmla="*/ 1187 h 1262"/>
                    <a:gd name="T100" fmla="*/ 187 w 688"/>
                    <a:gd name="T101" fmla="*/ 1117 h 1262"/>
                    <a:gd name="T102" fmla="*/ 167 w 688"/>
                    <a:gd name="T103" fmla="*/ 1051 h 1262"/>
                    <a:gd name="T104" fmla="*/ 142 w 688"/>
                    <a:gd name="T105" fmla="*/ 984 h 1262"/>
                    <a:gd name="T106" fmla="*/ 158 w 688"/>
                    <a:gd name="T107" fmla="*/ 896 h 1262"/>
                    <a:gd name="T108" fmla="*/ 173 w 688"/>
                    <a:gd name="T109" fmla="*/ 896 h 1262"/>
                    <a:gd name="T110" fmla="*/ 190 w 688"/>
                    <a:gd name="T111" fmla="*/ 856 h 1262"/>
                    <a:gd name="T112" fmla="*/ 215 w 688"/>
                    <a:gd name="T113" fmla="*/ 810 h 1262"/>
                    <a:gd name="T114" fmla="*/ 240 w 688"/>
                    <a:gd name="T115" fmla="*/ 762 h 1262"/>
                    <a:gd name="T116" fmla="*/ 277 w 688"/>
                    <a:gd name="T117" fmla="*/ 670 h 1262"/>
                    <a:gd name="T118" fmla="*/ 317 w 688"/>
                    <a:gd name="T119" fmla="*/ 643 h 1262"/>
                    <a:gd name="T120" fmla="*/ 294 w 688"/>
                    <a:gd name="T121" fmla="*/ 586 h 1262"/>
                    <a:gd name="T122" fmla="*/ 250 w 688"/>
                    <a:gd name="T123" fmla="*/ 546 h 12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688" h="1262">
                      <a:moveTo>
                        <a:pt x="230" y="543"/>
                      </a:moveTo>
                      <a:lnTo>
                        <a:pt x="230" y="543"/>
                      </a:lnTo>
                      <a:lnTo>
                        <a:pt x="230" y="541"/>
                      </a:lnTo>
                      <a:lnTo>
                        <a:pt x="230" y="538"/>
                      </a:lnTo>
                      <a:lnTo>
                        <a:pt x="229" y="536"/>
                      </a:lnTo>
                      <a:lnTo>
                        <a:pt x="227" y="533"/>
                      </a:lnTo>
                      <a:lnTo>
                        <a:pt x="225" y="530"/>
                      </a:lnTo>
                      <a:lnTo>
                        <a:pt x="220" y="529"/>
                      </a:lnTo>
                      <a:lnTo>
                        <a:pt x="220" y="529"/>
                      </a:lnTo>
                      <a:lnTo>
                        <a:pt x="216" y="526"/>
                      </a:lnTo>
                      <a:lnTo>
                        <a:pt x="211" y="522"/>
                      </a:lnTo>
                      <a:lnTo>
                        <a:pt x="206" y="516"/>
                      </a:lnTo>
                      <a:lnTo>
                        <a:pt x="201" y="510"/>
                      </a:lnTo>
                      <a:lnTo>
                        <a:pt x="198" y="502"/>
                      </a:lnTo>
                      <a:lnTo>
                        <a:pt x="194" y="495"/>
                      </a:lnTo>
                      <a:lnTo>
                        <a:pt x="192" y="488"/>
                      </a:lnTo>
                      <a:lnTo>
                        <a:pt x="191" y="482"/>
                      </a:lnTo>
                      <a:lnTo>
                        <a:pt x="191" y="482"/>
                      </a:lnTo>
                      <a:lnTo>
                        <a:pt x="191" y="476"/>
                      </a:lnTo>
                      <a:lnTo>
                        <a:pt x="192" y="471"/>
                      </a:lnTo>
                      <a:lnTo>
                        <a:pt x="194" y="460"/>
                      </a:lnTo>
                      <a:lnTo>
                        <a:pt x="198" y="451"/>
                      </a:lnTo>
                      <a:lnTo>
                        <a:pt x="198" y="446"/>
                      </a:lnTo>
                      <a:lnTo>
                        <a:pt x="198" y="441"/>
                      </a:lnTo>
                      <a:lnTo>
                        <a:pt x="198" y="441"/>
                      </a:lnTo>
                      <a:lnTo>
                        <a:pt x="197" y="431"/>
                      </a:lnTo>
                      <a:lnTo>
                        <a:pt x="193" y="421"/>
                      </a:lnTo>
                      <a:lnTo>
                        <a:pt x="191" y="415"/>
                      </a:lnTo>
                      <a:lnTo>
                        <a:pt x="188" y="410"/>
                      </a:lnTo>
                      <a:lnTo>
                        <a:pt x="185" y="405"/>
                      </a:lnTo>
                      <a:lnTo>
                        <a:pt x="180" y="401"/>
                      </a:lnTo>
                      <a:lnTo>
                        <a:pt x="180" y="401"/>
                      </a:lnTo>
                      <a:lnTo>
                        <a:pt x="176" y="398"/>
                      </a:lnTo>
                      <a:lnTo>
                        <a:pt x="172" y="394"/>
                      </a:lnTo>
                      <a:lnTo>
                        <a:pt x="169" y="389"/>
                      </a:lnTo>
                      <a:lnTo>
                        <a:pt x="168" y="385"/>
                      </a:lnTo>
                      <a:lnTo>
                        <a:pt x="165" y="381"/>
                      </a:lnTo>
                      <a:lnTo>
                        <a:pt x="165" y="378"/>
                      </a:lnTo>
                      <a:lnTo>
                        <a:pt x="167" y="373"/>
                      </a:lnTo>
                      <a:lnTo>
                        <a:pt x="169" y="370"/>
                      </a:lnTo>
                      <a:lnTo>
                        <a:pt x="169" y="370"/>
                      </a:lnTo>
                      <a:lnTo>
                        <a:pt x="171" y="368"/>
                      </a:lnTo>
                      <a:lnTo>
                        <a:pt x="172" y="365"/>
                      </a:lnTo>
                      <a:lnTo>
                        <a:pt x="173" y="362"/>
                      </a:lnTo>
                      <a:lnTo>
                        <a:pt x="172" y="360"/>
                      </a:lnTo>
                      <a:lnTo>
                        <a:pt x="169" y="355"/>
                      </a:lnTo>
                      <a:lnTo>
                        <a:pt x="163" y="348"/>
                      </a:lnTo>
                      <a:lnTo>
                        <a:pt x="163" y="348"/>
                      </a:lnTo>
                      <a:lnTo>
                        <a:pt x="160" y="345"/>
                      </a:lnTo>
                      <a:lnTo>
                        <a:pt x="158" y="342"/>
                      </a:lnTo>
                      <a:lnTo>
                        <a:pt x="157" y="332"/>
                      </a:lnTo>
                      <a:lnTo>
                        <a:pt x="156" y="324"/>
                      </a:lnTo>
                      <a:lnTo>
                        <a:pt x="156" y="315"/>
                      </a:lnTo>
                      <a:lnTo>
                        <a:pt x="156" y="315"/>
                      </a:lnTo>
                      <a:lnTo>
                        <a:pt x="155" y="308"/>
                      </a:lnTo>
                      <a:lnTo>
                        <a:pt x="153" y="300"/>
                      </a:lnTo>
                      <a:lnTo>
                        <a:pt x="148" y="294"/>
                      </a:lnTo>
                      <a:lnTo>
                        <a:pt x="142" y="288"/>
                      </a:lnTo>
                      <a:lnTo>
                        <a:pt x="142" y="288"/>
                      </a:lnTo>
                      <a:lnTo>
                        <a:pt x="140" y="286"/>
                      </a:lnTo>
                      <a:lnTo>
                        <a:pt x="137" y="282"/>
                      </a:lnTo>
                      <a:lnTo>
                        <a:pt x="134" y="274"/>
                      </a:lnTo>
                      <a:lnTo>
                        <a:pt x="132" y="267"/>
                      </a:lnTo>
                      <a:lnTo>
                        <a:pt x="130" y="265"/>
                      </a:lnTo>
                      <a:lnTo>
                        <a:pt x="128" y="262"/>
                      </a:lnTo>
                      <a:lnTo>
                        <a:pt x="128" y="262"/>
                      </a:lnTo>
                      <a:lnTo>
                        <a:pt x="126" y="261"/>
                      </a:lnTo>
                      <a:lnTo>
                        <a:pt x="122" y="259"/>
                      </a:lnTo>
                      <a:lnTo>
                        <a:pt x="118" y="253"/>
                      </a:lnTo>
                      <a:lnTo>
                        <a:pt x="115" y="250"/>
                      </a:lnTo>
                      <a:lnTo>
                        <a:pt x="112" y="246"/>
                      </a:lnTo>
                      <a:lnTo>
                        <a:pt x="107" y="244"/>
                      </a:lnTo>
                      <a:lnTo>
                        <a:pt x="102" y="243"/>
                      </a:lnTo>
                      <a:lnTo>
                        <a:pt x="102" y="243"/>
                      </a:lnTo>
                      <a:lnTo>
                        <a:pt x="89" y="242"/>
                      </a:lnTo>
                      <a:lnTo>
                        <a:pt x="74" y="240"/>
                      </a:lnTo>
                      <a:lnTo>
                        <a:pt x="67" y="239"/>
                      </a:lnTo>
                      <a:lnTo>
                        <a:pt x="59" y="236"/>
                      </a:lnTo>
                      <a:lnTo>
                        <a:pt x="53" y="231"/>
                      </a:lnTo>
                      <a:lnTo>
                        <a:pt x="47" y="226"/>
                      </a:lnTo>
                      <a:lnTo>
                        <a:pt x="47" y="226"/>
                      </a:lnTo>
                      <a:lnTo>
                        <a:pt x="40" y="216"/>
                      </a:lnTo>
                      <a:lnTo>
                        <a:pt x="33" y="210"/>
                      </a:lnTo>
                      <a:lnTo>
                        <a:pt x="27" y="208"/>
                      </a:lnTo>
                      <a:lnTo>
                        <a:pt x="21" y="206"/>
                      </a:lnTo>
                      <a:lnTo>
                        <a:pt x="21" y="206"/>
                      </a:lnTo>
                      <a:lnTo>
                        <a:pt x="15" y="204"/>
                      </a:lnTo>
                      <a:lnTo>
                        <a:pt x="11" y="200"/>
                      </a:lnTo>
                      <a:lnTo>
                        <a:pt x="7" y="197"/>
                      </a:lnTo>
                      <a:lnTo>
                        <a:pt x="5" y="193"/>
                      </a:lnTo>
                      <a:lnTo>
                        <a:pt x="5" y="193"/>
                      </a:lnTo>
                      <a:lnTo>
                        <a:pt x="3" y="189"/>
                      </a:lnTo>
                      <a:lnTo>
                        <a:pt x="2" y="187"/>
                      </a:lnTo>
                      <a:lnTo>
                        <a:pt x="0" y="184"/>
                      </a:lnTo>
                      <a:lnTo>
                        <a:pt x="0" y="181"/>
                      </a:lnTo>
                      <a:lnTo>
                        <a:pt x="0" y="181"/>
                      </a:lnTo>
                      <a:lnTo>
                        <a:pt x="0" y="179"/>
                      </a:lnTo>
                      <a:lnTo>
                        <a:pt x="1" y="179"/>
                      </a:lnTo>
                      <a:lnTo>
                        <a:pt x="3" y="179"/>
                      </a:lnTo>
                      <a:lnTo>
                        <a:pt x="6" y="180"/>
                      </a:lnTo>
                      <a:lnTo>
                        <a:pt x="8" y="179"/>
                      </a:lnTo>
                      <a:lnTo>
                        <a:pt x="11" y="179"/>
                      </a:lnTo>
                      <a:lnTo>
                        <a:pt x="11" y="179"/>
                      </a:lnTo>
                      <a:lnTo>
                        <a:pt x="13" y="176"/>
                      </a:lnTo>
                      <a:lnTo>
                        <a:pt x="15" y="174"/>
                      </a:lnTo>
                      <a:lnTo>
                        <a:pt x="16" y="170"/>
                      </a:lnTo>
                      <a:lnTo>
                        <a:pt x="16" y="165"/>
                      </a:lnTo>
                      <a:lnTo>
                        <a:pt x="15" y="159"/>
                      </a:lnTo>
                      <a:lnTo>
                        <a:pt x="15" y="159"/>
                      </a:lnTo>
                      <a:lnTo>
                        <a:pt x="16" y="157"/>
                      </a:lnTo>
                      <a:lnTo>
                        <a:pt x="17" y="155"/>
                      </a:lnTo>
                      <a:lnTo>
                        <a:pt x="19" y="153"/>
                      </a:lnTo>
                      <a:lnTo>
                        <a:pt x="21" y="152"/>
                      </a:lnTo>
                      <a:lnTo>
                        <a:pt x="24" y="152"/>
                      </a:lnTo>
                      <a:lnTo>
                        <a:pt x="27" y="153"/>
                      </a:lnTo>
                      <a:lnTo>
                        <a:pt x="29" y="155"/>
                      </a:lnTo>
                      <a:lnTo>
                        <a:pt x="31" y="159"/>
                      </a:lnTo>
                      <a:lnTo>
                        <a:pt x="31" y="159"/>
                      </a:lnTo>
                      <a:lnTo>
                        <a:pt x="37" y="171"/>
                      </a:lnTo>
                      <a:lnTo>
                        <a:pt x="47" y="186"/>
                      </a:lnTo>
                      <a:lnTo>
                        <a:pt x="59" y="200"/>
                      </a:lnTo>
                      <a:lnTo>
                        <a:pt x="68" y="210"/>
                      </a:lnTo>
                      <a:lnTo>
                        <a:pt x="68" y="210"/>
                      </a:lnTo>
                      <a:lnTo>
                        <a:pt x="72" y="213"/>
                      </a:lnTo>
                      <a:lnTo>
                        <a:pt x="77" y="214"/>
                      </a:lnTo>
                      <a:lnTo>
                        <a:pt x="89" y="216"/>
                      </a:lnTo>
                      <a:lnTo>
                        <a:pt x="100" y="216"/>
                      </a:lnTo>
                      <a:lnTo>
                        <a:pt x="103" y="217"/>
                      </a:lnTo>
                      <a:lnTo>
                        <a:pt x="105" y="219"/>
                      </a:lnTo>
                      <a:lnTo>
                        <a:pt x="105" y="219"/>
                      </a:lnTo>
                      <a:lnTo>
                        <a:pt x="106" y="221"/>
                      </a:lnTo>
                      <a:lnTo>
                        <a:pt x="108" y="222"/>
                      </a:lnTo>
                      <a:lnTo>
                        <a:pt x="114" y="223"/>
                      </a:lnTo>
                      <a:lnTo>
                        <a:pt x="119" y="223"/>
                      </a:lnTo>
                      <a:lnTo>
                        <a:pt x="125" y="221"/>
                      </a:lnTo>
                      <a:lnTo>
                        <a:pt x="125" y="221"/>
                      </a:lnTo>
                      <a:lnTo>
                        <a:pt x="128" y="215"/>
                      </a:lnTo>
                      <a:lnTo>
                        <a:pt x="133" y="208"/>
                      </a:lnTo>
                      <a:lnTo>
                        <a:pt x="139" y="201"/>
                      </a:lnTo>
                      <a:lnTo>
                        <a:pt x="141" y="198"/>
                      </a:lnTo>
                      <a:lnTo>
                        <a:pt x="144" y="198"/>
                      </a:lnTo>
                      <a:lnTo>
                        <a:pt x="144" y="198"/>
                      </a:lnTo>
                      <a:lnTo>
                        <a:pt x="146" y="198"/>
                      </a:lnTo>
                      <a:lnTo>
                        <a:pt x="148" y="199"/>
                      </a:lnTo>
                      <a:lnTo>
                        <a:pt x="149" y="200"/>
                      </a:lnTo>
                      <a:lnTo>
                        <a:pt x="154" y="201"/>
                      </a:lnTo>
                      <a:lnTo>
                        <a:pt x="154" y="201"/>
                      </a:lnTo>
                      <a:lnTo>
                        <a:pt x="160" y="201"/>
                      </a:lnTo>
                      <a:lnTo>
                        <a:pt x="168" y="202"/>
                      </a:lnTo>
                      <a:lnTo>
                        <a:pt x="174" y="203"/>
                      </a:lnTo>
                      <a:lnTo>
                        <a:pt x="176" y="206"/>
                      </a:lnTo>
                      <a:lnTo>
                        <a:pt x="178" y="208"/>
                      </a:lnTo>
                      <a:lnTo>
                        <a:pt x="178" y="208"/>
                      </a:lnTo>
                      <a:lnTo>
                        <a:pt x="179" y="210"/>
                      </a:lnTo>
                      <a:lnTo>
                        <a:pt x="182" y="211"/>
                      </a:lnTo>
                      <a:lnTo>
                        <a:pt x="186" y="212"/>
                      </a:lnTo>
                      <a:lnTo>
                        <a:pt x="190" y="212"/>
                      </a:lnTo>
                      <a:lnTo>
                        <a:pt x="196" y="212"/>
                      </a:lnTo>
                      <a:lnTo>
                        <a:pt x="196" y="212"/>
                      </a:lnTo>
                      <a:lnTo>
                        <a:pt x="198" y="211"/>
                      </a:lnTo>
                      <a:lnTo>
                        <a:pt x="200" y="208"/>
                      </a:lnTo>
                      <a:lnTo>
                        <a:pt x="202" y="201"/>
                      </a:lnTo>
                      <a:lnTo>
                        <a:pt x="204" y="193"/>
                      </a:lnTo>
                      <a:lnTo>
                        <a:pt x="204" y="184"/>
                      </a:lnTo>
                      <a:lnTo>
                        <a:pt x="204" y="184"/>
                      </a:lnTo>
                      <a:lnTo>
                        <a:pt x="204" y="179"/>
                      </a:lnTo>
                      <a:lnTo>
                        <a:pt x="205" y="174"/>
                      </a:lnTo>
                      <a:lnTo>
                        <a:pt x="208" y="171"/>
                      </a:lnTo>
                      <a:lnTo>
                        <a:pt x="212" y="169"/>
                      </a:lnTo>
                      <a:lnTo>
                        <a:pt x="212" y="169"/>
                      </a:lnTo>
                      <a:lnTo>
                        <a:pt x="216" y="166"/>
                      </a:lnTo>
                      <a:lnTo>
                        <a:pt x="219" y="164"/>
                      </a:lnTo>
                      <a:lnTo>
                        <a:pt x="221" y="159"/>
                      </a:lnTo>
                      <a:lnTo>
                        <a:pt x="221" y="154"/>
                      </a:lnTo>
                      <a:lnTo>
                        <a:pt x="221" y="154"/>
                      </a:lnTo>
                      <a:lnTo>
                        <a:pt x="221" y="138"/>
                      </a:lnTo>
                      <a:lnTo>
                        <a:pt x="220" y="130"/>
                      </a:lnTo>
                      <a:lnTo>
                        <a:pt x="219" y="123"/>
                      </a:lnTo>
                      <a:lnTo>
                        <a:pt x="219" y="123"/>
                      </a:lnTo>
                      <a:lnTo>
                        <a:pt x="217" y="112"/>
                      </a:lnTo>
                      <a:lnTo>
                        <a:pt x="215" y="97"/>
                      </a:lnTo>
                      <a:lnTo>
                        <a:pt x="215" y="81"/>
                      </a:lnTo>
                      <a:lnTo>
                        <a:pt x="215" y="74"/>
                      </a:lnTo>
                      <a:lnTo>
                        <a:pt x="216" y="69"/>
                      </a:lnTo>
                      <a:lnTo>
                        <a:pt x="216" y="69"/>
                      </a:lnTo>
                      <a:lnTo>
                        <a:pt x="219" y="59"/>
                      </a:lnTo>
                      <a:lnTo>
                        <a:pt x="221" y="53"/>
                      </a:lnTo>
                      <a:lnTo>
                        <a:pt x="225" y="46"/>
                      </a:lnTo>
                      <a:lnTo>
                        <a:pt x="226" y="39"/>
                      </a:lnTo>
                      <a:lnTo>
                        <a:pt x="226" y="39"/>
                      </a:lnTo>
                      <a:lnTo>
                        <a:pt x="227" y="36"/>
                      </a:lnTo>
                      <a:lnTo>
                        <a:pt x="229" y="33"/>
                      </a:lnTo>
                      <a:lnTo>
                        <a:pt x="232" y="32"/>
                      </a:lnTo>
                      <a:lnTo>
                        <a:pt x="235" y="31"/>
                      </a:lnTo>
                      <a:lnTo>
                        <a:pt x="243" y="31"/>
                      </a:lnTo>
                      <a:lnTo>
                        <a:pt x="246" y="31"/>
                      </a:lnTo>
                      <a:lnTo>
                        <a:pt x="246" y="31"/>
                      </a:lnTo>
                      <a:lnTo>
                        <a:pt x="254" y="26"/>
                      </a:lnTo>
                      <a:lnTo>
                        <a:pt x="261" y="21"/>
                      </a:lnTo>
                      <a:lnTo>
                        <a:pt x="263" y="18"/>
                      </a:lnTo>
                      <a:lnTo>
                        <a:pt x="266" y="15"/>
                      </a:lnTo>
                      <a:lnTo>
                        <a:pt x="266" y="15"/>
                      </a:lnTo>
                      <a:lnTo>
                        <a:pt x="272" y="4"/>
                      </a:lnTo>
                      <a:lnTo>
                        <a:pt x="275" y="1"/>
                      </a:lnTo>
                      <a:lnTo>
                        <a:pt x="277" y="0"/>
                      </a:lnTo>
                      <a:lnTo>
                        <a:pt x="277" y="0"/>
                      </a:lnTo>
                      <a:lnTo>
                        <a:pt x="279" y="1"/>
                      </a:lnTo>
                      <a:lnTo>
                        <a:pt x="280" y="2"/>
                      </a:lnTo>
                      <a:lnTo>
                        <a:pt x="283" y="8"/>
                      </a:lnTo>
                      <a:lnTo>
                        <a:pt x="285" y="13"/>
                      </a:lnTo>
                      <a:lnTo>
                        <a:pt x="286" y="15"/>
                      </a:lnTo>
                      <a:lnTo>
                        <a:pt x="288" y="16"/>
                      </a:lnTo>
                      <a:lnTo>
                        <a:pt x="288" y="16"/>
                      </a:lnTo>
                      <a:lnTo>
                        <a:pt x="301" y="19"/>
                      </a:lnTo>
                      <a:lnTo>
                        <a:pt x="311" y="21"/>
                      </a:lnTo>
                      <a:lnTo>
                        <a:pt x="311" y="21"/>
                      </a:lnTo>
                      <a:lnTo>
                        <a:pt x="313" y="23"/>
                      </a:lnTo>
                      <a:lnTo>
                        <a:pt x="315" y="25"/>
                      </a:lnTo>
                      <a:lnTo>
                        <a:pt x="316" y="29"/>
                      </a:lnTo>
                      <a:lnTo>
                        <a:pt x="316" y="29"/>
                      </a:lnTo>
                      <a:lnTo>
                        <a:pt x="316" y="31"/>
                      </a:lnTo>
                      <a:lnTo>
                        <a:pt x="317" y="33"/>
                      </a:lnTo>
                      <a:lnTo>
                        <a:pt x="321" y="36"/>
                      </a:lnTo>
                      <a:lnTo>
                        <a:pt x="327" y="38"/>
                      </a:lnTo>
                      <a:lnTo>
                        <a:pt x="334" y="38"/>
                      </a:lnTo>
                      <a:lnTo>
                        <a:pt x="334" y="38"/>
                      </a:lnTo>
                      <a:lnTo>
                        <a:pt x="340" y="39"/>
                      </a:lnTo>
                      <a:lnTo>
                        <a:pt x="344" y="42"/>
                      </a:lnTo>
                      <a:lnTo>
                        <a:pt x="346" y="46"/>
                      </a:lnTo>
                      <a:lnTo>
                        <a:pt x="347" y="54"/>
                      </a:lnTo>
                      <a:lnTo>
                        <a:pt x="347" y="54"/>
                      </a:lnTo>
                      <a:lnTo>
                        <a:pt x="346" y="69"/>
                      </a:lnTo>
                      <a:lnTo>
                        <a:pt x="346" y="76"/>
                      </a:lnTo>
                      <a:lnTo>
                        <a:pt x="347" y="85"/>
                      </a:lnTo>
                      <a:lnTo>
                        <a:pt x="347" y="85"/>
                      </a:lnTo>
                      <a:lnTo>
                        <a:pt x="349" y="95"/>
                      </a:lnTo>
                      <a:lnTo>
                        <a:pt x="350" y="104"/>
                      </a:lnTo>
                      <a:lnTo>
                        <a:pt x="349" y="113"/>
                      </a:lnTo>
                      <a:lnTo>
                        <a:pt x="347" y="117"/>
                      </a:lnTo>
                      <a:lnTo>
                        <a:pt x="346" y="119"/>
                      </a:lnTo>
                      <a:lnTo>
                        <a:pt x="346" y="119"/>
                      </a:lnTo>
                      <a:lnTo>
                        <a:pt x="342" y="124"/>
                      </a:lnTo>
                      <a:lnTo>
                        <a:pt x="339" y="129"/>
                      </a:lnTo>
                      <a:lnTo>
                        <a:pt x="336" y="136"/>
                      </a:lnTo>
                      <a:lnTo>
                        <a:pt x="334" y="142"/>
                      </a:lnTo>
                      <a:lnTo>
                        <a:pt x="334" y="142"/>
                      </a:lnTo>
                      <a:lnTo>
                        <a:pt x="335" y="146"/>
                      </a:lnTo>
                      <a:lnTo>
                        <a:pt x="337" y="150"/>
                      </a:lnTo>
                      <a:lnTo>
                        <a:pt x="340" y="151"/>
                      </a:lnTo>
                      <a:lnTo>
                        <a:pt x="341" y="150"/>
                      </a:lnTo>
                      <a:lnTo>
                        <a:pt x="341" y="149"/>
                      </a:lnTo>
                      <a:lnTo>
                        <a:pt x="341" y="149"/>
                      </a:lnTo>
                      <a:lnTo>
                        <a:pt x="343" y="145"/>
                      </a:lnTo>
                      <a:lnTo>
                        <a:pt x="346" y="144"/>
                      </a:lnTo>
                      <a:lnTo>
                        <a:pt x="348" y="145"/>
                      </a:lnTo>
                      <a:lnTo>
                        <a:pt x="349" y="146"/>
                      </a:lnTo>
                      <a:lnTo>
                        <a:pt x="349" y="147"/>
                      </a:lnTo>
                      <a:lnTo>
                        <a:pt x="349" y="147"/>
                      </a:lnTo>
                      <a:lnTo>
                        <a:pt x="348" y="152"/>
                      </a:lnTo>
                      <a:lnTo>
                        <a:pt x="346" y="157"/>
                      </a:lnTo>
                      <a:lnTo>
                        <a:pt x="344" y="164"/>
                      </a:lnTo>
                      <a:lnTo>
                        <a:pt x="344" y="168"/>
                      </a:lnTo>
                      <a:lnTo>
                        <a:pt x="344" y="168"/>
                      </a:lnTo>
                      <a:lnTo>
                        <a:pt x="346" y="172"/>
                      </a:lnTo>
                      <a:lnTo>
                        <a:pt x="348" y="176"/>
                      </a:lnTo>
                      <a:lnTo>
                        <a:pt x="350" y="182"/>
                      </a:lnTo>
                      <a:lnTo>
                        <a:pt x="350" y="190"/>
                      </a:lnTo>
                      <a:lnTo>
                        <a:pt x="350" y="190"/>
                      </a:lnTo>
                      <a:lnTo>
                        <a:pt x="350" y="196"/>
                      </a:lnTo>
                      <a:lnTo>
                        <a:pt x="351" y="200"/>
                      </a:lnTo>
                      <a:lnTo>
                        <a:pt x="354" y="206"/>
                      </a:lnTo>
                      <a:lnTo>
                        <a:pt x="357" y="210"/>
                      </a:lnTo>
                      <a:lnTo>
                        <a:pt x="363" y="216"/>
                      </a:lnTo>
                      <a:lnTo>
                        <a:pt x="370" y="221"/>
                      </a:lnTo>
                      <a:lnTo>
                        <a:pt x="370" y="221"/>
                      </a:lnTo>
                      <a:lnTo>
                        <a:pt x="378" y="223"/>
                      </a:lnTo>
                      <a:lnTo>
                        <a:pt x="388" y="224"/>
                      </a:lnTo>
                      <a:lnTo>
                        <a:pt x="396" y="225"/>
                      </a:lnTo>
                      <a:lnTo>
                        <a:pt x="399" y="226"/>
                      </a:lnTo>
                      <a:lnTo>
                        <a:pt x="400" y="227"/>
                      </a:lnTo>
                      <a:lnTo>
                        <a:pt x="400" y="227"/>
                      </a:lnTo>
                      <a:lnTo>
                        <a:pt x="401" y="230"/>
                      </a:lnTo>
                      <a:lnTo>
                        <a:pt x="404" y="235"/>
                      </a:lnTo>
                      <a:lnTo>
                        <a:pt x="408" y="239"/>
                      </a:lnTo>
                      <a:lnTo>
                        <a:pt x="412" y="240"/>
                      </a:lnTo>
                      <a:lnTo>
                        <a:pt x="414" y="240"/>
                      </a:lnTo>
                      <a:lnTo>
                        <a:pt x="414" y="240"/>
                      </a:lnTo>
                      <a:lnTo>
                        <a:pt x="417" y="240"/>
                      </a:lnTo>
                      <a:lnTo>
                        <a:pt x="420" y="242"/>
                      </a:lnTo>
                      <a:lnTo>
                        <a:pt x="422" y="245"/>
                      </a:lnTo>
                      <a:lnTo>
                        <a:pt x="426" y="251"/>
                      </a:lnTo>
                      <a:lnTo>
                        <a:pt x="426" y="251"/>
                      </a:lnTo>
                      <a:lnTo>
                        <a:pt x="428" y="256"/>
                      </a:lnTo>
                      <a:lnTo>
                        <a:pt x="431" y="259"/>
                      </a:lnTo>
                      <a:lnTo>
                        <a:pt x="434" y="261"/>
                      </a:lnTo>
                      <a:lnTo>
                        <a:pt x="440" y="261"/>
                      </a:lnTo>
                      <a:lnTo>
                        <a:pt x="440" y="261"/>
                      </a:lnTo>
                      <a:lnTo>
                        <a:pt x="446" y="262"/>
                      </a:lnTo>
                      <a:lnTo>
                        <a:pt x="450" y="265"/>
                      </a:lnTo>
                      <a:lnTo>
                        <a:pt x="451" y="267"/>
                      </a:lnTo>
                      <a:lnTo>
                        <a:pt x="451" y="268"/>
                      </a:lnTo>
                      <a:lnTo>
                        <a:pt x="450" y="270"/>
                      </a:lnTo>
                      <a:lnTo>
                        <a:pt x="450" y="270"/>
                      </a:lnTo>
                      <a:lnTo>
                        <a:pt x="448" y="272"/>
                      </a:lnTo>
                      <a:lnTo>
                        <a:pt x="446" y="275"/>
                      </a:lnTo>
                      <a:lnTo>
                        <a:pt x="445" y="280"/>
                      </a:lnTo>
                      <a:lnTo>
                        <a:pt x="444" y="284"/>
                      </a:lnTo>
                      <a:lnTo>
                        <a:pt x="444" y="284"/>
                      </a:lnTo>
                      <a:lnTo>
                        <a:pt x="444" y="288"/>
                      </a:lnTo>
                      <a:lnTo>
                        <a:pt x="443" y="293"/>
                      </a:lnTo>
                      <a:lnTo>
                        <a:pt x="439" y="299"/>
                      </a:lnTo>
                      <a:lnTo>
                        <a:pt x="439" y="299"/>
                      </a:lnTo>
                      <a:lnTo>
                        <a:pt x="436" y="302"/>
                      </a:lnTo>
                      <a:lnTo>
                        <a:pt x="434" y="307"/>
                      </a:lnTo>
                      <a:lnTo>
                        <a:pt x="433" y="312"/>
                      </a:lnTo>
                      <a:lnTo>
                        <a:pt x="433" y="318"/>
                      </a:lnTo>
                      <a:lnTo>
                        <a:pt x="433" y="318"/>
                      </a:lnTo>
                      <a:lnTo>
                        <a:pt x="433" y="333"/>
                      </a:lnTo>
                      <a:lnTo>
                        <a:pt x="432" y="340"/>
                      </a:lnTo>
                      <a:lnTo>
                        <a:pt x="430" y="345"/>
                      </a:lnTo>
                      <a:lnTo>
                        <a:pt x="430" y="345"/>
                      </a:lnTo>
                      <a:lnTo>
                        <a:pt x="428" y="352"/>
                      </a:lnTo>
                      <a:lnTo>
                        <a:pt x="428" y="358"/>
                      </a:lnTo>
                      <a:lnTo>
                        <a:pt x="428" y="366"/>
                      </a:lnTo>
                      <a:lnTo>
                        <a:pt x="430" y="374"/>
                      </a:lnTo>
                      <a:lnTo>
                        <a:pt x="430" y="374"/>
                      </a:lnTo>
                      <a:lnTo>
                        <a:pt x="433" y="382"/>
                      </a:lnTo>
                      <a:lnTo>
                        <a:pt x="435" y="386"/>
                      </a:lnTo>
                      <a:lnTo>
                        <a:pt x="437" y="388"/>
                      </a:lnTo>
                      <a:lnTo>
                        <a:pt x="442" y="389"/>
                      </a:lnTo>
                      <a:lnTo>
                        <a:pt x="442" y="389"/>
                      </a:lnTo>
                      <a:lnTo>
                        <a:pt x="446" y="392"/>
                      </a:lnTo>
                      <a:lnTo>
                        <a:pt x="449" y="394"/>
                      </a:lnTo>
                      <a:lnTo>
                        <a:pt x="459" y="410"/>
                      </a:lnTo>
                      <a:lnTo>
                        <a:pt x="459" y="410"/>
                      </a:lnTo>
                      <a:lnTo>
                        <a:pt x="466" y="422"/>
                      </a:lnTo>
                      <a:lnTo>
                        <a:pt x="475" y="435"/>
                      </a:lnTo>
                      <a:lnTo>
                        <a:pt x="484" y="446"/>
                      </a:lnTo>
                      <a:lnTo>
                        <a:pt x="492" y="455"/>
                      </a:lnTo>
                      <a:lnTo>
                        <a:pt x="492" y="455"/>
                      </a:lnTo>
                      <a:lnTo>
                        <a:pt x="499" y="460"/>
                      </a:lnTo>
                      <a:lnTo>
                        <a:pt x="503" y="462"/>
                      </a:lnTo>
                      <a:lnTo>
                        <a:pt x="505" y="466"/>
                      </a:lnTo>
                      <a:lnTo>
                        <a:pt x="505" y="471"/>
                      </a:lnTo>
                      <a:lnTo>
                        <a:pt x="505" y="471"/>
                      </a:lnTo>
                      <a:lnTo>
                        <a:pt x="505" y="473"/>
                      </a:lnTo>
                      <a:lnTo>
                        <a:pt x="505" y="475"/>
                      </a:lnTo>
                      <a:lnTo>
                        <a:pt x="507" y="479"/>
                      </a:lnTo>
                      <a:lnTo>
                        <a:pt x="511" y="480"/>
                      </a:lnTo>
                      <a:lnTo>
                        <a:pt x="513" y="481"/>
                      </a:lnTo>
                      <a:lnTo>
                        <a:pt x="513" y="481"/>
                      </a:lnTo>
                      <a:lnTo>
                        <a:pt x="514" y="481"/>
                      </a:lnTo>
                      <a:lnTo>
                        <a:pt x="514" y="483"/>
                      </a:lnTo>
                      <a:lnTo>
                        <a:pt x="514" y="486"/>
                      </a:lnTo>
                      <a:lnTo>
                        <a:pt x="513" y="489"/>
                      </a:lnTo>
                      <a:lnTo>
                        <a:pt x="509" y="493"/>
                      </a:lnTo>
                      <a:lnTo>
                        <a:pt x="509" y="493"/>
                      </a:lnTo>
                      <a:lnTo>
                        <a:pt x="508" y="495"/>
                      </a:lnTo>
                      <a:lnTo>
                        <a:pt x="506" y="498"/>
                      </a:lnTo>
                      <a:lnTo>
                        <a:pt x="505" y="504"/>
                      </a:lnTo>
                      <a:lnTo>
                        <a:pt x="504" y="512"/>
                      </a:lnTo>
                      <a:lnTo>
                        <a:pt x="505" y="514"/>
                      </a:lnTo>
                      <a:lnTo>
                        <a:pt x="505" y="515"/>
                      </a:lnTo>
                      <a:lnTo>
                        <a:pt x="505" y="515"/>
                      </a:lnTo>
                      <a:lnTo>
                        <a:pt x="506" y="516"/>
                      </a:lnTo>
                      <a:lnTo>
                        <a:pt x="507" y="521"/>
                      </a:lnTo>
                      <a:lnTo>
                        <a:pt x="508" y="531"/>
                      </a:lnTo>
                      <a:lnTo>
                        <a:pt x="508" y="542"/>
                      </a:lnTo>
                      <a:lnTo>
                        <a:pt x="507" y="550"/>
                      </a:lnTo>
                      <a:lnTo>
                        <a:pt x="507" y="550"/>
                      </a:lnTo>
                      <a:lnTo>
                        <a:pt x="505" y="554"/>
                      </a:lnTo>
                      <a:lnTo>
                        <a:pt x="505" y="557"/>
                      </a:lnTo>
                      <a:lnTo>
                        <a:pt x="506" y="559"/>
                      </a:lnTo>
                      <a:lnTo>
                        <a:pt x="509" y="561"/>
                      </a:lnTo>
                      <a:lnTo>
                        <a:pt x="509" y="561"/>
                      </a:lnTo>
                      <a:lnTo>
                        <a:pt x="519" y="564"/>
                      </a:lnTo>
                      <a:lnTo>
                        <a:pt x="522" y="565"/>
                      </a:lnTo>
                      <a:lnTo>
                        <a:pt x="522" y="566"/>
                      </a:lnTo>
                      <a:lnTo>
                        <a:pt x="522" y="567"/>
                      </a:lnTo>
                      <a:lnTo>
                        <a:pt x="522" y="567"/>
                      </a:lnTo>
                      <a:lnTo>
                        <a:pt x="520" y="570"/>
                      </a:lnTo>
                      <a:lnTo>
                        <a:pt x="518" y="572"/>
                      </a:lnTo>
                      <a:lnTo>
                        <a:pt x="516" y="574"/>
                      </a:lnTo>
                      <a:lnTo>
                        <a:pt x="515" y="579"/>
                      </a:lnTo>
                      <a:lnTo>
                        <a:pt x="515" y="579"/>
                      </a:lnTo>
                      <a:lnTo>
                        <a:pt x="516" y="585"/>
                      </a:lnTo>
                      <a:lnTo>
                        <a:pt x="517" y="594"/>
                      </a:lnTo>
                      <a:lnTo>
                        <a:pt x="518" y="598"/>
                      </a:lnTo>
                      <a:lnTo>
                        <a:pt x="520" y="602"/>
                      </a:lnTo>
                      <a:lnTo>
                        <a:pt x="523" y="605"/>
                      </a:lnTo>
                      <a:lnTo>
                        <a:pt x="527" y="608"/>
                      </a:lnTo>
                      <a:lnTo>
                        <a:pt x="527" y="608"/>
                      </a:lnTo>
                      <a:lnTo>
                        <a:pt x="530" y="609"/>
                      </a:lnTo>
                      <a:lnTo>
                        <a:pt x="534" y="609"/>
                      </a:lnTo>
                      <a:lnTo>
                        <a:pt x="544" y="610"/>
                      </a:lnTo>
                      <a:lnTo>
                        <a:pt x="551" y="612"/>
                      </a:lnTo>
                      <a:lnTo>
                        <a:pt x="554" y="613"/>
                      </a:lnTo>
                      <a:lnTo>
                        <a:pt x="554" y="615"/>
                      </a:lnTo>
                      <a:lnTo>
                        <a:pt x="554" y="615"/>
                      </a:lnTo>
                      <a:lnTo>
                        <a:pt x="554" y="623"/>
                      </a:lnTo>
                      <a:lnTo>
                        <a:pt x="552" y="625"/>
                      </a:lnTo>
                      <a:lnTo>
                        <a:pt x="551" y="626"/>
                      </a:lnTo>
                      <a:lnTo>
                        <a:pt x="551" y="626"/>
                      </a:lnTo>
                      <a:lnTo>
                        <a:pt x="550" y="628"/>
                      </a:lnTo>
                      <a:lnTo>
                        <a:pt x="550" y="634"/>
                      </a:lnTo>
                      <a:lnTo>
                        <a:pt x="550" y="642"/>
                      </a:lnTo>
                      <a:lnTo>
                        <a:pt x="550" y="642"/>
                      </a:lnTo>
                      <a:lnTo>
                        <a:pt x="557" y="647"/>
                      </a:lnTo>
                      <a:lnTo>
                        <a:pt x="563" y="653"/>
                      </a:lnTo>
                      <a:lnTo>
                        <a:pt x="572" y="657"/>
                      </a:lnTo>
                      <a:lnTo>
                        <a:pt x="572" y="657"/>
                      </a:lnTo>
                      <a:lnTo>
                        <a:pt x="580" y="660"/>
                      </a:lnTo>
                      <a:lnTo>
                        <a:pt x="587" y="664"/>
                      </a:lnTo>
                      <a:lnTo>
                        <a:pt x="589" y="666"/>
                      </a:lnTo>
                      <a:lnTo>
                        <a:pt x="591" y="669"/>
                      </a:lnTo>
                      <a:lnTo>
                        <a:pt x="592" y="672"/>
                      </a:lnTo>
                      <a:lnTo>
                        <a:pt x="592" y="677"/>
                      </a:lnTo>
                      <a:lnTo>
                        <a:pt x="592" y="677"/>
                      </a:lnTo>
                      <a:lnTo>
                        <a:pt x="592" y="699"/>
                      </a:lnTo>
                      <a:lnTo>
                        <a:pt x="591" y="707"/>
                      </a:lnTo>
                      <a:lnTo>
                        <a:pt x="590" y="710"/>
                      </a:lnTo>
                      <a:lnTo>
                        <a:pt x="589" y="713"/>
                      </a:lnTo>
                      <a:lnTo>
                        <a:pt x="589" y="713"/>
                      </a:lnTo>
                      <a:lnTo>
                        <a:pt x="585" y="721"/>
                      </a:lnTo>
                      <a:lnTo>
                        <a:pt x="583" y="728"/>
                      </a:lnTo>
                      <a:lnTo>
                        <a:pt x="584" y="732"/>
                      </a:lnTo>
                      <a:lnTo>
                        <a:pt x="585" y="734"/>
                      </a:lnTo>
                      <a:lnTo>
                        <a:pt x="587" y="737"/>
                      </a:lnTo>
                      <a:lnTo>
                        <a:pt x="590" y="738"/>
                      </a:lnTo>
                      <a:lnTo>
                        <a:pt x="590" y="738"/>
                      </a:lnTo>
                      <a:lnTo>
                        <a:pt x="599" y="739"/>
                      </a:lnTo>
                      <a:lnTo>
                        <a:pt x="608" y="741"/>
                      </a:lnTo>
                      <a:lnTo>
                        <a:pt x="613" y="743"/>
                      </a:lnTo>
                      <a:lnTo>
                        <a:pt x="616" y="745"/>
                      </a:lnTo>
                      <a:lnTo>
                        <a:pt x="618" y="748"/>
                      </a:lnTo>
                      <a:lnTo>
                        <a:pt x="620" y="752"/>
                      </a:lnTo>
                      <a:lnTo>
                        <a:pt x="620" y="752"/>
                      </a:lnTo>
                      <a:lnTo>
                        <a:pt x="622" y="755"/>
                      </a:lnTo>
                      <a:lnTo>
                        <a:pt x="623" y="757"/>
                      </a:lnTo>
                      <a:lnTo>
                        <a:pt x="629" y="759"/>
                      </a:lnTo>
                      <a:lnTo>
                        <a:pt x="634" y="761"/>
                      </a:lnTo>
                      <a:lnTo>
                        <a:pt x="640" y="761"/>
                      </a:lnTo>
                      <a:lnTo>
                        <a:pt x="640" y="761"/>
                      </a:lnTo>
                      <a:lnTo>
                        <a:pt x="647" y="764"/>
                      </a:lnTo>
                      <a:lnTo>
                        <a:pt x="656" y="767"/>
                      </a:lnTo>
                      <a:lnTo>
                        <a:pt x="659" y="770"/>
                      </a:lnTo>
                      <a:lnTo>
                        <a:pt x="662" y="772"/>
                      </a:lnTo>
                      <a:lnTo>
                        <a:pt x="665" y="775"/>
                      </a:lnTo>
                      <a:lnTo>
                        <a:pt x="666" y="780"/>
                      </a:lnTo>
                      <a:lnTo>
                        <a:pt x="666" y="780"/>
                      </a:lnTo>
                      <a:lnTo>
                        <a:pt x="668" y="783"/>
                      </a:lnTo>
                      <a:lnTo>
                        <a:pt x="669" y="786"/>
                      </a:lnTo>
                      <a:lnTo>
                        <a:pt x="672" y="789"/>
                      </a:lnTo>
                      <a:lnTo>
                        <a:pt x="677" y="793"/>
                      </a:lnTo>
                      <a:lnTo>
                        <a:pt x="682" y="798"/>
                      </a:lnTo>
                      <a:lnTo>
                        <a:pt x="682" y="798"/>
                      </a:lnTo>
                      <a:lnTo>
                        <a:pt x="684" y="801"/>
                      </a:lnTo>
                      <a:lnTo>
                        <a:pt x="685" y="805"/>
                      </a:lnTo>
                      <a:lnTo>
                        <a:pt x="687" y="817"/>
                      </a:lnTo>
                      <a:lnTo>
                        <a:pt x="688" y="828"/>
                      </a:lnTo>
                      <a:lnTo>
                        <a:pt x="687" y="833"/>
                      </a:lnTo>
                      <a:lnTo>
                        <a:pt x="686" y="838"/>
                      </a:lnTo>
                      <a:lnTo>
                        <a:pt x="686" y="838"/>
                      </a:lnTo>
                      <a:lnTo>
                        <a:pt x="684" y="844"/>
                      </a:lnTo>
                      <a:lnTo>
                        <a:pt x="682" y="851"/>
                      </a:lnTo>
                      <a:lnTo>
                        <a:pt x="680" y="856"/>
                      </a:lnTo>
                      <a:lnTo>
                        <a:pt x="682" y="864"/>
                      </a:lnTo>
                      <a:lnTo>
                        <a:pt x="682" y="864"/>
                      </a:lnTo>
                      <a:lnTo>
                        <a:pt x="680" y="871"/>
                      </a:lnTo>
                      <a:lnTo>
                        <a:pt x="679" y="876"/>
                      </a:lnTo>
                      <a:lnTo>
                        <a:pt x="671" y="889"/>
                      </a:lnTo>
                      <a:lnTo>
                        <a:pt x="671" y="889"/>
                      </a:lnTo>
                      <a:lnTo>
                        <a:pt x="669" y="895"/>
                      </a:lnTo>
                      <a:lnTo>
                        <a:pt x="665" y="903"/>
                      </a:lnTo>
                      <a:lnTo>
                        <a:pt x="658" y="924"/>
                      </a:lnTo>
                      <a:lnTo>
                        <a:pt x="650" y="944"/>
                      </a:lnTo>
                      <a:lnTo>
                        <a:pt x="647" y="953"/>
                      </a:lnTo>
                      <a:lnTo>
                        <a:pt x="643" y="959"/>
                      </a:lnTo>
                      <a:lnTo>
                        <a:pt x="643" y="959"/>
                      </a:lnTo>
                      <a:lnTo>
                        <a:pt x="636" y="968"/>
                      </a:lnTo>
                      <a:lnTo>
                        <a:pt x="632" y="975"/>
                      </a:lnTo>
                      <a:lnTo>
                        <a:pt x="631" y="982"/>
                      </a:lnTo>
                      <a:lnTo>
                        <a:pt x="630" y="987"/>
                      </a:lnTo>
                      <a:lnTo>
                        <a:pt x="630" y="987"/>
                      </a:lnTo>
                      <a:lnTo>
                        <a:pt x="628" y="998"/>
                      </a:lnTo>
                      <a:lnTo>
                        <a:pt x="621" y="1016"/>
                      </a:lnTo>
                      <a:lnTo>
                        <a:pt x="613" y="1036"/>
                      </a:lnTo>
                      <a:lnTo>
                        <a:pt x="607" y="1044"/>
                      </a:lnTo>
                      <a:lnTo>
                        <a:pt x="602" y="1052"/>
                      </a:lnTo>
                      <a:lnTo>
                        <a:pt x="602" y="1052"/>
                      </a:lnTo>
                      <a:lnTo>
                        <a:pt x="591" y="1067"/>
                      </a:lnTo>
                      <a:lnTo>
                        <a:pt x="579" y="1084"/>
                      </a:lnTo>
                      <a:lnTo>
                        <a:pt x="570" y="1101"/>
                      </a:lnTo>
                      <a:lnTo>
                        <a:pt x="566" y="1109"/>
                      </a:lnTo>
                      <a:lnTo>
                        <a:pt x="564" y="1115"/>
                      </a:lnTo>
                      <a:lnTo>
                        <a:pt x="564" y="1115"/>
                      </a:lnTo>
                      <a:lnTo>
                        <a:pt x="561" y="1126"/>
                      </a:lnTo>
                      <a:lnTo>
                        <a:pt x="558" y="1131"/>
                      </a:lnTo>
                      <a:lnTo>
                        <a:pt x="556" y="1132"/>
                      </a:lnTo>
                      <a:lnTo>
                        <a:pt x="554" y="1133"/>
                      </a:lnTo>
                      <a:lnTo>
                        <a:pt x="546" y="1134"/>
                      </a:lnTo>
                      <a:lnTo>
                        <a:pt x="546" y="1134"/>
                      </a:lnTo>
                      <a:lnTo>
                        <a:pt x="536" y="1137"/>
                      </a:lnTo>
                      <a:lnTo>
                        <a:pt x="526" y="1139"/>
                      </a:lnTo>
                      <a:lnTo>
                        <a:pt x="516" y="1144"/>
                      </a:lnTo>
                      <a:lnTo>
                        <a:pt x="505" y="1151"/>
                      </a:lnTo>
                      <a:lnTo>
                        <a:pt x="505" y="1151"/>
                      </a:lnTo>
                      <a:lnTo>
                        <a:pt x="498" y="1156"/>
                      </a:lnTo>
                      <a:lnTo>
                        <a:pt x="485" y="1162"/>
                      </a:lnTo>
                      <a:lnTo>
                        <a:pt x="453" y="1181"/>
                      </a:lnTo>
                      <a:lnTo>
                        <a:pt x="417" y="1200"/>
                      </a:lnTo>
                      <a:lnTo>
                        <a:pt x="403" y="1210"/>
                      </a:lnTo>
                      <a:lnTo>
                        <a:pt x="391" y="1218"/>
                      </a:lnTo>
                      <a:lnTo>
                        <a:pt x="391" y="1218"/>
                      </a:lnTo>
                      <a:lnTo>
                        <a:pt x="382" y="1226"/>
                      </a:lnTo>
                      <a:lnTo>
                        <a:pt x="370" y="1234"/>
                      </a:lnTo>
                      <a:lnTo>
                        <a:pt x="346" y="1248"/>
                      </a:lnTo>
                      <a:lnTo>
                        <a:pt x="325" y="1259"/>
                      </a:lnTo>
                      <a:lnTo>
                        <a:pt x="317" y="1262"/>
                      </a:lnTo>
                      <a:lnTo>
                        <a:pt x="313" y="1262"/>
                      </a:lnTo>
                      <a:lnTo>
                        <a:pt x="313" y="1262"/>
                      </a:lnTo>
                      <a:lnTo>
                        <a:pt x="306" y="1261"/>
                      </a:lnTo>
                      <a:lnTo>
                        <a:pt x="300" y="1258"/>
                      </a:lnTo>
                      <a:lnTo>
                        <a:pt x="297" y="1256"/>
                      </a:lnTo>
                      <a:lnTo>
                        <a:pt x="293" y="1253"/>
                      </a:lnTo>
                      <a:lnTo>
                        <a:pt x="292" y="1248"/>
                      </a:lnTo>
                      <a:lnTo>
                        <a:pt x="291" y="1244"/>
                      </a:lnTo>
                      <a:lnTo>
                        <a:pt x="291" y="1244"/>
                      </a:lnTo>
                      <a:lnTo>
                        <a:pt x="291" y="1234"/>
                      </a:lnTo>
                      <a:lnTo>
                        <a:pt x="291" y="1228"/>
                      </a:lnTo>
                      <a:lnTo>
                        <a:pt x="290" y="1226"/>
                      </a:lnTo>
                      <a:lnTo>
                        <a:pt x="289" y="1224"/>
                      </a:lnTo>
                      <a:lnTo>
                        <a:pt x="286" y="1224"/>
                      </a:lnTo>
                      <a:lnTo>
                        <a:pt x="282" y="1224"/>
                      </a:lnTo>
                      <a:lnTo>
                        <a:pt x="282" y="1224"/>
                      </a:lnTo>
                      <a:lnTo>
                        <a:pt x="270" y="1224"/>
                      </a:lnTo>
                      <a:lnTo>
                        <a:pt x="256" y="1222"/>
                      </a:lnTo>
                      <a:lnTo>
                        <a:pt x="242" y="1219"/>
                      </a:lnTo>
                      <a:lnTo>
                        <a:pt x="234" y="1217"/>
                      </a:lnTo>
                      <a:lnTo>
                        <a:pt x="228" y="1214"/>
                      </a:lnTo>
                      <a:lnTo>
                        <a:pt x="228" y="1214"/>
                      </a:lnTo>
                      <a:lnTo>
                        <a:pt x="220" y="1211"/>
                      </a:lnTo>
                      <a:lnTo>
                        <a:pt x="212" y="1209"/>
                      </a:lnTo>
                      <a:lnTo>
                        <a:pt x="203" y="1206"/>
                      </a:lnTo>
                      <a:lnTo>
                        <a:pt x="196" y="1203"/>
                      </a:lnTo>
                      <a:lnTo>
                        <a:pt x="189" y="1200"/>
                      </a:lnTo>
                      <a:lnTo>
                        <a:pt x="187" y="1197"/>
                      </a:lnTo>
                      <a:lnTo>
                        <a:pt x="184" y="1195"/>
                      </a:lnTo>
                      <a:lnTo>
                        <a:pt x="183" y="1191"/>
                      </a:lnTo>
                      <a:lnTo>
                        <a:pt x="182" y="1187"/>
                      </a:lnTo>
                      <a:lnTo>
                        <a:pt x="182" y="1184"/>
                      </a:lnTo>
                      <a:lnTo>
                        <a:pt x="182" y="1179"/>
                      </a:lnTo>
                      <a:lnTo>
                        <a:pt x="182" y="1179"/>
                      </a:lnTo>
                      <a:lnTo>
                        <a:pt x="186" y="1161"/>
                      </a:lnTo>
                      <a:lnTo>
                        <a:pt x="189" y="1151"/>
                      </a:lnTo>
                      <a:lnTo>
                        <a:pt x="190" y="1141"/>
                      </a:lnTo>
                      <a:lnTo>
                        <a:pt x="189" y="1137"/>
                      </a:lnTo>
                      <a:lnTo>
                        <a:pt x="188" y="1131"/>
                      </a:lnTo>
                      <a:lnTo>
                        <a:pt x="188" y="1131"/>
                      </a:lnTo>
                      <a:lnTo>
                        <a:pt x="187" y="1125"/>
                      </a:lnTo>
                      <a:lnTo>
                        <a:pt x="187" y="1117"/>
                      </a:lnTo>
                      <a:lnTo>
                        <a:pt x="187" y="1099"/>
                      </a:lnTo>
                      <a:lnTo>
                        <a:pt x="186" y="1089"/>
                      </a:lnTo>
                      <a:lnTo>
                        <a:pt x="185" y="1082"/>
                      </a:lnTo>
                      <a:lnTo>
                        <a:pt x="183" y="1074"/>
                      </a:lnTo>
                      <a:lnTo>
                        <a:pt x="180" y="1072"/>
                      </a:lnTo>
                      <a:lnTo>
                        <a:pt x="178" y="1070"/>
                      </a:lnTo>
                      <a:lnTo>
                        <a:pt x="178" y="1070"/>
                      </a:lnTo>
                      <a:lnTo>
                        <a:pt x="173" y="1066"/>
                      </a:lnTo>
                      <a:lnTo>
                        <a:pt x="170" y="1061"/>
                      </a:lnTo>
                      <a:lnTo>
                        <a:pt x="168" y="1056"/>
                      </a:lnTo>
                      <a:lnTo>
                        <a:pt x="167" y="1051"/>
                      </a:lnTo>
                      <a:lnTo>
                        <a:pt x="165" y="1039"/>
                      </a:lnTo>
                      <a:lnTo>
                        <a:pt x="164" y="1027"/>
                      </a:lnTo>
                      <a:lnTo>
                        <a:pt x="164" y="1027"/>
                      </a:lnTo>
                      <a:lnTo>
                        <a:pt x="165" y="1017"/>
                      </a:lnTo>
                      <a:lnTo>
                        <a:pt x="164" y="1012"/>
                      </a:lnTo>
                      <a:lnTo>
                        <a:pt x="160" y="1008"/>
                      </a:lnTo>
                      <a:lnTo>
                        <a:pt x="153" y="1000"/>
                      </a:lnTo>
                      <a:lnTo>
                        <a:pt x="153" y="1000"/>
                      </a:lnTo>
                      <a:lnTo>
                        <a:pt x="148" y="995"/>
                      </a:lnTo>
                      <a:lnTo>
                        <a:pt x="145" y="989"/>
                      </a:lnTo>
                      <a:lnTo>
                        <a:pt x="142" y="984"/>
                      </a:lnTo>
                      <a:lnTo>
                        <a:pt x="141" y="979"/>
                      </a:lnTo>
                      <a:lnTo>
                        <a:pt x="140" y="967"/>
                      </a:lnTo>
                      <a:lnTo>
                        <a:pt x="141" y="951"/>
                      </a:lnTo>
                      <a:lnTo>
                        <a:pt x="141" y="951"/>
                      </a:lnTo>
                      <a:lnTo>
                        <a:pt x="141" y="942"/>
                      </a:lnTo>
                      <a:lnTo>
                        <a:pt x="143" y="933"/>
                      </a:lnTo>
                      <a:lnTo>
                        <a:pt x="146" y="927"/>
                      </a:lnTo>
                      <a:lnTo>
                        <a:pt x="149" y="920"/>
                      </a:lnTo>
                      <a:lnTo>
                        <a:pt x="156" y="909"/>
                      </a:lnTo>
                      <a:lnTo>
                        <a:pt x="158" y="902"/>
                      </a:lnTo>
                      <a:lnTo>
                        <a:pt x="158" y="896"/>
                      </a:lnTo>
                      <a:lnTo>
                        <a:pt x="158" y="896"/>
                      </a:lnTo>
                      <a:lnTo>
                        <a:pt x="159" y="890"/>
                      </a:lnTo>
                      <a:lnTo>
                        <a:pt x="160" y="886"/>
                      </a:lnTo>
                      <a:lnTo>
                        <a:pt x="161" y="884"/>
                      </a:lnTo>
                      <a:lnTo>
                        <a:pt x="163" y="884"/>
                      </a:lnTo>
                      <a:lnTo>
                        <a:pt x="164" y="884"/>
                      </a:lnTo>
                      <a:lnTo>
                        <a:pt x="167" y="886"/>
                      </a:lnTo>
                      <a:lnTo>
                        <a:pt x="170" y="891"/>
                      </a:lnTo>
                      <a:lnTo>
                        <a:pt x="170" y="891"/>
                      </a:lnTo>
                      <a:lnTo>
                        <a:pt x="171" y="894"/>
                      </a:lnTo>
                      <a:lnTo>
                        <a:pt x="173" y="896"/>
                      </a:lnTo>
                      <a:lnTo>
                        <a:pt x="175" y="896"/>
                      </a:lnTo>
                      <a:lnTo>
                        <a:pt x="177" y="895"/>
                      </a:lnTo>
                      <a:lnTo>
                        <a:pt x="183" y="891"/>
                      </a:lnTo>
                      <a:lnTo>
                        <a:pt x="188" y="887"/>
                      </a:lnTo>
                      <a:lnTo>
                        <a:pt x="188" y="887"/>
                      </a:lnTo>
                      <a:lnTo>
                        <a:pt x="191" y="885"/>
                      </a:lnTo>
                      <a:lnTo>
                        <a:pt x="192" y="882"/>
                      </a:lnTo>
                      <a:lnTo>
                        <a:pt x="193" y="879"/>
                      </a:lnTo>
                      <a:lnTo>
                        <a:pt x="193" y="874"/>
                      </a:lnTo>
                      <a:lnTo>
                        <a:pt x="193" y="866"/>
                      </a:lnTo>
                      <a:lnTo>
                        <a:pt x="190" y="856"/>
                      </a:lnTo>
                      <a:lnTo>
                        <a:pt x="190" y="856"/>
                      </a:lnTo>
                      <a:lnTo>
                        <a:pt x="189" y="852"/>
                      </a:lnTo>
                      <a:lnTo>
                        <a:pt x="189" y="848"/>
                      </a:lnTo>
                      <a:lnTo>
                        <a:pt x="190" y="845"/>
                      </a:lnTo>
                      <a:lnTo>
                        <a:pt x="192" y="843"/>
                      </a:lnTo>
                      <a:lnTo>
                        <a:pt x="198" y="838"/>
                      </a:lnTo>
                      <a:lnTo>
                        <a:pt x="200" y="836"/>
                      </a:lnTo>
                      <a:lnTo>
                        <a:pt x="203" y="831"/>
                      </a:lnTo>
                      <a:lnTo>
                        <a:pt x="203" y="831"/>
                      </a:lnTo>
                      <a:lnTo>
                        <a:pt x="212" y="817"/>
                      </a:lnTo>
                      <a:lnTo>
                        <a:pt x="215" y="810"/>
                      </a:lnTo>
                      <a:lnTo>
                        <a:pt x="217" y="802"/>
                      </a:lnTo>
                      <a:lnTo>
                        <a:pt x="217" y="802"/>
                      </a:lnTo>
                      <a:lnTo>
                        <a:pt x="218" y="798"/>
                      </a:lnTo>
                      <a:lnTo>
                        <a:pt x="220" y="796"/>
                      </a:lnTo>
                      <a:lnTo>
                        <a:pt x="227" y="791"/>
                      </a:lnTo>
                      <a:lnTo>
                        <a:pt x="230" y="788"/>
                      </a:lnTo>
                      <a:lnTo>
                        <a:pt x="233" y="785"/>
                      </a:lnTo>
                      <a:lnTo>
                        <a:pt x="235" y="779"/>
                      </a:lnTo>
                      <a:lnTo>
                        <a:pt x="237" y="771"/>
                      </a:lnTo>
                      <a:lnTo>
                        <a:pt x="237" y="771"/>
                      </a:lnTo>
                      <a:lnTo>
                        <a:pt x="240" y="762"/>
                      </a:lnTo>
                      <a:lnTo>
                        <a:pt x="243" y="754"/>
                      </a:lnTo>
                      <a:lnTo>
                        <a:pt x="254" y="737"/>
                      </a:lnTo>
                      <a:lnTo>
                        <a:pt x="262" y="721"/>
                      </a:lnTo>
                      <a:lnTo>
                        <a:pt x="265" y="714"/>
                      </a:lnTo>
                      <a:lnTo>
                        <a:pt x="266" y="708"/>
                      </a:lnTo>
                      <a:lnTo>
                        <a:pt x="266" y="708"/>
                      </a:lnTo>
                      <a:lnTo>
                        <a:pt x="266" y="701"/>
                      </a:lnTo>
                      <a:lnTo>
                        <a:pt x="268" y="694"/>
                      </a:lnTo>
                      <a:lnTo>
                        <a:pt x="270" y="685"/>
                      </a:lnTo>
                      <a:lnTo>
                        <a:pt x="273" y="677"/>
                      </a:lnTo>
                      <a:lnTo>
                        <a:pt x="277" y="670"/>
                      </a:lnTo>
                      <a:lnTo>
                        <a:pt x="283" y="664"/>
                      </a:lnTo>
                      <a:lnTo>
                        <a:pt x="288" y="658"/>
                      </a:lnTo>
                      <a:lnTo>
                        <a:pt x="291" y="657"/>
                      </a:lnTo>
                      <a:lnTo>
                        <a:pt x="294" y="656"/>
                      </a:lnTo>
                      <a:lnTo>
                        <a:pt x="294" y="656"/>
                      </a:lnTo>
                      <a:lnTo>
                        <a:pt x="306" y="655"/>
                      </a:lnTo>
                      <a:lnTo>
                        <a:pt x="313" y="653"/>
                      </a:lnTo>
                      <a:lnTo>
                        <a:pt x="315" y="652"/>
                      </a:lnTo>
                      <a:lnTo>
                        <a:pt x="317" y="650"/>
                      </a:lnTo>
                      <a:lnTo>
                        <a:pt x="317" y="646"/>
                      </a:lnTo>
                      <a:lnTo>
                        <a:pt x="317" y="643"/>
                      </a:lnTo>
                      <a:lnTo>
                        <a:pt x="317" y="643"/>
                      </a:lnTo>
                      <a:lnTo>
                        <a:pt x="316" y="640"/>
                      </a:lnTo>
                      <a:lnTo>
                        <a:pt x="314" y="637"/>
                      </a:lnTo>
                      <a:lnTo>
                        <a:pt x="307" y="631"/>
                      </a:lnTo>
                      <a:lnTo>
                        <a:pt x="303" y="628"/>
                      </a:lnTo>
                      <a:lnTo>
                        <a:pt x="300" y="624"/>
                      </a:lnTo>
                      <a:lnTo>
                        <a:pt x="298" y="618"/>
                      </a:lnTo>
                      <a:lnTo>
                        <a:pt x="297" y="612"/>
                      </a:lnTo>
                      <a:lnTo>
                        <a:pt x="297" y="612"/>
                      </a:lnTo>
                      <a:lnTo>
                        <a:pt x="296" y="598"/>
                      </a:lnTo>
                      <a:lnTo>
                        <a:pt x="294" y="586"/>
                      </a:lnTo>
                      <a:lnTo>
                        <a:pt x="292" y="581"/>
                      </a:lnTo>
                      <a:lnTo>
                        <a:pt x="290" y="575"/>
                      </a:lnTo>
                      <a:lnTo>
                        <a:pt x="287" y="572"/>
                      </a:lnTo>
                      <a:lnTo>
                        <a:pt x="282" y="569"/>
                      </a:lnTo>
                      <a:lnTo>
                        <a:pt x="282" y="569"/>
                      </a:lnTo>
                      <a:lnTo>
                        <a:pt x="265" y="561"/>
                      </a:lnTo>
                      <a:lnTo>
                        <a:pt x="260" y="558"/>
                      </a:lnTo>
                      <a:lnTo>
                        <a:pt x="256" y="554"/>
                      </a:lnTo>
                      <a:lnTo>
                        <a:pt x="256" y="554"/>
                      </a:lnTo>
                      <a:lnTo>
                        <a:pt x="253" y="548"/>
                      </a:lnTo>
                      <a:lnTo>
                        <a:pt x="250" y="546"/>
                      </a:lnTo>
                      <a:lnTo>
                        <a:pt x="247" y="545"/>
                      </a:lnTo>
                      <a:lnTo>
                        <a:pt x="243" y="544"/>
                      </a:lnTo>
                      <a:lnTo>
                        <a:pt x="243" y="544"/>
                      </a:lnTo>
                      <a:lnTo>
                        <a:pt x="234" y="544"/>
                      </a:lnTo>
                      <a:lnTo>
                        <a:pt x="230" y="543"/>
                      </a:lnTo>
                      <a:lnTo>
                        <a:pt x="230" y="54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46" name="Freeform 74">
                  <a:extLst>
                    <a:ext uri="{FF2B5EF4-FFF2-40B4-BE49-F238E27FC236}">
                      <a16:creationId xmlns:a16="http://schemas.microsoft.com/office/drawing/2014/main" id="{E6C75DEC-9436-4BF9-8DDA-0ADE65957A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35" y="782"/>
                  <a:ext cx="16" cy="13"/>
                </a:xfrm>
                <a:custGeom>
                  <a:avLst/>
                  <a:gdLst>
                    <a:gd name="T0" fmla="*/ 12 w 16"/>
                    <a:gd name="T1" fmla="*/ 2 h 13"/>
                    <a:gd name="T2" fmla="*/ 12 w 16"/>
                    <a:gd name="T3" fmla="*/ 2 h 13"/>
                    <a:gd name="T4" fmla="*/ 14 w 16"/>
                    <a:gd name="T5" fmla="*/ 3 h 13"/>
                    <a:gd name="T6" fmla="*/ 16 w 16"/>
                    <a:gd name="T7" fmla="*/ 5 h 13"/>
                    <a:gd name="T8" fmla="*/ 13 w 16"/>
                    <a:gd name="T9" fmla="*/ 7 h 13"/>
                    <a:gd name="T10" fmla="*/ 13 w 16"/>
                    <a:gd name="T11" fmla="*/ 7 h 13"/>
                    <a:gd name="T12" fmla="*/ 7 w 16"/>
                    <a:gd name="T13" fmla="*/ 11 h 13"/>
                    <a:gd name="T14" fmla="*/ 4 w 16"/>
                    <a:gd name="T15" fmla="*/ 13 h 13"/>
                    <a:gd name="T16" fmla="*/ 3 w 16"/>
                    <a:gd name="T17" fmla="*/ 13 h 13"/>
                    <a:gd name="T18" fmla="*/ 2 w 16"/>
                    <a:gd name="T19" fmla="*/ 11 h 13"/>
                    <a:gd name="T20" fmla="*/ 2 w 16"/>
                    <a:gd name="T21" fmla="*/ 11 h 13"/>
                    <a:gd name="T22" fmla="*/ 0 w 16"/>
                    <a:gd name="T23" fmla="*/ 9 h 13"/>
                    <a:gd name="T24" fmla="*/ 2 w 16"/>
                    <a:gd name="T25" fmla="*/ 7 h 13"/>
                    <a:gd name="T26" fmla="*/ 7 w 16"/>
                    <a:gd name="T27" fmla="*/ 2 h 13"/>
                    <a:gd name="T28" fmla="*/ 7 w 16"/>
                    <a:gd name="T29" fmla="*/ 2 h 13"/>
                    <a:gd name="T30" fmla="*/ 10 w 16"/>
                    <a:gd name="T31" fmla="*/ 0 h 13"/>
                    <a:gd name="T32" fmla="*/ 11 w 16"/>
                    <a:gd name="T33" fmla="*/ 0 h 13"/>
                    <a:gd name="T34" fmla="*/ 12 w 16"/>
                    <a:gd name="T35" fmla="*/ 2 h 13"/>
                    <a:gd name="T36" fmla="*/ 12 w 16"/>
                    <a:gd name="T37" fmla="*/ 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6" h="13">
                      <a:moveTo>
                        <a:pt x="12" y="2"/>
                      </a:moveTo>
                      <a:lnTo>
                        <a:pt x="12" y="2"/>
                      </a:lnTo>
                      <a:lnTo>
                        <a:pt x="14" y="3"/>
                      </a:lnTo>
                      <a:lnTo>
                        <a:pt x="16" y="5"/>
                      </a:lnTo>
                      <a:lnTo>
                        <a:pt x="13" y="7"/>
                      </a:lnTo>
                      <a:lnTo>
                        <a:pt x="13" y="7"/>
                      </a:lnTo>
                      <a:lnTo>
                        <a:pt x="7" y="11"/>
                      </a:lnTo>
                      <a:lnTo>
                        <a:pt x="4" y="13"/>
                      </a:lnTo>
                      <a:lnTo>
                        <a:pt x="3" y="13"/>
                      </a:lnTo>
                      <a:lnTo>
                        <a:pt x="2" y="11"/>
                      </a:lnTo>
                      <a:lnTo>
                        <a:pt x="2" y="11"/>
                      </a:lnTo>
                      <a:lnTo>
                        <a:pt x="0" y="9"/>
                      </a:lnTo>
                      <a:lnTo>
                        <a:pt x="2" y="7"/>
                      </a:lnTo>
                      <a:lnTo>
                        <a:pt x="7" y="2"/>
                      </a:lnTo>
                      <a:lnTo>
                        <a:pt x="7" y="2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2"/>
                      </a:lnTo>
                      <a:lnTo>
                        <a:pt x="12" y="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47" name="Freeform 75">
                  <a:extLst>
                    <a:ext uri="{FF2B5EF4-FFF2-40B4-BE49-F238E27FC236}">
                      <a16:creationId xmlns:a16="http://schemas.microsoft.com/office/drawing/2014/main" id="{D5EB7A0C-4142-434C-9E06-04FB7B0A0E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6" y="1027"/>
                  <a:ext cx="12" cy="13"/>
                </a:xfrm>
                <a:custGeom>
                  <a:avLst/>
                  <a:gdLst>
                    <a:gd name="T0" fmla="*/ 8 w 12"/>
                    <a:gd name="T1" fmla="*/ 12 h 13"/>
                    <a:gd name="T2" fmla="*/ 8 w 12"/>
                    <a:gd name="T3" fmla="*/ 12 h 13"/>
                    <a:gd name="T4" fmla="*/ 3 w 12"/>
                    <a:gd name="T5" fmla="*/ 13 h 13"/>
                    <a:gd name="T6" fmla="*/ 1 w 12"/>
                    <a:gd name="T7" fmla="*/ 13 h 13"/>
                    <a:gd name="T8" fmla="*/ 0 w 12"/>
                    <a:gd name="T9" fmla="*/ 12 h 13"/>
                    <a:gd name="T10" fmla="*/ 0 w 12"/>
                    <a:gd name="T11" fmla="*/ 11 h 13"/>
                    <a:gd name="T12" fmla="*/ 0 w 12"/>
                    <a:gd name="T13" fmla="*/ 11 h 13"/>
                    <a:gd name="T14" fmla="*/ 0 w 12"/>
                    <a:gd name="T15" fmla="*/ 7 h 13"/>
                    <a:gd name="T16" fmla="*/ 2 w 12"/>
                    <a:gd name="T17" fmla="*/ 3 h 13"/>
                    <a:gd name="T18" fmla="*/ 2 w 12"/>
                    <a:gd name="T19" fmla="*/ 3 h 13"/>
                    <a:gd name="T20" fmla="*/ 5 w 12"/>
                    <a:gd name="T21" fmla="*/ 0 h 13"/>
                    <a:gd name="T22" fmla="*/ 6 w 12"/>
                    <a:gd name="T23" fmla="*/ 0 h 13"/>
                    <a:gd name="T24" fmla="*/ 7 w 12"/>
                    <a:gd name="T25" fmla="*/ 1 h 13"/>
                    <a:gd name="T26" fmla="*/ 7 w 12"/>
                    <a:gd name="T27" fmla="*/ 1 h 13"/>
                    <a:gd name="T28" fmla="*/ 8 w 12"/>
                    <a:gd name="T29" fmla="*/ 3 h 13"/>
                    <a:gd name="T30" fmla="*/ 9 w 12"/>
                    <a:gd name="T31" fmla="*/ 5 h 13"/>
                    <a:gd name="T32" fmla="*/ 10 w 12"/>
                    <a:gd name="T33" fmla="*/ 6 h 13"/>
                    <a:gd name="T34" fmla="*/ 12 w 12"/>
                    <a:gd name="T35" fmla="*/ 7 h 13"/>
                    <a:gd name="T36" fmla="*/ 12 w 12"/>
                    <a:gd name="T37" fmla="*/ 7 h 13"/>
                    <a:gd name="T38" fmla="*/ 12 w 12"/>
                    <a:gd name="T39" fmla="*/ 9 h 13"/>
                    <a:gd name="T40" fmla="*/ 10 w 12"/>
                    <a:gd name="T41" fmla="*/ 11 h 13"/>
                    <a:gd name="T42" fmla="*/ 8 w 12"/>
                    <a:gd name="T43" fmla="*/ 12 h 13"/>
                    <a:gd name="T44" fmla="*/ 8 w 12"/>
                    <a:gd name="T45" fmla="*/ 1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2" h="13">
                      <a:moveTo>
                        <a:pt x="8" y="12"/>
                      </a:moveTo>
                      <a:lnTo>
                        <a:pt x="8" y="12"/>
                      </a:lnTo>
                      <a:lnTo>
                        <a:pt x="3" y="13"/>
                      </a:lnTo>
                      <a:lnTo>
                        <a:pt x="1" y="13"/>
                      </a:lnTo>
                      <a:lnTo>
                        <a:pt x="0" y="12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1"/>
                      </a:lnTo>
                      <a:lnTo>
                        <a:pt x="7" y="1"/>
                      </a:lnTo>
                      <a:lnTo>
                        <a:pt x="8" y="3"/>
                      </a:lnTo>
                      <a:lnTo>
                        <a:pt x="9" y="5"/>
                      </a:lnTo>
                      <a:lnTo>
                        <a:pt x="10" y="6"/>
                      </a:lnTo>
                      <a:lnTo>
                        <a:pt x="12" y="7"/>
                      </a:lnTo>
                      <a:lnTo>
                        <a:pt x="12" y="7"/>
                      </a:lnTo>
                      <a:lnTo>
                        <a:pt x="12" y="9"/>
                      </a:lnTo>
                      <a:lnTo>
                        <a:pt x="10" y="11"/>
                      </a:lnTo>
                      <a:lnTo>
                        <a:pt x="8" y="12"/>
                      </a:lnTo>
                      <a:lnTo>
                        <a:pt x="8" y="1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48" name="Freeform 76">
                  <a:extLst>
                    <a:ext uri="{FF2B5EF4-FFF2-40B4-BE49-F238E27FC236}">
                      <a16:creationId xmlns:a16="http://schemas.microsoft.com/office/drawing/2014/main" id="{484C8821-EF19-4D80-80F4-19DED3D18F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40" y="1381"/>
                  <a:ext cx="12" cy="18"/>
                </a:xfrm>
                <a:custGeom>
                  <a:avLst/>
                  <a:gdLst>
                    <a:gd name="T0" fmla="*/ 7 w 12"/>
                    <a:gd name="T1" fmla="*/ 0 h 18"/>
                    <a:gd name="T2" fmla="*/ 7 w 12"/>
                    <a:gd name="T3" fmla="*/ 0 h 18"/>
                    <a:gd name="T4" fmla="*/ 6 w 12"/>
                    <a:gd name="T5" fmla="*/ 2 h 18"/>
                    <a:gd name="T6" fmla="*/ 5 w 12"/>
                    <a:gd name="T7" fmla="*/ 3 h 18"/>
                    <a:gd name="T8" fmla="*/ 3 w 12"/>
                    <a:gd name="T9" fmla="*/ 4 h 18"/>
                    <a:gd name="T10" fmla="*/ 3 w 12"/>
                    <a:gd name="T11" fmla="*/ 4 h 18"/>
                    <a:gd name="T12" fmla="*/ 1 w 12"/>
                    <a:gd name="T13" fmla="*/ 5 h 18"/>
                    <a:gd name="T14" fmla="*/ 0 w 12"/>
                    <a:gd name="T15" fmla="*/ 6 h 18"/>
                    <a:gd name="T16" fmla="*/ 0 w 12"/>
                    <a:gd name="T17" fmla="*/ 8 h 18"/>
                    <a:gd name="T18" fmla="*/ 1 w 12"/>
                    <a:gd name="T19" fmla="*/ 10 h 18"/>
                    <a:gd name="T20" fmla="*/ 1 w 12"/>
                    <a:gd name="T21" fmla="*/ 10 h 18"/>
                    <a:gd name="T22" fmla="*/ 2 w 12"/>
                    <a:gd name="T23" fmla="*/ 12 h 18"/>
                    <a:gd name="T24" fmla="*/ 1 w 12"/>
                    <a:gd name="T25" fmla="*/ 15 h 18"/>
                    <a:gd name="T26" fmla="*/ 2 w 12"/>
                    <a:gd name="T27" fmla="*/ 17 h 18"/>
                    <a:gd name="T28" fmla="*/ 2 w 12"/>
                    <a:gd name="T29" fmla="*/ 18 h 18"/>
                    <a:gd name="T30" fmla="*/ 4 w 12"/>
                    <a:gd name="T31" fmla="*/ 18 h 18"/>
                    <a:gd name="T32" fmla="*/ 4 w 12"/>
                    <a:gd name="T33" fmla="*/ 18 h 18"/>
                    <a:gd name="T34" fmla="*/ 7 w 12"/>
                    <a:gd name="T35" fmla="*/ 18 h 18"/>
                    <a:gd name="T36" fmla="*/ 9 w 12"/>
                    <a:gd name="T37" fmla="*/ 18 h 18"/>
                    <a:gd name="T38" fmla="*/ 11 w 12"/>
                    <a:gd name="T39" fmla="*/ 15 h 18"/>
                    <a:gd name="T40" fmla="*/ 11 w 12"/>
                    <a:gd name="T41" fmla="*/ 11 h 18"/>
                    <a:gd name="T42" fmla="*/ 11 w 12"/>
                    <a:gd name="T43" fmla="*/ 11 h 18"/>
                    <a:gd name="T44" fmla="*/ 12 w 12"/>
                    <a:gd name="T45" fmla="*/ 4 h 18"/>
                    <a:gd name="T46" fmla="*/ 12 w 12"/>
                    <a:gd name="T47" fmla="*/ 2 h 18"/>
                    <a:gd name="T48" fmla="*/ 12 w 12"/>
                    <a:gd name="T49" fmla="*/ 0 h 18"/>
                    <a:gd name="T50" fmla="*/ 12 w 12"/>
                    <a:gd name="T51" fmla="*/ 0 h 18"/>
                    <a:gd name="T52" fmla="*/ 11 w 12"/>
                    <a:gd name="T53" fmla="*/ 0 h 18"/>
                    <a:gd name="T54" fmla="*/ 8 w 12"/>
                    <a:gd name="T55" fmla="*/ 0 h 18"/>
                    <a:gd name="T56" fmla="*/ 7 w 12"/>
                    <a:gd name="T57" fmla="*/ 0 h 18"/>
                    <a:gd name="T58" fmla="*/ 7 w 12"/>
                    <a:gd name="T5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2" h="18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6" y="2"/>
                      </a:lnTo>
                      <a:lnTo>
                        <a:pt x="5" y="3"/>
                      </a:lnTo>
                      <a:lnTo>
                        <a:pt x="3" y="4"/>
                      </a:lnTo>
                      <a:lnTo>
                        <a:pt x="3" y="4"/>
                      </a:lnTo>
                      <a:lnTo>
                        <a:pt x="1" y="5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1" y="10"/>
                      </a:lnTo>
                      <a:lnTo>
                        <a:pt x="1" y="10"/>
                      </a:lnTo>
                      <a:lnTo>
                        <a:pt x="2" y="12"/>
                      </a:lnTo>
                      <a:lnTo>
                        <a:pt x="1" y="15"/>
                      </a:lnTo>
                      <a:lnTo>
                        <a:pt x="2" y="17"/>
                      </a:lnTo>
                      <a:lnTo>
                        <a:pt x="2" y="18"/>
                      </a:lnTo>
                      <a:lnTo>
                        <a:pt x="4" y="18"/>
                      </a:lnTo>
                      <a:lnTo>
                        <a:pt x="4" y="18"/>
                      </a:lnTo>
                      <a:lnTo>
                        <a:pt x="7" y="18"/>
                      </a:lnTo>
                      <a:lnTo>
                        <a:pt x="9" y="18"/>
                      </a:lnTo>
                      <a:lnTo>
                        <a:pt x="11" y="15"/>
                      </a:lnTo>
                      <a:lnTo>
                        <a:pt x="11" y="11"/>
                      </a:lnTo>
                      <a:lnTo>
                        <a:pt x="11" y="11"/>
                      </a:lnTo>
                      <a:lnTo>
                        <a:pt x="12" y="4"/>
                      </a:lnTo>
                      <a:lnTo>
                        <a:pt x="12" y="2"/>
                      </a:lnTo>
                      <a:lnTo>
                        <a:pt x="12" y="0"/>
                      </a:lnTo>
                      <a:lnTo>
                        <a:pt x="12" y="0"/>
                      </a:lnTo>
                      <a:lnTo>
                        <a:pt x="11" y="0"/>
                      </a:lnTo>
                      <a:lnTo>
                        <a:pt x="8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49" name="Freeform 77">
                  <a:extLst>
                    <a:ext uri="{FF2B5EF4-FFF2-40B4-BE49-F238E27FC236}">
                      <a16:creationId xmlns:a16="http://schemas.microsoft.com/office/drawing/2014/main" id="{BB015F84-A318-44EE-8D93-625756B030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8" y="1389"/>
                  <a:ext cx="35" cy="35"/>
                </a:xfrm>
                <a:custGeom>
                  <a:avLst/>
                  <a:gdLst>
                    <a:gd name="T0" fmla="*/ 9 w 35"/>
                    <a:gd name="T1" fmla="*/ 16 h 35"/>
                    <a:gd name="T2" fmla="*/ 9 w 35"/>
                    <a:gd name="T3" fmla="*/ 16 h 35"/>
                    <a:gd name="T4" fmla="*/ 9 w 35"/>
                    <a:gd name="T5" fmla="*/ 15 h 35"/>
                    <a:gd name="T6" fmla="*/ 8 w 35"/>
                    <a:gd name="T7" fmla="*/ 14 h 35"/>
                    <a:gd name="T8" fmla="*/ 8 w 35"/>
                    <a:gd name="T9" fmla="*/ 11 h 35"/>
                    <a:gd name="T10" fmla="*/ 8 w 35"/>
                    <a:gd name="T11" fmla="*/ 11 h 35"/>
                    <a:gd name="T12" fmla="*/ 8 w 35"/>
                    <a:gd name="T13" fmla="*/ 8 h 35"/>
                    <a:gd name="T14" fmla="*/ 9 w 35"/>
                    <a:gd name="T15" fmla="*/ 5 h 35"/>
                    <a:gd name="T16" fmla="*/ 14 w 35"/>
                    <a:gd name="T17" fmla="*/ 1 h 35"/>
                    <a:gd name="T18" fmla="*/ 16 w 35"/>
                    <a:gd name="T19" fmla="*/ 0 h 35"/>
                    <a:gd name="T20" fmla="*/ 18 w 35"/>
                    <a:gd name="T21" fmla="*/ 0 h 35"/>
                    <a:gd name="T22" fmla="*/ 20 w 35"/>
                    <a:gd name="T23" fmla="*/ 1 h 35"/>
                    <a:gd name="T24" fmla="*/ 21 w 35"/>
                    <a:gd name="T25" fmla="*/ 3 h 35"/>
                    <a:gd name="T26" fmla="*/ 21 w 35"/>
                    <a:gd name="T27" fmla="*/ 3 h 35"/>
                    <a:gd name="T28" fmla="*/ 22 w 35"/>
                    <a:gd name="T29" fmla="*/ 10 h 35"/>
                    <a:gd name="T30" fmla="*/ 23 w 35"/>
                    <a:gd name="T31" fmla="*/ 16 h 35"/>
                    <a:gd name="T32" fmla="*/ 24 w 35"/>
                    <a:gd name="T33" fmla="*/ 23 h 35"/>
                    <a:gd name="T34" fmla="*/ 26 w 35"/>
                    <a:gd name="T35" fmla="*/ 25 h 35"/>
                    <a:gd name="T36" fmla="*/ 28 w 35"/>
                    <a:gd name="T37" fmla="*/ 26 h 35"/>
                    <a:gd name="T38" fmla="*/ 28 w 35"/>
                    <a:gd name="T39" fmla="*/ 26 h 35"/>
                    <a:gd name="T40" fmla="*/ 31 w 35"/>
                    <a:gd name="T41" fmla="*/ 28 h 35"/>
                    <a:gd name="T42" fmla="*/ 34 w 35"/>
                    <a:gd name="T43" fmla="*/ 31 h 35"/>
                    <a:gd name="T44" fmla="*/ 35 w 35"/>
                    <a:gd name="T45" fmla="*/ 33 h 35"/>
                    <a:gd name="T46" fmla="*/ 34 w 35"/>
                    <a:gd name="T47" fmla="*/ 35 h 35"/>
                    <a:gd name="T48" fmla="*/ 33 w 35"/>
                    <a:gd name="T49" fmla="*/ 35 h 35"/>
                    <a:gd name="T50" fmla="*/ 33 w 35"/>
                    <a:gd name="T51" fmla="*/ 35 h 35"/>
                    <a:gd name="T52" fmla="*/ 28 w 35"/>
                    <a:gd name="T53" fmla="*/ 33 h 35"/>
                    <a:gd name="T54" fmla="*/ 22 w 35"/>
                    <a:gd name="T55" fmla="*/ 30 h 35"/>
                    <a:gd name="T56" fmla="*/ 17 w 35"/>
                    <a:gd name="T57" fmla="*/ 28 h 35"/>
                    <a:gd name="T58" fmla="*/ 15 w 35"/>
                    <a:gd name="T59" fmla="*/ 27 h 35"/>
                    <a:gd name="T60" fmla="*/ 12 w 35"/>
                    <a:gd name="T61" fmla="*/ 27 h 35"/>
                    <a:gd name="T62" fmla="*/ 12 w 35"/>
                    <a:gd name="T63" fmla="*/ 27 h 35"/>
                    <a:gd name="T64" fmla="*/ 8 w 35"/>
                    <a:gd name="T65" fmla="*/ 27 h 35"/>
                    <a:gd name="T66" fmla="*/ 5 w 35"/>
                    <a:gd name="T67" fmla="*/ 26 h 35"/>
                    <a:gd name="T68" fmla="*/ 4 w 35"/>
                    <a:gd name="T69" fmla="*/ 24 h 35"/>
                    <a:gd name="T70" fmla="*/ 2 w 35"/>
                    <a:gd name="T71" fmla="*/ 21 h 35"/>
                    <a:gd name="T72" fmla="*/ 2 w 35"/>
                    <a:gd name="T73" fmla="*/ 21 h 35"/>
                    <a:gd name="T74" fmla="*/ 0 w 35"/>
                    <a:gd name="T75" fmla="*/ 13 h 35"/>
                    <a:gd name="T76" fmla="*/ 0 w 35"/>
                    <a:gd name="T77" fmla="*/ 12 h 35"/>
                    <a:gd name="T78" fmla="*/ 2 w 35"/>
                    <a:gd name="T79" fmla="*/ 12 h 35"/>
                    <a:gd name="T80" fmla="*/ 2 w 35"/>
                    <a:gd name="T81" fmla="*/ 12 h 35"/>
                    <a:gd name="T82" fmla="*/ 9 w 35"/>
                    <a:gd name="T83" fmla="*/ 16 h 35"/>
                    <a:gd name="T84" fmla="*/ 9 w 35"/>
                    <a:gd name="T85" fmla="*/ 16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35" h="35">
                      <a:moveTo>
                        <a:pt x="9" y="16"/>
                      </a:moveTo>
                      <a:lnTo>
                        <a:pt x="9" y="16"/>
                      </a:lnTo>
                      <a:lnTo>
                        <a:pt x="9" y="15"/>
                      </a:lnTo>
                      <a:lnTo>
                        <a:pt x="8" y="14"/>
                      </a:lnTo>
                      <a:lnTo>
                        <a:pt x="8" y="11"/>
                      </a:lnTo>
                      <a:lnTo>
                        <a:pt x="8" y="11"/>
                      </a:lnTo>
                      <a:lnTo>
                        <a:pt x="8" y="8"/>
                      </a:lnTo>
                      <a:lnTo>
                        <a:pt x="9" y="5"/>
                      </a:lnTo>
                      <a:lnTo>
                        <a:pt x="14" y="1"/>
                      </a:lnTo>
                      <a:lnTo>
                        <a:pt x="16" y="0"/>
                      </a:lnTo>
                      <a:lnTo>
                        <a:pt x="18" y="0"/>
                      </a:lnTo>
                      <a:lnTo>
                        <a:pt x="20" y="1"/>
                      </a:lnTo>
                      <a:lnTo>
                        <a:pt x="21" y="3"/>
                      </a:lnTo>
                      <a:lnTo>
                        <a:pt x="21" y="3"/>
                      </a:lnTo>
                      <a:lnTo>
                        <a:pt x="22" y="10"/>
                      </a:lnTo>
                      <a:lnTo>
                        <a:pt x="23" y="16"/>
                      </a:lnTo>
                      <a:lnTo>
                        <a:pt x="24" y="23"/>
                      </a:lnTo>
                      <a:lnTo>
                        <a:pt x="26" y="25"/>
                      </a:lnTo>
                      <a:lnTo>
                        <a:pt x="28" y="26"/>
                      </a:lnTo>
                      <a:lnTo>
                        <a:pt x="28" y="26"/>
                      </a:lnTo>
                      <a:lnTo>
                        <a:pt x="31" y="28"/>
                      </a:lnTo>
                      <a:lnTo>
                        <a:pt x="34" y="31"/>
                      </a:lnTo>
                      <a:lnTo>
                        <a:pt x="35" y="33"/>
                      </a:lnTo>
                      <a:lnTo>
                        <a:pt x="34" y="35"/>
                      </a:lnTo>
                      <a:lnTo>
                        <a:pt x="33" y="35"/>
                      </a:lnTo>
                      <a:lnTo>
                        <a:pt x="33" y="35"/>
                      </a:lnTo>
                      <a:lnTo>
                        <a:pt x="28" y="33"/>
                      </a:lnTo>
                      <a:lnTo>
                        <a:pt x="22" y="30"/>
                      </a:lnTo>
                      <a:lnTo>
                        <a:pt x="17" y="28"/>
                      </a:lnTo>
                      <a:lnTo>
                        <a:pt x="15" y="27"/>
                      </a:lnTo>
                      <a:lnTo>
                        <a:pt x="12" y="27"/>
                      </a:lnTo>
                      <a:lnTo>
                        <a:pt x="12" y="27"/>
                      </a:lnTo>
                      <a:lnTo>
                        <a:pt x="8" y="27"/>
                      </a:lnTo>
                      <a:lnTo>
                        <a:pt x="5" y="26"/>
                      </a:lnTo>
                      <a:lnTo>
                        <a:pt x="4" y="24"/>
                      </a:lnTo>
                      <a:lnTo>
                        <a:pt x="2" y="21"/>
                      </a:lnTo>
                      <a:lnTo>
                        <a:pt x="2" y="21"/>
                      </a:lnTo>
                      <a:lnTo>
                        <a:pt x="0" y="13"/>
                      </a:lnTo>
                      <a:lnTo>
                        <a:pt x="0" y="12"/>
                      </a:lnTo>
                      <a:lnTo>
                        <a:pt x="2" y="12"/>
                      </a:lnTo>
                      <a:lnTo>
                        <a:pt x="2" y="12"/>
                      </a:lnTo>
                      <a:lnTo>
                        <a:pt x="9" y="16"/>
                      </a:lnTo>
                      <a:lnTo>
                        <a:pt x="9" y="1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50" name="Freeform 78">
                  <a:extLst>
                    <a:ext uri="{FF2B5EF4-FFF2-40B4-BE49-F238E27FC236}">
                      <a16:creationId xmlns:a16="http://schemas.microsoft.com/office/drawing/2014/main" id="{40DBE8C2-C054-40B4-892C-D229E25511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3" y="1104"/>
                  <a:ext cx="7" cy="9"/>
                </a:xfrm>
                <a:custGeom>
                  <a:avLst/>
                  <a:gdLst>
                    <a:gd name="T0" fmla="*/ 3 w 7"/>
                    <a:gd name="T1" fmla="*/ 6 h 9"/>
                    <a:gd name="T2" fmla="*/ 3 w 7"/>
                    <a:gd name="T3" fmla="*/ 6 h 9"/>
                    <a:gd name="T4" fmla="*/ 3 w 7"/>
                    <a:gd name="T5" fmla="*/ 8 h 9"/>
                    <a:gd name="T6" fmla="*/ 2 w 7"/>
                    <a:gd name="T7" fmla="*/ 9 h 9"/>
                    <a:gd name="T8" fmla="*/ 0 w 7"/>
                    <a:gd name="T9" fmla="*/ 8 h 9"/>
                    <a:gd name="T10" fmla="*/ 0 w 7"/>
                    <a:gd name="T11" fmla="*/ 8 h 9"/>
                    <a:gd name="T12" fmla="*/ 0 w 7"/>
                    <a:gd name="T13" fmla="*/ 8 h 9"/>
                    <a:gd name="T14" fmla="*/ 1 w 7"/>
                    <a:gd name="T15" fmla="*/ 7 h 9"/>
                    <a:gd name="T16" fmla="*/ 2 w 7"/>
                    <a:gd name="T17" fmla="*/ 6 h 9"/>
                    <a:gd name="T18" fmla="*/ 2 w 7"/>
                    <a:gd name="T19" fmla="*/ 4 h 9"/>
                    <a:gd name="T20" fmla="*/ 2 w 7"/>
                    <a:gd name="T21" fmla="*/ 4 h 9"/>
                    <a:gd name="T22" fmla="*/ 3 w 7"/>
                    <a:gd name="T23" fmla="*/ 2 h 9"/>
                    <a:gd name="T24" fmla="*/ 5 w 7"/>
                    <a:gd name="T25" fmla="*/ 1 h 9"/>
                    <a:gd name="T26" fmla="*/ 6 w 7"/>
                    <a:gd name="T27" fmla="*/ 0 h 9"/>
                    <a:gd name="T28" fmla="*/ 7 w 7"/>
                    <a:gd name="T29" fmla="*/ 1 h 9"/>
                    <a:gd name="T30" fmla="*/ 7 w 7"/>
                    <a:gd name="T31" fmla="*/ 1 h 9"/>
                    <a:gd name="T32" fmla="*/ 6 w 7"/>
                    <a:gd name="T33" fmla="*/ 3 h 9"/>
                    <a:gd name="T34" fmla="*/ 5 w 7"/>
                    <a:gd name="T35" fmla="*/ 4 h 9"/>
                    <a:gd name="T36" fmla="*/ 5 w 7"/>
                    <a:gd name="T37" fmla="*/ 4 h 9"/>
                    <a:gd name="T38" fmla="*/ 4 w 7"/>
                    <a:gd name="T39" fmla="*/ 4 h 9"/>
                    <a:gd name="T40" fmla="*/ 3 w 7"/>
                    <a:gd name="T41" fmla="*/ 6 h 9"/>
                    <a:gd name="T42" fmla="*/ 3 w 7"/>
                    <a:gd name="T43" fmla="*/ 6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7" h="9">
                      <a:moveTo>
                        <a:pt x="3" y="6"/>
                      </a:moveTo>
                      <a:lnTo>
                        <a:pt x="3" y="6"/>
                      </a:lnTo>
                      <a:lnTo>
                        <a:pt x="3" y="8"/>
                      </a:lnTo>
                      <a:lnTo>
                        <a:pt x="2" y="9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1" y="7"/>
                      </a:lnTo>
                      <a:lnTo>
                        <a:pt x="2" y="6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3" y="2"/>
                      </a:lnTo>
                      <a:lnTo>
                        <a:pt x="5" y="1"/>
                      </a:lnTo>
                      <a:lnTo>
                        <a:pt x="6" y="0"/>
                      </a:lnTo>
                      <a:lnTo>
                        <a:pt x="7" y="1"/>
                      </a:lnTo>
                      <a:lnTo>
                        <a:pt x="7" y="1"/>
                      </a:lnTo>
                      <a:lnTo>
                        <a:pt x="6" y="3"/>
                      </a:lnTo>
                      <a:lnTo>
                        <a:pt x="5" y="4"/>
                      </a:lnTo>
                      <a:lnTo>
                        <a:pt x="5" y="4"/>
                      </a:lnTo>
                      <a:lnTo>
                        <a:pt x="4" y="4"/>
                      </a:lnTo>
                      <a:lnTo>
                        <a:pt x="3" y="6"/>
                      </a:lnTo>
                      <a:lnTo>
                        <a:pt x="3" y="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51" name="Freeform 79">
                  <a:extLst>
                    <a:ext uri="{FF2B5EF4-FFF2-40B4-BE49-F238E27FC236}">
                      <a16:creationId xmlns:a16="http://schemas.microsoft.com/office/drawing/2014/main" id="{5AD2293E-842F-4658-9571-CB054EB256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18" y="1178"/>
                  <a:ext cx="10" cy="12"/>
                </a:xfrm>
                <a:custGeom>
                  <a:avLst/>
                  <a:gdLst>
                    <a:gd name="T0" fmla="*/ 7 w 10"/>
                    <a:gd name="T1" fmla="*/ 5 h 12"/>
                    <a:gd name="T2" fmla="*/ 7 w 10"/>
                    <a:gd name="T3" fmla="*/ 5 h 12"/>
                    <a:gd name="T4" fmla="*/ 8 w 10"/>
                    <a:gd name="T5" fmla="*/ 6 h 12"/>
                    <a:gd name="T6" fmla="*/ 9 w 10"/>
                    <a:gd name="T7" fmla="*/ 7 h 12"/>
                    <a:gd name="T8" fmla="*/ 10 w 10"/>
                    <a:gd name="T9" fmla="*/ 9 h 12"/>
                    <a:gd name="T10" fmla="*/ 10 w 10"/>
                    <a:gd name="T11" fmla="*/ 9 h 12"/>
                    <a:gd name="T12" fmla="*/ 9 w 10"/>
                    <a:gd name="T13" fmla="*/ 11 h 12"/>
                    <a:gd name="T14" fmla="*/ 8 w 10"/>
                    <a:gd name="T15" fmla="*/ 12 h 12"/>
                    <a:gd name="T16" fmla="*/ 7 w 10"/>
                    <a:gd name="T17" fmla="*/ 12 h 12"/>
                    <a:gd name="T18" fmla="*/ 6 w 10"/>
                    <a:gd name="T19" fmla="*/ 11 h 12"/>
                    <a:gd name="T20" fmla="*/ 6 w 10"/>
                    <a:gd name="T21" fmla="*/ 11 h 12"/>
                    <a:gd name="T22" fmla="*/ 6 w 10"/>
                    <a:gd name="T23" fmla="*/ 9 h 12"/>
                    <a:gd name="T24" fmla="*/ 3 w 10"/>
                    <a:gd name="T25" fmla="*/ 9 h 12"/>
                    <a:gd name="T26" fmla="*/ 3 w 10"/>
                    <a:gd name="T27" fmla="*/ 9 h 12"/>
                    <a:gd name="T28" fmla="*/ 1 w 10"/>
                    <a:gd name="T29" fmla="*/ 7 h 12"/>
                    <a:gd name="T30" fmla="*/ 0 w 10"/>
                    <a:gd name="T31" fmla="*/ 5 h 12"/>
                    <a:gd name="T32" fmla="*/ 1 w 10"/>
                    <a:gd name="T33" fmla="*/ 1 h 12"/>
                    <a:gd name="T34" fmla="*/ 3 w 10"/>
                    <a:gd name="T35" fmla="*/ 0 h 12"/>
                    <a:gd name="T36" fmla="*/ 3 w 10"/>
                    <a:gd name="T37" fmla="*/ 0 h 12"/>
                    <a:gd name="T38" fmla="*/ 5 w 10"/>
                    <a:gd name="T39" fmla="*/ 0 h 12"/>
                    <a:gd name="T40" fmla="*/ 6 w 10"/>
                    <a:gd name="T41" fmla="*/ 3 h 12"/>
                    <a:gd name="T42" fmla="*/ 7 w 10"/>
                    <a:gd name="T43" fmla="*/ 5 h 12"/>
                    <a:gd name="T44" fmla="*/ 7 w 10"/>
                    <a:gd name="T45" fmla="*/ 5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0" h="12">
                      <a:moveTo>
                        <a:pt x="7" y="5"/>
                      </a:moveTo>
                      <a:lnTo>
                        <a:pt x="7" y="5"/>
                      </a:lnTo>
                      <a:lnTo>
                        <a:pt x="8" y="6"/>
                      </a:lnTo>
                      <a:lnTo>
                        <a:pt x="9" y="7"/>
                      </a:lnTo>
                      <a:lnTo>
                        <a:pt x="10" y="9"/>
                      </a:lnTo>
                      <a:lnTo>
                        <a:pt x="10" y="9"/>
                      </a:lnTo>
                      <a:lnTo>
                        <a:pt x="9" y="11"/>
                      </a:lnTo>
                      <a:lnTo>
                        <a:pt x="8" y="12"/>
                      </a:lnTo>
                      <a:lnTo>
                        <a:pt x="7" y="12"/>
                      </a:lnTo>
                      <a:lnTo>
                        <a:pt x="6" y="11"/>
                      </a:lnTo>
                      <a:lnTo>
                        <a:pt x="6" y="11"/>
                      </a:lnTo>
                      <a:lnTo>
                        <a:pt x="6" y="9"/>
                      </a:lnTo>
                      <a:lnTo>
                        <a:pt x="3" y="9"/>
                      </a:lnTo>
                      <a:lnTo>
                        <a:pt x="3" y="9"/>
                      </a:lnTo>
                      <a:lnTo>
                        <a:pt x="1" y="7"/>
                      </a:lnTo>
                      <a:lnTo>
                        <a:pt x="0" y="5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5" y="0"/>
                      </a:lnTo>
                      <a:lnTo>
                        <a:pt x="6" y="3"/>
                      </a:lnTo>
                      <a:lnTo>
                        <a:pt x="7" y="5"/>
                      </a:lnTo>
                      <a:lnTo>
                        <a:pt x="7" y="5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52" name="Freeform 80">
                  <a:extLst>
                    <a:ext uri="{FF2B5EF4-FFF2-40B4-BE49-F238E27FC236}">
                      <a16:creationId xmlns:a16="http://schemas.microsoft.com/office/drawing/2014/main" id="{DCB3FBCC-F61B-4354-8958-1DD0C881A5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13" y="1095"/>
                  <a:ext cx="39" cy="35"/>
                </a:xfrm>
                <a:custGeom>
                  <a:avLst/>
                  <a:gdLst>
                    <a:gd name="T0" fmla="*/ 27 w 39"/>
                    <a:gd name="T1" fmla="*/ 34 h 35"/>
                    <a:gd name="T2" fmla="*/ 23 w 39"/>
                    <a:gd name="T3" fmla="*/ 32 h 35"/>
                    <a:gd name="T4" fmla="*/ 23 w 39"/>
                    <a:gd name="T5" fmla="*/ 29 h 35"/>
                    <a:gd name="T6" fmla="*/ 22 w 39"/>
                    <a:gd name="T7" fmla="*/ 26 h 35"/>
                    <a:gd name="T8" fmla="*/ 19 w 39"/>
                    <a:gd name="T9" fmla="*/ 24 h 35"/>
                    <a:gd name="T10" fmla="*/ 18 w 39"/>
                    <a:gd name="T11" fmla="*/ 23 h 35"/>
                    <a:gd name="T12" fmla="*/ 13 w 39"/>
                    <a:gd name="T13" fmla="*/ 22 h 35"/>
                    <a:gd name="T14" fmla="*/ 9 w 39"/>
                    <a:gd name="T15" fmla="*/ 21 h 35"/>
                    <a:gd name="T16" fmla="*/ 8 w 39"/>
                    <a:gd name="T17" fmla="*/ 21 h 35"/>
                    <a:gd name="T18" fmla="*/ 4 w 39"/>
                    <a:gd name="T19" fmla="*/ 19 h 35"/>
                    <a:gd name="T20" fmla="*/ 1 w 39"/>
                    <a:gd name="T21" fmla="*/ 17 h 35"/>
                    <a:gd name="T22" fmla="*/ 0 w 39"/>
                    <a:gd name="T23" fmla="*/ 10 h 35"/>
                    <a:gd name="T24" fmla="*/ 1 w 39"/>
                    <a:gd name="T25" fmla="*/ 7 h 35"/>
                    <a:gd name="T26" fmla="*/ 2 w 39"/>
                    <a:gd name="T27" fmla="*/ 7 h 35"/>
                    <a:gd name="T28" fmla="*/ 8 w 39"/>
                    <a:gd name="T29" fmla="*/ 5 h 35"/>
                    <a:gd name="T30" fmla="*/ 9 w 39"/>
                    <a:gd name="T31" fmla="*/ 4 h 35"/>
                    <a:gd name="T32" fmla="*/ 11 w 39"/>
                    <a:gd name="T33" fmla="*/ 3 h 35"/>
                    <a:gd name="T34" fmla="*/ 17 w 39"/>
                    <a:gd name="T35" fmla="*/ 3 h 35"/>
                    <a:gd name="T36" fmla="*/ 18 w 39"/>
                    <a:gd name="T37" fmla="*/ 2 h 35"/>
                    <a:gd name="T38" fmla="*/ 19 w 39"/>
                    <a:gd name="T39" fmla="*/ 0 h 35"/>
                    <a:gd name="T40" fmla="*/ 23 w 39"/>
                    <a:gd name="T41" fmla="*/ 0 h 35"/>
                    <a:gd name="T42" fmla="*/ 24 w 39"/>
                    <a:gd name="T43" fmla="*/ 2 h 35"/>
                    <a:gd name="T44" fmla="*/ 26 w 39"/>
                    <a:gd name="T45" fmla="*/ 8 h 35"/>
                    <a:gd name="T46" fmla="*/ 27 w 39"/>
                    <a:gd name="T47" fmla="*/ 9 h 35"/>
                    <a:gd name="T48" fmla="*/ 29 w 39"/>
                    <a:gd name="T49" fmla="*/ 11 h 35"/>
                    <a:gd name="T50" fmla="*/ 29 w 39"/>
                    <a:gd name="T51" fmla="*/ 17 h 35"/>
                    <a:gd name="T52" fmla="*/ 29 w 39"/>
                    <a:gd name="T53" fmla="*/ 21 h 35"/>
                    <a:gd name="T54" fmla="*/ 34 w 39"/>
                    <a:gd name="T55" fmla="*/ 21 h 35"/>
                    <a:gd name="T56" fmla="*/ 38 w 39"/>
                    <a:gd name="T57" fmla="*/ 23 h 35"/>
                    <a:gd name="T58" fmla="*/ 38 w 39"/>
                    <a:gd name="T59" fmla="*/ 33 h 35"/>
                    <a:gd name="T60" fmla="*/ 36 w 39"/>
                    <a:gd name="T61" fmla="*/ 35 h 35"/>
                    <a:gd name="T62" fmla="*/ 33 w 39"/>
                    <a:gd name="T63" fmla="*/ 35 h 35"/>
                    <a:gd name="T64" fmla="*/ 27 w 39"/>
                    <a:gd name="T65" fmla="*/ 34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9" h="35">
                      <a:moveTo>
                        <a:pt x="27" y="34"/>
                      </a:moveTo>
                      <a:lnTo>
                        <a:pt x="27" y="34"/>
                      </a:lnTo>
                      <a:lnTo>
                        <a:pt x="25" y="33"/>
                      </a:lnTo>
                      <a:lnTo>
                        <a:pt x="23" y="32"/>
                      </a:lnTo>
                      <a:lnTo>
                        <a:pt x="23" y="29"/>
                      </a:lnTo>
                      <a:lnTo>
                        <a:pt x="23" y="29"/>
                      </a:lnTo>
                      <a:lnTo>
                        <a:pt x="23" y="26"/>
                      </a:lnTo>
                      <a:lnTo>
                        <a:pt x="22" y="26"/>
                      </a:lnTo>
                      <a:lnTo>
                        <a:pt x="20" y="25"/>
                      </a:lnTo>
                      <a:lnTo>
                        <a:pt x="19" y="24"/>
                      </a:lnTo>
                      <a:lnTo>
                        <a:pt x="19" y="24"/>
                      </a:lnTo>
                      <a:lnTo>
                        <a:pt x="18" y="23"/>
                      </a:lnTo>
                      <a:lnTo>
                        <a:pt x="17" y="22"/>
                      </a:lnTo>
                      <a:lnTo>
                        <a:pt x="13" y="22"/>
                      </a:lnTo>
                      <a:lnTo>
                        <a:pt x="10" y="22"/>
                      </a:lnTo>
                      <a:lnTo>
                        <a:pt x="9" y="21"/>
                      </a:lnTo>
                      <a:lnTo>
                        <a:pt x="8" y="21"/>
                      </a:lnTo>
                      <a:lnTo>
                        <a:pt x="8" y="21"/>
                      </a:lnTo>
                      <a:lnTo>
                        <a:pt x="6" y="19"/>
                      </a:lnTo>
                      <a:lnTo>
                        <a:pt x="4" y="19"/>
                      </a:lnTo>
                      <a:lnTo>
                        <a:pt x="2" y="18"/>
                      </a:lnTo>
                      <a:lnTo>
                        <a:pt x="1" y="17"/>
                      </a:lnTo>
                      <a:lnTo>
                        <a:pt x="1" y="17"/>
                      </a:lnTo>
                      <a:lnTo>
                        <a:pt x="0" y="10"/>
                      </a:lnTo>
                      <a:lnTo>
                        <a:pt x="1" y="8"/>
                      </a:lnTo>
                      <a:lnTo>
                        <a:pt x="1" y="7"/>
                      </a:lnTo>
                      <a:lnTo>
                        <a:pt x="2" y="7"/>
                      </a:lnTo>
                      <a:lnTo>
                        <a:pt x="2" y="7"/>
                      </a:lnTo>
                      <a:lnTo>
                        <a:pt x="6" y="6"/>
                      </a:lnTo>
                      <a:lnTo>
                        <a:pt x="8" y="5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10" y="3"/>
                      </a:lnTo>
                      <a:lnTo>
                        <a:pt x="11" y="3"/>
                      </a:lnTo>
                      <a:lnTo>
                        <a:pt x="14" y="3"/>
                      </a:lnTo>
                      <a:lnTo>
                        <a:pt x="17" y="3"/>
                      </a:lnTo>
                      <a:lnTo>
                        <a:pt x="18" y="2"/>
                      </a:lnTo>
                      <a:lnTo>
                        <a:pt x="18" y="2"/>
                      </a:lnTo>
                      <a:lnTo>
                        <a:pt x="18" y="2"/>
                      </a:lnTo>
                      <a:lnTo>
                        <a:pt x="19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4" y="2"/>
                      </a:lnTo>
                      <a:lnTo>
                        <a:pt x="24" y="2"/>
                      </a:lnTo>
                      <a:lnTo>
                        <a:pt x="25" y="6"/>
                      </a:lnTo>
                      <a:lnTo>
                        <a:pt x="26" y="8"/>
                      </a:lnTo>
                      <a:lnTo>
                        <a:pt x="27" y="9"/>
                      </a:lnTo>
                      <a:lnTo>
                        <a:pt x="27" y="9"/>
                      </a:lnTo>
                      <a:lnTo>
                        <a:pt x="28" y="10"/>
                      </a:lnTo>
                      <a:lnTo>
                        <a:pt x="29" y="11"/>
                      </a:lnTo>
                      <a:lnTo>
                        <a:pt x="29" y="17"/>
                      </a:lnTo>
                      <a:lnTo>
                        <a:pt x="29" y="17"/>
                      </a:lnTo>
                      <a:lnTo>
                        <a:pt x="29" y="20"/>
                      </a:lnTo>
                      <a:lnTo>
                        <a:pt x="29" y="21"/>
                      </a:lnTo>
                      <a:lnTo>
                        <a:pt x="34" y="21"/>
                      </a:lnTo>
                      <a:lnTo>
                        <a:pt x="34" y="21"/>
                      </a:lnTo>
                      <a:lnTo>
                        <a:pt x="37" y="22"/>
                      </a:lnTo>
                      <a:lnTo>
                        <a:pt x="38" y="23"/>
                      </a:lnTo>
                      <a:lnTo>
                        <a:pt x="39" y="27"/>
                      </a:lnTo>
                      <a:lnTo>
                        <a:pt x="38" y="33"/>
                      </a:lnTo>
                      <a:lnTo>
                        <a:pt x="37" y="34"/>
                      </a:lnTo>
                      <a:lnTo>
                        <a:pt x="36" y="35"/>
                      </a:lnTo>
                      <a:lnTo>
                        <a:pt x="36" y="35"/>
                      </a:lnTo>
                      <a:lnTo>
                        <a:pt x="33" y="35"/>
                      </a:lnTo>
                      <a:lnTo>
                        <a:pt x="30" y="35"/>
                      </a:lnTo>
                      <a:lnTo>
                        <a:pt x="27" y="34"/>
                      </a:lnTo>
                      <a:lnTo>
                        <a:pt x="27" y="3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53" name="Freeform 81">
                  <a:extLst>
                    <a:ext uri="{FF2B5EF4-FFF2-40B4-BE49-F238E27FC236}">
                      <a16:creationId xmlns:a16="http://schemas.microsoft.com/office/drawing/2014/main" id="{03F8DF54-57B1-4A2D-B5B4-D430CA0DA7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46" y="1355"/>
                  <a:ext cx="7" cy="8"/>
                </a:xfrm>
                <a:custGeom>
                  <a:avLst/>
                  <a:gdLst>
                    <a:gd name="T0" fmla="*/ 5 w 7"/>
                    <a:gd name="T1" fmla="*/ 6 h 8"/>
                    <a:gd name="T2" fmla="*/ 5 w 7"/>
                    <a:gd name="T3" fmla="*/ 6 h 8"/>
                    <a:gd name="T4" fmla="*/ 2 w 7"/>
                    <a:gd name="T5" fmla="*/ 7 h 8"/>
                    <a:gd name="T6" fmla="*/ 0 w 7"/>
                    <a:gd name="T7" fmla="*/ 8 h 8"/>
                    <a:gd name="T8" fmla="*/ 0 w 7"/>
                    <a:gd name="T9" fmla="*/ 7 h 8"/>
                    <a:gd name="T10" fmla="*/ 0 w 7"/>
                    <a:gd name="T11" fmla="*/ 7 h 8"/>
                    <a:gd name="T12" fmla="*/ 0 w 7"/>
                    <a:gd name="T13" fmla="*/ 6 h 8"/>
                    <a:gd name="T14" fmla="*/ 1 w 7"/>
                    <a:gd name="T15" fmla="*/ 5 h 8"/>
                    <a:gd name="T16" fmla="*/ 2 w 7"/>
                    <a:gd name="T17" fmla="*/ 4 h 8"/>
                    <a:gd name="T18" fmla="*/ 4 w 7"/>
                    <a:gd name="T19" fmla="*/ 2 h 8"/>
                    <a:gd name="T20" fmla="*/ 4 w 7"/>
                    <a:gd name="T21" fmla="*/ 2 h 8"/>
                    <a:gd name="T22" fmla="*/ 5 w 7"/>
                    <a:gd name="T23" fmla="*/ 1 h 8"/>
                    <a:gd name="T24" fmla="*/ 6 w 7"/>
                    <a:gd name="T25" fmla="*/ 0 h 8"/>
                    <a:gd name="T26" fmla="*/ 7 w 7"/>
                    <a:gd name="T27" fmla="*/ 0 h 8"/>
                    <a:gd name="T28" fmla="*/ 7 w 7"/>
                    <a:gd name="T29" fmla="*/ 1 h 8"/>
                    <a:gd name="T30" fmla="*/ 7 w 7"/>
                    <a:gd name="T31" fmla="*/ 1 h 8"/>
                    <a:gd name="T32" fmla="*/ 7 w 7"/>
                    <a:gd name="T33" fmla="*/ 2 h 8"/>
                    <a:gd name="T34" fmla="*/ 6 w 7"/>
                    <a:gd name="T35" fmla="*/ 4 h 8"/>
                    <a:gd name="T36" fmla="*/ 5 w 7"/>
                    <a:gd name="T37" fmla="*/ 6 h 8"/>
                    <a:gd name="T38" fmla="*/ 5 w 7"/>
                    <a:gd name="T39" fmla="*/ 6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" h="8">
                      <a:moveTo>
                        <a:pt x="5" y="6"/>
                      </a:moveTo>
                      <a:lnTo>
                        <a:pt x="5" y="6"/>
                      </a:lnTo>
                      <a:lnTo>
                        <a:pt x="2" y="7"/>
                      </a:lnTo>
                      <a:lnTo>
                        <a:pt x="0" y="8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6"/>
                      </a:lnTo>
                      <a:lnTo>
                        <a:pt x="1" y="5"/>
                      </a:lnTo>
                      <a:lnTo>
                        <a:pt x="2" y="4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5" y="1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7" y="1"/>
                      </a:lnTo>
                      <a:lnTo>
                        <a:pt x="7" y="1"/>
                      </a:lnTo>
                      <a:lnTo>
                        <a:pt x="7" y="2"/>
                      </a:lnTo>
                      <a:lnTo>
                        <a:pt x="6" y="4"/>
                      </a:lnTo>
                      <a:lnTo>
                        <a:pt x="5" y="6"/>
                      </a:lnTo>
                      <a:lnTo>
                        <a:pt x="5" y="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54" name="Freeform 82">
                  <a:extLst>
                    <a:ext uri="{FF2B5EF4-FFF2-40B4-BE49-F238E27FC236}">
                      <a16:creationId xmlns:a16="http://schemas.microsoft.com/office/drawing/2014/main" id="{E89F166A-4655-4230-ACCE-AF83E09B72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28" y="1348"/>
                  <a:ext cx="22" cy="23"/>
                </a:xfrm>
                <a:custGeom>
                  <a:avLst/>
                  <a:gdLst>
                    <a:gd name="T0" fmla="*/ 14 w 22"/>
                    <a:gd name="T1" fmla="*/ 22 h 23"/>
                    <a:gd name="T2" fmla="*/ 14 w 22"/>
                    <a:gd name="T3" fmla="*/ 22 h 23"/>
                    <a:gd name="T4" fmla="*/ 13 w 22"/>
                    <a:gd name="T5" fmla="*/ 15 h 23"/>
                    <a:gd name="T6" fmla="*/ 13 w 22"/>
                    <a:gd name="T7" fmla="*/ 11 h 23"/>
                    <a:gd name="T8" fmla="*/ 14 w 22"/>
                    <a:gd name="T9" fmla="*/ 9 h 23"/>
                    <a:gd name="T10" fmla="*/ 15 w 22"/>
                    <a:gd name="T11" fmla="*/ 8 h 23"/>
                    <a:gd name="T12" fmla="*/ 15 w 22"/>
                    <a:gd name="T13" fmla="*/ 8 h 23"/>
                    <a:gd name="T14" fmla="*/ 20 w 22"/>
                    <a:gd name="T15" fmla="*/ 6 h 23"/>
                    <a:gd name="T16" fmla="*/ 20 w 22"/>
                    <a:gd name="T17" fmla="*/ 3 h 23"/>
                    <a:gd name="T18" fmla="*/ 22 w 22"/>
                    <a:gd name="T19" fmla="*/ 2 h 23"/>
                    <a:gd name="T20" fmla="*/ 22 w 22"/>
                    <a:gd name="T21" fmla="*/ 2 h 23"/>
                    <a:gd name="T22" fmla="*/ 19 w 22"/>
                    <a:gd name="T23" fmla="*/ 0 h 23"/>
                    <a:gd name="T24" fmla="*/ 16 w 22"/>
                    <a:gd name="T25" fmla="*/ 0 h 23"/>
                    <a:gd name="T26" fmla="*/ 13 w 22"/>
                    <a:gd name="T27" fmla="*/ 0 h 23"/>
                    <a:gd name="T28" fmla="*/ 12 w 22"/>
                    <a:gd name="T29" fmla="*/ 0 h 23"/>
                    <a:gd name="T30" fmla="*/ 12 w 22"/>
                    <a:gd name="T31" fmla="*/ 1 h 23"/>
                    <a:gd name="T32" fmla="*/ 12 w 22"/>
                    <a:gd name="T33" fmla="*/ 1 h 23"/>
                    <a:gd name="T34" fmla="*/ 9 w 22"/>
                    <a:gd name="T35" fmla="*/ 6 h 23"/>
                    <a:gd name="T36" fmla="*/ 7 w 22"/>
                    <a:gd name="T37" fmla="*/ 9 h 23"/>
                    <a:gd name="T38" fmla="*/ 7 w 22"/>
                    <a:gd name="T39" fmla="*/ 9 h 23"/>
                    <a:gd name="T40" fmla="*/ 7 w 22"/>
                    <a:gd name="T41" fmla="*/ 11 h 23"/>
                    <a:gd name="T42" fmla="*/ 7 w 22"/>
                    <a:gd name="T43" fmla="*/ 13 h 23"/>
                    <a:gd name="T44" fmla="*/ 7 w 22"/>
                    <a:gd name="T45" fmla="*/ 14 h 23"/>
                    <a:gd name="T46" fmla="*/ 4 w 22"/>
                    <a:gd name="T47" fmla="*/ 14 h 23"/>
                    <a:gd name="T48" fmla="*/ 4 w 22"/>
                    <a:gd name="T49" fmla="*/ 14 h 23"/>
                    <a:gd name="T50" fmla="*/ 1 w 22"/>
                    <a:gd name="T51" fmla="*/ 15 h 23"/>
                    <a:gd name="T52" fmla="*/ 0 w 22"/>
                    <a:gd name="T53" fmla="*/ 17 h 23"/>
                    <a:gd name="T54" fmla="*/ 0 w 22"/>
                    <a:gd name="T55" fmla="*/ 19 h 23"/>
                    <a:gd name="T56" fmla="*/ 2 w 22"/>
                    <a:gd name="T57" fmla="*/ 20 h 23"/>
                    <a:gd name="T58" fmla="*/ 2 w 22"/>
                    <a:gd name="T59" fmla="*/ 20 h 23"/>
                    <a:gd name="T60" fmla="*/ 5 w 22"/>
                    <a:gd name="T61" fmla="*/ 20 h 23"/>
                    <a:gd name="T62" fmla="*/ 7 w 22"/>
                    <a:gd name="T63" fmla="*/ 22 h 23"/>
                    <a:gd name="T64" fmla="*/ 7 w 22"/>
                    <a:gd name="T65" fmla="*/ 22 h 23"/>
                    <a:gd name="T66" fmla="*/ 9 w 22"/>
                    <a:gd name="T67" fmla="*/ 23 h 23"/>
                    <a:gd name="T68" fmla="*/ 11 w 22"/>
                    <a:gd name="T69" fmla="*/ 23 h 23"/>
                    <a:gd name="T70" fmla="*/ 14 w 22"/>
                    <a:gd name="T71" fmla="*/ 22 h 23"/>
                    <a:gd name="T72" fmla="*/ 14 w 22"/>
                    <a:gd name="T73" fmla="*/ 22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2" h="23">
                      <a:moveTo>
                        <a:pt x="14" y="22"/>
                      </a:moveTo>
                      <a:lnTo>
                        <a:pt x="14" y="22"/>
                      </a:lnTo>
                      <a:lnTo>
                        <a:pt x="13" y="15"/>
                      </a:lnTo>
                      <a:lnTo>
                        <a:pt x="13" y="11"/>
                      </a:lnTo>
                      <a:lnTo>
                        <a:pt x="14" y="9"/>
                      </a:lnTo>
                      <a:lnTo>
                        <a:pt x="15" y="8"/>
                      </a:lnTo>
                      <a:lnTo>
                        <a:pt x="15" y="8"/>
                      </a:lnTo>
                      <a:lnTo>
                        <a:pt x="20" y="6"/>
                      </a:lnTo>
                      <a:lnTo>
                        <a:pt x="20" y="3"/>
                      </a:lnTo>
                      <a:lnTo>
                        <a:pt x="22" y="2"/>
                      </a:lnTo>
                      <a:lnTo>
                        <a:pt x="22" y="2"/>
                      </a:lnTo>
                      <a:lnTo>
                        <a:pt x="19" y="0"/>
                      </a:lnTo>
                      <a:lnTo>
                        <a:pt x="16" y="0"/>
                      </a:lnTo>
                      <a:lnTo>
                        <a:pt x="13" y="0"/>
                      </a:lnTo>
                      <a:lnTo>
                        <a:pt x="12" y="0"/>
                      </a:lnTo>
                      <a:lnTo>
                        <a:pt x="12" y="1"/>
                      </a:lnTo>
                      <a:lnTo>
                        <a:pt x="12" y="1"/>
                      </a:lnTo>
                      <a:lnTo>
                        <a:pt x="9" y="6"/>
                      </a:lnTo>
                      <a:lnTo>
                        <a:pt x="7" y="9"/>
                      </a:lnTo>
                      <a:lnTo>
                        <a:pt x="7" y="9"/>
                      </a:lnTo>
                      <a:lnTo>
                        <a:pt x="7" y="11"/>
                      </a:lnTo>
                      <a:lnTo>
                        <a:pt x="7" y="13"/>
                      </a:lnTo>
                      <a:lnTo>
                        <a:pt x="7" y="14"/>
                      </a:lnTo>
                      <a:lnTo>
                        <a:pt x="4" y="14"/>
                      </a:lnTo>
                      <a:lnTo>
                        <a:pt x="4" y="14"/>
                      </a:lnTo>
                      <a:lnTo>
                        <a:pt x="1" y="15"/>
                      </a:lnTo>
                      <a:lnTo>
                        <a:pt x="0" y="17"/>
                      </a:lnTo>
                      <a:lnTo>
                        <a:pt x="0" y="19"/>
                      </a:lnTo>
                      <a:lnTo>
                        <a:pt x="2" y="20"/>
                      </a:lnTo>
                      <a:lnTo>
                        <a:pt x="2" y="20"/>
                      </a:lnTo>
                      <a:lnTo>
                        <a:pt x="5" y="20"/>
                      </a:lnTo>
                      <a:lnTo>
                        <a:pt x="7" y="22"/>
                      </a:lnTo>
                      <a:lnTo>
                        <a:pt x="7" y="22"/>
                      </a:lnTo>
                      <a:lnTo>
                        <a:pt x="9" y="23"/>
                      </a:lnTo>
                      <a:lnTo>
                        <a:pt x="11" y="23"/>
                      </a:lnTo>
                      <a:lnTo>
                        <a:pt x="14" y="22"/>
                      </a:lnTo>
                      <a:lnTo>
                        <a:pt x="14" y="2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55" name="Freeform 83">
                  <a:extLst>
                    <a:ext uri="{FF2B5EF4-FFF2-40B4-BE49-F238E27FC236}">
                      <a16:creationId xmlns:a16="http://schemas.microsoft.com/office/drawing/2014/main" id="{151B09F7-A0FF-48D8-81BD-91036BCA50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01" y="1363"/>
                  <a:ext cx="27" cy="40"/>
                </a:xfrm>
                <a:custGeom>
                  <a:avLst/>
                  <a:gdLst>
                    <a:gd name="T0" fmla="*/ 20 w 27"/>
                    <a:gd name="T1" fmla="*/ 1 h 40"/>
                    <a:gd name="T2" fmla="*/ 20 w 27"/>
                    <a:gd name="T3" fmla="*/ 1 h 40"/>
                    <a:gd name="T4" fmla="*/ 20 w 27"/>
                    <a:gd name="T5" fmla="*/ 5 h 40"/>
                    <a:gd name="T6" fmla="*/ 20 w 27"/>
                    <a:gd name="T7" fmla="*/ 7 h 40"/>
                    <a:gd name="T8" fmla="*/ 21 w 27"/>
                    <a:gd name="T9" fmla="*/ 7 h 40"/>
                    <a:gd name="T10" fmla="*/ 21 w 27"/>
                    <a:gd name="T11" fmla="*/ 7 h 40"/>
                    <a:gd name="T12" fmla="*/ 23 w 27"/>
                    <a:gd name="T13" fmla="*/ 8 h 40"/>
                    <a:gd name="T14" fmla="*/ 25 w 27"/>
                    <a:gd name="T15" fmla="*/ 10 h 40"/>
                    <a:gd name="T16" fmla="*/ 27 w 27"/>
                    <a:gd name="T17" fmla="*/ 13 h 40"/>
                    <a:gd name="T18" fmla="*/ 27 w 27"/>
                    <a:gd name="T19" fmla="*/ 13 h 40"/>
                    <a:gd name="T20" fmla="*/ 27 w 27"/>
                    <a:gd name="T21" fmla="*/ 18 h 40"/>
                    <a:gd name="T22" fmla="*/ 27 w 27"/>
                    <a:gd name="T23" fmla="*/ 20 h 40"/>
                    <a:gd name="T24" fmla="*/ 26 w 27"/>
                    <a:gd name="T25" fmla="*/ 22 h 40"/>
                    <a:gd name="T26" fmla="*/ 26 w 27"/>
                    <a:gd name="T27" fmla="*/ 22 h 40"/>
                    <a:gd name="T28" fmla="*/ 23 w 27"/>
                    <a:gd name="T29" fmla="*/ 23 h 40"/>
                    <a:gd name="T30" fmla="*/ 21 w 27"/>
                    <a:gd name="T31" fmla="*/ 25 h 40"/>
                    <a:gd name="T32" fmla="*/ 20 w 27"/>
                    <a:gd name="T33" fmla="*/ 28 h 40"/>
                    <a:gd name="T34" fmla="*/ 20 w 27"/>
                    <a:gd name="T35" fmla="*/ 28 h 40"/>
                    <a:gd name="T36" fmla="*/ 20 w 27"/>
                    <a:gd name="T37" fmla="*/ 37 h 40"/>
                    <a:gd name="T38" fmla="*/ 18 w 27"/>
                    <a:gd name="T39" fmla="*/ 40 h 40"/>
                    <a:gd name="T40" fmla="*/ 17 w 27"/>
                    <a:gd name="T41" fmla="*/ 40 h 40"/>
                    <a:gd name="T42" fmla="*/ 17 w 27"/>
                    <a:gd name="T43" fmla="*/ 39 h 40"/>
                    <a:gd name="T44" fmla="*/ 17 w 27"/>
                    <a:gd name="T45" fmla="*/ 39 h 40"/>
                    <a:gd name="T46" fmla="*/ 16 w 27"/>
                    <a:gd name="T47" fmla="*/ 38 h 40"/>
                    <a:gd name="T48" fmla="*/ 16 w 27"/>
                    <a:gd name="T49" fmla="*/ 37 h 40"/>
                    <a:gd name="T50" fmla="*/ 11 w 27"/>
                    <a:gd name="T51" fmla="*/ 37 h 40"/>
                    <a:gd name="T52" fmla="*/ 11 w 27"/>
                    <a:gd name="T53" fmla="*/ 37 h 40"/>
                    <a:gd name="T54" fmla="*/ 3 w 27"/>
                    <a:gd name="T55" fmla="*/ 37 h 40"/>
                    <a:gd name="T56" fmla="*/ 1 w 27"/>
                    <a:gd name="T57" fmla="*/ 36 h 40"/>
                    <a:gd name="T58" fmla="*/ 0 w 27"/>
                    <a:gd name="T59" fmla="*/ 35 h 40"/>
                    <a:gd name="T60" fmla="*/ 0 w 27"/>
                    <a:gd name="T61" fmla="*/ 35 h 40"/>
                    <a:gd name="T62" fmla="*/ 0 w 27"/>
                    <a:gd name="T63" fmla="*/ 34 h 40"/>
                    <a:gd name="T64" fmla="*/ 2 w 27"/>
                    <a:gd name="T65" fmla="*/ 34 h 40"/>
                    <a:gd name="T66" fmla="*/ 6 w 27"/>
                    <a:gd name="T67" fmla="*/ 34 h 40"/>
                    <a:gd name="T68" fmla="*/ 10 w 27"/>
                    <a:gd name="T69" fmla="*/ 33 h 40"/>
                    <a:gd name="T70" fmla="*/ 11 w 27"/>
                    <a:gd name="T71" fmla="*/ 31 h 40"/>
                    <a:gd name="T72" fmla="*/ 12 w 27"/>
                    <a:gd name="T73" fmla="*/ 29 h 40"/>
                    <a:gd name="T74" fmla="*/ 12 w 27"/>
                    <a:gd name="T75" fmla="*/ 29 h 40"/>
                    <a:gd name="T76" fmla="*/ 12 w 27"/>
                    <a:gd name="T77" fmla="*/ 25 h 40"/>
                    <a:gd name="T78" fmla="*/ 13 w 27"/>
                    <a:gd name="T79" fmla="*/ 21 h 40"/>
                    <a:gd name="T80" fmla="*/ 13 w 27"/>
                    <a:gd name="T81" fmla="*/ 16 h 40"/>
                    <a:gd name="T82" fmla="*/ 13 w 27"/>
                    <a:gd name="T83" fmla="*/ 15 h 40"/>
                    <a:gd name="T84" fmla="*/ 11 w 27"/>
                    <a:gd name="T85" fmla="*/ 14 h 40"/>
                    <a:gd name="T86" fmla="*/ 11 w 27"/>
                    <a:gd name="T87" fmla="*/ 14 h 40"/>
                    <a:gd name="T88" fmla="*/ 6 w 27"/>
                    <a:gd name="T89" fmla="*/ 10 h 40"/>
                    <a:gd name="T90" fmla="*/ 6 w 27"/>
                    <a:gd name="T91" fmla="*/ 9 h 40"/>
                    <a:gd name="T92" fmla="*/ 8 w 27"/>
                    <a:gd name="T93" fmla="*/ 7 h 40"/>
                    <a:gd name="T94" fmla="*/ 8 w 27"/>
                    <a:gd name="T95" fmla="*/ 7 h 40"/>
                    <a:gd name="T96" fmla="*/ 11 w 27"/>
                    <a:gd name="T97" fmla="*/ 5 h 40"/>
                    <a:gd name="T98" fmla="*/ 13 w 27"/>
                    <a:gd name="T99" fmla="*/ 4 h 40"/>
                    <a:gd name="T100" fmla="*/ 15 w 27"/>
                    <a:gd name="T101" fmla="*/ 4 h 40"/>
                    <a:gd name="T102" fmla="*/ 16 w 27"/>
                    <a:gd name="T103" fmla="*/ 2 h 40"/>
                    <a:gd name="T104" fmla="*/ 16 w 27"/>
                    <a:gd name="T105" fmla="*/ 2 h 40"/>
                    <a:gd name="T106" fmla="*/ 17 w 27"/>
                    <a:gd name="T107" fmla="*/ 0 h 40"/>
                    <a:gd name="T108" fmla="*/ 18 w 27"/>
                    <a:gd name="T109" fmla="*/ 0 h 40"/>
                    <a:gd name="T110" fmla="*/ 20 w 27"/>
                    <a:gd name="T111" fmla="*/ 1 h 40"/>
                    <a:gd name="T112" fmla="*/ 20 w 27"/>
                    <a:gd name="T113" fmla="*/ 1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27" h="40">
                      <a:moveTo>
                        <a:pt x="20" y="1"/>
                      </a:moveTo>
                      <a:lnTo>
                        <a:pt x="20" y="1"/>
                      </a:lnTo>
                      <a:lnTo>
                        <a:pt x="20" y="5"/>
                      </a:lnTo>
                      <a:lnTo>
                        <a:pt x="20" y="7"/>
                      </a:lnTo>
                      <a:lnTo>
                        <a:pt x="21" y="7"/>
                      </a:lnTo>
                      <a:lnTo>
                        <a:pt x="21" y="7"/>
                      </a:lnTo>
                      <a:lnTo>
                        <a:pt x="23" y="8"/>
                      </a:lnTo>
                      <a:lnTo>
                        <a:pt x="25" y="10"/>
                      </a:lnTo>
                      <a:lnTo>
                        <a:pt x="27" y="13"/>
                      </a:lnTo>
                      <a:lnTo>
                        <a:pt x="27" y="13"/>
                      </a:lnTo>
                      <a:lnTo>
                        <a:pt x="27" y="18"/>
                      </a:lnTo>
                      <a:lnTo>
                        <a:pt x="27" y="20"/>
                      </a:lnTo>
                      <a:lnTo>
                        <a:pt x="26" y="22"/>
                      </a:lnTo>
                      <a:lnTo>
                        <a:pt x="26" y="22"/>
                      </a:lnTo>
                      <a:lnTo>
                        <a:pt x="23" y="23"/>
                      </a:lnTo>
                      <a:lnTo>
                        <a:pt x="21" y="25"/>
                      </a:lnTo>
                      <a:lnTo>
                        <a:pt x="20" y="28"/>
                      </a:lnTo>
                      <a:lnTo>
                        <a:pt x="20" y="28"/>
                      </a:lnTo>
                      <a:lnTo>
                        <a:pt x="20" y="37"/>
                      </a:lnTo>
                      <a:lnTo>
                        <a:pt x="18" y="40"/>
                      </a:lnTo>
                      <a:lnTo>
                        <a:pt x="17" y="40"/>
                      </a:lnTo>
                      <a:lnTo>
                        <a:pt x="17" y="39"/>
                      </a:lnTo>
                      <a:lnTo>
                        <a:pt x="17" y="39"/>
                      </a:lnTo>
                      <a:lnTo>
                        <a:pt x="16" y="38"/>
                      </a:lnTo>
                      <a:lnTo>
                        <a:pt x="16" y="37"/>
                      </a:lnTo>
                      <a:lnTo>
                        <a:pt x="11" y="37"/>
                      </a:lnTo>
                      <a:lnTo>
                        <a:pt x="11" y="37"/>
                      </a:lnTo>
                      <a:lnTo>
                        <a:pt x="3" y="37"/>
                      </a:lnTo>
                      <a:lnTo>
                        <a:pt x="1" y="36"/>
                      </a:lnTo>
                      <a:lnTo>
                        <a:pt x="0" y="35"/>
                      </a:lnTo>
                      <a:lnTo>
                        <a:pt x="0" y="35"/>
                      </a:lnTo>
                      <a:lnTo>
                        <a:pt x="0" y="34"/>
                      </a:lnTo>
                      <a:lnTo>
                        <a:pt x="2" y="34"/>
                      </a:lnTo>
                      <a:lnTo>
                        <a:pt x="6" y="34"/>
                      </a:lnTo>
                      <a:lnTo>
                        <a:pt x="10" y="33"/>
                      </a:lnTo>
                      <a:lnTo>
                        <a:pt x="11" y="31"/>
                      </a:lnTo>
                      <a:lnTo>
                        <a:pt x="12" y="29"/>
                      </a:lnTo>
                      <a:lnTo>
                        <a:pt x="12" y="29"/>
                      </a:lnTo>
                      <a:lnTo>
                        <a:pt x="12" y="25"/>
                      </a:lnTo>
                      <a:lnTo>
                        <a:pt x="13" y="21"/>
                      </a:lnTo>
                      <a:lnTo>
                        <a:pt x="13" y="16"/>
                      </a:lnTo>
                      <a:lnTo>
                        <a:pt x="13" y="15"/>
                      </a:lnTo>
                      <a:lnTo>
                        <a:pt x="11" y="14"/>
                      </a:lnTo>
                      <a:lnTo>
                        <a:pt x="11" y="14"/>
                      </a:lnTo>
                      <a:lnTo>
                        <a:pt x="6" y="10"/>
                      </a:lnTo>
                      <a:lnTo>
                        <a:pt x="6" y="9"/>
                      </a:lnTo>
                      <a:lnTo>
                        <a:pt x="8" y="7"/>
                      </a:lnTo>
                      <a:lnTo>
                        <a:pt x="8" y="7"/>
                      </a:lnTo>
                      <a:lnTo>
                        <a:pt x="11" y="5"/>
                      </a:lnTo>
                      <a:lnTo>
                        <a:pt x="13" y="4"/>
                      </a:lnTo>
                      <a:lnTo>
                        <a:pt x="15" y="4"/>
                      </a:lnTo>
                      <a:lnTo>
                        <a:pt x="16" y="2"/>
                      </a:lnTo>
                      <a:lnTo>
                        <a:pt x="16" y="2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20" y="1"/>
                      </a:lnTo>
                      <a:lnTo>
                        <a:pt x="2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56" name="Freeform 84">
                  <a:extLst>
                    <a:ext uri="{FF2B5EF4-FFF2-40B4-BE49-F238E27FC236}">
                      <a16:creationId xmlns:a16="http://schemas.microsoft.com/office/drawing/2014/main" id="{4B18850E-A95A-4E79-BA3D-7CBFB3F9A4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13" y="1356"/>
                  <a:ext cx="9" cy="3"/>
                </a:xfrm>
                <a:custGeom>
                  <a:avLst/>
                  <a:gdLst>
                    <a:gd name="T0" fmla="*/ 2 w 9"/>
                    <a:gd name="T1" fmla="*/ 0 h 3"/>
                    <a:gd name="T2" fmla="*/ 2 w 9"/>
                    <a:gd name="T3" fmla="*/ 0 h 3"/>
                    <a:gd name="T4" fmla="*/ 0 w 9"/>
                    <a:gd name="T5" fmla="*/ 2 h 3"/>
                    <a:gd name="T6" fmla="*/ 0 w 9"/>
                    <a:gd name="T7" fmla="*/ 3 h 3"/>
                    <a:gd name="T8" fmla="*/ 2 w 9"/>
                    <a:gd name="T9" fmla="*/ 3 h 3"/>
                    <a:gd name="T10" fmla="*/ 2 w 9"/>
                    <a:gd name="T11" fmla="*/ 3 h 3"/>
                    <a:gd name="T12" fmla="*/ 6 w 9"/>
                    <a:gd name="T13" fmla="*/ 2 h 3"/>
                    <a:gd name="T14" fmla="*/ 8 w 9"/>
                    <a:gd name="T15" fmla="*/ 2 h 3"/>
                    <a:gd name="T16" fmla="*/ 9 w 9"/>
                    <a:gd name="T17" fmla="*/ 0 h 3"/>
                    <a:gd name="T18" fmla="*/ 9 w 9"/>
                    <a:gd name="T19" fmla="*/ 0 h 3"/>
                    <a:gd name="T20" fmla="*/ 8 w 9"/>
                    <a:gd name="T21" fmla="*/ 0 h 3"/>
                    <a:gd name="T22" fmla="*/ 5 w 9"/>
                    <a:gd name="T23" fmla="*/ 0 h 3"/>
                    <a:gd name="T24" fmla="*/ 2 w 9"/>
                    <a:gd name="T25" fmla="*/ 0 h 3"/>
                    <a:gd name="T26" fmla="*/ 2 w 9"/>
                    <a:gd name="T2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" h="3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6" y="2"/>
                      </a:lnTo>
                      <a:lnTo>
                        <a:pt x="8" y="2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57" name="Freeform 85">
                  <a:extLst>
                    <a:ext uri="{FF2B5EF4-FFF2-40B4-BE49-F238E27FC236}">
                      <a16:creationId xmlns:a16="http://schemas.microsoft.com/office/drawing/2014/main" id="{77438F4C-4F88-4DF2-9213-B15056874E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24" y="1391"/>
                  <a:ext cx="4" cy="8"/>
                </a:xfrm>
                <a:custGeom>
                  <a:avLst/>
                  <a:gdLst>
                    <a:gd name="T0" fmla="*/ 1 w 4"/>
                    <a:gd name="T1" fmla="*/ 0 h 8"/>
                    <a:gd name="T2" fmla="*/ 1 w 4"/>
                    <a:gd name="T3" fmla="*/ 0 h 8"/>
                    <a:gd name="T4" fmla="*/ 1 w 4"/>
                    <a:gd name="T5" fmla="*/ 1 h 8"/>
                    <a:gd name="T6" fmla="*/ 0 w 4"/>
                    <a:gd name="T7" fmla="*/ 3 h 8"/>
                    <a:gd name="T8" fmla="*/ 0 w 4"/>
                    <a:gd name="T9" fmla="*/ 6 h 8"/>
                    <a:gd name="T10" fmla="*/ 1 w 4"/>
                    <a:gd name="T11" fmla="*/ 8 h 8"/>
                    <a:gd name="T12" fmla="*/ 1 w 4"/>
                    <a:gd name="T13" fmla="*/ 8 h 8"/>
                    <a:gd name="T14" fmla="*/ 2 w 4"/>
                    <a:gd name="T15" fmla="*/ 8 h 8"/>
                    <a:gd name="T16" fmla="*/ 3 w 4"/>
                    <a:gd name="T17" fmla="*/ 7 h 8"/>
                    <a:gd name="T18" fmla="*/ 4 w 4"/>
                    <a:gd name="T19" fmla="*/ 6 h 8"/>
                    <a:gd name="T20" fmla="*/ 4 w 4"/>
                    <a:gd name="T21" fmla="*/ 3 h 8"/>
                    <a:gd name="T22" fmla="*/ 4 w 4"/>
                    <a:gd name="T23" fmla="*/ 3 h 8"/>
                    <a:gd name="T24" fmla="*/ 3 w 4"/>
                    <a:gd name="T25" fmla="*/ 1 h 8"/>
                    <a:gd name="T26" fmla="*/ 3 w 4"/>
                    <a:gd name="T27" fmla="*/ 0 h 8"/>
                    <a:gd name="T28" fmla="*/ 1 w 4"/>
                    <a:gd name="T29" fmla="*/ 0 h 8"/>
                    <a:gd name="T30" fmla="*/ 1 w 4"/>
                    <a:gd name="T31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" h="8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0" y="6"/>
                      </a:lnTo>
                      <a:lnTo>
                        <a:pt x="1" y="8"/>
                      </a:lnTo>
                      <a:lnTo>
                        <a:pt x="1" y="8"/>
                      </a:lnTo>
                      <a:lnTo>
                        <a:pt x="2" y="8"/>
                      </a:lnTo>
                      <a:lnTo>
                        <a:pt x="3" y="7"/>
                      </a:lnTo>
                      <a:lnTo>
                        <a:pt x="4" y="6"/>
                      </a:lnTo>
                      <a:lnTo>
                        <a:pt x="4" y="3"/>
                      </a:lnTo>
                      <a:lnTo>
                        <a:pt x="4" y="3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58" name="Freeform 86">
                  <a:extLst>
                    <a:ext uri="{FF2B5EF4-FFF2-40B4-BE49-F238E27FC236}">
                      <a16:creationId xmlns:a16="http://schemas.microsoft.com/office/drawing/2014/main" id="{4C31ADD7-7CA9-4E50-97E8-750ADEE9ED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05" y="1416"/>
                  <a:ext cx="5" cy="6"/>
                </a:xfrm>
                <a:custGeom>
                  <a:avLst/>
                  <a:gdLst>
                    <a:gd name="T0" fmla="*/ 2 w 5"/>
                    <a:gd name="T1" fmla="*/ 0 h 6"/>
                    <a:gd name="T2" fmla="*/ 2 w 5"/>
                    <a:gd name="T3" fmla="*/ 0 h 6"/>
                    <a:gd name="T4" fmla="*/ 0 w 5"/>
                    <a:gd name="T5" fmla="*/ 2 h 6"/>
                    <a:gd name="T6" fmla="*/ 2 w 5"/>
                    <a:gd name="T7" fmla="*/ 4 h 6"/>
                    <a:gd name="T8" fmla="*/ 3 w 5"/>
                    <a:gd name="T9" fmla="*/ 6 h 6"/>
                    <a:gd name="T10" fmla="*/ 3 w 5"/>
                    <a:gd name="T11" fmla="*/ 6 h 6"/>
                    <a:gd name="T12" fmla="*/ 4 w 5"/>
                    <a:gd name="T13" fmla="*/ 5 h 6"/>
                    <a:gd name="T14" fmla="*/ 5 w 5"/>
                    <a:gd name="T15" fmla="*/ 1 h 6"/>
                    <a:gd name="T16" fmla="*/ 5 w 5"/>
                    <a:gd name="T17" fmla="*/ 1 h 6"/>
                    <a:gd name="T18" fmla="*/ 4 w 5"/>
                    <a:gd name="T19" fmla="*/ 0 h 6"/>
                    <a:gd name="T20" fmla="*/ 3 w 5"/>
                    <a:gd name="T21" fmla="*/ 0 h 6"/>
                    <a:gd name="T22" fmla="*/ 2 w 5"/>
                    <a:gd name="T23" fmla="*/ 0 h 6"/>
                    <a:gd name="T24" fmla="*/ 2 w 5"/>
                    <a:gd name="T2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" h="6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2" y="4"/>
                      </a:lnTo>
                      <a:lnTo>
                        <a:pt x="3" y="6"/>
                      </a:lnTo>
                      <a:lnTo>
                        <a:pt x="3" y="6"/>
                      </a:lnTo>
                      <a:lnTo>
                        <a:pt x="4" y="5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59" name="Freeform 87">
                  <a:extLst>
                    <a:ext uri="{FF2B5EF4-FFF2-40B4-BE49-F238E27FC236}">
                      <a16:creationId xmlns:a16="http://schemas.microsoft.com/office/drawing/2014/main" id="{E4857EE3-2376-4928-819C-7D4BCF52A3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13" y="1504"/>
                  <a:ext cx="16" cy="12"/>
                </a:xfrm>
                <a:custGeom>
                  <a:avLst/>
                  <a:gdLst>
                    <a:gd name="T0" fmla="*/ 5 w 16"/>
                    <a:gd name="T1" fmla="*/ 7 h 12"/>
                    <a:gd name="T2" fmla="*/ 5 w 16"/>
                    <a:gd name="T3" fmla="*/ 7 h 12"/>
                    <a:gd name="T4" fmla="*/ 3 w 16"/>
                    <a:gd name="T5" fmla="*/ 7 h 12"/>
                    <a:gd name="T6" fmla="*/ 1 w 16"/>
                    <a:gd name="T7" fmla="*/ 7 h 12"/>
                    <a:gd name="T8" fmla="*/ 0 w 16"/>
                    <a:gd name="T9" fmla="*/ 7 h 12"/>
                    <a:gd name="T10" fmla="*/ 0 w 16"/>
                    <a:gd name="T11" fmla="*/ 6 h 12"/>
                    <a:gd name="T12" fmla="*/ 0 w 16"/>
                    <a:gd name="T13" fmla="*/ 6 h 12"/>
                    <a:gd name="T14" fmla="*/ 0 w 16"/>
                    <a:gd name="T15" fmla="*/ 4 h 12"/>
                    <a:gd name="T16" fmla="*/ 1 w 16"/>
                    <a:gd name="T17" fmla="*/ 3 h 12"/>
                    <a:gd name="T18" fmla="*/ 3 w 16"/>
                    <a:gd name="T19" fmla="*/ 3 h 12"/>
                    <a:gd name="T20" fmla="*/ 5 w 16"/>
                    <a:gd name="T21" fmla="*/ 3 h 12"/>
                    <a:gd name="T22" fmla="*/ 6 w 16"/>
                    <a:gd name="T23" fmla="*/ 3 h 12"/>
                    <a:gd name="T24" fmla="*/ 6 w 16"/>
                    <a:gd name="T25" fmla="*/ 2 h 12"/>
                    <a:gd name="T26" fmla="*/ 6 w 16"/>
                    <a:gd name="T27" fmla="*/ 2 h 12"/>
                    <a:gd name="T28" fmla="*/ 8 w 16"/>
                    <a:gd name="T29" fmla="*/ 1 h 12"/>
                    <a:gd name="T30" fmla="*/ 9 w 16"/>
                    <a:gd name="T31" fmla="*/ 0 h 12"/>
                    <a:gd name="T32" fmla="*/ 12 w 16"/>
                    <a:gd name="T33" fmla="*/ 0 h 12"/>
                    <a:gd name="T34" fmla="*/ 16 w 16"/>
                    <a:gd name="T35" fmla="*/ 0 h 12"/>
                    <a:gd name="T36" fmla="*/ 16 w 16"/>
                    <a:gd name="T37" fmla="*/ 0 h 12"/>
                    <a:gd name="T38" fmla="*/ 16 w 16"/>
                    <a:gd name="T39" fmla="*/ 1 h 12"/>
                    <a:gd name="T40" fmla="*/ 16 w 16"/>
                    <a:gd name="T41" fmla="*/ 1 h 12"/>
                    <a:gd name="T42" fmla="*/ 13 w 16"/>
                    <a:gd name="T43" fmla="*/ 4 h 12"/>
                    <a:gd name="T44" fmla="*/ 10 w 16"/>
                    <a:gd name="T45" fmla="*/ 8 h 12"/>
                    <a:gd name="T46" fmla="*/ 10 w 16"/>
                    <a:gd name="T47" fmla="*/ 8 h 12"/>
                    <a:gd name="T48" fmla="*/ 9 w 16"/>
                    <a:gd name="T49" fmla="*/ 11 h 12"/>
                    <a:gd name="T50" fmla="*/ 8 w 16"/>
                    <a:gd name="T51" fmla="*/ 12 h 12"/>
                    <a:gd name="T52" fmla="*/ 6 w 16"/>
                    <a:gd name="T53" fmla="*/ 12 h 12"/>
                    <a:gd name="T54" fmla="*/ 6 w 16"/>
                    <a:gd name="T55" fmla="*/ 12 h 12"/>
                    <a:gd name="T56" fmla="*/ 5 w 16"/>
                    <a:gd name="T57" fmla="*/ 11 h 12"/>
                    <a:gd name="T58" fmla="*/ 5 w 16"/>
                    <a:gd name="T59" fmla="*/ 9 h 12"/>
                    <a:gd name="T60" fmla="*/ 5 w 16"/>
                    <a:gd name="T61" fmla="*/ 7 h 12"/>
                    <a:gd name="T62" fmla="*/ 5 w 16"/>
                    <a:gd name="T63" fmla="*/ 7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6" h="12">
                      <a:moveTo>
                        <a:pt x="5" y="7"/>
                      </a:moveTo>
                      <a:lnTo>
                        <a:pt x="5" y="7"/>
                      </a:lnTo>
                      <a:lnTo>
                        <a:pt x="3" y="7"/>
                      </a:lnTo>
                      <a:lnTo>
                        <a:pt x="1" y="7"/>
                      </a:lnTo>
                      <a:lnTo>
                        <a:pt x="0" y="7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4"/>
                      </a:lnTo>
                      <a:lnTo>
                        <a:pt x="1" y="3"/>
                      </a:lnTo>
                      <a:lnTo>
                        <a:pt x="3" y="3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8" y="1"/>
                      </a:lnTo>
                      <a:lnTo>
                        <a:pt x="9" y="0"/>
                      </a:lnTo>
                      <a:lnTo>
                        <a:pt x="12" y="0"/>
                      </a:lnTo>
                      <a:lnTo>
                        <a:pt x="16" y="0"/>
                      </a:lnTo>
                      <a:lnTo>
                        <a:pt x="16" y="0"/>
                      </a:lnTo>
                      <a:lnTo>
                        <a:pt x="16" y="1"/>
                      </a:lnTo>
                      <a:lnTo>
                        <a:pt x="16" y="1"/>
                      </a:lnTo>
                      <a:lnTo>
                        <a:pt x="13" y="4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9" y="11"/>
                      </a:lnTo>
                      <a:lnTo>
                        <a:pt x="8" y="12"/>
                      </a:lnTo>
                      <a:lnTo>
                        <a:pt x="6" y="12"/>
                      </a:lnTo>
                      <a:lnTo>
                        <a:pt x="6" y="12"/>
                      </a:lnTo>
                      <a:lnTo>
                        <a:pt x="5" y="11"/>
                      </a:lnTo>
                      <a:lnTo>
                        <a:pt x="5" y="9"/>
                      </a:lnTo>
                      <a:lnTo>
                        <a:pt x="5" y="7"/>
                      </a:lnTo>
                      <a:lnTo>
                        <a:pt x="5" y="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60" name="Freeform 88">
                  <a:extLst>
                    <a:ext uri="{FF2B5EF4-FFF2-40B4-BE49-F238E27FC236}">
                      <a16:creationId xmlns:a16="http://schemas.microsoft.com/office/drawing/2014/main" id="{00B7C729-B928-4652-87EC-1DCAD153DA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98" y="1503"/>
                  <a:ext cx="7" cy="8"/>
                </a:xfrm>
                <a:custGeom>
                  <a:avLst/>
                  <a:gdLst>
                    <a:gd name="T0" fmla="*/ 3 w 7"/>
                    <a:gd name="T1" fmla="*/ 2 h 8"/>
                    <a:gd name="T2" fmla="*/ 3 w 7"/>
                    <a:gd name="T3" fmla="*/ 2 h 8"/>
                    <a:gd name="T4" fmla="*/ 3 w 7"/>
                    <a:gd name="T5" fmla="*/ 3 h 8"/>
                    <a:gd name="T6" fmla="*/ 5 w 7"/>
                    <a:gd name="T7" fmla="*/ 3 h 8"/>
                    <a:gd name="T8" fmla="*/ 5 w 7"/>
                    <a:gd name="T9" fmla="*/ 3 h 8"/>
                    <a:gd name="T10" fmla="*/ 7 w 7"/>
                    <a:gd name="T11" fmla="*/ 4 h 8"/>
                    <a:gd name="T12" fmla="*/ 7 w 7"/>
                    <a:gd name="T13" fmla="*/ 7 h 8"/>
                    <a:gd name="T14" fmla="*/ 6 w 7"/>
                    <a:gd name="T15" fmla="*/ 8 h 8"/>
                    <a:gd name="T16" fmla="*/ 5 w 7"/>
                    <a:gd name="T17" fmla="*/ 8 h 8"/>
                    <a:gd name="T18" fmla="*/ 5 w 7"/>
                    <a:gd name="T19" fmla="*/ 8 h 8"/>
                    <a:gd name="T20" fmla="*/ 3 w 7"/>
                    <a:gd name="T21" fmla="*/ 8 h 8"/>
                    <a:gd name="T22" fmla="*/ 2 w 7"/>
                    <a:gd name="T23" fmla="*/ 7 h 8"/>
                    <a:gd name="T24" fmla="*/ 2 w 7"/>
                    <a:gd name="T25" fmla="*/ 7 h 8"/>
                    <a:gd name="T26" fmla="*/ 1 w 7"/>
                    <a:gd name="T27" fmla="*/ 4 h 8"/>
                    <a:gd name="T28" fmla="*/ 0 w 7"/>
                    <a:gd name="T29" fmla="*/ 1 h 8"/>
                    <a:gd name="T30" fmla="*/ 0 w 7"/>
                    <a:gd name="T31" fmla="*/ 1 h 8"/>
                    <a:gd name="T32" fmla="*/ 0 w 7"/>
                    <a:gd name="T33" fmla="*/ 0 h 8"/>
                    <a:gd name="T34" fmla="*/ 1 w 7"/>
                    <a:gd name="T35" fmla="*/ 1 h 8"/>
                    <a:gd name="T36" fmla="*/ 3 w 7"/>
                    <a:gd name="T37" fmla="*/ 2 h 8"/>
                    <a:gd name="T38" fmla="*/ 3 w 7"/>
                    <a:gd name="T39" fmla="*/ 2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" h="8">
                      <a:moveTo>
                        <a:pt x="3" y="2"/>
                      </a:move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5" y="3"/>
                      </a:lnTo>
                      <a:lnTo>
                        <a:pt x="5" y="3"/>
                      </a:lnTo>
                      <a:lnTo>
                        <a:pt x="7" y="4"/>
                      </a:lnTo>
                      <a:lnTo>
                        <a:pt x="7" y="7"/>
                      </a:lnTo>
                      <a:lnTo>
                        <a:pt x="6" y="8"/>
                      </a:lnTo>
                      <a:lnTo>
                        <a:pt x="5" y="8"/>
                      </a:lnTo>
                      <a:lnTo>
                        <a:pt x="5" y="8"/>
                      </a:lnTo>
                      <a:lnTo>
                        <a:pt x="3" y="8"/>
                      </a:lnTo>
                      <a:lnTo>
                        <a:pt x="2" y="7"/>
                      </a:lnTo>
                      <a:lnTo>
                        <a:pt x="2" y="7"/>
                      </a:lnTo>
                      <a:lnTo>
                        <a:pt x="1" y="4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3" y="2"/>
                      </a:lnTo>
                      <a:lnTo>
                        <a:pt x="3" y="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61" name="Freeform 89">
                  <a:extLst>
                    <a:ext uri="{FF2B5EF4-FFF2-40B4-BE49-F238E27FC236}">
                      <a16:creationId xmlns:a16="http://schemas.microsoft.com/office/drawing/2014/main" id="{E6137B57-D191-4F17-A69A-5C79DC71ED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01" y="1497"/>
                  <a:ext cx="3" cy="4"/>
                </a:xfrm>
                <a:custGeom>
                  <a:avLst/>
                  <a:gdLst>
                    <a:gd name="T0" fmla="*/ 0 w 3"/>
                    <a:gd name="T1" fmla="*/ 1 h 4"/>
                    <a:gd name="T2" fmla="*/ 0 w 3"/>
                    <a:gd name="T3" fmla="*/ 1 h 4"/>
                    <a:gd name="T4" fmla="*/ 0 w 3"/>
                    <a:gd name="T5" fmla="*/ 2 h 4"/>
                    <a:gd name="T6" fmla="*/ 1 w 3"/>
                    <a:gd name="T7" fmla="*/ 3 h 4"/>
                    <a:gd name="T8" fmla="*/ 2 w 3"/>
                    <a:gd name="T9" fmla="*/ 4 h 4"/>
                    <a:gd name="T10" fmla="*/ 2 w 3"/>
                    <a:gd name="T11" fmla="*/ 4 h 4"/>
                    <a:gd name="T12" fmla="*/ 3 w 3"/>
                    <a:gd name="T13" fmla="*/ 3 h 4"/>
                    <a:gd name="T14" fmla="*/ 3 w 3"/>
                    <a:gd name="T15" fmla="*/ 1 h 4"/>
                    <a:gd name="T16" fmla="*/ 3 w 3"/>
                    <a:gd name="T17" fmla="*/ 1 h 4"/>
                    <a:gd name="T18" fmla="*/ 3 w 3"/>
                    <a:gd name="T19" fmla="*/ 0 h 4"/>
                    <a:gd name="T20" fmla="*/ 2 w 3"/>
                    <a:gd name="T21" fmla="*/ 0 h 4"/>
                    <a:gd name="T22" fmla="*/ 0 w 3"/>
                    <a:gd name="T23" fmla="*/ 1 h 4"/>
                    <a:gd name="T24" fmla="*/ 0 w 3"/>
                    <a:gd name="T2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" h="4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3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3" y="3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62" name="Freeform 90">
                  <a:extLst>
                    <a:ext uri="{FF2B5EF4-FFF2-40B4-BE49-F238E27FC236}">
                      <a16:creationId xmlns:a16="http://schemas.microsoft.com/office/drawing/2014/main" id="{FA38DD87-29BC-4C13-8649-EB05EFC4CE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80" y="1500"/>
                  <a:ext cx="16" cy="15"/>
                </a:xfrm>
                <a:custGeom>
                  <a:avLst/>
                  <a:gdLst>
                    <a:gd name="T0" fmla="*/ 7 w 16"/>
                    <a:gd name="T1" fmla="*/ 1 h 15"/>
                    <a:gd name="T2" fmla="*/ 7 w 16"/>
                    <a:gd name="T3" fmla="*/ 1 h 15"/>
                    <a:gd name="T4" fmla="*/ 8 w 16"/>
                    <a:gd name="T5" fmla="*/ 3 h 15"/>
                    <a:gd name="T6" fmla="*/ 10 w 16"/>
                    <a:gd name="T7" fmla="*/ 5 h 15"/>
                    <a:gd name="T8" fmla="*/ 10 w 16"/>
                    <a:gd name="T9" fmla="*/ 5 h 15"/>
                    <a:gd name="T10" fmla="*/ 12 w 16"/>
                    <a:gd name="T11" fmla="*/ 5 h 15"/>
                    <a:gd name="T12" fmla="*/ 12 w 16"/>
                    <a:gd name="T13" fmla="*/ 6 h 15"/>
                    <a:gd name="T14" fmla="*/ 13 w 16"/>
                    <a:gd name="T15" fmla="*/ 8 h 15"/>
                    <a:gd name="T16" fmla="*/ 15 w 16"/>
                    <a:gd name="T17" fmla="*/ 8 h 15"/>
                    <a:gd name="T18" fmla="*/ 15 w 16"/>
                    <a:gd name="T19" fmla="*/ 8 h 15"/>
                    <a:gd name="T20" fmla="*/ 16 w 16"/>
                    <a:gd name="T21" fmla="*/ 10 h 15"/>
                    <a:gd name="T22" fmla="*/ 16 w 16"/>
                    <a:gd name="T23" fmla="*/ 13 h 15"/>
                    <a:gd name="T24" fmla="*/ 15 w 16"/>
                    <a:gd name="T25" fmla="*/ 15 h 15"/>
                    <a:gd name="T26" fmla="*/ 14 w 16"/>
                    <a:gd name="T27" fmla="*/ 15 h 15"/>
                    <a:gd name="T28" fmla="*/ 14 w 16"/>
                    <a:gd name="T29" fmla="*/ 15 h 15"/>
                    <a:gd name="T30" fmla="*/ 12 w 16"/>
                    <a:gd name="T31" fmla="*/ 15 h 15"/>
                    <a:gd name="T32" fmla="*/ 12 w 16"/>
                    <a:gd name="T33" fmla="*/ 14 h 15"/>
                    <a:gd name="T34" fmla="*/ 9 w 16"/>
                    <a:gd name="T35" fmla="*/ 12 h 15"/>
                    <a:gd name="T36" fmla="*/ 9 w 16"/>
                    <a:gd name="T37" fmla="*/ 12 h 15"/>
                    <a:gd name="T38" fmla="*/ 7 w 16"/>
                    <a:gd name="T39" fmla="*/ 7 h 15"/>
                    <a:gd name="T40" fmla="*/ 6 w 16"/>
                    <a:gd name="T41" fmla="*/ 6 h 15"/>
                    <a:gd name="T42" fmla="*/ 4 w 16"/>
                    <a:gd name="T43" fmla="*/ 5 h 15"/>
                    <a:gd name="T44" fmla="*/ 4 w 16"/>
                    <a:gd name="T45" fmla="*/ 5 h 15"/>
                    <a:gd name="T46" fmla="*/ 0 w 16"/>
                    <a:gd name="T47" fmla="*/ 4 h 15"/>
                    <a:gd name="T48" fmla="*/ 0 w 16"/>
                    <a:gd name="T49" fmla="*/ 3 h 15"/>
                    <a:gd name="T50" fmla="*/ 0 w 16"/>
                    <a:gd name="T51" fmla="*/ 1 h 15"/>
                    <a:gd name="T52" fmla="*/ 0 w 16"/>
                    <a:gd name="T53" fmla="*/ 1 h 15"/>
                    <a:gd name="T54" fmla="*/ 0 w 16"/>
                    <a:gd name="T55" fmla="*/ 0 h 15"/>
                    <a:gd name="T56" fmla="*/ 1 w 16"/>
                    <a:gd name="T57" fmla="*/ 0 h 15"/>
                    <a:gd name="T58" fmla="*/ 4 w 16"/>
                    <a:gd name="T59" fmla="*/ 0 h 15"/>
                    <a:gd name="T60" fmla="*/ 7 w 16"/>
                    <a:gd name="T61" fmla="*/ 1 h 15"/>
                    <a:gd name="T62" fmla="*/ 7 w 16"/>
                    <a:gd name="T63" fmla="*/ 1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6" h="15">
                      <a:moveTo>
                        <a:pt x="7" y="1"/>
                      </a:moveTo>
                      <a:lnTo>
                        <a:pt x="7" y="1"/>
                      </a:lnTo>
                      <a:lnTo>
                        <a:pt x="8" y="3"/>
                      </a:lnTo>
                      <a:lnTo>
                        <a:pt x="10" y="5"/>
                      </a:lnTo>
                      <a:lnTo>
                        <a:pt x="10" y="5"/>
                      </a:lnTo>
                      <a:lnTo>
                        <a:pt x="12" y="5"/>
                      </a:lnTo>
                      <a:lnTo>
                        <a:pt x="12" y="6"/>
                      </a:lnTo>
                      <a:lnTo>
                        <a:pt x="13" y="8"/>
                      </a:lnTo>
                      <a:lnTo>
                        <a:pt x="15" y="8"/>
                      </a:lnTo>
                      <a:lnTo>
                        <a:pt x="15" y="8"/>
                      </a:lnTo>
                      <a:lnTo>
                        <a:pt x="16" y="10"/>
                      </a:lnTo>
                      <a:lnTo>
                        <a:pt x="16" y="13"/>
                      </a:lnTo>
                      <a:lnTo>
                        <a:pt x="15" y="15"/>
                      </a:lnTo>
                      <a:lnTo>
                        <a:pt x="14" y="15"/>
                      </a:lnTo>
                      <a:lnTo>
                        <a:pt x="14" y="15"/>
                      </a:lnTo>
                      <a:lnTo>
                        <a:pt x="12" y="15"/>
                      </a:lnTo>
                      <a:lnTo>
                        <a:pt x="12" y="14"/>
                      </a:lnTo>
                      <a:lnTo>
                        <a:pt x="9" y="12"/>
                      </a:lnTo>
                      <a:lnTo>
                        <a:pt x="9" y="12"/>
                      </a:lnTo>
                      <a:lnTo>
                        <a:pt x="7" y="7"/>
                      </a:lnTo>
                      <a:lnTo>
                        <a:pt x="6" y="6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4" y="0"/>
                      </a:lnTo>
                      <a:lnTo>
                        <a:pt x="7" y="1"/>
                      </a:lnTo>
                      <a:lnTo>
                        <a:pt x="7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63" name="Freeform 91">
                  <a:extLst>
                    <a:ext uri="{FF2B5EF4-FFF2-40B4-BE49-F238E27FC236}">
                      <a16:creationId xmlns:a16="http://schemas.microsoft.com/office/drawing/2014/main" id="{C0E106E4-1A9A-40BE-AF40-834E6A5D24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87" y="1522"/>
                  <a:ext cx="9" cy="9"/>
                </a:xfrm>
                <a:custGeom>
                  <a:avLst/>
                  <a:gdLst>
                    <a:gd name="T0" fmla="*/ 5 w 9"/>
                    <a:gd name="T1" fmla="*/ 0 h 9"/>
                    <a:gd name="T2" fmla="*/ 5 w 9"/>
                    <a:gd name="T3" fmla="*/ 0 h 9"/>
                    <a:gd name="T4" fmla="*/ 3 w 9"/>
                    <a:gd name="T5" fmla="*/ 2 h 9"/>
                    <a:gd name="T6" fmla="*/ 2 w 9"/>
                    <a:gd name="T7" fmla="*/ 3 h 9"/>
                    <a:gd name="T8" fmla="*/ 0 w 9"/>
                    <a:gd name="T9" fmla="*/ 3 h 9"/>
                    <a:gd name="T10" fmla="*/ 0 w 9"/>
                    <a:gd name="T11" fmla="*/ 5 h 9"/>
                    <a:gd name="T12" fmla="*/ 0 w 9"/>
                    <a:gd name="T13" fmla="*/ 5 h 9"/>
                    <a:gd name="T14" fmla="*/ 0 w 9"/>
                    <a:gd name="T15" fmla="*/ 7 h 9"/>
                    <a:gd name="T16" fmla="*/ 0 w 9"/>
                    <a:gd name="T17" fmla="*/ 8 h 9"/>
                    <a:gd name="T18" fmla="*/ 1 w 9"/>
                    <a:gd name="T19" fmla="*/ 9 h 9"/>
                    <a:gd name="T20" fmla="*/ 3 w 9"/>
                    <a:gd name="T21" fmla="*/ 8 h 9"/>
                    <a:gd name="T22" fmla="*/ 3 w 9"/>
                    <a:gd name="T23" fmla="*/ 8 h 9"/>
                    <a:gd name="T24" fmla="*/ 5 w 9"/>
                    <a:gd name="T25" fmla="*/ 5 h 9"/>
                    <a:gd name="T26" fmla="*/ 8 w 9"/>
                    <a:gd name="T27" fmla="*/ 4 h 9"/>
                    <a:gd name="T28" fmla="*/ 8 w 9"/>
                    <a:gd name="T29" fmla="*/ 4 h 9"/>
                    <a:gd name="T30" fmla="*/ 9 w 9"/>
                    <a:gd name="T31" fmla="*/ 4 h 9"/>
                    <a:gd name="T32" fmla="*/ 9 w 9"/>
                    <a:gd name="T33" fmla="*/ 3 h 9"/>
                    <a:gd name="T34" fmla="*/ 7 w 9"/>
                    <a:gd name="T35" fmla="*/ 2 h 9"/>
                    <a:gd name="T36" fmla="*/ 5 w 9"/>
                    <a:gd name="T37" fmla="*/ 0 h 9"/>
                    <a:gd name="T38" fmla="*/ 5 w 9"/>
                    <a:gd name="T39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9" h="9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3" y="2"/>
                      </a:lnTo>
                      <a:lnTo>
                        <a:pt x="2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7"/>
                      </a:lnTo>
                      <a:lnTo>
                        <a:pt x="0" y="8"/>
                      </a:lnTo>
                      <a:lnTo>
                        <a:pt x="1" y="9"/>
                      </a:lnTo>
                      <a:lnTo>
                        <a:pt x="3" y="8"/>
                      </a:lnTo>
                      <a:lnTo>
                        <a:pt x="3" y="8"/>
                      </a:lnTo>
                      <a:lnTo>
                        <a:pt x="5" y="5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9" y="4"/>
                      </a:lnTo>
                      <a:lnTo>
                        <a:pt x="9" y="3"/>
                      </a:lnTo>
                      <a:lnTo>
                        <a:pt x="7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64" name="Freeform 92">
                  <a:extLst>
                    <a:ext uri="{FF2B5EF4-FFF2-40B4-BE49-F238E27FC236}">
                      <a16:creationId xmlns:a16="http://schemas.microsoft.com/office/drawing/2014/main" id="{997E6288-EA94-497B-89A5-B8F98A418D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90" y="1529"/>
                  <a:ext cx="13" cy="5"/>
                </a:xfrm>
                <a:custGeom>
                  <a:avLst/>
                  <a:gdLst>
                    <a:gd name="T0" fmla="*/ 4 w 13"/>
                    <a:gd name="T1" fmla="*/ 0 h 5"/>
                    <a:gd name="T2" fmla="*/ 4 w 13"/>
                    <a:gd name="T3" fmla="*/ 0 h 5"/>
                    <a:gd name="T4" fmla="*/ 0 w 13"/>
                    <a:gd name="T5" fmla="*/ 2 h 5"/>
                    <a:gd name="T6" fmla="*/ 0 w 13"/>
                    <a:gd name="T7" fmla="*/ 3 h 5"/>
                    <a:gd name="T8" fmla="*/ 2 w 13"/>
                    <a:gd name="T9" fmla="*/ 4 h 5"/>
                    <a:gd name="T10" fmla="*/ 2 w 13"/>
                    <a:gd name="T11" fmla="*/ 4 h 5"/>
                    <a:gd name="T12" fmla="*/ 8 w 13"/>
                    <a:gd name="T13" fmla="*/ 5 h 5"/>
                    <a:gd name="T14" fmla="*/ 11 w 13"/>
                    <a:gd name="T15" fmla="*/ 5 h 5"/>
                    <a:gd name="T16" fmla="*/ 12 w 13"/>
                    <a:gd name="T17" fmla="*/ 4 h 5"/>
                    <a:gd name="T18" fmla="*/ 13 w 13"/>
                    <a:gd name="T19" fmla="*/ 3 h 5"/>
                    <a:gd name="T20" fmla="*/ 13 w 13"/>
                    <a:gd name="T21" fmla="*/ 3 h 5"/>
                    <a:gd name="T22" fmla="*/ 13 w 13"/>
                    <a:gd name="T23" fmla="*/ 2 h 5"/>
                    <a:gd name="T24" fmla="*/ 12 w 13"/>
                    <a:gd name="T25" fmla="*/ 2 h 5"/>
                    <a:gd name="T26" fmla="*/ 9 w 13"/>
                    <a:gd name="T27" fmla="*/ 1 h 5"/>
                    <a:gd name="T28" fmla="*/ 4 w 13"/>
                    <a:gd name="T29" fmla="*/ 0 h 5"/>
                    <a:gd name="T30" fmla="*/ 4 w 13"/>
                    <a:gd name="T3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3" h="5">
                      <a:moveTo>
                        <a:pt x="4" y="0"/>
                      </a:moveTo>
                      <a:lnTo>
                        <a:pt x="4" y="0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8" y="5"/>
                      </a:lnTo>
                      <a:lnTo>
                        <a:pt x="11" y="5"/>
                      </a:lnTo>
                      <a:lnTo>
                        <a:pt x="12" y="4"/>
                      </a:lnTo>
                      <a:lnTo>
                        <a:pt x="13" y="3"/>
                      </a:lnTo>
                      <a:lnTo>
                        <a:pt x="13" y="3"/>
                      </a:lnTo>
                      <a:lnTo>
                        <a:pt x="13" y="2"/>
                      </a:lnTo>
                      <a:lnTo>
                        <a:pt x="12" y="2"/>
                      </a:lnTo>
                      <a:lnTo>
                        <a:pt x="9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65" name="Freeform 93">
                  <a:extLst>
                    <a:ext uri="{FF2B5EF4-FFF2-40B4-BE49-F238E27FC236}">
                      <a16:creationId xmlns:a16="http://schemas.microsoft.com/office/drawing/2014/main" id="{7C65E3CC-1815-4F5F-83CD-BA23E5E894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94" y="1536"/>
                  <a:ext cx="3" cy="4"/>
                </a:xfrm>
                <a:custGeom>
                  <a:avLst/>
                  <a:gdLst>
                    <a:gd name="T0" fmla="*/ 1 w 3"/>
                    <a:gd name="T1" fmla="*/ 0 h 4"/>
                    <a:gd name="T2" fmla="*/ 1 w 3"/>
                    <a:gd name="T3" fmla="*/ 0 h 4"/>
                    <a:gd name="T4" fmla="*/ 0 w 3"/>
                    <a:gd name="T5" fmla="*/ 3 h 4"/>
                    <a:gd name="T6" fmla="*/ 1 w 3"/>
                    <a:gd name="T7" fmla="*/ 4 h 4"/>
                    <a:gd name="T8" fmla="*/ 2 w 3"/>
                    <a:gd name="T9" fmla="*/ 4 h 4"/>
                    <a:gd name="T10" fmla="*/ 2 w 3"/>
                    <a:gd name="T11" fmla="*/ 4 h 4"/>
                    <a:gd name="T12" fmla="*/ 3 w 3"/>
                    <a:gd name="T13" fmla="*/ 4 h 4"/>
                    <a:gd name="T14" fmla="*/ 3 w 3"/>
                    <a:gd name="T15" fmla="*/ 3 h 4"/>
                    <a:gd name="T16" fmla="*/ 3 w 3"/>
                    <a:gd name="T17" fmla="*/ 0 h 4"/>
                    <a:gd name="T18" fmla="*/ 3 w 3"/>
                    <a:gd name="T19" fmla="*/ 0 h 4"/>
                    <a:gd name="T20" fmla="*/ 2 w 3"/>
                    <a:gd name="T21" fmla="*/ 0 h 4"/>
                    <a:gd name="T22" fmla="*/ 1 w 3"/>
                    <a:gd name="T23" fmla="*/ 0 h 4"/>
                    <a:gd name="T24" fmla="*/ 1 w 3"/>
                    <a:gd name="T2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" h="4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3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3" y="4"/>
                      </a:lnTo>
                      <a:lnTo>
                        <a:pt x="3" y="3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66" name="Freeform 94">
                  <a:extLst>
                    <a:ext uri="{FF2B5EF4-FFF2-40B4-BE49-F238E27FC236}">
                      <a16:creationId xmlns:a16="http://schemas.microsoft.com/office/drawing/2014/main" id="{51CC97BA-114A-496A-8429-82829C6248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73" y="1514"/>
                  <a:ext cx="14" cy="22"/>
                </a:xfrm>
                <a:custGeom>
                  <a:avLst/>
                  <a:gdLst>
                    <a:gd name="T0" fmla="*/ 10 w 14"/>
                    <a:gd name="T1" fmla="*/ 7 h 22"/>
                    <a:gd name="T2" fmla="*/ 10 w 14"/>
                    <a:gd name="T3" fmla="*/ 7 h 22"/>
                    <a:gd name="T4" fmla="*/ 10 w 14"/>
                    <a:gd name="T5" fmla="*/ 13 h 22"/>
                    <a:gd name="T6" fmla="*/ 10 w 14"/>
                    <a:gd name="T7" fmla="*/ 14 h 22"/>
                    <a:gd name="T8" fmla="*/ 8 w 14"/>
                    <a:gd name="T9" fmla="*/ 15 h 22"/>
                    <a:gd name="T10" fmla="*/ 8 w 14"/>
                    <a:gd name="T11" fmla="*/ 15 h 22"/>
                    <a:gd name="T12" fmla="*/ 7 w 14"/>
                    <a:gd name="T13" fmla="*/ 16 h 22"/>
                    <a:gd name="T14" fmla="*/ 7 w 14"/>
                    <a:gd name="T15" fmla="*/ 17 h 22"/>
                    <a:gd name="T16" fmla="*/ 6 w 14"/>
                    <a:gd name="T17" fmla="*/ 19 h 22"/>
                    <a:gd name="T18" fmla="*/ 5 w 14"/>
                    <a:gd name="T19" fmla="*/ 20 h 22"/>
                    <a:gd name="T20" fmla="*/ 5 w 14"/>
                    <a:gd name="T21" fmla="*/ 20 h 22"/>
                    <a:gd name="T22" fmla="*/ 2 w 14"/>
                    <a:gd name="T23" fmla="*/ 22 h 22"/>
                    <a:gd name="T24" fmla="*/ 1 w 14"/>
                    <a:gd name="T25" fmla="*/ 21 h 22"/>
                    <a:gd name="T26" fmla="*/ 0 w 14"/>
                    <a:gd name="T27" fmla="*/ 18 h 22"/>
                    <a:gd name="T28" fmla="*/ 0 w 14"/>
                    <a:gd name="T29" fmla="*/ 18 h 22"/>
                    <a:gd name="T30" fmla="*/ 0 w 14"/>
                    <a:gd name="T31" fmla="*/ 15 h 22"/>
                    <a:gd name="T32" fmla="*/ 1 w 14"/>
                    <a:gd name="T33" fmla="*/ 14 h 22"/>
                    <a:gd name="T34" fmla="*/ 3 w 14"/>
                    <a:gd name="T35" fmla="*/ 13 h 22"/>
                    <a:gd name="T36" fmla="*/ 3 w 14"/>
                    <a:gd name="T37" fmla="*/ 11 h 22"/>
                    <a:gd name="T38" fmla="*/ 3 w 14"/>
                    <a:gd name="T39" fmla="*/ 11 h 22"/>
                    <a:gd name="T40" fmla="*/ 5 w 14"/>
                    <a:gd name="T41" fmla="*/ 3 h 22"/>
                    <a:gd name="T42" fmla="*/ 6 w 14"/>
                    <a:gd name="T43" fmla="*/ 1 h 22"/>
                    <a:gd name="T44" fmla="*/ 7 w 14"/>
                    <a:gd name="T45" fmla="*/ 0 h 22"/>
                    <a:gd name="T46" fmla="*/ 7 w 14"/>
                    <a:gd name="T47" fmla="*/ 0 h 22"/>
                    <a:gd name="T48" fmla="*/ 11 w 14"/>
                    <a:gd name="T49" fmla="*/ 0 h 22"/>
                    <a:gd name="T50" fmla="*/ 13 w 14"/>
                    <a:gd name="T51" fmla="*/ 0 h 22"/>
                    <a:gd name="T52" fmla="*/ 14 w 14"/>
                    <a:gd name="T53" fmla="*/ 1 h 22"/>
                    <a:gd name="T54" fmla="*/ 14 w 14"/>
                    <a:gd name="T55" fmla="*/ 1 h 22"/>
                    <a:gd name="T56" fmla="*/ 13 w 14"/>
                    <a:gd name="T57" fmla="*/ 3 h 22"/>
                    <a:gd name="T58" fmla="*/ 12 w 14"/>
                    <a:gd name="T59" fmla="*/ 5 h 22"/>
                    <a:gd name="T60" fmla="*/ 10 w 14"/>
                    <a:gd name="T61" fmla="*/ 7 h 22"/>
                    <a:gd name="T62" fmla="*/ 10 w 14"/>
                    <a:gd name="T63" fmla="*/ 7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4" h="22">
                      <a:moveTo>
                        <a:pt x="10" y="7"/>
                      </a:moveTo>
                      <a:lnTo>
                        <a:pt x="10" y="7"/>
                      </a:lnTo>
                      <a:lnTo>
                        <a:pt x="10" y="13"/>
                      </a:lnTo>
                      <a:lnTo>
                        <a:pt x="10" y="14"/>
                      </a:lnTo>
                      <a:lnTo>
                        <a:pt x="8" y="15"/>
                      </a:lnTo>
                      <a:lnTo>
                        <a:pt x="8" y="15"/>
                      </a:lnTo>
                      <a:lnTo>
                        <a:pt x="7" y="16"/>
                      </a:lnTo>
                      <a:lnTo>
                        <a:pt x="7" y="17"/>
                      </a:lnTo>
                      <a:lnTo>
                        <a:pt x="6" y="19"/>
                      </a:lnTo>
                      <a:lnTo>
                        <a:pt x="5" y="20"/>
                      </a:lnTo>
                      <a:lnTo>
                        <a:pt x="5" y="20"/>
                      </a:lnTo>
                      <a:lnTo>
                        <a:pt x="2" y="22"/>
                      </a:lnTo>
                      <a:lnTo>
                        <a:pt x="1" y="21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0" y="15"/>
                      </a:lnTo>
                      <a:lnTo>
                        <a:pt x="1" y="14"/>
                      </a:lnTo>
                      <a:lnTo>
                        <a:pt x="3" y="13"/>
                      </a:lnTo>
                      <a:lnTo>
                        <a:pt x="3" y="11"/>
                      </a:lnTo>
                      <a:lnTo>
                        <a:pt x="3" y="11"/>
                      </a:lnTo>
                      <a:lnTo>
                        <a:pt x="5" y="3"/>
                      </a:lnTo>
                      <a:lnTo>
                        <a:pt x="6" y="1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11" y="0"/>
                      </a:lnTo>
                      <a:lnTo>
                        <a:pt x="13" y="0"/>
                      </a:lnTo>
                      <a:lnTo>
                        <a:pt x="14" y="1"/>
                      </a:lnTo>
                      <a:lnTo>
                        <a:pt x="14" y="1"/>
                      </a:lnTo>
                      <a:lnTo>
                        <a:pt x="13" y="3"/>
                      </a:lnTo>
                      <a:lnTo>
                        <a:pt x="12" y="5"/>
                      </a:lnTo>
                      <a:lnTo>
                        <a:pt x="10" y="7"/>
                      </a:lnTo>
                      <a:lnTo>
                        <a:pt x="10" y="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67" name="Freeform 95">
                  <a:extLst>
                    <a:ext uri="{FF2B5EF4-FFF2-40B4-BE49-F238E27FC236}">
                      <a16:creationId xmlns:a16="http://schemas.microsoft.com/office/drawing/2014/main" id="{62C6187D-D200-41EC-AC23-B802683030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67" y="1544"/>
                  <a:ext cx="8" cy="4"/>
                </a:xfrm>
                <a:custGeom>
                  <a:avLst/>
                  <a:gdLst>
                    <a:gd name="T0" fmla="*/ 8 w 8"/>
                    <a:gd name="T1" fmla="*/ 0 h 4"/>
                    <a:gd name="T2" fmla="*/ 8 w 8"/>
                    <a:gd name="T3" fmla="*/ 0 h 4"/>
                    <a:gd name="T4" fmla="*/ 8 w 8"/>
                    <a:gd name="T5" fmla="*/ 2 h 4"/>
                    <a:gd name="T6" fmla="*/ 8 w 8"/>
                    <a:gd name="T7" fmla="*/ 3 h 4"/>
                    <a:gd name="T8" fmla="*/ 7 w 8"/>
                    <a:gd name="T9" fmla="*/ 4 h 4"/>
                    <a:gd name="T10" fmla="*/ 5 w 8"/>
                    <a:gd name="T11" fmla="*/ 4 h 4"/>
                    <a:gd name="T12" fmla="*/ 5 w 8"/>
                    <a:gd name="T13" fmla="*/ 4 h 4"/>
                    <a:gd name="T14" fmla="*/ 2 w 8"/>
                    <a:gd name="T15" fmla="*/ 3 h 4"/>
                    <a:gd name="T16" fmla="*/ 0 w 8"/>
                    <a:gd name="T17" fmla="*/ 2 h 4"/>
                    <a:gd name="T18" fmla="*/ 0 w 8"/>
                    <a:gd name="T19" fmla="*/ 1 h 4"/>
                    <a:gd name="T20" fmla="*/ 1 w 8"/>
                    <a:gd name="T21" fmla="*/ 0 h 4"/>
                    <a:gd name="T22" fmla="*/ 1 w 8"/>
                    <a:gd name="T23" fmla="*/ 0 h 4"/>
                    <a:gd name="T24" fmla="*/ 6 w 8"/>
                    <a:gd name="T25" fmla="*/ 0 h 4"/>
                    <a:gd name="T26" fmla="*/ 8 w 8"/>
                    <a:gd name="T27" fmla="*/ 0 h 4"/>
                    <a:gd name="T28" fmla="*/ 8 w 8"/>
                    <a:gd name="T2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" h="4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8" y="2"/>
                      </a:lnTo>
                      <a:lnTo>
                        <a:pt x="8" y="3"/>
                      </a:lnTo>
                      <a:lnTo>
                        <a:pt x="7" y="4"/>
                      </a:lnTo>
                      <a:lnTo>
                        <a:pt x="5" y="4"/>
                      </a:lnTo>
                      <a:lnTo>
                        <a:pt x="5" y="4"/>
                      </a:lnTo>
                      <a:lnTo>
                        <a:pt x="2" y="3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6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68" name="Freeform 96">
                  <a:extLst>
                    <a:ext uri="{FF2B5EF4-FFF2-40B4-BE49-F238E27FC236}">
                      <a16:creationId xmlns:a16="http://schemas.microsoft.com/office/drawing/2014/main" id="{33687FB9-601A-4BFA-8FBB-8BA36E6AAC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89" y="1547"/>
                  <a:ext cx="14" cy="7"/>
                </a:xfrm>
                <a:custGeom>
                  <a:avLst/>
                  <a:gdLst>
                    <a:gd name="T0" fmla="*/ 8 w 14"/>
                    <a:gd name="T1" fmla="*/ 0 h 7"/>
                    <a:gd name="T2" fmla="*/ 8 w 14"/>
                    <a:gd name="T3" fmla="*/ 0 h 7"/>
                    <a:gd name="T4" fmla="*/ 8 w 14"/>
                    <a:gd name="T5" fmla="*/ 1 h 7"/>
                    <a:gd name="T6" fmla="*/ 6 w 14"/>
                    <a:gd name="T7" fmla="*/ 1 h 7"/>
                    <a:gd name="T8" fmla="*/ 5 w 14"/>
                    <a:gd name="T9" fmla="*/ 1 h 7"/>
                    <a:gd name="T10" fmla="*/ 3 w 14"/>
                    <a:gd name="T11" fmla="*/ 2 h 7"/>
                    <a:gd name="T12" fmla="*/ 3 w 14"/>
                    <a:gd name="T13" fmla="*/ 2 h 7"/>
                    <a:gd name="T14" fmla="*/ 0 w 14"/>
                    <a:gd name="T15" fmla="*/ 4 h 7"/>
                    <a:gd name="T16" fmla="*/ 0 w 14"/>
                    <a:gd name="T17" fmla="*/ 6 h 7"/>
                    <a:gd name="T18" fmla="*/ 1 w 14"/>
                    <a:gd name="T19" fmla="*/ 7 h 7"/>
                    <a:gd name="T20" fmla="*/ 1 w 14"/>
                    <a:gd name="T21" fmla="*/ 7 h 7"/>
                    <a:gd name="T22" fmla="*/ 6 w 14"/>
                    <a:gd name="T23" fmla="*/ 7 h 7"/>
                    <a:gd name="T24" fmla="*/ 7 w 14"/>
                    <a:gd name="T25" fmla="*/ 6 h 7"/>
                    <a:gd name="T26" fmla="*/ 8 w 14"/>
                    <a:gd name="T27" fmla="*/ 4 h 7"/>
                    <a:gd name="T28" fmla="*/ 8 w 14"/>
                    <a:gd name="T29" fmla="*/ 4 h 7"/>
                    <a:gd name="T30" fmla="*/ 9 w 14"/>
                    <a:gd name="T31" fmla="*/ 3 h 7"/>
                    <a:gd name="T32" fmla="*/ 11 w 14"/>
                    <a:gd name="T33" fmla="*/ 3 h 7"/>
                    <a:gd name="T34" fmla="*/ 13 w 14"/>
                    <a:gd name="T35" fmla="*/ 3 h 7"/>
                    <a:gd name="T36" fmla="*/ 14 w 14"/>
                    <a:gd name="T37" fmla="*/ 2 h 7"/>
                    <a:gd name="T38" fmla="*/ 14 w 14"/>
                    <a:gd name="T39" fmla="*/ 2 h 7"/>
                    <a:gd name="T40" fmla="*/ 13 w 14"/>
                    <a:gd name="T41" fmla="*/ 0 h 7"/>
                    <a:gd name="T42" fmla="*/ 11 w 14"/>
                    <a:gd name="T43" fmla="*/ 0 h 7"/>
                    <a:gd name="T44" fmla="*/ 8 w 14"/>
                    <a:gd name="T45" fmla="*/ 0 h 7"/>
                    <a:gd name="T46" fmla="*/ 8 w 14"/>
                    <a:gd name="T47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4" h="7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8" y="1"/>
                      </a:lnTo>
                      <a:lnTo>
                        <a:pt x="6" y="1"/>
                      </a:lnTo>
                      <a:lnTo>
                        <a:pt x="5" y="1"/>
                      </a:lnTo>
                      <a:lnTo>
                        <a:pt x="3" y="2"/>
                      </a:lnTo>
                      <a:lnTo>
                        <a:pt x="3" y="2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1" y="7"/>
                      </a:lnTo>
                      <a:lnTo>
                        <a:pt x="1" y="7"/>
                      </a:lnTo>
                      <a:lnTo>
                        <a:pt x="6" y="7"/>
                      </a:lnTo>
                      <a:lnTo>
                        <a:pt x="7" y="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9" y="3"/>
                      </a:lnTo>
                      <a:lnTo>
                        <a:pt x="11" y="3"/>
                      </a:lnTo>
                      <a:lnTo>
                        <a:pt x="13" y="3"/>
                      </a:lnTo>
                      <a:lnTo>
                        <a:pt x="14" y="2"/>
                      </a:lnTo>
                      <a:lnTo>
                        <a:pt x="14" y="2"/>
                      </a:lnTo>
                      <a:lnTo>
                        <a:pt x="13" y="0"/>
                      </a:lnTo>
                      <a:lnTo>
                        <a:pt x="11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69" name="Freeform 97">
                  <a:extLst>
                    <a:ext uri="{FF2B5EF4-FFF2-40B4-BE49-F238E27FC236}">
                      <a16:creationId xmlns:a16="http://schemas.microsoft.com/office/drawing/2014/main" id="{02C57F5E-61E3-48F7-A0BD-FD96D36566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18" y="1553"/>
                  <a:ext cx="57" cy="61"/>
                </a:xfrm>
                <a:custGeom>
                  <a:avLst/>
                  <a:gdLst>
                    <a:gd name="T0" fmla="*/ 18 w 57"/>
                    <a:gd name="T1" fmla="*/ 31 h 61"/>
                    <a:gd name="T2" fmla="*/ 18 w 57"/>
                    <a:gd name="T3" fmla="*/ 31 h 61"/>
                    <a:gd name="T4" fmla="*/ 18 w 57"/>
                    <a:gd name="T5" fmla="*/ 30 h 61"/>
                    <a:gd name="T6" fmla="*/ 19 w 57"/>
                    <a:gd name="T7" fmla="*/ 25 h 61"/>
                    <a:gd name="T8" fmla="*/ 19 w 57"/>
                    <a:gd name="T9" fmla="*/ 25 h 61"/>
                    <a:gd name="T10" fmla="*/ 19 w 57"/>
                    <a:gd name="T11" fmla="*/ 24 h 61"/>
                    <a:gd name="T12" fmla="*/ 20 w 57"/>
                    <a:gd name="T13" fmla="*/ 23 h 61"/>
                    <a:gd name="T14" fmla="*/ 23 w 57"/>
                    <a:gd name="T15" fmla="*/ 23 h 61"/>
                    <a:gd name="T16" fmla="*/ 26 w 57"/>
                    <a:gd name="T17" fmla="*/ 23 h 61"/>
                    <a:gd name="T18" fmla="*/ 29 w 57"/>
                    <a:gd name="T19" fmla="*/ 23 h 61"/>
                    <a:gd name="T20" fmla="*/ 32 w 57"/>
                    <a:gd name="T21" fmla="*/ 21 h 61"/>
                    <a:gd name="T22" fmla="*/ 32 w 57"/>
                    <a:gd name="T23" fmla="*/ 21 h 61"/>
                    <a:gd name="T24" fmla="*/ 36 w 57"/>
                    <a:gd name="T25" fmla="*/ 16 h 61"/>
                    <a:gd name="T26" fmla="*/ 41 w 57"/>
                    <a:gd name="T27" fmla="*/ 8 h 61"/>
                    <a:gd name="T28" fmla="*/ 47 w 57"/>
                    <a:gd name="T29" fmla="*/ 2 h 61"/>
                    <a:gd name="T30" fmla="*/ 50 w 57"/>
                    <a:gd name="T31" fmla="*/ 0 h 61"/>
                    <a:gd name="T32" fmla="*/ 52 w 57"/>
                    <a:gd name="T33" fmla="*/ 0 h 61"/>
                    <a:gd name="T34" fmla="*/ 52 w 57"/>
                    <a:gd name="T35" fmla="*/ 0 h 61"/>
                    <a:gd name="T36" fmla="*/ 55 w 57"/>
                    <a:gd name="T37" fmla="*/ 2 h 61"/>
                    <a:gd name="T38" fmla="*/ 57 w 57"/>
                    <a:gd name="T39" fmla="*/ 4 h 61"/>
                    <a:gd name="T40" fmla="*/ 57 w 57"/>
                    <a:gd name="T41" fmla="*/ 5 h 61"/>
                    <a:gd name="T42" fmla="*/ 56 w 57"/>
                    <a:gd name="T43" fmla="*/ 6 h 61"/>
                    <a:gd name="T44" fmla="*/ 53 w 57"/>
                    <a:gd name="T45" fmla="*/ 9 h 61"/>
                    <a:gd name="T46" fmla="*/ 53 w 57"/>
                    <a:gd name="T47" fmla="*/ 9 h 61"/>
                    <a:gd name="T48" fmla="*/ 49 w 57"/>
                    <a:gd name="T49" fmla="*/ 12 h 61"/>
                    <a:gd name="T50" fmla="*/ 47 w 57"/>
                    <a:gd name="T51" fmla="*/ 18 h 61"/>
                    <a:gd name="T52" fmla="*/ 47 w 57"/>
                    <a:gd name="T53" fmla="*/ 23 h 61"/>
                    <a:gd name="T54" fmla="*/ 47 w 57"/>
                    <a:gd name="T55" fmla="*/ 29 h 61"/>
                    <a:gd name="T56" fmla="*/ 47 w 57"/>
                    <a:gd name="T57" fmla="*/ 29 h 61"/>
                    <a:gd name="T58" fmla="*/ 47 w 57"/>
                    <a:gd name="T59" fmla="*/ 33 h 61"/>
                    <a:gd name="T60" fmla="*/ 47 w 57"/>
                    <a:gd name="T61" fmla="*/ 35 h 61"/>
                    <a:gd name="T62" fmla="*/ 44 w 57"/>
                    <a:gd name="T63" fmla="*/ 36 h 61"/>
                    <a:gd name="T64" fmla="*/ 41 w 57"/>
                    <a:gd name="T65" fmla="*/ 36 h 61"/>
                    <a:gd name="T66" fmla="*/ 41 w 57"/>
                    <a:gd name="T67" fmla="*/ 36 h 61"/>
                    <a:gd name="T68" fmla="*/ 38 w 57"/>
                    <a:gd name="T69" fmla="*/ 37 h 61"/>
                    <a:gd name="T70" fmla="*/ 35 w 57"/>
                    <a:gd name="T71" fmla="*/ 39 h 61"/>
                    <a:gd name="T72" fmla="*/ 29 w 57"/>
                    <a:gd name="T73" fmla="*/ 45 h 61"/>
                    <a:gd name="T74" fmla="*/ 29 w 57"/>
                    <a:gd name="T75" fmla="*/ 45 h 61"/>
                    <a:gd name="T76" fmla="*/ 25 w 57"/>
                    <a:gd name="T77" fmla="*/ 47 h 61"/>
                    <a:gd name="T78" fmla="*/ 20 w 57"/>
                    <a:gd name="T79" fmla="*/ 48 h 61"/>
                    <a:gd name="T80" fmla="*/ 14 w 57"/>
                    <a:gd name="T81" fmla="*/ 49 h 61"/>
                    <a:gd name="T82" fmla="*/ 13 w 57"/>
                    <a:gd name="T83" fmla="*/ 50 h 61"/>
                    <a:gd name="T84" fmla="*/ 12 w 57"/>
                    <a:gd name="T85" fmla="*/ 51 h 61"/>
                    <a:gd name="T86" fmla="*/ 12 w 57"/>
                    <a:gd name="T87" fmla="*/ 51 h 61"/>
                    <a:gd name="T88" fmla="*/ 10 w 57"/>
                    <a:gd name="T89" fmla="*/ 57 h 61"/>
                    <a:gd name="T90" fmla="*/ 8 w 57"/>
                    <a:gd name="T91" fmla="*/ 59 h 61"/>
                    <a:gd name="T92" fmla="*/ 5 w 57"/>
                    <a:gd name="T93" fmla="*/ 61 h 61"/>
                    <a:gd name="T94" fmla="*/ 5 w 57"/>
                    <a:gd name="T95" fmla="*/ 61 h 61"/>
                    <a:gd name="T96" fmla="*/ 3 w 57"/>
                    <a:gd name="T97" fmla="*/ 60 h 61"/>
                    <a:gd name="T98" fmla="*/ 1 w 57"/>
                    <a:gd name="T99" fmla="*/ 59 h 61"/>
                    <a:gd name="T100" fmla="*/ 0 w 57"/>
                    <a:gd name="T101" fmla="*/ 49 h 61"/>
                    <a:gd name="T102" fmla="*/ 0 w 57"/>
                    <a:gd name="T103" fmla="*/ 49 h 61"/>
                    <a:gd name="T104" fmla="*/ 0 w 57"/>
                    <a:gd name="T105" fmla="*/ 37 h 61"/>
                    <a:gd name="T106" fmla="*/ 1 w 57"/>
                    <a:gd name="T107" fmla="*/ 33 h 61"/>
                    <a:gd name="T108" fmla="*/ 18 w 57"/>
                    <a:gd name="T109" fmla="*/ 3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57" h="61">
                      <a:moveTo>
                        <a:pt x="18" y="31"/>
                      </a:moveTo>
                      <a:lnTo>
                        <a:pt x="18" y="31"/>
                      </a:lnTo>
                      <a:lnTo>
                        <a:pt x="18" y="30"/>
                      </a:lnTo>
                      <a:lnTo>
                        <a:pt x="19" y="25"/>
                      </a:lnTo>
                      <a:lnTo>
                        <a:pt x="19" y="25"/>
                      </a:lnTo>
                      <a:lnTo>
                        <a:pt x="19" y="24"/>
                      </a:lnTo>
                      <a:lnTo>
                        <a:pt x="20" y="23"/>
                      </a:lnTo>
                      <a:lnTo>
                        <a:pt x="23" y="23"/>
                      </a:lnTo>
                      <a:lnTo>
                        <a:pt x="26" y="23"/>
                      </a:lnTo>
                      <a:lnTo>
                        <a:pt x="29" y="23"/>
                      </a:lnTo>
                      <a:lnTo>
                        <a:pt x="32" y="21"/>
                      </a:lnTo>
                      <a:lnTo>
                        <a:pt x="32" y="21"/>
                      </a:lnTo>
                      <a:lnTo>
                        <a:pt x="36" y="16"/>
                      </a:lnTo>
                      <a:lnTo>
                        <a:pt x="41" y="8"/>
                      </a:lnTo>
                      <a:lnTo>
                        <a:pt x="47" y="2"/>
                      </a:lnTo>
                      <a:lnTo>
                        <a:pt x="50" y="0"/>
                      </a:lnTo>
                      <a:lnTo>
                        <a:pt x="52" y="0"/>
                      </a:lnTo>
                      <a:lnTo>
                        <a:pt x="52" y="0"/>
                      </a:lnTo>
                      <a:lnTo>
                        <a:pt x="55" y="2"/>
                      </a:lnTo>
                      <a:lnTo>
                        <a:pt x="57" y="4"/>
                      </a:lnTo>
                      <a:lnTo>
                        <a:pt x="57" y="5"/>
                      </a:lnTo>
                      <a:lnTo>
                        <a:pt x="56" y="6"/>
                      </a:lnTo>
                      <a:lnTo>
                        <a:pt x="53" y="9"/>
                      </a:lnTo>
                      <a:lnTo>
                        <a:pt x="53" y="9"/>
                      </a:lnTo>
                      <a:lnTo>
                        <a:pt x="49" y="12"/>
                      </a:lnTo>
                      <a:lnTo>
                        <a:pt x="47" y="18"/>
                      </a:lnTo>
                      <a:lnTo>
                        <a:pt x="47" y="23"/>
                      </a:lnTo>
                      <a:lnTo>
                        <a:pt x="47" y="29"/>
                      </a:lnTo>
                      <a:lnTo>
                        <a:pt x="47" y="29"/>
                      </a:lnTo>
                      <a:lnTo>
                        <a:pt x="47" y="33"/>
                      </a:lnTo>
                      <a:lnTo>
                        <a:pt x="47" y="35"/>
                      </a:lnTo>
                      <a:lnTo>
                        <a:pt x="44" y="36"/>
                      </a:lnTo>
                      <a:lnTo>
                        <a:pt x="41" y="36"/>
                      </a:lnTo>
                      <a:lnTo>
                        <a:pt x="41" y="36"/>
                      </a:lnTo>
                      <a:lnTo>
                        <a:pt x="38" y="37"/>
                      </a:lnTo>
                      <a:lnTo>
                        <a:pt x="35" y="39"/>
                      </a:lnTo>
                      <a:lnTo>
                        <a:pt x="29" y="45"/>
                      </a:lnTo>
                      <a:lnTo>
                        <a:pt x="29" y="45"/>
                      </a:lnTo>
                      <a:lnTo>
                        <a:pt x="25" y="47"/>
                      </a:lnTo>
                      <a:lnTo>
                        <a:pt x="20" y="48"/>
                      </a:lnTo>
                      <a:lnTo>
                        <a:pt x="14" y="49"/>
                      </a:lnTo>
                      <a:lnTo>
                        <a:pt x="13" y="50"/>
                      </a:lnTo>
                      <a:lnTo>
                        <a:pt x="12" y="51"/>
                      </a:lnTo>
                      <a:lnTo>
                        <a:pt x="12" y="51"/>
                      </a:lnTo>
                      <a:lnTo>
                        <a:pt x="10" y="57"/>
                      </a:lnTo>
                      <a:lnTo>
                        <a:pt x="8" y="59"/>
                      </a:lnTo>
                      <a:lnTo>
                        <a:pt x="5" y="61"/>
                      </a:lnTo>
                      <a:lnTo>
                        <a:pt x="5" y="61"/>
                      </a:lnTo>
                      <a:lnTo>
                        <a:pt x="3" y="60"/>
                      </a:lnTo>
                      <a:lnTo>
                        <a:pt x="1" y="59"/>
                      </a:lnTo>
                      <a:lnTo>
                        <a:pt x="0" y="49"/>
                      </a:lnTo>
                      <a:lnTo>
                        <a:pt x="0" y="49"/>
                      </a:lnTo>
                      <a:lnTo>
                        <a:pt x="0" y="37"/>
                      </a:lnTo>
                      <a:lnTo>
                        <a:pt x="1" y="33"/>
                      </a:lnTo>
                      <a:lnTo>
                        <a:pt x="18" y="3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70" name="Freeform 98">
                  <a:extLst>
                    <a:ext uri="{FF2B5EF4-FFF2-40B4-BE49-F238E27FC236}">
                      <a16:creationId xmlns:a16="http://schemas.microsoft.com/office/drawing/2014/main" id="{2D6394AC-3C7F-4A77-A0D8-A170B450E3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83" y="1631"/>
                  <a:ext cx="15" cy="23"/>
                </a:xfrm>
                <a:custGeom>
                  <a:avLst/>
                  <a:gdLst>
                    <a:gd name="T0" fmla="*/ 11 w 15"/>
                    <a:gd name="T1" fmla="*/ 0 h 23"/>
                    <a:gd name="T2" fmla="*/ 11 w 15"/>
                    <a:gd name="T3" fmla="*/ 0 h 23"/>
                    <a:gd name="T4" fmla="*/ 11 w 15"/>
                    <a:gd name="T5" fmla="*/ 3 h 23"/>
                    <a:gd name="T6" fmla="*/ 12 w 15"/>
                    <a:gd name="T7" fmla="*/ 5 h 23"/>
                    <a:gd name="T8" fmla="*/ 13 w 15"/>
                    <a:gd name="T9" fmla="*/ 6 h 23"/>
                    <a:gd name="T10" fmla="*/ 13 w 15"/>
                    <a:gd name="T11" fmla="*/ 6 h 23"/>
                    <a:gd name="T12" fmla="*/ 15 w 15"/>
                    <a:gd name="T13" fmla="*/ 6 h 23"/>
                    <a:gd name="T14" fmla="*/ 15 w 15"/>
                    <a:gd name="T15" fmla="*/ 9 h 23"/>
                    <a:gd name="T16" fmla="*/ 15 w 15"/>
                    <a:gd name="T17" fmla="*/ 10 h 23"/>
                    <a:gd name="T18" fmla="*/ 13 w 15"/>
                    <a:gd name="T19" fmla="*/ 11 h 23"/>
                    <a:gd name="T20" fmla="*/ 13 w 15"/>
                    <a:gd name="T21" fmla="*/ 11 h 23"/>
                    <a:gd name="T22" fmla="*/ 12 w 15"/>
                    <a:gd name="T23" fmla="*/ 11 h 23"/>
                    <a:gd name="T24" fmla="*/ 12 w 15"/>
                    <a:gd name="T25" fmla="*/ 13 h 23"/>
                    <a:gd name="T26" fmla="*/ 11 w 15"/>
                    <a:gd name="T27" fmla="*/ 15 h 23"/>
                    <a:gd name="T28" fmla="*/ 10 w 15"/>
                    <a:gd name="T29" fmla="*/ 18 h 23"/>
                    <a:gd name="T30" fmla="*/ 10 w 15"/>
                    <a:gd name="T31" fmla="*/ 18 h 23"/>
                    <a:gd name="T32" fmla="*/ 7 w 15"/>
                    <a:gd name="T33" fmla="*/ 22 h 23"/>
                    <a:gd name="T34" fmla="*/ 5 w 15"/>
                    <a:gd name="T35" fmla="*/ 23 h 23"/>
                    <a:gd name="T36" fmla="*/ 4 w 15"/>
                    <a:gd name="T37" fmla="*/ 23 h 23"/>
                    <a:gd name="T38" fmla="*/ 3 w 15"/>
                    <a:gd name="T39" fmla="*/ 19 h 23"/>
                    <a:gd name="T40" fmla="*/ 3 w 15"/>
                    <a:gd name="T41" fmla="*/ 19 h 23"/>
                    <a:gd name="T42" fmla="*/ 4 w 15"/>
                    <a:gd name="T43" fmla="*/ 14 h 23"/>
                    <a:gd name="T44" fmla="*/ 3 w 15"/>
                    <a:gd name="T45" fmla="*/ 12 h 23"/>
                    <a:gd name="T46" fmla="*/ 2 w 15"/>
                    <a:gd name="T47" fmla="*/ 12 h 23"/>
                    <a:gd name="T48" fmla="*/ 2 w 15"/>
                    <a:gd name="T49" fmla="*/ 12 h 23"/>
                    <a:gd name="T50" fmla="*/ 1 w 15"/>
                    <a:gd name="T51" fmla="*/ 12 h 23"/>
                    <a:gd name="T52" fmla="*/ 0 w 15"/>
                    <a:gd name="T53" fmla="*/ 11 h 23"/>
                    <a:gd name="T54" fmla="*/ 0 w 15"/>
                    <a:gd name="T55" fmla="*/ 6 h 23"/>
                    <a:gd name="T56" fmla="*/ 0 w 15"/>
                    <a:gd name="T57" fmla="*/ 6 h 23"/>
                    <a:gd name="T58" fmla="*/ 0 w 15"/>
                    <a:gd name="T59" fmla="*/ 5 h 23"/>
                    <a:gd name="T60" fmla="*/ 0 w 15"/>
                    <a:gd name="T61" fmla="*/ 5 h 23"/>
                    <a:gd name="T62" fmla="*/ 3 w 15"/>
                    <a:gd name="T63" fmla="*/ 4 h 23"/>
                    <a:gd name="T64" fmla="*/ 5 w 15"/>
                    <a:gd name="T65" fmla="*/ 4 h 23"/>
                    <a:gd name="T66" fmla="*/ 6 w 15"/>
                    <a:gd name="T67" fmla="*/ 3 h 23"/>
                    <a:gd name="T68" fmla="*/ 6 w 15"/>
                    <a:gd name="T69" fmla="*/ 3 h 23"/>
                    <a:gd name="T70" fmla="*/ 7 w 15"/>
                    <a:gd name="T71" fmla="*/ 1 h 23"/>
                    <a:gd name="T72" fmla="*/ 9 w 15"/>
                    <a:gd name="T73" fmla="*/ 1 h 23"/>
                    <a:gd name="T74" fmla="*/ 11 w 15"/>
                    <a:gd name="T75" fmla="*/ 0 h 23"/>
                    <a:gd name="T76" fmla="*/ 11 w 15"/>
                    <a:gd name="T77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5" h="23">
                      <a:moveTo>
                        <a:pt x="11" y="0"/>
                      </a:moveTo>
                      <a:lnTo>
                        <a:pt x="11" y="0"/>
                      </a:lnTo>
                      <a:lnTo>
                        <a:pt x="11" y="3"/>
                      </a:lnTo>
                      <a:lnTo>
                        <a:pt x="12" y="5"/>
                      </a:lnTo>
                      <a:lnTo>
                        <a:pt x="13" y="6"/>
                      </a:lnTo>
                      <a:lnTo>
                        <a:pt x="13" y="6"/>
                      </a:lnTo>
                      <a:lnTo>
                        <a:pt x="15" y="6"/>
                      </a:lnTo>
                      <a:lnTo>
                        <a:pt x="15" y="9"/>
                      </a:lnTo>
                      <a:lnTo>
                        <a:pt x="15" y="10"/>
                      </a:lnTo>
                      <a:lnTo>
                        <a:pt x="13" y="11"/>
                      </a:lnTo>
                      <a:lnTo>
                        <a:pt x="13" y="11"/>
                      </a:lnTo>
                      <a:lnTo>
                        <a:pt x="12" y="11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0" y="18"/>
                      </a:lnTo>
                      <a:lnTo>
                        <a:pt x="10" y="18"/>
                      </a:lnTo>
                      <a:lnTo>
                        <a:pt x="7" y="22"/>
                      </a:lnTo>
                      <a:lnTo>
                        <a:pt x="5" y="23"/>
                      </a:lnTo>
                      <a:lnTo>
                        <a:pt x="4" y="23"/>
                      </a:lnTo>
                      <a:lnTo>
                        <a:pt x="3" y="19"/>
                      </a:lnTo>
                      <a:lnTo>
                        <a:pt x="3" y="19"/>
                      </a:lnTo>
                      <a:lnTo>
                        <a:pt x="4" y="14"/>
                      </a:lnTo>
                      <a:lnTo>
                        <a:pt x="3" y="12"/>
                      </a:lnTo>
                      <a:lnTo>
                        <a:pt x="2" y="12"/>
                      </a:lnTo>
                      <a:lnTo>
                        <a:pt x="2" y="12"/>
                      </a:lnTo>
                      <a:lnTo>
                        <a:pt x="1" y="12"/>
                      </a:lnTo>
                      <a:lnTo>
                        <a:pt x="0" y="11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3" y="4"/>
                      </a:lnTo>
                      <a:lnTo>
                        <a:pt x="5" y="4"/>
                      </a:lnTo>
                      <a:lnTo>
                        <a:pt x="6" y="3"/>
                      </a:lnTo>
                      <a:lnTo>
                        <a:pt x="6" y="3"/>
                      </a:lnTo>
                      <a:lnTo>
                        <a:pt x="7" y="1"/>
                      </a:lnTo>
                      <a:lnTo>
                        <a:pt x="9" y="1"/>
                      </a:lnTo>
                      <a:lnTo>
                        <a:pt x="11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71" name="Freeform 99">
                  <a:extLst>
                    <a:ext uri="{FF2B5EF4-FFF2-40B4-BE49-F238E27FC236}">
                      <a16:creationId xmlns:a16="http://schemas.microsoft.com/office/drawing/2014/main" id="{722C3375-51C0-457F-A86C-083872C531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7" y="1645"/>
                  <a:ext cx="5" cy="8"/>
                </a:xfrm>
                <a:custGeom>
                  <a:avLst/>
                  <a:gdLst>
                    <a:gd name="T0" fmla="*/ 1 w 5"/>
                    <a:gd name="T1" fmla="*/ 0 h 8"/>
                    <a:gd name="T2" fmla="*/ 1 w 5"/>
                    <a:gd name="T3" fmla="*/ 0 h 8"/>
                    <a:gd name="T4" fmla="*/ 0 w 5"/>
                    <a:gd name="T5" fmla="*/ 2 h 8"/>
                    <a:gd name="T6" fmla="*/ 0 w 5"/>
                    <a:gd name="T7" fmla="*/ 3 h 8"/>
                    <a:gd name="T8" fmla="*/ 1 w 5"/>
                    <a:gd name="T9" fmla="*/ 6 h 8"/>
                    <a:gd name="T10" fmla="*/ 1 w 5"/>
                    <a:gd name="T11" fmla="*/ 6 h 8"/>
                    <a:gd name="T12" fmla="*/ 2 w 5"/>
                    <a:gd name="T13" fmla="*/ 8 h 8"/>
                    <a:gd name="T14" fmla="*/ 3 w 5"/>
                    <a:gd name="T15" fmla="*/ 6 h 8"/>
                    <a:gd name="T16" fmla="*/ 4 w 5"/>
                    <a:gd name="T17" fmla="*/ 5 h 8"/>
                    <a:gd name="T18" fmla="*/ 5 w 5"/>
                    <a:gd name="T19" fmla="*/ 3 h 8"/>
                    <a:gd name="T20" fmla="*/ 5 w 5"/>
                    <a:gd name="T21" fmla="*/ 3 h 8"/>
                    <a:gd name="T22" fmla="*/ 4 w 5"/>
                    <a:gd name="T23" fmla="*/ 2 h 8"/>
                    <a:gd name="T24" fmla="*/ 3 w 5"/>
                    <a:gd name="T25" fmla="*/ 1 h 8"/>
                    <a:gd name="T26" fmla="*/ 1 w 5"/>
                    <a:gd name="T27" fmla="*/ 0 h 8"/>
                    <a:gd name="T28" fmla="*/ 1 w 5"/>
                    <a:gd name="T2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" h="8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1" y="6"/>
                      </a:lnTo>
                      <a:lnTo>
                        <a:pt x="1" y="6"/>
                      </a:lnTo>
                      <a:lnTo>
                        <a:pt x="2" y="8"/>
                      </a:lnTo>
                      <a:lnTo>
                        <a:pt x="3" y="6"/>
                      </a:lnTo>
                      <a:lnTo>
                        <a:pt x="4" y="5"/>
                      </a:lnTo>
                      <a:lnTo>
                        <a:pt x="5" y="3"/>
                      </a:lnTo>
                      <a:lnTo>
                        <a:pt x="5" y="3"/>
                      </a:lnTo>
                      <a:lnTo>
                        <a:pt x="4" y="2"/>
                      </a:lnTo>
                      <a:lnTo>
                        <a:pt x="3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72" name="Freeform 100">
                  <a:extLst>
                    <a:ext uri="{FF2B5EF4-FFF2-40B4-BE49-F238E27FC236}">
                      <a16:creationId xmlns:a16="http://schemas.microsoft.com/office/drawing/2014/main" id="{21CF89CB-FB91-4CF5-B12E-3087530468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76" y="1670"/>
                  <a:ext cx="5" cy="18"/>
                </a:xfrm>
                <a:custGeom>
                  <a:avLst/>
                  <a:gdLst>
                    <a:gd name="T0" fmla="*/ 4 w 5"/>
                    <a:gd name="T1" fmla="*/ 0 h 18"/>
                    <a:gd name="T2" fmla="*/ 4 w 5"/>
                    <a:gd name="T3" fmla="*/ 0 h 18"/>
                    <a:gd name="T4" fmla="*/ 5 w 5"/>
                    <a:gd name="T5" fmla="*/ 9 h 18"/>
                    <a:gd name="T6" fmla="*/ 5 w 5"/>
                    <a:gd name="T7" fmla="*/ 15 h 18"/>
                    <a:gd name="T8" fmla="*/ 4 w 5"/>
                    <a:gd name="T9" fmla="*/ 18 h 18"/>
                    <a:gd name="T10" fmla="*/ 4 w 5"/>
                    <a:gd name="T11" fmla="*/ 18 h 18"/>
                    <a:gd name="T12" fmla="*/ 3 w 5"/>
                    <a:gd name="T13" fmla="*/ 17 h 18"/>
                    <a:gd name="T14" fmla="*/ 0 w 5"/>
                    <a:gd name="T15" fmla="*/ 15 h 18"/>
                    <a:gd name="T16" fmla="*/ 0 w 5"/>
                    <a:gd name="T17" fmla="*/ 10 h 18"/>
                    <a:gd name="T18" fmla="*/ 0 w 5"/>
                    <a:gd name="T19" fmla="*/ 6 h 18"/>
                    <a:gd name="T20" fmla="*/ 0 w 5"/>
                    <a:gd name="T21" fmla="*/ 6 h 18"/>
                    <a:gd name="T22" fmla="*/ 2 w 5"/>
                    <a:gd name="T23" fmla="*/ 2 h 18"/>
                    <a:gd name="T24" fmla="*/ 3 w 5"/>
                    <a:gd name="T25" fmla="*/ 0 h 18"/>
                    <a:gd name="T26" fmla="*/ 4 w 5"/>
                    <a:gd name="T27" fmla="*/ 0 h 18"/>
                    <a:gd name="T28" fmla="*/ 4 w 5"/>
                    <a:gd name="T29" fmla="*/ 0 h 18"/>
                    <a:gd name="T30" fmla="*/ 4 w 5"/>
                    <a:gd name="T31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5" h="18">
                      <a:moveTo>
                        <a:pt x="4" y="0"/>
                      </a:moveTo>
                      <a:lnTo>
                        <a:pt x="4" y="0"/>
                      </a:lnTo>
                      <a:lnTo>
                        <a:pt x="5" y="9"/>
                      </a:lnTo>
                      <a:lnTo>
                        <a:pt x="5" y="15"/>
                      </a:lnTo>
                      <a:lnTo>
                        <a:pt x="4" y="18"/>
                      </a:lnTo>
                      <a:lnTo>
                        <a:pt x="4" y="18"/>
                      </a:lnTo>
                      <a:lnTo>
                        <a:pt x="3" y="17"/>
                      </a:lnTo>
                      <a:lnTo>
                        <a:pt x="0" y="15"/>
                      </a:lnTo>
                      <a:lnTo>
                        <a:pt x="0" y="10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2" y="2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73" name="Freeform 101">
                  <a:extLst>
                    <a:ext uri="{FF2B5EF4-FFF2-40B4-BE49-F238E27FC236}">
                      <a16:creationId xmlns:a16="http://schemas.microsoft.com/office/drawing/2014/main" id="{0056B44A-FC1F-4CCB-BFC0-97AE1D7734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58" y="1705"/>
                  <a:ext cx="5" cy="5"/>
                </a:xfrm>
                <a:custGeom>
                  <a:avLst/>
                  <a:gdLst>
                    <a:gd name="T0" fmla="*/ 5 w 5"/>
                    <a:gd name="T1" fmla="*/ 0 h 5"/>
                    <a:gd name="T2" fmla="*/ 5 w 5"/>
                    <a:gd name="T3" fmla="*/ 0 h 5"/>
                    <a:gd name="T4" fmla="*/ 5 w 5"/>
                    <a:gd name="T5" fmla="*/ 3 h 5"/>
                    <a:gd name="T6" fmla="*/ 5 w 5"/>
                    <a:gd name="T7" fmla="*/ 5 h 5"/>
                    <a:gd name="T8" fmla="*/ 3 w 5"/>
                    <a:gd name="T9" fmla="*/ 5 h 5"/>
                    <a:gd name="T10" fmla="*/ 3 w 5"/>
                    <a:gd name="T11" fmla="*/ 5 h 5"/>
                    <a:gd name="T12" fmla="*/ 0 w 5"/>
                    <a:gd name="T13" fmla="*/ 5 h 5"/>
                    <a:gd name="T14" fmla="*/ 0 w 5"/>
                    <a:gd name="T15" fmla="*/ 1 h 5"/>
                    <a:gd name="T16" fmla="*/ 0 w 5"/>
                    <a:gd name="T17" fmla="*/ 1 h 5"/>
                    <a:gd name="T18" fmla="*/ 1 w 5"/>
                    <a:gd name="T19" fmla="*/ 0 h 5"/>
                    <a:gd name="T20" fmla="*/ 2 w 5"/>
                    <a:gd name="T21" fmla="*/ 0 h 5"/>
                    <a:gd name="T22" fmla="*/ 5 w 5"/>
                    <a:gd name="T23" fmla="*/ 0 h 5"/>
                    <a:gd name="T24" fmla="*/ 5 w 5"/>
                    <a:gd name="T2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" h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5" y="3"/>
                      </a:lnTo>
                      <a:lnTo>
                        <a:pt x="5" y="5"/>
                      </a:lnTo>
                      <a:lnTo>
                        <a:pt x="3" y="5"/>
                      </a:lnTo>
                      <a:lnTo>
                        <a:pt x="3" y="5"/>
                      </a:lnTo>
                      <a:lnTo>
                        <a:pt x="0" y="5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74" name="Freeform 102">
                  <a:extLst>
                    <a:ext uri="{FF2B5EF4-FFF2-40B4-BE49-F238E27FC236}">
                      <a16:creationId xmlns:a16="http://schemas.microsoft.com/office/drawing/2014/main" id="{D6240D20-588A-4DB0-BD3D-649353E6DE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22" y="1653"/>
                  <a:ext cx="39" cy="50"/>
                </a:xfrm>
                <a:custGeom>
                  <a:avLst/>
                  <a:gdLst>
                    <a:gd name="T0" fmla="*/ 15 w 39"/>
                    <a:gd name="T1" fmla="*/ 9 h 50"/>
                    <a:gd name="T2" fmla="*/ 16 w 39"/>
                    <a:gd name="T3" fmla="*/ 4 h 50"/>
                    <a:gd name="T4" fmla="*/ 17 w 39"/>
                    <a:gd name="T5" fmla="*/ 3 h 50"/>
                    <a:gd name="T6" fmla="*/ 19 w 39"/>
                    <a:gd name="T7" fmla="*/ 5 h 50"/>
                    <a:gd name="T8" fmla="*/ 20 w 39"/>
                    <a:gd name="T9" fmla="*/ 11 h 50"/>
                    <a:gd name="T10" fmla="*/ 21 w 39"/>
                    <a:gd name="T11" fmla="*/ 12 h 50"/>
                    <a:gd name="T12" fmla="*/ 24 w 39"/>
                    <a:gd name="T13" fmla="*/ 12 h 50"/>
                    <a:gd name="T14" fmla="*/ 28 w 39"/>
                    <a:gd name="T15" fmla="*/ 10 h 50"/>
                    <a:gd name="T16" fmla="*/ 29 w 39"/>
                    <a:gd name="T17" fmla="*/ 7 h 50"/>
                    <a:gd name="T18" fmla="*/ 30 w 39"/>
                    <a:gd name="T19" fmla="*/ 0 h 50"/>
                    <a:gd name="T20" fmla="*/ 32 w 39"/>
                    <a:gd name="T21" fmla="*/ 1 h 50"/>
                    <a:gd name="T22" fmla="*/ 31 w 39"/>
                    <a:gd name="T23" fmla="*/ 18 h 50"/>
                    <a:gd name="T24" fmla="*/ 32 w 39"/>
                    <a:gd name="T25" fmla="*/ 33 h 50"/>
                    <a:gd name="T26" fmla="*/ 33 w 39"/>
                    <a:gd name="T27" fmla="*/ 34 h 50"/>
                    <a:gd name="T28" fmla="*/ 36 w 39"/>
                    <a:gd name="T29" fmla="*/ 36 h 50"/>
                    <a:gd name="T30" fmla="*/ 36 w 39"/>
                    <a:gd name="T31" fmla="*/ 40 h 50"/>
                    <a:gd name="T32" fmla="*/ 36 w 39"/>
                    <a:gd name="T33" fmla="*/ 46 h 50"/>
                    <a:gd name="T34" fmla="*/ 38 w 39"/>
                    <a:gd name="T35" fmla="*/ 46 h 50"/>
                    <a:gd name="T36" fmla="*/ 39 w 39"/>
                    <a:gd name="T37" fmla="*/ 48 h 50"/>
                    <a:gd name="T38" fmla="*/ 37 w 39"/>
                    <a:gd name="T39" fmla="*/ 50 h 50"/>
                    <a:gd name="T40" fmla="*/ 32 w 39"/>
                    <a:gd name="T41" fmla="*/ 49 h 50"/>
                    <a:gd name="T42" fmla="*/ 29 w 39"/>
                    <a:gd name="T43" fmla="*/ 48 h 50"/>
                    <a:gd name="T44" fmla="*/ 28 w 39"/>
                    <a:gd name="T45" fmla="*/ 47 h 50"/>
                    <a:gd name="T46" fmla="*/ 24 w 39"/>
                    <a:gd name="T47" fmla="*/ 48 h 50"/>
                    <a:gd name="T48" fmla="*/ 22 w 39"/>
                    <a:gd name="T49" fmla="*/ 46 h 50"/>
                    <a:gd name="T50" fmla="*/ 20 w 39"/>
                    <a:gd name="T51" fmla="*/ 39 h 50"/>
                    <a:gd name="T52" fmla="*/ 17 w 39"/>
                    <a:gd name="T53" fmla="*/ 34 h 50"/>
                    <a:gd name="T54" fmla="*/ 15 w 39"/>
                    <a:gd name="T55" fmla="*/ 32 h 50"/>
                    <a:gd name="T56" fmla="*/ 14 w 39"/>
                    <a:gd name="T57" fmla="*/ 26 h 50"/>
                    <a:gd name="T58" fmla="*/ 15 w 39"/>
                    <a:gd name="T59" fmla="*/ 16 h 50"/>
                    <a:gd name="T60" fmla="*/ 13 w 39"/>
                    <a:gd name="T61" fmla="*/ 15 h 50"/>
                    <a:gd name="T62" fmla="*/ 5 w 39"/>
                    <a:gd name="T63" fmla="*/ 15 h 50"/>
                    <a:gd name="T64" fmla="*/ 0 w 39"/>
                    <a:gd name="T65" fmla="*/ 12 h 50"/>
                    <a:gd name="T66" fmla="*/ 1 w 39"/>
                    <a:gd name="T67" fmla="*/ 11 h 50"/>
                    <a:gd name="T68" fmla="*/ 7 w 39"/>
                    <a:gd name="T69" fmla="*/ 10 h 50"/>
                    <a:gd name="T70" fmla="*/ 15 w 39"/>
                    <a:gd name="T71" fmla="*/ 9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39" h="50">
                      <a:moveTo>
                        <a:pt x="15" y="9"/>
                      </a:moveTo>
                      <a:lnTo>
                        <a:pt x="15" y="9"/>
                      </a:lnTo>
                      <a:lnTo>
                        <a:pt x="15" y="6"/>
                      </a:lnTo>
                      <a:lnTo>
                        <a:pt x="16" y="4"/>
                      </a:lnTo>
                      <a:lnTo>
                        <a:pt x="17" y="3"/>
                      </a:lnTo>
                      <a:lnTo>
                        <a:pt x="17" y="3"/>
                      </a:lnTo>
                      <a:lnTo>
                        <a:pt x="18" y="4"/>
                      </a:lnTo>
                      <a:lnTo>
                        <a:pt x="19" y="5"/>
                      </a:lnTo>
                      <a:lnTo>
                        <a:pt x="19" y="8"/>
                      </a:lnTo>
                      <a:lnTo>
                        <a:pt x="20" y="11"/>
                      </a:lnTo>
                      <a:lnTo>
                        <a:pt x="21" y="12"/>
                      </a:lnTo>
                      <a:lnTo>
                        <a:pt x="21" y="12"/>
                      </a:lnTo>
                      <a:lnTo>
                        <a:pt x="21" y="12"/>
                      </a:lnTo>
                      <a:lnTo>
                        <a:pt x="24" y="12"/>
                      </a:lnTo>
                      <a:lnTo>
                        <a:pt x="27" y="12"/>
                      </a:lnTo>
                      <a:lnTo>
                        <a:pt x="28" y="10"/>
                      </a:lnTo>
                      <a:lnTo>
                        <a:pt x="29" y="7"/>
                      </a:lnTo>
                      <a:lnTo>
                        <a:pt x="29" y="7"/>
                      </a:lnTo>
                      <a:lnTo>
                        <a:pt x="29" y="2"/>
                      </a:lnTo>
                      <a:lnTo>
                        <a:pt x="30" y="0"/>
                      </a:lnTo>
                      <a:lnTo>
                        <a:pt x="31" y="0"/>
                      </a:lnTo>
                      <a:lnTo>
                        <a:pt x="32" y="1"/>
                      </a:lnTo>
                      <a:lnTo>
                        <a:pt x="32" y="1"/>
                      </a:lnTo>
                      <a:lnTo>
                        <a:pt x="31" y="18"/>
                      </a:lnTo>
                      <a:lnTo>
                        <a:pt x="31" y="29"/>
                      </a:lnTo>
                      <a:lnTo>
                        <a:pt x="32" y="33"/>
                      </a:lnTo>
                      <a:lnTo>
                        <a:pt x="33" y="34"/>
                      </a:lnTo>
                      <a:lnTo>
                        <a:pt x="33" y="34"/>
                      </a:lnTo>
                      <a:lnTo>
                        <a:pt x="36" y="35"/>
                      </a:lnTo>
                      <a:lnTo>
                        <a:pt x="36" y="36"/>
                      </a:lnTo>
                      <a:lnTo>
                        <a:pt x="36" y="40"/>
                      </a:lnTo>
                      <a:lnTo>
                        <a:pt x="36" y="40"/>
                      </a:lnTo>
                      <a:lnTo>
                        <a:pt x="36" y="45"/>
                      </a:lnTo>
                      <a:lnTo>
                        <a:pt x="36" y="46"/>
                      </a:lnTo>
                      <a:lnTo>
                        <a:pt x="38" y="46"/>
                      </a:lnTo>
                      <a:lnTo>
                        <a:pt x="38" y="46"/>
                      </a:lnTo>
                      <a:lnTo>
                        <a:pt x="39" y="46"/>
                      </a:lnTo>
                      <a:lnTo>
                        <a:pt x="39" y="48"/>
                      </a:lnTo>
                      <a:lnTo>
                        <a:pt x="38" y="49"/>
                      </a:lnTo>
                      <a:lnTo>
                        <a:pt x="37" y="50"/>
                      </a:lnTo>
                      <a:lnTo>
                        <a:pt x="37" y="50"/>
                      </a:lnTo>
                      <a:lnTo>
                        <a:pt x="32" y="49"/>
                      </a:lnTo>
                      <a:lnTo>
                        <a:pt x="30" y="49"/>
                      </a:lnTo>
                      <a:lnTo>
                        <a:pt x="29" y="48"/>
                      </a:lnTo>
                      <a:lnTo>
                        <a:pt x="29" y="48"/>
                      </a:lnTo>
                      <a:lnTo>
                        <a:pt x="28" y="47"/>
                      </a:lnTo>
                      <a:lnTo>
                        <a:pt x="27" y="48"/>
                      </a:lnTo>
                      <a:lnTo>
                        <a:pt x="24" y="48"/>
                      </a:lnTo>
                      <a:lnTo>
                        <a:pt x="22" y="46"/>
                      </a:lnTo>
                      <a:lnTo>
                        <a:pt x="22" y="46"/>
                      </a:lnTo>
                      <a:lnTo>
                        <a:pt x="21" y="43"/>
                      </a:lnTo>
                      <a:lnTo>
                        <a:pt x="20" y="39"/>
                      </a:lnTo>
                      <a:lnTo>
                        <a:pt x="19" y="36"/>
                      </a:lnTo>
                      <a:lnTo>
                        <a:pt x="17" y="34"/>
                      </a:lnTo>
                      <a:lnTo>
                        <a:pt x="17" y="34"/>
                      </a:lnTo>
                      <a:lnTo>
                        <a:pt x="15" y="32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5" y="19"/>
                      </a:lnTo>
                      <a:lnTo>
                        <a:pt x="15" y="16"/>
                      </a:lnTo>
                      <a:lnTo>
                        <a:pt x="14" y="16"/>
                      </a:lnTo>
                      <a:lnTo>
                        <a:pt x="13" y="15"/>
                      </a:lnTo>
                      <a:lnTo>
                        <a:pt x="13" y="15"/>
                      </a:lnTo>
                      <a:lnTo>
                        <a:pt x="5" y="15"/>
                      </a:lnTo>
                      <a:lnTo>
                        <a:pt x="2" y="14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1" y="11"/>
                      </a:lnTo>
                      <a:lnTo>
                        <a:pt x="2" y="10"/>
                      </a:lnTo>
                      <a:lnTo>
                        <a:pt x="7" y="10"/>
                      </a:lnTo>
                      <a:lnTo>
                        <a:pt x="15" y="9"/>
                      </a:lnTo>
                      <a:lnTo>
                        <a:pt x="15" y="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75" name="Freeform 103">
                  <a:extLst>
                    <a:ext uri="{FF2B5EF4-FFF2-40B4-BE49-F238E27FC236}">
                      <a16:creationId xmlns:a16="http://schemas.microsoft.com/office/drawing/2014/main" id="{631D222C-9559-4D1E-A83B-6FFE18B869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57" y="1704"/>
                  <a:ext cx="6" cy="4"/>
                </a:xfrm>
                <a:custGeom>
                  <a:avLst/>
                  <a:gdLst>
                    <a:gd name="T0" fmla="*/ 4 w 6"/>
                    <a:gd name="T1" fmla="*/ 1 h 4"/>
                    <a:gd name="T2" fmla="*/ 4 w 6"/>
                    <a:gd name="T3" fmla="*/ 1 h 4"/>
                    <a:gd name="T4" fmla="*/ 6 w 6"/>
                    <a:gd name="T5" fmla="*/ 2 h 4"/>
                    <a:gd name="T6" fmla="*/ 4 w 6"/>
                    <a:gd name="T7" fmla="*/ 3 h 4"/>
                    <a:gd name="T8" fmla="*/ 3 w 6"/>
                    <a:gd name="T9" fmla="*/ 4 h 4"/>
                    <a:gd name="T10" fmla="*/ 3 w 6"/>
                    <a:gd name="T11" fmla="*/ 4 h 4"/>
                    <a:gd name="T12" fmla="*/ 0 w 6"/>
                    <a:gd name="T13" fmla="*/ 3 h 4"/>
                    <a:gd name="T14" fmla="*/ 0 w 6"/>
                    <a:gd name="T15" fmla="*/ 2 h 4"/>
                    <a:gd name="T16" fmla="*/ 0 w 6"/>
                    <a:gd name="T17" fmla="*/ 2 h 4"/>
                    <a:gd name="T18" fmla="*/ 1 w 6"/>
                    <a:gd name="T19" fmla="*/ 1 h 4"/>
                    <a:gd name="T20" fmla="*/ 2 w 6"/>
                    <a:gd name="T21" fmla="*/ 0 h 4"/>
                    <a:gd name="T22" fmla="*/ 4 w 6"/>
                    <a:gd name="T23" fmla="*/ 1 h 4"/>
                    <a:gd name="T24" fmla="*/ 4 w 6"/>
                    <a:gd name="T2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4">
                      <a:moveTo>
                        <a:pt x="4" y="1"/>
                      </a:moveTo>
                      <a:lnTo>
                        <a:pt x="4" y="1"/>
                      </a:lnTo>
                      <a:lnTo>
                        <a:pt x="6" y="2"/>
                      </a:lnTo>
                      <a:lnTo>
                        <a:pt x="4" y="3"/>
                      </a:lnTo>
                      <a:lnTo>
                        <a:pt x="3" y="4"/>
                      </a:lnTo>
                      <a:lnTo>
                        <a:pt x="3" y="4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2" y="0"/>
                      </a:lnTo>
                      <a:lnTo>
                        <a:pt x="4" y="1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76" name="Freeform 104">
                  <a:extLst>
                    <a:ext uri="{FF2B5EF4-FFF2-40B4-BE49-F238E27FC236}">
                      <a16:creationId xmlns:a16="http://schemas.microsoft.com/office/drawing/2014/main" id="{424DF90E-7EED-41B4-8C2C-66F4DCF0F6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36" y="1761"/>
                  <a:ext cx="4" cy="4"/>
                </a:xfrm>
                <a:custGeom>
                  <a:avLst/>
                  <a:gdLst>
                    <a:gd name="T0" fmla="*/ 4 w 4"/>
                    <a:gd name="T1" fmla="*/ 1 h 4"/>
                    <a:gd name="T2" fmla="*/ 4 w 4"/>
                    <a:gd name="T3" fmla="*/ 1 h 4"/>
                    <a:gd name="T4" fmla="*/ 4 w 4"/>
                    <a:gd name="T5" fmla="*/ 3 h 4"/>
                    <a:gd name="T6" fmla="*/ 4 w 4"/>
                    <a:gd name="T7" fmla="*/ 4 h 4"/>
                    <a:gd name="T8" fmla="*/ 2 w 4"/>
                    <a:gd name="T9" fmla="*/ 4 h 4"/>
                    <a:gd name="T10" fmla="*/ 2 w 4"/>
                    <a:gd name="T11" fmla="*/ 4 h 4"/>
                    <a:gd name="T12" fmla="*/ 0 w 4"/>
                    <a:gd name="T13" fmla="*/ 4 h 4"/>
                    <a:gd name="T14" fmla="*/ 0 w 4"/>
                    <a:gd name="T15" fmla="*/ 3 h 4"/>
                    <a:gd name="T16" fmla="*/ 0 w 4"/>
                    <a:gd name="T17" fmla="*/ 1 h 4"/>
                    <a:gd name="T18" fmla="*/ 0 w 4"/>
                    <a:gd name="T19" fmla="*/ 1 h 4"/>
                    <a:gd name="T20" fmla="*/ 1 w 4"/>
                    <a:gd name="T21" fmla="*/ 0 h 4"/>
                    <a:gd name="T22" fmla="*/ 2 w 4"/>
                    <a:gd name="T23" fmla="*/ 0 h 4"/>
                    <a:gd name="T24" fmla="*/ 4 w 4"/>
                    <a:gd name="T25" fmla="*/ 1 h 4"/>
                    <a:gd name="T26" fmla="*/ 4 w 4"/>
                    <a:gd name="T27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" h="4">
                      <a:moveTo>
                        <a:pt x="4" y="1"/>
                      </a:moveTo>
                      <a:lnTo>
                        <a:pt x="4" y="1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4" y="1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77" name="Freeform 105">
                  <a:extLst>
                    <a:ext uri="{FF2B5EF4-FFF2-40B4-BE49-F238E27FC236}">
                      <a16:creationId xmlns:a16="http://schemas.microsoft.com/office/drawing/2014/main" id="{F2CD7F80-B71B-42E4-B7B6-9B4D596F69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36" y="1769"/>
                  <a:ext cx="20" cy="36"/>
                </a:xfrm>
                <a:custGeom>
                  <a:avLst/>
                  <a:gdLst>
                    <a:gd name="T0" fmla="*/ 1 w 20"/>
                    <a:gd name="T1" fmla="*/ 0 h 36"/>
                    <a:gd name="T2" fmla="*/ 1 w 20"/>
                    <a:gd name="T3" fmla="*/ 0 h 36"/>
                    <a:gd name="T4" fmla="*/ 0 w 20"/>
                    <a:gd name="T5" fmla="*/ 3 h 36"/>
                    <a:gd name="T6" fmla="*/ 0 w 20"/>
                    <a:gd name="T7" fmla="*/ 6 h 36"/>
                    <a:gd name="T8" fmla="*/ 0 w 20"/>
                    <a:gd name="T9" fmla="*/ 9 h 36"/>
                    <a:gd name="T10" fmla="*/ 1 w 20"/>
                    <a:gd name="T11" fmla="*/ 10 h 36"/>
                    <a:gd name="T12" fmla="*/ 1 w 20"/>
                    <a:gd name="T13" fmla="*/ 10 h 36"/>
                    <a:gd name="T14" fmla="*/ 5 w 20"/>
                    <a:gd name="T15" fmla="*/ 10 h 36"/>
                    <a:gd name="T16" fmla="*/ 6 w 20"/>
                    <a:gd name="T17" fmla="*/ 10 h 36"/>
                    <a:gd name="T18" fmla="*/ 6 w 20"/>
                    <a:gd name="T19" fmla="*/ 13 h 36"/>
                    <a:gd name="T20" fmla="*/ 6 w 20"/>
                    <a:gd name="T21" fmla="*/ 13 h 36"/>
                    <a:gd name="T22" fmla="*/ 6 w 20"/>
                    <a:gd name="T23" fmla="*/ 14 h 36"/>
                    <a:gd name="T24" fmla="*/ 5 w 20"/>
                    <a:gd name="T25" fmla="*/ 15 h 36"/>
                    <a:gd name="T26" fmla="*/ 3 w 20"/>
                    <a:gd name="T27" fmla="*/ 15 h 36"/>
                    <a:gd name="T28" fmla="*/ 3 w 20"/>
                    <a:gd name="T29" fmla="*/ 18 h 36"/>
                    <a:gd name="T30" fmla="*/ 3 w 20"/>
                    <a:gd name="T31" fmla="*/ 18 h 36"/>
                    <a:gd name="T32" fmla="*/ 3 w 20"/>
                    <a:gd name="T33" fmla="*/ 30 h 36"/>
                    <a:gd name="T34" fmla="*/ 4 w 20"/>
                    <a:gd name="T35" fmla="*/ 34 h 36"/>
                    <a:gd name="T36" fmla="*/ 5 w 20"/>
                    <a:gd name="T37" fmla="*/ 35 h 36"/>
                    <a:gd name="T38" fmla="*/ 6 w 20"/>
                    <a:gd name="T39" fmla="*/ 36 h 36"/>
                    <a:gd name="T40" fmla="*/ 6 w 20"/>
                    <a:gd name="T41" fmla="*/ 36 h 36"/>
                    <a:gd name="T42" fmla="*/ 8 w 20"/>
                    <a:gd name="T43" fmla="*/ 35 h 36"/>
                    <a:gd name="T44" fmla="*/ 10 w 20"/>
                    <a:gd name="T45" fmla="*/ 34 h 36"/>
                    <a:gd name="T46" fmla="*/ 11 w 20"/>
                    <a:gd name="T47" fmla="*/ 32 h 36"/>
                    <a:gd name="T48" fmla="*/ 15 w 20"/>
                    <a:gd name="T49" fmla="*/ 30 h 36"/>
                    <a:gd name="T50" fmla="*/ 15 w 20"/>
                    <a:gd name="T51" fmla="*/ 30 h 36"/>
                    <a:gd name="T52" fmla="*/ 18 w 20"/>
                    <a:gd name="T53" fmla="*/ 28 h 36"/>
                    <a:gd name="T54" fmla="*/ 19 w 20"/>
                    <a:gd name="T55" fmla="*/ 25 h 36"/>
                    <a:gd name="T56" fmla="*/ 20 w 20"/>
                    <a:gd name="T57" fmla="*/ 23 h 36"/>
                    <a:gd name="T58" fmla="*/ 18 w 20"/>
                    <a:gd name="T59" fmla="*/ 22 h 36"/>
                    <a:gd name="T60" fmla="*/ 18 w 20"/>
                    <a:gd name="T61" fmla="*/ 22 h 36"/>
                    <a:gd name="T62" fmla="*/ 16 w 20"/>
                    <a:gd name="T63" fmla="*/ 21 h 36"/>
                    <a:gd name="T64" fmla="*/ 14 w 20"/>
                    <a:gd name="T65" fmla="*/ 18 h 36"/>
                    <a:gd name="T66" fmla="*/ 14 w 20"/>
                    <a:gd name="T67" fmla="*/ 15 h 36"/>
                    <a:gd name="T68" fmla="*/ 13 w 20"/>
                    <a:gd name="T69" fmla="*/ 11 h 36"/>
                    <a:gd name="T70" fmla="*/ 13 w 20"/>
                    <a:gd name="T71" fmla="*/ 11 h 36"/>
                    <a:gd name="T72" fmla="*/ 14 w 20"/>
                    <a:gd name="T73" fmla="*/ 6 h 36"/>
                    <a:gd name="T74" fmla="*/ 15 w 20"/>
                    <a:gd name="T75" fmla="*/ 4 h 36"/>
                    <a:gd name="T76" fmla="*/ 17 w 20"/>
                    <a:gd name="T77" fmla="*/ 4 h 36"/>
                    <a:gd name="T78" fmla="*/ 17 w 20"/>
                    <a:gd name="T79" fmla="*/ 4 h 36"/>
                    <a:gd name="T80" fmla="*/ 20 w 20"/>
                    <a:gd name="T81" fmla="*/ 3 h 36"/>
                    <a:gd name="T82" fmla="*/ 20 w 20"/>
                    <a:gd name="T83" fmla="*/ 1 h 36"/>
                    <a:gd name="T84" fmla="*/ 20 w 20"/>
                    <a:gd name="T85" fmla="*/ 1 h 36"/>
                    <a:gd name="T86" fmla="*/ 19 w 20"/>
                    <a:gd name="T87" fmla="*/ 0 h 36"/>
                    <a:gd name="T88" fmla="*/ 17 w 20"/>
                    <a:gd name="T89" fmla="*/ 0 h 36"/>
                    <a:gd name="T90" fmla="*/ 10 w 20"/>
                    <a:gd name="T91" fmla="*/ 0 h 36"/>
                    <a:gd name="T92" fmla="*/ 1 w 20"/>
                    <a:gd name="T93" fmla="*/ 0 h 36"/>
                    <a:gd name="T94" fmla="*/ 1 w 20"/>
                    <a:gd name="T95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20" h="36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3"/>
                      </a:lnTo>
                      <a:lnTo>
                        <a:pt x="0" y="6"/>
                      </a:lnTo>
                      <a:lnTo>
                        <a:pt x="0" y="9"/>
                      </a:lnTo>
                      <a:lnTo>
                        <a:pt x="1" y="10"/>
                      </a:lnTo>
                      <a:lnTo>
                        <a:pt x="1" y="10"/>
                      </a:lnTo>
                      <a:lnTo>
                        <a:pt x="5" y="10"/>
                      </a:lnTo>
                      <a:lnTo>
                        <a:pt x="6" y="10"/>
                      </a:lnTo>
                      <a:lnTo>
                        <a:pt x="6" y="13"/>
                      </a:lnTo>
                      <a:lnTo>
                        <a:pt x="6" y="13"/>
                      </a:lnTo>
                      <a:lnTo>
                        <a:pt x="6" y="14"/>
                      </a:lnTo>
                      <a:lnTo>
                        <a:pt x="5" y="15"/>
                      </a:lnTo>
                      <a:lnTo>
                        <a:pt x="3" y="15"/>
                      </a:lnTo>
                      <a:lnTo>
                        <a:pt x="3" y="18"/>
                      </a:lnTo>
                      <a:lnTo>
                        <a:pt x="3" y="18"/>
                      </a:lnTo>
                      <a:lnTo>
                        <a:pt x="3" y="30"/>
                      </a:lnTo>
                      <a:lnTo>
                        <a:pt x="4" y="34"/>
                      </a:lnTo>
                      <a:lnTo>
                        <a:pt x="5" y="35"/>
                      </a:lnTo>
                      <a:lnTo>
                        <a:pt x="6" y="36"/>
                      </a:lnTo>
                      <a:lnTo>
                        <a:pt x="6" y="36"/>
                      </a:lnTo>
                      <a:lnTo>
                        <a:pt x="8" y="35"/>
                      </a:lnTo>
                      <a:lnTo>
                        <a:pt x="10" y="34"/>
                      </a:lnTo>
                      <a:lnTo>
                        <a:pt x="11" y="32"/>
                      </a:lnTo>
                      <a:lnTo>
                        <a:pt x="15" y="30"/>
                      </a:lnTo>
                      <a:lnTo>
                        <a:pt x="15" y="30"/>
                      </a:lnTo>
                      <a:lnTo>
                        <a:pt x="18" y="28"/>
                      </a:lnTo>
                      <a:lnTo>
                        <a:pt x="19" y="25"/>
                      </a:lnTo>
                      <a:lnTo>
                        <a:pt x="20" y="23"/>
                      </a:lnTo>
                      <a:lnTo>
                        <a:pt x="18" y="22"/>
                      </a:lnTo>
                      <a:lnTo>
                        <a:pt x="18" y="22"/>
                      </a:lnTo>
                      <a:lnTo>
                        <a:pt x="16" y="21"/>
                      </a:lnTo>
                      <a:lnTo>
                        <a:pt x="14" y="18"/>
                      </a:lnTo>
                      <a:lnTo>
                        <a:pt x="14" y="15"/>
                      </a:lnTo>
                      <a:lnTo>
                        <a:pt x="13" y="11"/>
                      </a:lnTo>
                      <a:lnTo>
                        <a:pt x="13" y="11"/>
                      </a:lnTo>
                      <a:lnTo>
                        <a:pt x="14" y="6"/>
                      </a:lnTo>
                      <a:lnTo>
                        <a:pt x="15" y="4"/>
                      </a:lnTo>
                      <a:lnTo>
                        <a:pt x="17" y="4"/>
                      </a:lnTo>
                      <a:lnTo>
                        <a:pt x="17" y="4"/>
                      </a:lnTo>
                      <a:lnTo>
                        <a:pt x="20" y="3"/>
                      </a:lnTo>
                      <a:lnTo>
                        <a:pt x="20" y="1"/>
                      </a:lnTo>
                      <a:lnTo>
                        <a:pt x="20" y="1"/>
                      </a:lnTo>
                      <a:lnTo>
                        <a:pt x="19" y="0"/>
                      </a:lnTo>
                      <a:lnTo>
                        <a:pt x="17" y="0"/>
                      </a:lnTo>
                      <a:lnTo>
                        <a:pt x="1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78" name="Freeform 106">
                  <a:extLst>
                    <a:ext uri="{FF2B5EF4-FFF2-40B4-BE49-F238E27FC236}">
                      <a16:creationId xmlns:a16="http://schemas.microsoft.com/office/drawing/2014/main" id="{39DD881B-6E02-4A99-87E6-4ED517584D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32" y="1792"/>
                  <a:ext cx="5" cy="6"/>
                </a:xfrm>
                <a:custGeom>
                  <a:avLst/>
                  <a:gdLst>
                    <a:gd name="T0" fmla="*/ 0 w 5"/>
                    <a:gd name="T1" fmla="*/ 2 h 6"/>
                    <a:gd name="T2" fmla="*/ 0 w 5"/>
                    <a:gd name="T3" fmla="*/ 2 h 6"/>
                    <a:gd name="T4" fmla="*/ 0 w 5"/>
                    <a:gd name="T5" fmla="*/ 5 h 6"/>
                    <a:gd name="T6" fmla="*/ 1 w 5"/>
                    <a:gd name="T7" fmla="*/ 5 h 6"/>
                    <a:gd name="T8" fmla="*/ 3 w 5"/>
                    <a:gd name="T9" fmla="*/ 6 h 6"/>
                    <a:gd name="T10" fmla="*/ 3 w 5"/>
                    <a:gd name="T11" fmla="*/ 6 h 6"/>
                    <a:gd name="T12" fmla="*/ 4 w 5"/>
                    <a:gd name="T13" fmla="*/ 5 h 6"/>
                    <a:gd name="T14" fmla="*/ 4 w 5"/>
                    <a:gd name="T15" fmla="*/ 4 h 6"/>
                    <a:gd name="T16" fmla="*/ 5 w 5"/>
                    <a:gd name="T17" fmla="*/ 1 h 6"/>
                    <a:gd name="T18" fmla="*/ 5 w 5"/>
                    <a:gd name="T19" fmla="*/ 1 h 6"/>
                    <a:gd name="T20" fmla="*/ 4 w 5"/>
                    <a:gd name="T21" fmla="*/ 0 h 6"/>
                    <a:gd name="T22" fmla="*/ 3 w 5"/>
                    <a:gd name="T23" fmla="*/ 0 h 6"/>
                    <a:gd name="T24" fmla="*/ 0 w 5"/>
                    <a:gd name="T25" fmla="*/ 2 h 6"/>
                    <a:gd name="T26" fmla="*/ 0 w 5"/>
                    <a:gd name="T27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" h="6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5"/>
                      </a:lnTo>
                      <a:lnTo>
                        <a:pt x="1" y="5"/>
                      </a:lnTo>
                      <a:lnTo>
                        <a:pt x="3" y="6"/>
                      </a:lnTo>
                      <a:lnTo>
                        <a:pt x="3" y="6"/>
                      </a:lnTo>
                      <a:lnTo>
                        <a:pt x="4" y="5"/>
                      </a:lnTo>
                      <a:lnTo>
                        <a:pt x="4" y="4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79" name="Freeform 107">
                  <a:extLst>
                    <a:ext uri="{FF2B5EF4-FFF2-40B4-BE49-F238E27FC236}">
                      <a16:creationId xmlns:a16="http://schemas.microsoft.com/office/drawing/2014/main" id="{4D57572C-4CE8-4ABF-83B0-FC60178654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43" y="1829"/>
                  <a:ext cx="3" cy="4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3 h 4"/>
                    <a:gd name="T8" fmla="*/ 2 w 3"/>
                    <a:gd name="T9" fmla="*/ 4 h 4"/>
                    <a:gd name="T10" fmla="*/ 3 w 3"/>
                    <a:gd name="T11" fmla="*/ 3 h 4"/>
                    <a:gd name="T12" fmla="*/ 3 w 3"/>
                    <a:gd name="T13" fmla="*/ 3 h 4"/>
                    <a:gd name="T14" fmla="*/ 3 w 3"/>
                    <a:gd name="T15" fmla="*/ 1 h 4"/>
                    <a:gd name="T16" fmla="*/ 3 w 3"/>
                    <a:gd name="T17" fmla="*/ 0 h 4"/>
                    <a:gd name="T18" fmla="*/ 0 w 3"/>
                    <a:gd name="T1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3"/>
                      </a:lnTo>
                      <a:lnTo>
                        <a:pt x="2" y="4"/>
                      </a:lnTo>
                      <a:lnTo>
                        <a:pt x="3" y="3"/>
                      </a:lnTo>
                      <a:lnTo>
                        <a:pt x="3" y="3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80" name="Freeform 108">
                  <a:extLst>
                    <a:ext uri="{FF2B5EF4-FFF2-40B4-BE49-F238E27FC236}">
                      <a16:creationId xmlns:a16="http://schemas.microsoft.com/office/drawing/2014/main" id="{F5162142-F4CF-41D6-9FB1-6D80A149FC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50" y="1832"/>
                  <a:ext cx="4" cy="5"/>
                </a:xfrm>
                <a:custGeom>
                  <a:avLst/>
                  <a:gdLst>
                    <a:gd name="T0" fmla="*/ 2 w 4"/>
                    <a:gd name="T1" fmla="*/ 0 h 5"/>
                    <a:gd name="T2" fmla="*/ 2 w 4"/>
                    <a:gd name="T3" fmla="*/ 0 h 5"/>
                    <a:gd name="T4" fmla="*/ 0 w 4"/>
                    <a:gd name="T5" fmla="*/ 4 h 5"/>
                    <a:gd name="T6" fmla="*/ 1 w 4"/>
                    <a:gd name="T7" fmla="*/ 5 h 5"/>
                    <a:gd name="T8" fmla="*/ 2 w 4"/>
                    <a:gd name="T9" fmla="*/ 5 h 5"/>
                    <a:gd name="T10" fmla="*/ 2 w 4"/>
                    <a:gd name="T11" fmla="*/ 5 h 5"/>
                    <a:gd name="T12" fmla="*/ 3 w 4"/>
                    <a:gd name="T13" fmla="*/ 4 h 5"/>
                    <a:gd name="T14" fmla="*/ 4 w 4"/>
                    <a:gd name="T15" fmla="*/ 2 h 5"/>
                    <a:gd name="T16" fmla="*/ 4 w 4"/>
                    <a:gd name="T17" fmla="*/ 0 h 5"/>
                    <a:gd name="T18" fmla="*/ 2 w 4"/>
                    <a:gd name="T1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5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4"/>
                      </a:lnTo>
                      <a:lnTo>
                        <a:pt x="1" y="5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3" y="4"/>
                      </a:lnTo>
                      <a:lnTo>
                        <a:pt x="4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81" name="Freeform 109">
                  <a:extLst>
                    <a:ext uri="{FF2B5EF4-FFF2-40B4-BE49-F238E27FC236}">
                      <a16:creationId xmlns:a16="http://schemas.microsoft.com/office/drawing/2014/main" id="{CF753B0A-DDAA-4B15-880E-36284311F6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27" y="1839"/>
                  <a:ext cx="18" cy="23"/>
                </a:xfrm>
                <a:custGeom>
                  <a:avLst/>
                  <a:gdLst>
                    <a:gd name="T0" fmla="*/ 13 w 18"/>
                    <a:gd name="T1" fmla="*/ 1 h 23"/>
                    <a:gd name="T2" fmla="*/ 13 w 18"/>
                    <a:gd name="T3" fmla="*/ 1 h 23"/>
                    <a:gd name="T4" fmla="*/ 13 w 18"/>
                    <a:gd name="T5" fmla="*/ 2 h 23"/>
                    <a:gd name="T6" fmla="*/ 12 w 18"/>
                    <a:gd name="T7" fmla="*/ 3 h 23"/>
                    <a:gd name="T8" fmla="*/ 9 w 18"/>
                    <a:gd name="T9" fmla="*/ 6 h 23"/>
                    <a:gd name="T10" fmla="*/ 9 w 18"/>
                    <a:gd name="T11" fmla="*/ 6 h 23"/>
                    <a:gd name="T12" fmla="*/ 5 w 18"/>
                    <a:gd name="T13" fmla="*/ 8 h 23"/>
                    <a:gd name="T14" fmla="*/ 5 w 18"/>
                    <a:gd name="T15" fmla="*/ 9 h 23"/>
                    <a:gd name="T16" fmla="*/ 4 w 18"/>
                    <a:gd name="T17" fmla="*/ 11 h 23"/>
                    <a:gd name="T18" fmla="*/ 4 w 18"/>
                    <a:gd name="T19" fmla="*/ 11 h 23"/>
                    <a:gd name="T20" fmla="*/ 3 w 18"/>
                    <a:gd name="T21" fmla="*/ 15 h 23"/>
                    <a:gd name="T22" fmla="*/ 1 w 18"/>
                    <a:gd name="T23" fmla="*/ 17 h 23"/>
                    <a:gd name="T24" fmla="*/ 0 w 18"/>
                    <a:gd name="T25" fmla="*/ 18 h 23"/>
                    <a:gd name="T26" fmla="*/ 1 w 18"/>
                    <a:gd name="T27" fmla="*/ 19 h 23"/>
                    <a:gd name="T28" fmla="*/ 1 w 18"/>
                    <a:gd name="T29" fmla="*/ 19 h 23"/>
                    <a:gd name="T30" fmla="*/ 4 w 18"/>
                    <a:gd name="T31" fmla="*/ 20 h 23"/>
                    <a:gd name="T32" fmla="*/ 6 w 18"/>
                    <a:gd name="T33" fmla="*/ 22 h 23"/>
                    <a:gd name="T34" fmla="*/ 8 w 18"/>
                    <a:gd name="T35" fmla="*/ 23 h 23"/>
                    <a:gd name="T36" fmla="*/ 10 w 18"/>
                    <a:gd name="T37" fmla="*/ 22 h 23"/>
                    <a:gd name="T38" fmla="*/ 10 w 18"/>
                    <a:gd name="T39" fmla="*/ 22 h 23"/>
                    <a:gd name="T40" fmla="*/ 12 w 18"/>
                    <a:gd name="T41" fmla="*/ 16 h 23"/>
                    <a:gd name="T42" fmla="*/ 13 w 18"/>
                    <a:gd name="T43" fmla="*/ 14 h 23"/>
                    <a:gd name="T44" fmla="*/ 15 w 18"/>
                    <a:gd name="T45" fmla="*/ 11 h 23"/>
                    <a:gd name="T46" fmla="*/ 15 w 18"/>
                    <a:gd name="T47" fmla="*/ 11 h 23"/>
                    <a:gd name="T48" fmla="*/ 17 w 18"/>
                    <a:gd name="T49" fmla="*/ 11 h 23"/>
                    <a:gd name="T50" fmla="*/ 17 w 18"/>
                    <a:gd name="T51" fmla="*/ 9 h 23"/>
                    <a:gd name="T52" fmla="*/ 18 w 18"/>
                    <a:gd name="T53" fmla="*/ 7 h 23"/>
                    <a:gd name="T54" fmla="*/ 16 w 18"/>
                    <a:gd name="T55" fmla="*/ 1 h 23"/>
                    <a:gd name="T56" fmla="*/ 16 w 18"/>
                    <a:gd name="T57" fmla="*/ 1 h 23"/>
                    <a:gd name="T58" fmla="*/ 16 w 18"/>
                    <a:gd name="T59" fmla="*/ 0 h 23"/>
                    <a:gd name="T60" fmla="*/ 14 w 18"/>
                    <a:gd name="T61" fmla="*/ 0 h 23"/>
                    <a:gd name="T62" fmla="*/ 13 w 18"/>
                    <a:gd name="T63" fmla="*/ 1 h 23"/>
                    <a:gd name="T64" fmla="*/ 13 w 18"/>
                    <a:gd name="T65" fmla="*/ 1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8" h="23">
                      <a:moveTo>
                        <a:pt x="13" y="1"/>
                      </a:moveTo>
                      <a:lnTo>
                        <a:pt x="13" y="1"/>
                      </a:lnTo>
                      <a:lnTo>
                        <a:pt x="13" y="2"/>
                      </a:lnTo>
                      <a:lnTo>
                        <a:pt x="12" y="3"/>
                      </a:lnTo>
                      <a:lnTo>
                        <a:pt x="9" y="6"/>
                      </a:lnTo>
                      <a:lnTo>
                        <a:pt x="9" y="6"/>
                      </a:lnTo>
                      <a:lnTo>
                        <a:pt x="5" y="8"/>
                      </a:lnTo>
                      <a:lnTo>
                        <a:pt x="5" y="9"/>
                      </a:lnTo>
                      <a:lnTo>
                        <a:pt x="4" y="11"/>
                      </a:lnTo>
                      <a:lnTo>
                        <a:pt x="4" y="11"/>
                      </a:lnTo>
                      <a:lnTo>
                        <a:pt x="3" y="15"/>
                      </a:lnTo>
                      <a:lnTo>
                        <a:pt x="1" y="17"/>
                      </a:lnTo>
                      <a:lnTo>
                        <a:pt x="0" y="18"/>
                      </a:lnTo>
                      <a:lnTo>
                        <a:pt x="1" y="19"/>
                      </a:lnTo>
                      <a:lnTo>
                        <a:pt x="1" y="19"/>
                      </a:lnTo>
                      <a:lnTo>
                        <a:pt x="4" y="20"/>
                      </a:lnTo>
                      <a:lnTo>
                        <a:pt x="6" y="22"/>
                      </a:lnTo>
                      <a:lnTo>
                        <a:pt x="8" y="23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2" y="16"/>
                      </a:lnTo>
                      <a:lnTo>
                        <a:pt x="13" y="14"/>
                      </a:lnTo>
                      <a:lnTo>
                        <a:pt x="15" y="11"/>
                      </a:lnTo>
                      <a:lnTo>
                        <a:pt x="15" y="11"/>
                      </a:lnTo>
                      <a:lnTo>
                        <a:pt x="17" y="11"/>
                      </a:lnTo>
                      <a:lnTo>
                        <a:pt x="17" y="9"/>
                      </a:lnTo>
                      <a:lnTo>
                        <a:pt x="18" y="7"/>
                      </a:lnTo>
                      <a:lnTo>
                        <a:pt x="16" y="1"/>
                      </a:lnTo>
                      <a:lnTo>
                        <a:pt x="16" y="1"/>
                      </a:lnTo>
                      <a:lnTo>
                        <a:pt x="16" y="0"/>
                      </a:lnTo>
                      <a:lnTo>
                        <a:pt x="14" y="0"/>
                      </a:lnTo>
                      <a:lnTo>
                        <a:pt x="13" y="1"/>
                      </a:lnTo>
                      <a:lnTo>
                        <a:pt x="13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82" name="Freeform 110">
                  <a:extLst>
                    <a:ext uri="{FF2B5EF4-FFF2-40B4-BE49-F238E27FC236}">
                      <a16:creationId xmlns:a16="http://schemas.microsoft.com/office/drawing/2014/main" id="{E20C81E7-211B-48FC-91C9-B58593B970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08" y="1856"/>
                  <a:ext cx="14" cy="26"/>
                </a:xfrm>
                <a:custGeom>
                  <a:avLst/>
                  <a:gdLst>
                    <a:gd name="T0" fmla="*/ 10 w 14"/>
                    <a:gd name="T1" fmla="*/ 0 h 26"/>
                    <a:gd name="T2" fmla="*/ 10 w 14"/>
                    <a:gd name="T3" fmla="*/ 0 h 26"/>
                    <a:gd name="T4" fmla="*/ 11 w 14"/>
                    <a:gd name="T5" fmla="*/ 3 h 26"/>
                    <a:gd name="T6" fmla="*/ 10 w 14"/>
                    <a:gd name="T7" fmla="*/ 4 h 26"/>
                    <a:gd name="T8" fmla="*/ 8 w 14"/>
                    <a:gd name="T9" fmla="*/ 4 h 26"/>
                    <a:gd name="T10" fmla="*/ 8 w 14"/>
                    <a:gd name="T11" fmla="*/ 4 h 26"/>
                    <a:gd name="T12" fmla="*/ 2 w 14"/>
                    <a:gd name="T13" fmla="*/ 4 h 26"/>
                    <a:gd name="T14" fmla="*/ 1 w 14"/>
                    <a:gd name="T15" fmla="*/ 4 h 26"/>
                    <a:gd name="T16" fmla="*/ 0 w 14"/>
                    <a:gd name="T17" fmla="*/ 6 h 26"/>
                    <a:gd name="T18" fmla="*/ 0 w 14"/>
                    <a:gd name="T19" fmla="*/ 6 h 26"/>
                    <a:gd name="T20" fmla="*/ 1 w 14"/>
                    <a:gd name="T21" fmla="*/ 8 h 26"/>
                    <a:gd name="T22" fmla="*/ 2 w 14"/>
                    <a:gd name="T23" fmla="*/ 7 h 26"/>
                    <a:gd name="T24" fmla="*/ 3 w 14"/>
                    <a:gd name="T25" fmla="*/ 7 h 26"/>
                    <a:gd name="T26" fmla="*/ 4 w 14"/>
                    <a:gd name="T27" fmla="*/ 10 h 26"/>
                    <a:gd name="T28" fmla="*/ 4 w 14"/>
                    <a:gd name="T29" fmla="*/ 10 h 26"/>
                    <a:gd name="T30" fmla="*/ 3 w 14"/>
                    <a:gd name="T31" fmla="*/ 20 h 26"/>
                    <a:gd name="T32" fmla="*/ 3 w 14"/>
                    <a:gd name="T33" fmla="*/ 24 h 26"/>
                    <a:gd name="T34" fmla="*/ 3 w 14"/>
                    <a:gd name="T35" fmla="*/ 26 h 26"/>
                    <a:gd name="T36" fmla="*/ 4 w 14"/>
                    <a:gd name="T37" fmla="*/ 26 h 26"/>
                    <a:gd name="T38" fmla="*/ 4 w 14"/>
                    <a:gd name="T39" fmla="*/ 26 h 26"/>
                    <a:gd name="T40" fmla="*/ 6 w 14"/>
                    <a:gd name="T41" fmla="*/ 24 h 26"/>
                    <a:gd name="T42" fmla="*/ 6 w 14"/>
                    <a:gd name="T43" fmla="*/ 22 h 26"/>
                    <a:gd name="T44" fmla="*/ 6 w 14"/>
                    <a:gd name="T45" fmla="*/ 21 h 26"/>
                    <a:gd name="T46" fmla="*/ 8 w 14"/>
                    <a:gd name="T47" fmla="*/ 19 h 26"/>
                    <a:gd name="T48" fmla="*/ 8 w 14"/>
                    <a:gd name="T49" fmla="*/ 19 h 26"/>
                    <a:gd name="T50" fmla="*/ 10 w 14"/>
                    <a:gd name="T51" fmla="*/ 18 h 26"/>
                    <a:gd name="T52" fmla="*/ 11 w 14"/>
                    <a:gd name="T53" fmla="*/ 16 h 26"/>
                    <a:gd name="T54" fmla="*/ 11 w 14"/>
                    <a:gd name="T55" fmla="*/ 10 h 26"/>
                    <a:gd name="T56" fmla="*/ 11 w 14"/>
                    <a:gd name="T57" fmla="*/ 10 h 26"/>
                    <a:gd name="T58" fmla="*/ 11 w 14"/>
                    <a:gd name="T59" fmla="*/ 8 h 26"/>
                    <a:gd name="T60" fmla="*/ 11 w 14"/>
                    <a:gd name="T61" fmla="*/ 6 h 26"/>
                    <a:gd name="T62" fmla="*/ 14 w 14"/>
                    <a:gd name="T63" fmla="*/ 4 h 26"/>
                    <a:gd name="T64" fmla="*/ 14 w 14"/>
                    <a:gd name="T65" fmla="*/ 4 h 26"/>
                    <a:gd name="T66" fmla="*/ 14 w 14"/>
                    <a:gd name="T67" fmla="*/ 2 h 26"/>
                    <a:gd name="T68" fmla="*/ 13 w 14"/>
                    <a:gd name="T69" fmla="*/ 1 h 26"/>
                    <a:gd name="T70" fmla="*/ 10 w 14"/>
                    <a:gd name="T71" fmla="*/ 0 h 26"/>
                    <a:gd name="T72" fmla="*/ 10 w 14"/>
                    <a:gd name="T73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4" h="26">
                      <a:moveTo>
                        <a:pt x="10" y="0"/>
                      </a:moveTo>
                      <a:lnTo>
                        <a:pt x="10" y="0"/>
                      </a:lnTo>
                      <a:lnTo>
                        <a:pt x="11" y="3"/>
                      </a:lnTo>
                      <a:lnTo>
                        <a:pt x="10" y="4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2" y="4"/>
                      </a:lnTo>
                      <a:lnTo>
                        <a:pt x="1" y="4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8"/>
                      </a:lnTo>
                      <a:lnTo>
                        <a:pt x="2" y="7"/>
                      </a:lnTo>
                      <a:lnTo>
                        <a:pt x="3" y="7"/>
                      </a:lnTo>
                      <a:lnTo>
                        <a:pt x="4" y="10"/>
                      </a:lnTo>
                      <a:lnTo>
                        <a:pt x="4" y="10"/>
                      </a:lnTo>
                      <a:lnTo>
                        <a:pt x="3" y="20"/>
                      </a:lnTo>
                      <a:lnTo>
                        <a:pt x="3" y="24"/>
                      </a:lnTo>
                      <a:lnTo>
                        <a:pt x="3" y="26"/>
                      </a:lnTo>
                      <a:lnTo>
                        <a:pt x="4" y="26"/>
                      </a:lnTo>
                      <a:lnTo>
                        <a:pt x="4" y="26"/>
                      </a:lnTo>
                      <a:lnTo>
                        <a:pt x="6" y="24"/>
                      </a:lnTo>
                      <a:lnTo>
                        <a:pt x="6" y="22"/>
                      </a:lnTo>
                      <a:lnTo>
                        <a:pt x="6" y="21"/>
                      </a:lnTo>
                      <a:lnTo>
                        <a:pt x="8" y="19"/>
                      </a:lnTo>
                      <a:lnTo>
                        <a:pt x="8" y="19"/>
                      </a:lnTo>
                      <a:lnTo>
                        <a:pt x="10" y="18"/>
                      </a:lnTo>
                      <a:lnTo>
                        <a:pt x="11" y="16"/>
                      </a:lnTo>
                      <a:lnTo>
                        <a:pt x="11" y="10"/>
                      </a:lnTo>
                      <a:lnTo>
                        <a:pt x="11" y="10"/>
                      </a:lnTo>
                      <a:lnTo>
                        <a:pt x="11" y="8"/>
                      </a:lnTo>
                      <a:lnTo>
                        <a:pt x="11" y="6"/>
                      </a:lnTo>
                      <a:lnTo>
                        <a:pt x="14" y="4"/>
                      </a:lnTo>
                      <a:lnTo>
                        <a:pt x="14" y="4"/>
                      </a:lnTo>
                      <a:lnTo>
                        <a:pt x="14" y="2"/>
                      </a:lnTo>
                      <a:lnTo>
                        <a:pt x="13" y="1"/>
                      </a:lnTo>
                      <a:lnTo>
                        <a:pt x="10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83" name="Freeform 111">
                  <a:extLst>
                    <a:ext uri="{FF2B5EF4-FFF2-40B4-BE49-F238E27FC236}">
                      <a16:creationId xmlns:a16="http://schemas.microsoft.com/office/drawing/2014/main" id="{AB172305-B911-43FD-87FD-DBA4A6132B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11" y="1854"/>
                  <a:ext cx="4" cy="4"/>
                </a:xfrm>
                <a:custGeom>
                  <a:avLst/>
                  <a:gdLst>
                    <a:gd name="T0" fmla="*/ 4 w 4"/>
                    <a:gd name="T1" fmla="*/ 0 h 4"/>
                    <a:gd name="T2" fmla="*/ 4 w 4"/>
                    <a:gd name="T3" fmla="*/ 0 h 4"/>
                    <a:gd name="T4" fmla="*/ 4 w 4"/>
                    <a:gd name="T5" fmla="*/ 3 h 4"/>
                    <a:gd name="T6" fmla="*/ 4 w 4"/>
                    <a:gd name="T7" fmla="*/ 4 h 4"/>
                    <a:gd name="T8" fmla="*/ 3 w 4"/>
                    <a:gd name="T9" fmla="*/ 4 h 4"/>
                    <a:gd name="T10" fmla="*/ 3 w 4"/>
                    <a:gd name="T11" fmla="*/ 4 h 4"/>
                    <a:gd name="T12" fmla="*/ 1 w 4"/>
                    <a:gd name="T13" fmla="*/ 3 h 4"/>
                    <a:gd name="T14" fmla="*/ 0 w 4"/>
                    <a:gd name="T15" fmla="*/ 1 h 4"/>
                    <a:gd name="T16" fmla="*/ 0 w 4"/>
                    <a:gd name="T17" fmla="*/ 1 h 4"/>
                    <a:gd name="T18" fmla="*/ 1 w 4"/>
                    <a:gd name="T19" fmla="*/ 0 h 4"/>
                    <a:gd name="T20" fmla="*/ 2 w 4"/>
                    <a:gd name="T21" fmla="*/ 0 h 4"/>
                    <a:gd name="T22" fmla="*/ 4 w 4"/>
                    <a:gd name="T23" fmla="*/ 0 h 4"/>
                    <a:gd name="T24" fmla="*/ 4 w 4"/>
                    <a:gd name="T2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" h="4">
                      <a:moveTo>
                        <a:pt x="4" y="0"/>
                      </a:moveTo>
                      <a:lnTo>
                        <a:pt x="4" y="0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3" y="4"/>
                      </a:lnTo>
                      <a:lnTo>
                        <a:pt x="3" y="4"/>
                      </a:lnTo>
                      <a:lnTo>
                        <a:pt x="1" y="3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84" name="Freeform 112">
                  <a:extLst>
                    <a:ext uri="{FF2B5EF4-FFF2-40B4-BE49-F238E27FC236}">
                      <a16:creationId xmlns:a16="http://schemas.microsoft.com/office/drawing/2014/main" id="{86B3588D-1313-46C5-99A0-A792264319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16" y="1877"/>
                  <a:ext cx="7" cy="6"/>
                </a:xfrm>
                <a:custGeom>
                  <a:avLst/>
                  <a:gdLst>
                    <a:gd name="T0" fmla="*/ 2 w 7"/>
                    <a:gd name="T1" fmla="*/ 1 h 6"/>
                    <a:gd name="T2" fmla="*/ 2 w 7"/>
                    <a:gd name="T3" fmla="*/ 1 h 6"/>
                    <a:gd name="T4" fmla="*/ 0 w 7"/>
                    <a:gd name="T5" fmla="*/ 5 h 6"/>
                    <a:gd name="T6" fmla="*/ 0 w 7"/>
                    <a:gd name="T7" fmla="*/ 6 h 6"/>
                    <a:gd name="T8" fmla="*/ 2 w 7"/>
                    <a:gd name="T9" fmla="*/ 6 h 6"/>
                    <a:gd name="T10" fmla="*/ 2 w 7"/>
                    <a:gd name="T11" fmla="*/ 6 h 6"/>
                    <a:gd name="T12" fmla="*/ 6 w 7"/>
                    <a:gd name="T13" fmla="*/ 6 h 6"/>
                    <a:gd name="T14" fmla="*/ 7 w 7"/>
                    <a:gd name="T15" fmla="*/ 5 h 6"/>
                    <a:gd name="T16" fmla="*/ 7 w 7"/>
                    <a:gd name="T17" fmla="*/ 3 h 6"/>
                    <a:gd name="T18" fmla="*/ 7 w 7"/>
                    <a:gd name="T19" fmla="*/ 1 h 6"/>
                    <a:gd name="T20" fmla="*/ 7 w 7"/>
                    <a:gd name="T21" fmla="*/ 1 h 6"/>
                    <a:gd name="T22" fmla="*/ 6 w 7"/>
                    <a:gd name="T23" fmla="*/ 0 h 6"/>
                    <a:gd name="T24" fmla="*/ 5 w 7"/>
                    <a:gd name="T25" fmla="*/ 0 h 6"/>
                    <a:gd name="T26" fmla="*/ 2 w 7"/>
                    <a:gd name="T27" fmla="*/ 1 h 6"/>
                    <a:gd name="T28" fmla="*/ 2 w 7"/>
                    <a:gd name="T2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" h="6">
                      <a:moveTo>
                        <a:pt x="2" y="1"/>
                      </a:moveTo>
                      <a:lnTo>
                        <a:pt x="2" y="1"/>
                      </a:lnTo>
                      <a:lnTo>
                        <a:pt x="0" y="5"/>
                      </a:ln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6" y="6"/>
                      </a:lnTo>
                      <a:lnTo>
                        <a:pt x="7" y="5"/>
                      </a:lnTo>
                      <a:lnTo>
                        <a:pt x="7" y="3"/>
                      </a:lnTo>
                      <a:lnTo>
                        <a:pt x="7" y="1"/>
                      </a:lnTo>
                      <a:lnTo>
                        <a:pt x="7" y="1"/>
                      </a:lnTo>
                      <a:lnTo>
                        <a:pt x="6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85" name="Freeform 113">
                  <a:extLst>
                    <a:ext uri="{FF2B5EF4-FFF2-40B4-BE49-F238E27FC236}">
                      <a16:creationId xmlns:a16="http://schemas.microsoft.com/office/drawing/2014/main" id="{A00B6E68-18B6-4492-A044-ECB8E947DD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36" y="1865"/>
                  <a:ext cx="31" cy="51"/>
                </a:xfrm>
                <a:custGeom>
                  <a:avLst/>
                  <a:gdLst>
                    <a:gd name="T0" fmla="*/ 28 w 31"/>
                    <a:gd name="T1" fmla="*/ 0 h 51"/>
                    <a:gd name="T2" fmla="*/ 28 w 31"/>
                    <a:gd name="T3" fmla="*/ 0 h 51"/>
                    <a:gd name="T4" fmla="*/ 29 w 31"/>
                    <a:gd name="T5" fmla="*/ 0 h 51"/>
                    <a:gd name="T6" fmla="*/ 26 w 31"/>
                    <a:gd name="T7" fmla="*/ 1 h 51"/>
                    <a:gd name="T8" fmla="*/ 23 w 31"/>
                    <a:gd name="T9" fmla="*/ 3 h 51"/>
                    <a:gd name="T10" fmla="*/ 22 w 31"/>
                    <a:gd name="T11" fmla="*/ 4 h 51"/>
                    <a:gd name="T12" fmla="*/ 21 w 31"/>
                    <a:gd name="T13" fmla="*/ 5 h 51"/>
                    <a:gd name="T14" fmla="*/ 21 w 31"/>
                    <a:gd name="T15" fmla="*/ 5 h 51"/>
                    <a:gd name="T16" fmla="*/ 19 w 31"/>
                    <a:gd name="T17" fmla="*/ 10 h 51"/>
                    <a:gd name="T18" fmla="*/ 18 w 31"/>
                    <a:gd name="T19" fmla="*/ 15 h 51"/>
                    <a:gd name="T20" fmla="*/ 16 w 31"/>
                    <a:gd name="T21" fmla="*/ 22 h 51"/>
                    <a:gd name="T22" fmla="*/ 14 w 31"/>
                    <a:gd name="T23" fmla="*/ 24 h 51"/>
                    <a:gd name="T24" fmla="*/ 11 w 31"/>
                    <a:gd name="T25" fmla="*/ 26 h 51"/>
                    <a:gd name="T26" fmla="*/ 11 w 31"/>
                    <a:gd name="T27" fmla="*/ 26 h 51"/>
                    <a:gd name="T28" fmla="*/ 7 w 31"/>
                    <a:gd name="T29" fmla="*/ 31 h 51"/>
                    <a:gd name="T30" fmla="*/ 4 w 31"/>
                    <a:gd name="T31" fmla="*/ 34 h 51"/>
                    <a:gd name="T32" fmla="*/ 3 w 31"/>
                    <a:gd name="T33" fmla="*/ 38 h 51"/>
                    <a:gd name="T34" fmla="*/ 2 w 31"/>
                    <a:gd name="T35" fmla="*/ 41 h 51"/>
                    <a:gd name="T36" fmla="*/ 2 w 31"/>
                    <a:gd name="T37" fmla="*/ 41 h 51"/>
                    <a:gd name="T38" fmla="*/ 0 w 31"/>
                    <a:gd name="T39" fmla="*/ 49 h 51"/>
                    <a:gd name="T40" fmla="*/ 0 w 31"/>
                    <a:gd name="T41" fmla="*/ 51 h 51"/>
                    <a:gd name="T42" fmla="*/ 2 w 31"/>
                    <a:gd name="T43" fmla="*/ 50 h 51"/>
                    <a:gd name="T44" fmla="*/ 2 w 31"/>
                    <a:gd name="T45" fmla="*/ 50 h 51"/>
                    <a:gd name="T46" fmla="*/ 6 w 31"/>
                    <a:gd name="T47" fmla="*/ 47 h 51"/>
                    <a:gd name="T48" fmla="*/ 8 w 31"/>
                    <a:gd name="T49" fmla="*/ 43 h 51"/>
                    <a:gd name="T50" fmla="*/ 10 w 31"/>
                    <a:gd name="T51" fmla="*/ 40 h 51"/>
                    <a:gd name="T52" fmla="*/ 11 w 31"/>
                    <a:gd name="T53" fmla="*/ 37 h 51"/>
                    <a:gd name="T54" fmla="*/ 11 w 31"/>
                    <a:gd name="T55" fmla="*/ 37 h 51"/>
                    <a:gd name="T56" fmla="*/ 13 w 31"/>
                    <a:gd name="T57" fmla="*/ 33 h 51"/>
                    <a:gd name="T58" fmla="*/ 13 w 31"/>
                    <a:gd name="T59" fmla="*/ 28 h 51"/>
                    <a:gd name="T60" fmla="*/ 14 w 31"/>
                    <a:gd name="T61" fmla="*/ 26 h 51"/>
                    <a:gd name="T62" fmla="*/ 16 w 31"/>
                    <a:gd name="T63" fmla="*/ 25 h 51"/>
                    <a:gd name="T64" fmla="*/ 18 w 31"/>
                    <a:gd name="T65" fmla="*/ 24 h 51"/>
                    <a:gd name="T66" fmla="*/ 21 w 31"/>
                    <a:gd name="T67" fmla="*/ 24 h 51"/>
                    <a:gd name="T68" fmla="*/ 21 w 31"/>
                    <a:gd name="T69" fmla="*/ 24 h 51"/>
                    <a:gd name="T70" fmla="*/ 24 w 31"/>
                    <a:gd name="T71" fmla="*/ 24 h 51"/>
                    <a:gd name="T72" fmla="*/ 26 w 31"/>
                    <a:gd name="T73" fmla="*/ 23 h 51"/>
                    <a:gd name="T74" fmla="*/ 28 w 31"/>
                    <a:gd name="T75" fmla="*/ 22 h 51"/>
                    <a:gd name="T76" fmla="*/ 29 w 31"/>
                    <a:gd name="T77" fmla="*/ 21 h 51"/>
                    <a:gd name="T78" fmla="*/ 31 w 31"/>
                    <a:gd name="T79" fmla="*/ 13 h 51"/>
                    <a:gd name="T80" fmla="*/ 31 w 31"/>
                    <a:gd name="T81" fmla="*/ 13 h 51"/>
                    <a:gd name="T82" fmla="*/ 31 w 31"/>
                    <a:gd name="T83" fmla="*/ 8 h 51"/>
                    <a:gd name="T84" fmla="*/ 30 w 31"/>
                    <a:gd name="T85" fmla="*/ 5 h 51"/>
                    <a:gd name="T86" fmla="*/ 28 w 31"/>
                    <a:gd name="T87" fmla="*/ 0 h 51"/>
                    <a:gd name="T88" fmla="*/ 28 w 31"/>
                    <a:gd name="T89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31" h="51">
                      <a:moveTo>
                        <a:pt x="28" y="0"/>
                      </a:moveTo>
                      <a:lnTo>
                        <a:pt x="28" y="0"/>
                      </a:lnTo>
                      <a:lnTo>
                        <a:pt x="29" y="0"/>
                      </a:lnTo>
                      <a:lnTo>
                        <a:pt x="26" y="1"/>
                      </a:lnTo>
                      <a:lnTo>
                        <a:pt x="23" y="3"/>
                      </a:lnTo>
                      <a:lnTo>
                        <a:pt x="22" y="4"/>
                      </a:lnTo>
                      <a:lnTo>
                        <a:pt x="21" y="5"/>
                      </a:lnTo>
                      <a:lnTo>
                        <a:pt x="21" y="5"/>
                      </a:lnTo>
                      <a:lnTo>
                        <a:pt x="19" y="10"/>
                      </a:lnTo>
                      <a:lnTo>
                        <a:pt x="18" y="15"/>
                      </a:lnTo>
                      <a:lnTo>
                        <a:pt x="16" y="22"/>
                      </a:lnTo>
                      <a:lnTo>
                        <a:pt x="14" y="24"/>
                      </a:lnTo>
                      <a:lnTo>
                        <a:pt x="11" y="26"/>
                      </a:lnTo>
                      <a:lnTo>
                        <a:pt x="11" y="26"/>
                      </a:lnTo>
                      <a:lnTo>
                        <a:pt x="7" y="31"/>
                      </a:lnTo>
                      <a:lnTo>
                        <a:pt x="4" y="34"/>
                      </a:lnTo>
                      <a:lnTo>
                        <a:pt x="3" y="38"/>
                      </a:lnTo>
                      <a:lnTo>
                        <a:pt x="2" y="41"/>
                      </a:lnTo>
                      <a:lnTo>
                        <a:pt x="2" y="41"/>
                      </a:lnTo>
                      <a:lnTo>
                        <a:pt x="0" y="49"/>
                      </a:lnTo>
                      <a:lnTo>
                        <a:pt x="0" y="51"/>
                      </a:lnTo>
                      <a:lnTo>
                        <a:pt x="2" y="50"/>
                      </a:lnTo>
                      <a:lnTo>
                        <a:pt x="2" y="50"/>
                      </a:lnTo>
                      <a:lnTo>
                        <a:pt x="6" y="47"/>
                      </a:lnTo>
                      <a:lnTo>
                        <a:pt x="8" y="43"/>
                      </a:lnTo>
                      <a:lnTo>
                        <a:pt x="10" y="40"/>
                      </a:lnTo>
                      <a:lnTo>
                        <a:pt x="11" y="37"/>
                      </a:lnTo>
                      <a:lnTo>
                        <a:pt x="11" y="37"/>
                      </a:lnTo>
                      <a:lnTo>
                        <a:pt x="13" y="33"/>
                      </a:lnTo>
                      <a:lnTo>
                        <a:pt x="13" y="28"/>
                      </a:lnTo>
                      <a:lnTo>
                        <a:pt x="14" y="26"/>
                      </a:lnTo>
                      <a:lnTo>
                        <a:pt x="16" y="25"/>
                      </a:lnTo>
                      <a:lnTo>
                        <a:pt x="18" y="24"/>
                      </a:lnTo>
                      <a:lnTo>
                        <a:pt x="21" y="24"/>
                      </a:lnTo>
                      <a:lnTo>
                        <a:pt x="21" y="24"/>
                      </a:lnTo>
                      <a:lnTo>
                        <a:pt x="24" y="24"/>
                      </a:lnTo>
                      <a:lnTo>
                        <a:pt x="26" y="23"/>
                      </a:lnTo>
                      <a:lnTo>
                        <a:pt x="28" y="22"/>
                      </a:lnTo>
                      <a:lnTo>
                        <a:pt x="29" y="21"/>
                      </a:lnTo>
                      <a:lnTo>
                        <a:pt x="31" y="13"/>
                      </a:lnTo>
                      <a:lnTo>
                        <a:pt x="31" y="13"/>
                      </a:lnTo>
                      <a:lnTo>
                        <a:pt x="31" y="8"/>
                      </a:lnTo>
                      <a:lnTo>
                        <a:pt x="30" y="5"/>
                      </a:lnTo>
                      <a:lnTo>
                        <a:pt x="28" y="0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86" name="Freeform 114">
                  <a:extLst>
                    <a:ext uri="{FF2B5EF4-FFF2-40B4-BE49-F238E27FC236}">
                      <a16:creationId xmlns:a16="http://schemas.microsoft.com/office/drawing/2014/main" id="{1E367343-AED8-4635-8B0D-1AD8B51C86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67" y="1882"/>
                  <a:ext cx="4" cy="4"/>
                </a:xfrm>
                <a:custGeom>
                  <a:avLst/>
                  <a:gdLst>
                    <a:gd name="T0" fmla="*/ 1 w 4"/>
                    <a:gd name="T1" fmla="*/ 1 h 4"/>
                    <a:gd name="T2" fmla="*/ 1 w 4"/>
                    <a:gd name="T3" fmla="*/ 1 h 4"/>
                    <a:gd name="T4" fmla="*/ 0 w 4"/>
                    <a:gd name="T5" fmla="*/ 4 h 4"/>
                    <a:gd name="T6" fmla="*/ 0 w 4"/>
                    <a:gd name="T7" fmla="*/ 4 h 4"/>
                    <a:gd name="T8" fmla="*/ 1 w 4"/>
                    <a:gd name="T9" fmla="*/ 4 h 4"/>
                    <a:gd name="T10" fmla="*/ 1 w 4"/>
                    <a:gd name="T11" fmla="*/ 4 h 4"/>
                    <a:gd name="T12" fmla="*/ 3 w 4"/>
                    <a:gd name="T13" fmla="*/ 3 h 4"/>
                    <a:gd name="T14" fmla="*/ 4 w 4"/>
                    <a:gd name="T15" fmla="*/ 1 h 4"/>
                    <a:gd name="T16" fmla="*/ 4 w 4"/>
                    <a:gd name="T17" fmla="*/ 1 h 4"/>
                    <a:gd name="T18" fmla="*/ 3 w 4"/>
                    <a:gd name="T19" fmla="*/ 0 h 4"/>
                    <a:gd name="T20" fmla="*/ 2 w 4"/>
                    <a:gd name="T21" fmla="*/ 0 h 4"/>
                    <a:gd name="T22" fmla="*/ 1 w 4"/>
                    <a:gd name="T23" fmla="*/ 1 h 4"/>
                    <a:gd name="T24" fmla="*/ 1 w 4"/>
                    <a:gd name="T2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" h="4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1" y="4"/>
                      </a:lnTo>
                      <a:lnTo>
                        <a:pt x="1" y="4"/>
                      </a:lnTo>
                      <a:lnTo>
                        <a:pt x="3" y="3"/>
                      </a:lnTo>
                      <a:lnTo>
                        <a:pt x="4" y="1"/>
                      </a:lnTo>
                      <a:lnTo>
                        <a:pt x="4" y="1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87" name="Freeform 115">
                  <a:extLst>
                    <a:ext uri="{FF2B5EF4-FFF2-40B4-BE49-F238E27FC236}">
                      <a16:creationId xmlns:a16="http://schemas.microsoft.com/office/drawing/2014/main" id="{6E0348CC-B153-493D-BBC1-CBE59CA5DA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8" y="1872"/>
                  <a:ext cx="8" cy="14"/>
                </a:xfrm>
                <a:custGeom>
                  <a:avLst/>
                  <a:gdLst>
                    <a:gd name="T0" fmla="*/ 4 w 8"/>
                    <a:gd name="T1" fmla="*/ 10 h 14"/>
                    <a:gd name="T2" fmla="*/ 4 w 8"/>
                    <a:gd name="T3" fmla="*/ 10 h 14"/>
                    <a:gd name="T4" fmla="*/ 1 w 8"/>
                    <a:gd name="T5" fmla="*/ 11 h 14"/>
                    <a:gd name="T6" fmla="*/ 0 w 8"/>
                    <a:gd name="T7" fmla="*/ 12 h 14"/>
                    <a:gd name="T8" fmla="*/ 0 w 8"/>
                    <a:gd name="T9" fmla="*/ 13 h 14"/>
                    <a:gd name="T10" fmla="*/ 0 w 8"/>
                    <a:gd name="T11" fmla="*/ 13 h 14"/>
                    <a:gd name="T12" fmla="*/ 1 w 8"/>
                    <a:gd name="T13" fmla="*/ 14 h 14"/>
                    <a:gd name="T14" fmla="*/ 3 w 8"/>
                    <a:gd name="T15" fmla="*/ 14 h 14"/>
                    <a:gd name="T16" fmla="*/ 6 w 8"/>
                    <a:gd name="T17" fmla="*/ 14 h 14"/>
                    <a:gd name="T18" fmla="*/ 7 w 8"/>
                    <a:gd name="T19" fmla="*/ 13 h 14"/>
                    <a:gd name="T20" fmla="*/ 7 w 8"/>
                    <a:gd name="T21" fmla="*/ 13 h 14"/>
                    <a:gd name="T22" fmla="*/ 8 w 8"/>
                    <a:gd name="T23" fmla="*/ 6 h 14"/>
                    <a:gd name="T24" fmla="*/ 8 w 8"/>
                    <a:gd name="T25" fmla="*/ 3 h 14"/>
                    <a:gd name="T26" fmla="*/ 8 w 8"/>
                    <a:gd name="T27" fmla="*/ 1 h 14"/>
                    <a:gd name="T28" fmla="*/ 8 w 8"/>
                    <a:gd name="T29" fmla="*/ 1 h 14"/>
                    <a:gd name="T30" fmla="*/ 5 w 8"/>
                    <a:gd name="T31" fmla="*/ 0 h 14"/>
                    <a:gd name="T32" fmla="*/ 5 w 8"/>
                    <a:gd name="T33" fmla="*/ 0 h 14"/>
                    <a:gd name="T34" fmla="*/ 4 w 8"/>
                    <a:gd name="T35" fmla="*/ 1 h 14"/>
                    <a:gd name="T36" fmla="*/ 4 w 8"/>
                    <a:gd name="T37" fmla="*/ 1 h 14"/>
                    <a:gd name="T38" fmla="*/ 4 w 8"/>
                    <a:gd name="T39" fmla="*/ 10 h 14"/>
                    <a:gd name="T40" fmla="*/ 4 w 8"/>
                    <a:gd name="T41" fmla="*/ 1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8" h="14">
                      <a:moveTo>
                        <a:pt x="4" y="10"/>
                      </a:moveTo>
                      <a:lnTo>
                        <a:pt x="4" y="10"/>
                      </a:lnTo>
                      <a:lnTo>
                        <a:pt x="1" y="11"/>
                      </a:lnTo>
                      <a:lnTo>
                        <a:pt x="0" y="12"/>
                      </a:lnTo>
                      <a:lnTo>
                        <a:pt x="0" y="13"/>
                      </a:lnTo>
                      <a:lnTo>
                        <a:pt x="0" y="13"/>
                      </a:lnTo>
                      <a:lnTo>
                        <a:pt x="1" y="14"/>
                      </a:lnTo>
                      <a:lnTo>
                        <a:pt x="3" y="14"/>
                      </a:lnTo>
                      <a:lnTo>
                        <a:pt x="6" y="14"/>
                      </a:lnTo>
                      <a:lnTo>
                        <a:pt x="7" y="13"/>
                      </a:lnTo>
                      <a:lnTo>
                        <a:pt x="7" y="13"/>
                      </a:lnTo>
                      <a:lnTo>
                        <a:pt x="8" y="6"/>
                      </a:lnTo>
                      <a:lnTo>
                        <a:pt x="8" y="3"/>
                      </a:lnTo>
                      <a:lnTo>
                        <a:pt x="8" y="1"/>
                      </a:lnTo>
                      <a:lnTo>
                        <a:pt x="8" y="1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4" y="1"/>
                      </a:lnTo>
                      <a:lnTo>
                        <a:pt x="4" y="1"/>
                      </a:lnTo>
                      <a:lnTo>
                        <a:pt x="4" y="10"/>
                      </a:lnTo>
                      <a:lnTo>
                        <a:pt x="4" y="1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88" name="Freeform 116">
                  <a:extLst>
                    <a:ext uri="{FF2B5EF4-FFF2-40B4-BE49-F238E27FC236}">
                      <a16:creationId xmlns:a16="http://schemas.microsoft.com/office/drawing/2014/main" id="{20B6BE15-6A6A-41B0-8A77-78F60F1A90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65" y="1892"/>
                  <a:ext cx="15" cy="31"/>
                </a:xfrm>
                <a:custGeom>
                  <a:avLst/>
                  <a:gdLst>
                    <a:gd name="T0" fmla="*/ 3 w 15"/>
                    <a:gd name="T1" fmla="*/ 1 h 31"/>
                    <a:gd name="T2" fmla="*/ 3 w 15"/>
                    <a:gd name="T3" fmla="*/ 1 h 31"/>
                    <a:gd name="T4" fmla="*/ 3 w 15"/>
                    <a:gd name="T5" fmla="*/ 5 h 31"/>
                    <a:gd name="T6" fmla="*/ 3 w 15"/>
                    <a:gd name="T7" fmla="*/ 7 h 31"/>
                    <a:gd name="T8" fmla="*/ 2 w 15"/>
                    <a:gd name="T9" fmla="*/ 8 h 31"/>
                    <a:gd name="T10" fmla="*/ 2 w 15"/>
                    <a:gd name="T11" fmla="*/ 8 h 31"/>
                    <a:gd name="T12" fmla="*/ 0 w 15"/>
                    <a:gd name="T13" fmla="*/ 9 h 31"/>
                    <a:gd name="T14" fmla="*/ 0 w 15"/>
                    <a:gd name="T15" fmla="*/ 13 h 31"/>
                    <a:gd name="T16" fmla="*/ 0 w 15"/>
                    <a:gd name="T17" fmla="*/ 21 h 31"/>
                    <a:gd name="T18" fmla="*/ 0 w 15"/>
                    <a:gd name="T19" fmla="*/ 21 h 31"/>
                    <a:gd name="T20" fmla="*/ 0 w 15"/>
                    <a:gd name="T21" fmla="*/ 24 h 31"/>
                    <a:gd name="T22" fmla="*/ 2 w 15"/>
                    <a:gd name="T23" fmla="*/ 25 h 31"/>
                    <a:gd name="T24" fmla="*/ 3 w 15"/>
                    <a:gd name="T25" fmla="*/ 25 h 31"/>
                    <a:gd name="T26" fmla="*/ 3 w 15"/>
                    <a:gd name="T27" fmla="*/ 27 h 31"/>
                    <a:gd name="T28" fmla="*/ 3 w 15"/>
                    <a:gd name="T29" fmla="*/ 27 h 31"/>
                    <a:gd name="T30" fmla="*/ 4 w 15"/>
                    <a:gd name="T31" fmla="*/ 30 h 31"/>
                    <a:gd name="T32" fmla="*/ 6 w 15"/>
                    <a:gd name="T33" fmla="*/ 31 h 31"/>
                    <a:gd name="T34" fmla="*/ 8 w 15"/>
                    <a:gd name="T35" fmla="*/ 31 h 31"/>
                    <a:gd name="T36" fmla="*/ 9 w 15"/>
                    <a:gd name="T37" fmla="*/ 29 h 31"/>
                    <a:gd name="T38" fmla="*/ 9 w 15"/>
                    <a:gd name="T39" fmla="*/ 29 h 31"/>
                    <a:gd name="T40" fmla="*/ 11 w 15"/>
                    <a:gd name="T41" fmla="*/ 27 h 31"/>
                    <a:gd name="T42" fmla="*/ 13 w 15"/>
                    <a:gd name="T43" fmla="*/ 26 h 31"/>
                    <a:gd name="T44" fmla="*/ 14 w 15"/>
                    <a:gd name="T45" fmla="*/ 23 h 31"/>
                    <a:gd name="T46" fmla="*/ 15 w 15"/>
                    <a:gd name="T47" fmla="*/ 20 h 31"/>
                    <a:gd name="T48" fmla="*/ 15 w 15"/>
                    <a:gd name="T49" fmla="*/ 20 h 31"/>
                    <a:gd name="T50" fmla="*/ 14 w 15"/>
                    <a:gd name="T51" fmla="*/ 8 h 31"/>
                    <a:gd name="T52" fmla="*/ 14 w 15"/>
                    <a:gd name="T53" fmla="*/ 2 h 31"/>
                    <a:gd name="T54" fmla="*/ 11 w 15"/>
                    <a:gd name="T55" fmla="*/ 0 h 31"/>
                    <a:gd name="T56" fmla="*/ 11 w 15"/>
                    <a:gd name="T57" fmla="*/ 0 h 31"/>
                    <a:gd name="T58" fmla="*/ 9 w 15"/>
                    <a:gd name="T59" fmla="*/ 0 h 31"/>
                    <a:gd name="T60" fmla="*/ 6 w 15"/>
                    <a:gd name="T61" fmla="*/ 0 h 31"/>
                    <a:gd name="T62" fmla="*/ 3 w 15"/>
                    <a:gd name="T63" fmla="*/ 1 h 31"/>
                    <a:gd name="T64" fmla="*/ 3 w 15"/>
                    <a:gd name="T65" fmla="*/ 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5" h="3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3" y="5"/>
                      </a:lnTo>
                      <a:lnTo>
                        <a:pt x="3" y="7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0" y="9"/>
                      </a:lnTo>
                      <a:lnTo>
                        <a:pt x="0" y="13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0" y="24"/>
                      </a:lnTo>
                      <a:lnTo>
                        <a:pt x="2" y="25"/>
                      </a:lnTo>
                      <a:lnTo>
                        <a:pt x="3" y="25"/>
                      </a:lnTo>
                      <a:lnTo>
                        <a:pt x="3" y="27"/>
                      </a:lnTo>
                      <a:lnTo>
                        <a:pt x="3" y="27"/>
                      </a:lnTo>
                      <a:lnTo>
                        <a:pt x="4" y="30"/>
                      </a:lnTo>
                      <a:lnTo>
                        <a:pt x="6" y="31"/>
                      </a:lnTo>
                      <a:lnTo>
                        <a:pt x="8" y="31"/>
                      </a:lnTo>
                      <a:lnTo>
                        <a:pt x="9" y="29"/>
                      </a:lnTo>
                      <a:lnTo>
                        <a:pt x="9" y="29"/>
                      </a:lnTo>
                      <a:lnTo>
                        <a:pt x="11" y="27"/>
                      </a:lnTo>
                      <a:lnTo>
                        <a:pt x="13" y="26"/>
                      </a:lnTo>
                      <a:lnTo>
                        <a:pt x="14" y="23"/>
                      </a:lnTo>
                      <a:lnTo>
                        <a:pt x="15" y="20"/>
                      </a:lnTo>
                      <a:lnTo>
                        <a:pt x="15" y="20"/>
                      </a:lnTo>
                      <a:lnTo>
                        <a:pt x="14" y="8"/>
                      </a:lnTo>
                      <a:lnTo>
                        <a:pt x="14" y="2"/>
                      </a:lnTo>
                      <a:lnTo>
                        <a:pt x="11" y="0"/>
                      </a:lnTo>
                      <a:lnTo>
                        <a:pt x="11" y="0"/>
                      </a:lnTo>
                      <a:lnTo>
                        <a:pt x="9" y="0"/>
                      </a:lnTo>
                      <a:lnTo>
                        <a:pt x="6" y="0"/>
                      </a:lnTo>
                      <a:lnTo>
                        <a:pt x="3" y="1"/>
                      </a:lnTo>
                      <a:lnTo>
                        <a:pt x="3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89" name="Freeform 117">
                  <a:extLst>
                    <a:ext uri="{FF2B5EF4-FFF2-40B4-BE49-F238E27FC236}">
                      <a16:creationId xmlns:a16="http://schemas.microsoft.com/office/drawing/2014/main" id="{0B34A374-3A87-433C-9609-47E3F61A41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50" y="1900"/>
                  <a:ext cx="11" cy="27"/>
                </a:xfrm>
                <a:custGeom>
                  <a:avLst/>
                  <a:gdLst>
                    <a:gd name="T0" fmla="*/ 11 w 11"/>
                    <a:gd name="T1" fmla="*/ 0 h 27"/>
                    <a:gd name="T2" fmla="*/ 11 w 11"/>
                    <a:gd name="T3" fmla="*/ 0 h 27"/>
                    <a:gd name="T4" fmla="*/ 10 w 11"/>
                    <a:gd name="T5" fmla="*/ 4 h 27"/>
                    <a:gd name="T6" fmla="*/ 8 w 11"/>
                    <a:gd name="T7" fmla="*/ 8 h 27"/>
                    <a:gd name="T8" fmla="*/ 8 w 11"/>
                    <a:gd name="T9" fmla="*/ 8 h 27"/>
                    <a:gd name="T10" fmla="*/ 8 w 11"/>
                    <a:gd name="T11" fmla="*/ 12 h 27"/>
                    <a:gd name="T12" fmla="*/ 7 w 11"/>
                    <a:gd name="T13" fmla="*/ 15 h 27"/>
                    <a:gd name="T14" fmla="*/ 7 w 11"/>
                    <a:gd name="T15" fmla="*/ 17 h 27"/>
                    <a:gd name="T16" fmla="*/ 6 w 11"/>
                    <a:gd name="T17" fmla="*/ 18 h 27"/>
                    <a:gd name="T18" fmla="*/ 6 w 11"/>
                    <a:gd name="T19" fmla="*/ 18 h 27"/>
                    <a:gd name="T20" fmla="*/ 5 w 11"/>
                    <a:gd name="T21" fmla="*/ 19 h 27"/>
                    <a:gd name="T22" fmla="*/ 4 w 11"/>
                    <a:gd name="T23" fmla="*/ 20 h 27"/>
                    <a:gd name="T24" fmla="*/ 4 w 11"/>
                    <a:gd name="T25" fmla="*/ 23 h 27"/>
                    <a:gd name="T26" fmla="*/ 4 w 11"/>
                    <a:gd name="T27" fmla="*/ 23 h 27"/>
                    <a:gd name="T28" fmla="*/ 3 w 11"/>
                    <a:gd name="T29" fmla="*/ 26 h 27"/>
                    <a:gd name="T30" fmla="*/ 2 w 11"/>
                    <a:gd name="T31" fmla="*/ 27 h 27"/>
                    <a:gd name="T32" fmla="*/ 1 w 11"/>
                    <a:gd name="T33" fmla="*/ 27 h 27"/>
                    <a:gd name="T34" fmla="*/ 1 w 11"/>
                    <a:gd name="T35" fmla="*/ 26 h 27"/>
                    <a:gd name="T36" fmla="*/ 0 w 11"/>
                    <a:gd name="T37" fmla="*/ 22 h 27"/>
                    <a:gd name="T38" fmla="*/ 0 w 11"/>
                    <a:gd name="T39" fmla="*/ 22 h 27"/>
                    <a:gd name="T40" fmla="*/ 1 w 11"/>
                    <a:gd name="T41" fmla="*/ 18 h 27"/>
                    <a:gd name="T42" fmla="*/ 2 w 11"/>
                    <a:gd name="T43" fmla="*/ 16 h 27"/>
                    <a:gd name="T44" fmla="*/ 3 w 11"/>
                    <a:gd name="T45" fmla="*/ 14 h 27"/>
                    <a:gd name="T46" fmla="*/ 3 w 11"/>
                    <a:gd name="T47" fmla="*/ 12 h 27"/>
                    <a:gd name="T48" fmla="*/ 3 w 11"/>
                    <a:gd name="T49" fmla="*/ 12 h 27"/>
                    <a:gd name="T50" fmla="*/ 4 w 11"/>
                    <a:gd name="T51" fmla="*/ 8 h 27"/>
                    <a:gd name="T52" fmla="*/ 5 w 11"/>
                    <a:gd name="T53" fmla="*/ 7 h 27"/>
                    <a:gd name="T54" fmla="*/ 6 w 11"/>
                    <a:gd name="T55" fmla="*/ 6 h 27"/>
                    <a:gd name="T56" fmla="*/ 7 w 11"/>
                    <a:gd name="T57" fmla="*/ 4 h 27"/>
                    <a:gd name="T58" fmla="*/ 7 w 11"/>
                    <a:gd name="T59" fmla="*/ 4 h 27"/>
                    <a:gd name="T60" fmla="*/ 8 w 11"/>
                    <a:gd name="T61" fmla="*/ 1 h 27"/>
                    <a:gd name="T62" fmla="*/ 9 w 11"/>
                    <a:gd name="T63" fmla="*/ 0 h 27"/>
                    <a:gd name="T64" fmla="*/ 11 w 11"/>
                    <a:gd name="T65" fmla="*/ 0 h 27"/>
                    <a:gd name="T66" fmla="*/ 11 w 11"/>
                    <a:gd name="T67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1" h="27">
                      <a:moveTo>
                        <a:pt x="11" y="0"/>
                      </a:moveTo>
                      <a:lnTo>
                        <a:pt x="11" y="0"/>
                      </a:lnTo>
                      <a:lnTo>
                        <a:pt x="10" y="4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8" y="12"/>
                      </a:lnTo>
                      <a:lnTo>
                        <a:pt x="7" y="15"/>
                      </a:lnTo>
                      <a:lnTo>
                        <a:pt x="7" y="17"/>
                      </a:lnTo>
                      <a:lnTo>
                        <a:pt x="6" y="18"/>
                      </a:lnTo>
                      <a:lnTo>
                        <a:pt x="6" y="18"/>
                      </a:lnTo>
                      <a:lnTo>
                        <a:pt x="5" y="19"/>
                      </a:lnTo>
                      <a:lnTo>
                        <a:pt x="4" y="20"/>
                      </a:lnTo>
                      <a:lnTo>
                        <a:pt x="4" y="23"/>
                      </a:lnTo>
                      <a:lnTo>
                        <a:pt x="4" y="23"/>
                      </a:lnTo>
                      <a:lnTo>
                        <a:pt x="3" y="26"/>
                      </a:lnTo>
                      <a:lnTo>
                        <a:pt x="2" y="27"/>
                      </a:lnTo>
                      <a:lnTo>
                        <a:pt x="1" y="27"/>
                      </a:lnTo>
                      <a:lnTo>
                        <a:pt x="1" y="26"/>
                      </a:lnTo>
                      <a:lnTo>
                        <a:pt x="0" y="22"/>
                      </a:lnTo>
                      <a:lnTo>
                        <a:pt x="0" y="22"/>
                      </a:lnTo>
                      <a:lnTo>
                        <a:pt x="1" y="18"/>
                      </a:lnTo>
                      <a:lnTo>
                        <a:pt x="2" y="16"/>
                      </a:lnTo>
                      <a:lnTo>
                        <a:pt x="3" y="14"/>
                      </a:lnTo>
                      <a:lnTo>
                        <a:pt x="3" y="12"/>
                      </a:lnTo>
                      <a:lnTo>
                        <a:pt x="3" y="12"/>
                      </a:lnTo>
                      <a:lnTo>
                        <a:pt x="4" y="8"/>
                      </a:lnTo>
                      <a:lnTo>
                        <a:pt x="5" y="7"/>
                      </a:lnTo>
                      <a:lnTo>
                        <a:pt x="6" y="6"/>
                      </a:lnTo>
                      <a:lnTo>
                        <a:pt x="7" y="4"/>
                      </a:lnTo>
                      <a:lnTo>
                        <a:pt x="7" y="4"/>
                      </a:lnTo>
                      <a:lnTo>
                        <a:pt x="8" y="1"/>
                      </a:lnTo>
                      <a:lnTo>
                        <a:pt x="9" y="0"/>
                      </a:lnTo>
                      <a:lnTo>
                        <a:pt x="11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90" name="Freeform 118">
                  <a:extLst>
                    <a:ext uri="{FF2B5EF4-FFF2-40B4-BE49-F238E27FC236}">
                      <a16:creationId xmlns:a16="http://schemas.microsoft.com/office/drawing/2014/main" id="{D447F00C-13C9-41D5-9E41-23D9F9D5DD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29" y="1917"/>
                  <a:ext cx="8" cy="8"/>
                </a:xfrm>
                <a:custGeom>
                  <a:avLst/>
                  <a:gdLst>
                    <a:gd name="T0" fmla="*/ 4 w 8"/>
                    <a:gd name="T1" fmla="*/ 1 h 8"/>
                    <a:gd name="T2" fmla="*/ 4 w 8"/>
                    <a:gd name="T3" fmla="*/ 1 h 8"/>
                    <a:gd name="T4" fmla="*/ 3 w 8"/>
                    <a:gd name="T5" fmla="*/ 2 h 8"/>
                    <a:gd name="T6" fmla="*/ 2 w 8"/>
                    <a:gd name="T7" fmla="*/ 2 h 8"/>
                    <a:gd name="T8" fmla="*/ 0 w 8"/>
                    <a:gd name="T9" fmla="*/ 3 h 8"/>
                    <a:gd name="T10" fmla="*/ 0 w 8"/>
                    <a:gd name="T11" fmla="*/ 4 h 8"/>
                    <a:gd name="T12" fmla="*/ 0 w 8"/>
                    <a:gd name="T13" fmla="*/ 4 h 8"/>
                    <a:gd name="T14" fmla="*/ 0 w 8"/>
                    <a:gd name="T15" fmla="*/ 6 h 8"/>
                    <a:gd name="T16" fmla="*/ 1 w 8"/>
                    <a:gd name="T17" fmla="*/ 8 h 8"/>
                    <a:gd name="T18" fmla="*/ 2 w 8"/>
                    <a:gd name="T19" fmla="*/ 8 h 8"/>
                    <a:gd name="T20" fmla="*/ 4 w 8"/>
                    <a:gd name="T21" fmla="*/ 6 h 8"/>
                    <a:gd name="T22" fmla="*/ 4 w 8"/>
                    <a:gd name="T23" fmla="*/ 6 h 8"/>
                    <a:gd name="T24" fmla="*/ 8 w 8"/>
                    <a:gd name="T25" fmla="*/ 3 h 8"/>
                    <a:gd name="T26" fmla="*/ 8 w 8"/>
                    <a:gd name="T27" fmla="*/ 2 h 8"/>
                    <a:gd name="T28" fmla="*/ 8 w 8"/>
                    <a:gd name="T29" fmla="*/ 1 h 8"/>
                    <a:gd name="T30" fmla="*/ 8 w 8"/>
                    <a:gd name="T31" fmla="*/ 1 h 8"/>
                    <a:gd name="T32" fmla="*/ 7 w 8"/>
                    <a:gd name="T33" fmla="*/ 0 h 8"/>
                    <a:gd name="T34" fmla="*/ 6 w 8"/>
                    <a:gd name="T35" fmla="*/ 0 h 8"/>
                    <a:gd name="T36" fmla="*/ 4 w 8"/>
                    <a:gd name="T37" fmla="*/ 1 h 8"/>
                    <a:gd name="T38" fmla="*/ 4 w 8"/>
                    <a:gd name="T3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" h="8">
                      <a:moveTo>
                        <a:pt x="4" y="1"/>
                      </a:moveTo>
                      <a:lnTo>
                        <a:pt x="4" y="1"/>
                      </a:lnTo>
                      <a:lnTo>
                        <a:pt x="3" y="2"/>
                      </a:lnTo>
                      <a:lnTo>
                        <a:pt x="2" y="2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1" y="8"/>
                      </a:lnTo>
                      <a:lnTo>
                        <a:pt x="2" y="8"/>
                      </a:lnTo>
                      <a:lnTo>
                        <a:pt x="4" y="6"/>
                      </a:lnTo>
                      <a:lnTo>
                        <a:pt x="4" y="6"/>
                      </a:lnTo>
                      <a:lnTo>
                        <a:pt x="8" y="3"/>
                      </a:lnTo>
                      <a:lnTo>
                        <a:pt x="8" y="2"/>
                      </a:lnTo>
                      <a:lnTo>
                        <a:pt x="8" y="1"/>
                      </a:lnTo>
                      <a:lnTo>
                        <a:pt x="8" y="1"/>
                      </a:lnTo>
                      <a:lnTo>
                        <a:pt x="7" y="0"/>
                      </a:lnTo>
                      <a:lnTo>
                        <a:pt x="6" y="0"/>
                      </a:lnTo>
                      <a:lnTo>
                        <a:pt x="4" y="1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91" name="Freeform 119">
                  <a:extLst>
                    <a:ext uri="{FF2B5EF4-FFF2-40B4-BE49-F238E27FC236}">
                      <a16:creationId xmlns:a16="http://schemas.microsoft.com/office/drawing/2014/main" id="{59871ECB-1BEF-4379-85A9-BAAFBE9006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41" y="2514"/>
                  <a:ext cx="11" cy="19"/>
                </a:xfrm>
                <a:custGeom>
                  <a:avLst/>
                  <a:gdLst>
                    <a:gd name="T0" fmla="*/ 0 w 11"/>
                    <a:gd name="T1" fmla="*/ 0 h 19"/>
                    <a:gd name="T2" fmla="*/ 0 w 11"/>
                    <a:gd name="T3" fmla="*/ 0 h 19"/>
                    <a:gd name="T4" fmla="*/ 0 w 11"/>
                    <a:gd name="T5" fmla="*/ 7 h 19"/>
                    <a:gd name="T6" fmla="*/ 1 w 11"/>
                    <a:gd name="T7" fmla="*/ 10 h 19"/>
                    <a:gd name="T8" fmla="*/ 2 w 11"/>
                    <a:gd name="T9" fmla="*/ 13 h 19"/>
                    <a:gd name="T10" fmla="*/ 2 w 11"/>
                    <a:gd name="T11" fmla="*/ 13 h 19"/>
                    <a:gd name="T12" fmla="*/ 4 w 11"/>
                    <a:gd name="T13" fmla="*/ 13 h 19"/>
                    <a:gd name="T14" fmla="*/ 6 w 11"/>
                    <a:gd name="T15" fmla="*/ 14 h 19"/>
                    <a:gd name="T16" fmla="*/ 8 w 11"/>
                    <a:gd name="T17" fmla="*/ 14 h 19"/>
                    <a:gd name="T18" fmla="*/ 8 w 11"/>
                    <a:gd name="T19" fmla="*/ 16 h 19"/>
                    <a:gd name="T20" fmla="*/ 8 w 11"/>
                    <a:gd name="T21" fmla="*/ 16 h 19"/>
                    <a:gd name="T22" fmla="*/ 8 w 11"/>
                    <a:gd name="T23" fmla="*/ 18 h 19"/>
                    <a:gd name="T24" fmla="*/ 9 w 11"/>
                    <a:gd name="T25" fmla="*/ 19 h 19"/>
                    <a:gd name="T26" fmla="*/ 10 w 11"/>
                    <a:gd name="T27" fmla="*/ 19 h 19"/>
                    <a:gd name="T28" fmla="*/ 11 w 11"/>
                    <a:gd name="T29" fmla="*/ 17 h 19"/>
                    <a:gd name="T30" fmla="*/ 11 w 11"/>
                    <a:gd name="T31" fmla="*/ 17 h 19"/>
                    <a:gd name="T32" fmla="*/ 11 w 11"/>
                    <a:gd name="T33" fmla="*/ 9 h 19"/>
                    <a:gd name="T34" fmla="*/ 11 w 11"/>
                    <a:gd name="T35" fmla="*/ 7 h 19"/>
                    <a:gd name="T36" fmla="*/ 10 w 11"/>
                    <a:gd name="T37" fmla="*/ 6 h 19"/>
                    <a:gd name="T38" fmla="*/ 10 w 11"/>
                    <a:gd name="T39" fmla="*/ 6 h 19"/>
                    <a:gd name="T40" fmla="*/ 8 w 11"/>
                    <a:gd name="T41" fmla="*/ 6 h 19"/>
                    <a:gd name="T42" fmla="*/ 6 w 11"/>
                    <a:gd name="T43" fmla="*/ 5 h 19"/>
                    <a:gd name="T44" fmla="*/ 6 w 11"/>
                    <a:gd name="T45" fmla="*/ 3 h 19"/>
                    <a:gd name="T46" fmla="*/ 6 w 11"/>
                    <a:gd name="T47" fmla="*/ 3 h 19"/>
                    <a:gd name="T48" fmla="*/ 4 w 11"/>
                    <a:gd name="T49" fmla="*/ 1 h 19"/>
                    <a:gd name="T50" fmla="*/ 2 w 11"/>
                    <a:gd name="T51" fmla="*/ 0 h 19"/>
                    <a:gd name="T52" fmla="*/ 0 w 11"/>
                    <a:gd name="T53" fmla="*/ 0 h 19"/>
                    <a:gd name="T54" fmla="*/ 0 w 11"/>
                    <a:gd name="T55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1" h="19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7"/>
                      </a:lnTo>
                      <a:lnTo>
                        <a:pt x="1" y="10"/>
                      </a:lnTo>
                      <a:lnTo>
                        <a:pt x="2" y="13"/>
                      </a:lnTo>
                      <a:lnTo>
                        <a:pt x="2" y="13"/>
                      </a:lnTo>
                      <a:lnTo>
                        <a:pt x="4" y="13"/>
                      </a:lnTo>
                      <a:lnTo>
                        <a:pt x="6" y="14"/>
                      </a:lnTo>
                      <a:lnTo>
                        <a:pt x="8" y="14"/>
                      </a:lnTo>
                      <a:lnTo>
                        <a:pt x="8" y="16"/>
                      </a:lnTo>
                      <a:lnTo>
                        <a:pt x="8" y="16"/>
                      </a:lnTo>
                      <a:lnTo>
                        <a:pt x="8" y="18"/>
                      </a:lnTo>
                      <a:lnTo>
                        <a:pt x="9" y="19"/>
                      </a:lnTo>
                      <a:lnTo>
                        <a:pt x="10" y="19"/>
                      </a:lnTo>
                      <a:lnTo>
                        <a:pt x="11" y="17"/>
                      </a:lnTo>
                      <a:lnTo>
                        <a:pt x="11" y="17"/>
                      </a:lnTo>
                      <a:lnTo>
                        <a:pt x="11" y="9"/>
                      </a:lnTo>
                      <a:lnTo>
                        <a:pt x="11" y="7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8" y="6"/>
                      </a:lnTo>
                      <a:lnTo>
                        <a:pt x="6" y="5"/>
                      </a:lnTo>
                      <a:lnTo>
                        <a:pt x="6" y="3"/>
                      </a:lnTo>
                      <a:lnTo>
                        <a:pt x="6" y="3"/>
                      </a:lnTo>
                      <a:lnTo>
                        <a:pt x="4" y="1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92" name="Freeform 120">
                  <a:extLst>
                    <a:ext uri="{FF2B5EF4-FFF2-40B4-BE49-F238E27FC236}">
                      <a16:creationId xmlns:a16="http://schemas.microsoft.com/office/drawing/2014/main" id="{EE3F1360-6137-448E-8D68-45F76E7AE8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07" y="1557"/>
                  <a:ext cx="582" cy="997"/>
                </a:xfrm>
                <a:custGeom>
                  <a:avLst/>
                  <a:gdLst>
                    <a:gd name="T0" fmla="*/ 438 w 582"/>
                    <a:gd name="T1" fmla="*/ 969 h 997"/>
                    <a:gd name="T2" fmla="*/ 539 w 582"/>
                    <a:gd name="T3" fmla="*/ 929 h 997"/>
                    <a:gd name="T4" fmla="*/ 509 w 582"/>
                    <a:gd name="T5" fmla="*/ 913 h 997"/>
                    <a:gd name="T6" fmla="*/ 476 w 582"/>
                    <a:gd name="T7" fmla="*/ 897 h 997"/>
                    <a:gd name="T8" fmla="*/ 530 w 582"/>
                    <a:gd name="T9" fmla="*/ 856 h 997"/>
                    <a:gd name="T10" fmla="*/ 582 w 582"/>
                    <a:gd name="T11" fmla="*/ 783 h 997"/>
                    <a:gd name="T12" fmla="*/ 515 w 582"/>
                    <a:gd name="T13" fmla="*/ 723 h 997"/>
                    <a:gd name="T14" fmla="*/ 464 w 582"/>
                    <a:gd name="T15" fmla="*/ 732 h 997"/>
                    <a:gd name="T16" fmla="*/ 481 w 582"/>
                    <a:gd name="T17" fmla="*/ 655 h 997"/>
                    <a:gd name="T18" fmla="*/ 467 w 582"/>
                    <a:gd name="T19" fmla="*/ 581 h 997"/>
                    <a:gd name="T20" fmla="*/ 407 w 582"/>
                    <a:gd name="T21" fmla="*/ 484 h 997"/>
                    <a:gd name="T22" fmla="*/ 375 w 582"/>
                    <a:gd name="T23" fmla="*/ 362 h 997"/>
                    <a:gd name="T24" fmla="*/ 296 w 582"/>
                    <a:gd name="T25" fmla="*/ 333 h 997"/>
                    <a:gd name="T26" fmla="*/ 319 w 582"/>
                    <a:gd name="T27" fmla="*/ 296 h 997"/>
                    <a:gd name="T28" fmla="*/ 326 w 582"/>
                    <a:gd name="T29" fmla="*/ 269 h 997"/>
                    <a:gd name="T30" fmla="*/ 418 w 582"/>
                    <a:gd name="T31" fmla="*/ 170 h 997"/>
                    <a:gd name="T32" fmla="*/ 386 w 582"/>
                    <a:gd name="T33" fmla="*/ 139 h 997"/>
                    <a:gd name="T34" fmla="*/ 319 w 582"/>
                    <a:gd name="T35" fmla="*/ 120 h 997"/>
                    <a:gd name="T36" fmla="*/ 277 w 582"/>
                    <a:gd name="T37" fmla="*/ 126 h 997"/>
                    <a:gd name="T38" fmla="*/ 360 w 582"/>
                    <a:gd name="T39" fmla="*/ 34 h 997"/>
                    <a:gd name="T40" fmla="*/ 286 w 582"/>
                    <a:gd name="T41" fmla="*/ 16 h 997"/>
                    <a:gd name="T42" fmla="*/ 246 w 582"/>
                    <a:gd name="T43" fmla="*/ 6 h 997"/>
                    <a:gd name="T44" fmla="*/ 219 w 582"/>
                    <a:gd name="T45" fmla="*/ 65 h 997"/>
                    <a:gd name="T46" fmla="*/ 186 w 582"/>
                    <a:gd name="T47" fmla="*/ 86 h 997"/>
                    <a:gd name="T48" fmla="*/ 177 w 582"/>
                    <a:gd name="T49" fmla="*/ 135 h 997"/>
                    <a:gd name="T50" fmla="*/ 173 w 582"/>
                    <a:gd name="T51" fmla="*/ 170 h 997"/>
                    <a:gd name="T52" fmla="*/ 154 w 582"/>
                    <a:gd name="T53" fmla="*/ 200 h 997"/>
                    <a:gd name="T54" fmla="*/ 152 w 582"/>
                    <a:gd name="T55" fmla="*/ 233 h 997"/>
                    <a:gd name="T56" fmla="*/ 182 w 582"/>
                    <a:gd name="T57" fmla="*/ 228 h 997"/>
                    <a:gd name="T58" fmla="*/ 167 w 582"/>
                    <a:gd name="T59" fmla="*/ 249 h 997"/>
                    <a:gd name="T60" fmla="*/ 146 w 582"/>
                    <a:gd name="T61" fmla="*/ 306 h 997"/>
                    <a:gd name="T62" fmla="*/ 194 w 582"/>
                    <a:gd name="T63" fmla="*/ 282 h 997"/>
                    <a:gd name="T64" fmla="*/ 193 w 582"/>
                    <a:gd name="T65" fmla="*/ 306 h 997"/>
                    <a:gd name="T66" fmla="*/ 201 w 582"/>
                    <a:gd name="T67" fmla="*/ 321 h 997"/>
                    <a:gd name="T68" fmla="*/ 185 w 582"/>
                    <a:gd name="T69" fmla="*/ 386 h 997"/>
                    <a:gd name="T70" fmla="*/ 155 w 582"/>
                    <a:gd name="T71" fmla="*/ 432 h 997"/>
                    <a:gd name="T72" fmla="*/ 171 w 582"/>
                    <a:gd name="T73" fmla="*/ 434 h 997"/>
                    <a:gd name="T74" fmla="*/ 199 w 582"/>
                    <a:gd name="T75" fmla="*/ 461 h 997"/>
                    <a:gd name="T76" fmla="*/ 222 w 582"/>
                    <a:gd name="T77" fmla="*/ 455 h 997"/>
                    <a:gd name="T78" fmla="*/ 292 w 582"/>
                    <a:gd name="T79" fmla="*/ 444 h 997"/>
                    <a:gd name="T80" fmla="*/ 255 w 582"/>
                    <a:gd name="T81" fmla="*/ 511 h 997"/>
                    <a:gd name="T82" fmla="*/ 287 w 582"/>
                    <a:gd name="T83" fmla="*/ 534 h 997"/>
                    <a:gd name="T84" fmla="*/ 282 w 582"/>
                    <a:gd name="T85" fmla="*/ 586 h 997"/>
                    <a:gd name="T86" fmla="*/ 281 w 582"/>
                    <a:gd name="T87" fmla="*/ 640 h 997"/>
                    <a:gd name="T88" fmla="*/ 192 w 582"/>
                    <a:gd name="T89" fmla="*/ 642 h 997"/>
                    <a:gd name="T90" fmla="*/ 153 w 582"/>
                    <a:gd name="T91" fmla="*/ 621 h 997"/>
                    <a:gd name="T92" fmla="*/ 175 w 582"/>
                    <a:gd name="T93" fmla="*/ 671 h 997"/>
                    <a:gd name="T94" fmla="*/ 167 w 582"/>
                    <a:gd name="T95" fmla="*/ 742 h 997"/>
                    <a:gd name="T96" fmla="*/ 105 w 582"/>
                    <a:gd name="T97" fmla="*/ 765 h 997"/>
                    <a:gd name="T98" fmla="*/ 83 w 582"/>
                    <a:gd name="T99" fmla="*/ 781 h 997"/>
                    <a:gd name="T100" fmla="*/ 102 w 582"/>
                    <a:gd name="T101" fmla="*/ 801 h 997"/>
                    <a:gd name="T102" fmla="*/ 147 w 582"/>
                    <a:gd name="T103" fmla="*/ 827 h 997"/>
                    <a:gd name="T104" fmla="*/ 208 w 582"/>
                    <a:gd name="T105" fmla="*/ 848 h 997"/>
                    <a:gd name="T106" fmla="*/ 261 w 582"/>
                    <a:gd name="T107" fmla="*/ 843 h 997"/>
                    <a:gd name="T108" fmla="*/ 163 w 582"/>
                    <a:gd name="T109" fmla="*/ 876 h 997"/>
                    <a:gd name="T110" fmla="*/ 104 w 582"/>
                    <a:gd name="T111" fmla="*/ 914 h 997"/>
                    <a:gd name="T112" fmla="*/ 39 w 582"/>
                    <a:gd name="T113" fmla="*/ 965 h 997"/>
                    <a:gd name="T114" fmla="*/ 23 w 582"/>
                    <a:gd name="T115" fmla="*/ 980 h 997"/>
                    <a:gd name="T116" fmla="*/ 59 w 582"/>
                    <a:gd name="T117" fmla="*/ 975 h 997"/>
                    <a:gd name="T118" fmla="*/ 133 w 582"/>
                    <a:gd name="T119" fmla="*/ 983 h 997"/>
                    <a:gd name="T120" fmla="*/ 216 w 582"/>
                    <a:gd name="T121" fmla="*/ 943 h 997"/>
                    <a:gd name="T122" fmla="*/ 296 w 582"/>
                    <a:gd name="T123" fmla="*/ 954 h 9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582" h="997">
                      <a:moveTo>
                        <a:pt x="340" y="949"/>
                      </a:moveTo>
                      <a:lnTo>
                        <a:pt x="340" y="949"/>
                      </a:lnTo>
                      <a:lnTo>
                        <a:pt x="347" y="950"/>
                      </a:lnTo>
                      <a:lnTo>
                        <a:pt x="362" y="954"/>
                      </a:lnTo>
                      <a:lnTo>
                        <a:pt x="362" y="954"/>
                      </a:lnTo>
                      <a:lnTo>
                        <a:pt x="375" y="955"/>
                      </a:lnTo>
                      <a:lnTo>
                        <a:pt x="378" y="956"/>
                      </a:lnTo>
                      <a:lnTo>
                        <a:pt x="379" y="958"/>
                      </a:lnTo>
                      <a:lnTo>
                        <a:pt x="379" y="958"/>
                      </a:lnTo>
                      <a:lnTo>
                        <a:pt x="379" y="959"/>
                      </a:lnTo>
                      <a:lnTo>
                        <a:pt x="380" y="960"/>
                      </a:lnTo>
                      <a:lnTo>
                        <a:pt x="385" y="961"/>
                      </a:lnTo>
                      <a:lnTo>
                        <a:pt x="405" y="961"/>
                      </a:lnTo>
                      <a:lnTo>
                        <a:pt x="405" y="961"/>
                      </a:lnTo>
                      <a:lnTo>
                        <a:pt x="418" y="960"/>
                      </a:lnTo>
                      <a:lnTo>
                        <a:pt x="426" y="959"/>
                      </a:lnTo>
                      <a:lnTo>
                        <a:pt x="430" y="959"/>
                      </a:lnTo>
                      <a:lnTo>
                        <a:pt x="432" y="959"/>
                      </a:lnTo>
                      <a:lnTo>
                        <a:pt x="434" y="961"/>
                      </a:lnTo>
                      <a:lnTo>
                        <a:pt x="436" y="963"/>
                      </a:lnTo>
                      <a:lnTo>
                        <a:pt x="436" y="963"/>
                      </a:lnTo>
                      <a:lnTo>
                        <a:pt x="438" y="969"/>
                      </a:lnTo>
                      <a:lnTo>
                        <a:pt x="440" y="972"/>
                      </a:lnTo>
                      <a:lnTo>
                        <a:pt x="443" y="973"/>
                      </a:lnTo>
                      <a:lnTo>
                        <a:pt x="445" y="973"/>
                      </a:lnTo>
                      <a:lnTo>
                        <a:pt x="449" y="971"/>
                      </a:lnTo>
                      <a:lnTo>
                        <a:pt x="449" y="971"/>
                      </a:lnTo>
                      <a:lnTo>
                        <a:pt x="455" y="967"/>
                      </a:lnTo>
                      <a:lnTo>
                        <a:pt x="462" y="963"/>
                      </a:lnTo>
                      <a:lnTo>
                        <a:pt x="468" y="959"/>
                      </a:lnTo>
                      <a:lnTo>
                        <a:pt x="473" y="957"/>
                      </a:lnTo>
                      <a:lnTo>
                        <a:pt x="477" y="957"/>
                      </a:lnTo>
                      <a:lnTo>
                        <a:pt x="477" y="957"/>
                      </a:lnTo>
                      <a:lnTo>
                        <a:pt x="488" y="955"/>
                      </a:lnTo>
                      <a:lnTo>
                        <a:pt x="500" y="954"/>
                      </a:lnTo>
                      <a:lnTo>
                        <a:pt x="511" y="950"/>
                      </a:lnTo>
                      <a:lnTo>
                        <a:pt x="517" y="948"/>
                      </a:lnTo>
                      <a:lnTo>
                        <a:pt x="521" y="945"/>
                      </a:lnTo>
                      <a:lnTo>
                        <a:pt x="521" y="945"/>
                      </a:lnTo>
                      <a:lnTo>
                        <a:pt x="529" y="941"/>
                      </a:lnTo>
                      <a:lnTo>
                        <a:pt x="535" y="936"/>
                      </a:lnTo>
                      <a:lnTo>
                        <a:pt x="538" y="933"/>
                      </a:lnTo>
                      <a:lnTo>
                        <a:pt x="539" y="932"/>
                      </a:lnTo>
                      <a:lnTo>
                        <a:pt x="539" y="929"/>
                      </a:lnTo>
                      <a:lnTo>
                        <a:pt x="539" y="929"/>
                      </a:lnTo>
                      <a:lnTo>
                        <a:pt x="539" y="926"/>
                      </a:lnTo>
                      <a:lnTo>
                        <a:pt x="540" y="924"/>
                      </a:lnTo>
                      <a:lnTo>
                        <a:pt x="541" y="923"/>
                      </a:lnTo>
                      <a:lnTo>
                        <a:pt x="543" y="921"/>
                      </a:lnTo>
                      <a:lnTo>
                        <a:pt x="543" y="921"/>
                      </a:lnTo>
                      <a:lnTo>
                        <a:pt x="543" y="917"/>
                      </a:lnTo>
                      <a:lnTo>
                        <a:pt x="541" y="915"/>
                      </a:lnTo>
                      <a:lnTo>
                        <a:pt x="540" y="914"/>
                      </a:lnTo>
                      <a:lnTo>
                        <a:pt x="539" y="915"/>
                      </a:lnTo>
                      <a:lnTo>
                        <a:pt x="539" y="915"/>
                      </a:lnTo>
                      <a:lnTo>
                        <a:pt x="537" y="917"/>
                      </a:lnTo>
                      <a:lnTo>
                        <a:pt x="534" y="918"/>
                      </a:lnTo>
                      <a:lnTo>
                        <a:pt x="531" y="918"/>
                      </a:lnTo>
                      <a:lnTo>
                        <a:pt x="529" y="916"/>
                      </a:lnTo>
                      <a:lnTo>
                        <a:pt x="529" y="916"/>
                      </a:lnTo>
                      <a:lnTo>
                        <a:pt x="528" y="915"/>
                      </a:lnTo>
                      <a:lnTo>
                        <a:pt x="525" y="915"/>
                      </a:lnTo>
                      <a:lnTo>
                        <a:pt x="519" y="914"/>
                      </a:lnTo>
                      <a:lnTo>
                        <a:pt x="512" y="914"/>
                      </a:lnTo>
                      <a:lnTo>
                        <a:pt x="510" y="914"/>
                      </a:lnTo>
                      <a:lnTo>
                        <a:pt x="509" y="913"/>
                      </a:lnTo>
                      <a:lnTo>
                        <a:pt x="509" y="913"/>
                      </a:lnTo>
                      <a:lnTo>
                        <a:pt x="509" y="912"/>
                      </a:lnTo>
                      <a:lnTo>
                        <a:pt x="507" y="910"/>
                      </a:lnTo>
                      <a:lnTo>
                        <a:pt x="503" y="909"/>
                      </a:lnTo>
                      <a:lnTo>
                        <a:pt x="497" y="909"/>
                      </a:lnTo>
                      <a:lnTo>
                        <a:pt x="496" y="908"/>
                      </a:lnTo>
                      <a:lnTo>
                        <a:pt x="495" y="908"/>
                      </a:lnTo>
                      <a:lnTo>
                        <a:pt x="495" y="908"/>
                      </a:lnTo>
                      <a:lnTo>
                        <a:pt x="495" y="907"/>
                      </a:lnTo>
                      <a:lnTo>
                        <a:pt x="494" y="907"/>
                      </a:lnTo>
                      <a:lnTo>
                        <a:pt x="490" y="906"/>
                      </a:lnTo>
                      <a:lnTo>
                        <a:pt x="486" y="906"/>
                      </a:lnTo>
                      <a:lnTo>
                        <a:pt x="485" y="905"/>
                      </a:lnTo>
                      <a:lnTo>
                        <a:pt x="483" y="904"/>
                      </a:lnTo>
                      <a:lnTo>
                        <a:pt x="483" y="904"/>
                      </a:lnTo>
                      <a:lnTo>
                        <a:pt x="482" y="903"/>
                      </a:lnTo>
                      <a:lnTo>
                        <a:pt x="482" y="902"/>
                      </a:lnTo>
                      <a:lnTo>
                        <a:pt x="479" y="901"/>
                      </a:lnTo>
                      <a:lnTo>
                        <a:pt x="477" y="900"/>
                      </a:lnTo>
                      <a:lnTo>
                        <a:pt x="476" y="899"/>
                      </a:lnTo>
                      <a:lnTo>
                        <a:pt x="476" y="897"/>
                      </a:lnTo>
                      <a:lnTo>
                        <a:pt x="476" y="897"/>
                      </a:lnTo>
                      <a:lnTo>
                        <a:pt x="475" y="892"/>
                      </a:lnTo>
                      <a:lnTo>
                        <a:pt x="475" y="890"/>
                      </a:lnTo>
                      <a:lnTo>
                        <a:pt x="476" y="889"/>
                      </a:lnTo>
                      <a:lnTo>
                        <a:pt x="477" y="888"/>
                      </a:lnTo>
                      <a:lnTo>
                        <a:pt x="483" y="887"/>
                      </a:lnTo>
                      <a:lnTo>
                        <a:pt x="483" y="887"/>
                      </a:lnTo>
                      <a:lnTo>
                        <a:pt x="491" y="887"/>
                      </a:lnTo>
                      <a:lnTo>
                        <a:pt x="498" y="885"/>
                      </a:lnTo>
                      <a:lnTo>
                        <a:pt x="502" y="883"/>
                      </a:lnTo>
                      <a:lnTo>
                        <a:pt x="504" y="880"/>
                      </a:lnTo>
                      <a:lnTo>
                        <a:pt x="506" y="878"/>
                      </a:lnTo>
                      <a:lnTo>
                        <a:pt x="506" y="875"/>
                      </a:lnTo>
                      <a:lnTo>
                        <a:pt x="506" y="875"/>
                      </a:lnTo>
                      <a:lnTo>
                        <a:pt x="506" y="869"/>
                      </a:lnTo>
                      <a:lnTo>
                        <a:pt x="506" y="862"/>
                      </a:lnTo>
                      <a:lnTo>
                        <a:pt x="507" y="859"/>
                      </a:lnTo>
                      <a:lnTo>
                        <a:pt x="508" y="857"/>
                      </a:lnTo>
                      <a:lnTo>
                        <a:pt x="510" y="856"/>
                      </a:lnTo>
                      <a:lnTo>
                        <a:pt x="514" y="855"/>
                      </a:lnTo>
                      <a:lnTo>
                        <a:pt x="514" y="855"/>
                      </a:lnTo>
                      <a:lnTo>
                        <a:pt x="522" y="856"/>
                      </a:lnTo>
                      <a:lnTo>
                        <a:pt x="530" y="856"/>
                      </a:lnTo>
                      <a:lnTo>
                        <a:pt x="533" y="855"/>
                      </a:lnTo>
                      <a:lnTo>
                        <a:pt x="536" y="854"/>
                      </a:lnTo>
                      <a:lnTo>
                        <a:pt x="537" y="851"/>
                      </a:lnTo>
                      <a:lnTo>
                        <a:pt x="538" y="848"/>
                      </a:lnTo>
                      <a:lnTo>
                        <a:pt x="538" y="848"/>
                      </a:lnTo>
                      <a:lnTo>
                        <a:pt x="539" y="843"/>
                      </a:lnTo>
                      <a:lnTo>
                        <a:pt x="540" y="840"/>
                      </a:lnTo>
                      <a:lnTo>
                        <a:pt x="544" y="838"/>
                      </a:lnTo>
                      <a:lnTo>
                        <a:pt x="550" y="837"/>
                      </a:lnTo>
                      <a:lnTo>
                        <a:pt x="550" y="837"/>
                      </a:lnTo>
                      <a:lnTo>
                        <a:pt x="553" y="836"/>
                      </a:lnTo>
                      <a:lnTo>
                        <a:pt x="557" y="835"/>
                      </a:lnTo>
                      <a:lnTo>
                        <a:pt x="558" y="833"/>
                      </a:lnTo>
                      <a:lnTo>
                        <a:pt x="560" y="830"/>
                      </a:lnTo>
                      <a:lnTo>
                        <a:pt x="562" y="824"/>
                      </a:lnTo>
                      <a:lnTo>
                        <a:pt x="566" y="817"/>
                      </a:lnTo>
                      <a:lnTo>
                        <a:pt x="566" y="817"/>
                      </a:lnTo>
                      <a:lnTo>
                        <a:pt x="577" y="800"/>
                      </a:lnTo>
                      <a:lnTo>
                        <a:pt x="580" y="791"/>
                      </a:lnTo>
                      <a:lnTo>
                        <a:pt x="582" y="787"/>
                      </a:lnTo>
                      <a:lnTo>
                        <a:pt x="582" y="783"/>
                      </a:lnTo>
                      <a:lnTo>
                        <a:pt x="582" y="783"/>
                      </a:lnTo>
                      <a:lnTo>
                        <a:pt x="582" y="773"/>
                      </a:lnTo>
                      <a:lnTo>
                        <a:pt x="581" y="767"/>
                      </a:lnTo>
                      <a:lnTo>
                        <a:pt x="580" y="762"/>
                      </a:lnTo>
                      <a:lnTo>
                        <a:pt x="578" y="757"/>
                      </a:lnTo>
                      <a:lnTo>
                        <a:pt x="575" y="751"/>
                      </a:lnTo>
                      <a:lnTo>
                        <a:pt x="569" y="747"/>
                      </a:lnTo>
                      <a:lnTo>
                        <a:pt x="564" y="743"/>
                      </a:lnTo>
                      <a:lnTo>
                        <a:pt x="564" y="743"/>
                      </a:lnTo>
                      <a:lnTo>
                        <a:pt x="552" y="738"/>
                      </a:lnTo>
                      <a:lnTo>
                        <a:pt x="545" y="736"/>
                      </a:lnTo>
                      <a:lnTo>
                        <a:pt x="541" y="734"/>
                      </a:lnTo>
                      <a:lnTo>
                        <a:pt x="539" y="731"/>
                      </a:lnTo>
                      <a:lnTo>
                        <a:pt x="539" y="731"/>
                      </a:lnTo>
                      <a:lnTo>
                        <a:pt x="538" y="727"/>
                      </a:lnTo>
                      <a:lnTo>
                        <a:pt x="536" y="724"/>
                      </a:lnTo>
                      <a:lnTo>
                        <a:pt x="533" y="724"/>
                      </a:lnTo>
                      <a:lnTo>
                        <a:pt x="528" y="724"/>
                      </a:lnTo>
                      <a:lnTo>
                        <a:pt x="528" y="724"/>
                      </a:lnTo>
                      <a:lnTo>
                        <a:pt x="522" y="724"/>
                      </a:lnTo>
                      <a:lnTo>
                        <a:pt x="519" y="726"/>
                      </a:lnTo>
                      <a:lnTo>
                        <a:pt x="516" y="726"/>
                      </a:lnTo>
                      <a:lnTo>
                        <a:pt x="515" y="723"/>
                      </a:lnTo>
                      <a:lnTo>
                        <a:pt x="515" y="723"/>
                      </a:lnTo>
                      <a:lnTo>
                        <a:pt x="514" y="721"/>
                      </a:lnTo>
                      <a:lnTo>
                        <a:pt x="512" y="720"/>
                      </a:lnTo>
                      <a:lnTo>
                        <a:pt x="511" y="721"/>
                      </a:lnTo>
                      <a:lnTo>
                        <a:pt x="509" y="722"/>
                      </a:lnTo>
                      <a:lnTo>
                        <a:pt x="509" y="722"/>
                      </a:lnTo>
                      <a:lnTo>
                        <a:pt x="504" y="731"/>
                      </a:lnTo>
                      <a:lnTo>
                        <a:pt x="500" y="735"/>
                      </a:lnTo>
                      <a:lnTo>
                        <a:pt x="496" y="736"/>
                      </a:lnTo>
                      <a:lnTo>
                        <a:pt x="494" y="737"/>
                      </a:lnTo>
                      <a:lnTo>
                        <a:pt x="494" y="737"/>
                      </a:lnTo>
                      <a:lnTo>
                        <a:pt x="481" y="738"/>
                      </a:lnTo>
                      <a:lnTo>
                        <a:pt x="477" y="738"/>
                      </a:lnTo>
                      <a:lnTo>
                        <a:pt x="476" y="738"/>
                      </a:lnTo>
                      <a:lnTo>
                        <a:pt x="475" y="737"/>
                      </a:lnTo>
                      <a:lnTo>
                        <a:pt x="475" y="737"/>
                      </a:lnTo>
                      <a:lnTo>
                        <a:pt x="475" y="736"/>
                      </a:lnTo>
                      <a:lnTo>
                        <a:pt x="474" y="736"/>
                      </a:lnTo>
                      <a:lnTo>
                        <a:pt x="469" y="736"/>
                      </a:lnTo>
                      <a:lnTo>
                        <a:pt x="466" y="735"/>
                      </a:lnTo>
                      <a:lnTo>
                        <a:pt x="465" y="734"/>
                      </a:lnTo>
                      <a:lnTo>
                        <a:pt x="464" y="732"/>
                      </a:lnTo>
                      <a:lnTo>
                        <a:pt x="464" y="732"/>
                      </a:lnTo>
                      <a:lnTo>
                        <a:pt x="463" y="718"/>
                      </a:lnTo>
                      <a:lnTo>
                        <a:pt x="464" y="713"/>
                      </a:lnTo>
                      <a:lnTo>
                        <a:pt x="465" y="711"/>
                      </a:lnTo>
                      <a:lnTo>
                        <a:pt x="467" y="711"/>
                      </a:lnTo>
                      <a:lnTo>
                        <a:pt x="467" y="711"/>
                      </a:lnTo>
                      <a:lnTo>
                        <a:pt x="479" y="711"/>
                      </a:lnTo>
                      <a:lnTo>
                        <a:pt x="485" y="709"/>
                      </a:lnTo>
                      <a:lnTo>
                        <a:pt x="486" y="708"/>
                      </a:lnTo>
                      <a:lnTo>
                        <a:pt x="487" y="706"/>
                      </a:lnTo>
                      <a:lnTo>
                        <a:pt x="487" y="706"/>
                      </a:lnTo>
                      <a:lnTo>
                        <a:pt x="488" y="703"/>
                      </a:lnTo>
                      <a:lnTo>
                        <a:pt x="488" y="702"/>
                      </a:lnTo>
                      <a:lnTo>
                        <a:pt x="489" y="701"/>
                      </a:lnTo>
                      <a:lnTo>
                        <a:pt x="490" y="698"/>
                      </a:lnTo>
                      <a:lnTo>
                        <a:pt x="490" y="698"/>
                      </a:lnTo>
                      <a:lnTo>
                        <a:pt x="491" y="691"/>
                      </a:lnTo>
                      <a:lnTo>
                        <a:pt x="491" y="678"/>
                      </a:lnTo>
                      <a:lnTo>
                        <a:pt x="489" y="672"/>
                      </a:lnTo>
                      <a:lnTo>
                        <a:pt x="488" y="665"/>
                      </a:lnTo>
                      <a:lnTo>
                        <a:pt x="485" y="659"/>
                      </a:lnTo>
                      <a:lnTo>
                        <a:pt x="481" y="655"/>
                      </a:lnTo>
                      <a:lnTo>
                        <a:pt x="481" y="655"/>
                      </a:lnTo>
                      <a:lnTo>
                        <a:pt x="468" y="642"/>
                      </a:lnTo>
                      <a:lnTo>
                        <a:pt x="465" y="636"/>
                      </a:lnTo>
                      <a:lnTo>
                        <a:pt x="465" y="632"/>
                      </a:lnTo>
                      <a:lnTo>
                        <a:pt x="465" y="632"/>
                      </a:lnTo>
                      <a:lnTo>
                        <a:pt x="465" y="630"/>
                      </a:lnTo>
                      <a:lnTo>
                        <a:pt x="466" y="629"/>
                      </a:lnTo>
                      <a:lnTo>
                        <a:pt x="469" y="628"/>
                      </a:lnTo>
                      <a:lnTo>
                        <a:pt x="472" y="626"/>
                      </a:lnTo>
                      <a:lnTo>
                        <a:pt x="473" y="623"/>
                      </a:lnTo>
                      <a:lnTo>
                        <a:pt x="473" y="621"/>
                      </a:lnTo>
                      <a:lnTo>
                        <a:pt x="473" y="621"/>
                      </a:lnTo>
                      <a:lnTo>
                        <a:pt x="473" y="619"/>
                      </a:lnTo>
                      <a:lnTo>
                        <a:pt x="472" y="616"/>
                      </a:lnTo>
                      <a:lnTo>
                        <a:pt x="468" y="613"/>
                      </a:lnTo>
                      <a:lnTo>
                        <a:pt x="465" y="608"/>
                      </a:lnTo>
                      <a:lnTo>
                        <a:pt x="464" y="606"/>
                      </a:lnTo>
                      <a:lnTo>
                        <a:pt x="464" y="604"/>
                      </a:lnTo>
                      <a:lnTo>
                        <a:pt x="464" y="604"/>
                      </a:lnTo>
                      <a:lnTo>
                        <a:pt x="464" y="599"/>
                      </a:lnTo>
                      <a:lnTo>
                        <a:pt x="465" y="593"/>
                      </a:lnTo>
                      <a:lnTo>
                        <a:pt x="467" y="581"/>
                      </a:lnTo>
                      <a:lnTo>
                        <a:pt x="467" y="581"/>
                      </a:lnTo>
                      <a:lnTo>
                        <a:pt x="467" y="573"/>
                      </a:lnTo>
                      <a:lnTo>
                        <a:pt x="464" y="561"/>
                      </a:lnTo>
                      <a:lnTo>
                        <a:pt x="458" y="549"/>
                      </a:lnTo>
                      <a:lnTo>
                        <a:pt x="454" y="543"/>
                      </a:lnTo>
                      <a:lnTo>
                        <a:pt x="450" y="537"/>
                      </a:lnTo>
                      <a:lnTo>
                        <a:pt x="450" y="537"/>
                      </a:lnTo>
                      <a:lnTo>
                        <a:pt x="445" y="532"/>
                      </a:lnTo>
                      <a:lnTo>
                        <a:pt x="438" y="527"/>
                      </a:lnTo>
                      <a:lnTo>
                        <a:pt x="422" y="517"/>
                      </a:lnTo>
                      <a:lnTo>
                        <a:pt x="409" y="507"/>
                      </a:lnTo>
                      <a:lnTo>
                        <a:pt x="405" y="503"/>
                      </a:lnTo>
                      <a:lnTo>
                        <a:pt x="403" y="499"/>
                      </a:lnTo>
                      <a:lnTo>
                        <a:pt x="403" y="499"/>
                      </a:lnTo>
                      <a:lnTo>
                        <a:pt x="403" y="497"/>
                      </a:lnTo>
                      <a:lnTo>
                        <a:pt x="404" y="494"/>
                      </a:lnTo>
                      <a:lnTo>
                        <a:pt x="406" y="492"/>
                      </a:lnTo>
                      <a:lnTo>
                        <a:pt x="408" y="490"/>
                      </a:lnTo>
                      <a:lnTo>
                        <a:pt x="408" y="489"/>
                      </a:lnTo>
                      <a:lnTo>
                        <a:pt x="408" y="486"/>
                      </a:lnTo>
                      <a:lnTo>
                        <a:pt x="408" y="486"/>
                      </a:lnTo>
                      <a:lnTo>
                        <a:pt x="407" y="484"/>
                      </a:lnTo>
                      <a:lnTo>
                        <a:pt x="406" y="482"/>
                      </a:lnTo>
                      <a:lnTo>
                        <a:pt x="402" y="480"/>
                      </a:lnTo>
                      <a:lnTo>
                        <a:pt x="401" y="479"/>
                      </a:lnTo>
                      <a:lnTo>
                        <a:pt x="400" y="477"/>
                      </a:lnTo>
                      <a:lnTo>
                        <a:pt x="398" y="475"/>
                      </a:lnTo>
                      <a:lnTo>
                        <a:pt x="400" y="472"/>
                      </a:lnTo>
                      <a:lnTo>
                        <a:pt x="400" y="472"/>
                      </a:lnTo>
                      <a:lnTo>
                        <a:pt x="400" y="465"/>
                      </a:lnTo>
                      <a:lnTo>
                        <a:pt x="401" y="456"/>
                      </a:lnTo>
                      <a:lnTo>
                        <a:pt x="400" y="430"/>
                      </a:lnTo>
                      <a:lnTo>
                        <a:pt x="397" y="395"/>
                      </a:lnTo>
                      <a:lnTo>
                        <a:pt x="397" y="395"/>
                      </a:lnTo>
                      <a:lnTo>
                        <a:pt x="394" y="392"/>
                      </a:lnTo>
                      <a:lnTo>
                        <a:pt x="391" y="389"/>
                      </a:lnTo>
                      <a:lnTo>
                        <a:pt x="388" y="384"/>
                      </a:lnTo>
                      <a:lnTo>
                        <a:pt x="388" y="384"/>
                      </a:lnTo>
                      <a:lnTo>
                        <a:pt x="387" y="380"/>
                      </a:lnTo>
                      <a:lnTo>
                        <a:pt x="386" y="377"/>
                      </a:lnTo>
                      <a:lnTo>
                        <a:pt x="381" y="373"/>
                      </a:lnTo>
                      <a:lnTo>
                        <a:pt x="377" y="369"/>
                      </a:lnTo>
                      <a:lnTo>
                        <a:pt x="376" y="365"/>
                      </a:lnTo>
                      <a:lnTo>
                        <a:pt x="375" y="362"/>
                      </a:lnTo>
                      <a:lnTo>
                        <a:pt x="375" y="362"/>
                      </a:lnTo>
                      <a:lnTo>
                        <a:pt x="372" y="355"/>
                      </a:lnTo>
                      <a:lnTo>
                        <a:pt x="367" y="346"/>
                      </a:lnTo>
                      <a:lnTo>
                        <a:pt x="362" y="339"/>
                      </a:lnTo>
                      <a:lnTo>
                        <a:pt x="360" y="336"/>
                      </a:lnTo>
                      <a:lnTo>
                        <a:pt x="357" y="335"/>
                      </a:lnTo>
                      <a:lnTo>
                        <a:pt x="357" y="335"/>
                      </a:lnTo>
                      <a:lnTo>
                        <a:pt x="349" y="332"/>
                      </a:lnTo>
                      <a:lnTo>
                        <a:pt x="343" y="328"/>
                      </a:lnTo>
                      <a:lnTo>
                        <a:pt x="343" y="328"/>
                      </a:lnTo>
                      <a:lnTo>
                        <a:pt x="339" y="326"/>
                      </a:lnTo>
                      <a:lnTo>
                        <a:pt x="335" y="325"/>
                      </a:lnTo>
                      <a:lnTo>
                        <a:pt x="330" y="326"/>
                      </a:lnTo>
                      <a:lnTo>
                        <a:pt x="325" y="328"/>
                      </a:lnTo>
                      <a:lnTo>
                        <a:pt x="325" y="328"/>
                      </a:lnTo>
                      <a:lnTo>
                        <a:pt x="322" y="332"/>
                      </a:lnTo>
                      <a:lnTo>
                        <a:pt x="318" y="334"/>
                      </a:lnTo>
                      <a:lnTo>
                        <a:pt x="314" y="335"/>
                      </a:lnTo>
                      <a:lnTo>
                        <a:pt x="307" y="336"/>
                      </a:lnTo>
                      <a:lnTo>
                        <a:pt x="307" y="336"/>
                      </a:lnTo>
                      <a:lnTo>
                        <a:pt x="301" y="335"/>
                      </a:lnTo>
                      <a:lnTo>
                        <a:pt x="296" y="333"/>
                      </a:lnTo>
                      <a:lnTo>
                        <a:pt x="293" y="329"/>
                      </a:lnTo>
                      <a:lnTo>
                        <a:pt x="290" y="325"/>
                      </a:lnTo>
                      <a:lnTo>
                        <a:pt x="290" y="325"/>
                      </a:lnTo>
                      <a:lnTo>
                        <a:pt x="287" y="318"/>
                      </a:lnTo>
                      <a:lnTo>
                        <a:pt x="286" y="316"/>
                      </a:lnTo>
                      <a:lnTo>
                        <a:pt x="282" y="315"/>
                      </a:lnTo>
                      <a:lnTo>
                        <a:pt x="282" y="315"/>
                      </a:lnTo>
                      <a:lnTo>
                        <a:pt x="279" y="313"/>
                      </a:lnTo>
                      <a:lnTo>
                        <a:pt x="277" y="311"/>
                      </a:lnTo>
                      <a:lnTo>
                        <a:pt x="276" y="308"/>
                      </a:lnTo>
                      <a:lnTo>
                        <a:pt x="276" y="307"/>
                      </a:lnTo>
                      <a:lnTo>
                        <a:pt x="277" y="307"/>
                      </a:lnTo>
                      <a:lnTo>
                        <a:pt x="279" y="306"/>
                      </a:lnTo>
                      <a:lnTo>
                        <a:pt x="279" y="306"/>
                      </a:lnTo>
                      <a:lnTo>
                        <a:pt x="287" y="307"/>
                      </a:lnTo>
                      <a:lnTo>
                        <a:pt x="294" y="307"/>
                      </a:lnTo>
                      <a:lnTo>
                        <a:pt x="302" y="306"/>
                      </a:lnTo>
                      <a:lnTo>
                        <a:pt x="305" y="304"/>
                      </a:lnTo>
                      <a:lnTo>
                        <a:pt x="307" y="303"/>
                      </a:lnTo>
                      <a:lnTo>
                        <a:pt x="307" y="303"/>
                      </a:lnTo>
                      <a:lnTo>
                        <a:pt x="312" y="299"/>
                      </a:lnTo>
                      <a:lnTo>
                        <a:pt x="319" y="296"/>
                      </a:lnTo>
                      <a:lnTo>
                        <a:pt x="332" y="291"/>
                      </a:lnTo>
                      <a:lnTo>
                        <a:pt x="332" y="291"/>
                      </a:lnTo>
                      <a:lnTo>
                        <a:pt x="333" y="290"/>
                      </a:lnTo>
                      <a:lnTo>
                        <a:pt x="334" y="289"/>
                      </a:lnTo>
                      <a:lnTo>
                        <a:pt x="335" y="285"/>
                      </a:lnTo>
                      <a:lnTo>
                        <a:pt x="334" y="283"/>
                      </a:lnTo>
                      <a:lnTo>
                        <a:pt x="333" y="282"/>
                      </a:lnTo>
                      <a:lnTo>
                        <a:pt x="332" y="280"/>
                      </a:lnTo>
                      <a:lnTo>
                        <a:pt x="330" y="280"/>
                      </a:lnTo>
                      <a:lnTo>
                        <a:pt x="330" y="280"/>
                      </a:lnTo>
                      <a:lnTo>
                        <a:pt x="324" y="282"/>
                      </a:lnTo>
                      <a:lnTo>
                        <a:pt x="319" y="284"/>
                      </a:lnTo>
                      <a:lnTo>
                        <a:pt x="317" y="284"/>
                      </a:lnTo>
                      <a:lnTo>
                        <a:pt x="316" y="283"/>
                      </a:lnTo>
                      <a:lnTo>
                        <a:pt x="314" y="282"/>
                      </a:lnTo>
                      <a:lnTo>
                        <a:pt x="314" y="278"/>
                      </a:lnTo>
                      <a:lnTo>
                        <a:pt x="314" y="278"/>
                      </a:lnTo>
                      <a:lnTo>
                        <a:pt x="314" y="275"/>
                      </a:lnTo>
                      <a:lnTo>
                        <a:pt x="315" y="273"/>
                      </a:lnTo>
                      <a:lnTo>
                        <a:pt x="317" y="271"/>
                      </a:lnTo>
                      <a:lnTo>
                        <a:pt x="319" y="270"/>
                      </a:lnTo>
                      <a:lnTo>
                        <a:pt x="326" y="269"/>
                      </a:lnTo>
                      <a:lnTo>
                        <a:pt x="337" y="269"/>
                      </a:lnTo>
                      <a:lnTo>
                        <a:pt x="337" y="269"/>
                      </a:lnTo>
                      <a:lnTo>
                        <a:pt x="343" y="269"/>
                      </a:lnTo>
                      <a:lnTo>
                        <a:pt x="348" y="266"/>
                      </a:lnTo>
                      <a:lnTo>
                        <a:pt x="352" y="263"/>
                      </a:lnTo>
                      <a:lnTo>
                        <a:pt x="357" y="258"/>
                      </a:lnTo>
                      <a:lnTo>
                        <a:pt x="366" y="245"/>
                      </a:lnTo>
                      <a:lnTo>
                        <a:pt x="376" y="230"/>
                      </a:lnTo>
                      <a:lnTo>
                        <a:pt x="376" y="230"/>
                      </a:lnTo>
                      <a:lnTo>
                        <a:pt x="386" y="214"/>
                      </a:lnTo>
                      <a:lnTo>
                        <a:pt x="394" y="199"/>
                      </a:lnTo>
                      <a:lnTo>
                        <a:pt x="401" y="188"/>
                      </a:lnTo>
                      <a:lnTo>
                        <a:pt x="406" y="182"/>
                      </a:lnTo>
                      <a:lnTo>
                        <a:pt x="406" y="182"/>
                      </a:lnTo>
                      <a:lnTo>
                        <a:pt x="408" y="179"/>
                      </a:lnTo>
                      <a:lnTo>
                        <a:pt x="410" y="177"/>
                      </a:lnTo>
                      <a:lnTo>
                        <a:pt x="411" y="173"/>
                      </a:lnTo>
                      <a:lnTo>
                        <a:pt x="411" y="172"/>
                      </a:lnTo>
                      <a:lnTo>
                        <a:pt x="412" y="171"/>
                      </a:lnTo>
                      <a:lnTo>
                        <a:pt x="415" y="170"/>
                      </a:lnTo>
                      <a:lnTo>
                        <a:pt x="418" y="170"/>
                      </a:lnTo>
                      <a:lnTo>
                        <a:pt x="418" y="170"/>
                      </a:lnTo>
                      <a:lnTo>
                        <a:pt x="420" y="169"/>
                      </a:lnTo>
                      <a:lnTo>
                        <a:pt x="422" y="169"/>
                      </a:lnTo>
                      <a:lnTo>
                        <a:pt x="423" y="168"/>
                      </a:lnTo>
                      <a:lnTo>
                        <a:pt x="423" y="165"/>
                      </a:lnTo>
                      <a:lnTo>
                        <a:pt x="421" y="163"/>
                      </a:lnTo>
                      <a:lnTo>
                        <a:pt x="419" y="160"/>
                      </a:lnTo>
                      <a:lnTo>
                        <a:pt x="419" y="160"/>
                      </a:lnTo>
                      <a:lnTo>
                        <a:pt x="417" y="157"/>
                      </a:lnTo>
                      <a:lnTo>
                        <a:pt x="415" y="154"/>
                      </a:lnTo>
                      <a:lnTo>
                        <a:pt x="414" y="150"/>
                      </a:lnTo>
                      <a:lnTo>
                        <a:pt x="412" y="147"/>
                      </a:lnTo>
                      <a:lnTo>
                        <a:pt x="412" y="147"/>
                      </a:lnTo>
                      <a:lnTo>
                        <a:pt x="412" y="144"/>
                      </a:lnTo>
                      <a:lnTo>
                        <a:pt x="411" y="142"/>
                      </a:lnTo>
                      <a:lnTo>
                        <a:pt x="408" y="142"/>
                      </a:lnTo>
                      <a:lnTo>
                        <a:pt x="403" y="141"/>
                      </a:lnTo>
                      <a:lnTo>
                        <a:pt x="403" y="141"/>
                      </a:lnTo>
                      <a:lnTo>
                        <a:pt x="391" y="141"/>
                      </a:lnTo>
                      <a:lnTo>
                        <a:pt x="388" y="141"/>
                      </a:lnTo>
                      <a:lnTo>
                        <a:pt x="387" y="139"/>
                      </a:lnTo>
                      <a:lnTo>
                        <a:pt x="387" y="139"/>
                      </a:lnTo>
                      <a:lnTo>
                        <a:pt x="386" y="139"/>
                      </a:lnTo>
                      <a:lnTo>
                        <a:pt x="382" y="137"/>
                      </a:lnTo>
                      <a:lnTo>
                        <a:pt x="373" y="137"/>
                      </a:lnTo>
                      <a:lnTo>
                        <a:pt x="363" y="137"/>
                      </a:lnTo>
                      <a:lnTo>
                        <a:pt x="360" y="136"/>
                      </a:lnTo>
                      <a:lnTo>
                        <a:pt x="359" y="135"/>
                      </a:lnTo>
                      <a:lnTo>
                        <a:pt x="359" y="135"/>
                      </a:lnTo>
                      <a:lnTo>
                        <a:pt x="358" y="132"/>
                      </a:lnTo>
                      <a:lnTo>
                        <a:pt x="355" y="131"/>
                      </a:lnTo>
                      <a:lnTo>
                        <a:pt x="352" y="130"/>
                      </a:lnTo>
                      <a:lnTo>
                        <a:pt x="348" y="129"/>
                      </a:lnTo>
                      <a:lnTo>
                        <a:pt x="348" y="129"/>
                      </a:lnTo>
                      <a:lnTo>
                        <a:pt x="339" y="129"/>
                      </a:lnTo>
                      <a:lnTo>
                        <a:pt x="336" y="128"/>
                      </a:lnTo>
                      <a:lnTo>
                        <a:pt x="334" y="126"/>
                      </a:lnTo>
                      <a:lnTo>
                        <a:pt x="333" y="125"/>
                      </a:lnTo>
                      <a:lnTo>
                        <a:pt x="333" y="125"/>
                      </a:lnTo>
                      <a:lnTo>
                        <a:pt x="331" y="121"/>
                      </a:lnTo>
                      <a:lnTo>
                        <a:pt x="326" y="119"/>
                      </a:lnTo>
                      <a:lnTo>
                        <a:pt x="322" y="118"/>
                      </a:lnTo>
                      <a:lnTo>
                        <a:pt x="321" y="119"/>
                      </a:lnTo>
                      <a:lnTo>
                        <a:pt x="319" y="120"/>
                      </a:lnTo>
                      <a:lnTo>
                        <a:pt x="319" y="120"/>
                      </a:lnTo>
                      <a:lnTo>
                        <a:pt x="314" y="127"/>
                      </a:lnTo>
                      <a:lnTo>
                        <a:pt x="311" y="129"/>
                      </a:lnTo>
                      <a:lnTo>
                        <a:pt x="306" y="130"/>
                      </a:lnTo>
                      <a:lnTo>
                        <a:pt x="306" y="130"/>
                      </a:lnTo>
                      <a:lnTo>
                        <a:pt x="296" y="131"/>
                      </a:lnTo>
                      <a:lnTo>
                        <a:pt x="287" y="132"/>
                      </a:lnTo>
                      <a:lnTo>
                        <a:pt x="287" y="132"/>
                      </a:lnTo>
                      <a:lnTo>
                        <a:pt x="285" y="133"/>
                      </a:lnTo>
                      <a:lnTo>
                        <a:pt x="283" y="134"/>
                      </a:lnTo>
                      <a:lnTo>
                        <a:pt x="281" y="139"/>
                      </a:lnTo>
                      <a:lnTo>
                        <a:pt x="279" y="142"/>
                      </a:lnTo>
                      <a:lnTo>
                        <a:pt x="278" y="142"/>
                      </a:lnTo>
                      <a:lnTo>
                        <a:pt x="276" y="142"/>
                      </a:lnTo>
                      <a:lnTo>
                        <a:pt x="276" y="142"/>
                      </a:lnTo>
                      <a:lnTo>
                        <a:pt x="273" y="141"/>
                      </a:lnTo>
                      <a:lnTo>
                        <a:pt x="269" y="137"/>
                      </a:lnTo>
                      <a:lnTo>
                        <a:pt x="269" y="135"/>
                      </a:lnTo>
                      <a:lnTo>
                        <a:pt x="269" y="133"/>
                      </a:lnTo>
                      <a:lnTo>
                        <a:pt x="271" y="131"/>
                      </a:lnTo>
                      <a:lnTo>
                        <a:pt x="273" y="129"/>
                      </a:lnTo>
                      <a:lnTo>
                        <a:pt x="273" y="129"/>
                      </a:lnTo>
                      <a:lnTo>
                        <a:pt x="277" y="126"/>
                      </a:lnTo>
                      <a:lnTo>
                        <a:pt x="280" y="120"/>
                      </a:lnTo>
                      <a:lnTo>
                        <a:pt x="282" y="114"/>
                      </a:lnTo>
                      <a:lnTo>
                        <a:pt x="282" y="107"/>
                      </a:lnTo>
                      <a:lnTo>
                        <a:pt x="282" y="107"/>
                      </a:lnTo>
                      <a:lnTo>
                        <a:pt x="283" y="100"/>
                      </a:lnTo>
                      <a:lnTo>
                        <a:pt x="286" y="93"/>
                      </a:lnTo>
                      <a:lnTo>
                        <a:pt x="290" y="87"/>
                      </a:lnTo>
                      <a:lnTo>
                        <a:pt x="293" y="85"/>
                      </a:lnTo>
                      <a:lnTo>
                        <a:pt x="296" y="83"/>
                      </a:lnTo>
                      <a:lnTo>
                        <a:pt x="296" y="83"/>
                      </a:lnTo>
                      <a:lnTo>
                        <a:pt x="311" y="74"/>
                      </a:lnTo>
                      <a:lnTo>
                        <a:pt x="319" y="69"/>
                      </a:lnTo>
                      <a:lnTo>
                        <a:pt x="326" y="63"/>
                      </a:lnTo>
                      <a:lnTo>
                        <a:pt x="326" y="63"/>
                      </a:lnTo>
                      <a:lnTo>
                        <a:pt x="335" y="57"/>
                      </a:lnTo>
                      <a:lnTo>
                        <a:pt x="343" y="51"/>
                      </a:lnTo>
                      <a:lnTo>
                        <a:pt x="350" y="47"/>
                      </a:lnTo>
                      <a:lnTo>
                        <a:pt x="357" y="45"/>
                      </a:lnTo>
                      <a:lnTo>
                        <a:pt x="357" y="45"/>
                      </a:lnTo>
                      <a:lnTo>
                        <a:pt x="359" y="43"/>
                      </a:lnTo>
                      <a:lnTo>
                        <a:pt x="360" y="40"/>
                      </a:lnTo>
                      <a:lnTo>
                        <a:pt x="360" y="34"/>
                      </a:lnTo>
                      <a:lnTo>
                        <a:pt x="360" y="29"/>
                      </a:lnTo>
                      <a:lnTo>
                        <a:pt x="358" y="18"/>
                      </a:lnTo>
                      <a:lnTo>
                        <a:pt x="355" y="15"/>
                      </a:lnTo>
                      <a:lnTo>
                        <a:pt x="353" y="14"/>
                      </a:lnTo>
                      <a:lnTo>
                        <a:pt x="353" y="14"/>
                      </a:lnTo>
                      <a:lnTo>
                        <a:pt x="350" y="14"/>
                      </a:lnTo>
                      <a:lnTo>
                        <a:pt x="348" y="16"/>
                      </a:lnTo>
                      <a:lnTo>
                        <a:pt x="345" y="18"/>
                      </a:lnTo>
                      <a:lnTo>
                        <a:pt x="340" y="18"/>
                      </a:lnTo>
                      <a:lnTo>
                        <a:pt x="340" y="18"/>
                      </a:lnTo>
                      <a:lnTo>
                        <a:pt x="336" y="19"/>
                      </a:lnTo>
                      <a:lnTo>
                        <a:pt x="333" y="19"/>
                      </a:lnTo>
                      <a:lnTo>
                        <a:pt x="328" y="20"/>
                      </a:lnTo>
                      <a:lnTo>
                        <a:pt x="320" y="21"/>
                      </a:lnTo>
                      <a:lnTo>
                        <a:pt x="320" y="21"/>
                      </a:lnTo>
                      <a:lnTo>
                        <a:pt x="306" y="20"/>
                      </a:lnTo>
                      <a:lnTo>
                        <a:pt x="303" y="19"/>
                      </a:lnTo>
                      <a:lnTo>
                        <a:pt x="301" y="18"/>
                      </a:lnTo>
                      <a:lnTo>
                        <a:pt x="301" y="18"/>
                      </a:lnTo>
                      <a:lnTo>
                        <a:pt x="297" y="17"/>
                      </a:lnTo>
                      <a:lnTo>
                        <a:pt x="292" y="16"/>
                      </a:lnTo>
                      <a:lnTo>
                        <a:pt x="286" y="16"/>
                      </a:lnTo>
                      <a:lnTo>
                        <a:pt x="285" y="15"/>
                      </a:lnTo>
                      <a:lnTo>
                        <a:pt x="283" y="14"/>
                      </a:lnTo>
                      <a:lnTo>
                        <a:pt x="283" y="14"/>
                      </a:lnTo>
                      <a:lnTo>
                        <a:pt x="283" y="13"/>
                      </a:lnTo>
                      <a:lnTo>
                        <a:pt x="282" y="13"/>
                      </a:lnTo>
                      <a:lnTo>
                        <a:pt x="279" y="12"/>
                      </a:lnTo>
                      <a:lnTo>
                        <a:pt x="276" y="12"/>
                      </a:lnTo>
                      <a:lnTo>
                        <a:pt x="274" y="11"/>
                      </a:lnTo>
                      <a:lnTo>
                        <a:pt x="274" y="11"/>
                      </a:lnTo>
                      <a:lnTo>
                        <a:pt x="273" y="10"/>
                      </a:lnTo>
                      <a:lnTo>
                        <a:pt x="269" y="8"/>
                      </a:lnTo>
                      <a:lnTo>
                        <a:pt x="266" y="6"/>
                      </a:lnTo>
                      <a:lnTo>
                        <a:pt x="265" y="4"/>
                      </a:lnTo>
                      <a:lnTo>
                        <a:pt x="264" y="2"/>
                      </a:lnTo>
                      <a:lnTo>
                        <a:pt x="264" y="2"/>
                      </a:lnTo>
                      <a:lnTo>
                        <a:pt x="263" y="1"/>
                      </a:lnTo>
                      <a:lnTo>
                        <a:pt x="262" y="0"/>
                      </a:lnTo>
                      <a:lnTo>
                        <a:pt x="259" y="0"/>
                      </a:lnTo>
                      <a:lnTo>
                        <a:pt x="255" y="0"/>
                      </a:lnTo>
                      <a:lnTo>
                        <a:pt x="252" y="2"/>
                      </a:lnTo>
                      <a:lnTo>
                        <a:pt x="249" y="4"/>
                      </a:lnTo>
                      <a:lnTo>
                        <a:pt x="246" y="6"/>
                      </a:lnTo>
                      <a:lnTo>
                        <a:pt x="244" y="10"/>
                      </a:lnTo>
                      <a:lnTo>
                        <a:pt x="244" y="10"/>
                      </a:lnTo>
                      <a:lnTo>
                        <a:pt x="242" y="16"/>
                      </a:lnTo>
                      <a:lnTo>
                        <a:pt x="242" y="21"/>
                      </a:lnTo>
                      <a:lnTo>
                        <a:pt x="242" y="27"/>
                      </a:lnTo>
                      <a:lnTo>
                        <a:pt x="244" y="30"/>
                      </a:lnTo>
                      <a:lnTo>
                        <a:pt x="244" y="30"/>
                      </a:lnTo>
                      <a:lnTo>
                        <a:pt x="245" y="33"/>
                      </a:lnTo>
                      <a:lnTo>
                        <a:pt x="246" y="36"/>
                      </a:lnTo>
                      <a:lnTo>
                        <a:pt x="245" y="37"/>
                      </a:lnTo>
                      <a:lnTo>
                        <a:pt x="242" y="39"/>
                      </a:lnTo>
                      <a:lnTo>
                        <a:pt x="242" y="39"/>
                      </a:lnTo>
                      <a:lnTo>
                        <a:pt x="236" y="39"/>
                      </a:lnTo>
                      <a:lnTo>
                        <a:pt x="229" y="39"/>
                      </a:lnTo>
                      <a:lnTo>
                        <a:pt x="223" y="41"/>
                      </a:lnTo>
                      <a:lnTo>
                        <a:pt x="222" y="42"/>
                      </a:lnTo>
                      <a:lnTo>
                        <a:pt x="221" y="44"/>
                      </a:lnTo>
                      <a:lnTo>
                        <a:pt x="221" y="44"/>
                      </a:lnTo>
                      <a:lnTo>
                        <a:pt x="220" y="50"/>
                      </a:lnTo>
                      <a:lnTo>
                        <a:pt x="219" y="57"/>
                      </a:lnTo>
                      <a:lnTo>
                        <a:pt x="219" y="63"/>
                      </a:lnTo>
                      <a:lnTo>
                        <a:pt x="219" y="65"/>
                      </a:lnTo>
                      <a:lnTo>
                        <a:pt x="221" y="66"/>
                      </a:lnTo>
                      <a:lnTo>
                        <a:pt x="221" y="66"/>
                      </a:lnTo>
                      <a:lnTo>
                        <a:pt x="224" y="70"/>
                      </a:lnTo>
                      <a:lnTo>
                        <a:pt x="225" y="72"/>
                      </a:lnTo>
                      <a:lnTo>
                        <a:pt x="225" y="73"/>
                      </a:lnTo>
                      <a:lnTo>
                        <a:pt x="225" y="75"/>
                      </a:lnTo>
                      <a:lnTo>
                        <a:pt x="223" y="76"/>
                      </a:lnTo>
                      <a:lnTo>
                        <a:pt x="221" y="77"/>
                      </a:lnTo>
                      <a:lnTo>
                        <a:pt x="217" y="77"/>
                      </a:lnTo>
                      <a:lnTo>
                        <a:pt x="217" y="77"/>
                      </a:lnTo>
                      <a:lnTo>
                        <a:pt x="209" y="77"/>
                      </a:lnTo>
                      <a:lnTo>
                        <a:pt x="202" y="76"/>
                      </a:lnTo>
                      <a:lnTo>
                        <a:pt x="197" y="77"/>
                      </a:lnTo>
                      <a:lnTo>
                        <a:pt x="196" y="78"/>
                      </a:lnTo>
                      <a:lnTo>
                        <a:pt x="196" y="79"/>
                      </a:lnTo>
                      <a:lnTo>
                        <a:pt x="196" y="79"/>
                      </a:lnTo>
                      <a:lnTo>
                        <a:pt x="196" y="83"/>
                      </a:lnTo>
                      <a:lnTo>
                        <a:pt x="195" y="85"/>
                      </a:lnTo>
                      <a:lnTo>
                        <a:pt x="193" y="86"/>
                      </a:lnTo>
                      <a:lnTo>
                        <a:pt x="189" y="86"/>
                      </a:lnTo>
                      <a:lnTo>
                        <a:pt x="189" y="86"/>
                      </a:lnTo>
                      <a:lnTo>
                        <a:pt x="186" y="86"/>
                      </a:lnTo>
                      <a:lnTo>
                        <a:pt x="182" y="88"/>
                      </a:lnTo>
                      <a:lnTo>
                        <a:pt x="181" y="90"/>
                      </a:lnTo>
                      <a:lnTo>
                        <a:pt x="180" y="94"/>
                      </a:lnTo>
                      <a:lnTo>
                        <a:pt x="180" y="94"/>
                      </a:lnTo>
                      <a:lnTo>
                        <a:pt x="181" y="99"/>
                      </a:lnTo>
                      <a:lnTo>
                        <a:pt x="183" y="102"/>
                      </a:lnTo>
                      <a:lnTo>
                        <a:pt x="186" y="105"/>
                      </a:lnTo>
                      <a:lnTo>
                        <a:pt x="187" y="106"/>
                      </a:lnTo>
                      <a:lnTo>
                        <a:pt x="186" y="108"/>
                      </a:lnTo>
                      <a:lnTo>
                        <a:pt x="186" y="108"/>
                      </a:lnTo>
                      <a:lnTo>
                        <a:pt x="185" y="111"/>
                      </a:lnTo>
                      <a:lnTo>
                        <a:pt x="183" y="111"/>
                      </a:lnTo>
                      <a:lnTo>
                        <a:pt x="178" y="112"/>
                      </a:lnTo>
                      <a:lnTo>
                        <a:pt x="173" y="112"/>
                      </a:lnTo>
                      <a:lnTo>
                        <a:pt x="171" y="113"/>
                      </a:lnTo>
                      <a:lnTo>
                        <a:pt x="171" y="115"/>
                      </a:lnTo>
                      <a:lnTo>
                        <a:pt x="171" y="115"/>
                      </a:lnTo>
                      <a:lnTo>
                        <a:pt x="171" y="119"/>
                      </a:lnTo>
                      <a:lnTo>
                        <a:pt x="172" y="125"/>
                      </a:lnTo>
                      <a:lnTo>
                        <a:pt x="174" y="130"/>
                      </a:lnTo>
                      <a:lnTo>
                        <a:pt x="177" y="135"/>
                      </a:lnTo>
                      <a:lnTo>
                        <a:pt x="177" y="135"/>
                      </a:lnTo>
                      <a:lnTo>
                        <a:pt x="180" y="140"/>
                      </a:lnTo>
                      <a:lnTo>
                        <a:pt x="182" y="144"/>
                      </a:lnTo>
                      <a:lnTo>
                        <a:pt x="183" y="146"/>
                      </a:lnTo>
                      <a:lnTo>
                        <a:pt x="182" y="147"/>
                      </a:lnTo>
                      <a:lnTo>
                        <a:pt x="181" y="147"/>
                      </a:lnTo>
                      <a:lnTo>
                        <a:pt x="181" y="147"/>
                      </a:lnTo>
                      <a:lnTo>
                        <a:pt x="179" y="148"/>
                      </a:lnTo>
                      <a:lnTo>
                        <a:pt x="177" y="149"/>
                      </a:lnTo>
                      <a:lnTo>
                        <a:pt x="178" y="151"/>
                      </a:lnTo>
                      <a:lnTo>
                        <a:pt x="179" y="153"/>
                      </a:lnTo>
                      <a:lnTo>
                        <a:pt x="179" y="153"/>
                      </a:lnTo>
                      <a:lnTo>
                        <a:pt x="181" y="154"/>
                      </a:lnTo>
                      <a:lnTo>
                        <a:pt x="181" y="155"/>
                      </a:lnTo>
                      <a:lnTo>
                        <a:pt x="179" y="158"/>
                      </a:lnTo>
                      <a:lnTo>
                        <a:pt x="179" y="158"/>
                      </a:lnTo>
                      <a:lnTo>
                        <a:pt x="177" y="160"/>
                      </a:lnTo>
                      <a:lnTo>
                        <a:pt x="176" y="161"/>
                      </a:lnTo>
                      <a:lnTo>
                        <a:pt x="174" y="163"/>
                      </a:lnTo>
                      <a:lnTo>
                        <a:pt x="174" y="165"/>
                      </a:lnTo>
                      <a:lnTo>
                        <a:pt x="174" y="165"/>
                      </a:lnTo>
                      <a:lnTo>
                        <a:pt x="174" y="170"/>
                      </a:lnTo>
                      <a:lnTo>
                        <a:pt x="173" y="170"/>
                      </a:lnTo>
                      <a:lnTo>
                        <a:pt x="171" y="170"/>
                      </a:lnTo>
                      <a:lnTo>
                        <a:pt x="171" y="170"/>
                      </a:lnTo>
                      <a:lnTo>
                        <a:pt x="167" y="171"/>
                      </a:lnTo>
                      <a:lnTo>
                        <a:pt x="165" y="173"/>
                      </a:lnTo>
                      <a:lnTo>
                        <a:pt x="164" y="175"/>
                      </a:lnTo>
                      <a:lnTo>
                        <a:pt x="165" y="177"/>
                      </a:lnTo>
                      <a:lnTo>
                        <a:pt x="165" y="177"/>
                      </a:lnTo>
                      <a:lnTo>
                        <a:pt x="166" y="178"/>
                      </a:lnTo>
                      <a:lnTo>
                        <a:pt x="167" y="180"/>
                      </a:lnTo>
                      <a:lnTo>
                        <a:pt x="166" y="183"/>
                      </a:lnTo>
                      <a:lnTo>
                        <a:pt x="163" y="184"/>
                      </a:lnTo>
                      <a:lnTo>
                        <a:pt x="163" y="184"/>
                      </a:lnTo>
                      <a:lnTo>
                        <a:pt x="161" y="184"/>
                      </a:lnTo>
                      <a:lnTo>
                        <a:pt x="161" y="186"/>
                      </a:lnTo>
                      <a:lnTo>
                        <a:pt x="161" y="190"/>
                      </a:lnTo>
                      <a:lnTo>
                        <a:pt x="161" y="190"/>
                      </a:lnTo>
                      <a:lnTo>
                        <a:pt x="160" y="194"/>
                      </a:lnTo>
                      <a:lnTo>
                        <a:pt x="160" y="197"/>
                      </a:lnTo>
                      <a:lnTo>
                        <a:pt x="158" y="198"/>
                      </a:lnTo>
                      <a:lnTo>
                        <a:pt x="158" y="198"/>
                      </a:lnTo>
                      <a:lnTo>
                        <a:pt x="155" y="199"/>
                      </a:lnTo>
                      <a:lnTo>
                        <a:pt x="154" y="200"/>
                      </a:lnTo>
                      <a:lnTo>
                        <a:pt x="154" y="203"/>
                      </a:lnTo>
                      <a:lnTo>
                        <a:pt x="154" y="203"/>
                      </a:lnTo>
                      <a:lnTo>
                        <a:pt x="155" y="207"/>
                      </a:lnTo>
                      <a:lnTo>
                        <a:pt x="157" y="208"/>
                      </a:lnTo>
                      <a:lnTo>
                        <a:pt x="158" y="211"/>
                      </a:lnTo>
                      <a:lnTo>
                        <a:pt x="158" y="211"/>
                      </a:lnTo>
                      <a:lnTo>
                        <a:pt x="160" y="212"/>
                      </a:lnTo>
                      <a:lnTo>
                        <a:pt x="162" y="214"/>
                      </a:lnTo>
                      <a:lnTo>
                        <a:pt x="161" y="215"/>
                      </a:lnTo>
                      <a:lnTo>
                        <a:pt x="158" y="217"/>
                      </a:lnTo>
                      <a:lnTo>
                        <a:pt x="158" y="217"/>
                      </a:lnTo>
                      <a:lnTo>
                        <a:pt x="153" y="217"/>
                      </a:lnTo>
                      <a:lnTo>
                        <a:pt x="150" y="217"/>
                      </a:lnTo>
                      <a:lnTo>
                        <a:pt x="148" y="218"/>
                      </a:lnTo>
                      <a:lnTo>
                        <a:pt x="148" y="220"/>
                      </a:lnTo>
                      <a:lnTo>
                        <a:pt x="148" y="220"/>
                      </a:lnTo>
                      <a:lnTo>
                        <a:pt x="147" y="229"/>
                      </a:lnTo>
                      <a:lnTo>
                        <a:pt x="148" y="232"/>
                      </a:lnTo>
                      <a:lnTo>
                        <a:pt x="149" y="232"/>
                      </a:lnTo>
                      <a:lnTo>
                        <a:pt x="150" y="233"/>
                      </a:lnTo>
                      <a:lnTo>
                        <a:pt x="150" y="233"/>
                      </a:lnTo>
                      <a:lnTo>
                        <a:pt x="152" y="233"/>
                      </a:lnTo>
                      <a:lnTo>
                        <a:pt x="154" y="232"/>
                      </a:lnTo>
                      <a:lnTo>
                        <a:pt x="159" y="229"/>
                      </a:lnTo>
                      <a:lnTo>
                        <a:pt x="164" y="226"/>
                      </a:lnTo>
                      <a:lnTo>
                        <a:pt x="171" y="222"/>
                      </a:lnTo>
                      <a:lnTo>
                        <a:pt x="171" y="222"/>
                      </a:lnTo>
                      <a:lnTo>
                        <a:pt x="177" y="221"/>
                      </a:lnTo>
                      <a:lnTo>
                        <a:pt x="182" y="219"/>
                      </a:lnTo>
                      <a:lnTo>
                        <a:pt x="186" y="217"/>
                      </a:lnTo>
                      <a:lnTo>
                        <a:pt x="187" y="214"/>
                      </a:lnTo>
                      <a:lnTo>
                        <a:pt x="187" y="214"/>
                      </a:lnTo>
                      <a:lnTo>
                        <a:pt x="187" y="212"/>
                      </a:lnTo>
                      <a:lnTo>
                        <a:pt x="189" y="212"/>
                      </a:lnTo>
                      <a:lnTo>
                        <a:pt x="192" y="212"/>
                      </a:lnTo>
                      <a:lnTo>
                        <a:pt x="196" y="213"/>
                      </a:lnTo>
                      <a:lnTo>
                        <a:pt x="197" y="214"/>
                      </a:lnTo>
                      <a:lnTo>
                        <a:pt x="197" y="216"/>
                      </a:lnTo>
                      <a:lnTo>
                        <a:pt x="197" y="216"/>
                      </a:lnTo>
                      <a:lnTo>
                        <a:pt x="196" y="218"/>
                      </a:lnTo>
                      <a:lnTo>
                        <a:pt x="195" y="219"/>
                      </a:lnTo>
                      <a:lnTo>
                        <a:pt x="188" y="225"/>
                      </a:lnTo>
                      <a:lnTo>
                        <a:pt x="188" y="225"/>
                      </a:lnTo>
                      <a:lnTo>
                        <a:pt x="182" y="228"/>
                      </a:lnTo>
                      <a:lnTo>
                        <a:pt x="180" y="231"/>
                      </a:lnTo>
                      <a:lnTo>
                        <a:pt x="180" y="233"/>
                      </a:lnTo>
                      <a:lnTo>
                        <a:pt x="181" y="234"/>
                      </a:lnTo>
                      <a:lnTo>
                        <a:pt x="185" y="236"/>
                      </a:lnTo>
                      <a:lnTo>
                        <a:pt x="185" y="236"/>
                      </a:lnTo>
                      <a:lnTo>
                        <a:pt x="188" y="236"/>
                      </a:lnTo>
                      <a:lnTo>
                        <a:pt x="191" y="236"/>
                      </a:lnTo>
                      <a:lnTo>
                        <a:pt x="192" y="237"/>
                      </a:lnTo>
                      <a:lnTo>
                        <a:pt x="193" y="240"/>
                      </a:lnTo>
                      <a:lnTo>
                        <a:pt x="193" y="240"/>
                      </a:lnTo>
                      <a:lnTo>
                        <a:pt x="192" y="242"/>
                      </a:lnTo>
                      <a:lnTo>
                        <a:pt x="191" y="243"/>
                      </a:lnTo>
                      <a:lnTo>
                        <a:pt x="189" y="244"/>
                      </a:lnTo>
                      <a:lnTo>
                        <a:pt x="185" y="244"/>
                      </a:lnTo>
                      <a:lnTo>
                        <a:pt x="185" y="244"/>
                      </a:lnTo>
                      <a:lnTo>
                        <a:pt x="182" y="244"/>
                      </a:lnTo>
                      <a:lnTo>
                        <a:pt x="181" y="245"/>
                      </a:lnTo>
                      <a:lnTo>
                        <a:pt x="180" y="247"/>
                      </a:lnTo>
                      <a:lnTo>
                        <a:pt x="177" y="247"/>
                      </a:lnTo>
                      <a:lnTo>
                        <a:pt x="177" y="247"/>
                      </a:lnTo>
                      <a:lnTo>
                        <a:pt x="172" y="247"/>
                      </a:lnTo>
                      <a:lnTo>
                        <a:pt x="167" y="249"/>
                      </a:lnTo>
                      <a:lnTo>
                        <a:pt x="164" y="251"/>
                      </a:lnTo>
                      <a:lnTo>
                        <a:pt x="162" y="255"/>
                      </a:lnTo>
                      <a:lnTo>
                        <a:pt x="162" y="255"/>
                      </a:lnTo>
                      <a:lnTo>
                        <a:pt x="160" y="264"/>
                      </a:lnTo>
                      <a:lnTo>
                        <a:pt x="159" y="269"/>
                      </a:lnTo>
                      <a:lnTo>
                        <a:pt x="157" y="274"/>
                      </a:lnTo>
                      <a:lnTo>
                        <a:pt x="157" y="274"/>
                      </a:lnTo>
                      <a:lnTo>
                        <a:pt x="151" y="279"/>
                      </a:lnTo>
                      <a:lnTo>
                        <a:pt x="150" y="283"/>
                      </a:lnTo>
                      <a:lnTo>
                        <a:pt x="150" y="286"/>
                      </a:lnTo>
                      <a:lnTo>
                        <a:pt x="150" y="286"/>
                      </a:lnTo>
                      <a:lnTo>
                        <a:pt x="151" y="292"/>
                      </a:lnTo>
                      <a:lnTo>
                        <a:pt x="150" y="294"/>
                      </a:lnTo>
                      <a:lnTo>
                        <a:pt x="148" y="296"/>
                      </a:lnTo>
                      <a:lnTo>
                        <a:pt x="148" y="296"/>
                      </a:lnTo>
                      <a:lnTo>
                        <a:pt x="146" y="297"/>
                      </a:lnTo>
                      <a:lnTo>
                        <a:pt x="145" y="298"/>
                      </a:lnTo>
                      <a:lnTo>
                        <a:pt x="143" y="301"/>
                      </a:lnTo>
                      <a:lnTo>
                        <a:pt x="143" y="305"/>
                      </a:lnTo>
                      <a:lnTo>
                        <a:pt x="144" y="306"/>
                      </a:lnTo>
                      <a:lnTo>
                        <a:pt x="146" y="306"/>
                      </a:lnTo>
                      <a:lnTo>
                        <a:pt x="146" y="306"/>
                      </a:lnTo>
                      <a:lnTo>
                        <a:pt x="150" y="306"/>
                      </a:lnTo>
                      <a:lnTo>
                        <a:pt x="155" y="305"/>
                      </a:lnTo>
                      <a:lnTo>
                        <a:pt x="159" y="302"/>
                      </a:lnTo>
                      <a:lnTo>
                        <a:pt x="160" y="301"/>
                      </a:lnTo>
                      <a:lnTo>
                        <a:pt x="161" y="299"/>
                      </a:lnTo>
                      <a:lnTo>
                        <a:pt x="161" y="299"/>
                      </a:lnTo>
                      <a:lnTo>
                        <a:pt x="162" y="296"/>
                      </a:lnTo>
                      <a:lnTo>
                        <a:pt x="164" y="292"/>
                      </a:lnTo>
                      <a:lnTo>
                        <a:pt x="166" y="290"/>
                      </a:lnTo>
                      <a:lnTo>
                        <a:pt x="171" y="287"/>
                      </a:lnTo>
                      <a:lnTo>
                        <a:pt x="171" y="287"/>
                      </a:lnTo>
                      <a:lnTo>
                        <a:pt x="179" y="282"/>
                      </a:lnTo>
                      <a:lnTo>
                        <a:pt x="186" y="275"/>
                      </a:lnTo>
                      <a:lnTo>
                        <a:pt x="186" y="275"/>
                      </a:lnTo>
                      <a:lnTo>
                        <a:pt x="188" y="273"/>
                      </a:lnTo>
                      <a:lnTo>
                        <a:pt x="191" y="273"/>
                      </a:lnTo>
                      <a:lnTo>
                        <a:pt x="193" y="275"/>
                      </a:lnTo>
                      <a:lnTo>
                        <a:pt x="195" y="277"/>
                      </a:lnTo>
                      <a:lnTo>
                        <a:pt x="195" y="277"/>
                      </a:lnTo>
                      <a:lnTo>
                        <a:pt x="196" y="278"/>
                      </a:lnTo>
                      <a:lnTo>
                        <a:pt x="196" y="279"/>
                      </a:lnTo>
                      <a:lnTo>
                        <a:pt x="194" y="282"/>
                      </a:lnTo>
                      <a:lnTo>
                        <a:pt x="186" y="285"/>
                      </a:lnTo>
                      <a:lnTo>
                        <a:pt x="186" y="285"/>
                      </a:lnTo>
                      <a:lnTo>
                        <a:pt x="181" y="287"/>
                      </a:lnTo>
                      <a:lnTo>
                        <a:pt x="177" y="290"/>
                      </a:lnTo>
                      <a:lnTo>
                        <a:pt x="174" y="294"/>
                      </a:lnTo>
                      <a:lnTo>
                        <a:pt x="173" y="296"/>
                      </a:lnTo>
                      <a:lnTo>
                        <a:pt x="173" y="298"/>
                      </a:lnTo>
                      <a:lnTo>
                        <a:pt x="173" y="298"/>
                      </a:lnTo>
                      <a:lnTo>
                        <a:pt x="173" y="301"/>
                      </a:lnTo>
                      <a:lnTo>
                        <a:pt x="175" y="301"/>
                      </a:lnTo>
                      <a:lnTo>
                        <a:pt x="176" y="302"/>
                      </a:lnTo>
                      <a:lnTo>
                        <a:pt x="177" y="304"/>
                      </a:lnTo>
                      <a:lnTo>
                        <a:pt x="177" y="304"/>
                      </a:lnTo>
                      <a:lnTo>
                        <a:pt x="178" y="311"/>
                      </a:lnTo>
                      <a:lnTo>
                        <a:pt x="179" y="312"/>
                      </a:lnTo>
                      <a:lnTo>
                        <a:pt x="180" y="312"/>
                      </a:lnTo>
                      <a:lnTo>
                        <a:pt x="180" y="312"/>
                      </a:lnTo>
                      <a:lnTo>
                        <a:pt x="186" y="308"/>
                      </a:lnTo>
                      <a:lnTo>
                        <a:pt x="192" y="308"/>
                      </a:lnTo>
                      <a:lnTo>
                        <a:pt x="192" y="308"/>
                      </a:lnTo>
                      <a:lnTo>
                        <a:pt x="193" y="307"/>
                      </a:lnTo>
                      <a:lnTo>
                        <a:pt x="193" y="306"/>
                      </a:lnTo>
                      <a:lnTo>
                        <a:pt x="194" y="302"/>
                      </a:lnTo>
                      <a:lnTo>
                        <a:pt x="195" y="299"/>
                      </a:lnTo>
                      <a:lnTo>
                        <a:pt x="195" y="297"/>
                      </a:lnTo>
                      <a:lnTo>
                        <a:pt x="197" y="297"/>
                      </a:lnTo>
                      <a:lnTo>
                        <a:pt x="197" y="297"/>
                      </a:lnTo>
                      <a:lnTo>
                        <a:pt x="200" y="297"/>
                      </a:lnTo>
                      <a:lnTo>
                        <a:pt x="201" y="299"/>
                      </a:lnTo>
                      <a:lnTo>
                        <a:pt x="202" y="302"/>
                      </a:lnTo>
                      <a:lnTo>
                        <a:pt x="203" y="305"/>
                      </a:lnTo>
                      <a:lnTo>
                        <a:pt x="203" y="305"/>
                      </a:lnTo>
                      <a:lnTo>
                        <a:pt x="205" y="307"/>
                      </a:lnTo>
                      <a:lnTo>
                        <a:pt x="208" y="308"/>
                      </a:lnTo>
                      <a:lnTo>
                        <a:pt x="210" y="311"/>
                      </a:lnTo>
                      <a:lnTo>
                        <a:pt x="210" y="312"/>
                      </a:lnTo>
                      <a:lnTo>
                        <a:pt x="210" y="314"/>
                      </a:lnTo>
                      <a:lnTo>
                        <a:pt x="210" y="314"/>
                      </a:lnTo>
                      <a:lnTo>
                        <a:pt x="209" y="317"/>
                      </a:lnTo>
                      <a:lnTo>
                        <a:pt x="209" y="319"/>
                      </a:lnTo>
                      <a:lnTo>
                        <a:pt x="208" y="320"/>
                      </a:lnTo>
                      <a:lnTo>
                        <a:pt x="205" y="321"/>
                      </a:lnTo>
                      <a:lnTo>
                        <a:pt x="205" y="321"/>
                      </a:lnTo>
                      <a:lnTo>
                        <a:pt x="201" y="321"/>
                      </a:lnTo>
                      <a:lnTo>
                        <a:pt x="197" y="319"/>
                      </a:lnTo>
                      <a:lnTo>
                        <a:pt x="195" y="318"/>
                      </a:lnTo>
                      <a:lnTo>
                        <a:pt x="193" y="319"/>
                      </a:lnTo>
                      <a:lnTo>
                        <a:pt x="193" y="319"/>
                      </a:lnTo>
                      <a:lnTo>
                        <a:pt x="190" y="321"/>
                      </a:lnTo>
                      <a:lnTo>
                        <a:pt x="189" y="323"/>
                      </a:lnTo>
                      <a:lnTo>
                        <a:pt x="189" y="326"/>
                      </a:lnTo>
                      <a:lnTo>
                        <a:pt x="191" y="329"/>
                      </a:lnTo>
                      <a:lnTo>
                        <a:pt x="191" y="329"/>
                      </a:lnTo>
                      <a:lnTo>
                        <a:pt x="195" y="333"/>
                      </a:lnTo>
                      <a:lnTo>
                        <a:pt x="196" y="336"/>
                      </a:lnTo>
                      <a:lnTo>
                        <a:pt x="197" y="341"/>
                      </a:lnTo>
                      <a:lnTo>
                        <a:pt x="197" y="341"/>
                      </a:lnTo>
                      <a:lnTo>
                        <a:pt x="197" y="360"/>
                      </a:lnTo>
                      <a:lnTo>
                        <a:pt x="196" y="369"/>
                      </a:lnTo>
                      <a:lnTo>
                        <a:pt x="196" y="371"/>
                      </a:lnTo>
                      <a:lnTo>
                        <a:pt x="194" y="373"/>
                      </a:lnTo>
                      <a:lnTo>
                        <a:pt x="194" y="373"/>
                      </a:lnTo>
                      <a:lnTo>
                        <a:pt x="191" y="374"/>
                      </a:lnTo>
                      <a:lnTo>
                        <a:pt x="188" y="377"/>
                      </a:lnTo>
                      <a:lnTo>
                        <a:pt x="185" y="382"/>
                      </a:lnTo>
                      <a:lnTo>
                        <a:pt x="185" y="386"/>
                      </a:lnTo>
                      <a:lnTo>
                        <a:pt x="185" y="386"/>
                      </a:lnTo>
                      <a:lnTo>
                        <a:pt x="183" y="391"/>
                      </a:lnTo>
                      <a:lnTo>
                        <a:pt x="181" y="395"/>
                      </a:lnTo>
                      <a:lnTo>
                        <a:pt x="179" y="400"/>
                      </a:lnTo>
                      <a:lnTo>
                        <a:pt x="176" y="403"/>
                      </a:lnTo>
                      <a:lnTo>
                        <a:pt x="176" y="403"/>
                      </a:lnTo>
                      <a:lnTo>
                        <a:pt x="168" y="406"/>
                      </a:lnTo>
                      <a:lnTo>
                        <a:pt x="165" y="409"/>
                      </a:lnTo>
                      <a:lnTo>
                        <a:pt x="164" y="412"/>
                      </a:lnTo>
                      <a:lnTo>
                        <a:pt x="163" y="414"/>
                      </a:lnTo>
                      <a:lnTo>
                        <a:pt x="163" y="414"/>
                      </a:lnTo>
                      <a:lnTo>
                        <a:pt x="164" y="425"/>
                      </a:lnTo>
                      <a:lnTo>
                        <a:pt x="163" y="429"/>
                      </a:lnTo>
                      <a:lnTo>
                        <a:pt x="163" y="429"/>
                      </a:lnTo>
                      <a:lnTo>
                        <a:pt x="161" y="429"/>
                      </a:lnTo>
                      <a:lnTo>
                        <a:pt x="161" y="429"/>
                      </a:lnTo>
                      <a:lnTo>
                        <a:pt x="157" y="425"/>
                      </a:lnTo>
                      <a:lnTo>
                        <a:pt x="154" y="423"/>
                      </a:lnTo>
                      <a:lnTo>
                        <a:pt x="154" y="426"/>
                      </a:lnTo>
                      <a:lnTo>
                        <a:pt x="154" y="426"/>
                      </a:lnTo>
                      <a:lnTo>
                        <a:pt x="154" y="430"/>
                      </a:lnTo>
                      <a:lnTo>
                        <a:pt x="155" y="432"/>
                      </a:lnTo>
                      <a:lnTo>
                        <a:pt x="158" y="434"/>
                      </a:lnTo>
                      <a:lnTo>
                        <a:pt x="159" y="435"/>
                      </a:lnTo>
                      <a:lnTo>
                        <a:pt x="159" y="435"/>
                      </a:lnTo>
                      <a:lnTo>
                        <a:pt x="160" y="435"/>
                      </a:lnTo>
                      <a:lnTo>
                        <a:pt x="161" y="436"/>
                      </a:lnTo>
                      <a:lnTo>
                        <a:pt x="161" y="440"/>
                      </a:lnTo>
                      <a:lnTo>
                        <a:pt x="161" y="445"/>
                      </a:lnTo>
                      <a:lnTo>
                        <a:pt x="161" y="445"/>
                      </a:lnTo>
                      <a:lnTo>
                        <a:pt x="159" y="445"/>
                      </a:lnTo>
                      <a:lnTo>
                        <a:pt x="158" y="445"/>
                      </a:lnTo>
                      <a:lnTo>
                        <a:pt x="158" y="446"/>
                      </a:lnTo>
                      <a:lnTo>
                        <a:pt x="158" y="446"/>
                      </a:lnTo>
                      <a:lnTo>
                        <a:pt x="162" y="449"/>
                      </a:lnTo>
                      <a:lnTo>
                        <a:pt x="163" y="449"/>
                      </a:lnTo>
                      <a:lnTo>
                        <a:pt x="164" y="449"/>
                      </a:lnTo>
                      <a:lnTo>
                        <a:pt x="165" y="448"/>
                      </a:lnTo>
                      <a:lnTo>
                        <a:pt x="165" y="448"/>
                      </a:lnTo>
                      <a:lnTo>
                        <a:pt x="165" y="440"/>
                      </a:lnTo>
                      <a:lnTo>
                        <a:pt x="165" y="437"/>
                      </a:lnTo>
                      <a:lnTo>
                        <a:pt x="166" y="436"/>
                      </a:lnTo>
                      <a:lnTo>
                        <a:pt x="168" y="435"/>
                      </a:lnTo>
                      <a:lnTo>
                        <a:pt x="171" y="434"/>
                      </a:lnTo>
                      <a:lnTo>
                        <a:pt x="171" y="434"/>
                      </a:lnTo>
                      <a:lnTo>
                        <a:pt x="176" y="435"/>
                      </a:lnTo>
                      <a:lnTo>
                        <a:pt x="179" y="436"/>
                      </a:lnTo>
                      <a:lnTo>
                        <a:pt x="180" y="437"/>
                      </a:lnTo>
                      <a:lnTo>
                        <a:pt x="183" y="439"/>
                      </a:lnTo>
                      <a:lnTo>
                        <a:pt x="183" y="439"/>
                      </a:lnTo>
                      <a:lnTo>
                        <a:pt x="187" y="439"/>
                      </a:lnTo>
                      <a:lnTo>
                        <a:pt x="188" y="440"/>
                      </a:lnTo>
                      <a:lnTo>
                        <a:pt x="189" y="441"/>
                      </a:lnTo>
                      <a:lnTo>
                        <a:pt x="189" y="444"/>
                      </a:lnTo>
                      <a:lnTo>
                        <a:pt x="189" y="444"/>
                      </a:lnTo>
                      <a:lnTo>
                        <a:pt x="190" y="450"/>
                      </a:lnTo>
                      <a:lnTo>
                        <a:pt x="191" y="454"/>
                      </a:lnTo>
                      <a:lnTo>
                        <a:pt x="192" y="454"/>
                      </a:lnTo>
                      <a:lnTo>
                        <a:pt x="193" y="454"/>
                      </a:lnTo>
                      <a:lnTo>
                        <a:pt x="193" y="454"/>
                      </a:lnTo>
                      <a:lnTo>
                        <a:pt x="194" y="454"/>
                      </a:lnTo>
                      <a:lnTo>
                        <a:pt x="195" y="455"/>
                      </a:lnTo>
                      <a:lnTo>
                        <a:pt x="196" y="458"/>
                      </a:lnTo>
                      <a:lnTo>
                        <a:pt x="196" y="460"/>
                      </a:lnTo>
                      <a:lnTo>
                        <a:pt x="197" y="461"/>
                      </a:lnTo>
                      <a:lnTo>
                        <a:pt x="199" y="461"/>
                      </a:lnTo>
                      <a:lnTo>
                        <a:pt x="199" y="461"/>
                      </a:lnTo>
                      <a:lnTo>
                        <a:pt x="200" y="460"/>
                      </a:lnTo>
                      <a:lnTo>
                        <a:pt x="200" y="457"/>
                      </a:lnTo>
                      <a:lnTo>
                        <a:pt x="201" y="448"/>
                      </a:lnTo>
                      <a:lnTo>
                        <a:pt x="201" y="435"/>
                      </a:lnTo>
                      <a:lnTo>
                        <a:pt x="201" y="435"/>
                      </a:lnTo>
                      <a:lnTo>
                        <a:pt x="205" y="433"/>
                      </a:lnTo>
                      <a:lnTo>
                        <a:pt x="208" y="434"/>
                      </a:lnTo>
                      <a:lnTo>
                        <a:pt x="209" y="434"/>
                      </a:lnTo>
                      <a:lnTo>
                        <a:pt x="210" y="436"/>
                      </a:lnTo>
                      <a:lnTo>
                        <a:pt x="210" y="436"/>
                      </a:lnTo>
                      <a:lnTo>
                        <a:pt x="209" y="446"/>
                      </a:lnTo>
                      <a:lnTo>
                        <a:pt x="210" y="449"/>
                      </a:lnTo>
                      <a:lnTo>
                        <a:pt x="211" y="449"/>
                      </a:lnTo>
                      <a:lnTo>
                        <a:pt x="212" y="450"/>
                      </a:lnTo>
                      <a:lnTo>
                        <a:pt x="212" y="450"/>
                      </a:lnTo>
                      <a:lnTo>
                        <a:pt x="218" y="449"/>
                      </a:lnTo>
                      <a:lnTo>
                        <a:pt x="220" y="449"/>
                      </a:lnTo>
                      <a:lnTo>
                        <a:pt x="221" y="451"/>
                      </a:lnTo>
                      <a:lnTo>
                        <a:pt x="221" y="451"/>
                      </a:lnTo>
                      <a:lnTo>
                        <a:pt x="221" y="454"/>
                      </a:lnTo>
                      <a:lnTo>
                        <a:pt x="222" y="455"/>
                      </a:lnTo>
                      <a:lnTo>
                        <a:pt x="225" y="456"/>
                      </a:lnTo>
                      <a:lnTo>
                        <a:pt x="231" y="456"/>
                      </a:lnTo>
                      <a:lnTo>
                        <a:pt x="236" y="454"/>
                      </a:lnTo>
                      <a:lnTo>
                        <a:pt x="236" y="454"/>
                      </a:lnTo>
                      <a:lnTo>
                        <a:pt x="242" y="451"/>
                      </a:lnTo>
                      <a:lnTo>
                        <a:pt x="246" y="450"/>
                      </a:lnTo>
                      <a:lnTo>
                        <a:pt x="249" y="449"/>
                      </a:lnTo>
                      <a:lnTo>
                        <a:pt x="250" y="448"/>
                      </a:lnTo>
                      <a:lnTo>
                        <a:pt x="251" y="447"/>
                      </a:lnTo>
                      <a:lnTo>
                        <a:pt x="251" y="447"/>
                      </a:lnTo>
                      <a:lnTo>
                        <a:pt x="250" y="443"/>
                      </a:lnTo>
                      <a:lnTo>
                        <a:pt x="250" y="440"/>
                      </a:lnTo>
                      <a:lnTo>
                        <a:pt x="250" y="439"/>
                      </a:lnTo>
                      <a:lnTo>
                        <a:pt x="251" y="437"/>
                      </a:lnTo>
                      <a:lnTo>
                        <a:pt x="258" y="437"/>
                      </a:lnTo>
                      <a:lnTo>
                        <a:pt x="258" y="437"/>
                      </a:lnTo>
                      <a:lnTo>
                        <a:pt x="265" y="439"/>
                      </a:lnTo>
                      <a:lnTo>
                        <a:pt x="271" y="440"/>
                      </a:lnTo>
                      <a:lnTo>
                        <a:pt x="279" y="443"/>
                      </a:lnTo>
                      <a:lnTo>
                        <a:pt x="279" y="443"/>
                      </a:lnTo>
                      <a:lnTo>
                        <a:pt x="286" y="444"/>
                      </a:lnTo>
                      <a:lnTo>
                        <a:pt x="292" y="444"/>
                      </a:lnTo>
                      <a:lnTo>
                        <a:pt x="297" y="444"/>
                      </a:lnTo>
                      <a:lnTo>
                        <a:pt x="298" y="445"/>
                      </a:lnTo>
                      <a:lnTo>
                        <a:pt x="300" y="447"/>
                      </a:lnTo>
                      <a:lnTo>
                        <a:pt x="300" y="447"/>
                      </a:lnTo>
                      <a:lnTo>
                        <a:pt x="298" y="449"/>
                      </a:lnTo>
                      <a:lnTo>
                        <a:pt x="298" y="450"/>
                      </a:lnTo>
                      <a:lnTo>
                        <a:pt x="294" y="454"/>
                      </a:lnTo>
                      <a:lnTo>
                        <a:pt x="290" y="455"/>
                      </a:lnTo>
                      <a:lnTo>
                        <a:pt x="283" y="456"/>
                      </a:lnTo>
                      <a:lnTo>
                        <a:pt x="283" y="456"/>
                      </a:lnTo>
                      <a:lnTo>
                        <a:pt x="276" y="458"/>
                      </a:lnTo>
                      <a:lnTo>
                        <a:pt x="265" y="462"/>
                      </a:lnTo>
                      <a:lnTo>
                        <a:pt x="257" y="468"/>
                      </a:lnTo>
                      <a:lnTo>
                        <a:pt x="253" y="470"/>
                      </a:lnTo>
                      <a:lnTo>
                        <a:pt x="253" y="472"/>
                      </a:lnTo>
                      <a:lnTo>
                        <a:pt x="253" y="472"/>
                      </a:lnTo>
                      <a:lnTo>
                        <a:pt x="252" y="490"/>
                      </a:lnTo>
                      <a:lnTo>
                        <a:pt x="253" y="501"/>
                      </a:lnTo>
                      <a:lnTo>
                        <a:pt x="253" y="505"/>
                      </a:lnTo>
                      <a:lnTo>
                        <a:pt x="254" y="508"/>
                      </a:lnTo>
                      <a:lnTo>
                        <a:pt x="254" y="508"/>
                      </a:lnTo>
                      <a:lnTo>
                        <a:pt x="255" y="511"/>
                      </a:lnTo>
                      <a:lnTo>
                        <a:pt x="255" y="513"/>
                      </a:lnTo>
                      <a:lnTo>
                        <a:pt x="254" y="517"/>
                      </a:lnTo>
                      <a:lnTo>
                        <a:pt x="254" y="522"/>
                      </a:lnTo>
                      <a:lnTo>
                        <a:pt x="254" y="525"/>
                      </a:lnTo>
                      <a:lnTo>
                        <a:pt x="255" y="527"/>
                      </a:lnTo>
                      <a:lnTo>
                        <a:pt x="255" y="527"/>
                      </a:lnTo>
                      <a:lnTo>
                        <a:pt x="260" y="531"/>
                      </a:lnTo>
                      <a:lnTo>
                        <a:pt x="263" y="533"/>
                      </a:lnTo>
                      <a:lnTo>
                        <a:pt x="266" y="534"/>
                      </a:lnTo>
                      <a:lnTo>
                        <a:pt x="266" y="534"/>
                      </a:lnTo>
                      <a:lnTo>
                        <a:pt x="266" y="537"/>
                      </a:lnTo>
                      <a:lnTo>
                        <a:pt x="266" y="540"/>
                      </a:lnTo>
                      <a:lnTo>
                        <a:pt x="266" y="541"/>
                      </a:lnTo>
                      <a:lnTo>
                        <a:pt x="267" y="541"/>
                      </a:lnTo>
                      <a:lnTo>
                        <a:pt x="267" y="541"/>
                      </a:lnTo>
                      <a:lnTo>
                        <a:pt x="269" y="540"/>
                      </a:lnTo>
                      <a:lnTo>
                        <a:pt x="272" y="536"/>
                      </a:lnTo>
                      <a:lnTo>
                        <a:pt x="275" y="534"/>
                      </a:lnTo>
                      <a:lnTo>
                        <a:pt x="278" y="533"/>
                      </a:lnTo>
                      <a:lnTo>
                        <a:pt x="278" y="533"/>
                      </a:lnTo>
                      <a:lnTo>
                        <a:pt x="281" y="533"/>
                      </a:lnTo>
                      <a:lnTo>
                        <a:pt x="287" y="534"/>
                      </a:lnTo>
                      <a:lnTo>
                        <a:pt x="291" y="536"/>
                      </a:lnTo>
                      <a:lnTo>
                        <a:pt x="292" y="538"/>
                      </a:lnTo>
                      <a:lnTo>
                        <a:pt x="293" y="541"/>
                      </a:lnTo>
                      <a:lnTo>
                        <a:pt x="293" y="541"/>
                      </a:lnTo>
                      <a:lnTo>
                        <a:pt x="295" y="545"/>
                      </a:lnTo>
                      <a:lnTo>
                        <a:pt x="296" y="550"/>
                      </a:lnTo>
                      <a:lnTo>
                        <a:pt x="295" y="557"/>
                      </a:lnTo>
                      <a:lnTo>
                        <a:pt x="294" y="559"/>
                      </a:lnTo>
                      <a:lnTo>
                        <a:pt x="292" y="561"/>
                      </a:lnTo>
                      <a:lnTo>
                        <a:pt x="292" y="561"/>
                      </a:lnTo>
                      <a:lnTo>
                        <a:pt x="289" y="565"/>
                      </a:lnTo>
                      <a:lnTo>
                        <a:pt x="289" y="569"/>
                      </a:lnTo>
                      <a:lnTo>
                        <a:pt x="288" y="572"/>
                      </a:lnTo>
                      <a:lnTo>
                        <a:pt x="285" y="574"/>
                      </a:lnTo>
                      <a:lnTo>
                        <a:pt x="285" y="574"/>
                      </a:lnTo>
                      <a:lnTo>
                        <a:pt x="280" y="575"/>
                      </a:lnTo>
                      <a:lnTo>
                        <a:pt x="277" y="576"/>
                      </a:lnTo>
                      <a:lnTo>
                        <a:pt x="277" y="578"/>
                      </a:lnTo>
                      <a:lnTo>
                        <a:pt x="278" y="581"/>
                      </a:lnTo>
                      <a:lnTo>
                        <a:pt x="278" y="581"/>
                      </a:lnTo>
                      <a:lnTo>
                        <a:pt x="280" y="584"/>
                      </a:lnTo>
                      <a:lnTo>
                        <a:pt x="282" y="586"/>
                      </a:lnTo>
                      <a:lnTo>
                        <a:pt x="285" y="588"/>
                      </a:lnTo>
                      <a:lnTo>
                        <a:pt x="285" y="590"/>
                      </a:lnTo>
                      <a:lnTo>
                        <a:pt x="285" y="591"/>
                      </a:lnTo>
                      <a:lnTo>
                        <a:pt x="285" y="591"/>
                      </a:lnTo>
                      <a:lnTo>
                        <a:pt x="283" y="593"/>
                      </a:lnTo>
                      <a:lnTo>
                        <a:pt x="281" y="594"/>
                      </a:lnTo>
                      <a:lnTo>
                        <a:pt x="277" y="597"/>
                      </a:lnTo>
                      <a:lnTo>
                        <a:pt x="273" y="599"/>
                      </a:lnTo>
                      <a:lnTo>
                        <a:pt x="271" y="600"/>
                      </a:lnTo>
                      <a:lnTo>
                        <a:pt x="269" y="602"/>
                      </a:lnTo>
                      <a:lnTo>
                        <a:pt x="269" y="602"/>
                      </a:lnTo>
                      <a:lnTo>
                        <a:pt x="266" y="607"/>
                      </a:lnTo>
                      <a:lnTo>
                        <a:pt x="263" y="613"/>
                      </a:lnTo>
                      <a:lnTo>
                        <a:pt x="262" y="616"/>
                      </a:lnTo>
                      <a:lnTo>
                        <a:pt x="262" y="618"/>
                      </a:lnTo>
                      <a:lnTo>
                        <a:pt x="263" y="620"/>
                      </a:lnTo>
                      <a:lnTo>
                        <a:pt x="266" y="622"/>
                      </a:lnTo>
                      <a:lnTo>
                        <a:pt x="266" y="622"/>
                      </a:lnTo>
                      <a:lnTo>
                        <a:pt x="273" y="627"/>
                      </a:lnTo>
                      <a:lnTo>
                        <a:pt x="277" y="632"/>
                      </a:lnTo>
                      <a:lnTo>
                        <a:pt x="280" y="636"/>
                      </a:lnTo>
                      <a:lnTo>
                        <a:pt x="281" y="640"/>
                      </a:lnTo>
                      <a:lnTo>
                        <a:pt x="280" y="642"/>
                      </a:lnTo>
                      <a:lnTo>
                        <a:pt x="280" y="642"/>
                      </a:lnTo>
                      <a:lnTo>
                        <a:pt x="279" y="646"/>
                      </a:lnTo>
                      <a:lnTo>
                        <a:pt x="276" y="648"/>
                      </a:lnTo>
                      <a:lnTo>
                        <a:pt x="273" y="649"/>
                      </a:lnTo>
                      <a:lnTo>
                        <a:pt x="267" y="648"/>
                      </a:lnTo>
                      <a:lnTo>
                        <a:pt x="267" y="648"/>
                      </a:lnTo>
                      <a:lnTo>
                        <a:pt x="252" y="645"/>
                      </a:lnTo>
                      <a:lnTo>
                        <a:pt x="238" y="643"/>
                      </a:lnTo>
                      <a:lnTo>
                        <a:pt x="238" y="643"/>
                      </a:lnTo>
                      <a:lnTo>
                        <a:pt x="236" y="643"/>
                      </a:lnTo>
                      <a:lnTo>
                        <a:pt x="235" y="641"/>
                      </a:lnTo>
                      <a:lnTo>
                        <a:pt x="233" y="640"/>
                      </a:lnTo>
                      <a:lnTo>
                        <a:pt x="226" y="638"/>
                      </a:lnTo>
                      <a:lnTo>
                        <a:pt x="226" y="638"/>
                      </a:lnTo>
                      <a:lnTo>
                        <a:pt x="218" y="640"/>
                      </a:lnTo>
                      <a:lnTo>
                        <a:pt x="211" y="641"/>
                      </a:lnTo>
                      <a:lnTo>
                        <a:pt x="206" y="643"/>
                      </a:lnTo>
                      <a:lnTo>
                        <a:pt x="199" y="643"/>
                      </a:lnTo>
                      <a:lnTo>
                        <a:pt x="199" y="643"/>
                      </a:lnTo>
                      <a:lnTo>
                        <a:pt x="195" y="643"/>
                      </a:lnTo>
                      <a:lnTo>
                        <a:pt x="192" y="642"/>
                      </a:lnTo>
                      <a:lnTo>
                        <a:pt x="189" y="640"/>
                      </a:lnTo>
                      <a:lnTo>
                        <a:pt x="187" y="638"/>
                      </a:lnTo>
                      <a:lnTo>
                        <a:pt x="186" y="636"/>
                      </a:lnTo>
                      <a:lnTo>
                        <a:pt x="185" y="633"/>
                      </a:lnTo>
                      <a:lnTo>
                        <a:pt x="185" y="631"/>
                      </a:lnTo>
                      <a:lnTo>
                        <a:pt x="185" y="628"/>
                      </a:lnTo>
                      <a:lnTo>
                        <a:pt x="185" y="628"/>
                      </a:lnTo>
                      <a:lnTo>
                        <a:pt x="185" y="625"/>
                      </a:lnTo>
                      <a:lnTo>
                        <a:pt x="185" y="622"/>
                      </a:lnTo>
                      <a:lnTo>
                        <a:pt x="182" y="619"/>
                      </a:lnTo>
                      <a:lnTo>
                        <a:pt x="180" y="617"/>
                      </a:lnTo>
                      <a:lnTo>
                        <a:pt x="178" y="615"/>
                      </a:lnTo>
                      <a:lnTo>
                        <a:pt x="175" y="613"/>
                      </a:lnTo>
                      <a:lnTo>
                        <a:pt x="171" y="612"/>
                      </a:lnTo>
                      <a:lnTo>
                        <a:pt x="166" y="612"/>
                      </a:lnTo>
                      <a:lnTo>
                        <a:pt x="166" y="612"/>
                      </a:lnTo>
                      <a:lnTo>
                        <a:pt x="159" y="613"/>
                      </a:lnTo>
                      <a:lnTo>
                        <a:pt x="155" y="614"/>
                      </a:lnTo>
                      <a:lnTo>
                        <a:pt x="153" y="615"/>
                      </a:lnTo>
                      <a:lnTo>
                        <a:pt x="152" y="617"/>
                      </a:lnTo>
                      <a:lnTo>
                        <a:pt x="152" y="619"/>
                      </a:lnTo>
                      <a:lnTo>
                        <a:pt x="153" y="621"/>
                      </a:lnTo>
                      <a:lnTo>
                        <a:pt x="157" y="625"/>
                      </a:lnTo>
                      <a:lnTo>
                        <a:pt x="157" y="625"/>
                      </a:lnTo>
                      <a:lnTo>
                        <a:pt x="165" y="633"/>
                      </a:lnTo>
                      <a:lnTo>
                        <a:pt x="167" y="636"/>
                      </a:lnTo>
                      <a:lnTo>
                        <a:pt x="167" y="641"/>
                      </a:lnTo>
                      <a:lnTo>
                        <a:pt x="167" y="641"/>
                      </a:lnTo>
                      <a:lnTo>
                        <a:pt x="167" y="646"/>
                      </a:lnTo>
                      <a:lnTo>
                        <a:pt x="168" y="648"/>
                      </a:lnTo>
                      <a:lnTo>
                        <a:pt x="168" y="650"/>
                      </a:lnTo>
                      <a:lnTo>
                        <a:pt x="166" y="655"/>
                      </a:lnTo>
                      <a:lnTo>
                        <a:pt x="166" y="655"/>
                      </a:lnTo>
                      <a:lnTo>
                        <a:pt x="161" y="659"/>
                      </a:lnTo>
                      <a:lnTo>
                        <a:pt x="158" y="663"/>
                      </a:lnTo>
                      <a:lnTo>
                        <a:pt x="157" y="664"/>
                      </a:lnTo>
                      <a:lnTo>
                        <a:pt x="157" y="665"/>
                      </a:lnTo>
                      <a:lnTo>
                        <a:pt x="158" y="666"/>
                      </a:lnTo>
                      <a:lnTo>
                        <a:pt x="161" y="668"/>
                      </a:lnTo>
                      <a:lnTo>
                        <a:pt x="161" y="668"/>
                      </a:lnTo>
                      <a:lnTo>
                        <a:pt x="166" y="669"/>
                      </a:lnTo>
                      <a:lnTo>
                        <a:pt x="171" y="669"/>
                      </a:lnTo>
                      <a:lnTo>
                        <a:pt x="174" y="670"/>
                      </a:lnTo>
                      <a:lnTo>
                        <a:pt x="175" y="671"/>
                      </a:lnTo>
                      <a:lnTo>
                        <a:pt x="175" y="673"/>
                      </a:lnTo>
                      <a:lnTo>
                        <a:pt x="175" y="673"/>
                      </a:lnTo>
                      <a:lnTo>
                        <a:pt x="175" y="680"/>
                      </a:lnTo>
                      <a:lnTo>
                        <a:pt x="176" y="688"/>
                      </a:lnTo>
                      <a:lnTo>
                        <a:pt x="176" y="697"/>
                      </a:lnTo>
                      <a:lnTo>
                        <a:pt x="175" y="699"/>
                      </a:lnTo>
                      <a:lnTo>
                        <a:pt x="173" y="701"/>
                      </a:lnTo>
                      <a:lnTo>
                        <a:pt x="173" y="701"/>
                      </a:lnTo>
                      <a:lnTo>
                        <a:pt x="172" y="704"/>
                      </a:lnTo>
                      <a:lnTo>
                        <a:pt x="171" y="706"/>
                      </a:lnTo>
                      <a:lnTo>
                        <a:pt x="171" y="714"/>
                      </a:lnTo>
                      <a:lnTo>
                        <a:pt x="171" y="720"/>
                      </a:lnTo>
                      <a:lnTo>
                        <a:pt x="171" y="723"/>
                      </a:lnTo>
                      <a:lnTo>
                        <a:pt x="169" y="724"/>
                      </a:lnTo>
                      <a:lnTo>
                        <a:pt x="169" y="724"/>
                      </a:lnTo>
                      <a:lnTo>
                        <a:pt x="169" y="724"/>
                      </a:lnTo>
                      <a:lnTo>
                        <a:pt x="169" y="727"/>
                      </a:lnTo>
                      <a:lnTo>
                        <a:pt x="169" y="733"/>
                      </a:lnTo>
                      <a:lnTo>
                        <a:pt x="169" y="738"/>
                      </a:lnTo>
                      <a:lnTo>
                        <a:pt x="168" y="741"/>
                      </a:lnTo>
                      <a:lnTo>
                        <a:pt x="167" y="742"/>
                      </a:lnTo>
                      <a:lnTo>
                        <a:pt x="167" y="742"/>
                      </a:lnTo>
                      <a:lnTo>
                        <a:pt x="165" y="742"/>
                      </a:lnTo>
                      <a:lnTo>
                        <a:pt x="163" y="744"/>
                      </a:lnTo>
                      <a:lnTo>
                        <a:pt x="161" y="747"/>
                      </a:lnTo>
                      <a:lnTo>
                        <a:pt x="158" y="750"/>
                      </a:lnTo>
                      <a:lnTo>
                        <a:pt x="157" y="751"/>
                      </a:lnTo>
                      <a:lnTo>
                        <a:pt x="154" y="751"/>
                      </a:lnTo>
                      <a:lnTo>
                        <a:pt x="154" y="751"/>
                      </a:lnTo>
                      <a:lnTo>
                        <a:pt x="138" y="751"/>
                      </a:lnTo>
                      <a:lnTo>
                        <a:pt x="129" y="752"/>
                      </a:lnTo>
                      <a:lnTo>
                        <a:pt x="125" y="754"/>
                      </a:lnTo>
                      <a:lnTo>
                        <a:pt x="123" y="756"/>
                      </a:lnTo>
                      <a:lnTo>
                        <a:pt x="123" y="756"/>
                      </a:lnTo>
                      <a:lnTo>
                        <a:pt x="120" y="758"/>
                      </a:lnTo>
                      <a:lnTo>
                        <a:pt x="117" y="759"/>
                      </a:lnTo>
                      <a:lnTo>
                        <a:pt x="115" y="760"/>
                      </a:lnTo>
                      <a:lnTo>
                        <a:pt x="114" y="762"/>
                      </a:lnTo>
                      <a:lnTo>
                        <a:pt x="114" y="762"/>
                      </a:lnTo>
                      <a:lnTo>
                        <a:pt x="114" y="763"/>
                      </a:lnTo>
                      <a:lnTo>
                        <a:pt x="112" y="764"/>
                      </a:lnTo>
                      <a:lnTo>
                        <a:pt x="109" y="764"/>
                      </a:lnTo>
                      <a:lnTo>
                        <a:pt x="106" y="764"/>
                      </a:lnTo>
                      <a:lnTo>
                        <a:pt x="105" y="765"/>
                      </a:lnTo>
                      <a:lnTo>
                        <a:pt x="104" y="766"/>
                      </a:lnTo>
                      <a:lnTo>
                        <a:pt x="104" y="766"/>
                      </a:lnTo>
                      <a:lnTo>
                        <a:pt x="103" y="767"/>
                      </a:lnTo>
                      <a:lnTo>
                        <a:pt x="102" y="769"/>
                      </a:lnTo>
                      <a:lnTo>
                        <a:pt x="97" y="769"/>
                      </a:lnTo>
                      <a:lnTo>
                        <a:pt x="93" y="769"/>
                      </a:lnTo>
                      <a:lnTo>
                        <a:pt x="91" y="770"/>
                      </a:lnTo>
                      <a:lnTo>
                        <a:pt x="90" y="770"/>
                      </a:lnTo>
                      <a:lnTo>
                        <a:pt x="90" y="770"/>
                      </a:lnTo>
                      <a:lnTo>
                        <a:pt x="90" y="771"/>
                      </a:lnTo>
                      <a:lnTo>
                        <a:pt x="88" y="772"/>
                      </a:lnTo>
                      <a:lnTo>
                        <a:pt x="82" y="772"/>
                      </a:lnTo>
                      <a:lnTo>
                        <a:pt x="77" y="773"/>
                      </a:lnTo>
                      <a:lnTo>
                        <a:pt x="76" y="773"/>
                      </a:lnTo>
                      <a:lnTo>
                        <a:pt x="76" y="775"/>
                      </a:lnTo>
                      <a:lnTo>
                        <a:pt x="76" y="775"/>
                      </a:lnTo>
                      <a:lnTo>
                        <a:pt x="77" y="777"/>
                      </a:lnTo>
                      <a:lnTo>
                        <a:pt x="80" y="777"/>
                      </a:lnTo>
                      <a:lnTo>
                        <a:pt x="82" y="778"/>
                      </a:lnTo>
                      <a:lnTo>
                        <a:pt x="83" y="779"/>
                      </a:lnTo>
                      <a:lnTo>
                        <a:pt x="83" y="781"/>
                      </a:lnTo>
                      <a:lnTo>
                        <a:pt x="83" y="781"/>
                      </a:lnTo>
                      <a:lnTo>
                        <a:pt x="85" y="788"/>
                      </a:lnTo>
                      <a:lnTo>
                        <a:pt x="83" y="791"/>
                      </a:lnTo>
                      <a:lnTo>
                        <a:pt x="82" y="793"/>
                      </a:lnTo>
                      <a:lnTo>
                        <a:pt x="82" y="793"/>
                      </a:lnTo>
                      <a:lnTo>
                        <a:pt x="81" y="797"/>
                      </a:lnTo>
                      <a:lnTo>
                        <a:pt x="80" y="799"/>
                      </a:lnTo>
                      <a:lnTo>
                        <a:pt x="81" y="801"/>
                      </a:lnTo>
                      <a:lnTo>
                        <a:pt x="83" y="802"/>
                      </a:lnTo>
                      <a:lnTo>
                        <a:pt x="83" y="802"/>
                      </a:lnTo>
                      <a:lnTo>
                        <a:pt x="85" y="802"/>
                      </a:lnTo>
                      <a:lnTo>
                        <a:pt x="86" y="803"/>
                      </a:lnTo>
                      <a:lnTo>
                        <a:pt x="87" y="805"/>
                      </a:lnTo>
                      <a:lnTo>
                        <a:pt x="88" y="807"/>
                      </a:lnTo>
                      <a:lnTo>
                        <a:pt x="89" y="808"/>
                      </a:lnTo>
                      <a:lnTo>
                        <a:pt x="91" y="808"/>
                      </a:lnTo>
                      <a:lnTo>
                        <a:pt x="91" y="808"/>
                      </a:lnTo>
                      <a:lnTo>
                        <a:pt x="94" y="807"/>
                      </a:lnTo>
                      <a:lnTo>
                        <a:pt x="96" y="805"/>
                      </a:lnTo>
                      <a:lnTo>
                        <a:pt x="99" y="802"/>
                      </a:lnTo>
                      <a:lnTo>
                        <a:pt x="101" y="802"/>
                      </a:lnTo>
                      <a:lnTo>
                        <a:pt x="102" y="801"/>
                      </a:lnTo>
                      <a:lnTo>
                        <a:pt x="102" y="801"/>
                      </a:lnTo>
                      <a:lnTo>
                        <a:pt x="105" y="801"/>
                      </a:lnTo>
                      <a:lnTo>
                        <a:pt x="106" y="800"/>
                      </a:lnTo>
                      <a:lnTo>
                        <a:pt x="109" y="799"/>
                      </a:lnTo>
                      <a:lnTo>
                        <a:pt x="116" y="798"/>
                      </a:lnTo>
                      <a:lnTo>
                        <a:pt x="116" y="798"/>
                      </a:lnTo>
                      <a:lnTo>
                        <a:pt x="129" y="798"/>
                      </a:lnTo>
                      <a:lnTo>
                        <a:pt x="132" y="799"/>
                      </a:lnTo>
                      <a:lnTo>
                        <a:pt x="133" y="800"/>
                      </a:lnTo>
                      <a:lnTo>
                        <a:pt x="133" y="802"/>
                      </a:lnTo>
                      <a:lnTo>
                        <a:pt x="133" y="802"/>
                      </a:lnTo>
                      <a:lnTo>
                        <a:pt x="133" y="805"/>
                      </a:lnTo>
                      <a:lnTo>
                        <a:pt x="134" y="808"/>
                      </a:lnTo>
                      <a:lnTo>
                        <a:pt x="136" y="809"/>
                      </a:lnTo>
                      <a:lnTo>
                        <a:pt x="139" y="809"/>
                      </a:lnTo>
                      <a:lnTo>
                        <a:pt x="139" y="809"/>
                      </a:lnTo>
                      <a:lnTo>
                        <a:pt x="143" y="809"/>
                      </a:lnTo>
                      <a:lnTo>
                        <a:pt x="145" y="811"/>
                      </a:lnTo>
                      <a:lnTo>
                        <a:pt x="146" y="814"/>
                      </a:lnTo>
                      <a:lnTo>
                        <a:pt x="146" y="819"/>
                      </a:lnTo>
                      <a:lnTo>
                        <a:pt x="146" y="819"/>
                      </a:lnTo>
                      <a:lnTo>
                        <a:pt x="146" y="823"/>
                      </a:lnTo>
                      <a:lnTo>
                        <a:pt x="147" y="827"/>
                      </a:lnTo>
                      <a:lnTo>
                        <a:pt x="149" y="828"/>
                      </a:lnTo>
                      <a:lnTo>
                        <a:pt x="153" y="828"/>
                      </a:lnTo>
                      <a:lnTo>
                        <a:pt x="153" y="828"/>
                      </a:lnTo>
                      <a:lnTo>
                        <a:pt x="159" y="828"/>
                      </a:lnTo>
                      <a:lnTo>
                        <a:pt x="164" y="829"/>
                      </a:lnTo>
                      <a:lnTo>
                        <a:pt x="166" y="830"/>
                      </a:lnTo>
                      <a:lnTo>
                        <a:pt x="169" y="832"/>
                      </a:lnTo>
                      <a:lnTo>
                        <a:pt x="174" y="840"/>
                      </a:lnTo>
                      <a:lnTo>
                        <a:pt x="174" y="840"/>
                      </a:lnTo>
                      <a:lnTo>
                        <a:pt x="177" y="848"/>
                      </a:lnTo>
                      <a:lnTo>
                        <a:pt x="181" y="856"/>
                      </a:lnTo>
                      <a:lnTo>
                        <a:pt x="185" y="858"/>
                      </a:lnTo>
                      <a:lnTo>
                        <a:pt x="187" y="860"/>
                      </a:lnTo>
                      <a:lnTo>
                        <a:pt x="190" y="861"/>
                      </a:lnTo>
                      <a:lnTo>
                        <a:pt x="193" y="862"/>
                      </a:lnTo>
                      <a:lnTo>
                        <a:pt x="193" y="862"/>
                      </a:lnTo>
                      <a:lnTo>
                        <a:pt x="196" y="861"/>
                      </a:lnTo>
                      <a:lnTo>
                        <a:pt x="199" y="859"/>
                      </a:lnTo>
                      <a:lnTo>
                        <a:pt x="202" y="854"/>
                      </a:lnTo>
                      <a:lnTo>
                        <a:pt x="203" y="851"/>
                      </a:lnTo>
                      <a:lnTo>
                        <a:pt x="205" y="849"/>
                      </a:lnTo>
                      <a:lnTo>
                        <a:pt x="208" y="848"/>
                      </a:lnTo>
                      <a:lnTo>
                        <a:pt x="212" y="848"/>
                      </a:lnTo>
                      <a:lnTo>
                        <a:pt x="212" y="848"/>
                      </a:lnTo>
                      <a:lnTo>
                        <a:pt x="222" y="849"/>
                      </a:lnTo>
                      <a:lnTo>
                        <a:pt x="231" y="849"/>
                      </a:lnTo>
                      <a:lnTo>
                        <a:pt x="235" y="848"/>
                      </a:lnTo>
                      <a:lnTo>
                        <a:pt x="240" y="847"/>
                      </a:lnTo>
                      <a:lnTo>
                        <a:pt x="245" y="845"/>
                      </a:lnTo>
                      <a:lnTo>
                        <a:pt x="249" y="842"/>
                      </a:lnTo>
                      <a:lnTo>
                        <a:pt x="249" y="842"/>
                      </a:lnTo>
                      <a:lnTo>
                        <a:pt x="259" y="834"/>
                      </a:lnTo>
                      <a:lnTo>
                        <a:pt x="266" y="830"/>
                      </a:lnTo>
                      <a:lnTo>
                        <a:pt x="269" y="830"/>
                      </a:lnTo>
                      <a:lnTo>
                        <a:pt x="272" y="829"/>
                      </a:lnTo>
                      <a:lnTo>
                        <a:pt x="274" y="830"/>
                      </a:lnTo>
                      <a:lnTo>
                        <a:pt x="274" y="832"/>
                      </a:lnTo>
                      <a:lnTo>
                        <a:pt x="274" y="832"/>
                      </a:lnTo>
                      <a:lnTo>
                        <a:pt x="274" y="834"/>
                      </a:lnTo>
                      <a:lnTo>
                        <a:pt x="272" y="835"/>
                      </a:lnTo>
                      <a:lnTo>
                        <a:pt x="268" y="837"/>
                      </a:lnTo>
                      <a:lnTo>
                        <a:pt x="264" y="840"/>
                      </a:lnTo>
                      <a:lnTo>
                        <a:pt x="261" y="843"/>
                      </a:lnTo>
                      <a:lnTo>
                        <a:pt x="261" y="843"/>
                      </a:lnTo>
                      <a:lnTo>
                        <a:pt x="255" y="848"/>
                      </a:lnTo>
                      <a:lnTo>
                        <a:pt x="248" y="855"/>
                      </a:lnTo>
                      <a:lnTo>
                        <a:pt x="239" y="862"/>
                      </a:lnTo>
                      <a:lnTo>
                        <a:pt x="236" y="866"/>
                      </a:lnTo>
                      <a:lnTo>
                        <a:pt x="234" y="871"/>
                      </a:lnTo>
                      <a:lnTo>
                        <a:pt x="234" y="871"/>
                      </a:lnTo>
                      <a:lnTo>
                        <a:pt x="231" y="879"/>
                      </a:lnTo>
                      <a:lnTo>
                        <a:pt x="228" y="884"/>
                      </a:lnTo>
                      <a:lnTo>
                        <a:pt x="222" y="886"/>
                      </a:lnTo>
                      <a:lnTo>
                        <a:pt x="215" y="888"/>
                      </a:lnTo>
                      <a:lnTo>
                        <a:pt x="215" y="888"/>
                      </a:lnTo>
                      <a:lnTo>
                        <a:pt x="205" y="889"/>
                      </a:lnTo>
                      <a:lnTo>
                        <a:pt x="196" y="888"/>
                      </a:lnTo>
                      <a:lnTo>
                        <a:pt x="189" y="886"/>
                      </a:lnTo>
                      <a:lnTo>
                        <a:pt x="186" y="884"/>
                      </a:lnTo>
                      <a:lnTo>
                        <a:pt x="185" y="881"/>
                      </a:lnTo>
                      <a:lnTo>
                        <a:pt x="185" y="881"/>
                      </a:lnTo>
                      <a:lnTo>
                        <a:pt x="182" y="879"/>
                      </a:lnTo>
                      <a:lnTo>
                        <a:pt x="180" y="877"/>
                      </a:lnTo>
                      <a:lnTo>
                        <a:pt x="175" y="875"/>
                      </a:lnTo>
                      <a:lnTo>
                        <a:pt x="168" y="875"/>
                      </a:lnTo>
                      <a:lnTo>
                        <a:pt x="163" y="876"/>
                      </a:lnTo>
                      <a:lnTo>
                        <a:pt x="163" y="876"/>
                      </a:lnTo>
                      <a:lnTo>
                        <a:pt x="154" y="879"/>
                      </a:lnTo>
                      <a:lnTo>
                        <a:pt x="148" y="879"/>
                      </a:lnTo>
                      <a:lnTo>
                        <a:pt x="142" y="879"/>
                      </a:lnTo>
                      <a:lnTo>
                        <a:pt x="142" y="879"/>
                      </a:lnTo>
                      <a:lnTo>
                        <a:pt x="138" y="879"/>
                      </a:lnTo>
                      <a:lnTo>
                        <a:pt x="137" y="880"/>
                      </a:lnTo>
                      <a:lnTo>
                        <a:pt x="135" y="885"/>
                      </a:lnTo>
                      <a:lnTo>
                        <a:pt x="134" y="887"/>
                      </a:lnTo>
                      <a:lnTo>
                        <a:pt x="132" y="889"/>
                      </a:lnTo>
                      <a:lnTo>
                        <a:pt x="129" y="891"/>
                      </a:lnTo>
                      <a:lnTo>
                        <a:pt x="124" y="892"/>
                      </a:lnTo>
                      <a:lnTo>
                        <a:pt x="124" y="892"/>
                      </a:lnTo>
                      <a:lnTo>
                        <a:pt x="116" y="893"/>
                      </a:lnTo>
                      <a:lnTo>
                        <a:pt x="109" y="895"/>
                      </a:lnTo>
                      <a:lnTo>
                        <a:pt x="107" y="898"/>
                      </a:lnTo>
                      <a:lnTo>
                        <a:pt x="106" y="900"/>
                      </a:lnTo>
                      <a:lnTo>
                        <a:pt x="105" y="903"/>
                      </a:lnTo>
                      <a:lnTo>
                        <a:pt x="105" y="907"/>
                      </a:lnTo>
                      <a:lnTo>
                        <a:pt x="105" y="907"/>
                      </a:lnTo>
                      <a:lnTo>
                        <a:pt x="105" y="910"/>
                      </a:lnTo>
                      <a:lnTo>
                        <a:pt x="104" y="914"/>
                      </a:lnTo>
                      <a:lnTo>
                        <a:pt x="103" y="916"/>
                      </a:lnTo>
                      <a:lnTo>
                        <a:pt x="101" y="917"/>
                      </a:lnTo>
                      <a:lnTo>
                        <a:pt x="96" y="919"/>
                      </a:lnTo>
                      <a:lnTo>
                        <a:pt x="92" y="922"/>
                      </a:lnTo>
                      <a:lnTo>
                        <a:pt x="92" y="922"/>
                      </a:lnTo>
                      <a:lnTo>
                        <a:pt x="88" y="927"/>
                      </a:lnTo>
                      <a:lnTo>
                        <a:pt x="83" y="930"/>
                      </a:lnTo>
                      <a:lnTo>
                        <a:pt x="78" y="933"/>
                      </a:lnTo>
                      <a:lnTo>
                        <a:pt x="73" y="940"/>
                      </a:lnTo>
                      <a:lnTo>
                        <a:pt x="73" y="940"/>
                      </a:lnTo>
                      <a:lnTo>
                        <a:pt x="67" y="947"/>
                      </a:lnTo>
                      <a:lnTo>
                        <a:pt x="62" y="950"/>
                      </a:lnTo>
                      <a:lnTo>
                        <a:pt x="57" y="952"/>
                      </a:lnTo>
                      <a:lnTo>
                        <a:pt x="51" y="954"/>
                      </a:lnTo>
                      <a:lnTo>
                        <a:pt x="51" y="954"/>
                      </a:lnTo>
                      <a:lnTo>
                        <a:pt x="46" y="954"/>
                      </a:lnTo>
                      <a:lnTo>
                        <a:pt x="43" y="955"/>
                      </a:lnTo>
                      <a:lnTo>
                        <a:pt x="42" y="957"/>
                      </a:lnTo>
                      <a:lnTo>
                        <a:pt x="40" y="959"/>
                      </a:lnTo>
                      <a:lnTo>
                        <a:pt x="40" y="959"/>
                      </a:lnTo>
                      <a:lnTo>
                        <a:pt x="40" y="964"/>
                      </a:lnTo>
                      <a:lnTo>
                        <a:pt x="39" y="965"/>
                      </a:lnTo>
                      <a:lnTo>
                        <a:pt x="36" y="966"/>
                      </a:lnTo>
                      <a:lnTo>
                        <a:pt x="36" y="966"/>
                      </a:lnTo>
                      <a:lnTo>
                        <a:pt x="33" y="967"/>
                      </a:lnTo>
                      <a:lnTo>
                        <a:pt x="30" y="969"/>
                      </a:lnTo>
                      <a:lnTo>
                        <a:pt x="26" y="972"/>
                      </a:lnTo>
                      <a:lnTo>
                        <a:pt x="26" y="972"/>
                      </a:lnTo>
                      <a:lnTo>
                        <a:pt x="14" y="971"/>
                      </a:lnTo>
                      <a:lnTo>
                        <a:pt x="4" y="971"/>
                      </a:lnTo>
                      <a:lnTo>
                        <a:pt x="1" y="972"/>
                      </a:lnTo>
                      <a:lnTo>
                        <a:pt x="0" y="973"/>
                      </a:lnTo>
                      <a:lnTo>
                        <a:pt x="0" y="973"/>
                      </a:lnTo>
                      <a:lnTo>
                        <a:pt x="0" y="979"/>
                      </a:lnTo>
                      <a:lnTo>
                        <a:pt x="1" y="981"/>
                      </a:lnTo>
                      <a:lnTo>
                        <a:pt x="2" y="981"/>
                      </a:lnTo>
                      <a:lnTo>
                        <a:pt x="3" y="980"/>
                      </a:lnTo>
                      <a:lnTo>
                        <a:pt x="3" y="980"/>
                      </a:lnTo>
                      <a:lnTo>
                        <a:pt x="4" y="979"/>
                      </a:lnTo>
                      <a:lnTo>
                        <a:pt x="7" y="979"/>
                      </a:lnTo>
                      <a:lnTo>
                        <a:pt x="14" y="978"/>
                      </a:lnTo>
                      <a:lnTo>
                        <a:pt x="20" y="979"/>
                      </a:lnTo>
                      <a:lnTo>
                        <a:pt x="22" y="980"/>
                      </a:lnTo>
                      <a:lnTo>
                        <a:pt x="23" y="980"/>
                      </a:lnTo>
                      <a:lnTo>
                        <a:pt x="23" y="980"/>
                      </a:lnTo>
                      <a:lnTo>
                        <a:pt x="26" y="986"/>
                      </a:lnTo>
                      <a:lnTo>
                        <a:pt x="30" y="991"/>
                      </a:lnTo>
                      <a:lnTo>
                        <a:pt x="30" y="991"/>
                      </a:lnTo>
                      <a:lnTo>
                        <a:pt x="32" y="994"/>
                      </a:lnTo>
                      <a:lnTo>
                        <a:pt x="34" y="997"/>
                      </a:lnTo>
                      <a:lnTo>
                        <a:pt x="36" y="997"/>
                      </a:lnTo>
                      <a:lnTo>
                        <a:pt x="37" y="994"/>
                      </a:lnTo>
                      <a:lnTo>
                        <a:pt x="37" y="994"/>
                      </a:lnTo>
                      <a:lnTo>
                        <a:pt x="38" y="993"/>
                      </a:lnTo>
                      <a:lnTo>
                        <a:pt x="39" y="992"/>
                      </a:lnTo>
                      <a:lnTo>
                        <a:pt x="43" y="990"/>
                      </a:lnTo>
                      <a:lnTo>
                        <a:pt x="46" y="988"/>
                      </a:lnTo>
                      <a:lnTo>
                        <a:pt x="47" y="986"/>
                      </a:lnTo>
                      <a:lnTo>
                        <a:pt x="48" y="984"/>
                      </a:lnTo>
                      <a:lnTo>
                        <a:pt x="48" y="984"/>
                      </a:lnTo>
                      <a:lnTo>
                        <a:pt x="47" y="979"/>
                      </a:lnTo>
                      <a:lnTo>
                        <a:pt x="48" y="977"/>
                      </a:lnTo>
                      <a:lnTo>
                        <a:pt x="50" y="976"/>
                      </a:lnTo>
                      <a:lnTo>
                        <a:pt x="54" y="975"/>
                      </a:lnTo>
                      <a:lnTo>
                        <a:pt x="54" y="975"/>
                      </a:lnTo>
                      <a:lnTo>
                        <a:pt x="59" y="975"/>
                      </a:lnTo>
                      <a:lnTo>
                        <a:pt x="62" y="973"/>
                      </a:lnTo>
                      <a:lnTo>
                        <a:pt x="64" y="972"/>
                      </a:lnTo>
                      <a:lnTo>
                        <a:pt x="65" y="970"/>
                      </a:lnTo>
                      <a:lnTo>
                        <a:pt x="65" y="970"/>
                      </a:lnTo>
                      <a:lnTo>
                        <a:pt x="67" y="969"/>
                      </a:lnTo>
                      <a:lnTo>
                        <a:pt x="72" y="967"/>
                      </a:lnTo>
                      <a:lnTo>
                        <a:pt x="87" y="967"/>
                      </a:lnTo>
                      <a:lnTo>
                        <a:pt x="102" y="967"/>
                      </a:lnTo>
                      <a:lnTo>
                        <a:pt x="106" y="966"/>
                      </a:lnTo>
                      <a:lnTo>
                        <a:pt x="107" y="965"/>
                      </a:lnTo>
                      <a:lnTo>
                        <a:pt x="108" y="965"/>
                      </a:lnTo>
                      <a:lnTo>
                        <a:pt x="108" y="965"/>
                      </a:lnTo>
                      <a:lnTo>
                        <a:pt x="108" y="964"/>
                      </a:lnTo>
                      <a:lnTo>
                        <a:pt x="110" y="963"/>
                      </a:lnTo>
                      <a:lnTo>
                        <a:pt x="116" y="963"/>
                      </a:lnTo>
                      <a:lnTo>
                        <a:pt x="121" y="965"/>
                      </a:lnTo>
                      <a:lnTo>
                        <a:pt x="123" y="966"/>
                      </a:lnTo>
                      <a:lnTo>
                        <a:pt x="123" y="967"/>
                      </a:lnTo>
                      <a:lnTo>
                        <a:pt x="123" y="967"/>
                      </a:lnTo>
                      <a:lnTo>
                        <a:pt x="124" y="973"/>
                      </a:lnTo>
                      <a:lnTo>
                        <a:pt x="129" y="978"/>
                      </a:lnTo>
                      <a:lnTo>
                        <a:pt x="133" y="983"/>
                      </a:lnTo>
                      <a:lnTo>
                        <a:pt x="136" y="985"/>
                      </a:lnTo>
                      <a:lnTo>
                        <a:pt x="138" y="985"/>
                      </a:lnTo>
                      <a:lnTo>
                        <a:pt x="138" y="985"/>
                      </a:lnTo>
                      <a:lnTo>
                        <a:pt x="143" y="984"/>
                      </a:lnTo>
                      <a:lnTo>
                        <a:pt x="147" y="981"/>
                      </a:lnTo>
                      <a:lnTo>
                        <a:pt x="152" y="976"/>
                      </a:lnTo>
                      <a:lnTo>
                        <a:pt x="157" y="970"/>
                      </a:lnTo>
                      <a:lnTo>
                        <a:pt x="157" y="970"/>
                      </a:lnTo>
                      <a:lnTo>
                        <a:pt x="161" y="962"/>
                      </a:lnTo>
                      <a:lnTo>
                        <a:pt x="165" y="955"/>
                      </a:lnTo>
                      <a:lnTo>
                        <a:pt x="167" y="951"/>
                      </a:lnTo>
                      <a:lnTo>
                        <a:pt x="171" y="949"/>
                      </a:lnTo>
                      <a:lnTo>
                        <a:pt x="174" y="948"/>
                      </a:lnTo>
                      <a:lnTo>
                        <a:pt x="177" y="947"/>
                      </a:lnTo>
                      <a:lnTo>
                        <a:pt x="177" y="947"/>
                      </a:lnTo>
                      <a:lnTo>
                        <a:pt x="190" y="946"/>
                      </a:lnTo>
                      <a:lnTo>
                        <a:pt x="193" y="946"/>
                      </a:lnTo>
                      <a:lnTo>
                        <a:pt x="194" y="945"/>
                      </a:lnTo>
                      <a:lnTo>
                        <a:pt x="194" y="945"/>
                      </a:lnTo>
                      <a:lnTo>
                        <a:pt x="196" y="945"/>
                      </a:lnTo>
                      <a:lnTo>
                        <a:pt x="201" y="944"/>
                      </a:lnTo>
                      <a:lnTo>
                        <a:pt x="216" y="943"/>
                      </a:lnTo>
                      <a:lnTo>
                        <a:pt x="230" y="943"/>
                      </a:lnTo>
                      <a:lnTo>
                        <a:pt x="235" y="944"/>
                      </a:lnTo>
                      <a:lnTo>
                        <a:pt x="238" y="946"/>
                      </a:lnTo>
                      <a:lnTo>
                        <a:pt x="238" y="946"/>
                      </a:lnTo>
                      <a:lnTo>
                        <a:pt x="240" y="951"/>
                      </a:lnTo>
                      <a:lnTo>
                        <a:pt x="242" y="958"/>
                      </a:lnTo>
                      <a:lnTo>
                        <a:pt x="243" y="960"/>
                      </a:lnTo>
                      <a:lnTo>
                        <a:pt x="245" y="962"/>
                      </a:lnTo>
                      <a:lnTo>
                        <a:pt x="247" y="963"/>
                      </a:lnTo>
                      <a:lnTo>
                        <a:pt x="251" y="964"/>
                      </a:lnTo>
                      <a:lnTo>
                        <a:pt x="251" y="964"/>
                      </a:lnTo>
                      <a:lnTo>
                        <a:pt x="260" y="964"/>
                      </a:lnTo>
                      <a:lnTo>
                        <a:pt x="267" y="965"/>
                      </a:lnTo>
                      <a:lnTo>
                        <a:pt x="274" y="965"/>
                      </a:lnTo>
                      <a:lnTo>
                        <a:pt x="276" y="963"/>
                      </a:lnTo>
                      <a:lnTo>
                        <a:pt x="278" y="961"/>
                      </a:lnTo>
                      <a:lnTo>
                        <a:pt x="278" y="961"/>
                      </a:lnTo>
                      <a:lnTo>
                        <a:pt x="282" y="957"/>
                      </a:lnTo>
                      <a:lnTo>
                        <a:pt x="285" y="955"/>
                      </a:lnTo>
                      <a:lnTo>
                        <a:pt x="290" y="954"/>
                      </a:lnTo>
                      <a:lnTo>
                        <a:pt x="296" y="954"/>
                      </a:lnTo>
                      <a:lnTo>
                        <a:pt x="296" y="954"/>
                      </a:lnTo>
                      <a:lnTo>
                        <a:pt x="304" y="955"/>
                      </a:lnTo>
                      <a:lnTo>
                        <a:pt x="309" y="958"/>
                      </a:lnTo>
                      <a:lnTo>
                        <a:pt x="315" y="959"/>
                      </a:lnTo>
                      <a:lnTo>
                        <a:pt x="317" y="959"/>
                      </a:lnTo>
                      <a:lnTo>
                        <a:pt x="319" y="958"/>
                      </a:lnTo>
                      <a:lnTo>
                        <a:pt x="319" y="958"/>
                      </a:lnTo>
                      <a:lnTo>
                        <a:pt x="323" y="955"/>
                      </a:lnTo>
                      <a:lnTo>
                        <a:pt x="328" y="952"/>
                      </a:lnTo>
                      <a:lnTo>
                        <a:pt x="333" y="948"/>
                      </a:lnTo>
                      <a:lnTo>
                        <a:pt x="333" y="948"/>
                      </a:lnTo>
                      <a:lnTo>
                        <a:pt x="336" y="947"/>
                      </a:lnTo>
                      <a:lnTo>
                        <a:pt x="338" y="948"/>
                      </a:lnTo>
                      <a:lnTo>
                        <a:pt x="340" y="949"/>
                      </a:lnTo>
                      <a:lnTo>
                        <a:pt x="340" y="949"/>
                      </a:lnTo>
                      <a:close/>
                    </a:path>
                  </a:pathLst>
                </a:custGeom>
                <a:solidFill>
                  <a:srgbClr val="C35954"/>
                </a:solidFill>
                <a:ln w="9525">
                  <a:solidFill>
                    <a:srgbClr val="7B5A85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93" name="Freeform 121">
                  <a:extLst>
                    <a:ext uri="{FF2B5EF4-FFF2-40B4-BE49-F238E27FC236}">
                      <a16:creationId xmlns:a16="http://schemas.microsoft.com/office/drawing/2014/main" id="{FEED852D-E74B-44DA-A120-468AA9F72A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1" y="2055"/>
                  <a:ext cx="22" cy="27"/>
                </a:xfrm>
                <a:custGeom>
                  <a:avLst/>
                  <a:gdLst>
                    <a:gd name="T0" fmla="*/ 8 w 22"/>
                    <a:gd name="T1" fmla="*/ 23 h 27"/>
                    <a:gd name="T2" fmla="*/ 8 w 22"/>
                    <a:gd name="T3" fmla="*/ 23 h 27"/>
                    <a:gd name="T4" fmla="*/ 7 w 22"/>
                    <a:gd name="T5" fmla="*/ 23 h 27"/>
                    <a:gd name="T6" fmla="*/ 7 w 22"/>
                    <a:gd name="T7" fmla="*/ 21 h 27"/>
                    <a:gd name="T8" fmla="*/ 8 w 22"/>
                    <a:gd name="T9" fmla="*/ 19 h 27"/>
                    <a:gd name="T10" fmla="*/ 12 w 22"/>
                    <a:gd name="T11" fmla="*/ 17 h 27"/>
                    <a:gd name="T12" fmla="*/ 12 w 22"/>
                    <a:gd name="T13" fmla="*/ 17 h 27"/>
                    <a:gd name="T14" fmla="*/ 17 w 22"/>
                    <a:gd name="T15" fmla="*/ 16 h 27"/>
                    <a:gd name="T16" fmla="*/ 19 w 22"/>
                    <a:gd name="T17" fmla="*/ 14 h 27"/>
                    <a:gd name="T18" fmla="*/ 22 w 22"/>
                    <a:gd name="T19" fmla="*/ 11 h 27"/>
                    <a:gd name="T20" fmla="*/ 22 w 22"/>
                    <a:gd name="T21" fmla="*/ 8 h 27"/>
                    <a:gd name="T22" fmla="*/ 22 w 22"/>
                    <a:gd name="T23" fmla="*/ 8 h 27"/>
                    <a:gd name="T24" fmla="*/ 22 w 22"/>
                    <a:gd name="T25" fmla="*/ 1 h 27"/>
                    <a:gd name="T26" fmla="*/ 22 w 22"/>
                    <a:gd name="T27" fmla="*/ 0 h 27"/>
                    <a:gd name="T28" fmla="*/ 21 w 22"/>
                    <a:gd name="T29" fmla="*/ 0 h 27"/>
                    <a:gd name="T30" fmla="*/ 18 w 22"/>
                    <a:gd name="T31" fmla="*/ 1 h 27"/>
                    <a:gd name="T32" fmla="*/ 18 w 22"/>
                    <a:gd name="T33" fmla="*/ 1 h 27"/>
                    <a:gd name="T34" fmla="*/ 14 w 22"/>
                    <a:gd name="T35" fmla="*/ 3 h 27"/>
                    <a:gd name="T36" fmla="*/ 11 w 22"/>
                    <a:gd name="T37" fmla="*/ 4 h 27"/>
                    <a:gd name="T38" fmla="*/ 7 w 22"/>
                    <a:gd name="T39" fmla="*/ 6 h 27"/>
                    <a:gd name="T40" fmla="*/ 4 w 22"/>
                    <a:gd name="T41" fmla="*/ 9 h 27"/>
                    <a:gd name="T42" fmla="*/ 4 w 22"/>
                    <a:gd name="T43" fmla="*/ 9 h 27"/>
                    <a:gd name="T44" fmla="*/ 1 w 22"/>
                    <a:gd name="T45" fmla="*/ 14 h 27"/>
                    <a:gd name="T46" fmla="*/ 0 w 22"/>
                    <a:gd name="T47" fmla="*/ 16 h 27"/>
                    <a:gd name="T48" fmla="*/ 0 w 22"/>
                    <a:gd name="T49" fmla="*/ 20 h 27"/>
                    <a:gd name="T50" fmla="*/ 0 w 22"/>
                    <a:gd name="T51" fmla="*/ 20 h 27"/>
                    <a:gd name="T52" fmla="*/ 0 w 22"/>
                    <a:gd name="T53" fmla="*/ 23 h 27"/>
                    <a:gd name="T54" fmla="*/ 1 w 22"/>
                    <a:gd name="T55" fmla="*/ 25 h 27"/>
                    <a:gd name="T56" fmla="*/ 2 w 22"/>
                    <a:gd name="T57" fmla="*/ 27 h 27"/>
                    <a:gd name="T58" fmla="*/ 4 w 22"/>
                    <a:gd name="T59" fmla="*/ 27 h 27"/>
                    <a:gd name="T60" fmla="*/ 4 w 22"/>
                    <a:gd name="T61" fmla="*/ 27 h 27"/>
                    <a:gd name="T62" fmla="*/ 5 w 22"/>
                    <a:gd name="T63" fmla="*/ 25 h 27"/>
                    <a:gd name="T64" fmla="*/ 7 w 22"/>
                    <a:gd name="T65" fmla="*/ 24 h 27"/>
                    <a:gd name="T66" fmla="*/ 8 w 22"/>
                    <a:gd name="T67" fmla="*/ 23 h 27"/>
                    <a:gd name="T68" fmla="*/ 8 w 22"/>
                    <a:gd name="T69" fmla="*/ 23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22" h="27">
                      <a:moveTo>
                        <a:pt x="8" y="23"/>
                      </a:moveTo>
                      <a:lnTo>
                        <a:pt x="8" y="23"/>
                      </a:lnTo>
                      <a:lnTo>
                        <a:pt x="7" y="23"/>
                      </a:lnTo>
                      <a:lnTo>
                        <a:pt x="7" y="21"/>
                      </a:lnTo>
                      <a:lnTo>
                        <a:pt x="8" y="19"/>
                      </a:lnTo>
                      <a:lnTo>
                        <a:pt x="12" y="17"/>
                      </a:lnTo>
                      <a:lnTo>
                        <a:pt x="12" y="17"/>
                      </a:lnTo>
                      <a:lnTo>
                        <a:pt x="17" y="16"/>
                      </a:lnTo>
                      <a:lnTo>
                        <a:pt x="19" y="14"/>
                      </a:lnTo>
                      <a:lnTo>
                        <a:pt x="22" y="11"/>
                      </a:lnTo>
                      <a:lnTo>
                        <a:pt x="22" y="8"/>
                      </a:lnTo>
                      <a:lnTo>
                        <a:pt x="22" y="8"/>
                      </a:lnTo>
                      <a:lnTo>
                        <a:pt x="22" y="1"/>
                      </a:lnTo>
                      <a:lnTo>
                        <a:pt x="22" y="0"/>
                      </a:lnTo>
                      <a:lnTo>
                        <a:pt x="21" y="0"/>
                      </a:lnTo>
                      <a:lnTo>
                        <a:pt x="18" y="1"/>
                      </a:lnTo>
                      <a:lnTo>
                        <a:pt x="18" y="1"/>
                      </a:lnTo>
                      <a:lnTo>
                        <a:pt x="14" y="3"/>
                      </a:lnTo>
                      <a:lnTo>
                        <a:pt x="11" y="4"/>
                      </a:lnTo>
                      <a:lnTo>
                        <a:pt x="7" y="6"/>
                      </a:lnTo>
                      <a:lnTo>
                        <a:pt x="4" y="9"/>
                      </a:lnTo>
                      <a:lnTo>
                        <a:pt x="4" y="9"/>
                      </a:lnTo>
                      <a:lnTo>
                        <a:pt x="1" y="14"/>
                      </a:lnTo>
                      <a:lnTo>
                        <a:pt x="0" y="16"/>
                      </a:lnTo>
                      <a:lnTo>
                        <a:pt x="0" y="20"/>
                      </a:lnTo>
                      <a:lnTo>
                        <a:pt x="0" y="20"/>
                      </a:lnTo>
                      <a:lnTo>
                        <a:pt x="0" y="23"/>
                      </a:lnTo>
                      <a:lnTo>
                        <a:pt x="1" y="25"/>
                      </a:lnTo>
                      <a:lnTo>
                        <a:pt x="2" y="27"/>
                      </a:lnTo>
                      <a:lnTo>
                        <a:pt x="4" y="27"/>
                      </a:lnTo>
                      <a:lnTo>
                        <a:pt x="4" y="27"/>
                      </a:lnTo>
                      <a:lnTo>
                        <a:pt x="5" y="25"/>
                      </a:lnTo>
                      <a:lnTo>
                        <a:pt x="7" y="24"/>
                      </a:lnTo>
                      <a:lnTo>
                        <a:pt x="8" y="23"/>
                      </a:lnTo>
                      <a:lnTo>
                        <a:pt x="8" y="2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94" name="Freeform 122">
                  <a:extLst>
                    <a:ext uri="{FF2B5EF4-FFF2-40B4-BE49-F238E27FC236}">
                      <a16:creationId xmlns:a16="http://schemas.microsoft.com/office/drawing/2014/main" id="{B39343FD-C1BC-4DF4-AEDC-86FC1B2F25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54" y="1923"/>
                  <a:ext cx="167" cy="139"/>
                </a:xfrm>
                <a:custGeom>
                  <a:avLst/>
                  <a:gdLst>
                    <a:gd name="T0" fmla="*/ 1 w 167"/>
                    <a:gd name="T1" fmla="*/ 70 h 139"/>
                    <a:gd name="T2" fmla="*/ 7 w 167"/>
                    <a:gd name="T3" fmla="*/ 78 h 139"/>
                    <a:gd name="T4" fmla="*/ 7 w 167"/>
                    <a:gd name="T5" fmla="*/ 91 h 139"/>
                    <a:gd name="T6" fmla="*/ 13 w 167"/>
                    <a:gd name="T7" fmla="*/ 106 h 139"/>
                    <a:gd name="T8" fmla="*/ 18 w 167"/>
                    <a:gd name="T9" fmla="*/ 110 h 139"/>
                    <a:gd name="T10" fmla="*/ 33 w 167"/>
                    <a:gd name="T11" fmla="*/ 112 h 139"/>
                    <a:gd name="T12" fmla="*/ 43 w 167"/>
                    <a:gd name="T13" fmla="*/ 105 h 139"/>
                    <a:gd name="T14" fmla="*/ 56 w 167"/>
                    <a:gd name="T15" fmla="*/ 91 h 139"/>
                    <a:gd name="T16" fmla="*/ 64 w 167"/>
                    <a:gd name="T17" fmla="*/ 89 h 139"/>
                    <a:gd name="T18" fmla="*/ 72 w 167"/>
                    <a:gd name="T19" fmla="*/ 95 h 139"/>
                    <a:gd name="T20" fmla="*/ 82 w 167"/>
                    <a:gd name="T21" fmla="*/ 116 h 139"/>
                    <a:gd name="T22" fmla="*/ 89 w 167"/>
                    <a:gd name="T23" fmla="*/ 134 h 139"/>
                    <a:gd name="T24" fmla="*/ 98 w 167"/>
                    <a:gd name="T25" fmla="*/ 139 h 139"/>
                    <a:gd name="T26" fmla="*/ 118 w 167"/>
                    <a:gd name="T27" fmla="*/ 139 h 139"/>
                    <a:gd name="T28" fmla="*/ 132 w 167"/>
                    <a:gd name="T29" fmla="*/ 136 h 139"/>
                    <a:gd name="T30" fmla="*/ 140 w 167"/>
                    <a:gd name="T31" fmla="*/ 127 h 139"/>
                    <a:gd name="T32" fmla="*/ 152 w 167"/>
                    <a:gd name="T33" fmla="*/ 123 h 139"/>
                    <a:gd name="T34" fmla="*/ 159 w 167"/>
                    <a:gd name="T35" fmla="*/ 121 h 139"/>
                    <a:gd name="T36" fmla="*/ 158 w 167"/>
                    <a:gd name="T37" fmla="*/ 112 h 139"/>
                    <a:gd name="T38" fmla="*/ 159 w 167"/>
                    <a:gd name="T39" fmla="*/ 105 h 139"/>
                    <a:gd name="T40" fmla="*/ 164 w 167"/>
                    <a:gd name="T41" fmla="*/ 102 h 139"/>
                    <a:gd name="T42" fmla="*/ 167 w 167"/>
                    <a:gd name="T43" fmla="*/ 95 h 139"/>
                    <a:gd name="T44" fmla="*/ 162 w 167"/>
                    <a:gd name="T45" fmla="*/ 82 h 139"/>
                    <a:gd name="T46" fmla="*/ 154 w 167"/>
                    <a:gd name="T47" fmla="*/ 80 h 139"/>
                    <a:gd name="T48" fmla="*/ 148 w 167"/>
                    <a:gd name="T49" fmla="*/ 68 h 139"/>
                    <a:gd name="T50" fmla="*/ 153 w 167"/>
                    <a:gd name="T51" fmla="*/ 63 h 139"/>
                    <a:gd name="T52" fmla="*/ 154 w 167"/>
                    <a:gd name="T53" fmla="*/ 57 h 139"/>
                    <a:gd name="T54" fmla="*/ 150 w 167"/>
                    <a:gd name="T55" fmla="*/ 51 h 139"/>
                    <a:gd name="T56" fmla="*/ 145 w 167"/>
                    <a:gd name="T57" fmla="*/ 23 h 139"/>
                    <a:gd name="T58" fmla="*/ 143 w 167"/>
                    <a:gd name="T59" fmla="*/ 18 h 139"/>
                    <a:gd name="T60" fmla="*/ 134 w 167"/>
                    <a:gd name="T61" fmla="*/ 10 h 139"/>
                    <a:gd name="T62" fmla="*/ 119 w 167"/>
                    <a:gd name="T63" fmla="*/ 2 h 139"/>
                    <a:gd name="T64" fmla="*/ 104 w 167"/>
                    <a:gd name="T65" fmla="*/ 2 h 139"/>
                    <a:gd name="T66" fmla="*/ 95 w 167"/>
                    <a:gd name="T67" fmla="*/ 8 h 139"/>
                    <a:gd name="T68" fmla="*/ 83 w 167"/>
                    <a:gd name="T69" fmla="*/ 14 h 139"/>
                    <a:gd name="T70" fmla="*/ 69 w 167"/>
                    <a:gd name="T71" fmla="*/ 14 h 139"/>
                    <a:gd name="T72" fmla="*/ 61 w 167"/>
                    <a:gd name="T73" fmla="*/ 17 h 139"/>
                    <a:gd name="T74" fmla="*/ 56 w 167"/>
                    <a:gd name="T75" fmla="*/ 25 h 139"/>
                    <a:gd name="T76" fmla="*/ 50 w 167"/>
                    <a:gd name="T77" fmla="*/ 38 h 139"/>
                    <a:gd name="T78" fmla="*/ 43 w 167"/>
                    <a:gd name="T79" fmla="*/ 41 h 139"/>
                    <a:gd name="T80" fmla="*/ 34 w 167"/>
                    <a:gd name="T81" fmla="*/ 48 h 139"/>
                    <a:gd name="T82" fmla="*/ 27 w 167"/>
                    <a:gd name="T83" fmla="*/ 50 h 139"/>
                    <a:gd name="T84" fmla="*/ 26 w 167"/>
                    <a:gd name="T85" fmla="*/ 56 h 139"/>
                    <a:gd name="T86" fmla="*/ 22 w 167"/>
                    <a:gd name="T87" fmla="*/ 64 h 139"/>
                    <a:gd name="T88" fmla="*/ 7 w 167"/>
                    <a:gd name="T89" fmla="*/ 65 h 139"/>
                    <a:gd name="T90" fmla="*/ 1 w 167"/>
                    <a:gd name="T91" fmla="*/ 66 h 139"/>
                    <a:gd name="T92" fmla="*/ 0 w 167"/>
                    <a:gd name="T93" fmla="*/ 70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67" h="139">
                      <a:moveTo>
                        <a:pt x="0" y="70"/>
                      </a:moveTo>
                      <a:lnTo>
                        <a:pt x="0" y="70"/>
                      </a:lnTo>
                      <a:lnTo>
                        <a:pt x="1" y="70"/>
                      </a:lnTo>
                      <a:lnTo>
                        <a:pt x="4" y="73"/>
                      </a:lnTo>
                      <a:lnTo>
                        <a:pt x="6" y="76"/>
                      </a:lnTo>
                      <a:lnTo>
                        <a:pt x="7" y="78"/>
                      </a:lnTo>
                      <a:lnTo>
                        <a:pt x="7" y="82"/>
                      </a:lnTo>
                      <a:lnTo>
                        <a:pt x="7" y="82"/>
                      </a:lnTo>
                      <a:lnTo>
                        <a:pt x="7" y="91"/>
                      </a:lnTo>
                      <a:lnTo>
                        <a:pt x="10" y="99"/>
                      </a:lnTo>
                      <a:lnTo>
                        <a:pt x="11" y="103"/>
                      </a:lnTo>
                      <a:lnTo>
                        <a:pt x="13" y="106"/>
                      </a:lnTo>
                      <a:lnTo>
                        <a:pt x="15" y="109"/>
                      </a:lnTo>
                      <a:lnTo>
                        <a:pt x="18" y="110"/>
                      </a:lnTo>
                      <a:lnTo>
                        <a:pt x="18" y="110"/>
                      </a:lnTo>
                      <a:lnTo>
                        <a:pt x="25" y="112"/>
                      </a:lnTo>
                      <a:lnTo>
                        <a:pt x="31" y="113"/>
                      </a:lnTo>
                      <a:lnTo>
                        <a:pt x="33" y="112"/>
                      </a:lnTo>
                      <a:lnTo>
                        <a:pt x="36" y="111"/>
                      </a:lnTo>
                      <a:lnTo>
                        <a:pt x="40" y="109"/>
                      </a:lnTo>
                      <a:lnTo>
                        <a:pt x="43" y="105"/>
                      </a:lnTo>
                      <a:lnTo>
                        <a:pt x="43" y="105"/>
                      </a:lnTo>
                      <a:lnTo>
                        <a:pt x="49" y="97"/>
                      </a:lnTo>
                      <a:lnTo>
                        <a:pt x="56" y="91"/>
                      </a:lnTo>
                      <a:lnTo>
                        <a:pt x="58" y="90"/>
                      </a:lnTo>
                      <a:lnTo>
                        <a:pt x="61" y="89"/>
                      </a:lnTo>
                      <a:lnTo>
                        <a:pt x="64" y="89"/>
                      </a:lnTo>
                      <a:lnTo>
                        <a:pt x="68" y="91"/>
                      </a:lnTo>
                      <a:lnTo>
                        <a:pt x="68" y="91"/>
                      </a:lnTo>
                      <a:lnTo>
                        <a:pt x="72" y="95"/>
                      </a:lnTo>
                      <a:lnTo>
                        <a:pt x="76" y="102"/>
                      </a:lnTo>
                      <a:lnTo>
                        <a:pt x="82" y="116"/>
                      </a:lnTo>
                      <a:lnTo>
                        <a:pt x="82" y="116"/>
                      </a:lnTo>
                      <a:lnTo>
                        <a:pt x="84" y="123"/>
                      </a:lnTo>
                      <a:lnTo>
                        <a:pt x="87" y="131"/>
                      </a:lnTo>
                      <a:lnTo>
                        <a:pt x="89" y="134"/>
                      </a:lnTo>
                      <a:lnTo>
                        <a:pt x="91" y="137"/>
                      </a:lnTo>
                      <a:lnTo>
                        <a:pt x="95" y="138"/>
                      </a:lnTo>
                      <a:lnTo>
                        <a:pt x="98" y="139"/>
                      </a:lnTo>
                      <a:lnTo>
                        <a:pt x="98" y="139"/>
                      </a:lnTo>
                      <a:lnTo>
                        <a:pt x="107" y="139"/>
                      </a:lnTo>
                      <a:lnTo>
                        <a:pt x="118" y="139"/>
                      </a:lnTo>
                      <a:lnTo>
                        <a:pt x="124" y="139"/>
                      </a:lnTo>
                      <a:lnTo>
                        <a:pt x="128" y="137"/>
                      </a:lnTo>
                      <a:lnTo>
                        <a:pt x="132" y="136"/>
                      </a:lnTo>
                      <a:lnTo>
                        <a:pt x="135" y="133"/>
                      </a:lnTo>
                      <a:lnTo>
                        <a:pt x="135" y="133"/>
                      </a:lnTo>
                      <a:lnTo>
                        <a:pt x="140" y="127"/>
                      </a:lnTo>
                      <a:lnTo>
                        <a:pt x="143" y="125"/>
                      </a:lnTo>
                      <a:lnTo>
                        <a:pt x="146" y="124"/>
                      </a:lnTo>
                      <a:lnTo>
                        <a:pt x="152" y="123"/>
                      </a:lnTo>
                      <a:lnTo>
                        <a:pt x="152" y="123"/>
                      </a:lnTo>
                      <a:lnTo>
                        <a:pt x="157" y="122"/>
                      </a:lnTo>
                      <a:lnTo>
                        <a:pt x="159" y="121"/>
                      </a:lnTo>
                      <a:lnTo>
                        <a:pt x="159" y="119"/>
                      </a:lnTo>
                      <a:lnTo>
                        <a:pt x="158" y="112"/>
                      </a:lnTo>
                      <a:lnTo>
                        <a:pt x="158" y="112"/>
                      </a:lnTo>
                      <a:lnTo>
                        <a:pt x="158" y="108"/>
                      </a:lnTo>
                      <a:lnTo>
                        <a:pt x="159" y="106"/>
                      </a:lnTo>
                      <a:lnTo>
                        <a:pt x="159" y="105"/>
                      </a:lnTo>
                      <a:lnTo>
                        <a:pt x="160" y="105"/>
                      </a:lnTo>
                      <a:lnTo>
                        <a:pt x="163" y="103"/>
                      </a:lnTo>
                      <a:lnTo>
                        <a:pt x="164" y="102"/>
                      </a:lnTo>
                      <a:lnTo>
                        <a:pt x="167" y="98"/>
                      </a:lnTo>
                      <a:lnTo>
                        <a:pt x="167" y="98"/>
                      </a:lnTo>
                      <a:lnTo>
                        <a:pt x="167" y="95"/>
                      </a:lnTo>
                      <a:lnTo>
                        <a:pt x="167" y="92"/>
                      </a:lnTo>
                      <a:lnTo>
                        <a:pt x="165" y="86"/>
                      </a:lnTo>
                      <a:lnTo>
                        <a:pt x="162" y="82"/>
                      </a:lnTo>
                      <a:lnTo>
                        <a:pt x="158" y="81"/>
                      </a:lnTo>
                      <a:lnTo>
                        <a:pt x="158" y="81"/>
                      </a:lnTo>
                      <a:lnTo>
                        <a:pt x="154" y="80"/>
                      </a:lnTo>
                      <a:lnTo>
                        <a:pt x="150" y="77"/>
                      </a:lnTo>
                      <a:lnTo>
                        <a:pt x="148" y="73"/>
                      </a:lnTo>
                      <a:lnTo>
                        <a:pt x="148" y="68"/>
                      </a:lnTo>
                      <a:lnTo>
                        <a:pt x="148" y="68"/>
                      </a:lnTo>
                      <a:lnTo>
                        <a:pt x="150" y="65"/>
                      </a:lnTo>
                      <a:lnTo>
                        <a:pt x="153" y="63"/>
                      </a:lnTo>
                      <a:lnTo>
                        <a:pt x="154" y="61"/>
                      </a:lnTo>
                      <a:lnTo>
                        <a:pt x="154" y="60"/>
                      </a:lnTo>
                      <a:lnTo>
                        <a:pt x="154" y="57"/>
                      </a:lnTo>
                      <a:lnTo>
                        <a:pt x="152" y="54"/>
                      </a:lnTo>
                      <a:lnTo>
                        <a:pt x="152" y="54"/>
                      </a:lnTo>
                      <a:lnTo>
                        <a:pt x="150" y="51"/>
                      </a:lnTo>
                      <a:lnTo>
                        <a:pt x="148" y="47"/>
                      </a:lnTo>
                      <a:lnTo>
                        <a:pt x="147" y="38"/>
                      </a:lnTo>
                      <a:lnTo>
                        <a:pt x="145" y="23"/>
                      </a:lnTo>
                      <a:lnTo>
                        <a:pt x="145" y="23"/>
                      </a:lnTo>
                      <a:lnTo>
                        <a:pt x="144" y="19"/>
                      </a:lnTo>
                      <a:lnTo>
                        <a:pt x="143" y="18"/>
                      </a:lnTo>
                      <a:lnTo>
                        <a:pt x="140" y="16"/>
                      </a:lnTo>
                      <a:lnTo>
                        <a:pt x="134" y="10"/>
                      </a:lnTo>
                      <a:lnTo>
                        <a:pt x="134" y="10"/>
                      </a:lnTo>
                      <a:lnTo>
                        <a:pt x="131" y="7"/>
                      </a:lnTo>
                      <a:lnTo>
                        <a:pt x="127" y="5"/>
                      </a:lnTo>
                      <a:lnTo>
                        <a:pt x="119" y="2"/>
                      </a:lnTo>
                      <a:lnTo>
                        <a:pt x="111" y="0"/>
                      </a:lnTo>
                      <a:lnTo>
                        <a:pt x="107" y="0"/>
                      </a:lnTo>
                      <a:lnTo>
                        <a:pt x="104" y="2"/>
                      </a:lnTo>
                      <a:lnTo>
                        <a:pt x="104" y="2"/>
                      </a:lnTo>
                      <a:lnTo>
                        <a:pt x="99" y="5"/>
                      </a:lnTo>
                      <a:lnTo>
                        <a:pt x="95" y="8"/>
                      </a:lnTo>
                      <a:lnTo>
                        <a:pt x="89" y="12"/>
                      </a:lnTo>
                      <a:lnTo>
                        <a:pt x="86" y="13"/>
                      </a:lnTo>
                      <a:lnTo>
                        <a:pt x="83" y="14"/>
                      </a:lnTo>
                      <a:lnTo>
                        <a:pt x="83" y="14"/>
                      </a:lnTo>
                      <a:lnTo>
                        <a:pt x="75" y="14"/>
                      </a:lnTo>
                      <a:lnTo>
                        <a:pt x="69" y="14"/>
                      </a:lnTo>
                      <a:lnTo>
                        <a:pt x="67" y="14"/>
                      </a:lnTo>
                      <a:lnTo>
                        <a:pt x="63" y="16"/>
                      </a:lnTo>
                      <a:lnTo>
                        <a:pt x="61" y="17"/>
                      </a:lnTo>
                      <a:lnTo>
                        <a:pt x="59" y="19"/>
                      </a:lnTo>
                      <a:lnTo>
                        <a:pt x="59" y="19"/>
                      </a:lnTo>
                      <a:lnTo>
                        <a:pt x="56" y="25"/>
                      </a:lnTo>
                      <a:lnTo>
                        <a:pt x="55" y="32"/>
                      </a:lnTo>
                      <a:lnTo>
                        <a:pt x="52" y="37"/>
                      </a:lnTo>
                      <a:lnTo>
                        <a:pt x="50" y="38"/>
                      </a:lnTo>
                      <a:lnTo>
                        <a:pt x="47" y="39"/>
                      </a:lnTo>
                      <a:lnTo>
                        <a:pt x="47" y="39"/>
                      </a:lnTo>
                      <a:lnTo>
                        <a:pt x="43" y="41"/>
                      </a:lnTo>
                      <a:lnTo>
                        <a:pt x="41" y="43"/>
                      </a:lnTo>
                      <a:lnTo>
                        <a:pt x="39" y="46"/>
                      </a:lnTo>
                      <a:lnTo>
                        <a:pt x="34" y="48"/>
                      </a:lnTo>
                      <a:lnTo>
                        <a:pt x="34" y="48"/>
                      </a:lnTo>
                      <a:lnTo>
                        <a:pt x="30" y="49"/>
                      </a:lnTo>
                      <a:lnTo>
                        <a:pt x="27" y="50"/>
                      </a:lnTo>
                      <a:lnTo>
                        <a:pt x="26" y="52"/>
                      </a:lnTo>
                      <a:lnTo>
                        <a:pt x="26" y="56"/>
                      </a:lnTo>
                      <a:lnTo>
                        <a:pt x="26" y="56"/>
                      </a:lnTo>
                      <a:lnTo>
                        <a:pt x="26" y="61"/>
                      </a:lnTo>
                      <a:lnTo>
                        <a:pt x="25" y="63"/>
                      </a:lnTo>
                      <a:lnTo>
                        <a:pt x="22" y="64"/>
                      </a:lnTo>
                      <a:lnTo>
                        <a:pt x="18" y="65"/>
                      </a:lnTo>
                      <a:lnTo>
                        <a:pt x="18" y="65"/>
                      </a:lnTo>
                      <a:lnTo>
                        <a:pt x="7" y="65"/>
                      </a:lnTo>
                      <a:lnTo>
                        <a:pt x="3" y="65"/>
                      </a:lnTo>
                      <a:lnTo>
                        <a:pt x="1" y="66"/>
                      </a:lnTo>
                      <a:lnTo>
                        <a:pt x="1" y="66"/>
                      </a:lnTo>
                      <a:lnTo>
                        <a:pt x="0" y="69"/>
                      </a:lnTo>
                      <a:lnTo>
                        <a:pt x="0" y="70"/>
                      </a:lnTo>
                      <a:lnTo>
                        <a:pt x="0" y="7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95" name="Freeform 123">
                  <a:extLst>
                    <a:ext uri="{FF2B5EF4-FFF2-40B4-BE49-F238E27FC236}">
                      <a16:creationId xmlns:a16="http://schemas.microsoft.com/office/drawing/2014/main" id="{17503BE1-706D-428E-87EC-A25B3A702C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09" y="1902"/>
                  <a:ext cx="26" cy="30"/>
                </a:xfrm>
                <a:custGeom>
                  <a:avLst/>
                  <a:gdLst>
                    <a:gd name="T0" fmla="*/ 0 w 26"/>
                    <a:gd name="T1" fmla="*/ 29 h 30"/>
                    <a:gd name="T2" fmla="*/ 0 w 26"/>
                    <a:gd name="T3" fmla="*/ 29 h 30"/>
                    <a:gd name="T4" fmla="*/ 0 w 26"/>
                    <a:gd name="T5" fmla="*/ 26 h 30"/>
                    <a:gd name="T6" fmla="*/ 0 w 26"/>
                    <a:gd name="T7" fmla="*/ 24 h 30"/>
                    <a:gd name="T8" fmla="*/ 2 w 26"/>
                    <a:gd name="T9" fmla="*/ 23 h 30"/>
                    <a:gd name="T10" fmla="*/ 2 w 26"/>
                    <a:gd name="T11" fmla="*/ 23 h 30"/>
                    <a:gd name="T12" fmla="*/ 3 w 26"/>
                    <a:gd name="T13" fmla="*/ 21 h 30"/>
                    <a:gd name="T14" fmla="*/ 4 w 26"/>
                    <a:gd name="T15" fmla="*/ 19 h 30"/>
                    <a:gd name="T16" fmla="*/ 4 w 26"/>
                    <a:gd name="T17" fmla="*/ 13 h 30"/>
                    <a:gd name="T18" fmla="*/ 4 w 26"/>
                    <a:gd name="T19" fmla="*/ 13 h 30"/>
                    <a:gd name="T20" fmla="*/ 4 w 26"/>
                    <a:gd name="T21" fmla="*/ 10 h 30"/>
                    <a:gd name="T22" fmla="*/ 8 w 26"/>
                    <a:gd name="T23" fmla="*/ 6 h 30"/>
                    <a:gd name="T24" fmla="*/ 8 w 26"/>
                    <a:gd name="T25" fmla="*/ 6 h 30"/>
                    <a:gd name="T26" fmla="*/ 14 w 26"/>
                    <a:gd name="T27" fmla="*/ 1 h 30"/>
                    <a:gd name="T28" fmla="*/ 16 w 26"/>
                    <a:gd name="T29" fmla="*/ 0 h 30"/>
                    <a:gd name="T30" fmla="*/ 17 w 26"/>
                    <a:gd name="T31" fmla="*/ 2 h 30"/>
                    <a:gd name="T32" fmla="*/ 17 w 26"/>
                    <a:gd name="T33" fmla="*/ 2 h 30"/>
                    <a:gd name="T34" fmla="*/ 17 w 26"/>
                    <a:gd name="T35" fmla="*/ 6 h 30"/>
                    <a:gd name="T36" fmla="*/ 18 w 26"/>
                    <a:gd name="T37" fmla="*/ 9 h 30"/>
                    <a:gd name="T38" fmla="*/ 20 w 26"/>
                    <a:gd name="T39" fmla="*/ 10 h 30"/>
                    <a:gd name="T40" fmla="*/ 20 w 26"/>
                    <a:gd name="T41" fmla="*/ 10 h 30"/>
                    <a:gd name="T42" fmla="*/ 22 w 26"/>
                    <a:gd name="T43" fmla="*/ 12 h 30"/>
                    <a:gd name="T44" fmla="*/ 24 w 26"/>
                    <a:gd name="T45" fmla="*/ 14 h 30"/>
                    <a:gd name="T46" fmla="*/ 26 w 26"/>
                    <a:gd name="T47" fmla="*/ 16 h 30"/>
                    <a:gd name="T48" fmla="*/ 26 w 26"/>
                    <a:gd name="T49" fmla="*/ 17 h 30"/>
                    <a:gd name="T50" fmla="*/ 24 w 26"/>
                    <a:gd name="T51" fmla="*/ 18 h 30"/>
                    <a:gd name="T52" fmla="*/ 24 w 26"/>
                    <a:gd name="T53" fmla="*/ 18 h 30"/>
                    <a:gd name="T54" fmla="*/ 21 w 26"/>
                    <a:gd name="T55" fmla="*/ 19 h 30"/>
                    <a:gd name="T56" fmla="*/ 20 w 26"/>
                    <a:gd name="T57" fmla="*/ 20 h 30"/>
                    <a:gd name="T58" fmla="*/ 19 w 26"/>
                    <a:gd name="T59" fmla="*/ 21 h 30"/>
                    <a:gd name="T60" fmla="*/ 16 w 26"/>
                    <a:gd name="T61" fmla="*/ 23 h 30"/>
                    <a:gd name="T62" fmla="*/ 16 w 26"/>
                    <a:gd name="T63" fmla="*/ 23 h 30"/>
                    <a:gd name="T64" fmla="*/ 10 w 26"/>
                    <a:gd name="T65" fmla="*/ 23 h 30"/>
                    <a:gd name="T66" fmla="*/ 9 w 26"/>
                    <a:gd name="T67" fmla="*/ 24 h 30"/>
                    <a:gd name="T68" fmla="*/ 9 w 26"/>
                    <a:gd name="T69" fmla="*/ 26 h 30"/>
                    <a:gd name="T70" fmla="*/ 9 w 26"/>
                    <a:gd name="T71" fmla="*/ 26 h 30"/>
                    <a:gd name="T72" fmla="*/ 8 w 26"/>
                    <a:gd name="T73" fmla="*/ 29 h 30"/>
                    <a:gd name="T74" fmla="*/ 8 w 26"/>
                    <a:gd name="T75" fmla="*/ 30 h 30"/>
                    <a:gd name="T76" fmla="*/ 6 w 26"/>
                    <a:gd name="T77" fmla="*/ 30 h 30"/>
                    <a:gd name="T78" fmla="*/ 6 w 26"/>
                    <a:gd name="T79" fmla="*/ 30 h 30"/>
                    <a:gd name="T80" fmla="*/ 2 w 26"/>
                    <a:gd name="T81" fmla="*/ 30 h 30"/>
                    <a:gd name="T82" fmla="*/ 0 w 26"/>
                    <a:gd name="T83" fmla="*/ 29 h 30"/>
                    <a:gd name="T84" fmla="*/ 0 w 26"/>
                    <a:gd name="T85" fmla="*/ 29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6" h="30">
                      <a:moveTo>
                        <a:pt x="0" y="29"/>
                      </a:moveTo>
                      <a:lnTo>
                        <a:pt x="0" y="29"/>
                      </a:lnTo>
                      <a:lnTo>
                        <a:pt x="0" y="26"/>
                      </a:lnTo>
                      <a:lnTo>
                        <a:pt x="0" y="24"/>
                      </a:lnTo>
                      <a:lnTo>
                        <a:pt x="2" y="23"/>
                      </a:lnTo>
                      <a:lnTo>
                        <a:pt x="2" y="23"/>
                      </a:lnTo>
                      <a:lnTo>
                        <a:pt x="3" y="21"/>
                      </a:lnTo>
                      <a:lnTo>
                        <a:pt x="4" y="19"/>
                      </a:lnTo>
                      <a:lnTo>
                        <a:pt x="4" y="13"/>
                      </a:lnTo>
                      <a:lnTo>
                        <a:pt x="4" y="13"/>
                      </a:lnTo>
                      <a:lnTo>
                        <a:pt x="4" y="10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14" y="1"/>
                      </a:lnTo>
                      <a:lnTo>
                        <a:pt x="16" y="0"/>
                      </a:lnTo>
                      <a:lnTo>
                        <a:pt x="17" y="2"/>
                      </a:lnTo>
                      <a:lnTo>
                        <a:pt x="17" y="2"/>
                      </a:lnTo>
                      <a:lnTo>
                        <a:pt x="17" y="6"/>
                      </a:lnTo>
                      <a:lnTo>
                        <a:pt x="18" y="9"/>
                      </a:lnTo>
                      <a:lnTo>
                        <a:pt x="20" y="10"/>
                      </a:lnTo>
                      <a:lnTo>
                        <a:pt x="20" y="10"/>
                      </a:lnTo>
                      <a:lnTo>
                        <a:pt x="22" y="12"/>
                      </a:lnTo>
                      <a:lnTo>
                        <a:pt x="24" y="14"/>
                      </a:lnTo>
                      <a:lnTo>
                        <a:pt x="26" y="16"/>
                      </a:lnTo>
                      <a:lnTo>
                        <a:pt x="26" y="17"/>
                      </a:lnTo>
                      <a:lnTo>
                        <a:pt x="24" y="18"/>
                      </a:lnTo>
                      <a:lnTo>
                        <a:pt x="24" y="18"/>
                      </a:lnTo>
                      <a:lnTo>
                        <a:pt x="21" y="19"/>
                      </a:lnTo>
                      <a:lnTo>
                        <a:pt x="20" y="20"/>
                      </a:lnTo>
                      <a:lnTo>
                        <a:pt x="19" y="21"/>
                      </a:lnTo>
                      <a:lnTo>
                        <a:pt x="16" y="23"/>
                      </a:lnTo>
                      <a:lnTo>
                        <a:pt x="16" y="23"/>
                      </a:lnTo>
                      <a:lnTo>
                        <a:pt x="10" y="23"/>
                      </a:lnTo>
                      <a:lnTo>
                        <a:pt x="9" y="24"/>
                      </a:lnTo>
                      <a:lnTo>
                        <a:pt x="9" y="26"/>
                      </a:lnTo>
                      <a:lnTo>
                        <a:pt x="9" y="26"/>
                      </a:lnTo>
                      <a:lnTo>
                        <a:pt x="8" y="29"/>
                      </a:lnTo>
                      <a:lnTo>
                        <a:pt x="8" y="30"/>
                      </a:lnTo>
                      <a:lnTo>
                        <a:pt x="6" y="30"/>
                      </a:lnTo>
                      <a:lnTo>
                        <a:pt x="6" y="30"/>
                      </a:lnTo>
                      <a:lnTo>
                        <a:pt x="2" y="30"/>
                      </a:lnTo>
                      <a:lnTo>
                        <a:pt x="0" y="29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96" name="Freeform 124">
                  <a:extLst>
                    <a:ext uri="{FF2B5EF4-FFF2-40B4-BE49-F238E27FC236}">
                      <a16:creationId xmlns:a16="http://schemas.microsoft.com/office/drawing/2014/main" id="{5476C563-8F08-45E4-A70E-26578E9640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22" y="1908"/>
                  <a:ext cx="84" cy="74"/>
                </a:xfrm>
                <a:custGeom>
                  <a:avLst/>
                  <a:gdLst>
                    <a:gd name="T0" fmla="*/ 77 w 84"/>
                    <a:gd name="T1" fmla="*/ 4 h 74"/>
                    <a:gd name="T2" fmla="*/ 77 w 84"/>
                    <a:gd name="T3" fmla="*/ 9 h 74"/>
                    <a:gd name="T4" fmla="*/ 78 w 84"/>
                    <a:gd name="T5" fmla="*/ 10 h 74"/>
                    <a:gd name="T6" fmla="*/ 79 w 84"/>
                    <a:gd name="T7" fmla="*/ 10 h 74"/>
                    <a:gd name="T8" fmla="*/ 79 w 84"/>
                    <a:gd name="T9" fmla="*/ 18 h 74"/>
                    <a:gd name="T10" fmla="*/ 80 w 84"/>
                    <a:gd name="T11" fmla="*/ 25 h 74"/>
                    <a:gd name="T12" fmla="*/ 81 w 84"/>
                    <a:gd name="T13" fmla="*/ 26 h 74"/>
                    <a:gd name="T14" fmla="*/ 84 w 84"/>
                    <a:gd name="T15" fmla="*/ 27 h 74"/>
                    <a:gd name="T16" fmla="*/ 82 w 84"/>
                    <a:gd name="T17" fmla="*/ 36 h 74"/>
                    <a:gd name="T18" fmla="*/ 80 w 84"/>
                    <a:gd name="T19" fmla="*/ 39 h 74"/>
                    <a:gd name="T20" fmla="*/ 77 w 84"/>
                    <a:gd name="T21" fmla="*/ 42 h 74"/>
                    <a:gd name="T22" fmla="*/ 77 w 84"/>
                    <a:gd name="T23" fmla="*/ 47 h 74"/>
                    <a:gd name="T24" fmla="*/ 76 w 84"/>
                    <a:gd name="T25" fmla="*/ 48 h 74"/>
                    <a:gd name="T26" fmla="*/ 71 w 84"/>
                    <a:gd name="T27" fmla="*/ 49 h 74"/>
                    <a:gd name="T28" fmla="*/ 68 w 84"/>
                    <a:gd name="T29" fmla="*/ 51 h 74"/>
                    <a:gd name="T30" fmla="*/ 66 w 84"/>
                    <a:gd name="T31" fmla="*/ 55 h 74"/>
                    <a:gd name="T32" fmla="*/ 63 w 84"/>
                    <a:gd name="T33" fmla="*/ 55 h 74"/>
                    <a:gd name="T34" fmla="*/ 59 w 84"/>
                    <a:gd name="T35" fmla="*/ 57 h 74"/>
                    <a:gd name="T36" fmla="*/ 57 w 84"/>
                    <a:gd name="T37" fmla="*/ 60 h 74"/>
                    <a:gd name="T38" fmla="*/ 52 w 84"/>
                    <a:gd name="T39" fmla="*/ 58 h 74"/>
                    <a:gd name="T40" fmla="*/ 46 w 84"/>
                    <a:gd name="T41" fmla="*/ 56 h 74"/>
                    <a:gd name="T42" fmla="*/ 44 w 84"/>
                    <a:gd name="T43" fmla="*/ 56 h 74"/>
                    <a:gd name="T44" fmla="*/ 41 w 84"/>
                    <a:gd name="T45" fmla="*/ 61 h 74"/>
                    <a:gd name="T46" fmla="*/ 42 w 84"/>
                    <a:gd name="T47" fmla="*/ 66 h 74"/>
                    <a:gd name="T48" fmla="*/ 43 w 84"/>
                    <a:gd name="T49" fmla="*/ 67 h 74"/>
                    <a:gd name="T50" fmla="*/ 46 w 84"/>
                    <a:gd name="T51" fmla="*/ 70 h 74"/>
                    <a:gd name="T52" fmla="*/ 42 w 84"/>
                    <a:gd name="T53" fmla="*/ 72 h 74"/>
                    <a:gd name="T54" fmla="*/ 36 w 84"/>
                    <a:gd name="T55" fmla="*/ 74 h 74"/>
                    <a:gd name="T56" fmla="*/ 29 w 84"/>
                    <a:gd name="T57" fmla="*/ 74 h 74"/>
                    <a:gd name="T58" fmla="*/ 27 w 84"/>
                    <a:gd name="T59" fmla="*/ 71 h 74"/>
                    <a:gd name="T60" fmla="*/ 25 w 84"/>
                    <a:gd name="T61" fmla="*/ 69 h 74"/>
                    <a:gd name="T62" fmla="*/ 22 w 84"/>
                    <a:gd name="T63" fmla="*/ 57 h 74"/>
                    <a:gd name="T64" fmla="*/ 20 w 84"/>
                    <a:gd name="T65" fmla="*/ 55 h 74"/>
                    <a:gd name="T66" fmla="*/ 16 w 84"/>
                    <a:gd name="T67" fmla="*/ 49 h 74"/>
                    <a:gd name="T68" fmla="*/ 14 w 84"/>
                    <a:gd name="T69" fmla="*/ 48 h 74"/>
                    <a:gd name="T70" fmla="*/ 7 w 84"/>
                    <a:gd name="T71" fmla="*/ 48 h 74"/>
                    <a:gd name="T72" fmla="*/ 6 w 84"/>
                    <a:gd name="T73" fmla="*/ 47 h 74"/>
                    <a:gd name="T74" fmla="*/ 5 w 84"/>
                    <a:gd name="T75" fmla="*/ 46 h 74"/>
                    <a:gd name="T76" fmla="*/ 1 w 84"/>
                    <a:gd name="T77" fmla="*/ 44 h 74"/>
                    <a:gd name="T78" fmla="*/ 0 w 84"/>
                    <a:gd name="T79" fmla="*/ 42 h 74"/>
                    <a:gd name="T80" fmla="*/ 2 w 84"/>
                    <a:gd name="T81" fmla="*/ 40 h 74"/>
                    <a:gd name="T82" fmla="*/ 9 w 84"/>
                    <a:gd name="T83" fmla="*/ 37 h 74"/>
                    <a:gd name="T84" fmla="*/ 14 w 84"/>
                    <a:gd name="T85" fmla="*/ 35 h 74"/>
                    <a:gd name="T86" fmla="*/ 23 w 84"/>
                    <a:gd name="T87" fmla="*/ 27 h 74"/>
                    <a:gd name="T88" fmla="*/ 24 w 84"/>
                    <a:gd name="T89" fmla="*/ 24 h 74"/>
                    <a:gd name="T90" fmla="*/ 25 w 84"/>
                    <a:gd name="T91" fmla="*/ 20 h 74"/>
                    <a:gd name="T92" fmla="*/ 27 w 84"/>
                    <a:gd name="T93" fmla="*/ 15 h 74"/>
                    <a:gd name="T94" fmla="*/ 28 w 84"/>
                    <a:gd name="T95" fmla="*/ 14 h 74"/>
                    <a:gd name="T96" fmla="*/ 34 w 84"/>
                    <a:gd name="T97" fmla="*/ 13 h 74"/>
                    <a:gd name="T98" fmla="*/ 41 w 84"/>
                    <a:gd name="T99" fmla="*/ 12 h 74"/>
                    <a:gd name="T100" fmla="*/ 42 w 84"/>
                    <a:gd name="T101" fmla="*/ 11 h 74"/>
                    <a:gd name="T102" fmla="*/ 44 w 84"/>
                    <a:gd name="T103" fmla="*/ 8 h 74"/>
                    <a:gd name="T104" fmla="*/ 46 w 84"/>
                    <a:gd name="T105" fmla="*/ 5 h 74"/>
                    <a:gd name="T106" fmla="*/ 46 w 84"/>
                    <a:gd name="T107" fmla="*/ 1 h 74"/>
                    <a:gd name="T108" fmla="*/ 48 w 84"/>
                    <a:gd name="T109" fmla="*/ 0 h 74"/>
                    <a:gd name="T110" fmla="*/ 49 w 84"/>
                    <a:gd name="T111" fmla="*/ 3 h 74"/>
                    <a:gd name="T112" fmla="*/ 51 w 84"/>
                    <a:gd name="T113" fmla="*/ 5 h 74"/>
                    <a:gd name="T114" fmla="*/ 60 w 84"/>
                    <a:gd name="T115" fmla="*/ 6 h 74"/>
                    <a:gd name="T116" fmla="*/ 62 w 84"/>
                    <a:gd name="T117" fmla="*/ 5 h 74"/>
                    <a:gd name="T118" fmla="*/ 63 w 84"/>
                    <a:gd name="T119" fmla="*/ 4 h 74"/>
                    <a:gd name="T120" fmla="*/ 70 w 84"/>
                    <a:gd name="T121" fmla="*/ 3 h 74"/>
                    <a:gd name="T122" fmla="*/ 77 w 84"/>
                    <a:gd name="T123" fmla="*/ 4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84" h="74">
                      <a:moveTo>
                        <a:pt x="77" y="4"/>
                      </a:moveTo>
                      <a:lnTo>
                        <a:pt x="77" y="4"/>
                      </a:lnTo>
                      <a:lnTo>
                        <a:pt x="76" y="7"/>
                      </a:lnTo>
                      <a:lnTo>
                        <a:pt x="77" y="9"/>
                      </a:lnTo>
                      <a:lnTo>
                        <a:pt x="77" y="10"/>
                      </a:lnTo>
                      <a:lnTo>
                        <a:pt x="78" y="10"/>
                      </a:lnTo>
                      <a:lnTo>
                        <a:pt x="78" y="10"/>
                      </a:lnTo>
                      <a:lnTo>
                        <a:pt x="79" y="10"/>
                      </a:lnTo>
                      <a:lnTo>
                        <a:pt x="79" y="12"/>
                      </a:lnTo>
                      <a:lnTo>
                        <a:pt x="79" y="18"/>
                      </a:lnTo>
                      <a:lnTo>
                        <a:pt x="79" y="23"/>
                      </a:lnTo>
                      <a:lnTo>
                        <a:pt x="80" y="25"/>
                      </a:lnTo>
                      <a:lnTo>
                        <a:pt x="81" y="26"/>
                      </a:lnTo>
                      <a:lnTo>
                        <a:pt x="81" y="26"/>
                      </a:lnTo>
                      <a:lnTo>
                        <a:pt x="82" y="26"/>
                      </a:lnTo>
                      <a:lnTo>
                        <a:pt x="84" y="27"/>
                      </a:lnTo>
                      <a:lnTo>
                        <a:pt x="84" y="32"/>
                      </a:lnTo>
                      <a:lnTo>
                        <a:pt x="82" y="36"/>
                      </a:lnTo>
                      <a:lnTo>
                        <a:pt x="80" y="39"/>
                      </a:lnTo>
                      <a:lnTo>
                        <a:pt x="80" y="39"/>
                      </a:lnTo>
                      <a:lnTo>
                        <a:pt x="78" y="41"/>
                      </a:lnTo>
                      <a:lnTo>
                        <a:pt x="77" y="42"/>
                      </a:lnTo>
                      <a:lnTo>
                        <a:pt x="77" y="47"/>
                      </a:lnTo>
                      <a:lnTo>
                        <a:pt x="77" y="47"/>
                      </a:lnTo>
                      <a:lnTo>
                        <a:pt x="76" y="48"/>
                      </a:lnTo>
                      <a:lnTo>
                        <a:pt x="76" y="48"/>
                      </a:lnTo>
                      <a:lnTo>
                        <a:pt x="73" y="49"/>
                      </a:lnTo>
                      <a:lnTo>
                        <a:pt x="71" y="49"/>
                      </a:lnTo>
                      <a:lnTo>
                        <a:pt x="68" y="51"/>
                      </a:lnTo>
                      <a:lnTo>
                        <a:pt x="68" y="51"/>
                      </a:lnTo>
                      <a:lnTo>
                        <a:pt x="67" y="54"/>
                      </a:lnTo>
                      <a:lnTo>
                        <a:pt x="66" y="55"/>
                      </a:lnTo>
                      <a:lnTo>
                        <a:pt x="63" y="55"/>
                      </a:lnTo>
                      <a:lnTo>
                        <a:pt x="63" y="55"/>
                      </a:lnTo>
                      <a:lnTo>
                        <a:pt x="61" y="56"/>
                      </a:lnTo>
                      <a:lnTo>
                        <a:pt x="59" y="57"/>
                      </a:lnTo>
                      <a:lnTo>
                        <a:pt x="58" y="60"/>
                      </a:lnTo>
                      <a:lnTo>
                        <a:pt x="57" y="60"/>
                      </a:lnTo>
                      <a:lnTo>
                        <a:pt x="57" y="60"/>
                      </a:lnTo>
                      <a:lnTo>
                        <a:pt x="52" y="58"/>
                      </a:lnTo>
                      <a:lnTo>
                        <a:pt x="49" y="57"/>
                      </a:lnTo>
                      <a:lnTo>
                        <a:pt x="46" y="56"/>
                      </a:lnTo>
                      <a:lnTo>
                        <a:pt x="46" y="56"/>
                      </a:lnTo>
                      <a:lnTo>
                        <a:pt x="44" y="56"/>
                      </a:lnTo>
                      <a:lnTo>
                        <a:pt x="43" y="57"/>
                      </a:lnTo>
                      <a:lnTo>
                        <a:pt x="41" y="61"/>
                      </a:lnTo>
                      <a:lnTo>
                        <a:pt x="41" y="65"/>
                      </a:lnTo>
                      <a:lnTo>
                        <a:pt x="42" y="66"/>
                      </a:lnTo>
                      <a:lnTo>
                        <a:pt x="43" y="67"/>
                      </a:lnTo>
                      <a:lnTo>
                        <a:pt x="43" y="67"/>
                      </a:lnTo>
                      <a:lnTo>
                        <a:pt x="45" y="69"/>
                      </a:lnTo>
                      <a:lnTo>
                        <a:pt x="46" y="70"/>
                      </a:lnTo>
                      <a:lnTo>
                        <a:pt x="45" y="71"/>
                      </a:lnTo>
                      <a:lnTo>
                        <a:pt x="42" y="72"/>
                      </a:lnTo>
                      <a:lnTo>
                        <a:pt x="42" y="72"/>
                      </a:lnTo>
                      <a:lnTo>
                        <a:pt x="36" y="74"/>
                      </a:lnTo>
                      <a:lnTo>
                        <a:pt x="31" y="74"/>
                      </a:lnTo>
                      <a:lnTo>
                        <a:pt x="29" y="74"/>
                      </a:lnTo>
                      <a:lnTo>
                        <a:pt x="28" y="72"/>
                      </a:lnTo>
                      <a:lnTo>
                        <a:pt x="27" y="71"/>
                      </a:lnTo>
                      <a:lnTo>
                        <a:pt x="25" y="69"/>
                      </a:lnTo>
                      <a:lnTo>
                        <a:pt x="25" y="69"/>
                      </a:lnTo>
                      <a:lnTo>
                        <a:pt x="24" y="61"/>
                      </a:lnTo>
                      <a:lnTo>
                        <a:pt x="22" y="57"/>
                      </a:lnTo>
                      <a:lnTo>
                        <a:pt x="20" y="55"/>
                      </a:lnTo>
                      <a:lnTo>
                        <a:pt x="20" y="55"/>
                      </a:lnTo>
                      <a:lnTo>
                        <a:pt x="16" y="51"/>
                      </a:lnTo>
                      <a:lnTo>
                        <a:pt x="16" y="49"/>
                      </a:lnTo>
                      <a:lnTo>
                        <a:pt x="16" y="49"/>
                      </a:lnTo>
                      <a:lnTo>
                        <a:pt x="14" y="48"/>
                      </a:lnTo>
                      <a:lnTo>
                        <a:pt x="10" y="48"/>
                      </a:lnTo>
                      <a:lnTo>
                        <a:pt x="7" y="48"/>
                      </a:lnTo>
                      <a:lnTo>
                        <a:pt x="6" y="48"/>
                      </a:lnTo>
                      <a:lnTo>
                        <a:pt x="6" y="47"/>
                      </a:lnTo>
                      <a:lnTo>
                        <a:pt x="6" y="47"/>
                      </a:lnTo>
                      <a:lnTo>
                        <a:pt x="5" y="46"/>
                      </a:lnTo>
                      <a:lnTo>
                        <a:pt x="3" y="44"/>
                      </a:lnTo>
                      <a:lnTo>
                        <a:pt x="1" y="44"/>
                      </a:lnTo>
                      <a:lnTo>
                        <a:pt x="0" y="43"/>
                      </a:lnTo>
                      <a:lnTo>
                        <a:pt x="0" y="42"/>
                      </a:lnTo>
                      <a:lnTo>
                        <a:pt x="0" y="42"/>
                      </a:lnTo>
                      <a:lnTo>
                        <a:pt x="2" y="40"/>
                      </a:lnTo>
                      <a:lnTo>
                        <a:pt x="5" y="38"/>
                      </a:lnTo>
                      <a:lnTo>
                        <a:pt x="9" y="37"/>
                      </a:lnTo>
                      <a:lnTo>
                        <a:pt x="14" y="35"/>
                      </a:lnTo>
                      <a:lnTo>
                        <a:pt x="14" y="35"/>
                      </a:lnTo>
                      <a:lnTo>
                        <a:pt x="21" y="29"/>
                      </a:lnTo>
                      <a:lnTo>
                        <a:pt x="23" y="27"/>
                      </a:lnTo>
                      <a:lnTo>
                        <a:pt x="24" y="24"/>
                      </a:lnTo>
                      <a:lnTo>
                        <a:pt x="24" y="24"/>
                      </a:lnTo>
                      <a:lnTo>
                        <a:pt x="24" y="21"/>
                      </a:lnTo>
                      <a:lnTo>
                        <a:pt x="25" y="20"/>
                      </a:lnTo>
                      <a:lnTo>
                        <a:pt x="27" y="18"/>
                      </a:lnTo>
                      <a:lnTo>
                        <a:pt x="27" y="15"/>
                      </a:lnTo>
                      <a:lnTo>
                        <a:pt x="27" y="15"/>
                      </a:lnTo>
                      <a:lnTo>
                        <a:pt x="28" y="14"/>
                      </a:lnTo>
                      <a:lnTo>
                        <a:pt x="29" y="14"/>
                      </a:lnTo>
                      <a:lnTo>
                        <a:pt x="34" y="13"/>
                      </a:lnTo>
                      <a:lnTo>
                        <a:pt x="39" y="12"/>
                      </a:lnTo>
                      <a:lnTo>
                        <a:pt x="41" y="12"/>
                      </a:lnTo>
                      <a:lnTo>
                        <a:pt x="42" y="11"/>
                      </a:lnTo>
                      <a:lnTo>
                        <a:pt x="42" y="11"/>
                      </a:lnTo>
                      <a:lnTo>
                        <a:pt x="43" y="10"/>
                      </a:lnTo>
                      <a:lnTo>
                        <a:pt x="44" y="8"/>
                      </a:lnTo>
                      <a:lnTo>
                        <a:pt x="45" y="7"/>
                      </a:lnTo>
                      <a:lnTo>
                        <a:pt x="46" y="5"/>
                      </a:lnTo>
                      <a:lnTo>
                        <a:pt x="46" y="5"/>
                      </a:lnTo>
                      <a:lnTo>
                        <a:pt x="46" y="1"/>
                      </a:lnTo>
                      <a:lnTo>
                        <a:pt x="47" y="0"/>
                      </a:lnTo>
                      <a:lnTo>
                        <a:pt x="48" y="0"/>
                      </a:lnTo>
                      <a:lnTo>
                        <a:pt x="49" y="3"/>
                      </a:lnTo>
                      <a:lnTo>
                        <a:pt x="49" y="3"/>
                      </a:lnTo>
                      <a:lnTo>
                        <a:pt x="50" y="4"/>
                      </a:lnTo>
                      <a:lnTo>
                        <a:pt x="51" y="5"/>
                      </a:lnTo>
                      <a:lnTo>
                        <a:pt x="56" y="6"/>
                      </a:lnTo>
                      <a:lnTo>
                        <a:pt x="60" y="6"/>
                      </a:lnTo>
                      <a:lnTo>
                        <a:pt x="62" y="6"/>
                      </a:lnTo>
                      <a:lnTo>
                        <a:pt x="62" y="5"/>
                      </a:lnTo>
                      <a:lnTo>
                        <a:pt x="62" y="5"/>
                      </a:lnTo>
                      <a:lnTo>
                        <a:pt x="63" y="4"/>
                      </a:lnTo>
                      <a:lnTo>
                        <a:pt x="64" y="3"/>
                      </a:lnTo>
                      <a:lnTo>
                        <a:pt x="70" y="3"/>
                      </a:lnTo>
                      <a:lnTo>
                        <a:pt x="77" y="4"/>
                      </a:lnTo>
                      <a:lnTo>
                        <a:pt x="77" y="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97" name="Freeform 125">
                  <a:extLst>
                    <a:ext uri="{FF2B5EF4-FFF2-40B4-BE49-F238E27FC236}">
                      <a16:creationId xmlns:a16="http://schemas.microsoft.com/office/drawing/2014/main" id="{322029BC-24BD-4673-9786-4C6A737B20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23" y="1984"/>
                  <a:ext cx="335" cy="333"/>
                </a:xfrm>
                <a:custGeom>
                  <a:avLst/>
                  <a:gdLst>
                    <a:gd name="T0" fmla="*/ 233 w 335"/>
                    <a:gd name="T1" fmla="*/ 28 h 333"/>
                    <a:gd name="T2" fmla="*/ 264 w 335"/>
                    <a:gd name="T3" fmla="*/ 62 h 333"/>
                    <a:gd name="T4" fmla="*/ 292 w 335"/>
                    <a:gd name="T5" fmla="*/ 36 h 333"/>
                    <a:gd name="T6" fmla="*/ 306 w 335"/>
                    <a:gd name="T7" fmla="*/ 58 h 333"/>
                    <a:gd name="T8" fmla="*/ 308 w 335"/>
                    <a:gd name="T9" fmla="*/ 81 h 333"/>
                    <a:gd name="T10" fmla="*/ 333 w 335"/>
                    <a:gd name="T11" fmla="*/ 107 h 333"/>
                    <a:gd name="T12" fmla="*/ 326 w 335"/>
                    <a:gd name="T13" fmla="*/ 191 h 333"/>
                    <a:gd name="T14" fmla="*/ 320 w 335"/>
                    <a:gd name="T15" fmla="*/ 211 h 333"/>
                    <a:gd name="T16" fmla="*/ 315 w 335"/>
                    <a:gd name="T17" fmla="*/ 222 h 333"/>
                    <a:gd name="T18" fmla="*/ 307 w 335"/>
                    <a:gd name="T19" fmla="*/ 231 h 333"/>
                    <a:gd name="T20" fmla="*/ 296 w 335"/>
                    <a:gd name="T21" fmla="*/ 252 h 333"/>
                    <a:gd name="T22" fmla="*/ 280 w 335"/>
                    <a:gd name="T23" fmla="*/ 279 h 333"/>
                    <a:gd name="T24" fmla="*/ 262 w 335"/>
                    <a:gd name="T25" fmla="*/ 282 h 333"/>
                    <a:gd name="T26" fmla="*/ 243 w 335"/>
                    <a:gd name="T27" fmla="*/ 285 h 333"/>
                    <a:gd name="T28" fmla="*/ 212 w 335"/>
                    <a:gd name="T29" fmla="*/ 287 h 333"/>
                    <a:gd name="T30" fmla="*/ 191 w 335"/>
                    <a:gd name="T31" fmla="*/ 291 h 333"/>
                    <a:gd name="T32" fmla="*/ 175 w 335"/>
                    <a:gd name="T33" fmla="*/ 293 h 333"/>
                    <a:gd name="T34" fmla="*/ 149 w 335"/>
                    <a:gd name="T35" fmla="*/ 301 h 333"/>
                    <a:gd name="T36" fmla="*/ 132 w 335"/>
                    <a:gd name="T37" fmla="*/ 305 h 333"/>
                    <a:gd name="T38" fmla="*/ 115 w 335"/>
                    <a:gd name="T39" fmla="*/ 322 h 333"/>
                    <a:gd name="T40" fmla="*/ 77 w 335"/>
                    <a:gd name="T41" fmla="*/ 333 h 333"/>
                    <a:gd name="T42" fmla="*/ 57 w 335"/>
                    <a:gd name="T43" fmla="*/ 320 h 333"/>
                    <a:gd name="T44" fmla="*/ 31 w 335"/>
                    <a:gd name="T45" fmla="*/ 314 h 333"/>
                    <a:gd name="T46" fmla="*/ 40 w 335"/>
                    <a:gd name="T47" fmla="*/ 304 h 333"/>
                    <a:gd name="T48" fmla="*/ 45 w 335"/>
                    <a:gd name="T49" fmla="*/ 288 h 333"/>
                    <a:gd name="T50" fmla="*/ 32 w 335"/>
                    <a:gd name="T51" fmla="*/ 275 h 333"/>
                    <a:gd name="T52" fmla="*/ 16 w 335"/>
                    <a:gd name="T53" fmla="*/ 275 h 333"/>
                    <a:gd name="T54" fmla="*/ 4 w 335"/>
                    <a:gd name="T55" fmla="*/ 257 h 333"/>
                    <a:gd name="T56" fmla="*/ 34 w 335"/>
                    <a:gd name="T57" fmla="*/ 250 h 333"/>
                    <a:gd name="T58" fmla="*/ 46 w 335"/>
                    <a:gd name="T59" fmla="*/ 246 h 333"/>
                    <a:gd name="T60" fmla="*/ 21 w 335"/>
                    <a:gd name="T61" fmla="*/ 239 h 333"/>
                    <a:gd name="T62" fmla="*/ 3 w 335"/>
                    <a:gd name="T63" fmla="*/ 231 h 333"/>
                    <a:gd name="T64" fmla="*/ 18 w 335"/>
                    <a:gd name="T65" fmla="*/ 228 h 333"/>
                    <a:gd name="T66" fmla="*/ 47 w 335"/>
                    <a:gd name="T67" fmla="*/ 228 h 333"/>
                    <a:gd name="T68" fmla="*/ 47 w 335"/>
                    <a:gd name="T69" fmla="*/ 214 h 333"/>
                    <a:gd name="T70" fmla="*/ 60 w 335"/>
                    <a:gd name="T71" fmla="*/ 208 h 333"/>
                    <a:gd name="T72" fmla="*/ 74 w 335"/>
                    <a:gd name="T73" fmla="*/ 202 h 333"/>
                    <a:gd name="T74" fmla="*/ 116 w 335"/>
                    <a:gd name="T75" fmla="*/ 199 h 333"/>
                    <a:gd name="T76" fmla="*/ 103 w 335"/>
                    <a:gd name="T77" fmla="*/ 188 h 333"/>
                    <a:gd name="T78" fmla="*/ 88 w 335"/>
                    <a:gd name="T79" fmla="*/ 195 h 333"/>
                    <a:gd name="T80" fmla="*/ 72 w 335"/>
                    <a:gd name="T81" fmla="*/ 188 h 333"/>
                    <a:gd name="T82" fmla="*/ 77 w 335"/>
                    <a:gd name="T83" fmla="*/ 180 h 333"/>
                    <a:gd name="T84" fmla="*/ 88 w 335"/>
                    <a:gd name="T85" fmla="*/ 173 h 333"/>
                    <a:gd name="T86" fmla="*/ 93 w 335"/>
                    <a:gd name="T87" fmla="*/ 157 h 333"/>
                    <a:gd name="T88" fmla="*/ 103 w 335"/>
                    <a:gd name="T89" fmla="*/ 149 h 333"/>
                    <a:gd name="T90" fmla="*/ 112 w 335"/>
                    <a:gd name="T91" fmla="*/ 144 h 333"/>
                    <a:gd name="T92" fmla="*/ 124 w 335"/>
                    <a:gd name="T93" fmla="*/ 146 h 333"/>
                    <a:gd name="T94" fmla="*/ 124 w 335"/>
                    <a:gd name="T95" fmla="*/ 128 h 333"/>
                    <a:gd name="T96" fmla="*/ 92 w 335"/>
                    <a:gd name="T97" fmla="*/ 113 h 333"/>
                    <a:gd name="T98" fmla="*/ 78 w 335"/>
                    <a:gd name="T99" fmla="*/ 91 h 333"/>
                    <a:gd name="T100" fmla="*/ 80 w 335"/>
                    <a:gd name="T101" fmla="*/ 75 h 333"/>
                    <a:gd name="T102" fmla="*/ 93 w 335"/>
                    <a:gd name="T103" fmla="*/ 60 h 333"/>
                    <a:gd name="T104" fmla="*/ 108 w 335"/>
                    <a:gd name="T105" fmla="*/ 37 h 333"/>
                    <a:gd name="T106" fmla="*/ 98 w 335"/>
                    <a:gd name="T107" fmla="*/ 18 h 333"/>
                    <a:gd name="T108" fmla="*/ 124 w 335"/>
                    <a:gd name="T109" fmla="*/ 3 h 333"/>
                    <a:gd name="T110" fmla="*/ 152 w 335"/>
                    <a:gd name="T111" fmla="*/ 15 h 333"/>
                    <a:gd name="T112" fmla="*/ 183 w 335"/>
                    <a:gd name="T113" fmla="*/ 25 h 333"/>
                    <a:gd name="T114" fmla="*/ 200 w 335"/>
                    <a:gd name="T115" fmla="*/ 3 h 333"/>
                    <a:gd name="T116" fmla="*/ 223 w 335"/>
                    <a:gd name="T117" fmla="*/ 2 h 3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335" h="333">
                      <a:moveTo>
                        <a:pt x="223" y="2"/>
                      </a:moveTo>
                      <a:lnTo>
                        <a:pt x="223" y="2"/>
                      </a:lnTo>
                      <a:lnTo>
                        <a:pt x="222" y="10"/>
                      </a:lnTo>
                      <a:lnTo>
                        <a:pt x="222" y="16"/>
                      </a:lnTo>
                      <a:lnTo>
                        <a:pt x="223" y="17"/>
                      </a:lnTo>
                      <a:lnTo>
                        <a:pt x="224" y="18"/>
                      </a:lnTo>
                      <a:lnTo>
                        <a:pt x="224" y="18"/>
                      </a:lnTo>
                      <a:lnTo>
                        <a:pt x="229" y="19"/>
                      </a:lnTo>
                      <a:lnTo>
                        <a:pt x="231" y="21"/>
                      </a:lnTo>
                      <a:lnTo>
                        <a:pt x="233" y="23"/>
                      </a:lnTo>
                      <a:lnTo>
                        <a:pt x="233" y="28"/>
                      </a:lnTo>
                      <a:lnTo>
                        <a:pt x="233" y="28"/>
                      </a:lnTo>
                      <a:lnTo>
                        <a:pt x="232" y="33"/>
                      </a:lnTo>
                      <a:lnTo>
                        <a:pt x="232" y="39"/>
                      </a:lnTo>
                      <a:lnTo>
                        <a:pt x="232" y="44"/>
                      </a:lnTo>
                      <a:lnTo>
                        <a:pt x="233" y="46"/>
                      </a:lnTo>
                      <a:lnTo>
                        <a:pt x="235" y="49"/>
                      </a:lnTo>
                      <a:lnTo>
                        <a:pt x="237" y="52"/>
                      </a:lnTo>
                      <a:lnTo>
                        <a:pt x="237" y="52"/>
                      </a:lnTo>
                      <a:lnTo>
                        <a:pt x="246" y="57"/>
                      </a:lnTo>
                      <a:lnTo>
                        <a:pt x="255" y="61"/>
                      </a:lnTo>
                      <a:lnTo>
                        <a:pt x="264" y="62"/>
                      </a:lnTo>
                      <a:lnTo>
                        <a:pt x="267" y="62"/>
                      </a:lnTo>
                      <a:lnTo>
                        <a:pt x="271" y="61"/>
                      </a:lnTo>
                      <a:lnTo>
                        <a:pt x="271" y="61"/>
                      </a:lnTo>
                      <a:lnTo>
                        <a:pt x="281" y="55"/>
                      </a:lnTo>
                      <a:lnTo>
                        <a:pt x="286" y="50"/>
                      </a:lnTo>
                      <a:lnTo>
                        <a:pt x="287" y="47"/>
                      </a:lnTo>
                      <a:lnTo>
                        <a:pt x="288" y="44"/>
                      </a:lnTo>
                      <a:lnTo>
                        <a:pt x="288" y="44"/>
                      </a:lnTo>
                      <a:lnTo>
                        <a:pt x="289" y="41"/>
                      </a:lnTo>
                      <a:lnTo>
                        <a:pt x="290" y="38"/>
                      </a:lnTo>
                      <a:lnTo>
                        <a:pt x="292" y="36"/>
                      </a:lnTo>
                      <a:lnTo>
                        <a:pt x="293" y="35"/>
                      </a:lnTo>
                      <a:lnTo>
                        <a:pt x="295" y="35"/>
                      </a:lnTo>
                      <a:lnTo>
                        <a:pt x="298" y="36"/>
                      </a:lnTo>
                      <a:lnTo>
                        <a:pt x="299" y="38"/>
                      </a:lnTo>
                      <a:lnTo>
                        <a:pt x="300" y="43"/>
                      </a:lnTo>
                      <a:lnTo>
                        <a:pt x="300" y="43"/>
                      </a:lnTo>
                      <a:lnTo>
                        <a:pt x="300" y="51"/>
                      </a:lnTo>
                      <a:lnTo>
                        <a:pt x="302" y="56"/>
                      </a:lnTo>
                      <a:lnTo>
                        <a:pt x="304" y="57"/>
                      </a:lnTo>
                      <a:lnTo>
                        <a:pt x="306" y="58"/>
                      </a:lnTo>
                      <a:lnTo>
                        <a:pt x="306" y="58"/>
                      </a:lnTo>
                      <a:lnTo>
                        <a:pt x="308" y="58"/>
                      </a:lnTo>
                      <a:lnTo>
                        <a:pt x="310" y="60"/>
                      </a:lnTo>
                      <a:lnTo>
                        <a:pt x="310" y="62"/>
                      </a:lnTo>
                      <a:lnTo>
                        <a:pt x="309" y="64"/>
                      </a:lnTo>
                      <a:lnTo>
                        <a:pt x="309" y="64"/>
                      </a:lnTo>
                      <a:lnTo>
                        <a:pt x="308" y="65"/>
                      </a:lnTo>
                      <a:lnTo>
                        <a:pt x="307" y="67"/>
                      </a:lnTo>
                      <a:lnTo>
                        <a:pt x="306" y="74"/>
                      </a:lnTo>
                      <a:lnTo>
                        <a:pt x="306" y="79"/>
                      </a:lnTo>
                      <a:lnTo>
                        <a:pt x="307" y="80"/>
                      </a:lnTo>
                      <a:lnTo>
                        <a:pt x="308" y="81"/>
                      </a:lnTo>
                      <a:lnTo>
                        <a:pt x="308" y="81"/>
                      </a:lnTo>
                      <a:lnTo>
                        <a:pt x="316" y="81"/>
                      </a:lnTo>
                      <a:lnTo>
                        <a:pt x="320" y="82"/>
                      </a:lnTo>
                      <a:lnTo>
                        <a:pt x="324" y="85"/>
                      </a:lnTo>
                      <a:lnTo>
                        <a:pt x="324" y="85"/>
                      </a:lnTo>
                      <a:lnTo>
                        <a:pt x="330" y="89"/>
                      </a:lnTo>
                      <a:lnTo>
                        <a:pt x="333" y="95"/>
                      </a:lnTo>
                      <a:lnTo>
                        <a:pt x="334" y="99"/>
                      </a:lnTo>
                      <a:lnTo>
                        <a:pt x="335" y="102"/>
                      </a:lnTo>
                      <a:lnTo>
                        <a:pt x="335" y="104"/>
                      </a:lnTo>
                      <a:lnTo>
                        <a:pt x="333" y="107"/>
                      </a:lnTo>
                      <a:lnTo>
                        <a:pt x="333" y="107"/>
                      </a:lnTo>
                      <a:lnTo>
                        <a:pt x="329" y="113"/>
                      </a:lnTo>
                      <a:lnTo>
                        <a:pt x="329" y="113"/>
                      </a:lnTo>
                      <a:lnTo>
                        <a:pt x="329" y="148"/>
                      </a:lnTo>
                      <a:lnTo>
                        <a:pt x="329" y="172"/>
                      </a:lnTo>
                      <a:lnTo>
                        <a:pt x="329" y="180"/>
                      </a:lnTo>
                      <a:lnTo>
                        <a:pt x="328" y="184"/>
                      </a:lnTo>
                      <a:lnTo>
                        <a:pt x="328" y="184"/>
                      </a:lnTo>
                      <a:lnTo>
                        <a:pt x="327" y="184"/>
                      </a:lnTo>
                      <a:lnTo>
                        <a:pt x="326" y="185"/>
                      </a:lnTo>
                      <a:lnTo>
                        <a:pt x="326" y="191"/>
                      </a:lnTo>
                      <a:lnTo>
                        <a:pt x="326" y="191"/>
                      </a:lnTo>
                      <a:lnTo>
                        <a:pt x="327" y="202"/>
                      </a:lnTo>
                      <a:lnTo>
                        <a:pt x="326" y="204"/>
                      </a:lnTo>
                      <a:lnTo>
                        <a:pt x="324" y="206"/>
                      </a:lnTo>
                      <a:lnTo>
                        <a:pt x="324" y="206"/>
                      </a:lnTo>
                      <a:lnTo>
                        <a:pt x="323" y="206"/>
                      </a:lnTo>
                      <a:lnTo>
                        <a:pt x="322" y="207"/>
                      </a:lnTo>
                      <a:lnTo>
                        <a:pt x="322" y="209"/>
                      </a:lnTo>
                      <a:lnTo>
                        <a:pt x="322" y="211"/>
                      </a:lnTo>
                      <a:lnTo>
                        <a:pt x="321" y="211"/>
                      </a:lnTo>
                      <a:lnTo>
                        <a:pt x="320" y="211"/>
                      </a:lnTo>
                      <a:lnTo>
                        <a:pt x="320" y="211"/>
                      </a:lnTo>
                      <a:lnTo>
                        <a:pt x="318" y="213"/>
                      </a:lnTo>
                      <a:lnTo>
                        <a:pt x="318" y="213"/>
                      </a:lnTo>
                      <a:lnTo>
                        <a:pt x="318" y="215"/>
                      </a:lnTo>
                      <a:lnTo>
                        <a:pt x="318" y="217"/>
                      </a:lnTo>
                      <a:lnTo>
                        <a:pt x="318" y="218"/>
                      </a:lnTo>
                      <a:lnTo>
                        <a:pt x="317" y="218"/>
                      </a:lnTo>
                      <a:lnTo>
                        <a:pt x="317" y="218"/>
                      </a:lnTo>
                      <a:lnTo>
                        <a:pt x="315" y="219"/>
                      </a:lnTo>
                      <a:lnTo>
                        <a:pt x="315" y="221"/>
                      </a:lnTo>
                      <a:lnTo>
                        <a:pt x="315" y="222"/>
                      </a:lnTo>
                      <a:lnTo>
                        <a:pt x="314" y="223"/>
                      </a:lnTo>
                      <a:lnTo>
                        <a:pt x="314" y="223"/>
                      </a:lnTo>
                      <a:lnTo>
                        <a:pt x="312" y="224"/>
                      </a:lnTo>
                      <a:lnTo>
                        <a:pt x="313" y="225"/>
                      </a:lnTo>
                      <a:lnTo>
                        <a:pt x="313" y="227"/>
                      </a:lnTo>
                      <a:lnTo>
                        <a:pt x="312" y="227"/>
                      </a:lnTo>
                      <a:lnTo>
                        <a:pt x="312" y="227"/>
                      </a:lnTo>
                      <a:lnTo>
                        <a:pt x="309" y="228"/>
                      </a:lnTo>
                      <a:lnTo>
                        <a:pt x="308" y="229"/>
                      </a:lnTo>
                      <a:lnTo>
                        <a:pt x="308" y="231"/>
                      </a:lnTo>
                      <a:lnTo>
                        <a:pt x="307" y="231"/>
                      </a:lnTo>
                      <a:lnTo>
                        <a:pt x="307" y="231"/>
                      </a:lnTo>
                      <a:lnTo>
                        <a:pt x="305" y="232"/>
                      </a:lnTo>
                      <a:lnTo>
                        <a:pt x="305" y="233"/>
                      </a:lnTo>
                      <a:lnTo>
                        <a:pt x="304" y="235"/>
                      </a:lnTo>
                      <a:lnTo>
                        <a:pt x="304" y="239"/>
                      </a:lnTo>
                      <a:lnTo>
                        <a:pt x="303" y="243"/>
                      </a:lnTo>
                      <a:lnTo>
                        <a:pt x="303" y="243"/>
                      </a:lnTo>
                      <a:lnTo>
                        <a:pt x="301" y="244"/>
                      </a:lnTo>
                      <a:lnTo>
                        <a:pt x="299" y="245"/>
                      </a:lnTo>
                      <a:lnTo>
                        <a:pt x="296" y="247"/>
                      </a:lnTo>
                      <a:lnTo>
                        <a:pt x="296" y="252"/>
                      </a:lnTo>
                      <a:lnTo>
                        <a:pt x="296" y="252"/>
                      </a:lnTo>
                      <a:lnTo>
                        <a:pt x="296" y="258"/>
                      </a:lnTo>
                      <a:lnTo>
                        <a:pt x="298" y="262"/>
                      </a:lnTo>
                      <a:lnTo>
                        <a:pt x="296" y="265"/>
                      </a:lnTo>
                      <a:lnTo>
                        <a:pt x="294" y="267"/>
                      </a:lnTo>
                      <a:lnTo>
                        <a:pt x="294" y="267"/>
                      </a:lnTo>
                      <a:lnTo>
                        <a:pt x="290" y="271"/>
                      </a:lnTo>
                      <a:lnTo>
                        <a:pt x="286" y="273"/>
                      </a:lnTo>
                      <a:lnTo>
                        <a:pt x="283" y="275"/>
                      </a:lnTo>
                      <a:lnTo>
                        <a:pt x="281" y="277"/>
                      </a:lnTo>
                      <a:lnTo>
                        <a:pt x="280" y="279"/>
                      </a:lnTo>
                      <a:lnTo>
                        <a:pt x="280" y="279"/>
                      </a:lnTo>
                      <a:lnTo>
                        <a:pt x="279" y="284"/>
                      </a:lnTo>
                      <a:lnTo>
                        <a:pt x="278" y="287"/>
                      </a:lnTo>
                      <a:lnTo>
                        <a:pt x="277" y="288"/>
                      </a:lnTo>
                      <a:lnTo>
                        <a:pt x="275" y="287"/>
                      </a:lnTo>
                      <a:lnTo>
                        <a:pt x="275" y="287"/>
                      </a:lnTo>
                      <a:lnTo>
                        <a:pt x="272" y="282"/>
                      </a:lnTo>
                      <a:lnTo>
                        <a:pt x="270" y="280"/>
                      </a:lnTo>
                      <a:lnTo>
                        <a:pt x="265" y="281"/>
                      </a:lnTo>
                      <a:lnTo>
                        <a:pt x="265" y="281"/>
                      </a:lnTo>
                      <a:lnTo>
                        <a:pt x="262" y="282"/>
                      </a:lnTo>
                      <a:lnTo>
                        <a:pt x="260" y="284"/>
                      </a:lnTo>
                      <a:lnTo>
                        <a:pt x="259" y="285"/>
                      </a:lnTo>
                      <a:lnTo>
                        <a:pt x="257" y="285"/>
                      </a:lnTo>
                      <a:lnTo>
                        <a:pt x="257" y="285"/>
                      </a:lnTo>
                      <a:lnTo>
                        <a:pt x="253" y="285"/>
                      </a:lnTo>
                      <a:lnTo>
                        <a:pt x="251" y="287"/>
                      </a:lnTo>
                      <a:lnTo>
                        <a:pt x="249" y="288"/>
                      </a:lnTo>
                      <a:lnTo>
                        <a:pt x="247" y="288"/>
                      </a:lnTo>
                      <a:lnTo>
                        <a:pt x="247" y="288"/>
                      </a:lnTo>
                      <a:lnTo>
                        <a:pt x="245" y="286"/>
                      </a:lnTo>
                      <a:lnTo>
                        <a:pt x="243" y="285"/>
                      </a:lnTo>
                      <a:lnTo>
                        <a:pt x="241" y="285"/>
                      </a:lnTo>
                      <a:lnTo>
                        <a:pt x="241" y="285"/>
                      </a:lnTo>
                      <a:lnTo>
                        <a:pt x="227" y="282"/>
                      </a:lnTo>
                      <a:lnTo>
                        <a:pt x="219" y="282"/>
                      </a:lnTo>
                      <a:lnTo>
                        <a:pt x="217" y="282"/>
                      </a:lnTo>
                      <a:lnTo>
                        <a:pt x="216" y="284"/>
                      </a:lnTo>
                      <a:lnTo>
                        <a:pt x="216" y="284"/>
                      </a:lnTo>
                      <a:lnTo>
                        <a:pt x="216" y="286"/>
                      </a:lnTo>
                      <a:lnTo>
                        <a:pt x="214" y="288"/>
                      </a:lnTo>
                      <a:lnTo>
                        <a:pt x="213" y="288"/>
                      </a:lnTo>
                      <a:lnTo>
                        <a:pt x="212" y="287"/>
                      </a:lnTo>
                      <a:lnTo>
                        <a:pt x="212" y="287"/>
                      </a:lnTo>
                      <a:lnTo>
                        <a:pt x="212" y="285"/>
                      </a:lnTo>
                      <a:lnTo>
                        <a:pt x="209" y="284"/>
                      </a:lnTo>
                      <a:lnTo>
                        <a:pt x="202" y="282"/>
                      </a:lnTo>
                      <a:lnTo>
                        <a:pt x="202" y="282"/>
                      </a:lnTo>
                      <a:lnTo>
                        <a:pt x="198" y="282"/>
                      </a:lnTo>
                      <a:lnTo>
                        <a:pt x="194" y="282"/>
                      </a:lnTo>
                      <a:lnTo>
                        <a:pt x="193" y="282"/>
                      </a:lnTo>
                      <a:lnTo>
                        <a:pt x="192" y="287"/>
                      </a:lnTo>
                      <a:lnTo>
                        <a:pt x="192" y="287"/>
                      </a:lnTo>
                      <a:lnTo>
                        <a:pt x="191" y="291"/>
                      </a:lnTo>
                      <a:lnTo>
                        <a:pt x="189" y="294"/>
                      </a:lnTo>
                      <a:lnTo>
                        <a:pt x="188" y="295"/>
                      </a:lnTo>
                      <a:lnTo>
                        <a:pt x="187" y="294"/>
                      </a:lnTo>
                      <a:lnTo>
                        <a:pt x="187" y="294"/>
                      </a:lnTo>
                      <a:lnTo>
                        <a:pt x="186" y="291"/>
                      </a:lnTo>
                      <a:lnTo>
                        <a:pt x="183" y="290"/>
                      </a:lnTo>
                      <a:lnTo>
                        <a:pt x="179" y="290"/>
                      </a:lnTo>
                      <a:lnTo>
                        <a:pt x="178" y="290"/>
                      </a:lnTo>
                      <a:lnTo>
                        <a:pt x="177" y="291"/>
                      </a:lnTo>
                      <a:lnTo>
                        <a:pt x="177" y="291"/>
                      </a:lnTo>
                      <a:lnTo>
                        <a:pt x="175" y="293"/>
                      </a:lnTo>
                      <a:lnTo>
                        <a:pt x="172" y="294"/>
                      </a:lnTo>
                      <a:lnTo>
                        <a:pt x="169" y="296"/>
                      </a:lnTo>
                      <a:lnTo>
                        <a:pt x="166" y="299"/>
                      </a:lnTo>
                      <a:lnTo>
                        <a:pt x="166" y="299"/>
                      </a:lnTo>
                      <a:lnTo>
                        <a:pt x="163" y="301"/>
                      </a:lnTo>
                      <a:lnTo>
                        <a:pt x="159" y="303"/>
                      </a:lnTo>
                      <a:lnTo>
                        <a:pt x="155" y="304"/>
                      </a:lnTo>
                      <a:lnTo>
                        <a:pt x="152" y="304"/>
                      </a:lnTo>
                      <a:lnTo>
                        <a:pt x="151" y="303"/>
                      </a:lnTo>
                      <a:lnTo>
                        <a:pt x="151" y="303"/>
                      </a:lnTo>
                      <a:lnTo>
                        <a:pt x="149" y="301"/>
                      </a:lnTo>
                      <a:lnTo>
                        <a:pt x="145" y="299"/>
                      </a:lnTo>
                      <a:lnTo>
                        <a:pt x="145" y="299"/>
                      </a:lnTo>
                      <a:lnTo>
                        <a:pt x="143" y="299"/>
                      </a:lnTo>
                      <a:lnTo>
                        <a:pt x="141" y="300"/>
                      </a:lnTo>
                      <a:lnTo>
                        <a:pt x="140" y="301"/>
                      </a:lnTo>
                      <a:lnTo>
                        <a:pt x="140" y="302"/>
                      </a:lnTo>
                      <a:lnTo>
                        <a:pt x="140" y="302"/>
                      </a:lnTo>
                      <a:lnTo>
                        <a:pt x="138" y="303"/>
                      </a:lnTo>
                      <a:lnTo>
                        <a:pt x="137" y="304"/>
                      </a:lnTo>
                      <a:lnTo>
                        <a:pt x="135" y="305"/>
                      </a:lnTo>
                      <a:lnTo>
                        <a:pt x="132" y="305"/>
                      </a:lnTo>
                      <a:lnTo>
                        <a:pt x="132" y="305"/>
                      </a:lnTo>
                      <a:lnTo>
                        <a:pt x="129" y="305"/>
                      </a:lnTo>
                      <a:lnTo>
                        <a:pt x="127" y="306"/>
                      </a:lnTo>
                      <a:lnTo>
                        <a:pt x="126" y="308"/>
                      </a:lnTo>
                      <a:lnTo>
                        <a:pt x="124" y="313"/>
                      </a:lnTo>
                      <a:lnTo>
                        <a:pt x="124" y="313"/>
                      </a:lnTo>
                      <a:lnTo>
                        <a:pt x="122" y="317"/>
                      </a:lnTo>
                      <a:lnTo>
                        <a:pt x="121" y="320"/>
                      </a:lnTo>
                      <a:lnTo>
                        <a:pt x="118" y="321"/>
                      </a:lnTo>
                      <a:lnTo>
                        <a:pt x="115" y="322"/>
                      </a:lnTo>
                      <a:lnTo>
                        <a:pt x="115" y="322"/>
                      </a:lnTo>
                      <a:lnTo>
                        <a:pt x="98" y="321"/>
                      </a:lnTo>
                      <a:lnTo>
                        <a:pt x="89" y="321"/>
                      </a:lnTo>
                      <a:lnTo>
                        <a:pt x="86" y="321"/>
                      </a:lnTo>
                      <a:lnTo>
                        <a:pt x="85" y="321"/>
                      </a:lnTo>
                      <a:lnTo>
                        <a:pt x="85" y="321"/>
                      </a:lnTo>
                      <a:lnTo>
                        <a:pt x="85" y="324"/>
                      </a:lnTo>
                      <a:lnTo>
                        <a:pt x="83" y="328"/>
                      </a:lnTo>
                      <a:lnTo>
                        <a:pt x="80" y="331"/>
                      </a:lnTo>
                      <a:lnTo>
                        <a:pt x="78" y="332"/>
                      </a:lnTo>
                      <a:lnTo>
                        <a:pt x="77" y="333"/>
                      </a:lnTo>
                      <a:lnTo>
                        <a:pt x="77" y="333"/>
                      </a:lnTo>
                      <a:lnTo>
                        <a:pt x="73" y="332"/>
                      </a:lnTo>
                      <a:lnTo>
                        <a:pt x="71" y="331"/>
                      </a:lnTo>
                      <a:lnTo>
                        <a:pt x="69" y="330"/>
                      </a:lnTo>
                      <a:lnTo>
                        <a:pt x="65" y="329"/>
                      </a:lnTo>
                      <a:lnTo>
                        <a:pt x="65" y="329"/>
                      </a:lnTo>
                      <a:lnTo>
                        <a:pt x="61" y="329"/>
                      </a:lnTo>
                      <a:lnTo>
                        <a:pt x="59" y="329"/>
                      </a:lnTo>
                      <a:lnTo>
                        <a:pt x="58" y="327"/>
                      </a:lnTo>
                      <a:lnTo>
                        <a:pt x="57" y="323"/>
                      </a:lnTo>
                      <a:lnTo>
                        <a:pt x="57" y="323"/>
                      </a:lnTo>
                      <a:lnTo>
                        <a:pt x="57" y="320"/>
                      </a:lnTo>
                      <a:lnTo>
                        <a:pt x="57" y="319"/>
                      </a:lnTo>
                      <a:lnTo>
                        <a:pt x="53" y="318"/>
                      </a:lnTo>
                      <a:lnTo>
                        <a:pt x="49" y="318"/>
                      </a:lnTo>
                      <a:lnTo>
                        <a:pt x="49" y="318"/>
                      </a:lnTo>
                      <a:lnTo>
                        <a:pt x="35" y="319"/>
                      </a:lnTo>
                      <a:lnTo>
                        <a:pt x="31" y="318"/>
                      </a:lnTo>
                      <a:lnTo>
                        <a:pt x="30" y="318"/>
                      </a:lnTo>
                      <a:lnTo>
                        <a:pt x="30" y="317"/>
                      </a:lnTo>
                      <a:lnTo>
                        <a:pt x="30" y="317"/>
                      </a:lnTo>
                      <a:lnTo>
                        <a:pt x="30" y="315"/>
                      </a:lnTo>
                      <a:lnTo>
                        <a:pt x="31" y="314"/>
                      </a:lnTo>
                      <a:lnTo>
                        <a:pt x="32" y="313"/>
                      </a:lnTo>
                      <a:lnTo>
                        <a:pt x="33" y="310"/>
                      </a:lnTo>
                      <a:lnTo>
                        <a:pt x="33" y="310"/>
                      </a:lnTo>
                      <a:lnTo>
                        <a:pt x="33" y="309"/>
                      </a:lnTo>
                      <a:lnTo>
                        <a:pt x="34" y="308"/>
                      </a:lnTo>
                      <a:lnTo>
                        <a:pt x="36" y="308"/>
                      </a:lnTo>
                      <a:lnTo>
                        <a:pt x="38" y="307"/>
                      </a:lnTo>
                      <a:lnTo>
                        <a:pt x="40" y="307"/>
                      </a:lnTo>
                      <a:lnTo>
                        <a:pt x="40" y="305"/>
                      </a:lnTo>
                      <a:lnTo>
                        <a:pt x="40" y="305"/>
                      </a:lnTo>
                      <a:lnTo>
                        <a:pt x="40" y="304"/>
                      </a:lnTo>
                      <a:lnTo>
                        <a:pt x="41" y="304"/>
                      </a:lnTo>
                      <a:lnTo>
                        <a:pt x="45" y="304"/>
                      </a:lnTo>
                      <a:lnTo>
                        <a:pt x="48" y="304"/>
                      </a:lnTo>
                      <a:lnTo>
                        <a:pt x="49" y="303"/>
                      </a:lnTo>
                      <a:lnTo>
                        <a:pt x="49" y="302"/>
                      </a:lnTo>
                      <a:lnTo>
                        <a:pt x="49" y="302"/>
                      </a:lnTo>
                      <a:lnTo>
                        <a:pt x="48" y="297"/>
                      </a:lnTo>
                      <a:lnTo>
                        <a:pt x="47" y="291"/>
                      </a:lnTo>
                      <a:lnTo>
                        <a:pt x="47" y="291"/>
                      </a:lnTo>
                      <a:lnTo>
                        <a:pt x="46" y="289"/>
                      </a:lnTo>
                      <a:lnTo>
                        <a:pt x="45" y="288"/>
                      </a:lnTo>
                      <a:lnTo>
                        <a:pt x="42" y="285"/>
                      </a:lnTo>
                      <a:lnTo>
                        <a:pt x="38" y="282"/>
                      </a:lnTo>
                      <a:lnTo>
                        <a:pt x="38" y="281"/>
                      </a:lnTo>
                      <a:lnTo>
                        <a:pt x="38" y="281"/>
                      </a:lnTo>
                      <a:lnTo>
                        <a:pt x="38" y="281"/>
                      </a:lnTo>
                      <a:lnTo>
                        <a:pt x="41" y="279"/>
                      </a:lnTo>
                      <a:lnTo>
                        <a:pt x="42" y="277"/>
                      </a:lnTo>
                      <a:lnTo>
                        <a:pt x="42" y="276"/>
                      </a:lnTo>
                      <a:lnTo>
                        <a:pt x="38" y="276"/>
                      </a:lnTo>
                      <a:lnTo>
                        <a:pt x="38" y="276"/>
                      </a:lnTo>
                      <a:lnTo>
                        <a:pt x="32" y="275"/>
                      </a:lnTo>
                      <a:lnTo>
                        <a:pt x="31" y="274"/>
                      </a:lnTo>
                      <a:lnTo>
                        <a:pt x="30" y="273"/>
                      </a:lnTo>
                      <a:lnTo>
                        <a:pt x="30" y="273"/>
                      </a:lnTo>
                      <a:lnTo>
                        <a:pt x="28" y="272"/>
                      </a:lnTo>
                      <a:lnTo>
                        <a:pt x="24" y="271"/>
                      </a:lnTo>
                      <a:lnTo>
                        <a:pt x="20" y="272"/>
                      </a:lnTo>
                      <a:lnTo>
                        <a:pt x="19" y="272"/>
                      </a:lnTo>
                      <a:lnTo>
                        <a:pt x="18" y="273"/>
                      </a:lnTo>
                      <a:lnTo>
                        <a:pt x="18" y="273"/>
                      </a:lnTo>
                      <a:lnTo>
                        <a:pt x="18" y="274"/>
                      </a:lnTo>
                      <a:lnTo>
                        <a:pt x="16" y="275"/>
                      </a:lnTo>
                      <a:lnTo>
                        <a:pt x="13" y="276"/>
                      </a:lnTo>
                      <a:lnTo>
                        <a:pt x="9" y="276"/>
                      </a:lnTo>
                      <a:lnTo>
                        <a:pt x="7" y="274"/>
                      </a:lnTo>
                      <a:lnTo>
                        <a:pt x="7" y="274"/>
                      </a:lnTo>
                      <a:lnTo>
                        <a:pt x="5" y="272"/>
                      </a:lnTo>
                      <a:lnTo>
                        <a:pt x="3" y="271"/>
                      </a:lnTo>
                      <a:lnTo>
                        <a:pt x="1" y="267"/>
                      </a:lnTo>
                      <a:lnTo>
                        <a:pt x="1" y="264"/>
                      </a:lnTo>
                      <a:lnTo>
                        <a:pt x="1" y="264"/>
                      </a:lnTo>
                      <a:lnTo>
                        <a:pt x="2" y="260"/>
                      </a:lnTo>
                      <a:lnTo>
                        <a:pt x="4" y="257"/>
                      </a:lnTo>
                      <a:lnTo>
                        <a:pt x="7" y="254"/>
                      </a:lnTo>
                      <a:lnTo>
                        <a:pt x="10" y="253"/>
                      </a:lnTo>
                      <a:lnTo>
                        <a:pt x="10" y="253"/>
                      </a:lnTo>
                      <a:lnTo>
                        <a:pt x="15" y="253"/>
                      </a:lnTo>
                      <a:lnTo>
                        <a:pt x="16" y="252"/>
                      </a:lnTo>
                      <a:lnTo>
                        <a:pt x="16" y="251"/>
                      </a:lnTo>
                      <a:lnTo>
                        <a:pt x="16" y="251"/>
                      </a:lnTo>
                      <a:lnTo>
                        <a:pt x="17" y="250"/>
                      </a:lnTo>
                      <a:lnTo>
                        <a:pt x="20" y="250"/>
                      </a:lnTo>
                      <a:lnTo>
                        <a:pt x="27" y="250"/>
                      </a:lnTo>
                      <a:lnTo>
                        <a:pt x="34" y="250"/>
                      </a:lnTo>
                      <a:lnTo>
                        <a:pt x="37" y="250"/>
                      </a:lnTo>
                      <a:lnTo>
                        <a:pt x="38" y="249"/>
                      </a:lnTo>
                      <a:lnTo>
                        <a:pt x="38" y="249"/>
                      </a:lnTo>
                      <a:lnTo>
                        <a:pt x="38" y="249"/>
                      </a:lnTo>
                      <a:lnTo>
                        <a:pt x="40" y="248"/>
                      </a:lnTo>
                      <a:lnTo>
                        <a:pt x="43" y="249"/>
                      </a:lnTo>
                      <a:lnTo>
                        <a:pt x="45" y="249"/>
                      </a:lnTo>
                      <a:lnTo>
                        <a:pt x="46" y="248"/>
                      </a:lnTo>
                      <a:lnTo>
                        <a:pt x="47" y="248"/>
                      </a:lnTo>
                      <a:lnTo>
                        <a:pt x="47" y="248"/>
                      </a:lnTo>
                      <a:lnTo>
                        <a:pt x="46" y="246"/>
                      </a:lnTo>
                      <a:lnTo>
                        <a:pt x="44" y="245"/>
                      </a:lnTo>
                      <a:lnTo>
                        <a:pt x="43" y="245"/>
                      </a:lnTo>
                      <a:lnTo>
                        <a:pt x="42" y="243"/>
                      </a:lnTo>
                      <a:lnTo>
                        <a:pt x="42" y="243"/>
                      </a:lnTo>
                      <a:lnTo>
                        <a:pt x="41" y="242"/>
                      </a:lnTo>
                      <a:lnTo>
                        <a:pt x="38" y="242"/>
                      </a:lnTo>
                      <a:lnTo>
                        <a:pt x="32" y="242"/>
                      </a:lnTo>
                      <a:lnTo>
                        <a:pt x="24" y="241"/>
                      </a:lnTo>
                      <a:lnTo>
                        <a:pt x="22" y="241"/>
                      </a:lnTo>
                      <a:lnTo>
                        <a:pt x="21" y="239"/>
                      </a:lnTo>
                      <a:lnTo>
                        <a:pt x="21" y="239"/>
                      </a:lnTo>
                      <a:lnTo>
                        <a:pt x="22" y="236"/>
                      </a:lnTo>
                      <a:lnTo>
                        <a:pt x="20" y="235"/>
                      </a:lnTo>
                      <a:lnTo>
                        <a:pt x="17" y="234"/>
                      </a:lnTo>
                      <a:lnTo>
                        <a:pt x="17" y="234"/>
                      </a:lnTo>
                      <a:lnTo>
                        <a:pt x="13" y="234"/>
                      </a:lnTo>
                      <a:lnTo>
                        <a:pt x="9" y="233"/>
                      </a:lnTo>
                      <a:lnTo>
                        <a:pt x="6" y="233"/>
                      </a:lnTo>
                      <a:lnTo>
                        <a:pt x="6" y="233"/>
                      </a:lnTo>
                      <a:lnTo>
                        <a:pt x="6" y="233"/>
                      </a:lnTo>
                      <a:lnTo>
                        <a:pt x="5" y="232"/>
                      </a:lnTo>
                      <a:lnTo>
                        <a:pt x="3" y="231"/>
                      </a:lnTo>
                      <a:lnTo>
                        <a:pt x="1" y="231"/>
                      </a:lnTo>
                      <a:lnTo>
                        <a:pt x="0" y="230"/>
                      </a:lnTo>
                      <a:lnTo>
                        <a:pt x="0" y="230"/>
                      </a:lnTo>
                      <a:lnTo>
                        <a:pt x="0" y="228"/>
                      </a:lnTo>
                      <a:lnTo>
                        <a:pt x="1" y="227"/>
                      </a:lnTo>
                      <a:lnTo>
                        <a:pt x="3" y="225"/>
                      </a:lnTo>
                      <a:lnTo>
                        <a:pt x="8" y="225"/>
                      </a:lnTo>
                      <a:lnTo>
                        <a:pt x="8" y="225"/>
                      </a:lnTo>
                      <a:lnTo>
                        <a:pt x="17" y="225"/>
                      </a:lnTo>
                      <a:lnTo>
                        <a:pt x="18" y="225"/>
                      </a:lnTo>
                      <a:lnTo>
                        <a:pt x="18" y="228"/>
                      </a:lnTo>
                      <a:lnTo>
                        <a:pt x="18" y="228"/>
                      </a:lnTo>
                      <a:lnTo>
                        <a:pt x="19" y="229"/>
                      </a:lnTo>
                      <a:lnTo>
                        <a:pt x="19" y="229"/>
                      </a:lnTo>
                      <a:lnTo>
                        <a:pt x="23" y="230"/>
                      </a:lnTo>
                      <a:lnTo>
                        <a:pt x="34" y="231"/>
                      </a:lnTo>
                      <a:lnTo>
                        <a:pt x="34" y="231"/>
                      </a:lnTo>
                      <a:lnTo>
                        <a:pt x="44" y="231"/>
                      </a:lnTo>
                      <a:lnTo>
                        <a:pt x="45" y="230"/>
                      </a:lnTo>
                      <a:lnTo>
                        <a:pt x="46" y="229"/>
                      </a:lnTo>
                      <a:lnTo>
                        <a:pt x="46" y="229"/>
                      </a:lnTo>
                      <a:lnTo>
                        <a:pt x="47" y="228"/>
                      </a:lnTo>
                      <a:lnTo>
                        <a:pt x="48" y="228"/>
                      </a:lnTo>
                      <a:lnTo>
                        <a:pt x="49" y="228"/>
                      </a:lnTo>
                      <a:lnTo>
                        <a:pt x="49" y="227"/>
                      </a:lnTo>
                      <a:lnTo>
                        <a:pt x="49" y="227"/>
                      </a:lnTo>
                      <a:lnTo>
                        <a:pt x="50" y="221"/>
                      </a:lnTo>
                      <a:lnTo>
                        <a:pt x="50" y="218"/>
                      </a:lnTo>
                      <a:lnTo>
                        <a:pt x="50" y="217"/>
                      </a:lnTo>
                      <a:lnTo>
                        <a:pt x="49" y="216"/>
                      </a:lnTo>
                      <a:lnTo>
                        <a:pt x="49" y="216"/>
                      </a:lnTo>
                      <a:lnTo>
                        <a:pt x="46" y="215"/>
                      </a:lnTo>
                      <a:lnTo>
                        <a:pt x="47" y="214"/>
                      </a:lnTo>
                      <a:lnTo>
                        <a:pt x="47" y="214"/>
                      </a:lnTo>
                      <a:lnTo>
                        <a:pt x="49" y="213"/>
                      </a:lnTo>
                      <a:lnTo>
                        <a:pt x="51" y="213"/>
                      </a:lnTo>
                      <a:lnTo>
                        <a:pt x="52" y="213"/>
                      </a:lnTo>
                      <a:lnTo>
                        <a:pt x="52" y="211"/>
                      </a:lnTo>
                      <a:lnTo>
                        <a:pt x="52" y="211"/>
                      </a:lnTo>
                      <a:lnTo>
                        <a:pt x="53" y="210"/>
                      </a:lnTo>
                      <a:lnTo>
                        <a:pt x="53" y="209"/>
                      </a:lnTo>
                      <a:lnTo>
                        <a:pt x="57" y="209"/>
                      </a:lnTo>
                      <a:lnTo>
                        <a:pt x="59" y="209"/>
                      </a:lnTo>
                      <a:lnTo>
                        <a:pt x="60" y="208"/>
                      </a:lnTo>
                      <a:lnTo>
                        <a:pt x="60" y="208"/>
                      </a:lnTo>
                      <a:lnTo>
                        <a:pt x="60" y="208"/>
                      </a:lnTo>
                      <a:lnTo>
                        <a:pt x="61" y="207"/>
                      </a:lnTo>
                      <a:lnTo>
                        <a:pt x="62" y="206"/>
                      </a:lnTo>
                      <a:lnTo>
                        <a:pt x="65" y="206"/>
                      </a:lnTo>
                      <a:lnTo>
                        <a:pt x="69" y="205"/>
                      </a:lnTo>
                      <a:lnTo>
                        <a:pt x="70" y="205"/>
                      </a:lnTo>
                      <a:lnTo>
                        <a:pt x="70" y="204"/>
                      </a:lnTo>
                      <a:lnTo>
                        <a:pt x="70" y="204"/>
                      </a:lnTo>
                      <a:lnTo>
                        <a:pt x="71" y="203"/>
                      </a:lnTo>
                      <a:lnTo>
                        <a:pt x="74" y="202"/>
                      </a:lnTo>
                      <a:lnTo>
                        <a:pt x="84" y="202"/>
                      </a:lnTo>
                      <a:lnTo>
                        <a:pt x="94" y="202"/>
                      </a:lnTo>
                      <a:lnTo>
                        <a:pt x="98" y="201"/>
                      </a:lnTo>
                      <a:lnTo>
                        <a:pt x="99" y="201"/>
                      </a:lnTo>
                      <a:lnTo>
                        <a:pt x="99" y="201"/>
                      </a:lnTo>
                      <a:lnTo>
                        <a:pt x="100" y="200"/>
                      </a:lnTo>
                      <a:lnTo>
                        <a:pt x="101" y="200"/>
                      </a:lnTo>
                      <a:lnTo>
                        <a:pt x="107" y="200"/>
                      </a:lnTo>
                      <a:lnTo>
                        <a:pt x="114" y="200"/>
                      </a:lnTo>
                      <a:lnTo>
                        <a:pt x="116" y="199"/>
                      </a:lnTo>
                      <a:lnTo>
                        <a:pt x="116" y="199"/>
                      </a:lnTo>
                      <a:lnTo>
                        <a:pt x="116" y="199"/>
                      </a:lnTo>
                      <a:lnTo>
                        <a:pt x="117" y="192"/>
                      </a:lnTo>
                      <a:lnTo>
                        <a:pt x="117" y="190"/>
                      </a:lnTo>
                      <a:lnTo>
                        <a:pt x="116" y="189"/>
                      </a:lnTo>
                      <a:lnTo>
                        <a:pt x="114" y="189"/>
                      </a:lnTo>
                      <a:lnTo>
                        <a:pt x="114" y="189"/>
                      </a:lnTo>
                      <a:lnTo>
                        <a:pt x="109" y="188"/>
                      </a:lnTo>
                      <a:lnTo>
                        <a:pt x="106" y="187"/>
                      </a:lnTo>
                      <a:lnTo>
                        <a:pt x="104" y="187"/>
                      </a:lnTo>
                      <a:lnTo>
                        <a:pt x="103" y="187"/>
                      </a:lnTo>
                      <a:lnTo>
                        <a:pt x="103" y="188"/>
                      </a:lnTo>
                      <a:lnTo>
                        <a:pt x="103" y="188"/>
                      </a:lnTo>
                      <a:lnTo>
                        <a:pt x="102" y="190"/>
                      </a:lnTo>
                      <a:lnTo>
                        <a:pt x="101" y="190"/>
                      </a:lnTo>
                      <a:lnTo>
                        <a:pt x="98" y="191"/>
                      </a:lnTo>
                      <a:lnTo>
                        <a:pt x="94" y="192"/>
                      </a:lnTo>
                      <a:lnTo>
                        <a:pt x="92" y="193"/>
                      </a:lnTo>
                      <a:lnTo>
                        <a:pt x="92" y="193"/>
                      </a:lnTo>
                      <a:lnTo>
                        <a:pt x="92" y="193"/>
                      </a:lnTo>
                      <a:lnTo>
                        <a:pt x="91" y="195"/>
                      </a:lnTo>
                      <a:lnTo>
                        <a:pt x="90" y="195"/>
                      </a:lnTo>
                      <a:lnTo>
                        <a:pt x="88" y="195"/>
                      </a:lnTo>
                      <a:lnTo>
                        <a:pt x="88" y="193"/>
                      </a:lnTo>
                      <a:lnTo>
                        <a:pt x="88" y="193"/>
                      </a:lnTo>
                      <a:lnTo>
                        <a:pt x="87" y="192"/>
                      </a:lnTo>
                      <a:lnTo>
                        <a:pt x="85" y="192"/>
                      </a:lnTo>
                      <a:lnTo>
                        <a:pt x="84" y="191"/>
                      </a:lnTo>
                      <a:lnTo>
                        <a:pt x="83" y="190"/>
                      </a:lnTo>
                      <a:lnTo>
                        <a:pt x="83" y="190"/>
                      </a:lnTo>
                      <a:lnTo>
                        <a:pt x="81" y="189"/>
                      </a:lnTo>
                      <a:lnTo>
                        <a:pt x="80" y="189"/>
                      </a:lnTo>
                      <a:lnTo>
                        <a:pt x="76" y="188"/>
                      </a:lnTo>
                      <a:lnTo>
                        <a:pt x="72" y="188"/>
                      </a:lnTo>
                      <a:lnTo>
                        <a:pt x="71" y="188"/>
                      </a:lnTo>
                      <a:lnTo>
                        <a:pt x="71" y="187"/>
                      </a:lnTo>
                      <a:lnTo>
                        <a:pt x="71" y="187"/>
                      </a:lnTo>
                      <a:lnTo>
                        <a:pt x="71" y="186"/>
                      </a:lnTo>
                      <a:lnTo>
                        <a:pt x="72" y="186"/>
                      </a:lnTo>
                      <a:lnTo>
                        <a:pt x="73" y="185"/>
                      </a:lnTo>
                      <a:lnTo>
                        <a:pt x="74" y="182"/>
                      </a:lnTo>
                      <a:lnTo>
                        <a:pt x="74" y="182"/>
                      </a:lnTo>
                      <a:lnTo>
                        <a:pt x="74" y="181"/>
                      </a:lnTo>
                      <a:lnTo>
                        <a:pt x="75" y="181"/>
                      </a:lnTo>
                      <a:lnTo>
                        <a:pt x="77" y="180"/>
                      </a:lnTo>
                      <a:lnTo>
                        <a:pt x="79" y="180"/>
                      </a:lnTo>
                      <a:lnTo>
                        <a:pt x="80" y="179"/>
                      </a:lnTo>
                      <a:lnTo>
                        <a:pt x="80" y="179"/>
                      </a:lnTo>
                      <a:lnTo>
                        <a:pt x="80" y="178"/>
                      </a:lnTo>
                      <a:lnTo>
                        <a:pt x="83" y="177"/>
                      </a:lnTo>
                      <a:lnTo>
                        <a:pt x="84" y="177"/>
                      </a:lnTo>
                      <a:lnTo>
                        <a:pt x="85" y="176"/>
                      </a:lnTo>
                      <a:lnTo>
                        <a:pt x="85" y="176"/>
                      </a:lnTo>
                      <a:lnTo>
                        <a:pt x="86" y="175"/>
                      </a:lnTo>
                      <a:lnTo>
                        <a:pt x="87" y="174"/>
                      </a:lnTo>
                      <a:lnTo>
                        <a:pt x="88" y="173"/>
                      </a:lnTo>
                      <a:lnTo>
                        <a:pt x="89" y="172"/>
                      </a:lnTo>
                      <a:lnTo>
                        <a:pt x="89" y="172"/>
                      </a:lnTo>
                      <a:lnTo>
                        <a:pt x="89" y="170"/>
                      </a:lnTo>
                      <a:lnTo>
                        <a:pt x="91" y="168"/>
                      </a:lnTo>
                      <a:lnTo>
                        <a:pt x="92" y="167"/>
                      </a:lnTo>
                      <a:lnTo>
                        <a:pt x="93" y="164"/>
                      </a:lnTo>
                      <a:lnTo>
                        <a:pt x="93" y="164"/>
                      </a:lnTo>
                      <a:lnTo>
                        <a:pt x="91" y="161"/>
                      </a:lnTo>
                      <a:lnTo>
                        <a:pt x="90" y="159"/>
                      </a:lnTo>
                      <a:lnTo>
                        <a:pt x="90" y="158"/>
                      </a:lnTo>
                      <a:lnTo>
                        <a:pt x="93" y="157"/>
                      </a:lnTo>
                      <a:lnTo>
                        <a:pt x="93" y="157"/>
                      </a:lnTo>
                      <a:lnTo>
                        <a:pt x="97" y="156"/>
                      </a:lnTo>
                      <a:lnTo>
                        <a:pt x="101" y="157"/>
                      </a:lnTo>
                      <a:lnTo>
                        <a:pt x="103" y="156"/>
                      </a:lnTo>
                      <a:lnTo>
                        <a:pt x="103" y="156"/>
                      </a:lnTo>
                      <a:lnTo>
                        <a:pt x="103" y="154"/>
                      </a:lnTo>
                      <a:lnTo>
                        <a:pt x="103" y="154"/>
                      </a:lnTo>
                      <a:lnTo>
                        <a:pt x="102" y="150"/>
                      </a:lnTo>
                      <a:lnTo>
                        <a:pt x="102" y="149"/>
                      </a:lnTo>
                      <a:lnTo>
                        <a:pt x="103" y="149"/>
                      </a:lnTo>
                      <a:lnTo>
                        <a:pt x="103" y="149"/>
                      </a:lnTo>
                      <a:lnTo>
                        <a:pt x="106" y="147"/>
                      </a:lnTo>
                      <a:lnTo>
                        <a:pt x="106" y="146"/>
                      </a:lnTo>
                      <a:lnTo>
                        <a:pt x="106" y="144"/>
                      </a:lnTo>
                      <a:lnTo>
                        <a:pt x="106" y="144"/>
                      </a:lnTo>
                      <a:lnTo>
                        <a:pt x="107" y="142"/>
                      </a:lnTo>
                      <a:lnTo>
                        <a:pt x="108" y="141"/>
                      </a:lnTo>
                      <a:lnTo>
                        <a:pt x="109" y="141"/>
                      </a:lnTo>
                      <a:lnTo>
                        <a:pt x="109" y="143"/>
                      </a:lnTo>
                      <a:lnTo>
                        <a:pt x="109" y="143"/>
                      </a:lnTo>
                      <a:lnTo>
                        <a:pt x="110" y="143"/>
                      </a:lnTo>
                      <a:lnTo>
                        <a:pt x="112" y="144"/>
                      </a:lnTo>
                      <a:lnTo>
                        <a:pt x="113" y="144"/>
                      </a:lnTo>
                      <a:lnTo>
                        <a:pt x="113" y="146"/>
                      </a:lnTo>
                      <a:lnTo>
                        <a:pt x="113" y="146"/>
                      </a:lnTo>
                      <a:lnTo>
                        <a:pt x="114" y="147"/>
                      </a:lnTo>
                      <a:lnTo>
                        <a:pt x="115" y="148"/>
                      </a:lnTo>
                      <a:lnTo>
                        <a:pt x="118" y="149"/>
                      </a:lnTo>
                      <a:lnTo>
                        <a:pt x="122" y="149"/>
                      </a:lnTo>
                      <a:lnTo>
                        <a:pt x="123" y="149"/>
                      </a:lnTo>
                      <a:lnTo>
                        <a:pt x="123" y="148"/>
                      </a:lnTo>
                      <a:lnTo>
                        <a:pt x="123" y="148"/>
                      </a:lnTo>
                      <a:lnTo>
                        <a:pt x="124" y="146"/>
                      </a:lnTo>
                      <a:lnTo>
                        <a:pt x="128" y="145"/>
                      </a:lnTo>
                      <a:lnTo>
                        <a:pt x="128" y="145"/>
                      </a:lnTo>
                      <a:lnTo>
                        <a:pt x="129" y="145"/>
                      </a:lnTo>
                      <a:lnTo>
                        <a:pt x="131" y="144"/>
                      </a:lnTo>
                      <a:lnTo>
                        <a:pt x="131" y="142"/>
                      </a:lnTo>
                      <a:lnTo>
                        <a:pt x="131" y="137"/>
                      </a:lnTo>
                      <a:lnTo>
                        <a:pt x="131" y="137"/>
                      </a:lnTo>
                      <a:lnTo>
                        <a:pt x="131" y="134"/>
                      </a:lnTo>
                      <a:lnTo>
                        <a:pt x="129" y="131"/>
                      </a:lnTo>
                      <a:lnTo>
                        <a:pt x="128" y="129"/>
                      </a:lnTo>
                      <a:lnTo>
                        <a:pt x="124" y="128"/>
                      </a:lnTo>
                      <a:lnTo>
                        <a:pt x="124" y="128"/>
                      </a:lnTo>
                      <a:lnTo>
                        <a:pt x="120" y="128"/>
                      </a:lnTo>
                      <a:lnTo>
                        <a:pt x="117" y="125"/>
                      </a:lnTo>
                      <a:lnTo>
                        <a:pt x="114" y="124"/>
                      </a:lnTo>
                      <a:lnTo>
                        <a:pt x="109" y="122"/>
                      </a:lnTo>
                      <a:lnTo>
                        <a:pt x="109" y="122"/>
                      </a:lnTo>
                      <a:lnTo>
                        <a:pt x="103" y="121"/>
                      </a:lnTo>
                      <a:lnTo>
                        <a:pt x="99" y="120"/>
                      </a:lnTo>
                      <a:lnTo>
                        <a:pt x="94" y="117"/>
                      </a:lnTo>
                      <a:lnTo>
                        <a:pt x="93" y="115"/>
                      </a:lnTo>
                      <a:lnTo>
                        <a:pt x="92" y="113"/>
                      </a:lnTo>
                      <a:lnTo>
                        <a:pt x="92" y="113"/>
                      </a:lnTo>
                      <a:lnTo>
                        <a:pt x="91" y="105"/>
                      </a:lnTo>
                      <a:lnTo>
                        <a:pt x="90" y="104"/>
                      </a:lnTo>
                      <a:lnTo>
                        <a:pt x="88" y="103"/>
                      </a:lnTo>
                      <a:lnTo>
                        <a:pt x="88" y="103"/>
                      </a:lnTo>
                      <a:lnTo>
                        <a:pt x="86" y="103"/>
                      </a:lnTo>
                      <a:lnTo>
                        <a:pt x="84" y="102"/>
                      </a:lnTo>
                      <a:lnTo>
                        <a:pt x="81" y="99"/>
                      </a:lnTo>
                      <a:lnTo>
                        <a:pt x="79" y="94"/>
                      </a:lnTo>
                      <a:lnTo>
                        <a:pt x="78" y="91"/>
                      </a:lnTo>
                      <a:lnTo>
                        <a:pt x="78" y="91"/>
                      </a:lnTo>
                      <a:lnTo>
                        <a:pt x="77" y="89"/>
                      </a:lnTo>
                      <a:lnTo>
                        <a:pt x="74" y="88"/>
                      </a:lnTo>
                      <a:lnTo>
                        <a:pt x="72" y="86"/>
                      </a:lnTo>
                      <a:lnTo>
                        <a:pt x="72" y="84"/>
                      </a:lnTo>
                      <a:lnTo>
                        <a:pt x="72" y="81"/>
                      </a:lnTo>
                      <a:lnTo>
                        <a:pt x="72" y="81"/>
                      </a:lnTo>
                      <a:lnTo>
                        <a:pt x="74" y="77"/>
                      </a:lnTo>
                      <a:lnTo>
                        <a:pt x="76" y="74"/>
                      </a:lnTo>
                      <a:lnTo>
                        <a:pt x="78" y="74"/>
                      </a:lnTo>
                      <a:lnTo>
                        <a:pt x="80" y="75"/>
                      </a:lnTo>
                      <a:lnTo>
                        <a:pt x="80" y="75"/>
                      </a:lnTo>
                      <a:lnTo>
                        <a:pt x="84" y="78"/>
                      </a:lnTo>
                      <a:lnTo>
                        <a:pt x="87" y="80"/>
                      </a:lnTo>
                      <a:lnTo>
                        <a:pt x="88" y="80"/>
                      </a:lnTo>
                      <a:lnTo>
                        <a:pt x="90" y="79"/>
                      </a:lnTo>
                      <a:lnTo>
                        <a:pt x="90" y="78"/>
                      </a:lnTo>
                      <a:lnTo>
                        <a:pt x="90" y="75"/>
                      </a:lnTo>
                      <a:lnTo>
                        <a:pt x="90" y="75"/>
                      </a:lnTo>
                      <a:lnTo>
                        <a:pt x="90" y="64"/>
                      </a:lnTo>
                      <a:lnTo>
                        <a:pt x="91" y="61"/>
                      </a:lnTo>
                      <a:lnTo>
                        <a:pt x="92" y="60"/>
                      </a:lnTo>
                      <a:lnTo>
                        <a:pt x="93" y="60"/>
                      </a:lnTo>
                      <a:lnTo>
                        <a:pt x="93" y="60"/>
                      </a:lnTo>
                      <a:lnTo>
                        <a:pt x="105" y="59"/>
                      </a:lnTo>
                      <a:lnTo>
                        <a:pt x="110" y="58"/>
                      </a:lnTo>
                      <a:lnTo>
                        <a:pt x="113" y="56"/>
                      </a:lnTo>
                      <a:lnTo>
                        <a:pt x="113" y="55"/>
                      </a:lnTo>
                      <a:lnTo>
                        <a:pt x="113" y="55"/>
                      </a:lnTo>
                      <a:lnTo>
                        <a:pt x="114" y="44"/>
                      </a:lnTo>
                      <a:lnTo>
                        <a:pt x="114" y="42"/>
                      </a:lnTo>
                      <a:lnTo>
                        <a:pt x="113" y="39"/>
                      </a:lnTo>
                      <a:lnTo>
                        <a:pt x="112" y="38"/>
                      </a:lnTo>
                      <a:lnTo>
                        <a:pt x="108" y="37"/>
                      </a:lnTo>
                      <a:lnTo>
                        <a:pt x="108" y="37"/>
                      </a:lnTo>
                      <a:lnTo>
                        <a:pt x="103" y="36"/>
                      </a:lnTo>
                      <a:lnTo>
                        <a:pt x="98" y="35"/>
                      </a:lnTo>
                      <a:lnTo>
                        <a:pt x="95" y="34"/>
                      </a:lnTo>
                      <a:lnTo>
                        <a:pt x="95" y="32"/>
                      </a:lnTo>
                      <a:lnTo>
                        <a:pt x="95" y="31"/>
                      </a:lnTo>
                      <a:lnTo>
                        <a:pt x="95" y="31"/>
                      </a:lnTo>
                      <a:lnTo>
                        <a:pt x="99" y="23"/>
                      </a:lnTo>
                      <a:lnTo>
                        <a:pt x="99" y="20"/>
                      </a:lnTo>
                      <a:lnTo>
                        <a:pt x="98" y="18"/>
                      </a:lnTo>
                      <a:lnTo>
                        <a:pt x="98" y="18"/>
                      </a:lnTo>
                      <a:lnTo>
                        <a:pt x="95" y="14"/>
                      </a:lnTo>
                      <a:lnTo>
                        <a:pt x="95" y="9"/>
                      </a:lnTo>
                      <a:lnTo>
                        <a:pt x="98" y="5"/>
                      </a:lnTo>
                      <a:lnTo>
                        <a:pt x="100" y="4"/>
                      </a:lnTo>
                      <a:lnTo>
                        <a:pt x="102" y="3"/>
                      </a:lnTo>
                      <a:lnTo>
                        <a:pt x="102" y="3"/>
                      </a:lnTo>
                      <a:lnTo>
                        <a:pt x="107" y="1"/>
                      </a:lnTo>
                      <a:lnTo>
                        <a:pt x="114" y="0"/>
                      </a:lnTo>
                      <a:lnTo>
                        <a:pt x="117" y="0"/>
                      </a:lnTo>
                      <a:lnTo>
                        <a:pt x="121" y="1"/>
                      </a:lnTo>
                      <a:lnTo>
                        <a:pt x="124" y="3"/>
                      </a:lnTo>
                      <a:lnTo>
                        <a:pt x="128" y="7"/>
                      </a:lnTo>
                      <a:lnTo>
                        <a:pt x="128" y="7"/>
                      </a:lnTo>
                      <a:lnTo>
                        <a:pt x="134" y="15"/>
                      </a:lnTo>
                      <a:lnTo>
                        <a:pt x="138" y="21"/>
                      </a:lnTo>
                      <a:lnTo>
                        <a:pt x="141" y="22"/>
                      </a:lnTo>
                      <a:lnTo>
                        <a:pt x="142" y="23"/>
                      </a:lnTo>
                      <a:lnTo>
                        <a:pt x="144" y="23"/>
                      </a:lnTo>
                      <a:lnTo>
                        <a:pt x="146" y="21"/>
                      </a:lnTo>
                      <a:lnTo>
                        <a:pt x="146" y="21"/>
                      </a:lnTo>
                      <a:lnTo>
                        <a:pt x="150" y="17"/>
                      </a:lnTo>
                      <a:lnTo>
                        <a:pt x="152" y="15"/>
                      </a:lnTo>
                      <a:lnTo>
                        <a:pt x="157" y="14"/>
                      </a:lnTo>
                      <a:lnTo>
                        <a:pt x="162" y="15"/>
                      </a:lnTo>
                      <a:lnTo>
                        <a:pt x="162" y="15"/>
                      </a:lnTo>
                      <a:lnTo>
                        <a:pt x="165" y="15"/>
                      </a:lnTo>
                      <a:lnTo>
                        <a:pt x="167" y="17"/>
                      </a:lnTo>
                      <a:lnTo>
                        <a:pt x="170" y="20"/>
                      </a:lnTo>
                      <a:lnTo>
                        <a:pt x="172" y="23"/>
                      </a:lnTo>
                      <a:lnTo>
                        <a:pt x="174" y="24"/>
                      </a:lnTo>
                      <a:lnTo>
                        <a:pt x="177" y="24"/>
                      </a:lnTo>
                      <a:lnTo>
                        <a:pt x="177" y="24"/>
                      </a:lnTo>
                      <a:lnTo>
                        <a:pt x="183" y="25"/>
                      </a:lnTo>
                      <a:lnTo>
                        <a:pt x="188" y="25"/>
                      </a:lnTo>
                      <a:lnTo>
                        <a:pt x="191" y="25"/>
                      </a:lnTo>
                      <a:lnTo>
                        <a:pt x="192" y="23"/>
                      </a:lnTo>
                      <a:lnTo>
                        <a:pt x="193" y="21"/>
                      </a:lnTo>
                      <a:lnTo>
                        <a:pt x="193" y="17"/>
                      </a:lnTo>
                      <a:lnTo>
                        <a:pt x="193" y="17"/>
                      </a:lnTo>
                      <a:lnTo>
                        <a:pt x="193" y="9"/>
                      </a:lnTo>
                      <a:lnTo>
                        <a:pt x="193" y="5"/>
                      </a:lnTo>
                      <a:lnTo>
                        <a:pt x="194" y="4"/>
                      </a:lnTo>
                      <a:lnTo>
                        <a:pt x="195" y="4"/>
                      </a:lnTo>
                      <a:lnTo>
                        <a:pt x="200" y="3"/>
                      </a:lnTo>
                      <a:lnTo>
                        <a:pt x="200" y="3"/>
                      </a:lnTo>
                      <a:lnTo>
                        <a:pt x="212" y="4"/>
                      </a:lnTo>
                      <a:lnTo>
                        <a:pt x="215" y="4"/>
                      </a:lnTo>
                      <a:lnTo>
                        <a:pt x="216" y="3"/>
                      </a:lnTo>
                      <a:lnTo>
                        <a:pt x="216" y="2"/>
                      </a:lnTo>
                      <a:lnTo>
                        <a:pt x="216" y="2"/>
                      </a:lnTo>
                      <a:lnTo>
                        <a:pt x="216" y="1"/>
                      </a:lnTo>
                      <a:lnTo>
                        <a:pt x="217" y="0"/>
                      </a:lnTo>
                      <a:lnTo>
                        <a:pt x="220" y="1"/>
                      </a:lnTo>
                      <a:lnTo>
                        <a:pt x="223" y="2"/>
                      </a:lnTo>
                      <a:lnTo>
                        <a:pt x="223" y="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98" name="Freeform 126">
                  <a:extLst>
                    <a:ext uri="{FF2B5EF4-FFF2-40B4-BE49-F238E27FC236}">
                      <a16:creationId xmlns:a16="http://schemas.microsoft.com/office/drawing/2014/main" id="{D56E5386-04AE-4434-93FE-BF987AF80F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31" y="2270"/>
                  <a:ext cx="37" cy="11"/>
                </a:xfrm>
                <a:custGeom>
                  <a:avLst/>
                  <a:gdLst>
                    <a:gd name="T0" fmla="*/ 37 w 37"/>
                    <a:gd name="T1" fmla="*/ 11 h 11"/>
                    <a:gd name="T2" fmla="*/ 37 w 37"/>
                    <a:gd name="T3" fmla="*/ 11 h 11"/>
                    <a:gd name="T4" fmla="*/ 35 w 37"/>
                    <a:gd name="T5" fmla="*/ 11 h 11"/>
                    <a:gd name="T6" fmla="*/ 33 w 37"/>
                    <a:gd name="T7" fmla="*/ 11 h 11"/>
                    <a:gd name="T8" fmla="*/ 32 w 37"/>
                    <a:gd name="T9" fmla="*/ 10 h 11"/>
                    <a:gd name="T10" fmla="*/ 32 w 37"/>
                    <a:gd name="T11" fmla="*/ 10 h 11"/>
                    <a:gd name="T12" fmla="*/ 28 w 37"/>
                    <a:gd name="T13" fmla="*/ 6 h 11"/>
                    <a:gd name="T14" fmla="*/ 26 w 37"/>
                    <a:gd name="T15" fmla="*/ 5 h 11"/>
                    <a:gd name="T16" fmla="*/ 23 w 37"/>
                    <a:gd name="T17" fmla="*/ 5 h 11"/>
                    <a:gd name="T18" fmla="*/ 23 w 37"/>
                    <a:gd name="T19" fmla="*/ 5 h 11"/>
                    <a:gd name="T20" fmla="*/ 18 w 37"/>
                    <a:gd name="T21" fmla="*/ 6 h 11"/>
                    <a:gd name="T22" fmla="*/ 14 w 37"/>
                    <a:gd name="T23" fmla="*/ 8 h 11"/>
                    <a:gd name="T24" fmla="*/ 11 w 37"/>
                    <a:gd name="T25" fmla="*/ 9 h 11"/>
                    <a:gd name="T26" fmla="*/ 7 w 37"/>
                    <a:gd name="T27" fmla="*/ 10 h 11"/>
                    <a:gd name="T28" fmla="*/ 7 w 37"/>
                    <a:gd name="T29" fmla="*/ 10 h 11"/>
                    <a:gd name="T30" fmla="*/ 5 w 37"/>
                    <a:gd name="T31" fmla="*/ 10 h 11"/>
                    <a:gd name="T32" fmla="*/ 2 w 37"/>
                    <a:gd name="T33" fmla="*/ 9 h 11"/>
                    <a:gd name="T34" fmla="*/ 0 w 37"/>
                    <a:gd name="T35" fmla="*/ 7 h 11"/>
                    <a:gd name="T36" fmla="*/ 0 w 37"/>
                    <a:gd name="T37" fmla="*/ 5 h 11"/>
                    <a:gd name="T38" fmla="*/ 0 w 37"/>
                    <a:gd name="T39" fmla="*/ 4 h 11"/>
                    <a:gd name="T40" fmla="*/ 2 w 37"/>
                    <a:gd name="T41" fmla="*/ 4 h 11"/>
                    <a:gd name="T42" fmla="*/ 5 w 37"/>
                    <a:gd name="T43" fmla="*/ 4 h 11"/>
                    <a:gd name="T44" fmla="*/ 5 w 37"/>
                    <a:gd name="T45" fmla="*/ 4 h 11"/>
                    <a:gd name="T46" fmla="*/ 9 w 37"/>
                    <a:gd name="T47" fmla="*/ 4 h 11"/>
                    <a:gd name="T48" fmla="*/ 11 w 37"/>
                    <a:gd name="T49" fmla="*/ 3 h 11"/>
                    <a:gd name="T50" fmla="*/ 13 w 37"/>
                    <a:gd name="T51" fmla="*/ 2 h 11"/>
                    <a:gd name="T52" fmla="*/ 16 w 37"/>
                    <a:gd name="T53" fmla="*/ 0 h 11"/>
                    <a:gd name="T54" fmla="*/ 16 w 37"/>
                    <a:gd name="T55" fmla="*/ 0 h 11"/>
                    <a:gd name="T56" fmla="*/ 24 w 37"/>
                    <a:gd name="T57" fmla="*/ 0 h 11"/>
                    <a:gd name="T58" fmla="*/ 27 w 37"/>
                    <a:gd name="T59" fmla="*/ 0 h 11"/>
                    <a:gd name="T60" fmla="*/ 30 w 37"/>
                    <a:gd name="T61" fmla="*/ 2 h 11"/>
                    <a:gd name="T62" fmla="*/ 30 w 37"/>
                    <a:gd name="T63" fmla="*/ 2 h 11"/>
                    <a:gd name="T64" fmla="*/ 34 w 37"/>
                    <a:gd name="T65" fmla="*/ 4 h 11"/>
                    <a:gd name="T66" fmla="*/ 36 w 37"/>
                    <a:gd name="T67" fmla="*/ 7 h 11"/>
                    <a:gd name="T68" fmla="*/ 37 w 37"/>
                    <a:gd name="T69" fmla="*/ 11 h 11"/>
                    <a:gd name="T70" fmla="*/ 37 w 37"/>
                    <a:gd name="T71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37" h="11">
                      <a:moveTo>
                        <a:pt x="37" y="11"/>
                      </a:moveTo>
                      <a:lnTo>
                        <a:pt x="37" y="11"/>
                      </a:lnTo>
                      <a:lnTo>
                        <a:pt x="35" y="11"/>
                      </a:lnTo>
                      <a:lnTo>
                        <a:pt x="33" y="11"/>
                      </a:lnTo>
                      <a:lnTo>
                        <a:pt x="32" y="10"/>
                      </a:lnTo>
                      <a:lnTo>
                        <a:pt x="32" y="10"/>
                      </a:lnTo>
                      <a:lnTo>
                        <a:pt x="28" y="6"/>
                      </a:lnTo>
                      <a:lnTo>
                        <a:pt x="26" y="5"/>
                      </a:lnTo>
                      <a:lnTo>
                        <a:pt x="23" y="5"/>
                      </a:lnTo>
                      <a:lnTo>
                        <a:pt x="23" y="5"/>
                      </a:lnTo>
                      <a:lnTo>
                        <a:pt x="18" y="6"/>
                      </a:lnTo>
                      <a:lnTo>
                        <a:pt x="14" y="8"/>
                      </a:lnTo>
                      <a:lnTo>
                        <a:pt x="11" y="9"/>
                      </a:lnTo>
                      <a:lnTo>
                        <a:pt x="7" y="10"/>
                      </a:lnTo>
                      <a:lnTo>
                        <a:pt x="7" y="10"/>
                      </a:lnTo>
                      <a:lnTo>
                        <a:pt x="5" y="10"/>
                      </a:lnTo>
                      <a:lnTo>
                        <a:pt x="2" y="9"/>
                      </a:lnTo>
                      <a:lnTo>
                        <a:pt x="0" y="7"/>
                      </a:lnTo>
                      <a:lnTo>
                        <a:pt x="0" y="5"/>
                      </a:lnTo>
                      <a:lnTo>
                        <a:pt x="0" y="4"/>
                      </a:lnTo>
                      <a:lnTo>
                        <a:pt x="2" y="4"/>
                      </a:lnTo>
                      <a:lnTo>
                        <a:pt x="5" y="4"/>
                      </a:lnTo>
                      <a:lnTo>
                        <a:pt x="5" y="4"/>
                      </a:lnTo>
                      <a:lnTo>
                        <a:pt x="9" y="4"/>
                      </a:lnTo>
                      <a:lnTo>
                        <a:pt x="11" y="3"/>
                      </a:lnTo>
                      <a:lnTo>
                        <a:pt x="13" y="2"/>
                      </a:lnTo>
                      <a:lnTo>
                        <a:pt x="16" y="0"/>
                      </a:lnTo>
                      <a:lnTo>
                        <a:pt x="16" y="0"/>
                      </a:lnTo>
                      <a:lnTo>
                        <a:pt x="24" y="0"/>
                      </a:lnTo>
                      <a:lnTo>
                        <a:pt x="27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34" y="4"/>
                      </a:lnTo>
                      <a:lnTo>
                        <a:pt x="36" y="7"/>
                      </a:lnTo>
                      <a:lnTo>
                        <a:pt x="37" y="11"/>
                      </a:lnTo>
                      <a:lnTo>
                        <a:pt x="37" y="1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99" name="Freeform 127">
                  <a:extLst>
                    <a:ext uri="{FF2B5EF4-FFF2-40B4-BE49-F238E27FC236}">
                      <a16:creationId xmlns:a16="http://schemas.microsoft.com/office/drawing/2014/main" id="{D877BC0B-77A4-4487-98FC-32D77655D8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69" y="3417"/>
                  <a:ext cx="370" cy="604"/>
                </a:xfrm>
                <a:custGeom>
                  <a:avLst/>
                  <a:gdLst>
                    <a:gd name="T0" fmla="*/ 0 w 370"/>
                    <a:gd name="T1" fmla="*/ 575 h 604"/>
                    <a:gd name="T2" fmla="*/ 22 w 370"/>
                    <a:gd name="T3" fmla="*/ 556 h 604"/>
                    <a:gd name="T4" fmla="*/ 35 w 370"/>
                    <a:gd name="T5" fmla="*/ 523 h 604"/>
                    <a:gd name="T6" fmla="*/ 45 w 370"/>
                    <a:gd name="T7" fmla="*/ 463 h 604"/>
                    <a:gd name="T8" fmla="*/ 61 w 370"/>
                    <a:gd name="T9" fmla="*/ 434 h 604"/>
                    <a:gd name="T10" fmla="*/ 54 w 370"/>
                    <a:gd name="T11" fmla="*/ 412 h 604"/>
                    <a:gd name="T12" fmla="*/ 32 w 370"/>
                    <a:gd name="T13" fmla="*/ 410 h 604"/>
                    <a:gd name="T14" fmla="*/ 41 w 370"/>
                    <a:gd name="T15" fmla="*/ 383 h 604"/>
                    <a:gd name="T16" fmla="*/ 30 w 370"/>
                    <a:gd name="T17" fmla="*/ 387 h 604"/>
                    <a:gd name="T18" fmla="*/ 20 w 370"/>
                    <a:gd name="T19" fmla="*/ 378 h 604"/>
                    <a:gd name="T20" fmla="*/ 10 w 370"/>
                    <a:gd name="T21" fmla="*/ 372 h 604"/>
                    <a:gd name="T22" fmla="*/ 10 w 370"/>
                    <a:gd name="T23" fmla="*/ 353 h 604"/>
                    <a:gd name="T24" fmla="*/ 18 w 370"/>
                    <a:gd name="T25" fmla="*/ 334 h 604"/>
                    <a:gd name="T26" fmla="*/ 35 w 370"/>
                    <a:gd name="T27" fmla="*/ 318 h 604"/>
                    <a:gd name="T28" fmla="*/ 45 w 370"/>
                    <a:gd name="T29" fmla="*/ 306 h 604"/>
                    <a:gd name="T30" fmla="*/ 55 w 370"/>
                    <a:gd name="T31" fmla="*/ 274 h 604"/>
                    <a:gd name="T32" fmla="*/ 81 w 370"/>
                    <a:gd name="T33" fmla="*/ 248 h 604"/>
                    <a:gd name="T34" fmla="*/ 95 w 370"/>
                    <a:gd name="T35" fmla="*/ 233 h 604"/>
                    <a:gd name="T36" fmla="*/ 114 w 370"/>
                    <a:gd name="T37" fmla="*/ 206 h 604"/>
                    <a:gd name="T38" fmla="*/ 119 w 370"/>
                    <a:gd name="T39" fmla="*/ 172 h 604"/>
                    <a:gd name="T40" fmla="*/ 149 w 370"/>
                    <a:gd name="T41" fmla="*/ 131 h 604"/>
                    <a:gd name="T42" fmla="*/ 152 w 370"/>
                    <a:gd name="T43" fmla="*/ 108 h 604"/>
                    <a:gd name="T44" fmla="*/ 155 w 370"/>
                    <a:gd name="T45" fmla="*/ 71 h 604"/>
                    <a:gd name="T46" fmla="*/ 169 w 370"/>
                    <a:gd name="T47" fmla="*/ 14 h 604"/>
                    <a:gd name="T48" fmla="*/ 196 w 370"/>
                    <a:gd name="T49" fmla="*/ 4 h 604"/>
                    <a:gd name="T50" fmla="*/ 212 w 370"/>
                    <a:gd name="T51" fmla="*/ 1 h 604"/>
                    <a:gd name="T52" fmla="*/ 218 w 370"/>
                    <a:gd name="T53" fmla="*/ 7 h 604"/>
                    <a:gd name="T54" fmla="*/ 211 w 370"/>
                    <a:gd name="T55" fmla="*/ 34 h 604"/>
                    <a:gd name="T56" fmla="*/ 242 w 370"/>
                    <a:gd name="T57" fmla="*/ 39 h 604"/>
                    <a:gd name="T58" fmla="*/ 267 w 370"/>
                    <a:gd name="T59" fmla="*/ 55 h 604"/>
                    <a:gd name="T60" fmla="*/ 298 w 370"/>
                    <a:gd name="T61" fmla="*/ 47 h 604"/>
                    <a:gd name="T62" fmla="*/ 331 w 370"/>
                    <a:gd name="T63" fmla="*/ 53 h 604"/>
                    <a:gd name="T64" fmla="*/ 352 w 370"/>
                    <a:gd name="T65" fmla="*/ 63 h 604"/>
                    <a:gd name="T66" fmla="*/ 351 w 370"/>
                    <a:gd name="T67" fmla="*/ 88 h 604"/>
                    <a:gd name="T68" fmla="*/ 370 w 370"/>
                    <a:gd name="T69" fmla="*/ 107 h 604"/>
                    <a:gd name="T70" fmla="*/ 341 w 370"/>
                    <a:gd name="T71" fmla="*/ 120 h 604"/>
                    <a:gd name="T72" fmla="*/ 314 w 370"/>
                    <a:gd name="T73" fmla="*/ 148 h 604"/>
                    <a:gd name="T74" fmla="*/ 300 w 370"/>
                    <a:gd name="T75" fmla="*/ 154 h 604"/>
                    <a:gd name="T76" fmla="*/ 295 w 370"/>
                    <a:gd name="T77" fmla="*/ 197 h 604"/>
                    <a:gd name="T78" fmla="*/ 287 w 370"/>
                    <a:gd name="T79" fmla="*/ 230 h 604"/>
                    <a:gd name="T80" fmla="*/ 273 w 370"/>
                    <a:gd name="T81" fmla="*/ 244 h 604"/>
                    <a:gd name="T82" fmla="*/ 268 w 370"/>
                    <a:gd name="T83" fmla="*/ 276 h 604"/>
                    <a:gd name="T84" fmla="*/ 252 w 370"/>
                    <a:gd name="T85" fmla="*/ 307 h 604"/>
                    <a:gd name="T86" fmla="*/ 217 w 370"/>
                    <a:gd name="T87" fmla="*/ 304 h 604"/>
                    <a:gd name="T88" fmla="*/ 209 w 370"/>
                    <a:gd name="T89" fmla="*/ 307 h 604"/>
                    <a:gd name="T90" fmla="*/ 220 w 370"/>
                    <a:gd name="T91" fmla="*/ 361 h 604"/>
                    <a:gd name="T92" fmla="*/ 231 w 370"/>
                    <a:gd name="T93" fmla="*/ 387 h 604"/>
                    <a:gd name="T94" fmla="*/ 198 w 370"/>
                    <a:gd name="T95" fmla="*/ 429 h 604"/>
                    <a:gd name="T96" fmla="*/ 197 w 370"/>
                    <a:gd name="T97" fmla="*/ 482 h 604"/>
                    <a:gd name="T98" fmla="*/ 204 w 370"/>
                    <a:gd name="T99" fmla="*/ 496 h 604"/>
                    <a:gd name="T100" fmla="*/ 173 w 370"/>
                    <a:gd name="T101" fmla="*/ 518 h 604"/>
                    <a:gd name="T102" fmla="*/ 145 w 370"/>
                    <a:gd name="T103" fmla="*/ 559 h 604"/>
                    <a:gd name="T104" fmla="*/ 140 w 370"/>
                    <a:gd name="T105" fmla="*/ 594 h 604"/>
                    <a:gd name="T106" fmla="*/ 123 w 370"/>
                    <a:gd name="T107" fmla="*/ 599 h 604"/>
                    <a:gd name="T108" fmla="*/ 103 w 370"/>
                    <a:gd name="T109" fmla="*/ 602 h 604"/>
                    <a:gd name="T110" fmla="*/ 81 w 370"/>
                    <a:gd name="T111" fmla="*/ 593 h 604"/>
                    <a:gd name="T112" fmla="*/ 48 w 370"/>
                    <a:gd name="T113" fmla="*/ 579 h 604"/>
                    <a:gd name="T114" fmla="*/ 35 w 370"/>
                    <a:gd name="T115" fmla="*/ 572 h 6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70" h="604">
                      <a:moveTo>
                        <a:pt x="15" y="574"/>
                      </a:moveTo>
                      <a:lnTo>
                        <a:pt x="15" y="574"/>
                      </a:lnTo>
                      <a:lnTo>
                        <a:pt x="8" y="577"/>
                      </a:lnTo>
                      <a:lnTo>
                        <a:pt x="3" y="578"/>
                      </a:lnTo>
                      <a:lnTo>
                        <a:pt x="1" y="577"/>
                      </a:lnTo>
                      <a:lnTo>
                        <a:pt x="0" y="575"/>
                      </a:lnTo>
                      <a:lnTo>
                        <a:pt x="0" y="575"/>
                      </a:lnTo>
                      <a:lnTo>
                        <a:pt x="1" y="573"/>
                      </a:lnTo>
                      <a:lnTo>
                        <a:pt x="2" y="571"/>
                      </a:lnTo>
                      <a:lnTo>
                        <a:pt x="8" y="566"/>
                      </a:lnTo>
                      <a:lnTo>
                        <a:pt x="15" y="561"/>
                      </a:lnTo>
                      <a:lnTo>
                        <a:pt x="22" y="556"/>
                      </a:lnTo>
                      <a:lnTo>
                        <a:pt x="22" y="556"/>
                      </a:lnTo>
                      <a:lnTo>
                        <a:pt x="27" y="549"/>
                      </a:lnTo>
                      <a:lnTo>
                        <a:pt x="31" y="542"/>
                      </a:lnTo>
                      <a:lnTo>
                        <a:pt x="34" y="533"/>
                      </a:lnTo>
                      <a:lnTo>
                        <a:pt x="35" y="523"/>
                      </a:lnTo>
                      <a:lnTo>
                        <a:pt x="35" y="523"/>
                      </a:lnTo>
                      <a:lnTo>
                        <a:pt x="34" y="511"/>
                      </a:lnTo>
                      <a:lnTo>
                        <a:pt x="35" y="493"/>
                      </a:lnTo>
                      <a:lnTo>
                        <a:pt x="37" y="485"/>
                      </a:lnTo>
                      <a:lnTo>
                        <a:pt x="38" y="476"/>
                      </a:lnTo>
                      <a:lnTo>
                        <a:pt x="41" y="469"/>
                      </a:lnTo>
                      <a:lnTo>
                        <a:pt x="45" y="463"/>
                      </a:lnTo>
                      <a:lnTo>
                        <a:pt x="45" y="463"/>
                      </a:lnTo>
                      <a:lnTo>
                        <a:pt x="54" y="454"/>
                      </a:lnTo>
                      <a:lnTo>
                        <a:pt x="59" y="445"/>
                      </a:lnTo>
                      <a:lnTo>
                        <a:pt x="61" y="442"/>
                      </a:lnTo>
                      <a:lnTo>
                        <a:pt x="61" y="439"/>
                      </a:lnTo>
                      <a:lnTo>
                        <a:pt x="61" y="434"/>
                      </a:lnTo>
                      <a:lnTo>
                        <a:pt x="60" y="431"/>
                      </a:lnTo>
                      <a:lnTo>
                        <a:pt x="60" y="431"/>
                      </a:lnTo>
                      <a:lnTo>
                        <a:pt x="59" y="423"/>
                      </a:lnTo>
                      <a:lnTo>
                        <a:pt x="57" y="416"/>
                      </a:lnTo>
                      <a:lnTo>
                        <a:pt x="56" y="414"/>
                      </a:lnTo>
                      <a:lnTo>
                        <a:pt x="54" y="412"/>
                      </a:lnTo>
                      <a:lnTo>
                        <a:pt x="51" y="411"/>
                      </a:lnTo>
                      <a:lnTo>
                        <a:pt x="46" y="411"/>
                      </a:lnTo>
                      <a:lnTo>
                        <a:pt x="46" y="411"/>
                      </a:lnTo>
                      <a:lnTo>
                        <a:pt x="39" y="411"/>
                      </a:lnTo>
                      <a:lnTo>
                        <a:pt x="33" y="411"/>
                      </a:lnTo>
                      <a:lnTo>
                        <a:pt x="32" y="410"/>
                      </a:lnTo>
                      <a:lnTo>
                        <a:pt x="31" y="407"/>
                      </a:lnTo>
                      <a:lnTo>
                        <a:pt x="32" y="401"/>
                      </a:lnTo>
                      <a:lnTo>
                        <a:pt x="32" y="401"/>
                      </a:lnTo>
                      <a:lnTo>
                        <a:pt x="35" y="393"/>
                      </a:lnTo>
                      <a:lnTo>
                        <a:pt x="39" y="386"/>
                      </a:lnTo>
                      <a:lnTo>
                        <a:pt x="41" y="383"/>
                      </a:lnTo>
                      <a:lnTo>
                        <a:pt x="41" y="382"/>
                      </a:lnTo>
                      <a:lnTo>
                        <a:pt x="39" y="382"/>
                      </a:lnTo>
                      <a:lnTo>
                        <a:pt x="39" y="382"/>
                      </a:lnTo>
                      <a:lnTo>
                        <a:pt x="35" y="383"/>
                      </a:lnTo>
                      <a:lnTo>
                        <a:pt x="32" y="386"/>
                      </a:lnTo>
                      <a:lnTo>
                        <a:pt x="30" y="387"/>
                      </a:lnTo>
                      <a:lnTo>
                        <a:pt x="29" y="387"/>
                      </a:lnTo>
                      <a:lnTo>
                        <a:pt x="28" y="386"/>
                      </a:lnTo>
                      <a:lnTo>
                        <a:pt x="28" y="386"/>
                      </a:lnTo>
                      <a:lnTo>
                        <a:pt x="26" y="382"/>
                      </a:lnTo>
                      <a:lnTo>
                        <a:pt x="24" y="379"/>
                      </a:lnTo>
                      <a:lnTo>
                        <a:pt x="20" y="378"/>
                      </a:lnTo>
                      <a:lnTo>
                        <a:pt x="20" y="378"/>
                      </a:lnTo>
                      <a:lnTo>
                        <a:pt x="14" y="377"/>
                      </a:lnTo>
                      <a:lnTo>
                        <a:pt x="11" y="376"/>
                      </a:lnTo>
                      <a:lnTo>
                        <a:pt x="11" y="374"/>
                      </a:lnTo>
                      <a:lnTo>
                        <a:pt x="10" y="372"/>
                      </a:lnTo>
                      <a:lnTo>
                        <a:pt x="10" y="372"/>
                      </a:lnTo>
                      <a:lnTo>
                        <a:pt x="11" y="366"/>
                      </a:lnTo>
                      <a:lnTo>
                        <a:pt x="12" y="360"/>
                      </a:lnTo>
                      <a:lnTo>
                        <a:pt x="12" y="356"/>
                      </a:lnTo>
                      <a:lnTo>
                        <a:pt x="11" y="354"/>
                      </a:lnTo>
                      <a:lnTo>
                        <a:pt x="10" y="353"/>
                      </a:lnTo>
                      <a:lnTo>
                        <a:pt x="10" y="353"/>
                      </a:lnTo>
                      <a:lnTo>
                        <a:pt x="9" y="351"/>
                      </a:lnTo>
                      <a:lnTo>
                        <a:pt x="8" y="349"/>
                      </a:lnTo>
                      <a:lnTo>
                        <a:pt x="9" y="346"/>
                      </a:lnTo>
                      <a:lnTo>
                        <a:pt x="10" y="343"/>
                      </a:lnTo>
                      <a:lnTo>
                        <a:pt x="15" y="336"/>
                      </a:lnTo>
                      <a:lnTo>
                        <a:pt x="18" y="334"/>
                      </a:lnTo>
                      <a:lnTo>
                        <a:pt x="22" y="332"/>
                      </a:lnTo>
                      <a:lnTo>
                        <a:pt x="22" y="332"/>
                      </a:lnTo>
                      <a:lnTo>
                        <a:pt x="27" y="330"/>
                      </a:lnTo>
                      <a:lnTo>
                        <a:pt x="31" y="327"/>
                      </a:lnTo>
                      <a:lnTo>
                        <a:pt x="34" y="323"/>
                      </a:lnTo>
                      <a:lnTo>
                        <a:pt x="35" y="318"/>
                      </a:lnTo>
                      <a:lnTo>
                        <a:pt x="35" y="318"/>
                      </a:lnTo>
                      <a:lnTo>
                        <a:pt x="37" y="316"/>
                      </a:lnTo>
                      <a:lnTo>
                        <a:pt x="39" y="314"/>
                      </a:lnTo>
                      <a:lnTo>
                        <a:pt x="42" y="312"/>
                      </a:lnTo>
                      <a:lnTo>
                        <a:pt x="44" y="310"/>
                      </a:lnTo>
                      <a:lnTo>
                        <a:pt x="45" y="306"/>
                      </a:lnTo>
                      <a:lnTo>
                        <a:pt x="46" y="303"/>
                      </a:lnTo>
                      <a:lnTo>
                        <a:pt x="46" y="297"/>
                      </a:lnTo>
                      <a:lnTo>
                        <a:pt x="46" y="297"/>
                      </a:lnTo>
                      <a:lnTo>
                        <a:pt x="47" y="290"/>
                      </a:lnTo>
                      <a:lnTo>
                        <a:pt x="51" y="283"/>
                      </a:lnTo>
                      <a:lnTo>
                        <a:pt x="55" y="274"/>
                      </a:lnTo>
                      <a:lnTo>
                        <a:pt x="60" y="267"/>
                      </a:lnTo>
                      <a:lnTo>
                        <a:pt x="67" y="260"/>
                      </a:lnTo>
                      <a:lnTo>
                        <a:pt x="72" y="255"/>
                      </a:lnTo>
                      <a:lnTo>
                        <a:pt x="77" y="250"/>
                      </a:lnTo>
                      <a:lnTo>
                        <a:pt x="81" y="248"/>
                      </a:lnTo>
                      <a:lnTo>
                        <a:pt x="81" y="248"/>
                      </a:lnTo>
                      <a:lnTo>
                        <a:pt x="90" y="246"/>
                      </a:lnTo>
                      <a:lnTo>
                        <a:pt x="92" y="244"/>
                      </a:lnTo>
                      <a:lnTo>
                        <a:pt x="92" y="240"/>
                      </a:lnTo>
                      <a:lnTo>
                        <a:pt x="92" y="240"/>
                      </a:lnTo>
                      <a:lnTo>
                        <a:pt x="94" y="236"/>
                      </a:lnTo>
                      <a:lnTo>
                        <a:pt x="95" y="233"/>
                      </a:lnTo>
                      <a:lnTo>
                        <a:pt x="99" y="225"/>
                      </a:lnTo>
                      <a:lnTo>
                        <a:pt x="104" y="217"/>
                      </a:lnTo>
                      <a:lnTo>
                        <a:pt x="110" y="212"/>
                      </a:lnTo>
                      <a:lnTo>
                        <a:pt x="110" y="212"/>
                      </a:lnTo>
                      <a:lnTo>
                        <a:pt x="112" y="210"/>
                      </a:lnTo>
                      <a:lnTo>
                        <a:pt x="114" y="206"/>
                      </a:lnTo>
                      <a:lnTo>
                        <a:pt x="116" y="199"/>
                      </a:lnTo>
                      <a:lnTo>
                        <a:pt x="117" y="190"/>
                      </a:lnTo>
                      <a:lnTo>
                        <a:pt x="117" y="180"/>
                      </a:lnTo>
                      <a:lnTo>
                        <a:pt x="117" y="180"/>
                      </a:lnTo>
                      <a:lnTo>
                        <a:pt x="118" y="176"/>
                      </a:lnTo>
                      <a:lnTo>
                        <a:pt x="119" y="172"/>
                      </a:lnTo>
                      <a:lnTo>
                        <a:pt x="125" y="164"/>
                      </a:lnTo>
                      <a:lnTo>
                        <a:pt x="138" y="148"/>
                      </a:lnTo>
                      <a:lnTo>
                        <a:pt x="138" y="148"/>
                      </a:lnTo>
                      <a:lnTo>
                        <a:pt x="143" y="142"/>
                      </a:lnTo>
                      <a:lnTo>
                        <a:pt x="146" y="136"/>
                      </a:lnTo>
                      <a:lnTo>
                        <a:pt x="149" y="131"/>
                      </a:lnTo>
                      <a:lnTo>
                        <a:pt x="149" y="124"/>
                      </a:lnTo>
                      <a:lnTo>
                        <a:pt x="149" y="124"/>
                      </a:lnTo>
                      <a:lnTo>
                        <a:pt x="149" y="114"/>
                      </a:lnTo>
                      <a:lnTo>
                        <a:pt x="149" y="111"/>
                      </a:lnTo>
                      <a:lnTo>
                        <a:pt x="152" y="108"/>
                      </a:lnTo>
                      <a:lnTo>
                        <a:pt x="152" y="108"/>
                      </a:lnTo>
                      <a:lnTo>
                        <a:pt x="153" y="106"/>
                      </a:lnTo>
                      <a:lnTo>
                        <a:pt x="155" y="104"/>
                      </a:lnTo>
                      <a:lnTo>
                        <a:pt x="156" y="97"/>
                      </a:lnTo>
                      <a:lnTo>
                        <a:pt x="156" y="85"/>
                      </a:lnTo>
                      <a:lnTo>
                        <a:pt x="155" y="71"/>
                      </a:lnTo>
                      <a:lnTo>
                        <a:pt x="155" y="71"/>
                      </a:lnTo>
                      <a:lnTo>
                        <a:pt x="155" y="54"/>
                      </a:lnTo>
                      <a:lnTo>
                        <a:pt x="156" y="45"/>
                      </a:lnTo>
                      <a:lnTo>
                        <a:pt x="158" y="36"/>
                      </a:lnTo>
                      <a:lnTo>
                        <a:pt x="160" y="28"/>
                      </a:lnTo>
                      <a:lnTo>
                        <a:pt x="163" y="20"/>
                      </a:lnTo>
                      <a:lnTo>
                        <a:pt x="169" y="14"/>
                      </a:lnTo>
                      <a:lnTo>
                        <a:pt x="174" y="10"/>
                      </a:lnTo>
                      <a:lnTo>
                        <a:pt x="174" y="10"/>
                      </a:lnTo>
                      <a:lnTo>
                        <a:pt x="181" y="6"/>
                      </a:lnTo>
                      <a:lnTo>
                        <a:pt x="186" y="5"/>
                      </a:lnTo>
                      <a:lnTo>
                        <a:pt x="191" y="4"/>
                      </a:lnTo>
                      <a:lnTo>
                        <a:pt x="196" y="4"/>
                      </a:lnTo>
                      <a:lnTo>
                        <a:pt x="203" y="5"/>
                      </a:lnTo>
                      <a:lnTo>
                        <a:pt x="205" y="5"/>
                      </a:lnTo>
                      <a:lnTo>
                        <a:pt x="208" y="4"/>
                      </a:lnTo>
                      <a:lnTo>
                        <a:pt x="208" y="4"/>
                      </a:lnTo>
                      <a:lnTo>
                        <a:pt x="210" y="2"/>
                      </a:lnTo>
                      <a:lnTo>
                        <a:pt x="212" y="1"/>
                      </a:lnTo>
                      <a:lnTo>
                        <a:pt x="216" y="0"/>
                      </a:lnTo>
                      <a:lnTo>
                        <a:pt x="218" y="1"/>
                      </a:lnTo>
                      <a:lnTo>
                        <a:pt x="219" y="2"/>
                      </a:lnTo>
                      <a:lnTo>
                        <a:pt x="219" y="4"/>
                      </a:lnTo>
                      <a:lnTo>
                        <a:pt x="218" y="7"/>
                      </a:lnTo>
                      <a:lnTo>
                        <a:pt x="218" y="7"/>
                      </a:lnTo>
                      <a:lnTo>
                        <a:pt x="211" y="18"/>
                      </a:lnTo>
                      <a:lnTo>
                        <a:pt x="210" y="22"/>
                      </a:lnTo>
                      <a:lnTo>
                        <a:pt x="209" y="29"/>
                      </a:lnTo>
                      <a:lnTo>
                        <a:pt x="209" y="29"/>
                      </a:lnTo>
                      <a:lnTo>
                        <a:pt x="210" y="33"/>
                      </a:lnTo>
                      <a:lnTo>
                        <a:pt x="211" y="34"/>
                      </a:lnTo>
                      <a:lnTo>
                        <a:pt x="213" y="35"/>
                      </a:lnTo>
                      <a:lnTo>
                        <a:pt x="217" y="36"/>
                      </a:lnTo>
                      <a:lnTo>
                        <a:pt x="224" y="36"/>
                      </a:lnTo>
                      <a:lnTo>
                        <a:pt x="224" y="36"/>
                      </a:lnTo>
                      <a:lnTo>
                        <a:pt x="233" y="37"/>
                      </a:lnTo>
                      <a:lnTo>
                        <a:pt x="242" y="39"/>
                      </a:lnTo>
                      <a:lnTo>
                        <a:pt x="249" y="41"/>
                      </a:lnTo>
                      <a:lnTo>
                        <a:pt x="252" y="42"/>
                      </a:lnTo>
                      <a:lnTo>
                        <a:pt x="254" y="44"/>
                      </a:lnTo>
                      <a:lnTo>
                        <a:pt x="254" y="44"/>
                      </a:lnTo>
                      <a:lnTo>
                        <a:pt x="259" y="49"/>
                      </a:lnTo>
                      <a:lnTo>
                        <a:pt x="267" y="55"/>
                      </a:lnTo>
                      <a:lnTo>
                        <a:pt x="271" y="57"/>
                      </a:lnTo>
                      <a:lnTo>
                        <a:pt x="274" y="58"/>
                      </a:lnTo>
                      <a:lnTo>
                        <a:pt x="278" y="58"/>
                      </a:lnTo>
                      <a:lnTo>
                        <a:pt x="283" y="57"/>
                      </a:lnTo>
                      <a:lnTo>
                        <a:pt x="283" y="57"/>
                      </a:lnTo>
                      <a:lnTo>
                        <a:pt x="298" y="47"/>
                      </a:lnTo>
                      <a:lnTo>
                        <a:pt x="306" y="44"/>
                      </a:lnTo>
                      <a:lnTo>
                        <a:pt x="310" y="44"/>
                      </a:lnTo>
                      <a:lnTo>
                        <a:pt x="313" y="44"/>
                      </a:lnTo>
                      <a:lnTo>
                        <a:pt x="313" y="44"/>
                      </a:lnTo>
                      <a:lnTo>
                        <a:pt x="326" y="50"/>
                      </a:lnTo>
                      <a:lnTo>
                        <a:pt x="331" y="53"/>
                      </a:lnTo>
                      <a:lnTo>
                        <a:pt x="338" y="54"/>
                      </a:lnTo>
                      <a:lnTo>
                        <a:pt x="338" y="54"/>
                      </a:lnTo>
                      <a:lnTo>
                        <a:pt x="343" y="54"/>
                      </a:lnTo>
                      <a:lnTo>
                        <a:pt x="347" y="55"/>
                      </a:lnTo>
                      <a:lnTo>
                        <a:pt x="351" y="58"/>
                      </a:lnTo>
                      <a:lnTo>
                        <a:pt x="352" y="63"/>
                      </a:lnTo>
                      <a:lnTo>
                        <a:pt x="352" y="63"/>
                      </a:lnTo>
                      <a:lnTo>
                        <a:pt x="351" y="70"/>
                      </a:lnTo>
                      <a:lnTo>
                        <a:pt x="349" y="77"/>
                      </a:lnTo>
                      <a:lnTo>
                        <a:pt x="349" y="82"/>
                      </a:lnTo>
                      <a:lnTo>
                        <a:pt x="349" y="85"/>
                      </a:lnTo>
                      <a:lnTo>
                        <a:pt x="351" y="88"/>
                      </a:lnTo>
                      <a:lnTo>
                        <a:pt x="353" y="90"/>
                      </a:lnTo>
                      <a:lnTo>
                        <a:pt x="353" y="90"/>
                      </a:lnTo>
                      <a:lnTo>
                        <a:pt x="359" y="94"/>
                      </a:lnTo>
                      <a:lnTo>
                        <a:pt x="366" y="101"/>
                      </a:lnTo>
                      <a:lnTo>
                        <a:pt x="368" y="104"/>
                      </a:lnTo>
                      <a:lnTo>
                        <a:pt x="370" y="107"/>
                      </a:lnTo>
                      <a:lnTo>
                        <a:pt x="370" y="110"/>
                      </a:lnTo>
                      <a:lnTo>
                        <a:pt x="369" y="112"/>
                      </a:lnTo>
                      <a:lnTo>
                        <a:pt x="369" y="112"/>
                      </a:lnTo>
                      <a:lnTo>
                        <a:pt x="364" y="115"/>
                      </a:lnTo>
                      <a:lnTo>
                        <a:pt x="357" y="117"/>
                      </a:lnTo>
                      <a:lnTo>
                        <a:pt x="341" y="120"/>
                      </a:lnTo>
                      <a:lnTo>
                        <a:pt x="341" y="120"/>
                      </a:lnTo>
                      <a:lnTo>
                        <a:pt x="337" y="122"/>
                      </a:lnTo>
                      <a:lnTo>
                        <a:pt x="333" y="127"/>
                      </a:lnTo>
                      <a:lnTo>
                        <a:pt x="325" y="136"/>
                      </a:lnTo>
                      <a:lnTo>
                        <a:pt x="317" y="145"/>
                      </a:lnTo>
                      <a:lnTo>
                        <a:pt x="314" y="148"/>
                      </a:lnTo>
                      <a:lnTo>
                        <a:pt x="310" y="149"/>
                      </a:lnTo>
                      <a:lnTo>
                        <a:pt x="310" y="149"/>
                      </a:lnTo>
                      <a:lnTo>
                        <a:pt x="304" y="149"/>
                      </a:lnTo>
                      <a:lnTo>
                        <a:pt x="301" y="151"/>
                      </a:lnTo>
                      <a:lnTo>
                        <a:pt x="300" y="153"/>
                      </a:lnTo>
                      <a:lnTo>
                        <a:pt x="300" y="154"/>
                      </a:lnTo>
                      <a:lnTo>
                        <a:pt x="301" y="159"/>
                      </a:lnTo>
                      <a:lnTo>
                        <a:pt x="301" y="159"/>
                      </a:lnTo>
                      <a:lnTo>
                        <a:pt x="302" y="167"/>
                      </a:lnTo>
                      <a:lnTo>
                        <a:pt x="301" y="176"/>
                      </a:lnTo>
                      <a:lnTo>
                        <a:pt x="299" y="187"/>
                      </a:lnTo>
                      <a:lnTo>
                        <a:pt x="295" y="197"/>
                      </a:lnTo>
                      <a:lnTo>
                        <a:pt x="295" y="197"/>
                      </a:lnTo>
                      <a:lnTo>
                        <a:pt x="291" y="206"/>
                      </a:lnTo>
                      <a:lnTo>
                        <a:pt x="289" y="215"/>
                      </a:lnTo>
                      <a:lnTo>
                        <a:pt x="287" y="223"/>
                      </a:lnTo>
                      <a:lnTo>
                        <a:pt x="287" y="230"/>
                      </a:lnTo>
                      <a:lnTo>
                        <a:pt x="287" y="230"/>
                      </a:lnTo>
                      <a:lnTo>
                        <a:pt x="287" y="235"/>
                      </a:lnTo>
                      <a:lnTo>
                        <a:pt x="285" y="239"/>
                      </a:lnTo>
                      <a:lnTo>
                        <a:pt x="282" y="241"/>
                      </a:lnTo>
                      <a:lnTo>
                        <a:pt x="277" y="242"/>
                      </a:lnTo>
                      <a:lnTo>
                        <a:pt x="277" y="242"/>
                      </a:lnTo>
                      <a:lnTo>
                        <a:pt x="273" y="244"/>
                      </a:lnTo>
                      <a:lnTo>
                        <a:pt x="272" y="245"/>
                      </a:lnTo>
                      <a:lnTo>
                        <a:pt x="271" y="247"/>
                      </a:lnTo>
                      <a:lnTo>
                        <a:pt x="269" y="255"/>
                      </a:lnTo>
                      <a:lnTo>
                        <a:pt x="269" y="269"/>
                      </a:lnTo>
                      <a:lnTo>
                        <a:pt x="269" y="269"/>
                      </a:lnTo>
                      <a:lnTo>
                        <a:pt x="268" y="276"/>
                      </a:lnTo>
                      <a:lnTo>
                        <a:pt x="267" y="284"/>
                      </a:lnTo>
                      <a:lnTo>
                        <a:pt x="264" y="291"/>
                      </a:lnTo>
                      <a:lnTo>
                        <a:pt x="262" y="297"/>
                      </a:lnTo>
                      <a:lnTo>
                        <a:pt x="259" y="302"/>
                      </a:lnTo>
                      <a:lnTo>
                        <a:pt x="256" y="305"/>
                      </a:lnTo>
                      <a:lnTo>
                        <a:pt x="252" y="307"/>
                      </a:lnTo>
                      <a:lnTo>
                        <a:pt x="247" y="308"/>
                      </a:lnTo>
                      <a:lnTo>
                        <a:pt x="247" y="308"/>
                      </a:lnTo>
                      <a:lnTo>
                        <a:pt x="238" y="310"/>
                      </a:lnTo>
                      <a:lnTo>
                        <a:pt x="230" y="308"/>
                      </a:lnTo>
                      <a:lnTo>
                        <a:pt x="223" y="307"/>
                      </a:lnTo>
                      <a:lnTo>
                        <a:pt x="217" y="304"/>
                      </a:lnTo>
                      <a:lnTo>
                        <a:pt x="217" y="304"/>
                      </a:lnTo>
                      <a:lnTo>
                        <a:pt x="213" y="302"/>
                      </a:lnTo>
                      <a:lnTo>
                        <a:pt x="211" y="301"/>
                      </a:lnTo>
                      <a:lnTo>
                        <a:pt x="210" y="301"/>
                      </a:lnTo>
                      <a:lnTo>
                        <a:pt x="209" y="302"/>
                      </a:lnTo>
                      <a:lnTo>
                        <a:pt x="209" y="307"/>
                      </a:lnTo>
                      <a:lnTo>
                        <a:pt x="209" y="307"/>
                      </a:lnTo>
                      <a:lnTo>
                        <a:pt x="210" y="316"/>
                      </a:lnTo>
                      <a:lnTo>
                        <a:pt x="212" y="326"/>
                      </a:lnTo>
                      <a:lnTo>
                        <a:pt x="218" y="353"/>
                      </a:lnTo>
                      <a:lnTo>
                        <a:pt x="218" y="353"/>
                      </a:lnTo>
                      <a:lnTo>
                        <a:pt x="220" y="361"/>
                      </a:lnTo>
                      <a:lnTo>
                        <a:pt x="223" y="368"/>
                      </a:lnTo>
                      <a:lnTo>
                        <a:pt x="228" y="376"/>
                      </a:lnTo>
                      <a:lnTo>
                        <a:pt x="232" y="383"/>
                      </a:lnTo>
                      <a:lnTo>
                        <a:pt x="232" y="385"/>
                      </a:lnTo>
                      <a:lnTo>
                        <a:pt x="231" y="387"/>
                      </a:lnTo>
                      <a:lnTo>
                        <a:pt x="231" y="387"/>
                      </a:lnTo>
                      <a:lnTo>
                        <a:pt x="223" y="400"/>
                      </a:lnTo>
                      <a:lnTo>
                        <a:pt x="216" y="408"/>
                      </a:lnTo>
                      <a:lnTo>
                        <a:pt x="209" y="417"/>
                      </a:lnTo>
                      <a:lnTo>
                        <a:pt x="209" y="417"/>
                      </a:lnTo>
                      <a:lnTo>
                        <a:pt x="201" y="425"/>
                      </a:lnTo>
                      <a:lnTo>
                        <a:pt x="198" y="429"/>
                      </a:lnTo>
                      <a:lnTo>
                        <a:pt x="196" y="433"/>
                      </a:lnTo>
                      <a:lnTo>
                        <a:pt x="196" y="441"/>
                      </a:lnTo>
                      <a:lnTo>
                        <a:pt x="196" y="441"/>
                      </a:lnTo>
                      <a:lnTo>
                        <a:pt x="195" y="465"/>
                      </a:lnTo>
                      <a:lnTo>
                        <a:pt x="196" y="477"/>
                      </a:lnTo>
                      <a:lnTo>
                        <a:pt x="197" y="482"/>
                      </a:lnTo>
                      <a:lnTo>
                        <a:pt x="199" y="485"/>
                      </a:lnTo>
                      <a:lnTo>
                        <a:pt x="199" y="485"/>
                      </a:lnTo>
                      <a:lnTo>
                        <a:pt x="202" y="489"/>
                      </a:lnTo>
                      <a:lnTo>
                        <a:pt x="204" y="492"/>
                      </a:lnTo>
                      <a:lnTo>
                        <a:pt x="204" y="493"/>
                      </a:lnTo>
                      <a:lnTo>
                        <a:pt x="204" y="496"/>
                      </a:lnTo>
                      <a:lnTo>
                        <a:pt x="200" y="499"/>
                      </a:lnTo>
                      <a:lnTo>
                        <a:pt x="200" y="499"/>
                      </a:lnTo>
                      <a:lnTo>
                        <a:pt x="190" y="503"/>
                      </a:lnTo>
                      <a:lnTo>
                        <a:pt x="184" y="508"/>
                      </a:lnTo>
                      <a:lnTo>
                        <a:pt x="173" y="518"/>
                      </a:lnTo>
                      <a:lnTo>
                        <a:pt x="173" y="518"/>
                      </a:lnTo>
                      <a:lnTo>
                        <a:pt x="160" y="530"/>
                      </a:lnTo>
                      <a:lnTo>
                        <a:pt x="156" y="536"/>
                      </a:lnTo>
                      <a:lnTo>
                        <a:pt x="152" y="542"/>
                      </a:lnTo>
                      <a:lnTo>
                        <a:pt x="148" y="547"/>
                      </a:lnTo>
                      <a:lnTo>
                        <a:pt x="146" y="554"/>
                      </a:lnTo>
                      <a:lnTo>
                        <a:pt x="145" y="559"/>
                      </a:lnTo>
                      <a:lnTo>
                        <a:pt x="145" y="565"/>
                      </a:lnTo>
                      <a:lnTo>
                        <a:pt x="145" y="565"/>
                      </a:lnTo>
                      <a:lnTo>
                        <a:pt x="145" y="577"/>
                      </a:lnTo>
                      <a:lnTo>
                        <a:pt x="144" y="587"/>
                      </a:lnTo>
                      <a:lnTo>
                        <a:pt x="142" y="591"/>
                      </a:lnTo>
                      <a:lnTo>
                        <a:pt x="140" y="594"/>
                      </a:lnTo>
                      <a:lnTo>
                        <a:pt x="138" y="597"/>
                      </a:lnTo>
                      <a:lnTo>
                        <a:pt x="134" y="598"/>
                      </a:lnTo>
                      <a:lnTo>
                        <a:pt x="134" y="598"/>
                      </a:lnTo>
                      <a:lnTo>
                        <a:pt x="129" y="599"/>
                      </a:lnTo>
                      <a:lnTo>
                        <a:pt x="126" y="599"/>
                      </a:lnTo>
                      <a:lnTo>
                        <a:pt x="123" y="599"/>
                      </a:lnTo>
                      <a:lnTo>
                        <a:pt x="119" y="601"/>
                      </a:lnTo>
                      <a:lnTo>
                        <a:pt x="119" y="601"/>
                      </a:lnTo>
                      <a:lnTo>
                        <a:pt x="116" y="603"/>
                      </a:lnTo>
                      <a:lnTo>
                        <a:pt x="113" y="604"/>
                      </a:lnTo>
                      <a:lnTo>
                        <a:pt x="109" y="604"/>
                      </a:lnTo>
                      <a:lnTo>
                        <a:pt x="103" y="602"/>
                      </a:lnTo>
                      <a:lnTo>
                        <a:pt x="103" y="602"/>
                      </a:lnTo>
                      <a:lnTo>
                        <a:pt x="98" y="601"/>
                      </a:lnTo>
                      <a:lnTo>
                        <a:pt x="92" y="600"/>
                      </a:lnTo>
                      <a:lnTo>
                        <a:pt x="86" y="598"/>
                      </a:lnTo>
                      <a:lnTo>
                        <a:pt x="81" y="593"/>
                      </a:lnTo>
                      <a:lnTo>
                        <a:pt x="81" y="593"/>
                      </a:lnTo>
                      <a:lnTo>
                        <a:pt x="72" y="584"/>
                      </a:lnTo>
                      <a:lnTo>
                        <a:pt x="68" y="582"/>
                      </a:lnTo>
                      <a:lnTo>
                        <a:pt x="62" y="582"/>
                      </a:lnTo>
                      <a:lnTo>
                        <a:pt x="62" y="582"/>
                      </a:lnTo>
                      <a:lnTo>
                        <a:pt x="51" y="580"/>
                      </a:lnTo>
                      <a:lnTo>
                        <a:pt x="48" y="579"/>
                      </a:lnTo>
                      <a:lnTo>
                        <a:pt x="47" y="577"/>
                      </a:lnTo>
                      <a:lnTo>
                        <a:pt x="47" y="577"/>
                      </a:lnTo>
                      <a:lnTo>
                        <a:pt x="46" y="575"/>
                      </a:lnTo>
                      <a:lnTo>
                        <a:pt x="44" y="573"/>
                      </a:lnTo>
                      <a:lnTo>
                        <a:pt x="41" y="573"/>
                      </a:lnTo>
                      <a:lnTo>
                        <a:pt x="35" y="572"/>
                      </a:lnTo>
                      <a:lnTo>
                        <a:pt x="35" y="572"/>
                      </a:lnTo>
                      <a:lnTo>
                        <a:pt x="23" y="573"/>
                      </a:lnTo>
                      <a:lnTo>
                        <a:pt x="15" y="574"/>
                      </a:lnTo>
                      <a:lnTo>
                        <a:pt x="15" y="57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00" name="Freeform 128">
                  <a:extLst>
                    <a:ext uri="{FF2B5EF4-FFF2-40B4-BE49-F238E27FC236}">
                      <a16:creationId xmlns:a16="http://schemas.microsoft.com/office/drawing/2014/main" id="{8DDD38BB-09DD-4988-9406-0B665D6705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22" y="3236"/>
                  <a:ext cx="1071" cy="958"/>
                </a:xfrm>
                <a:custGeom>
                  <a:avLst/>
                  <a:gdLst>
                    <a:gd name="T0" fmla="*/ 103 w 1071"/>
                    <a:gd name="T1" fmla="*/ 925 h 958"/>
                    <a:gd name="T2" fmla="*/ 95 w 1071"/>
                    <a:gd name="T3" fmla="*/ 883 h 958"/>
                    <a:gd name="T4" fmla="*/ 91 w 1071"/>
                    <a:gd name="T5" fmla="*/ 841 h 958"/>
                    <a:gd name="T6" fmla="*/ 16 w 1071"/>
                    <a:gd name="T7" fmla="*/ 779 h 958"/>
                    <a:gd name="T8" fmla="*/ 4 w 1071"/>
                    <a:gd name="T9" fmla="*/ 738 h 958"/>
                    <a:gd name="T10" fmla="*/ 65 w 1071"/>
                    <a:gd name="T11" fmla="*/ 677 h 958"/>
                    <a:gd name="T12" fmla="*/ 56 w 1071"/>
                    <a:gd name="T13" fmla="*/ 613 h 958"/>
                    <a:gd name="T14" fmla="*/ 85 w 1071"/>
                    <a:gd name="T15" fmla="*/ 554 h 958"/>
                    <a:gd name="T16" fmla="*/ 73 w 1071"/>
                    <a:gd name="T17" fmla="*/ 496 h 958"/>
                    <a:gd name="T18" fmla="*/ 125 w 1071"/>
                    <a:gd name="T19" fmla="*/ 453 h 958"/>
                    <a:gd name="T20" fmla="*/ 144 w 1071"/>
                    <a:gd name="T21" fmla="*/ 413 h 958"/>
                    <a:gd name="T22" fmla="*/ 161 w 1071"/>
                    <a:gd name="T23" fmla="*/ 340 h 958"/>
                    <a:gd name="T24" fmla="*/ 229 w 1071"/>
                    <a:gd name="T25" fmla="*/ 296 h 958"/>
                    <a:gd name="T26" fmla="*/ 210 w 1071"/>
                    <a:gd name="T27" fmla="*/ 243 h 958"/>
                    <a:gd name="T28" fmla="*/ 161 w 1071"/>
                    <a:gd name="T29" fmla="*/ 213 h 958"/>
                    <a:gd name="T30" fmla="*/ 122 w 1071"/>
                    <a:gd name="T31" fmla="*/ 226 h 958"/>
                    <a:gd name="T32" fmla="*/ 74 w 1071"/>
                    <a:gd name="T33" fmla="*/ 211 h 958"/>
                    <a:gd name="T34" fmla="*/ 74 w 1071"/>
                    <a:gd name="T35" fmla="*/ 178 h 958"/>
                    <a:gd name="T36" fmla="*/ 20 w 1071"/>
                    <a:gd name="T37" fmla="*/ 173 h 958"/>
                    <a:gd name="T38" fmla="*/ 14 w 1071"/>
                    <a:gd name="T39" fmla="*/ 89 h 958"/>
                    <a:gd name="T40" fmla="*/ 5 w 1071"/>
                    <a:gd name="T41" fmla="*/ 39 h 958"/>
                    <a:gd name="T42" fmla="*/ 30 w 1071"/>
                    <a:gd name="T43" fmla="*/ 29 h 958"/>
                    <a:gd name="T44" fmla="*/ 89 w 1071"/>
                    <a:gd name="T45" fmla="*/ 40 h 958"/>
                    <a:gd name="T46" fmla="*/ 100 w 1071"/>
                    <a:gd name="T47" fmla="*/ 10 h 958"/>
                    <a:gd name="T48" fmla="*/ 173 w 1071"/>
                    <a:gd name="T49" fmla="*/ 21 h 958"/>
                    <a:gd name="T50" fmla="*/ 298 w 1071"/>
                    <a:gd name="T51" fmla="*/ 64 h 958"/>
                    <a:gd name="T52" fmla="*/ 321 w 1071"/>
                    <a:gd name="T53" fmla="*/ 65 h 958"/>
                    <a:gd name="T54" fmla="*/ 393 w 1071"/>
                    <a:gd name="T55" fmla="*/ 98 h 958"/>
                    <a:gd name="T56" fmla="*/ 482 w 1071"/>
                    <a:gd name="T57" fmla="*/ 105 h 958"/>
                    <a:gd name="T58" fmla="*/ 528 w 1071"/>
                    <a:gd name="T59" fmla="*/ 131 h 958"/>
                    <a:gd name="T60" fmla="*/ 606 w 1071"/>
                    <a:gd name="T61" fmla="*/ 146 h 958"/>
                    <a:gd name="T62" fmla="*/ 670 w 1071"/>
                    <a:gd name="T63" fmla="*/ 168 h 958"/>
                    <a:gd name="T64" fmla="*/ 695 w 1071"/>
                    <a:gd name="T65" fmla="*/ 200 h 958"/>
                    <a:gd name="T66" fmla="*/ 735 w 1071"/>
                    <a:gd name="T67" fmla="*/ 234 h 958"/>
                    <a:gd name="T68" fmla="*/ 771 w 1071"/>
                    <a:gd name="T69" fmla="*/ 246 h 958"/>
                    <a:gd name="T70" fmla="*/ 856 w 1071"/>
                    <a:gd name="T71" fmla="*/ 253 h 958"/>
                    <a:gd name="T72" fmla="*/ 913 w 1071"/>
                    <a:gd name="T73" fmla="*/ 271 h 958"/>
                    <a:gd name="T74" fmla="*/ 958 w 1071"/>
                    <a:gd name="T75" fmla="*/ 308 h 958"/>
                    <a:gd name="T76" fmla="*/ 993 w 1071"/>
                    <a:gd name="T77" fmla="*/ 314 h 958"/>
                    <a:gd name="T78" fmla="*/ 1033 w 1071"/>
                    <a:gd name="T79" fmla="*/ 314 h 958"/>
                    <a:gd name="T80" fmla="*/ 1071 w 1071"/>
                    <a:gd name="T81" fmla="*/ 327 h 958"/>
                    <a:gd name="T82" fmla="*/ 1050 w 1071"/>
                    <a:gd name="T83" fmla="*/ 382 h 958"/>
                    <a:gd name="T84" fmla="*/ 943 w 1071"/>
                    <a:gd name="T85" fmla="*/ 435 h 958"/>
                    <a:gd name="T86" fmla="*/ 822 w 1071"/>
                    <a:gd name="T87" fmla="*/ 474 h 958"/>
                    <a:gd name="T88" fmla="*/ 824 w 1071"/>
                    <a:gd name="T89" fmla="*/ 500 h 958"/>
                    <a:gd name="T90" fmla="*/ 752 w 1071"/>
                    <a:gd name="T91" fmla="*/ 560 h 958"/>
                    <a:gd name="T92" fmla="*/ 708 w 1071"/>
                    <a:gd name="T93" fmla="*/ 622 h 958"/>
                    <a:gd name="T94" fmla="*/ 738 w 1071"/>
                    <a:gd name="T95" fmla="*/ 714 h 958"/>
                    <a:gd name="T96" fmla="*/ 699 w 1071"/>
                    <a:gd name="T97" fmla="*/ 747 h 958"/>
                    <a:gd name="T98" fmla="*/ 647 w 1071"/>
                    <a:gd name="T99" fmla="*/ 794 h 958"/>
                    <a:gd name="T100" fmla="*/ 621 w 1071"/>
                    <a:gd name="T101" fmla="*/ 846 h 958"/>
                    <a:gd name="T102" fmla="*/ 510 w 1071"/>
                    <a:gd name="T103" fmla="*/ 900 h 958"/>
                    <a:gd name="T104" fmla="*/ 470 w 1071"/>
                    <a:gd name="T105" fmla="*/ 918 h 958"/>
                    <a:gd name="T106" fmla="*/ 432 w 1071"/>
                    <a:gd name="T107" fmla="*/ 918 h 958"/>
                    <a:gd name="T108" fmla="*/ 359 w 1071"/>
                    <a:gd name="T109" fmla="*/ 907 h 958"/>
                    <a:gd name="T110" fmla="*/ 263 w 1071"/>
                    <a:gd name="T111" fmla="*/ 897 h 958"/>
                    <a:gd name="T112" fmla="*/ 193 w 1071"/>
                    <a:gd name="T113" fmla="*/ 913 h 958"/>
                    <a:gd name="T114" fmla="*/ 155 w 1071"/>
                    <a:gd name="T115" fmla="*/ 942 h 958"/>
                    <a:gd name="T116" fmla="*/ 142 w 1071"/>
                    <a:gd name="T117" fmla="*/ 958 h 9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071" h="958">
                      <a:moveTo>
                        <a:pt x="142" y="958"/>
                      </a:moveTo>
                      <a:lnTo>
                        <a:pt x="142" y="958"/>
                      </a:lnTo>
                      <a:lnTo>
                        <a:pt x="138" y="954"/>
                      </a:lnTo>
                      <a:lnTo>
                        <a:pt x="132" y="943"/>
                      </a:lnTo>
                      <a:lnTo>
                        <a:pt x="127" y="938"/>
                      </a:lnTo>
                      <a:lnTo>
                        <a:pt x="122" y="933"/>
                      </a:lnTo>
                      <a:lnTo>
                        <a:pt x="118" y="930"/>
                      </a:lnTo>
                      <a:lnTo>
                        <a:pt x="114" y="928"/>
                      </a:lnTo>
                      <a:lnTo>
                        <a:pt x="114" y="928"/>
                      </a:lnTo>
                      <a:lnTo>
                        <a:pt x="109" y="928"/>
                      </a:lnTo>
                      <a:lnTo>
                        <a:pt x="106" y="927"/>
                      </a:lnTo>
                      <a:lnTo>
                        <a:pt x="103" y="925"/>
                      </a:lnTo>
                      <a:lnTo>
                        <a:pt x="101" y="923"/>
                      </a:lnTo>
                      <a:lnTo>
                        <a:pt x="99" y="920"/>
                      </a:lnTo>
                      <a:lnTo>
                        <a:pt x="98" y="916"/>
                      </a:lnTo>
                      <a:lnTo>
                        <a:pt x="98" y="913"/>
                      </a:lnTo>
                      <a:lnTo>
                        <a:pt x="98" y="909"/>
                      </a:lnTo>
                      <a:lnTo>
                        <a:pt x="98" y="909"/>
                      </a:lnTo>
                      <a:lnTo>
                        <a:pt x="99" y="902"/>
                      </a:lnTo>
                      <a:lnTo>
                        <a:pt x="100" y="897"/>
                      </a:lnTo>
                      <a:lnTo>
                        <a:pt x="100" y="895"/>
                      </a:lnTo>
                      <a:lnTo>
                        <a:pt x="100" y="892"/>
                      </a:lnTo>
                      <a:lnTo>
                        <a:pt x="95" y="883"/>
                      </a:lnTo>
                      <a:lnTo>
                        <a:pt x="95" y="883"/>
                      </a:lnTo>
                      <a:lnTo>
                        <a:pt x="89" y="874"/>
                      </a:lnTo>
                      <a:lnTo>
                        <a:pt x="85" y="868"/>
                      </a:lnTo>
                      <a:lnTo>
                        <a:pt x="84" y="866"/>
                      </a:lnTo>
                      <a:lnTo>
                        <a:pt x="84" y="863"/>
                      </a:lnTo>
                      <a:lnTo>
                        <a:pt x="85" y="859"/>
                      </a:lnTo>
                      <a:lnTo>
                        <a:pt x="86" y="856"/>
                      </a:lnTo>
                      <a:lnTo>
                        <a:pt x="86" y="856"/>
                      </a:lnTo>
                      <a:lnTo>
                        <a:pt x="90" y="851"/>
                      </a:lnTo>
                      <a:lnTo>
                        <a:pt x="91" y="849"/>
                      </a:lnTo>
                      <a:lnTo>
                        <a:pt x="92" y="846"/>
                      </a:lnTo>
                      <a:lnTo>
                        <a:pt x="92" y="844"/>
                      </a:lnTo>
                      <a:lnTo>
                        <a:pt x="91" y="841"/>
                      </a:lnTo>
                      <a:lnTo>
                        <a:pt x="86" y="831"/>
                      </a:lnTo>
                      <a:lnTo>
                        <a:pt x="86" y="831"/>
                      </a:lnTo>
                      <a:lnTo>
                        <a:pt x="76" y="816"/>
                      </a:lnTo>
                      <a:lnTo>
                        <a:pt x="70" y="808"/>
                      </a:lnTo>
                      <a:lnTo>
                        <a:pt x="63" y="799"/>
                      </a:lnTo>
                      <a:lnTo>
                        <a:pt x="56" y="792"/>
                      </a:lnTo>
                      <a:lnTo>
                        <a:pt x="48" y="785"/>
                      </a:lnTo>
                      <a:lnTo>
                        <a:pt x="41" y="781"/>
                      </a:lnTo>
                      <a:lnTo>
                        <a:pt x="36" y="780"/>
                      </a:lnTo>
                      <a:lnTo>
                        <a:pt x="31" y="780"/>
                      </a:lnTo>
                      <a:lnTo>
                        <a:pt x="31" y="780"/>
                      </a:lnTo>
                      <a:lnTo>
                        <a:pt x="16" y="779"/>
                      </a:lnTo>
                      <a:lnTo>
                        <a:pt x="6" y="777"/>
                      </a:lnTo>
                      <a:lnTo>
                        <a:pt x="2" y="775"/>
                      </a:lnTo>
                      <a:lnTo>
                        <a:pt x="1" y="773"/>
                      </a:lnTo>
                      <a:lnTo>
                        <a:pt x="0" y="770"/>
                      </a:lnTo>
                      <a:lnTo>
                        <a:pt x="1" y="767"/>
                      </a:lnTo>
                      <a:lnTo>
                        <a:pt x="1" y="767"/>
                      </a:lnTo>
                      <a:lnTo>
                        <a:pt x="3" y="760"/>
                      </a:lnTo>
                      <a:lnTo>
                        <a:pt x="4" y="754"/>
                      </a:lnTo>
                      <a:lnTo>
                        <a:pt x="5" y="749"/>
                      </a:lnTo>
                      <a:lnTo>
                        <a:pt x="4" y="741"/>
                      </a:lnTo>
                      <a:lnTo>
                        <a:pt x="4" y="741"/>
                      </a:lnTo>
                      <a:lnTo>
                        <a:pt x="4" y="738"/>
                      </a:lnTo>
                      <a:lnTo>
                        <a:pt x="6" y="732"/>
                      </a:lnTo>
                      <a:lnTo>
                        <a:pt x="9" y="727"/>
                      </a:lnTo>
                      <a:lnTo>
                        <a:pt x="13" y="722"/>
                      </a:lnTo>
                      <a:lnTo>
                        <a:pt x="23" y="711"/>
                      </a:lnTo>
                      <a:lnTo>
                        <a:pt x="34" y="701"/>
                      </a:lnTo>
                      <a:lnTo>
                        <a:pt x="34" y="701"/>
                      </a:lnTo>
                      <a:lnTo>
                        <a:pt x="45" y="694"/>
                      </a:lnTo>
                      <a:lnTo>
                        <a:pt x="56" y="687"/>
                      </a:lnTo>
                      <a:lnTo>
                        <a:pt x="60" y="685"/>
                      </a:lnTo>
                      <a:lnTo>
                        <a:pt x="63" y="682"/>
                      </a:lnTo>
                      <a:lnTo>
                        <a:pt x="65" y="680"/>
                      </a:lnTo>
                      <a:lnTo>
                        <a:pt x="65" y="677"/>
                      </a:lnTo>
                      <a:lnTo>
                        <a:pt x="65" y="677"/>
                      </a:lnTo>
                      <a:lnTo>
                        <a:pt x="65" y="672"/>
                      </a:lnTo>
                      <a:lnTo>
                        <a:pt x="63" y="669"/>
                      </a:lnTo>
                      <a:lnTo>
                        <a:pt x="58" y="660"/>
                      </a:lnTo>
                      <a:lnTo>
                        <a:pt x="51" y="652"/>
                      </a:lnTo>
                      <a:lnTo>
                        <a:pt x="49" y="646"/>
                      </a:lnTo>
                      <a:lnTo>
                        <a:pt x="48" y="641"/>
                      </a:lnTo>
                      <a:lnTo>
                        <a:pt x="48" y="641"/>
                      </a:lnTo>
                      <a:lnTo>
                        <a:pt x="48" y="635"/>
                      </a:lnTo>
                      <a:lnTo>
                        <a:pt x="49" y="627"/>
                      </a:lnTo>
                      <a:lnTo>
                        <a:pt x="52" y="621"/>
                      </a:lnTo>
                      <a:lnTo>
                        <a:pt x="56" y="613"/>
                      </a:lnTo>
                      <a:lnTo>
                        <a:pt x="61" y="606"/>
                      </a:lnTo>
                      <a:lnTo>
                        <a:pt x="65" y="598"/>
                      </a:lnTo>
                      <a:lnTo>
                        <a:pt x="72" y="592"/>
                      </a:lnTo>
                      <a:lnTo>
                        <a:pt x="77" y="585"/>
                      </a:lnTo>
                      <a:lnTo>
                        <a:pt x="77" y="585"/>
                      </a:lnTo>
                      <a:lnTo>
                        <a:pt x="87" y="577"/>
                      </a:lnTo>
                      <a:lnTo>
                        <a:pt x="90" y="572"/>
                      </a:lnTo>
                      <a:lnTo>
                        <a:pt x="91" y="570"/>
                      </a:lnTo>
                      <a:lnTo>
                        <a:pt x="92" y="567"/>
                      </a:lnTo>
                      <a:lnTo>
                        <a:pt x="91" y="564"/>
                      </a:lnTo>
                      <a:lnTo>
                        <a:pt x="88" y="559"/>
                      </a:lnTo>
                      <a:lnTo>
                        <a:pt x="85" y="554"/>
                      </a:lnTo>
                      <a:lnTo>
                        <a:pt x="85" y="554"/>
                      </a:lnTo>
                      <a:lnTo>
                        <a:pt x="80" y="549"/>
                      </a:lnTo>
                      <a:lnTo>
                        <a:pt x="76" y="543"/>
                      </a:lnTo>
                      <a:lnTo>
                        <a:pt x="72" y="531"/>
                      </a:lnTo>
                      <a:lnTo>
                        <a:pt x="68" y="520"/>
                      </a:lnTo>
                      <a:lnTo>
                        <a:pt x="68" y="509"/>
                      </a:lnTo>
                      <a:lnTo>
                        <a:pt x="68" y="509"/>
                      </a:lnTo>
                      <a:lnTo>
                        <a:pt x="68" y="501"/>
                      </a:lnTo>
                      <a:lnTo>
                        <a:pt x="68" y="499"/>
                      </a:lnTo>
                      <a:lnTo>
                        <a:pt x="68" y="497"/>
                      </a:lnTo>
                      <a:lnTo>
                        <a:pt x="70" y="496"/>
                      </a:lnTo>
                      <a:lnTo>
                        <a:pt x="73" y="496"/>
                      </a:lnTo>
                      <a:lnTo>
                        <a:pt x="86" y="495"/>
                      </a:lnTo>
                      <a:lnTo>
                        <a:pt x="86" y="495"/>
                      </a:lnTo>
                      <a:lnTo>
                        <a:pt x="93" y="495"/>
                      </a:lnTo>
                      <a:lnTo>
                        <a:pt x="102" y="493"/>
                      </a:lnTo>
                      <a:lnTo>
                        <a:pt x="108" y="489"/>
                      </a:lnTo>
                      <a:lnTo>
                        <a:pt x="115" y="485"/>
                      </a:lnTo>
                      <a:lnTo>
                        <a:pt x="120" y="481"/>
                      </a:lnTo>
                      <a:lnTo>
                        <a:pt x="123" y="475"/>
                      </a:lnTo>
                      <a:lnTo>
                        <a:pt x="125" y="470"/>
                      </a:lnTo>
                      <a:lnTo>
                        <a:pt x="127" y="465"/>
                      </a:lnTo>
                      <a:lnTo>
                        <a:pt x="127" y="465"/>
                      </a:lnTo>
                      <a:lnTo>
                        <a:pt x="125" y="453"/>
                      </a:lnTo>
                      <a:lnTo>
                        <a:pt x="123" y="442"/>
                      </a:lnTo>
                      <a:lnTo>
                        <a:pt x="123" y="438"/>
                      </a:lnTo>
                      <a:lnTo>
                        <a:pt x="123" y="434"/>
                      </a:lnTo>
                      <a:lnTo>
                        <a:pt x="124" y="431"/>
                      </a:lnTo>
                      <a:lnTo>
                        <a:pt x="127" y="430"/>
                      </a:lnTo>
                      <a:lnTo>
                        <a:pt x="127" y="430"/>
                      </a:lnTo>
                      <a:lnTo>
                        <a:pt x="130" y="430"/>
                      </a:lnTo>
                      <a:lnTo>
                        <a:pt x="133" y="428"/>
                      </a:lnTo>
                      <a:lnTo>
                        <a:pt x="136" y="426"/>
                      </a:lnTo>
                      <a:lnTo>
                        <a:pt x="139" y="423"/>
                      </a:lnTo>
                      <a:lnTo>
                        <a:pt x="142" y="418"/>
                      </a:lnTo>
                      <a:lnTo>
                        <a:pt x="144" y="413"/>
                      </a:lnTo>
                      <a:lnTo>
                        <a:pt x="145" y="407"/>
                      </a:lnTo>
                      <a:lnTo>
                        <a:pt x="146" y="399"/>
                      </a:lnTo>
                      <a:lnTo>
                        <a:pt x="146" y="399"/>
                      </a:lnTo>
                      <a:lnTo>
                        <a:pt x="147" y="391"/>
                      </a:lnTo>
                      <a:lnTo>
                        <a:pt x="149" y="382"/>
                      </a:lnTo>
                      <a:lnTo>
                        <a:pt x="155" y="367"/>
                      </a:lnTo>
                      <a:lnTo>
                        <a:pt x="159" y="355"/>
                      </a:lnTo>
                      <a:lnTo>
                        <a:pt x="160" y="350"/>
                      </a:lnTo>
                      <a:lnTo>
                        <a:pt x="160" y="346"/>
                      </a:lnTo>
                      <a:lnTo>
                        <a:pt x="160" y="346"/>
                      </a:lnTo>
                      <a:lnTo>
                        <a:pt x="160" y="342"/>
                      </a:lnTo>
                      <a:lnTo>
                        <a:pt x="161" y="340"/>
                      </a:lnTo>
                      <a:lnTo>
                        <a:pt x="163" y="337"/>
                      </a:lnTo>
                      <a:lnTo>
                        <a:pt x="166" y="334"/>
                      </a:lnTo>
                      <a:lnTo>
                        <a:pt x="180" y="323"/>
                      </a:lnTo>
                      <a:lnTo>
                        <a:pt x="180" y="323"/>
                      </a:lnTo>
                      <a:lnTo>
                        <a:pt x="189" y="316"/>
                      </a:lnTo>
                      <a:lnTo>
                        <a:pt x="201" y="309"/>
                      </a:lnTo>
                      <a:lnTo>
                        <a:pt x="211" y="302"/>
                      </a:lnTo>
                      <a:lnTo>
                        <a:pt x="216" y="300"/>
                      </a:lnTo>
                      <a:lnTo>
                        <a:pt x="220" y="299"/>
                      </a:lnTo>
                      <a:lnTo>
                        <a:pt x="220" y="299"/>
                      </a:lnTo>
                      <a:lnTo>
                        <a:pt x="225" y="298"/>
                      </a:lnTo>
                      <a:lnTo>
                        <a:pt x="229" y="296"/>
                      </a:lnTo>
                      <a:lnTo>
                        <a:pt x="230" y="293"/>
                      </a:lnTo>
                      <a:lnTo>
                        <a:pt x="230" y="288"/>
                      </a:lnTo>
                      <a:lnTo>
                        <a:pt x="230" y="288"/>
                      </a:lnTo>
                      <a:lnTo>
                        <a:pt x="229" y="285"/>
                      </a:lnTo>
                      <a:lnTo>
                        <a:pt x="227" y="282"/>
                      </a:lnTo>
                      <a:lnTo>
                        <a:pt x="220" y="274"/>
                      </a:lnTo>
                      <a:lnTo>
                        <a:pt x="217" y="270"/>
                      </a:lnTo>
                      <a:lnTo>
                        <a:pt x="214" y="265"/>
                      </a:lnTo>
                      <a:lnTo>
                        <a:pt x="211" y="259"/>
                      </a:lnTo>
                      <a:lnTo>
                        <a:pt x="210" y="254"/>
                      </a:lnTo>
                      <a:lnTo>
                        <a:pt x="210" y="254"/>
                      </a:lnTo>
                      <a:lnTo>
                        <a:pt x="210" y="243"/>
                      </a:lnTo>
                      <a:lnTo>
                        <a:pt x="208" y="235"/>
                      </a:lnTo>
                      <a:lnTo>
                        <a:pt x="207" y="231"/>
                      </a:lnTo>
                      <a:lnTo>
                        <a:pt x="205" y="229"/>
                      </a:lnTo>
                      <a:lnTo>
                        <a:pt x="203" y="227"/>
                      </a:lnTo>
                      <a:lnTo>
                        <a:pt x="200" y="226"/>
                      </a:lnTo>
                      <a:lnTo>
                        <a:pt x="200" y="226"/>
                      </a:lnTo>
                      <a:lnTo>
                        <a:pt x="179" y="224"/>
                      </a:lnTo>
                      <a:lnTo>
                        <a:pt x="168" y="222"/>
                      </a:lnTo>
                      <a:lnTo>
                        <a:pt x="165" y="220"/>
                      </a:lnTo>
                      <a:lnTo>
                        <a:pt x="163" y="217"/>
                      </a:lnTo>
                      <a:lnTo>
                        <a:pt x="163" y="217"/>
                      </a:lnTo>
                      <a:lnTo>
                        <a:pt x="161" y="213"/>
                      </a:lnTo>
                      <a:lnTo>
                        <a:pt x="159" y="210"/>
                      </a:lnTo>
                      <a:lnTo>
                        <a:pt x="158" y="209"/>
                      </a:lnTo>
                      <a:lnTo>
                        <a:pt x="156" y="209"/>
                      </a:lnTo>
                      <a:lnTo>
                        <a:pt x="153" y="209"/>
                      </a:lnTo>
                      <a:lnTo>
                        <a:pt x="150" y="211"/>
                      </a:lnTo>
                      <a:lnTo>
                        <a:pt x="150" y="211"/>
                      </a:lnTo>
                      <a:lnTo>
                        <a:pt x="138" y="222"/>
                      </a:lnTo>
                      <a:lnTo>
                        <a:pt x="134" y="224"/>
                      </a:lnTo>
                      <a:lnTo>
                        <a:pt x="131" y="225"/>
                      </a:lnTo>
                      <a:lnTo>
                        <a:pt x="127" y="226"/>
                      </a:lnTo>
                      <a:lnTo>
                        <a:pt x="122" y="226"/>
                      </a:lnTo>
                      <a:lnTo>
                        <a:pt x="122" y="226"/>
                      </a:lnTo>
                      <a:lnTo>
                        <a:pt x="115" y="225"/>
                      </a:lnTo>
                      <a:lnTo>
                        <a:pt x="110" y="225"/>
                      </a:lnTo>
                      <a:lnTo>
                        <a:pt x="107" y="223"/>
                      </a:lnTo>
                      <a:lnTo>
                        <a:pt x="106" y="220"/>
                      </a:lnTo>
                      <a:lnTo>
                        <a:pt x="106" y="220"/>
                      </a:lnTo>
                      <a:lnTo>
                        <a:pt x="104" y="216"/>
                      </a:lnTo>
                      <a:lnTo>
                        <a:pt x="102" y="214"/>
                      </a:lnTo>
                      <a:lnTo>
                        <a:pt x="98" y="213"/>
                      </a:lnTo>
                      <a:lnTo>
                        <a:pt x="92" y="213"/>
                      </a:lnTo>
                      <a:lnTo>
                        <a:pt x="92" y="213"/>
                      </a:lnTo>
                      <a:lnTo>
                        <a:pt x="85" y="213"/>
                      </a:lnTo>
                      <a:lnTo>
                        <a:pt x="74" y="211"/>
                      </a:lnTo>
                      <a:lnTo>
                        <a:pt x="65" y="210"/>
                      </a:lnTo>
                      <a:lnTo>
                        <a:pt x="63" y="209"/>
                      </a:lnTo>
                      <a:lnTo>
                        <a:pt x="63" y="208"/>
                      </a:lnTo>
                      <a:lnTo>
                        <a:pt x="63" y="207"/>
                      </a:lnTo>
                      <a:lnTo>
                        <a:pt x="63" y="207"/>
                      </a:lnTo>
                      <a:lnTo>
                        <a:pt x="68" y="202"/>
                      </a:lnTo>
                      <a:lnTo>
                        <a:pt x="73" y="195"/>
                      </a:lnTo>
                      <a:lnTo>
                        <a:pt x="75" y="187"/>
                      </a:lnTo>
                      <a:lnTo>
                        <a:pt x="76" y="181"/>
                      </a:lnTo>
                      <a:lnTo>
                        <a:pt x="76" y="181"/>
                      </a:lnTo>
                      <a:lnTo>
                        <a:pt x="76" y="179"/>
                      </a:lnTo>
                      <a:lnTo>
                        <a:pt x="74" y="178"/>
                      </a:lnTo>
                      <a:lnTo>
                        <a:pt x="72" y="177"/>
                      </a:lnTo>
                      <a:lnTo>
                        <a:pt x="68" y="177"/>
                      </a:lnTo>
                      <a:lnTo>
                        <a:pt x="60" y="177"/>
                      </a:lnTo>
                      <a:lnTo>
                        <a:pt x="50" y="177"/>
                      </a:lnTo>
                      <a:lnTo>
                        <a:pt x="50" y="177"/>
                      </a:lnTo>
                      <a:lnTo>
                        <a:pt x="39" y="178"/>
                      </a:lnTo>
                      <a:lnTo>
                        <a:pt x="30" y="179"/>
                      </a:lnTo>
                      <a:lnTo>
                        <a:pt x="25" y="179"/>
                      </a:lnTo>
                      <a:lnTo>
                        <a:pt x="22" y="179"/>
                      </a:lnTo>
                      <a:lnTo>
                        <a:pt x="20" y="177"/>
                      </a:lnTo>
                      <a:lnTo>
                        <a:pt x="20" y="173"/>
                      </a:lnTo>
                      <a:lnTo>
                        <a:pt x="20" y="173"/>
                      </a:lnTo>
                      <a:lnTo>
                        <a:pt x="20" y="170"/>
                      </a:lnTo>
                      <a:lnTo>
                        <a:pt x="22" y="166"/>
                      </a:lnTo>
                      <a:lnTo>
                        <a:pt x="27" y="157"/>
                      </a:lnTo>
                      <a:lnTo>
                        <a:pt x="29" y="152"/>
                      </a:lnTo>
                      <a:lnTo>
                        <a:pt x="30" y="148"/>
                      </a:lnTo>
                      <a:lnTo>
                        <a:pt x="30" y="143"/>
                      </a:lnTo>
                      <a:lnTo>
                        <a:pt x="29" y="138"/>
                      </a:lnTo>
                      <a:lnTo>
                        <a:pt x="29" y="138"/>
                      </a:lnTo>
                      <a:lnTo>
                        <a:pt x="24" y="127"/>
                      </a:lnTo>
                      <a:lnTo>
                        <a:pt x="19" y="112"/>
                      </a:lnTo>
                      <a:lnTo>
                        <a:pt x="16" y="97"/>
                      </a:lnTo>
                      <a:lnTo>
                        <a:pt x="14" y="89"/>
                      </a:lnTo>
                      <a:lnTo>
                        <a:pt x="14" y="83"/>
                      </a:lnTo>
                      <a:lnTo>
                        <a:pt x="14" y="83"/>
                      </a:lnTo>
                      <a:lnTo>
                        <a:pt x="14" y="71"/>
                      </a:lnTo>
                      <a:lnTo>
                        <a:pt x="14" y="62"/>
                      </a:lnTo>
                      <a:lnTo>
                        <a:pt x="13" y="55"/>
                      </a:lnTo>
                      <a:lnTo>
                        <a:pt x="10" y="52"/>
                      </a:lnTo>
                      <a:lnTo>
                        <a:pt x="8" y="49"/>
                      </a:lnTo>
                      <a:lnTo>
                        <a:pt x="8" y="49"/>
                      </a:lnTo>
                      <a:lnTo>
                        <a:pt x="6" y="45"/>
                      </a:lnTo>
                      <a:lnTo>
                        <a:pt x="5" y="43"/>
                      </a:lnTo>
                      <a:lnTo>
                        <a:pt x="5" y="41"/>
                      </a:lnTo>
                      <a:lnTo>
                        <a:pt x="5" y="39"/>
                      </a:lnTo>
                      <a:lnTo>
                        <a:pt x="6" y="38"/>
                      </a:lnTo>
                      <a:lnTo>
                        <a:pt x="8" y="37"/>
                      </a:lnTo>
                      <a:lnTo>
                        <a:pt x="10" y="37"/>
                      </a:lnTo>
                      <a:lnTo>
                        <a:pt x="14" y="38"/>
                      </a:lnTo>
                      <a:lnTo>
                        <a:pt x="14" y="38"/>
                      </a:lnTo>
                      <a:lnTo>
                        <a:pt x="23" y="44"/>
                      </a:lnTo>
                      <a:lnTo>
                        <a:pt x="27" y="45"/>
                      </a:lnTo>
                      <a:lnTo>
                        <a:pt x="28" y="44"/>
                      </a:lnTo>
                      <a:lnTo>
                        <a:pt x="28" y="42"/>
                      </a:lnTo>
                      <a:lnTo>
                        <a:pt x="28" y="42"/>
                      </a:lnTo>
                      <a:lnTo>
                        <a:pt x="29" y="37"/>
                      </a:lnTo>
                      <a:lnTo>
                        <a:pt x="30" y="29"/>
                      </a:lnTo>
                      <a:lnTo>
                        <a:pt x="32" y="26"/>
                      </a:lnTo>
                      <a:lnTo>
                        <a:pt x="34" y="24"/>
                      </a:lnTo>
                      <a:lnTo>
                        <a:pt x="37" y="23"/>
                      </a:lnTo>
                      <a:lnTo>
                        <a:pt x="41" y="23"/>
                      </a:lnTo>
                      <a:lnTo>
                        <a:pt x="41" y="23"/>
                      </a:lnTo>
                      <a:lnTo>
                        <a:pt x="52" y="29"/>
                      </a:lnTo>
                      <a:lnTo>
                        <a:pt x="65" y="37"/>
                      </a:lnTo>
                      <a:lnTo>
                        <a:pt x="73" y="39"/>
                      </a:lnTo>
                      <a:lnTo>
                        <a:pt x="79" y="41"/>
                      </a:lnTo>
                      <a:lnTo>
                        <a:pt x="85" y="42"/>
                      </a:lnTo>
                      <a:lnTo>
                        <a:pt x="87" y="41"/>
                      </a:lnTo>
                      <a:lnTo>
                        <a:pt x="89" y="40"/>
                      </a:lnTo>
                      <a:lnTo>
                        <a:pt x="89" y="40"/>
                      </a:lnTo>
                      <a:lnTo>
                        <a:pt x="91" y="37"/>
                      </a:lnTo>
                      <a:lnTo>
                        <a:pt x="93" y="34"/>
                      </a:lnTo>
                      <a:lnTo>
                        <a:pt x="93" y="31"/>
                      </a:lnTo>
                      <a:lnTo>
                        <a:pt x="93" y="28"/>
                      </a:lnTo>
                      <a:lnTo>
                        <a:pt x="91" y="23"/>
                      </a:lnTo>
                      <a:lnTo>
                        <a:pt x="89" y="17"/>
                      </a:lnTo>
                      <a:lnTo>
                        <a:pt x="89" y="17"/>
                      </a:lnTo>
                      <a:lnTo>
                        <a:pt x="89" y="16"/>
                      </a:lnTo>
                      <a:lnTo>
                        <a:pt x="90" y="15"/>
                      </a:lnTo>
                      <a:lnTo>
                        <a:pt x="93" y="12"/>
                      </a:lnTo>
                      <a:lnTo>
                        <a:pt x="100" y="10"/>
                      </a:lnTo>
                      <a:lnTo>
                        <a:pt x="106" y="7"/>
                      </a:lnTo>
                      <a:lnTo>
                        <a:pt x="122" y="2"/>
                      </a:lnTo>
                      <a:lnTo>
                        <a:pt x="130" y="0"/>
                      </a:lnTo>
                      <a:lnTo>
                        <a:pt x="136" y="0"/>
                      </a:lnTo>
                      <a:lnTo>
                        <a:pt x="136" y="0"/>
                      </a:lnTo>
                      <a:lnTo>
                        <a:pt x="142" y="0"/>
                      </a:lnTo>
                      <a:lnTo>
                        <a:pt x="146" y="1"/>
                      </a:lnTo>
                      <a:lnTo>
                        <a:pt x="151" y="2"/>
                      </a:lnTo>
                      <a:lnTo>
                        <a:pt x="156" y="5"/>
                      </a:lnTo>
                      <a:lnTo>
                        <a:pt x="164" y="11"/>
                      </a:lnTo>
                      <a:lnTo>
                        <a:pt x="173" y="21"/>
                      </a:lnTo>
                      <a:lnTo>
                        <a:pt x="173" y="21"/>
                      </a:lnTo>
                      <a:lnTo>
                        <a:pt x="181" y="30"/>
                      </a:lnTo>
                      <a:lnTo>
                        <a:pt x="187" y="36"/>
                      </a:lnTo>
                      <a:lnTo>
                        <a:pt x="193" y="40"/>
                      </a:lnTo>
                      <a:lnTo>
                        <a:pt x="201" y="43"/>
                      </a:lnTo>
                      <a:lnTo>
                        <a:pt x="210" y="46"/>
                      </a:lnTo>
                      <a:lnTo>
                        <a:pt x="222" y="50"/>
                      </a:lnTo>
                      <a:lnTo>
                        <a:pt x="236" y="52"/>
                      </a:lnTo>
                      <a:lnTo>
                        <a:pt x="236" y="52"/>
                      </a:lnTo>
                      <a:lnTo>
                        <a:pt x="263" y="56"/>
                      </a:lnTo>
                      <a:lnTo>
                        <a:pt x="284" y="62"/>
                      </a:lnTo>
                      <a:lnTo>
                        <a:pt x="291" y="63"/>
                      </a:lnTo>
                      <a:lnTo>
                        <a:pt x="298" y="64"/>
                      </a:lnTo>
                      <a:lnTo>
                        <a:pt x="302" y="63"/>
                      </a:lnTo>
                      <a:lnTo>
                        <a:pt x="304" y="62"/>
                      </a:lnTo>
                      <a:lnTo>
                        <a:pt x="304" y="62"/>
                      </a:lnTo>
                      <a:lnTo>
                        <a:pt x="306" y="59"/>
                      </a:lnTo>
                      <a:lnTo>
                        <a:pt x="308" y="57"/>
                      </a:lnTo>
                      <a:lnTo>
                        <a:pt x="310" y="56"/>
                      </a:lnTo>
                      <a:lnTo>
                        <a:pt x="313" y="56"/>
                      </a:lnTo>
                      <a:lnTo>
                        <a:pt x="316" y="57"/>
                      </a:lnTo>
                      <a:lnTo>
                        <a:pt x="318" y="58"/>
                      </a:lnTo>
                      <a:lnTo>
                        <a:pt x="320" y="62"/>
                      </a:lnTo>
                      <a:lnTo>
                        <a:pt x="321" y="65"/>
                      </a:lnTo>
                      <a:lnTo>
                        <a:pt x="321" y="65"/>
                      </a:lnTo>
                      <a:lnTo>
                        <a:pt x="323" y="68"/>
                      </a:lnTo>
                      <a:lnTo>
                        <a:pt x="324" y="70"/>
                      </a:lnTo>
                      <a:lnTo>
                        <a:pt x="327" y="72"/>
                      </a:lnTo>
                      <a:lnTo>
                        <a:pt x="329" y="73"/>
                      </a:lnTo>
                      <a:lnTo>
                        <a:pt x="335" y="73"/>
                      </a:lnTo>
                      <a:lnTo>
                        <a:pt x="344" y="72"/>
                      </a:lnTo>
                      <a:lnTo>
                        <a:pt x="344" y="72"/>
                      </a:lnTo>
                      <a:lnTo>
                        <a:pt x="348" y="73"/>
                      </a:lnTo>
                      <a:lnTo>
                        <a:pt x="353" y="74"/>
                      </a:lnTo>
                      <a:lnTo>
                        <a:pt x="366" y="80"/>
                      </a:lnTo>
                      <a:lnTo>
                        <a:pt x="379" y="88"/>
                      </a:lnTo>
                      <a:lnTo>
                        <a:pt x="393" y="98"/>
                      </a:lnTo>
                      <a:lnTo>
                        <a:pt x="393" y="98"/>
                      </a:lnTo>
                      <a:lnTo>
                        <a:pt x="401" y="102"/>
                      </a:lnTo>
                      <a:lnTo>
                        <a:pt x="409" y="107"/>
                      </a:lnTo>
                      <a:lnTo>
                        <a:pt x="418" y="110"/>
                      </a:lnTo>
                      <a:lnTo>
                        <a:pt x="427" y="113"/>
                      </a:lnTo>
                      <a:lnTo>
                        <a:pt x="435" y="114"/>
                      </a:lnTo>
                      <a:lnTo>
                        <a:pt x="445" y="114"/>
                      </a:lnTo>
                      <a:lnTo>
                        <a:pt x="452" y="113"/>
                      </a:lnTo>
                      <a:lnTo>
                        <a:pt x="460" y="112"/>
                      </a:lnTo>
                      <a:lnTo>
                        <a:pt x="460" y="112"/>
                      </a:lnTo>
                      <a:lnTo>
                        <a:pt x="473" y="107"/>
                      </a:lnTo>
                      <a:lnTo>
                        <a:pt x="482" y="105"/>
                      </a:lnTo>
                      <a:lnTo>
                        <a:pt x="486" y="105"/>
                      </a:lnTo>
                      <a:lnTo>
                        <a:pt x="489" y="105"/>
                      </a:lnTo>
                      <a:lnTo>
                        <a:pt x="492" y="107"/>
                      </a:lnTo>
                      <a:lnTo>
                        <a:pt x="495" y="110"/>
                      </a:lnTo>
                      <a:lnTo>
                        <a:pt x="495" y="110"/>
                      </a:lnTo>
                      <a:lnTo>
                        <a:pt x="502" y="119"/>
                      </a:lnTo>
                      <a:lnTo>
                        <a:pt x="508" y="126"/>
                      </a:lnTo>
                      <a:lnTo>
                        <a:pt x="511" y="129"/>
                      </a:lnTo>
                      <a:lnTo>
                        <a:pt x="516" y="131"/>
                      </a:lnTo>
                      <a:lnTo>
                        <a:pt x="521" y="132"/>
                      </a:lnTo>
                      <a:lnTo>
                        <a:pt x="528" y="131"/>
                      </a:lnTo>
                      <a:lnTo>
                        <a:pt x="528" y="131"/>
                      </a:lnTo>
                      <a:lnTo>
                        <a:pt x="534" y="128"/>
                      </a:lnTo>
                      <a:lnTo>
                        <a:pt x="539" y="126"/>
                      </a:lnTo>
                      <a:lnTo>
                        <a:pt x="548" y="120"/>
                      </a:lnTo>
                      <a:lnTo>
                        <a:pt x="552" y="119"/>
                      </a:lnTo>
                      <a:lnTo>
                        <a:pt x="557" y="117"/>
                      </a:lnTo>
                      <a:lnTo>
                        <a:pt x="561" y="119"/>
                      </a:lnTo>
                      <a:lnTo>
                        <a:pt x="566" y="122"/>
                      </a:lnTo>
                      <a:lnTo>
                        <a:pt x="566" y="122"/>
                      </a:lnTo>
                      <a:lnTo>
                        <a:pt x="578" y="131"/>
                      </a:lnTo>
                      <a:lnTo>
                        <a:pt x="591" y="140"/>
                      </a:lnTo>
                      <a:lnTo>
                        <a:pt x="599" y="144"/>
                      </a:lnTo>
                      <a:lnTo>
                        <a:pt x="606" y="146"/>
                      </a:lnTo>
                      <a:lnTo>
                        <a:pt x="614" y="149"/>
                      </a:lnTo>
                      <a:lnTo>
                        <a:pt x="621" y="149"/>
                      </a:lnTo>
                      <a:lnTo>
                        <a:pt x="621" y="149"/>
                      </a:lnTo>
                      <a:lnTo>
                        <a:pt x="629" y="148"/>
                      </a:lnTo>
                      <a:lnTo>
                        <a:pt x="637" y="149"/>
                      </a:lnTo>
                      <a:lnTo>
                        <a:pt x="646" y="150"/>
                      </a:lnTo>
                      <a:lnTo>
                        <a:pt x="653" y="152"/>
                      </a:lnTo>
                      <a:lnTo>
                        <a:pt x="661" y="155"/>
                      </a:lnTo>
                      <a:lnTo>
                        <a:pt x="665" y="158"/>
                      </a:lnTo>
                      <a:lnTo>
                        <a:pt x="668" y="164"/>
                      </a:lnTo>
                      <a:lnTo>
                        <a:pt x="670" y="166"/>
                      </a:lnTo>
                      <a:lnTo>
                        <a:pt x="670" y="168"/>
                      </a:lnTo>
                      <a:lnTo>
                        <a:pt x="670" y="168"/>
                      </a:lnTo>
                      <a:lnTo>
                        <a:pt x="667" y="173"/>
                      </a:lnTo>
                      <a:lnTo>
                        <a:pt x="666" y="178"/>
                      </a:lnTo>
                      <a:lnTo>
                        <a:pt x="662" y="183"/>
                      </a:lnTo>
                      <a:lnTo>
                        <a:pt x="662" y="185"/>
                      </a:lnTo>
                      <a:lnTo>
                        <a:pt x="663" y="186"/>
                      </a:lnTo>
                      <a:lnTo>
                        <a:pt x="666" y="187"/>
                      </a:lnTo>
                      <a:lnTo>
                        <a:pt x="672" y="188"/>
                      </a:lnTo>
                      <a:lnTo>
                        <a:pt x="672" y="188"/>
                      </a:lnTo>
                      <a:lnTo>
                        <a:pt x="682" y="192"/>
                      </a:lnTo>
                      <a:lnTo>
                        <a:pt x="690" y="196"/>
                      </a:lnTo>
                      <a:lnTo>
                        <a:pt x="695" y="200"/>
                      </a:lnTo>
                      <a:lnTo>
                        <a:pt x="703" y="205"/>
                      </a:lnTo>
                      <a:lnTo>
                        <a:pt x="703" y="205"/>
                      </a:lnTo>
                      <a:lnTo>
                        <a:pt x="711" y="209"/>
                      </a:lnTo>
                      <a:lnTo>
                        <a:pt x="719" y="212"/>
                      </a:lnTo>
                      <a:lnTo>
                        <a:pt x="724" y="215"/>
                      </a:lnTo>
                      <a:lnTo>
                        <a:pt x="727" y="216"/>
                      </a:lnTo>
                      <a:lnTo>
                        <a:pt x="727" y="218"/>
                      </a:lnTo>
                      <a:lnTo>
                        <a:pt x="727" y="218"/>
                      </a:lnTo>
                      <a:lnTo>
                        <a:pt x="727" y="222"/>
                      </a:lnTo>
                      <a:lnTo>
                        <a:pt x="728" y="225"/>
                      </a:lnTo>
                      <a:lnTo>
                        <a:pt x="732" y="231"/>
                      </a:lnTo>
                      <a:lnTo>
                        <a:pt x="735" y="234"/>
                      </a:lnTo>
                      <a:lnTo>
                        <a:pt x="739" y="237"/>
                      </a:lnTo>
                      <a:lnTo>
                        <a:pt x="744" y="238"/>
                      </a:lnTo>
                      <a:lnTo>
                        <a:pt x="748" y="238"/>
                      </a:lnTo>
                      <a:lnTo>
                        <a:pt x="748" y="238"/>
                      </a:lnTo>
                      <a:lnTo>
                        <a:pt x="757" y="238"/>
                      </a:lnTo>
                      <a:lnTo>
                        <a:pt x="763" y="238"/>
                      </a:lnTo>
                      <a:lnTo>
                        <a:pt x="765" y="239"/>
                      </a:lnTo>
                      <a:lnTo>
                        <a:pt x="767" y="240"/>
                      </a:lnTo>
                      <a:lnTo>
                        <a:pt x="768" y="241"/>
                      </a:lnTo>
                      <a:lnTo>
                        <a:pt x="770" y="243"/>
                      </a:lnTo>
                      <a:lnTo>
                        <a:pt x="770" y="243"/>
                      </a:lnTo>
                      <a:lnTo>
                        <a:pt x="771" y="246"/>
                      </a:lnTo>
                      <a:lnTo>
                        <a:pt x="773" y="249"/>
                      </a:lnTo>
                      <a:lnTo>
                        <a:pt x="776" y="252"/>
                      </a:lnTo>
                      <a:lnTo>
                        <a:pt x="781" y="254"/>
                      </a:lnTo>
                      <a:lnTo>
                        <a:pt x="788" y="256"/>
                      </a:lnTo>
                      <a:lnTo>
                        <a:pt x="795" y="257"/>
                      </a:lnTo>
                      <a:lnTo>
                        <a:pt x="805" y="257"/>
                      </a:lnTo>
                      <a:lnTo>
                        <a:pt x="818" y="257"/>
                      </a:lnTo>
                      <a:lnTo>
                        <a:pt x="818" y="257"/>
                      </a:lnTo>
                      <a:lnTo>
                        <a:pt x="850" y="256"/>
                      </a:lnTo>
                      <a:lnTo>
                        <a:pt x="853" y="255"/>
                      </a:lnTo>
                      <a:lnTo>
                        <a:pt x="854" y="255"/>
                      </a:lnTo>
                      <a:lnTo>
                        <a:pt x="856" y="253"/>
                      </a:lnTo>
                      <a:lnTo>
                        <a:pt x="856" y="251"/>
                      </a:lnTo>
                      <a:lnTo>
                        <a:pt x="856" y="251"/>
                      </a:lnTo>
                      <a:lnTo>
                        <a:pt x="856" y="246"/>
                      </a:lnTo>
                      <a:lnTo>
                        <a:pt x="857" y="244"/>
                      </a:lnTo>
                      <a:lnTo>
                        <a:pt x="858" y="244"/>
                      </a:lnTo>
                      <a:lnTo>
                        <a:pt x="863" y="244"/>
                      </a:lnTo>
                      <a:lnTo>
                        <a:pt x="872" y="248"/>
                      </a:lnTo>
                      <a:lnTo>
                        <a:pt x="872" y="248"/>
                      </a:lnTo>
                      <a:lnTo>
                        <a:pt x="885" y="254"/>
                      </a:lnTo>
                      <a:lnTo>
                        <a:pt x="900" y="263"/>
                      </a:lnTo>
                      <a:lnTo>
                        <a:pt x="906" y="267"/>
                      </a:lnTo>
                      <a:lnTo>
                        <a:pt x="913" y="271"/>
                      </a:lnTo>
                      <a:lnTo>
                        <a:pt x="917" y="275"/>
                      </a:lnTo>
                      <a:lnTo>
                        <a:pt x="919" y="280"/>
                      </a:lnTo>
                      <a:lnTo>
                        <a:pt x="919" y="280"/>
                      </a:lnTo>
                      <a:lnTo>
                        <a:pt x="922" y="286"/>
                      </a:lnTo>
                      <a:lnTo>
                        <a:pt x="926" y="289"/>
                      </a:lnTo>
                      <a:lnTo>
                        <a:pt x="932" y="293"/>
                      </a:lnTo>
                      <a:lnTo>
                        <a:pt x="940" y="295"/>
                      </a:lnTo>
                      <a:lnTo>
                        <a:pt x="940" y="295"/>
                      </a:lnTo>
                      <a:lnTo>
                        <a:pt x="949" y="298"/>
                      </a:lnTo>
                      <a:lnTo>
                        <a:pt x="953" y="301"/>
                      </a:lnTo>
                      <a:lnTo>
                        <a:pt x="957" y="305"/>
                      </a:lnTo>
                      <a:lnTo>
                        <a:pt x="958" y="308"/>
                      </a:lnTo>
                      <a:lnTo>
                        <a:pt x="958" y="308"/>
                      </a:lnTo>
                      <a:lnTo>
                        <a:pt x="959" y="312"/>
                      </a:lnTo>
                      <a:lnTo>
                        <a:pt x="962" y="314"/>
                      </a:lnTo>
                      <a:lnTo>
                        <a:pt x="963" y="315"/>
                      </a:lnTo>
                      <a:lnTo>
                        <a:pt x="965" y="315"/>
                      </a:lnTo>
                      <a:lnTo>
                        <a:pt x="971" y="312"/>
                      </a:lnTo>
                      <a:lnTo>
                        <a:pt x="971" y="312"/>
                      </a:lnTo>
                      <a:lnTo>
                        <a:pt x="973" y="311"/>
                      </a:lnTo>
                      <a:lnTo>
                        <a:pt x="977" y="310"/>
                      </a:lnTo>
                      <a:lnTo>
                        <a:pt x="985" y="311"/>
                      </a:lnTo>
                      <a:lnTo>
                        <a:pt x="991" y="313"/>
                      </a:lnTo>
                      <a:lnTo>
                        <a:pt x="993" y="314"/>
                      </a:lnTo>
                      <a:lnTo>
                        <a:pt x="994" y="315"/>
                      </a:lnTo>
                      <a:lnTo>
                        <a:pt x="994" y="315"/>
                      </a:lnTo>
                      <a:lnTo>
                        <a:pt x="995" y="316"/>
                      </a:lnTo>
                      <a:lnTo>
                        <a:pt x="999" y="318"/>
                      </a:lnTo>
                      <a:lnTo>
                        <a:pt x="1007" y="321"/>
                      </a:lnTo>
                      <a:lnTo>
                        <a:pt x="1016" y="321"/>
                      </a:lnTo>
                      <a:lnTo>
                        <a:pt x="1019" y="320"/>
                      </a:lnTo>
                      <a:lnTo>
                        <a:pt x="1021" y="318"/>
                      </a:lnTo>
                      <a:lnTo>
                        <a:pt x="1021" y="318"/>
                      </a:lnTo>
                      <a:lnTo>
                        <a:pt x="1022" y="316"/>
                      </a:lnTo>
                      <a:lnTo>
                        <a:pt x="1025" y="315"/>
                      </a:lnTo>
                      <a:lnTo>
                        <a:pt x="1033" y="314"/>
                      </a:lnTo>
                      <a:lnTo>
                        <a:pt x="1039" y="313"/>
                      </a:lnTo>
                      <a:lnTo>
                        <a:pt x="1042" y="312"/>
                      </a:lnTo>
                      <a:lnTo>
                        <a:pt x="1043" y="311"/>
                      </a:lnTo>
                      <a:lnTo>
                        <a:pt x="1043" y="311"/>
                      </a:lnTo>
                      <a:lnTo>
                        <a:pt x="1043" y="311"/>
                      </a:lnTo>
                      <a:lnTo>
                        <a:pt x="1045" y="311"/>
                      </a:lnTo>
                      <a:lnTo>
                        <a:pt x="1048" y="311"/>
                      </a:lnTo>
                      <a:lnTo>
                        <a:pt x="1059" y="316"/>
                      </a:lnTo>
                      <a:lnTo>
                        <a:pt x="1064" y="320"/>
                      </a:lnTo>
                      <a:lnTo>
                        <a:pt x="1068" y="323"/>
                      </a:lnTo>
                      <a:lnTo>
                        <a:pt x="1071" y="326"/>
                      </a:lnTo>
                      <a:lnTo>
                        <a:pt x="1071" y="327"/>
                      </a:lnTo>
                      <a:lnTo>
                        <a:pt x="1069" y="328"/>
                      </a:lnTo>
                      <a:lnTo>
                        <a:pt x="1069" y="328"/>
                      </a:lnTo>
                      <a:lnTo>
                        <a:pt x="1065" y="331"/>
                      </a:lnTo>
                      <a:lnTo>
                        <a:pt x="1062" y="334"/>
                      </a:lnTo>
                      <a:lnTo>
                        <a:pt x="1059" y="338"/>
                      </a:lnTo>
                      <a:lnTo>
                        <a:pt x="1059" y="341"/>
                      </a:lnTo>
                      <a:lnTo>
                        <a:pt x="1059" y="341"/>
                      </a:lnTo>
                      <a:lnTo>
                        <a:pt x="1059" y="349"/>
                      </a:lnTo>
                      <a:lnTo>
                        <a:pt x="1058" y="361"/>
                      </a:lnTo>
                      <a:lnTo>
                        <a:pt x="1057" y="369"/>
                      </a:lnTo>
                      <a:lnTo>
                        <a:pt x="1054" y="375"/>
                      </a:lnTo>
                      <a:lnTo>
                        <a:pt x="1050" y="382"/>
                      </a:lnTo>
                      <a:lnTo>
                        <a:pt x="1047" y="384"/>
                      </a:lnTo>
                      <a:lnTo>
                        <a:pt x="1045" y="385"/>
                      </a:lnTo>
                      <a:lnTo>
                        <a:pt x="1045" y="385"/>
                      </a:lnTo>
                      <a:lnTo>
                        <a:pt x="1007" y="401"/>
                      </a:lnTo>
                      <a:lnTo>
                        <a:pt x="988" y="410"/>
                      </a:lnTo>
                      <a:lnTo>
                        <a:pt x="980" y="414"/>
                      </a:lnTo>
                      <a:lnTo>
                        <a:pt x="975" y="418"/>
                      </a:lnTo>
                      <a:lnTo>
                        <a:pt x="975" y="418"/>
                      </a:lnTo>
                      <a:lnTo>
                        <a:pt x="971" y="423"/>
                      </a:lnTo>
                      <a:lnTo>
                        <a:pt x="966" y="426"/>
                      </a:lnTo>
                      <a:lnTo>
                        <a:pt x="954" y="431"/>
                      </a:lnTo>
                      <a:lnTo>
                        <a:pt x="943" y="435"/>
                      </a:lnTo>
                      <a:lnTo>
                        <a:pt x="931" y="436"/>
                      </a:lnTo>
                      <a:lnTo>
                        <a:pt x="931" y="436"/>
                      </a:lnTo>
                      <a:lnTo>
                        <a:pt x="920" y="436"/>
                      </a:lnTo>
                      <a:lnTo>
                        <a:pt x="910" y="437"/>
                      </a:lnTo>
                      <a:lnTo>
                        <a:pt x="900" y="439"/>
                      </a:lnTo>
                      <a:lnTo>
                        <a:pt x="888" y="442"/>
                      </a:lnTo>
                      <a:lnTo>
                        <a:pt x="888" y="442"/>
                      </a:lnTo>
                      <a:lnTo>
                        <a:pt x="868" y="450"/>
                      </a:lnTo>
                      <a:lnTo>
                        <a:pt x="844" y="460"/>
                      </a:lnTo>
                      <a:lnTo>
                        <a:pt x="833" y="466"/>
                      </a:lnTo>
                      <a:lnTo>
                        <a:pt x="824" y="471"/>
                      </a:lnTo>
                      <a:lnTo>
                        <a:pt x="822" y="474"/>
                      </a:lnTo>
                      <a:lnTo>
                        <a:pt x="820" y="477"/>
                      </a:lnTo>
                      <a:lnTo>
                        <a:pt x="820" y="479"/>
                      </a:lnTo>
                      <a:lnTo>
                        <a:pt x="821" y="481"/>
                      </a:lnTo>
                      <a:lnTo>
                        <a:pt x="821" y="481"/>
                      </a:lnTo>
                      <a:lnTo>
                        <a:pt x="829" y="488"/>
                      </a:lnTo>
                      <a:lnTo>
                        <a:pt x="833" y="494"/>
                      </a:lnTo>
                      <a:lnTo>
                        <a:pt x="833" y="496"/>
                      </a:lnTo>
                      <a:lnTo>
                        <a:pt x="833" y="498"/>
                      </a:lnTo>
                      <a:lnTo>
                        <a:pt x="831" y="499"/>
                      </a:lnTo>
                      <a:lnTo>
                        <a:pt x="828" y="500"/>
                      </a:lnTo>
                      <a:lnTo>
                        <a:pt x="828" y="500"/>
                      </a:lnTo>
                      <a:lnTo>
                        <a:pt x="824" y="500"/>
                      </a:lnTo>
                      <a:lnTo>
                        <a:pt x="822" y="500"/>
                      </a:lnTo>
                      <a:lnTo>
                        <a:pt x="818" y="498"/>
                      </a:lnTo>
                      <a:lnTo>
                        <a:pt x="817" y="498"/>
                      </a:lnTo>
                      <a:lnTo>
                        <a:pt x="816" y="499"/>
                      </a:lnTo>
                      <a:lnTo>
                        <a:pt x="814" y="500"/>
                      </a:lnTo>
                      <a:lnTo>
                        <a:pt x="811" y="503"/>
                      </a:lnTo>
                      <a:lnTo>
                        <a:pt x="811" y="503"/>
                      </a:lnTo>
                      <a:lnTo>
                        <a:pt x="808" y="509"/>
                      </a:lnTo>
                      <a:lnTo>
                        <a:pt x="803" y="515"/>
                      </a:lnTo>
                      <a:lnTo>
                        <a:pt x="787" y="530"/>
                      </a:lnTo>
                      <a:lnTo>
                        <a:pt x="768" y="546"/>
                      </a:lnTo>
                      <a:lnTo>
                        <a:pt x="752" y="560"/>
                      </a:lnTo>
                      <a:lnTo>
                        <a:pt x="752" y="560"/>
                      </a:lnTo>
                      <a:lnTo>
                        <a:pt x="747" y="568"/>
                      </a:lnTo>
                      <a:lnTo>
                        <a:pt x="742" y="575"/>
                      </a:lnTo>
                      <a:lnTo>
                        <a:pt x="733" y="589"/>
                      </a:lnTo>
                      <a:lnTo>
                        <a:pt x="727" y="600"/>
                      </a:lnTo>
                      <a:lnTo>
                        <a:pt x="723" y="604"/>
                      </a:lnTo>
                      <a:lnTo>
                        <a:pt x="719" y="607"/>
                      </a:lnTo>
                      <a:lnTo>
                        <a:pt x="719" y="607"/>
                      </a:lnTo>
                      <a:lnTo>
                        <a:pt x="716" y="609"/>
                      </a:lnTo>
                      <a:lnTo>
                        <a:pt x="713" y="612"/>
                      </a:lnTo>
                      <a:lnTo>
                        <a:pt x="709" y="616"/>
                      </a:lnTo>
                      <a:lnTo>
                        <a:pt x="708" y="622"/>
                      </a:lnTo>
                      <a:lnTo>
                        <a:pt x="706" y="634"/>
                      </a:lnTo>
                      <a:lnTo>
                        <a:pt x="706" y="646"/>
                      </a:lnTo>
                      <a:lnTo>
                        <a:pt x="706" y="646"/>
                      </a:lnTo>
                      <a:lnTo>
                        <a:pt x="708" y="664"/>
                      </a:lnTo>
                      <a:lnTo>
                        <a:pt x="709" y="672"/>
                      </a:lnTo>
                      <a:lnTo>
                        <a:pt x="713" y="682"/>
                      </a:lnTo>
                      <a:lnTo>
                        <a:pt x="715" y="690"/>
                      </a:lnTo>
                      <a:lnTo>
                        <a:pt x="719" y="698"/>
                      </a:lnTo>
                      <a:lnTo>
                        <a:pt x="723" y="704"/>
                      </a:lnTo>
                      <a:lnTo>
                        <a:pt x="729" y="709"/>
                      </a:lnTo>
                      <a:lnTo>
                        <a:pt x="729" y="709"/>
                      </a:lnTo>
                      <a:lnTo>
                        <a:pt x="738" y="714"/>
                      </a:lnTo>
                      <a:lnTo>
                        <a:pt x="744" y="717"/>
                      </a:lnTo>
                      <a:lnTo>
                        <a:pt x="745" y="717"/>
                      </a:lnTo>
                      <a:lnTo>
                        <a:pt x="745" y="720"/>
                      </a:lnTo>
                      <a:lnTo>
                        <a:pt x="739" y="724"/>
                      </a:lnTo>
                      <a:lnTo>
                        <a:pt x="739" y="724"/>
                      </a:lnTo>
                      <a:lnTo>
                        <a:pt x="735" y="726"/>
                      </a:lnTo>
                      <a:lnTo>
                        <a:pt x="730" y="729"/>
                      </a:lnTo>
                      <a:lnTo>
                        <a:pt x="717" y="735"/>
                      </a:lnTo>
                      <a:lnTo>
                        <a:pt x="710" y="737"/>
                      </a:lnTo>
                      <a:lnTo>
                        <a:pt x="705" y="740"/>
                      </a:lnTo>
                      <a:lnTo>
                        <a:pt x="701" y="743"/>
                      </a:lnTo>
                      <a:lnTo>
                        <a:pt x="699" y="747"/>
                      </a:lnTo>
                      <a:lnTo>
                        <a:pt x="699" y="747"/>
                      </a:lnTo>
                      <a:lnTo>
                        <a:pt x="696" y="751"/>
                      </a:lnTo>
                      <a:lnTo>
                        <a:pt x="693" y="755"/>
                      </a:lnTo>
                      <a:lnTo>
                        <a:pt x="687" y="760"/>
                      </a:lnTo>
                      <a:lnTo>
                        <a:pt x="678" y="766"/>
                      </a:lnTo>
                      <a:lnTo>
                        <a:pt x="668" y="770"/>
                      </a:lnTo>
                      <a:lnTo>
                        <a:pt x="668" y="770"/>
                      </a:lnTo>
                      <a:lnTo>
                        <a:pt x="663" y="772"/>
                      </a:lnTo>
                      <a:lnTo>
                        <a:pt x="659" y="777"/>
                      </a:lnTo>
                      <a:lnTo>
                        <a:pt x="654" y="781"/>
                      </a:lnTo>
                      <a:lnTo>
                        <a:pt x="650" y="787"/>
                      </a:lnTo>
                      <a:lnTo>
                        <a:pt x="647" y="794"/>
                      </a:lnTo>
                      <a:lnTo>
                        <a:pt x="645" y="801"/>
                      </a:lnTo>
                      <a:lnTo>
                        <a:pt x="643" y="809"/>
                      </a:lnTo>
                      <a:lnTo>
                        <a:pt x="642" y="817"/>
                      </a:lnTo>
                      <a:lnTo>
                        <a:pt x="642" y="817"/>
                      </a:lnTo>
                      <a:lnTo>
                        <a:pt x="640" y="832"/>
                      </a:lnTo>
                      <a:lnTo>
                        <a:pt x="638" y="838"/>
                      </a:lnTo>
                      <a:lnTo>
                        <a:pt x="636" y="841"/>
                      </a:lnTo>
                      <a:lnTo>
                        <a:pt x="634" y="844"/>
                      </a:lnTo>
                      <a:lnTo>
                        <a:pt x="631" y="845"/>
                      </a:lnTo>
                      <a:lnTo>
                        <a:pt x="627" y="846"/>
                      </a:lnTo>
                      <a:lnTo>
                        <a:pt x="621" y="846"/>
                      </a:lnTo>
                      <a:lnTo>
                        <a:pt x="621" y="846"/>
                      </a:lnTo>
                      <a:lnTo>
                        <a:pt x="607" y="846"/>
                      </a:lnTo>
                      <a:lnTo>
                        <a:pt x="591" y="845"/>
                      </a:lnTo>
                      <a:lnTo>
                        <a:pt x="582" y="846"/>
                      </a:lnTo>
                      <a:lnTo>
                        <a:pt x="574" y="847"/>
                      </a:lnTo>
                      <a:lnTo>
                        <a:pt x="566" y="851"/>
                      </a:lnTo>
                      <a:lnTo>
                        <a:pt x="559" y="854"/>
                      </a:lnTo>
                      <a:lnTo>
                        <a:pt x="559" y="854"/>
                      </a:lnTo>
                      <a:lnTo>
                        <a:pt x="544" y="866"/>
                      </a:lnTo>
                      <a:lnTo>
                        <a:pt x="528" y="878"/>
                      </a:lnTo>
                      <a:lnTo>
                        <a:pt x="521" y="885"/>
                      </a:lnTo>
                      <a:lnTo>
                        <a:pt x="515" y="893"/>
                      </a:lnTo>
                      <a:lnTo>
                        <a:pt x="510" y="900"/>
                      </a:lnTo>
                      <a:lnTo>
                        <a:pt x="507" y="909"/>
                      </a:lnTo>
                      <a:lnTo>
                        <a:pt x="507" y="909"/>
                      </a:lnTo>
                      <a:lnTo>
                        <a:pt x="503" y="922"/>
                      </a:lnTo>
                      <a:lnTo>
                        <a:pt x="501" y="926"/>
                      </a:lnTo>
                      <a:lnTo>
                        <a:pt x="499" y="928"/>
                      </a:lnTo>
                      <a:lnTo>
                        <a:pt x="496" y="929"/>
                      </a:lnTo>
                      <a:lnTo>
                        <a:pt x="494" y="929"/>
                      </a:lnTo>
                      <a:lnTo>
                        <a:pt x="491" y="929"/>
                      </a:lnTo>
                      <a:lnTo>
                        <a:pt x="488" y="927"/>
                      </a:lnTo>
                      <a:lnTo>
                        <a:pt x="488" y="927"/>
                      </a:lnTo>
                      <a:lnTo>
                        <a:pt x="476" y="921"/>
                      </a:lnTo>
                      <a:lnTo>
                        <a:pt x="470" y="918"/>
                      </a:lnTo>
                      <a:lnTo>
                        <a:pt x="461" y="917"/>
                      </a:lnTo>
                      <a:lnTo>
                        <a:pt x="461" y="917"/>
                      </a:lnTo>
                      <a:lnTo>
                        <a:pt x="457" y="918"/>
                      </a:lnTo>
                      <a:lnTo>
                        <a:pt x="453" y="920"/>
                      </a:lnTo>
                      <a:lnTo>
                        <a:pt x="449" y="923"/>
                      </a:lnTo>
                      <a:lnTo>
                        <a:pt x="446" y="926"/>
                      </a:lnTo>
                      <a:lnTo>
                        <a:pt x="444" y="927"/>
                      </a:lnTo>
                      <a:lnTo>
                        <a:pt x="441" y="926"/>
                      </a:lnTo>
                      <a:lnTo>
                        <a:pt x="441" y="926"/>
                      </a:lnTo>
                      <a:lnTo>
                        <a:pt x="438" y="925"/>
                      </a:lnTo>
                      <a:lnTo>
                        <a:pt x="436" y="923"/>
                      </a:lnTo>
                      <a:lnTo>
                        <a:pt x="432" y="918"/>
                      </a:lnTo>
                      <a:lnTo>
                        <a:pt x="430" y="917"/>
                      </a:lnTo>
                      <a:lnTo>
                        <a:pt x="427" y="915"/>
                      </a:lnTo>
                      <a:lnTo>
                        <a:pt x="422" y="914"/>
                      </a:lnTo>
                      <a:lnTo>
                        <a:pt x="417" y="913"/>
                      </a:lnTo>
                      <a:lnTo>
                        <a:pt x="417" y="913"/>
                      </a:lnTo>
                      <a:lnTo>
                        <a:pt x="387" y="913"/>
                      </a:lnTo>
                      <a:lnTo>
                        <a:pt x="374" y="912"/>
                      </a:lnTo>
                      <a:lnTo>
                        <a:pt x="368" y="911"/>
                      </a:lnTo>
                      <a:lnTo>
                        <a:pt x="366" y="909"/>
                      </a:lnTo>
                      <a:lnTo>
                        <a:pt x="366" y="909"/>
                      </a:lnTo>
                      <a:lnTo>
                        <a:pt x="364" y="908"/>
                      </a:lnTo>
                      <a:lnTo>
                        <a:pt x="359" y="907"/>
                      </a:lnTo>
                      <a:lnTo>
                        <a:pt x="345" y="906"/>
                      </a:lnTo>
                      <a:lnTo>
                        <a:pt x="330" y="906"/>
                      </a:lnTo>
                      <a:lnTo>
                        <a:pt x="323" y="904"/>
                      </a:lnTo>
                      <a:lnTo>
                        <a:pt x="318" y="902"/>
                      </a:lnTo>
                      <a:lnTo>
                        <a:pt x="318" y="902"/>
                      </a:lnTo>
                      <a:lnTo>
                        <a:pt x="313" y="898"/>
                      </a:lnTo>
                      <a:lnTo>
                        <a:pt x="308" y="896"/>
                      </a:lnTo>
                      <a:lnTo>
                        <a:pt x="301" y="895"/>
                      </a:lnTo>
                      <a:lnTo>
                        <a:pt x="287" y="895"/>
                      </a:lnTo>
                      <a:lnTo>
                        <a:pt x="287" y="895"/>
                      </a:lnTo>
                      <a:lnTo>
                        <a:pt x="266" y="896"/>
                      </a:lnTo>
                      <a:lnTo>
                        <a:pt x="263" y="897"/>
                      </a:lnTo>
                      <a:lnTo>
                        <a:pt x="260" y="900"/>
                      </a:lnTo>
                      <a:lnTo>
                        <a:pt x="260" y="900"/>
                      </a:lnTo>
                      <a:lnTo>
                        <a:pt x="252" y="908"/>
                      </a:lnTo>
                      <a:lnTo>
                        <a:pt x="249" y="909"/>
                      </a:lnTo>
                      <a:lnTo>
                        <a:pt x="245" y="910"/>
                      </a:lnTo>
                      <a:lnTo>
                        <a:pt x="245" y="910"/>
                      </a:lnTo>
                      <a:lnTo>
                        <a:pt x="241" y="910"/>
                      </a:lnTo>
                      <a:lnTo>
                        <a:pt x="238" y="912"/>
                      </a:lnTo>
                      <a:lnTo>
                        <a:pt x="236" y="913"/>
                      </a:lnTo>
                      <a:lnTo>
                        <a:pt x="231" y="913"/>
                      </a:lnTo>
                      <a:lnTo>
                        <a:pt x="231" y="913"/>
                      </a:lnTo>
                      <a:lnTo>
                        <a:pt x="193" y="913"/>
                      </a:lnTo>
                      <a:lnTo>
                        <a:pt x="193" y="913"/>
                      </a:lnTo>
                      <a:lnTo>
                        <a:pt x="181" y="918"/>
                      </a:lnTo>
                      <a:lnTo>
                        <a:pt x="173" y="925"/>
                      </a:lnTo>
                      <a:lnTo>
                        <a:pt x="170" y="928"/>
                      </a:lnTo>
                      <a:lnTo>
                        <a:pt x="167" y="930"/>
                      </a:lnTo>
                      <a:lnTo>
                        <a:pt x="167" y="930"/>
                      </a:lnTo>
                      <a:lnTo>
                        <a:pt x="166" y="940"/>
                      </a:lnTo>
                      <a:lnTo>
                        <a:pt x="165" y="942"/>
                      </a:lnTo>
                      <a:lnTo>
                        <a:pt x="162" y="942"/>
                      </a:lnTo>
                      <a:lnTo>
                        <a:pt x="162" y="942"/>
                      </a:lnTo>
                      <a:lnTo>
                        <a:pt x="157" y="942"/>
                      </a:lnTo>
                      <a:lnTo>
                        <a:pt x="155" y="942"/>
                      </a:lnTo>
                      <a:lnTo>
                        <a:pt x="152" y="943"/>
                      </a:lnTo>
                      <a:lnTo>
                        <a:pt x="151" y="947"/>
                      </a:lnTo>
                      <a:lnTo>
                        <a:pt x="151" y="947"/>
                      </a:lnTo>
                      <a:lnTo>
                        <a:pt x="150" y="951"/>
                      </a:lnTo>
                      <a:lnTo>
                        <a:pt x="148" y="952"/>
                      </a:lnTo>
                      <a:lnTo>
                        <a:pt x="146" y="952"/>
                      </a:lnTo>
                      <a:lnTo>
                        <a:pt x="145" y="952"/>
                      </a:lnTo>
                      <a:lnTo>
                        <a:pt x="145" y="953"/>
                      </a:lnTo>
                      <a:lnTo>
                        <a:pt x="145" y="953"/>
                      </a:lnTo>
                      <a:lnTo>
                        <a:pt x="144" y="956"/>
                      </a:lnTo>
                      <a:lnTo>
                        <a:pt x="143" y="957"/>
                      </a:lnTo>
                      <a:lnTo>
                        <a:pt x="142" y="958"/>
                      </a:lnTo>
                      <a:lnTo>
                        <a:pt x="142" y="95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01" name="Freeform 129">
                  <a:extLst>
                    <a:ext uri="{FF2B5EF4-FFF2-40B4-BE49-F238E27FC236}">
                      <a16:creationId xmlns:a16="http://schemas.microsoft.com/office/drawing/2014/main" id="{4D25A6AD-D9D7-49D9-9D23-247C90429C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76" y="3936"/>
                  <a:ext cx="26" cy="23"/>
                </a:xfrm>
                <a:custGeom>
                  <a:avLst/>
                  <a:gdLst>
                    <a:gd name="T0" fmla="*/ 24 w 26"/>
                    <a:gd name="T1" fmla="*/ 4 h 23"/>
                    <a:gd name="T2" fmla="*/ 24 w 26"/>
                    <a:gd name="T3" fmla="*/ 4 h 23"/>
                    <a:gd name="T4" fmla="*/ 21 w 26"/>
                    <a:gd name="T5" fmla="*/ 3 h 23"/>
                    <a:gd name="T6" fmla="*/ 19 w 26"/>
                    <a:gd name="T7" fmla="*/ 4 h 23"/>
                    <a:gd name="T8" fmla="*/ 19 w 26"/>
                    <a:gd name="T9" fmla="*/ 6 h 23"/>
                    <a:gd name="T10" fmla="*/ 18 w 26"/>
                    <a:gd name="T11" fmla="*/ 8 h 23"/>
                    <a:gd name="T12" fmla="*/ 18 w 26"/>
                    <a:gd name="T13" fmla="*/ 8 h 23"/>
                    <a:gd name="T14" fmla="*/ 18 w 26"/>
                    <a:gd name="T15" fmla="*/ 10 h 23"/>
                    <a:gd name="T16" fmla="*/ 17 w 26"/>
                    <a:gd name="T17" fmla="*/ 10 h 23"/>
                    <a:gd name="T18" fmla="*/ 14 w 26"/>
                    <a:gd name="T19" fmla="*/ 11 h 23"/>
                    <a:gd name="T20" fmla="*/ 12 w 26"/>
                    <a:gd name="T21" fmla="*/ 11 h 23"/>
                    <a:gd name="T22" fmla="*/ 11 w 26"/>
                    <a:gd name="T23" fmla="*/ 12 h 23"/>
                    <a:gd name="T24" fmla="*/ 11 w 26"/>
                    <a:gd name="T25" fmla="*/ 13 h 23"/>
                    <a:gd name="T26" fmla="*/ 11 w 26"/>
                    <a:gd name="T27" fmla="*/ 13 h 23"/>
                    <a:gd name="T28" fmla="*/ 9 w 26"/>
                    <a:gd name="T29" fmla="*/ 17 h 23"/>
                    <a:gd name="T30" fmla="*/ 7 w 26"/>
                    <a:gd name="T31" fmla="*/ 22 h 23"/>
                    <a:gd name="T32" fmla="*/ 5 w 26"/>
                    <a:gd name="T33" fmla="*/ 23 h 23"/>
                    <a:gd name="T34" fmla="*/ 3 w 26"/>
                    <a:gd name="T35" fmla="*/ 23 h 23"/>
                    <a:gd name="T36" fmla="*/ 2 w 26"/>
                    <a:gd name="T37" fmla="*/ 23 h 23"/>
                    <a:gd name="T38" fmla="*/ 0 w 26"/>
                    <a:gd name="T39" fmla="*/ 21 h 23"/>
                    <a:gd name="T40" fmla="*/ 0 w 26"/>
                    <a:gd name="T41" fmla="*/ 21 h 23"/>
                    <a:gd name="T42" fmla="*/ 0 w 26"/>
                    <a:gd name="T43" fmla="*/ 16 h 23"/>
                    <a:gd name="T44" fmla="*/ 3 w 26"/>
                    <a:gd name="T45" fmla="*/ 14 h 23"/>
                    <a:gd name="T46" fmla="*/ 4 w 26"/>
                    <a:gd name="T47" fmla="*/ 12 h 23"/>
                    <a:gd name="T48" fmla="*/ 5 w 26"/>
                    <a:gd name="T49" fmla="*/ 9 h 23"/>
                    <a:gd name="T50" fmla="*/ 5 w 26"/>
                    <a:gd name="T51" fmla="*/ 9 h 23"/>
                    <a:gd name="T52" fmla="*/ 5 w 26"/>
                    <a:gd name="T53" fmla="*/ 6 h 23"/>
                    <a:gd name="T54" fmla="*/ 6 w 26"/>
                    <a:gd name="T55" fmla="*/ 2 h 23"/>
                    <a:gd name="T56" fmla="*/ 9 w 26"/>
                    <a:gd name="T57" fmla="*/ 1 h 23"/>
                    <a:gd name="T58" fmla="*/ 13 w 26"/>
                    <a:gd name="T59" fmla="*/ 0 h 23"/>
                    <a:gd name="T60" fmla="*/ 13 w 26"/>
                    <a:gd name="T61" fmla="*/ 0 h 23"/>
                    <a:gd name="T62" fmla="*/ 22 w 26"/>
                    <a:gd name="T63" fmla="*/ 0 h 23"/>
                    <a:gd name="T64" fmla="*/ 24 w 26"/>
                    <a:gd name="T65" fmla="*/ 0 h 23"/>
                    <a:gd name="T66" fmla="*/ 25 w 26"/>
                    <a:gd name="T67" fmla="*/ 1 h 23"/>
                    <a:gd name="T68" fmla="*/ 25 w 26"/>
                    <a:gd name="T69" fmla="*/ 1 h 23"/>
                    <a:gd name="T70" fmla="*/ 26 w 26"/>
                    <a:gd name="T71" fmla="*/ 2 h 23"/>
                    <a:gd name="T72" fmla="*/ 25 w 26"/>
                    <a:gd name="T73" fmla="*/ 3 h 23"/>
                    <a:gd name="T74" fmla="*/ 24 w 26"/>
                    <a:gd name="T75" fmla="*/ 4 h 23"/>
                    <a:gd name="T76" fmla="*/ 24 w 26"/>
                    <a:gd name="T77" fmla="*/ 4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26" h="23">
                      <a:moveTo>
                        <a:pt x="24" y="4"/>
                      </a:moveTo>
                      <a:lnTo>
                        <a:pt x="24" y="4"/>
                      </a:lnTo>
                      <a:lnTo>
                        <a:pt x="21" y="3"/>
                      </a:lnTo>
                      <a:lnTo>
                        <a:pt x="19" y="4"/>
                      </a:lnTo>
                      <a:lnTo>
                        <a:pt x="19" y="6"/>
                      </a:lnTo>
                      <a:lnTo>
                        <a:pt x="18" y="8"/>
                      </a:lnTo>
                      <a:lnTo>
                        <a:pt x="18" y="8"/>
                      </a:lnTo>
                      <a:lnTo>
                        <a:pt x="18" y="10"/>
                      </a:lnTo>
                      <a:lnTo>
                        <a:pt x="17" y="10"/>
                      </a:lnTo>
                      <a:lnTo>
                        <a:pt x="14" y="11"/>
                      </a:lnTo>
                      <a:lnTo>
                        <a:pt x="12" y="11"/>
                      </a:lnTo>
                      <a:lnTo>
                        <a:pt x="11" y="12"/>
                      </a:lnTo>
                      <a:lnTo>
                        <a:pt x="11" y="13"/>
                      </a:lnTo>
                      <a:lnTo>
                        <a:pt x="11" y="13"/>
                      </a:lnTo>
                      <a:lnTo>
                        <a:pt x="9" y="17"/>
                      </a:lnTo>
                      <a:lnTo>
                        <a:pt x="7" y="22"/>
                      </a:lnTo>
                      <a:lnTo>
                        <a:pt x="5" y="23"/>
                      </a:lnTo>
                      <a:lnTo>
                        <a:pt x="3" y="23"/>
                      </a:lnTo>
                      <a:lnTo>
                        <a:pt x="2" y="23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0" y="16"/>
                      </a:lnTo>
                      <a:lnTo>
                        <a:pt x="3" y="14"/>
                      </a:lnTo>
                      <a:lnTo>
                        <a:pt x="4" y="12"/>
                      </a:lnTo>
                      <a:lnTo>
                        <a:pt x="5" y="9"/>
                      </a:lnTo>
                      <a:lnTo>
                        <a:pt x="5" y="9"/>
                      </a:lnTo>
                      <a:lnTo>
                        <a:pt x="5" y="6"/>
                      </a:lnTo>
                      <a:lnTo>
                        <a:pt x="6" y="2"/>
                      </a:lnTo>
                      <a:lnTo>
                        <a:pt x="9" y="1"/>
                      </a:lnTo>
                      <a:lnTo>
                        <a:pt x="13" y="0"/>
                      </a:lnTo>
                      <a:lnTo>
                        <a:pt x="13" y="0"/>
                      </a:lnTo>
                      <a:lnTo>
                        <a:pt x="22" y="0"/>
                      </a:lnTo>
                      <a:lnTo>
                        <a:pt x="24" y="0"/>
                      </a:lnTo>
                      <a:lnTo>
                        <a:pt x="25" y="1"/>
                      </a:lnTo>
                      <a:lnTo>
                        <a:pt x="25" y="1"/>
                      </a:lnTo>
                      <a:lnTo>
                        <a:pt x="26" y="2"/>
                      </a:lnTo>
                      <a:lnTo>
                        <a:pt x="25" y="3"/>
                      </a:lnTo>
                      <a:lnTo>
                        <a:pt x="24" y="4"/>
                      </a:lnTo>
                      <a:lnTo>
                        <a:pt x="24" y="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02" name="Freeform 130">
                  <a:extLst>
                    <a:ext uri="{FF2B5EF4-FFF2-40B4-BE49-F238E27FC236}">
                      <a16:creationId xmlns:a16="http://schemas.microsoft.com/office/drawing/2014/main" id="{0D4CDB3D-BD8B-4C2D-8A4F-7C4839DEC2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89" y="3849"/>
                  <a:ext cx="93" cy="70"/>
                </a:xfrm>
                <a:custGeom>
                  <a:avLst/>
                  <a:gdLst>
                    <a:gd name="T0" fmla="*/ 0 w 93"/>
                    <a:gd name="T1" fmla="*/ 40 h 70"/>
                    <a:gd name="T2" fmla="*/ 7 w 93"/>
                    <a:gd name="T3" fmla="*/ 40 h 70"/>
                    <a:gd name="T4" fmla="*/ 11 w 93"/>
                    <a:gd name="T5" fmla="*/ 38 h 70"/>
                    <a:gd name="T6" fmla="*/ 15 w 93"/>
                    <a:gd name="T7" fmla="*/ 36 h 70"/>
                    <a:gd name="T8" fmla="*/ 24 w 93"/>
                    <a:gd name="T9" fmla="*/ 38 h 70"/>
                    <a:gd name="T10" fmla="*/ 26 w 93"/>
                    <a:gd name="T11" fmla="*/ 42 h 70"/>
                    <a:gd name="T12" fmla="*/ 27 w 93"/>
                    <a:gd name="T13" fmla="*/ 46 h 70"/>
                    <a:gd name="T14" fmla="*/ 30 w 93"/>
                    <a:gd name="T15" fmla="*/ 53 h 70"/>
                    <a:gd name="T16" fmla="*/ 34 w 93"/>
                    <a:gd name="T17" fmla="*/ 54 h 70"/>
                    <a:gd name="T18" fmla="*/ 38 w 93"/>
                    <a:gd name="T19" fmla="*/ 57 h 70"/>
                    <a:gd name="T20" fmla="*/ 38 w 93"/>
                    <a:gd name="T21" fmla="*/ 64 h 70"/>
                    <a:gd name="T22" fmla="*/ 41 w 93"/>
                    <a:gd name="T23" fmla="*/ 65 h 70"/>
                    <a:gd name="T24" fmla="*/ 53 w 93"/>
                    <a:gd name="T25" fmla="*/ 64 h 70"/>
                    <a:gd name="T26" fmla="*/ 56 w 93"/>
                    <a:gd name="T27" fmla="*/ 66 h 70"/>
                    <a:gd name="T28" fmla="*/ 57 w 93"/>
                    <a:gd name="T29" fmla="*/ 69 h 70"/>
                    <a:gd name="T30" fmla="*/ 64 w 93"/>
                    <a:gd name="T31" fmla="*/ 69 h 70"/>
                    <a:gd name="T32" fmla="*/ 69 w 93"/>
                    <a:gd name="T33" fmla="*/ 66 h 70"/>
                    <a:gd name="T34" fmla="*/ 79 w 93"/>
                    <a:gd name="T35" fmla="*/ 52 h 70"/>
                    <a:gd name="T36" fmla="*/ 86 w 93"/>
                    <a:gd name="T37" fmla="*/ 40 h 70"/>
                    <a:gd name="T38" fmla="*/ 90 w 93"/>
                    <a:gd name="T39" fmla="*/ 38 h 70"/>
                    <a:gd name="T40" fmla="*/ 92 w 93"/>
                    <a:gd name="T41" fmla="*/ 32 h 70"/>
                    <a:gd name="T42" fmla="*/ 93 w 93"/>
                    <a:gd name="T43" fmla="*/ 29 h 70"/>
                    <a:gd name="T44" fmla="*/ 91 w 93"/>
                    <a:gd name="T45" fmla="*/ 25 h 70"/>
                    <a:gd name="T46" fmla="*/ 82 w 93"/>
                    <a:gd name="T47" fmla="*/ 25 h 70"/>
                    <a:gd name="T48" fmla="*/ 77 w 93"/>
                    <a:gd name="T49" fmla="*/ 26 h 70"/>
                    <a:gd name="T50" fmla="*/ 69 w 93"/>
                    <a:gd name="T51" fmla="*/ 25 h 70"/>
                    <a:gd name="T52" fmla="*/ 67 w 93"/>
                    <a:gd name="T53" fmla="*/ 22 h 70"/>
                    <a:gd name="T54" fmla="*/ 67 w 93"/>
                    <a:gd name="T55" fmla="*/ 17 h 70"/>
                    <a:gd name="T56" fmla="*/ 66 w 93"/>
                    <a:gd name="T57" fmla="*/ 11 h 70"/>
                    <a:gd name="T58" fmla="*/ 67 w 93"/>
                    <a:gd name="T59" fmla="*/ 10 h 70"/>
                    <a:gd name="T60" fmla="*/ 70 w 93"/>
                    <a:gd name="T61" fmla="*/ 5 h 70"/>
                    <a:gd name="T62" fmla="*/ 69 w 93"/>
                    <a:gd name="T63" fmla="*/ 2 h 70"/>
                    <a:gd name="T64" fmla="*/ 66 w 93"/>
                    <a:gd name="T65" fmla="*/ 1 h 70"/>
                    <a:gd name="T66" fmla="*/ 58 w 93"/>
                    <a:gd name="T67" fmla="*/ 0 h 70"/>
                    <a:gd name="T68" fmla="*/ 54 w 93"/>
                    <a:gd name="T69" fmla="*/ 2 h 70"/>
                    <a:gd name="T70" fmla="*/ 44 w 93"/>
                    <a:gd name="T71" fmla="*/ 11 h 70"/>
                    <a:gd name="T72" fmla="*/ 43 w 93"/>
                    <a:gd name="T73" fmla="*/ 14 h 70"/>
                    <a:gd name="T74" fmla="*/ 41 w 93"/>
                    <a:gd name="T75" fmla="*/ 18 h 70"/>
                    <a:gd name="T76" fmla="*/ 36 w 93"/>
                    <a:gd name="T77" fmla="*/ 19 h 70"/>
                    <a:gd name="T78" fmla="*/ 32 w 93"/>
                    <a:gd name="T79" fmla="*/ 23 h 70"/>
                    <a:gd name="T80" fmla="*/ 26 w 93"/>
                    <a:gd name="T81" fmla="*/ 24 h 70"/>
                    <a:gd name="T82" fmla="*/ 23 w 93"/>
                    <a:gd name="T83" fmla="*/ 25 h 70"/>
                    <a:gd name="T84" fmla="*/ 20 w 93"/>
                    <a:gd name="T85" fmla="*/ 28 h 70"/>
                    <a:gd name="T86" fmla="*/ 18 w 93"/>
                    <a:gd name="T87" fmla="*/ 28 h 70"/>
                    <a:gd name="T88" fmla="*/ 8 w 93"/>
                    <a:gd name="T89" fmla="*/ 30 h 70"/>
                    <a:gd name="T90" fmla="*/ 7 w 93"/>
                    <a:gd name="T91" fmla="*/ 32 h 70"/>
                    <a:gd name="T92" fmla="*/ 4 w 93"/>
                    <a:gd name="T93" fmla="*/ 34 h 70"/>
                    <a:gd name="T94" fmla="*/ 0 w 93"/>
                    <a:gd name="T95" fmla="*/ 36 h 70"/>
                    <a:gd name="T96" fmla="*/ 0 w 93"/>
                    <a:gd name="T97" fmla="*/ 4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93" h="70">
                      <a:moveTo>
                        <a:pt x="0" y="40"/>
                      </a:moveTo>
                      <a:lnTo>
                        <a:pt x="0" y="40"/>
                      </a:lnTo>
                      <a:lnTo>
                        <a:pt x="4" y="40"/>
                      </a:lnTo>
                      <a:lnTo>
                        <a:pt x="7" y="40"/>
                      </a:lnTo>
                      <a:lnTo>
                        <a:pt x="11" y="38"/>
                      </a:lnTo>
                      <a:lnTo>
                        <a:pt x="11" y="38"/>
                      </a:lnTo>
                      <a:lnTo>
                        <a:pt x="13" y="36"/>
                      </a:lnTo>
                      <a:lnTo>
                        <a:pt x="15" y="36"/>
                      </a:lnTo>
                      <a:lnTo>
                        <a:pt x="20" y="36"/>
                      </a:lnTo>
                      <a:lnTo>
                        <a:pt x="24" y="38"/>
                      </a:lnTo>
                      <a:lnTo>
                        <a:pt x="25" y="40"/>
                      </a:lnTo>
                      <a:lnTo>
                        <a:pt x="26" y="42"/>
                      </a:lnTo>
                      <a:lnTo>
                        <a:pt x="26" y="42"/>
                      </a:lnTo>
                      <a:lnTo>
                        <a:pt x="27" y="46"/>
                      </a:lnTo>
                      <a:lnTo>
                        <a:pt x="28" y="51"/>
                      </a:lnTo>
                      <a:lnTo>
                        <a:pt x="30" y="53"/>
                      </a:lnTo>
                      <a:lnTo>
                        <a:pt x="34" y="54"/>
                      </a:lnTo>
                      <a:lnTo>
                        <a:pt x="34" y="54"/>
                      </a:lnTo>
                      <a:lnTo>
                        <a:pt x="36" y="55"/>
                      </a:lnTo>
                      <a:lnTo>
                        <a:pt x="38" y="57"/>
                      </a:lnTo>
                      <a:lnTo>
                        <a:pt x="38" y="64"/>
                      </a:lnTo>
                      <a:lnTo>
                        <a:pt x="38" y="64"/>
                      </a:lnTo>
                      <a:lnTo>
                        <a:pt x="39" y="65"/>
                      </a:lnTo>
                      <a:lnTo>
                        <a:pt x="41" y="65"/>
                      </a:lnTo>
                      <a:lnTo>
                        <a:pt x="48" y="64"/>
                      </a:lnTo>
                      <a:lnTo>
                        <a:pt x="53" y="64"/>
                      </a:lnTo>
                      <a:lnTo>
                        <a:pt x="55" y="65"/>
                      </a:lnTo>
                      <a:lnTo>
                        <a:pt x="56" y="66"/>
                      </a:lnTo>
                      <a:lnTo>
                        <a:pt x="56" y="66"/>
                      </a:lnTo>
                      <a:lnTo>
                        <a:pt x="57" y="69"/>
                      </a:lnTo>
                      <a:lnTo>
                        <a:pt x="61" y="70"/>
                      </a:lnTo>
                      <a:lnTo>
                        <a:pt x="64" y="69"/>
                      </a:lnTo>
                      <a:lnTo>
                        <a:pt x="69" y="66"/>
                      </a:lnTo>
                      <a:lnTo>
                        <a:pt x="69" y="66"/>
                      </a:lnTo>
                      <a:lnTo>
                        <a:pt x="73" y="59"/>
                      </a:lnTo>
                      <a:lnTo>
                        <a:pt x="79" y="52"/>
                      </a:lnTo>
                      <a:lnTo>
                        <a:pt x="82" y="44"/>
                      </a:lnTo>
                      <a:lnTo>
                        <a:pt x="86" y="40"/>
                      </a:lnTo>
                      <a:lnTo>
                        <a:pt x="86" y="40"/>
                      </a:lnTo>
                      <a:lnTo>
                        <a:pt x="90" y="38"/>
                      </a:lnTo>
                      <a:lnTo>
                        <a:pt x="91" y="34"/>
                      </a:lnTo>
                      <a:lnTo>
                        <a:pt x="92" y="32"/>
                      </a:lnTo>
                      <a:lnTo>
                        <a:pt x="93" y="29"/>
                      </a:lnTo>
                      <a:lnTo>
                        <a:pt x="93" y="29"/>
                      </a:lnTo>
                      <a:lnTo>
                        <a:pt x="92" y="27"/>
                      </a:lnTo>
                      <a:lnTo>
                        <a:pt x="91" y="25"/>
                      </a:lnTo>
                      <a:lnTo>
                        <a:pt x="87" y="24"/>
                      </a:lnTo>
                      <a:lnTo>
                        <a:pt x="82" y="25"/>
                      </a:lnTo>
                      <a:lnTo>
                        <a:pt x="82" y="25"/>
                      </a:lnTo>
                      <a:lnTo>
                        <a:pt x="77" y="26"/>
                      </a:lnTo>
                      <a:lnTo>
                        <a:pt x="72" y="26"/>
                      </a:lnTo>
                      <a:lnTo>
                        <a:pt x="69" y="25"/>
                      </a:lnTo>
                      <a:lnTo>
                        <a:pt x="68" y="24"/>
                      </a:lnTo>
                      <a:lnTo>
                        <a:pt x="67" y="22"/>
                      </a:lnTo>
                      <a:lnTo>
                        <a:pt x="67" y="22"/>
                      </a:lnTo>
                      <a:lnTo>
                        <a:pt x="67" y="17"/>
                      </a:lnTo>
                      <a:lnTo>
                        <a:pt x="66" y="14"/>
                      </a:lnTo>
                      <a:lnTo>
                        <a:pt x="66" y="11"/>
                      </a:lnTo>
                      <a:lnTo>
                        <a:pt x="67" y="10"/>
                      </a:lnTo>
                      <a:lnTo>
                        <a:pt x="67" y="10"/>
                      </a:lnTo>
                      <a:lnTo>
                        <a:pt x="69" y="8"/>
                      </a:lnTo>
                      <a:lnTo>
                        <a:pt x="70" y="5"/>
                      </a:lnTo>
                      <a:lnTo>
                        <a:pt x="70" y="4"/>
                      </a:lnTo>
                      <a:lnTo>
                        <a:pt x="69" y="2"/>
                      </a:lnTo>
                      <a:lnTo>
                        <a:pt x="69" y="2"/>
                      </a:lnTo>
                      <a:lnTo>
                        <a:pt x="66" y="1"/>
                      </a:lnTo>
                      <a:lnTo>
                        <a:pt x="62" y="0"/>
                      </a:lnTo>
                      <a:lnTo>
                        <a:pt x="58" y="0"/>
                      </a:lnTo>
                      <a:lnTo>
                        <a:pt x="54" y="2"/>
                      </a:lnTo>
                      <a:lnTo>
                        <a:pt x="54" y="2"/>
                      </a:lnTo>
                      <a:lnTo>
                        <a:pt x="48" y="8"/>
                      </a:lnTo>
                      <a:lnTo>
                        <a:pt x="44" y="11"/>
                      </a:lnTo>
                      <a:lnTo>
                        <a:pt x="43" y="14"/>
                      </a:lnTo>
                      <a:lnTo>
                        <a:pt x="43" y="14"/>
                      </a:lnTo>
                      <a:lnTo>
                        <a:pt x="42" y="16"/>
                      </a:lnTo>
                      <a:lnTo>
                        <a:pt x="41" y="18"/>
                      </a:lnTo>
                      <a:lnTo>
                        <a:pt x="36" y="19"/>
                      </a:lnTo>
                      <a:lnTo>
                        <a:pt x="36" y="19"/>
                      </a:lnTo>
                      <a:lnTo>
                        <a:pt x="33" y="21"/>
                      </a:lnTo>
                      <a:lnTo>
                        <a:pt x="32" y="23"/>
                      </a:lnTo>
                      <a:lnTo>
                        <a:pt x="29" y="24"/>
                      </a:lnTo>
                      <a:lnTo>
                        <a:pt x="26" y="24"/>
                      </a:lnTo>
                      <a:lnTo>
                        <a:pt x="26" y="24"/>
                      </a:lnTo>
                      <a:lnTo>
                        <a:pt x="23" y="25"/>
                      </a:lnTo>
                      <a:lnTo>
                        <a:pt x="22" y="26"/>
                      </a:lnTo>
                      <a:lnTo>
                        <a:pt x="20" y="28"/>
                      </a:lnTo>
                      <a:lnTo>
                        <a:pt x="18" y="28"/>
                      </a:lnTo>
                      <a:lnTo>
                        <a:pt x="18" y="28"/>
                      </a:lnTo>
                      <a:lnTo>
                        <a:pt x="10" y="29"/>
                      </a:lnTo>
                      <a:lnTo>
                        <a:pt x="8" y="30"/>
                      </a:lnTo>
                      <a:lnTo>
                        <a:pt x="7" y="32"/>
                      </a:lnTo>
                      <a:lnTo>
                        <a:pt x="7" y="32"/>
                      </a:lnTo>
                      <a:lnTo>
                        <a:pt x="6" y="33"/>
                      </a:lnTo>
                      <a:lnTo>
                        <a:pt x="4" y="34"/>
                      </a:lnTo>
                      <a:lnTo>
                        <a:pt x="0" y="36"/>
                      </a:lnTo>
                      <a:lnTo>
                        <a:pt x="0" y="36"/>
                      </a:lnTo>
                      <a:lnTo>
                        <a:pt x="0" y="38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03" name="Freeform 131">
                  <a:extLst>
                    <a:ext uri="{FF2B5EF4-FFF2-40B4-BE49-F238E27FC236}">
                      <a16:creationId xmlns:a16="http://schemas.microsoft.com/office/drawing/2014/main" id="{546E221E-7E47-4782-A983-4156566360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30" y="3839"/>
                  <a:ext cx="40" cy="27"/>
                </a:xfrm>
                <a:custGeom>
                  <a:avLst/>
                  <a:gdLst>
                    <a:gd name="T0" fmla="*/ 1 w 40"/>
                    <a:gd name="T1" fmla="*/ 4 h 27"/>
                    <a:gd name="T2" fmla="*/ 1 w 40"/>
                    <a:gd name="T3" fmla="*/ 4 h 27"/>
                    <a:gd name="T4" fmla="*/ 0 w 40"/>
                    <a:gd name="T5" fmla="*/ 8 h 27"/>
                    <a:gd name="T6" fmla="*/ 1 w 40"/>
                    <a:gd name="T7" fmla="*/ 11 h 27"/>
                    <a:gd name="T8" fmla="*/ 5 w 40"/>
                    <a:gd name="T9" fmla="*/ 14 h 27"/>
                    <a:gd name="T10" fmla="*/ 9 w 40"/>
                    <a:gd name="T11" fmla="*/ 17 h 27"/>
                    <a:gd name="T12" fmla="*/ 9 w 40"/>
                    <a:gd name="T13" fmla="*/ 17 h 27"/>
                    <a:gd name="T14" fmla="*/ 14 w 40"/>
                    <a:gd name="T15" fmla="*/ 19 h 27"/>
                    <a:gd name="T16" fmla="*/ 20 w 40"/>
                    <a:gd name="T17" fmla="*/ 20 h 27"/>
                    <a:gd name="T18" fmla="*/ 26 w 40"/>
                    <a:gd name="T19" fmla="*/ 22 h 27"/>
                    <a:gd name="T20" fmla="*/ 28 w 40"/>
                    <a:gd name="T21" fmla="*/ 23 h 27"/>
                    <a:gd name="T22" fmla="*/ 30 w 40"/>
                    <a:gd name="T23" fmla="*/ 24 h 27"/>
                    <a:gd name="T24" fmla="*/ 30 w 40"/>
                    <a:gd name="T25" fmla="*/ 24 h 27"/>
                    <a:gd name="T26" fmla="*/ 35 w 40"/>
                    <a:gd name="T27" fmla="*/ 27 h 27"/>
                    <a:gd name="T28" fmla="*/ 36 w 40"/>
                    <a:gd name="T29" fmla="*/ 27 h 27"/>
                    <a:gd name="T30" fmla="*/ 38 w 40"/>
                    <a:gd name="T31" fmla="*/ 26 h 27"/>
                    <a:gd name="T32" fmla="*/ 39 w 40"/>
                    <a:gd name="T33" fmla="*/ 25 h 27"/>
                    <a:gd name="T34" fmla="*/ 40 w 40"/>
                    <a:gd name="T35" fmla="*/ 24 h 27"/>
                    <a:gd name="T36" fmla="*/ 40 w 40"/>
                    <a:gd name="T37" fmla="*/ 21 h 27"/>
                    <a:gd name="T38" fmla="*/ 39 w 40"/>
                    <a:gd name="T39" fmla="*/ 19 h 27"/>
                    <a:gd name="T40" fmla="*/ 39 w 40"/>
                    <a:gd name="T41" fmla="*/ 19 h 27"/>
                    <a:gd name="T42" fmla="*/ 36 w 40"/>
                    <a:gd name="T43" fmla="*/ 12 h 27"/>
                    <a:gd name="T44" fmla="*/ 30 w 40"/>
                    <a:gd name="T45" fmla="*/ 6 h 27"/>
                    <a:gd name="T46" fmla="*/ 25 w 40"/>
                    <a:gd name="T47" fmla="*/ 3 h 27"/>
                    <a:gd name="T48" fmla="*/ 23 w 40"/>
                    <a:gd name="T49" fmla="*/ 1 h 27"/>
                    <a:gd name="T50" fmla="*/ 21 w 40"/>
                    <a:gd name="T51" fmla="*/ 0 h 27"/>
                    <a:gd name="T52" fmla="*/ 21 w 40"/>
                    <a:gd name="T53" fmla="*/ 0 h 27"/>
                    <a:gd name="T54" fmla="*/ 8 w 40"/>
                    <a:gd name="T55" fmla="*/ 3 h 27"/>
                    <a:gd name="T56" fmla="*/ 1 w 40"/>
                    <a:gd name="T57" fmla="*/ 4 h 27"/>
                    <a:gd name="T58" fmla="*/ 1 w 40"/>
                    <a:gd name="T59" fmla="*/ 4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40" h="27">
                      <a:moveTo>
                        <a:pt x="1" y="4"/>
                      </a:moveTo>
                      <a:lnTo>
                        <a:pt x="1" y="4"/>
                      </a:lnTo>
                      <a:lnTo>
                        <a:pt x="0" y="8"/>
                      </a:lnTo>
                      <a:lnTo>
                        <a:pt x="1" y="11"/>
                      </a:lnTo>
                      <a:lnTo>
                        <a:pt x="5" y="14"/>
                      </a:lnTo>
                      <a:lnTo>
                        <a:pt x="9" y="17"/>
                      </a:lnTo>
                      <a:lnTo>
                        <a:pt x="9" y="17"/>
                      </a:lnTo>
                      <a:lnTo>
                        <a:pt x="14" y="19"/>
                      </a:lnTo>
                      <a:lnTo>
                        <a:pt x="20" y="20"/>
                      </a:lnTo>
                      <a:lnTo>
                        <a:pt x="26" y="22"/>
                      </a:lnTo>
                      <a:lnTo>
                        <a:pt x="28" y="23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35" y="27"/>
                      </a:lnTo>
                      <a:lnTo>
                        <a:pt x="36" y="27"/>
                      </a:lnTo>
                      <a:lnTo>
                        <a:pt x="38" y="26"/>
                      </a:lnTo>
                      <a:lnTo>
                        <a:pt x="39" y="25"/>
                      </a:lnTo>
                      <a:lnTo>
                        <a:pt x="40" y="24"/>
                      </a:lnTo>
                      <a:lnTo>
                        <a:pt x="40" y="21"/>
                      </a:lnTo>
                      <a:lnTo>
                        <a:pt x="39" y="19"/>
                      </a:lnTo>
                      <a:lnTo>
                        <a:pt x="39" y="19"/>
                      </a:lnTo>
                      <a:lnTo>
                        <a:pt x="36" y="12"/>
                      </a:lnTo>
                      <a:lnTo>
                        <a:pt x="30" y="6"/>
                      </a:lnTo>
                      <a:lnTo>
                        <a:pt x="25" y="3"/>
                      </a:lnTo>
                      <a:lnTo>
                        <a:pt x="23" y="1"/>
                      </a:lnTo>
                      <a:lnTo>
                        <a:pt x="21" y="0"/>
                      </a:lnTo>
                      <a:lnTo>
                        <a:pt x="21" y="0"/>
                      </a:lnTo>
                      <a:lnTo>
                        <a:pt x="8" y="3"/>
                      </a:lnTo>
                      <a:lnTo>
                        <a:pt x="1" y="4"/>
                      </a:lnTo>
                      <a:lnTo>
                        <a:pt x="1" y="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04" name="Freeform 132">
                  <a:extLst>
                    <a:ext uri="{FF2B5EF4-FFF2-40B4-BE49-F238E27FC236}">
                      <a16:creationId xmlns:a16="http://schemas.microsoft.com/office/drawing/2014/main" id="{9D9F4626-95F9-41F5-8596-37C9912975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37" y="2517"/>
                  <a:ext cx="1003" cy="1033"/>
                </a:xfrm>
                <a:custGeom>
                  <a:avLst/>
                  <a:gdLst>
                    <a:gd name="T0" fmla="*/ 198 w 1003"/>
                    <a:gd name="T1" fmla="*/ 771 h 1033"/>
                    <a:gd name="T2" fmla="*/ 213 w 1003"/>
                    <a:gd name="T3" fmla="*/ 706 h 1033"/>
                    <a:gd name="T4" fmla="*/ 233 w 1003"/>
                    <a:gd name="T5" fmla="*/ 636 h 1033"/>
                    <a:gd name="T6" fmla="*/ 261 w 1003"/>
                    <a:gd name="T7" fmla="*/ 682 h 1033"/>
                    <a:gd name="T8" fmla="*/ 260 w 1003"/>
                    <a:gd name="T9" fmla="*/ 621 h 1033"/>
                    <a:gd name="T10" fmla="*/ 228 w 1003"/>
                    <a:gd name="T11" fmla="*/ 588 h 1033"/>
                    <a:gd name="T12" fmla="*/ 238 w 1003"/>
                    <a:gd name="T13" fmla="*/ 554 h 1033"/>
                    <a:gd name="T14" fmla="*/ 208 w 1003"/>
                    <a:gd name="T15" fmla="*/ 493 h 1033"/>
                    <a:gd name="T16" fmla="*/ 186 w 1003"/>
                    <a:gd name="T17" fmla="*/ 414 h 1033"/>
                    <a:gd name="T18" fmla="*/ 173 w 1003"/>
                    <a:gd name="T19" fmla="*/ 393 h 1033"/>
                    <a:gd name="T20" fmla="*/ 158 w 1003"/>
                    <a:gd name="T21" fmla="*/ 360 h 1033"/>
                    <a:gd name="T22" fmla="*/ 135 w 1003"/>
                    <a:gd name="T23" fmla="*/ 346 h 1033"/>
                    <a:gd name="T24" fmla="*/ 57 w 1003"/>
                    <a:gd name="T25" fmla="*/ 303 h 1033"/>
                    <a:gd name="T26" fmla="*/ 15 w 1003"/>
                    <a:gd name="T27" fmla="*/ 296 h 1033"/>
                    <a:gd name="T28" fmla="*/ 31 w 1003"/>
                    <a:gd name="T29" fmla="*/ 272 h 1033"/>
                    <a:gd name="T30" fmla="*/ 14 w 1003"/>
                    <a:gd name="T31" fmla="*/ 230 h 1033"/>
                    <a:gd name="T32" fmla="*/ 42 w 1003"/>
                    <a:gd name="T33" fmla="*/ 212 h 1033"/>
                    <a:gd name="T34" fmla="*/ 96 w 1003"/>
                    <a:gd name="T35" fmla="*/ 216 h 1033"/>
                    <a:gd name="T36" fmla="*/ 153 w 1003"/>
                    <a:gd name="T37" fmla="*/ 250 h 1033"/>
                    <a:gd name="T38" fmla="*/ 200 w 1003"/>
                    <a:gd name="T39" fmla="*/ 234 h 1033"/>
                    <a:gd name="T40" fmla="*/ 257 w 1003"/>
                    <a:gd name="T41" fmla="*/ 250 h 1033"/>
                    <a:gd name="T42" fmla="*/ 260 w 1003"/>
                    <a:gd name="T43" fmla="*/ 173 h 1033"/>
                    <a:gd name="T44" fmla="*/ 265 w 1003"/>
                    <a:gd name="T45" fmla="*/ 131 h 1033"/>
                    <a:gd name="T46" fmla="*/ 284 w 1003"/>
                    <a:gd name="T47" fmla="*/ 162 h 1033"/>
                    <a:gd name="T48" fmla="*/ 375 w 1003"/>
                    <a:gd name="T49" fmla="*/ 186 h 1033"/>
                    <a:gd name="T50" fmla="*/ 410 w 1003"/>
                    <a:gd name="T51" fmla="*/ 166 h 1033"/>
                    <a:gd name="T52" fmla="*/ 482 w 1003"/>
                    <a:gd name="T53" fmla="*/ 120 h 1033"/>
                    <a:gd name="T54" fmla="*/ 543 w 1003"/>
                    <a:gd name="T55" fmla="*/ 13 h 1033"/>
                    <a:gd name="T56" fmla="*/ 594 w 1003"/>
                    <a:gd name="T57" fmla="*/ 6 h 1033"/>
                    <a:gd name="T58" fmla="*/ 649 w 1003"/>
                    <a:gd name="T59" fmla="*/ 71 h 1033"/>
                    <a:gd name="T60" fmla="*/ 701 w 1003"/>
                    <a:gd name="T61" fmla="*/ 101 h 1033"/>
                    <a:gd name="T62" fmla="*/ 748 w 1003"/>
                    <a:gd name="T63" fmla="*/ 135 h 1033"/>
                    <a:gd name="T64" fmla="*/ 814 w 1003"/>
                    <a:gd name="T65" fmla="*/ 197 h 1033"/>
                    <a:gd name="T66" fmla="*/ 892 w 1003"/>
                    <a:gd name="T67" fmla="*/ 224 h 1033"/>
                    <a:gd name="T68" fmla="*/ 961 w 1003"/>
                    <a:gd name="T69" fmla="*/ 262 h 1033"/>
                    <a:gd name="T70" fmla="*/ 975 w 1003"/>
                    <a:gd name="T71" fmla="*/ 311 h 1033"/>
                    <a:gd name="T72" fmla="*/ 962 w 1003"/>
                    <a:gd name="T73" fmla="*/ 384 h 1033"/>
                    <a:gd name="T74" fmla="*/ 951 w 1003"/>
                    <a:gd name="T75" fmla="*/ 440 h 1033"/>
                    <a:gd name="T76" fmla="*/ 895 w 1003"/>
                    <a:gd name="T77" fmla="*/ 468 h 1033"/>
                    <a:gd name="T78" fmla="*/ 834 w 1003"/>
                    <a:gd name="T79" fmla="*/ 570 h 1033"/>
                    <a:gd name="T80" fmla="*/ 835 w 1003"/>
                    <a:gd name="T81" fmla="*/ 606 h 1033"/>
                    <a:gd name="T82" fmla="*/ 896 w 1003"/>
                    <a:gd name="T83" fmla="*/ 621 h 1033"/>
                    <a:gd name="T84" fmla="*/ 904 w 1003"/>
                    <a:gd name="T85" fmla="*/ 671 h 1033"/>
                    <a:gd name="T86" fmla="*/ 890 w 1003"/>
                    <a:gd name="T87" fmla="*/ 721 h 1033"/>
                    <a:gd name="T88" fmla="*/ 895 w 1003"/>
                    <a:gd name="T89" fmla="*/ 761 h 1033"/>
                    <a:gd name="T90" fmla="*/ 899 w 1003"/>
                    <a:gd name="T91" fmla="*/ 836 h 1033"/>
                    <a:gd name="T92" fmla="*/ 937 w 1003"/>
                    <a:gd name="T93" fmla="*/ 873 h 1033"/>
                    <a:gd name="T94" fmla="*/ 917 w 1003"/>
                    <a:gd name="T95" fmla="*/ 900 h 1033"/>
                    <a:gd name="T96" fmla="*/ 870 w 1003"/>
                    <a:gd name="T97" fmla="*/ 934 h 1033"/>
                    <a:gd name="T98" fmla="*/ 796 w 1003"/>
                    <a:gd name="T99" fmla="*/ 964 h 1033"/>
                    <a:gd name="T100" fmla="*/ 744 w 1003"/>
                    <a:gd name="T101" fmla="*/ 930 h 1033"/>
                    <a:gd name="T102" fmla="*/ 731 w 1003"/>
                    <a:gd name="T103" fmla="*/ 907 h 1033"/>
                    <a:gd name="T104" fmla="*/ 685 w 1003"/>
                    <a:gd name="T105" fmla="*/ 915 h 1033"/>
                    <a:gd name="T106" fmla="*/ 635 w 1003"/>
                    <a:gd name="T107" fmla="*/ 900 h 1033"/>
                    <a:gd name="T108" fmla="*/ 574 w 1003"/>
                    <a:gd name="T109" fmla="*/ 927 h 1033"/>
                    <a:gd name="T110" fmla="*/ 547 w 1003"/>
                    <a:gd name="T111" fmla="*/ 1006 h 1033"/>
                    <a:gd name="T112" fmla="*/ 501 w 1003"/>
                    <a:gd name="T113" fmla="*/ 1032 h 1033"/>
                    <a:gd name="T114" fmla="*/ 451 w 1003"/>
                    <a:gd name="T115" fmla="*/ 1018 h 1033"/>
                    <a:gd name="T116" fmla="*/ 414 w 1003"/>
                    <a:gd name="T117" fmla="*/ 986 h 1033"/>
                    <a:gd name="T118" fmla="*/ 330 w 1003"/>
                    <a:gd name="T119" fmla="*/ 959 h 1033"/>
                    <a:gd name="T120" fmla="*/ 250 w 1003"/>
                    <a:gd name="T121" fmla="*/ 947 h 1033"/>
                    <a:gd name="T122" fmla="*/ 178 w 1003"/>
                    <a:gd name="T123" fmla="*/ 904 h 1033"/>
                    <a:gd name="T124" fmla="*/ 144 w 1003"/>
                    <a:gd name="T125" fmla="*/ 864 h 10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003" h="1033">
                      <a:moveTo>
                        <a:pt x="146" y="860"/>
                      </a:moveTo>
                      <a:lnTo>
                        <a:pt x="146" y="860"/>
                      </a:lnTo>
                      <a:lnTo>
                        <a:pt x="149" y="859"/>
                      </a:lnTo>
                      <a:lnTo>
                        <a:pt x="153" y="857"/>
                      </a:lnTo>
                      <a:lnTo>
                        <a:pt x="159" y="854"/>
                      </a:lnTo>
                      <a:lnTo>
                        <a:pt x="164" y="849"/>
                      </a:lnTo>
                      <a:lnTo>
                        <a:pt x="169" y="843"/>
                      </a:lnTo>
                      <a:lnTo>
                        <a:pt x="174" y="833"/>
                      </a:lnTo>
                      <a:lnTo>
                        <a:pt x="177" y="822"/>
                      </a:lnTo>
                      <a:lnTo>
                        <a:pt x="177" y="822"/>
                      </a:lnTo>
                      <a:lnTo>
                        <a:pt x="182" y="802"/>
                      </a:lnTo>
                      <a:lnTo>
                        <a:pt x="187" y="789"/>
                      </a:lnTo>
                      <a:lnTo>
                        <a:pt x="191" y="782"/>
                      </a:lnTo>
                      <a:lnTo>
                        <a:pt x="195" y="776"/>
                      </a:lnTo>
                      <a:lnTo>
                        <a:pt x="195" y="776"/>
                      </a:lnTo>
                      <a:lnTo>
                        <a:pt x="198" y="773"/>
                      </a:lnTo>
                      <a:lnTo>
                        <a:pt x="198" y="771"/>
                      </a:lnTo>
                      <a:lnTo>
                        <a:pt x="199" y="767"/>
                      </a:lnTo>
                      <a:lnTo>
                        <a:pt x="199" y="759"/>
                      </a:lnTo>
                      <a:lnTo>
                        <a:pt x="200" y="749"/>
                      </a:lnTo>
                      <a:lnTo>
                        <a:pt x="200" y="749"/>
                      </a:lnTo>
                      <a:lnTo>
                        <a:pt x="203" y="739"/>
                      </a:lnTo>
                      <a:lnTo>
                        <a:pt x="207" y="731"/>
                      </a:lnTo>
                      <a:lnTo>
                        <a:pt x="210" y="727"/>
                      </a:lnTo>
                      <a:lnTo>
                        <a:pt x="213" y="726"/>
                      </a:lnTo>
                      <a:lnTo>
                        <a:pt x="215" y="725"/>
                      </a:lnTo>
                      <a:lnTo>
                        <a:pt x="215" y="725"/>
                      </a:lnTo>
                      <a:lnTo>
                        <a:pt x="217" y="725"/>
                      </a:lnTo>
                      <a:lnTo>
                        <a:pt x="218" y="722"/>
                      </a:lnTo>
                      <a:lnTo>
                        <a:pt x="219" y="716"/>
                      </a:lnTo>
                      <a:lnTo>
                        <a:pt x="219" y="707"/>
                      </a:lnTo>
                      <a:lnTo>
                        <a:pt x="219" y="707"/>
                      </a:lnTo>
                      <a:lnTo>
                        <a:pt x="217" y="707"/>
                      </a:lnTo>
                      <a:lnTo>
                        <a:pt x="213" y="706"/>
                      </a:lnTo>
                      <a:lnTo>
                        <a:pt x="210" y="705"/>
                      </a:lnTo>
                      <a:lnTo>
                        <a:pt x="208" y="704"/>
                      </a:lnTo>
                      <a:lnTo>
                        <a:pt x="208" y="701"/>
                      </a:lnTo>
                      <a:lnTo>
                        <a:pt x="208" y="697"/>
                      </a:lnTo>
                      <a:lnTo>
                        <a:pt x="208" y="697"/>
                      </a:lnTo>
                      <a:lnTo>
                        <a:pt x="213" y="687"/>
                      </a:lnTo>
                      <a:lnTo>
                        <a:pt x="218" y="677"/>
                      </a:lnTo>
                      <a:lnTo>
                        <a:pt x="222" y="668"/>
                      </a:lnTo>
                      <a:lnTo>
                        <a:pt x="224" y="662"/>
                      </a:lnTo>
                      <a:lnTo>
                        <a:pt x="224" y="657"/>
                      </a:lnTo>
                      <a:lnTo>
                        <a:pt x="224" y="657"/>
                      </a:lnTo>
                      <a:lnTo>
                        <a:pt x="225" y="652"/>
                      </a:lnTo>
                      <a:lnTo>
                        <a:pt x="227" y="648"/>
                      </a:lnTo>
                      <a:lnTo>
                        <a:pt x="229" y="644"/>
                      </a:lnTo>
                      <a:lnTo>
                        <a:pt x="232" y="641"/>
                      </a:lnTo>
                      <a:lnTo>
                        <a:pt x="233" y="640"/>
                      </a:lnTo>
                      <a:lnTo>
                        <a:pt x="233" y="636"/>
                      </a:lnTo>
                      <a:lnTo>
                        <a:pt x="233" y="636"/>
                      </a:lnTo>
                      <a:lnTo>
                        <a:pt x="234" y="632"/>
                      </a:lnTo>
                      <a:lnTo>
                        <a:pt x="235" y="631"/>
                      </a:lnTo>
                      <a:lnTo>
                        <a:pt x="236" y="631"/>
                      </a:lnTo>
                      <a:lnTo>
                        <a:pt x="238" y="633"/>
                      </a:lnTo>
                      <a:lnTo>
                        <a:pt x="239" y="636"/>
                      </a:lnTo>
                      <a:lnTo>
                        <a:pt x="239" y="636"/>
                      </a:lnTo>
                      <a:lnTo>
                        <a:pt x="242" y="641"/>
                      </a:lnTo>
                      <a:lnTo>
                        <a:pt x="244" y="645"/>
                      </a:lnTo>
                      <a:lnTo>
                        <a:pt x="247" y="649"/>
                      </a:lnTo>
                      <a:lnTo>
                        <a:pt x="248" y="656"/>
                      </a:lnTo>
                      <a:lnTo>
                        <a:pt x="248" y="656"/>
                      </a:lnTo>
                      <a:lnTo>
                        <a:pt x="251" y="669"/>
                      </a:lnTo>
                      <a:lnTo>
                        <a:pt x="253" y="674"/>
                      </a:lnTo>
                      <a:lnTo>
                        <a:pt x="258" y="678"/>
                      </a:lnTo>
                      <a:lnTo>
                        <a:pt x="258" y="678"/>
                      </a:lnTo>
                      <a:lnTo>
                        <a:pt x="261" y="682"/>
                      </a:lnTo>
                      <a:lnTo>
                        <a:pt x="263" y="682"/>
                      </a:lnTo>
                      <a:lnTo>
                        <a:pt x="263" y="682"/>
                      </a:lnTo>
                      <a:lnTo>
                        <a:pt x="264" y="679"/>
                      </a:lnTo>
                      <a:lnTo>
                        <a:pt x="264" y="675"/>
                      </a:lnTo>
                      <a:lnTo>
                        <a:pt x="264" y="675"/>
                      </a:lnTo>
                      <a:lnTo>
                        <a:pt x="262" y="663"/>
                      </a:lnTo>
                      <a:lnTo>
                        <a:pt x="260" y="658"/>
                      </a:lnTo>
                      <a:lnTo>
                        <a:pt x="260" y="654"/>
                      </a:lnTo>
                      <a:lnTo>
                        <a:pt x="260" y="654"/>
                      </a:lnTo>
                      <a:lnTo>
                        <a:pt x="261" y="650"/>
                      </a:lnTo>
                      <a:lnTo>
                        <a:pt x="263" y="647"/>
                      </a:lnTo>
                      <a:lnTo>
                        <a:pt x="265" y="642"/>
                      </a:lnTo>
                      <a:lnTo>
                        <a:pt x="265" y="635"/>
                      </a:lnTo>
                      <a:lnTo>
                        <a:pt x="265" y="635"/>
                      </a:lnTo>
                      <a:lnTo>
                        <a:pt x="264" y="631"/>
                      </a:lnTo>
                      <a:lnTo>
                        <a:pt x="263" y="628"/>
                      </a:lnTo>
                      <a:lnTo>
                        <a:pt x="260" y="621"/>
                      </a:lnTo>
                      <a:lnTo>
                        <a:pt x="256" y="617"/>
                      </a:lnTo>
                      <a:lnTo>
                        <a:pt x="251" y="612"/>
                      </a:lnTo>
                      <a:lnTo>
                        <a:pt x="251" y="612"/>
                      </a:lnTo>
                      <a:lnTo>
                        <a:pt x="248" y="606"/>
                      </a:lnTo>
                      <a:lnTo>
                        <a:pt x="245" y="603"/>
                      </a:lnTo>
                      <a:lnTo>
                        <a:pt x="243" y="601"/>
                      </a:lnTo>
                      <a:lnTo>
                        <a:pt x="241" y="600"/>
                      </a:lnTo>
                      <a:lnTo>
                        <a:pt x="241" y="600"/>
                      </a:lnTo>
                      <a:lnTo>
                        <a:pt x="239" y="599"/>
                      </a:lnTo>
                      <a:lnTo>
                        <a:pt x="238" y="597"/>
                      </a:lnTo>
                      <a:lnTo>
                        <a:pt x="237" y="595"/>
                      </a:lnTo>
                      <a:lnTo>
                        <a:pt x="234" y="593"/>
                      </a:lnTo>
                      <a:lnTo>
                        <a:pt x="234" y="593"/>
                      </a:lnTo>
                      <a:lnTo>
                        <a:pt x="230" y="592"/>
                      </a:lnTo>
                      <a:lnTo>
                        <a:pt x="228" y="590"/>
                      </a:lnTo>
                      <a:lnTo>
                        <a:pt x="228" y="589"/>
                      </a:lnTo>
                      <a:lnTo>
                        <a:pt x="228" y="588"/>
                      </a:lnTo>
                      <a:lnTo>
                        <a:pt x="229" y="587"/>
                      </a:lnTo>
                      <a:lnTo>
                        <a:pt x="231" y="587"/>
                      </a:lnTo>
                      <a:lnTo>
                        <a:pt x="231" y="587"/>
                      </a:lnTo>
                      <a:lnTo>
                        <a:pt x="237" y="586"/>
                      </a:lnTo>
                      <a:lnTo>
                        <a:pt x="239" y="585"/>
                      </a:lnTo>
                      <a:lnTo>
                        <a:pt x="239" y="582"/>
                      </a:lnTo>
                      <a:lnTo>
                        <a:pt x="239" y="582"/>
                      </a:lnTo>
                      <a:lnTo>
                        <a:pt x="241" y="578"/>
                      </a:lnTo>
                      <a:lnTo>
                        <a:pt x="242" y="576"/>
                      </a:lnTo>
                      <a:lnTo>
                        <a:pt x="243" y="575"/>
                      </a:lnTo>
                      <a:lnTo>
                        <a:pt x="244" y="571"/>
                      </a:lnTo>
                      <a:lnTo>
                        <a:pt x="244" y="571"/>
                      </a:lnTo>
                      <a:lnTo>
                        <a:pt x="244" y="567"/>
                      </a:lnTo>
                      <a:lnTo>
                        <a:pt x="243" y="564"/>
                      </a:lnTo>
                      <a:lnTo>
                        <a:pt x="239" y="557"/>
                      </a:lnTo>
                      <a:lnTo>
                        <a:pt x="239" y="557"/>
                      </a:lnTo>
                      <a:lnTo>
                        <a:pt x="238" y="554"/>
                      </a:lnTo>
                      <a:lnTo>
                        <a:pt x="238" y="552"/>
                      </a:lnTo>
                      <a:lnTo>
                        <a:pt x="241" y="547"/>
                      </a:lnTo>
                      <a:lnTo>
                        <a:pt x="243" y="543"/>
                      </a:lnTo>
                      <a:lnTo>
                        <a:pt x="244" y="541"/>
                      </a:lnTo>
                      <a:lnTo>
                        <a:pt x="244" y="538"/>
                      </a:lnTo>
                      <a:lnTo>
                        <a:pt x="244" y="538"/>
                      </a:lnTo>
                      <a:lnTo>
                        <a:pt x="244" y="535"/>
                      </a:lnTo>
                      <a:lnTo>
                        <a:pt x="243" y="532"/>
                      </a:lnTo>
                      <a:lnTo>
                        <a:pt x="239" y="528"/>
                      </a:lnTo>
                      <a:lnTo>
                        <a:pt x="236" y="524"/>
                      </a:lnTo>
                      <a:lnTo>
                        <a:pt x="231" y="516"/>
                      </a:lnTo>
                      <a:lnTo>
                        <a:pt x="231" y="516"/>
                      </a:lnTo>
                      <a:lnTo>
                        <a:pt x="227" y="509"/>
                      </a:lnTo>
                      <a:lnTo>
                        <a:pt x="222" y="503"/>
                      </a:lnTo>
                      <a:lnTo>
                        <a:pt x="216" y="498"/>
                      </a:lnTo>
                      <a:lnTo>
                        <a:pt x="208" y="493"/>
                      </a:lnTo>
                      <a:lnTo>
                        <a:pt x="208" y="493"/>
                      </a:lnTo>
                      <a:lnTo>
                        <a:pt x="199" y="487"/>
                      </a:lnTo>
                      <a:lnTo>
                        <a:pt x="193" y="483"/>
                      </a:lnTo>
                      <a:lnTo>
                        <a:pt x="189" y="477"/>
                      </a:lnTo>
                      <a:lnTo>
                        <a:pt x="185" y="472"/>
                      </a:lnTo>
                      <a:lnTo>
                        <a:pt x="181" y="465"/>
                      </a:lnTo>
                      <a:lnTo>
                        <a:pt x="178" y="459"/>
                      </a:lnTo>
                      <a:lnTo>
                        <a:pt x="178" y="453"/>
                      </a:lnTo>
                      <a:lnTo>
                        <a:pt x="178" y="453"/>
                      </a:lnTo>
                      <a:lnTo>
                        <a:pt x="178" y="446"/>
                      </a:lnTo>
                      <a:lnTo>
                        <a:pt x="179" y="441"/>
                      </a:lnTo>
                      <a:lnTo>
                        <a:pt x="182" y="432"/>
                      </a:lnTo>
                      <a:lnTo>
                        <a:pt x="185" y="427"/>
                      </a:lnTo>
                      <a:lnTo>
                        <a:pt x="186" y="424"/>
                      </a:lnTo>
                      <a:lnTo>
                        <a:pt x="187" y="420"/>
                      </a:lnTo>
                      <a:lnTo>
                        <a:pt x="187" y="420"/>
                      </a:lnTo>
                      <a:lnTo>
                        <a:pt x="186" y="417"/>
                      </a:lnTo>
                      <a:lnTo>
                        <a:pt x="186" y="414"/>
                      </a:lnTo>
                      <a:lnTo>
                        <a:pt x="182" y="411"/>
                      </a:lnTo>
                      <a:lnTo>
                        <a:pt x="180" y="409"/>
                      </a:lnTo>
                      <a:lnTo>
                        <a:pt x="179" y="407"/>
                      </a:lnTo>
                      <a:lnTo>
                        <a:pt x="179" y="406"/>
                      </a:lnTo>
                      <a:lnTo>
                        <a:pt x="179" y="406"/>
                      </a:lnTo>
                      <a:lnTo>
                        <a:pt x="179" y="404"/>
                      </a:lnTo>
                      <a:lnTo>
                        <a:pt x="180" y="404"/>
                      </a:lnTo>
                      <a:lnTo>
                        <a:pt x="184" y="404"/>
                      </a:lnTo>
                      <a:lnTo>
                        <a:pt x="187" y="403"/>
                      </a:lnTo>
                      <a:lnTo>
                        <a:pt x="187" y="402"/>
                      </a:lnTo>
                      <a:lnTo>
                        <a:pt x="188" y="401"/>
                      </a:lnTo>
                      <a:lnTo>
                        <a:pt x="188" y="401"/>
                      </a:lnTo>
                      <a:lnTo>
                        <a:pt x="187" y="397"/>
                      </a:lnTo>
                      <a:lnTo>
                        <a:pt x="184" y="395"/>
                      </a:lnTo>
                      <a:lnTo>
                        <a:pt x="179" y="393"/>
                      </a:lnTo>
                      <a:lnTo>
                        <a:pt x="173" y="393"/>
                      </a:lnTo>
                      <a:lnTo>
                        <a:pt x="173" y="393"/>
                      </a:lnTo>
                      <a:lnTo>
                        <a:pt x="166" y="392"/>
                      </a:lnTo>
                      <a:lnTo>
                        <a:pt x="162" y="389"/>
                      </a:lnTo>
                      <a:lnTo>
                        <a:pt x="160" y="386"/>
                      </a:lnTo>
                      <a:lnTo>
                        <a:pt x="158" y="382"/>
                      </a:lnTo>
                      <a:lnTo>
                        <a:pt x="158" y="382"/>
                      </a:lnTo>
                      <a:lnTo>
                        <a:pt x="158" y="381"/>
                      </a:lnTo>
                      <a:lnTo>
                        <a:pt x="158" y="379"/>
                      </a:lnTo>
                      <a:lnTo>
                        <a:pt x="159" y="379"/>
                      </a:lnTo>
                      <a:lnTo>
                        <a:pt x="161" y="378"/>
                      </a:lnTo>
                      <a:lnTo>
                        <a:pt x="162" y="378"/>
                      </a:lnTo>
                      <a:lnTo>
                        <a:pt x="162" y="376"/>
                      </a:lnTo>
                      <a:lnTo>
                        <a:pt x="162" y="376"/>
                      </a:lnTo>
                      <a:lnTo>
                        <a:pt x="162" y="366"/>
                      </a:lnTo>
                      <a:lnTo>
                        <a:pt x="162" y="366"/>
                      </a:lnTo>
                      <a:lnTo>
                        <a:pt x="160" y="364"/>
                      </a:lnTo>
                      <a:lnTo>
                        <a:pt x="159" y="363"/>
                      </a:lnTo>
                      <a:lnTo>
                        <a:pt x="158" y="360"/>
                      </a:lnTo>
                      <a:lnTo>
                        <a:pt x="158" y="360"/>
                      </a:lnTo>
                      <a:lnTo>
                        <a:pt x="157" y="359"/>
                      </a:lnTo>
                      <a:lnTo>
                        <a:pt x="156" y="359"/>
                      </a:lnTo>
                      <a:lnTo>
                        <a:pt x="153" y="358"/>
                      </a:lnTo>
                      <a:lnTo>
                        <a:pt x="150" y="358"/>
                      </a:lnTo>
                      <a:lnTo>
                        <a:pt x="150" y="357"/>
                      </a:lnTo>
                      <a:lnTo>
                        <a:pt x="149" y="357"/>
                      </a:lnTo>
                      <a:lnTo>
                        <a:pt x="149" y="357"/>
                      </a:lnTo>
                      <a:lnTo>
                        <a:pt x="149" y="356"/>
                      </a:lnTo>
                      <a:lnTo>
                        <a:pt x="147" y="356"/>
                      </a:lnTo>
                      <a:lnTo>
                        <a:pt x="144" y="356"/>
                      </a:lnTo>
                      <a:lnTo>
                        <a:pt x="141" y="355"/>
                      </a:lnTo>
                      <a:lnTo>
                        <a:pt x="138" y="355"/>
                      </a:lnTo>
                      <a:lnTo>
                        <a:pt x="138" y="353"/>
                      </a:lnTo>
                      <a:lnTo>
                        <a:pt x="138" y="353"/>
                      </a:lnTo>
                      <a:lnTo>
                        <a:pt x="137" y="349"/>
                      </a:lnTo>
                      <a:lnTo>
                        <a:pt x="135" y="346"/>
                      </a:lnTo>
                      <a:lnTo>
                        <a:pt x="132" y="344"/>
                      </a:lnTo>
                      <a:lnTo>
                        <a:pt x="128" y="343"/>
                      </a:lnTo>
                      <a:lnTo>
                        <a:pt x="128" y="343"/>
                      </a:lnTo>
                      <a:lnTo>
                        <a:pt x="114" y="344"/>
                      </a:lnTo>
                      <a:lnTo>
                        <a:pt x="110" y="344"/>
                      </a:lnTo>
                      <a:lnTo>
                        <a:pt x="108" y="343"/>
                      </a:lnTo>
                      <a:lnTo>
                        <a:pt x="106" y="342"/>
                      </a:lnTo>
                      <a:lnTo>
                        <a:pt x="105" y="340"/>
                      </a:lnTo>
                      <a:lnTo>
                        <a:pt x="105" y="340"/>
                      </a:lnTo>
                      <a:lnTo>
                        <a:pt x="105" y="334"/>
                      </a:lnTo>
                      <a:lnTo>
                        <a:pt x="103" y="330"/>
                      </a:lnTo>
                      <a:lnTo>
                        <a:pt x="100" y="327"/>
                      </a:lnTo>
                      <a:lnTo>
                        <a:pt x="95" y="325"/>
                      </a:lnTo>
                      <a:lnTo>
                        <a:pt x="95" y="325"/>
                      </a:lnTo>
                      <a:lnTo>
                        <a:pt x="78" y="314"/>
                      </a:lnTo>
                      <a:lnTo>
                        <a:pt x="67" y="307"/>
                      </a:lnTo>
                      <a:lnTo>
                        <a:pt x="57" y="303"/>
                      </a:lnTo>
                      <a:lnTo>
                        <a:pt x="57" y="303"/>
                      </a:lnTo>
                      <a:lnTo>
                        <a:pt x="50" y="300"/>
                      </a:lnTo>
                      <a:lnTo>
                        <a:pt x="46" y="298"/>
                      </a:lnTo>
                      <a:lnTo>
                        <a:pt x="43" y="296"/>
                      </a:lnTo>
                      <a:lnTo>
                        <a:pt x="37" y="296"/>
                      </a:lnTo>
                      <a:lnTo>
                        <a:pt x="37" y="296"/>
                      </a:lnTo>
                      <a:lnTo>
                        <a:pt x="32" y="296"/>
                      </a:lnTo>
                      <a:lnTo>
                        <a:pt x="29" y="298"/>
                      </a:lnTo>
                      <a:lnTo>
                        <a:pt x="26" y="299"/>
                      </a:lnTo>
                      <a:lnTo>
                        <a:pt x="23" y="299"/>
                      </a:lnTo>
                      <a:lnTo>
                        <a:pt x="23" y="299"/>
                      </a:lnTo>
                      <a:lnTo>
                        <a:pt x="20" y="299"/>
                      </a:lnTo>
                      <a:lnTo>
                        <a:pt x="17" y="300"/>
                      </a:lnTo>
                      <a:lnTo>
                        <a:pt x="16" y="301"/>
                      </a:lnTo>
                      <a:lnTo>
                        <a:pt x="15" y="299"/>
                      </a:lnTo>
                      <a:lnTo>
                        <a:pt x="15" y="299"/>
                      </a:lnTo>
                      <a:lnTo>
                        <a:pt x="15" y="296"/>
                      </a:lnTo>
                      <a:lnTo>
                        <a:pt x="15" y="292"/>
                      </a:lnTo>
                      <a:lnTo>
                        <a:pt x="15" y="289"/>
                      </a:lnTo>
                      <a:lnTo>
                        <a:pt x="13" y="286"/>
                      </a:lnTo>
                      <a:lnTo>
                        <a:pt x="13" y="286"/>
                      </a:lnTo>
                      <a:lnTo>
                        <a:pt x="9" y="283"/>
                      </a:lnTo>
                      <a:lnTo>
                        <a:pt x="7" y="279"/>
                      </a:lnTo>
                      <a:lnTo>
                        <a:pt x="6" y="276"/>
                      </a:lnTo>
                      <a:lnTo>
                        <a:pt x="6" y="275"/>
                      </a:lnTo>
                      <a:lnTo>
                        <a:pt x="7" y="274"/>
                      </a:lnTo>
                      <a:lnTo>
                        <a:pt x="7" y="274"/>
                      </a:lnTo>
                      <a:lnTo>
                        <a:pt x="9" y="273"/>
                      </a:lnTo>
                      <a:lnTo>
                        <a:pt x="13" y="273"/>
                      </a:lnTo>
                      <a:lnTo>
                        <a:pt x="20" y="274"/>
                      </a:lnTo>
                      <a:lnTo>
                        <a:pt x="28" y="274"/>
                      </a:lnTo>
                      <a:lnTo>
                        <a:pt x="30" y="273"/>
                      </a:lnTo>
                      <a:lnTo>
                        <a:pt x="31" y="272"/>
                      </a:lnTo>
                      <a:lnTo>
                        <a:pt x="31" y="272"/>
                      </a:lnTo>
                      <a:lnTo>
                        <a:pt x="31" y="269"/>
                      </a:lnTo>
                      <a:lnTo>
                        <a:pt x="31" y="264"/>
                      </a:lnTo>
                      <a:lnTo>
                        <a:pt x="29" y="260"/>
                      </a:lnTo>
                      <a:lnTo>
                        <a:pt x="26" y="257"/>
                      </a:lnTo>
                      <a:lnTo>
                        <a:pt x="26" y="257"/>
                      </a:lnTo>
                      <a:lnTo>
                        <a:pt x="22" y="255"/>
                      </a:lnTo>
                      <a:lnTo>
                        <a:pt x="22" y="253"/>
                      </a:lnTo>
                      <a:lnTo>
                        <a:pt x="23" y="250"/>
                      </a:lnTo>
                      <a:lnTo>
                        <a:pt x="26" y="247"/>
                      </a:lnTo>
                      <a:lnTo>
                        <a:pt x="26" y="247"/>
                      </a:lnTo>
                      <a:lnTo>
                        <a:pt x="28" y="244"/>
                      </a:lnTo>
                      <a:lnTo>
                        <a:pt x="28" y="240"/>
                      </a:lnTo>
                      <a:lnTo>
                        <a:pt x="26" y="236"/>
                      </a:lnTo>
                      <a:lnTo>
                        <a:pt x="23" y="233"/>
                      </a:lnTo>
                      <a:lnTo>
                        <a:pt x="23" y="233"/>
                      </a:lnTo>
                      <a:lnTo>
                        <a:pt x="19" y="231"/>
                      </a:lnTo>
                      <a:lnTo>
                        <a:pt x="14" y="230"/>
                      </a:lnTo>
                      <a:lnTo>
                        <a:pt x="7" y="229"/>
                      </a:lnTo>
                      <a:lnTo>
                        <a:pt x="5" y="228"/>
                      </a:lnTo>
                      <a:lnTo>
                        <a:pt x="4" y="227"/>
                      </a:lnTo>
                      <a:lnTo>
                        <a:pt x="4" y="227"/>
                      </a:lnTo>
                      <a:lnTo>
                        <a:pt x="2" y="223"/>
                      </a:lnTo>
                      <a:lnTo>
                        <a:pt x="0" y="218"/>
                      </a:lnTo>
                      <a:lnTo>
                        <a:pt x="0" y="216"/>
                      </a:lnTo>
                      <a:lnTo>
                        <a:pt x="0" y="214"/>
                      </a:lnTo>
                      <a:lnTo>
                        <a:pt x="2" y="213"/>
                      </a:lnTo>
                      <a:lnTo>
                        <a:pt x="4" y="213"/>
                      </a:lnTo>
                      <a:lnTo>
                        <a:pt x="4" y="213"/>
                      </a:lnTo>
                      <a:lnTo>
                        <a:pt x="26" y="215"/>
                      </a:lnTo>
                      <a:lnTo>
                        <a:pt x="35" y="215"/>
                      </a:lnTo>
                      <a:lnTo>
                        <a:pt x="38" y="215"/>
                      </a:lnTo>
                      <a:lnTo>
                        <a:pt x="41" y="214"/>
                      </a:lnTo>
                      <a:lnTo>
                        <a:pt x="41" y="214"/>
                      </a:lnTo>
                      <a:lnTo>
                        <a:pt x="42" y="212"/>
                      </a:lnTo>
                      <a:lnTo>
                        <a:pt x="44" y="211"/>
                      </a:lnTo>
                      <a:lnTo>
                        <a:pt x="51" y="209"/>
                      </a:lnTo>
                      <a:lnTo>
                        <a:pt x="56" y="209"/>
                      </a:lnTo>
                      <a:lnTo>
                        <a:pt x="59" y="209"/>
                      </a:lnTo>
                      <a:lnTo>
                        <a:pt x="62" y="210"/>
                      </a:lnTo>
                      <a:lnTo>
                        <a:pt x="65" y="212"/>
                      </a:lnTo>
                      <a:lnTo>
                        <a:pt x="65" y="212"/>
                      </a:lnTo>
                      <a:lnTo>
                        <a:pt x="70" y="218"/>
                      </a:lnTo>
                      <a:lnTo>
                        <a:pt x="71" y="220"/>
                      </a:lnTo>
                      <a:lnTo>
                        <a:pt x="71" y="220"/>
                      </a:lnTo>
                      <a:lnTo>
                        <a:pt x="75" y="220"/>
                      </a:lnTo>
                      <a:lnTo>
                        <a:pt x="84" y="221"/>
                      </a:lnTo>
                      <a:lnTo>
                        <a:pt x="88" y="220"/>
                      </a:lnTo>
                      <a:lnTo>
                        <a:pt x="92" y="220"/>
                      </a:lnTo>
                      <a:lnTo>
                        <a:pt x="94" y="218"/>
                      </a:lnTo>
                      <a:lnTo>
                        <a:pt x="96" y="216"/>
                      </a:lnTo>
                      <a:lnTo>
                        <a:pt x="96" y="216"/>
                      </a:lnTo>
                      <a:lnTo>
                        <a:pt x="99" y="211"/>
                      </a:lnTo>
                      <a:lnTo>
                        <a:pt x="102" y="206"/>
                      </a:lnTo>
                      <a:lnTo>
                        <a:pt x="107" y="204"/>
                      </a:lnTo>
                      <a:lnTo>
                        <a:pt x="115" y="203"/>
                      </a:lnTo>
                      <a:lnTo>
                        <a:pt x="115" y="203"/>
                      </a:lnTo>
                      <a:lnTo>
                        <a:pt x="119" y="203"/>
                      </a:lnTo>
                      <a:lnTo>
                        <a:pt x="122" y="205"/>
                      </a:lnTo>
                      <a:lnTo>
                        <a:pt x="127" y="207"/>
                      </a:lnTo>
                      <a:lnTo>
                        <a:pt x="131" y="210"/>
                      </a:lnTo>
                      <a:lnTo>
                        <a:pt x="137" y="217"/>
                      </a:lnTo>
                      <a:lnTo>
                        <a:pt x="139" y="220"/>
                      </a:lnTo>
                      <a:lnTo>
                        <a:pt x="141" y="224"/>
                      </a:lnTo>
                      <a:lnTo>
                        <a:pt x="141" y="224"/>
                      </a:lnTo>
                      <a:lnTo>
                        <a:pt x="143" y="232"/>
                      </a:lnTo>
                      <a:lnTo>
                        <a:pt x="147" y="241"/>
                      </a:lnTo>
                      <a:lnTo>
                        <a:pt x="151" y="248"/>
                      </a:lnTo>
                      <a:lnTo>
                        <a:pt x="153" y="250"/>
                      </a:lnTo>
                      <a:lnTo>
                        <a:pt x="156" y="252"/>
                      </a:lnTo>
                      <a:lnTo>
                        <a:pt x="156" y="252"/>
                      </a:lnTo>
                      <a:lnTo>
                        <a:pt x="160" y="252"/>
                      </a:lnTo>
                      <a:lnTo>
                        <a:pt x="165" y="249"/>
                      </a:lnTo>
                      <a:lnTo>
                        <a:pt x="170" y="247"/>
                      </a:lnTo>
                      <a:lnTo>
                        <a:pt x="173" y="242"/>
                      </a:lnTo>
                      <a:lnTo>
                        <a:pt x="173" y="242"/>
                      </a:lnTo>
                      <a:lnTo>
                        <a:pt x="175" y="240"/>
                      </a:lnTo>
                      <a:lnTo>
                        <a:pt x="177" y="239"/>
                      </a:lnTo>
                      <a:lnTo>
                        <a:pt x="181" y="239"/>
                      </a:lnTo>
                      <a:lnTo>
                        <a:pt x="185" y="240"/>
                      </a:lnTo>
                      <a:lnTo>
                        <a:pt x="186" y="240"/>
                      </a:lnTo>
                      <a:lnTo>
                        <a:pt x="187" y="239"/>
                      </a:lnTo>
                      <a:lnTo>
                        <a:pt x="187" y="239"/>
                      </a:lnTo>
                      <a:lnTo>
                        <a:pt x="190" y="236"/>
                      </a:lnTo>
                      <a:lnTo>
                        <a:pt x="195" y="234"/>
                      </a:lnTo>
                      <a:lnTo>
                        <a:pt x="200" y="234"/>
                      </a:lnTo>
                      <a:lnTo>
                        <a:pt x="202" y="234"/>
                      </a:lnTo>
                      <a:lnTo>
                        <a:pt x="203" y="235"/>
                      </a:lnTo>
                      <a:lnTo>
                        <a:pt x="203" y="235"/>
                      </a:lnTo>
                      <a:lnTo>
                        <a:pt x="205" y="238"/>
                      </a:lnTo>
                      <a:lnTo>
                        <a:pt x="206" y="239"/>
                      </a:lnTo>
                      <a:lnTo>
                        <a:pt x="209" y="240"/>
                      </a:lnTo>
                      <a:lnTo>
                        <a:pt x="214" y="240"/>
                      </a:lnTo>
                      <a:lnTo>
                        <a:pt x="214" y="240"/>
                      </a:lnTo>
                      <a:lnTo>
                        <a:pt x="220" y="241"/>
                      </a:lnTo>
                      <a:lnTo>
                        <a:pt x="225" y="244"/>
                      </a:lnTo>
                      <a:lnTo>
                        <a:pt x="230" y="247"/>
                      </a:lnTo>
                      <a:lnTo>
                        <a:pt x="235" y="250"/>
                      </a:lnTo>
                      <a:lnTo>
                        <a:pt x="235" y="250"/>
                      </a:lnTo>
                      <a:lnTo>
                        <a:pt x="238" y="252"/>
                      </a:lnTo>
                      <a:lnTo>
                        <a:pt x="243" y="252"/>
                      </a:lnTo>
                      <a:lnTo>
                        <a:pt x="252" y="252"/>
                      </a:lnTo>
                      <a:lnTo>
                        <a:pt x="257" y="250"/>
                      </a:lnTo>
                      <a:lnTo>
                        <a:pt x="261" y="248"/>
                      </a:lnTo>
                      <a:lnTo>
                        <a:pt x="263" y="247"/>
                      </a:lnTo>
                      <a:lnTo>
                        <a:pt x="264" y="245"/>
                      </a:lnTo>
                      <a:lnTo>
                        <a:pt x="264" y="245"/>
                      </a:lnTo>
                      <a:lnTo>
                        <a:pt x="263" y="242"/>
                      </a:lnTo>
                      <a:lnTo>
                        <a:pt x="261" y="239"/>
                      </a:lnTo>
                      <a:lnTo>
                        <a:pt x="259" y="236"/>
                      </a:lnTo>
                      <a:lnTo>
                        <a:pt x="258" y="231"/>
                      </a:lnTo>
                      <a:lnTo>
                        <a:pt x="258" y="231"/>
                      </a:lnTo>
                      <a:lnTo>
                        <a:pt x="259" y="226"/>
                      </a:lnTo>
                      <a:lnTo>
                        <a:pt x="260" y="223"/>
                      </a:lnTo>
                      <a:lnTo>
                        <a:pt x="262" y="219"/>
                      </a:lnTo>
                      <a:lnTo>
                        <a:pt x="262" y="214"/>
                      </a:lnTo>
                      <a:lnTo>
                        <a:pt x="262" y="214"/>
                      </a:lnTo>
                      <a:lnTo>
                        <a:pt x="262" y="189"/>
                      </a:lnTo>
                      <a:lnTo>
                        <a:pt x="261" y="177"/>
                      </a:lnTo>
                      <a:lnTo>
                        <a:pt x="260" y="173"/>
                      </a:lnTo>
                      <a:lnTo>
                        <a:pt x="259" y="170"/>
                      </a:lnTo>
                      <a:lnTo>
                        <a:pt x="259" y="170"/>
                      </a:lnTo>
                      <a:lnTo>
                        <a:pt x="256" y="166"/>
                      </a:lnTo>
                      <a:lnTo>
                        <a:pt x="253" y="161"/>
                      </a:lnTo>
                      <a:lnTo>
                        <a:pt x="250" y="156"/>
                      </a:lnTo>
                      <a:lnTo>
                        <a:pt x="247" y="153"/>
                      </a:lnTo>
                      <a:lnTo>
                        <a:pt x="247" y="153"/>
                      </a:lnTo>
                      <a:lnTo>
                        <a:pt x="245" y="150"/>
                      </a:lnTo>
                      <a:lnTo>
                        <a:pt x="244" y="147"/>
                      </a:lnTo>
                      <a:lnTo>
                        <a:pt x="244" y="144"/>
                      </a:lnTo>
                      <a:lnTo>
                        <a:pt x="244" y="141"/>
                      </a:lnTo>
                      <a:lnTo>
                        <a:pt x="247" y="135"/>
                      </a:lnTo>
                      <a:lnTo>
                        <a:pt x="248" y="133"/>
                      </a:lnTo>
                      <a:lnTo>
                        <a:pt x="251" y="132"/>
                      </a:lnTo>
                      <a:lnTo>
                        <a:pt x="251" y="132"/>
                      </a:lnTo>
                      <a:lnTo>
                        <a:pt x="258" y="131"/>
                      </a:lnTo>
                      <a:lnTo>
                        <a:pt x="265" y="131"/>
                      </a:lnTo>
                      <a:lnTo>
                        <a:pt x="272" y="130"/>
                      </a:lnTo>
                      <a:lnTo>
                        <a:pt x="274" y="130"/>
                      </a:lnTo>
                      <a:lnTo>
                        <a:pt x="276" y="128"/>
                      </a:lnTo>
                      <a:lnTo>
                        <a:pt x="276" y="128"/>
                      </a:lnTo>
                      <a:lnTo>
                        <a:pt x="278" y="126"/>
                      </a:lnTo>
                      <a:lnTo>
                        <a:pt x="281" y="124"/>
                      </a:lnTo>
                      <a:lnTo>
                        <a:pt x="284" y="125"/>
                      </a:lnTo>
                      <a:lnTo>
                        <a:pt x="285" y="126"/>
                      </a:lnTo>
                      <a:lnTo>
                        <a:pt x="285" y="127"/>
                      </a:lnTo>
                      <a:lnTo>
                        <a:pt x="285" y="127"/>
                      </a:lnTo>
                      <a:lnTo>
                        <a:pt x="281" y="134"/>
                      </a:lnTo>
                      <a:lnTo>
                        <a:pt x="280" y="139"/>
                      </a:lnTo>
                      <a:lnTo>
                        <a:pt x="279" y="143"/>
                      </a:lnTo>
                      <a:lnTo>
                        <a:pt x="279" y="143"/>
                      </a:lnTo>
                      <a:lnTo>
                        <a:pt x="280" y="149"/>
                      </a:lnTo>
                      <a:lnTo>
                        <a:pt x="282" y="158"/>
                      </a:lnTo>
                      <a:lnTo>
                        <a:pt x="284" y="162"/>
                      </a:lnTo>
                      <a:lnTo>
                        <a:pt x="286" y="167"/>
                      </a:lnTo>
                      <a:lnTo>
                        <a:pt x="289" y="169"/>
                      </a:lnTo>
                      <a:lnTo>
                        <a:pt x="291" y="170"/>
                      </a:lnTo>
                      <a:lnTo>
                        <a:pt x="291" y="170"/>
                      </a:lnTo>
                      <a:lnTo>
                        <a:pt x="306" y="169"/>
                      </a:lnTo>
                      <a:lnTo>
                        <a:pt x="315" y="170"/>
                      </a:lnTo>
                      <a:lnTo>
                        <a:pt x="320" y="171"/>
                      </a:lnTo>
                      <a:lnTo>
                        <a:pt x="324" y="174"/>
                      </a:lnTo>
                      <a:lnTo>
                        <a:pt x="324" y="174"/>
                      </a:lnTo>
                      <a:lnTo>
                        <a:pt x="335" y="181"/>
                      </a:lnTo>
                      <a:lnTo>
                        <a:pt x="347" y="186"/>
                      </a:lnTo>
                      <a:lnTo>
                        <a:pt x="352" y="188"/>
                      </a:lnTo>
                      <a:lnTo>
                        <a:pt x="359" y="190"/>
                      </a:lnTo>
                      <a:lnTo>
                        <a:pt x="364" y="190"/>
                      </a:lnTo>
                      <a:lnTo>
                        <a:pt x="370" y="189"/>
                      </a:lnTo>
                      <a:lnTo>
                        <a:pt x="370" y="189"/>
                      </a:lnTo>
                      <a:lnTo>
                        <a:pt x="375" y="186"/>
                      </a:lnTo>
                      <a:lnTo>
                        <a:pt x="379" y="183"/>
                      </a:lnTo>
                      <a:lnTo>
                        <a:pt x="389" y="176"/>
                      </a:lnTo>
                      <a:lnTo>
                        <a:pt x="394" y="173"/>
                      </a:lnTo>
                      <a:lnTo>
                        <a:pt x="399" y="172"/>
                      </a:lnTo>
                      <a:lnTo>
                        <a:pt x="403" y="171"/>
                      </a:lnTo>
                      <a:lnTo>
                        <a:pt x="407" y="173"/>
                      </a:lnTo>
                      <a:lnTo>
                        <a:pt x="407" y="173"/>
                      </a:lnTo>
                      <a:lnTo>
                        <a:pt x="411" y="174"/>
                      </a:lnTo>
                      <a:lnTo>
                        <a:pt x="416" y="175"/>
                      </a:lnTo>
                      <a:lnTo>
                        <a:pt x="420" y="174"/>
                      </a:lnTo>
                      <a:lnTo>
                        <a:pt x="422" y="173"/>
                      </a:lnTo>
                      <a:lnTo>
                        <a:pt x="424" y="172"/>
                      </a:lnTo>
                      <a:lnTo>
                        <a:pt x="424" y="170"/>
                      </a:lnTo>
                      <a:lnTo>
                        <a:pt x="422" y="169"/>
                      </a:lnTo>
                      <a:lnTo>
                        <a:pt x="419" y="168"/>
                      </a:lnTo>
                      <a:lnTo>
                        <a:pt x="419" y="168"/>
                      </a:lnTo>
                      <a:lnTo>
                        <a:pt x="410" y="166"/>
                      </a:lnTo>
                      <a:lnTo>
                        <a:pt x="404" y="162"/>
                      </a:lnTo>
                      <a:lnTo>
                        <a:pt x="401" y="160"/>
                      </a:lnTo>
                      <a:lnTo>
                        <a:pt x="400" y="157"/>
                      </a:lnTo>
                      <a:lnTo>
                        <a:pt x="398" y="154"/>
                      </a:lnTo>
                      <a:lnTo>
                        <a:pt x="398" y="150"/>
                      </a:lnTo>
                      <a:lnTo>
                        <a:pt x="398" y="150"/>
                      </a:lnTo>
                      <a:lnTo>
                        <a:pt x="398" y="147"/>
                      </a:lnTo>
                      <a:lnTo>
                        <a:pt x="400" y="145"/>
                      </a:lnTo>
                      <a:lnTo>
                        <a:pt x="402" y="142"/>
                      </a:lnTo>
                      <a:lnTo>
                        <a:pt x="406" y="141"/>
                      </a:lnTo>
                      <a:lnTo>
                        <a:pt x="416" y="136"/>
                      </a:lnTo>
                      <a:lnTo>
                        <a:pt x="429" y="134"/>
                      </a:lnTo>
                      <a:lnTo>
                        <a:pt x="429" y="134"/>
                      </a:lnTo>
                      <a:lnTo>
                        <a:pt x="446" y="131"/>
                      </a:lnTo>
                      <a:lnTo>
                        <a:pt x="464" y="127"/>
                      </a:lnTo>
                      <a:lnTo>
                        <a:pt x="474" y="124"/>
                      </a:lnTo>
                      <a:lnTo>
                        <a:pt x="482" y="120"/>
                      </a:lnTo>
                      <a:lnTo>
                        <a:pt x="491" y="116"/>
                      </a:lnTo>
                      <a:lnTo>
                        <a:pt x="498" y="112"/>
                      </a:lnTo>
                      <a:lnTo>
                        <a:pt x="498" y="112"/>
                      </a:lnTo>
                      <a:lnTo>
                        <a:pt x="508" y="101"/>
                      </a:lnTo>
                      <a:lnTo>
                        <a:pt x="517" y="89"/>
                      </a:lnTo>
                      <a:lnTo>
                        <a:pt x="520" y="83"/>
                      </a:lnTo>
                      <a:lnTo>
                        <a:pt x="522" y="77"/>
                      </a:lnTo>
                      <a:lnTo>
                        <a:pt x="524" y="71"/>
                      </a:lnTo>
                      <a:lnTo>
                        <a:pt x="524" y="66"/>
                      </a:lnTo>
                      <a:lnTo>
                        <a:pt x="524" y="66"/>
                      </a:lnTo>
                      <a:lnTo>
                        <a:pt x="524" y="60"/>
                      </a:lnTo>
                      <a:lnTo>
                        <a:pt x="525" y="52"/>
                      </a:lnTo>
                      <a:lnTo>
                        <a:pt x="528" y="43"/>
                      </a:lnTo>
                      <a:lnTo>
                        <a:pt x="530" y="33"/>
                      </a:lnTo>
                      <a:lnTo>
                        <a:pt x="534" y="25"/>
                      </a:lnTo>
                      <a:lnTo>
                        <a:pt x="537" y="17"/>
                      </a:lnTo>
                      <a:lnTo>
                        <a:pt x="543" y="13"/>
                      </a:lnTo>
                      <a:lnTo>
                        <a:pt x="545" y="11"/>
                      </a:lnTo>
                      <a:lnTo>
                        <a:pt x="548" y="11"/>
                      </a:lnTo>
                      <a:lnTo>
                        <a:pt x="548" y="11"/>
                      </a:lnTo>
                      <a:lnTo>
                        <a:pt x="558" y="11"/>
                      </a:lnTo>
                      <a:lnTo>
                        <a:pt x="564" y="11"/>
                      </a:lnTo>
                      <a:lnTo>
                        <a:pt x="566" y="11"/>
                      </a:lnTo>
                      <a:lnTo>
                        <a:pt x="568" y="10"/>
                      </a:lnTo>
                      <a:lnTo>
                        <a:pt x="571" y="9"/>
                      </a:lnTo>
                      <a:lnTo>
                        <a:pt x="573" y="5"/>
                      </a:lnTo>
                      <a:lnTo>
                        <a:pt x="573" y="5"/>
                      </a:lnTo>
                      <a:lnTo>
                        <a:pt x="575" y="3"/>
                      </a:lnTo>
                      <a:lnTo>
                        <a:pt x="578" y="1"/>
                      </a:lnTo>
                      <a:lnTo>
                        <a:pt x="580" y="0"/>
                      </a:lnTo>
                      <a:lnTo>
                        <a:pt x="584" y="0"/>
                      </a:lnTo>
                      <a:lnTo>
                        <a:pt x="589" y="2"/>
                      </a:lnTo>
                      <a:lnTo>
                        <a:pt x="594" y="6"/>
                      </a:lnTo>
                      <a:lnTo>
                        <a:pt x="594" y="6"/>
                      </a:lnTo>
                      <a:lnTo>
                        <a:pt x="600" y="14"/>
                      </a:lnTo>
                      <a:lnTo>
                        <a:pt x="606" y="25"/>
                      </a:lnTo>
                      <a:lnTo>
                        <a:pt x="609" y="30"/>
                      </a:lnTo>
                      <a:lnTo>
                        <a:pt x="614" y="35"/>
                      </a:lnTo>
                      <a:lnTo>
                        <a:pt x="618" y="39"/>
                      </a:lnTo>
                      <a:lnTo>
                        <a:pt x="623" y="42"/>
                      </a:lnTo>
                      <a:lnTo>
                        <a:pt x="623" y="42"/>
                      </a:lnTo>
                      <a:lnTo>
                        <a:pt x="633" y="44"/>
                      </a:lnTo>
                      <a:lnTo>
                        <a:pt x="639" y="47"/>
                      </a:lnTo>
                      <a:lnTo>
                        <a:pt x="642" y="49"/>
                      </a:lnTo>
                      <a:lnTo>
                        <a:pt x="644" y="52"/>
                      </a:lnTo>
                      <a:lnTo>
                        <a:pt x="645" y="54"/>
                      </a:lnTo>
                      <a:lnTo>
                        <a:pt x="645" y="57"/>
                      </a:lnTo>
                      <a:lnTo>
                        <a:pt x="645" y="57"/>
                      </a:lnTo>
                      <a:lnTo>
                        <a:pt x="645" y="63"/>
                      </a:lnTo>
                      <a:lnTo>
                        <a:pt x="647" y="69"/>
                      </a:lnTo>
                      <a:lnTo>
                        <a:pt x="649" y="71"/>
                      </a:lnTo>
                      <a:lnTo>
                        <a:pt x="651" y="72"/>
                      </a:lnTo>
                      <a:lnTo>
                        <a:pt x="659" y="75"/>
                      </a:lnTo>
                      <a:lnTo>
                        <a:pt x="659" y="75"/>
                      </a:lnTo>
                      <a:lnTo>
                        <a:pt x="666" y="77"/>
                      </a:lnTo>
                      <a:lnTo>
                        <a:pt x="670" y="80"/>
                      </a:lnTo>
                      <a:lnTo>
                        <a:pt x="671" y="83"/>
                      </a:lnTo>
                      <a:lnTo>
                        <a:pt x="671" y="85"/>
                      </a:lnTo>
                      <a:lnTo>
                        <a:pt x="671" y="85"/>
                      </a:lnTo>
                      <a:lnTo>
                        <a:pt x="671" y="88"/>
                      </a:lnTo>
                      <a:lnTo>
                        <a:pt x="672" y="91"/>
                      </a:lnTo>
                      <a:lnTo>
                        <a:pt x="676" y="93"/>
                      </a:lnTo>
                      <a:lnTo>
                        <a:pt x="682" y="95"/>
                      </a:lnTo>
                      <a:lnTo>
                        <a:pt x="682" y="95"/>
                      </a:lnTo>
                      <a:lnTo>
                        <a:pt x="690" y="96"/>
                      </a:lnTo>
                      <a:lnTo>
                        <a:pt x="696" y="98"/>
                      </a:lnTo>
                      <a:lnTo>
                        <a:pt x="699" y="99"/>
                      </a:lnTo>
                      <a:lnTo>
                        <a:pt x="701" y="101"/>
                      </a:lnTo>
                      <a:lnTo>
                        <a:pt x="702" y="103"/>
                      </a:lnTo>
                      <a:lnTo>
                        <a:pt x="703" y="106"/>
                      </a:lnTo>
                      <a:lnTo>
                        <a:pt x="703" y="106"/>
                      </a:lnTo>
                      <a:lnTo>
                        <a:pt x="703" y="127"/>
                      </a:lnTo>
                      <a:lnTo>
                        <a:pt x="704" y="138"/>
                      </a:lnTo>
                      <a:lnTo>
                        <a:pt x="706" y="141"/>
                      </a:lnTo>
                      <a:lnTo>
                        <a:pt x="707" y="144"/>
                      </a:lnTo>
                      <a:lnTo>
                        <a:pt x="707" y="144"/>
                      </a:lnTo>
                      <a:lnTo>
                        <a:pt x="715" y="147"/>
                      </a:lnTo>
                      <a:lnTo>
                        <a:pt x="724" y="149"/>
                      </a:lnTo>
                      <a:lnTo>
                        <a:pt x="729" y="149"/>
                      </a:lnTo>
                      <a:lnTo>
                        <a:pt x="734" y="149"/>
                      </a:lnTo>
                      <a:lnTo>
                        <a:pt x="737" y="148"/>
                      </a:lnTo>
                      <a:lnTo>
                        <a:pt x="741" y="146"/>
                      </a:lnTo>
                      <a:lnTo>
                        <a:pt x="741" y="146"/>
                      </a:lnTo>
                      <a:lnTo>
                        <a:pt x="747" y="136"/>
                      </a:lnTo>
                      <a:lnTo>
                        <a:pt x="748" y="135"/>
                      </a:lnTo>
                      <a:lnTo>
                        <a:pt x="749" y="135"/>
                      </a:lnTo>
                      <a:lnTo>
                        <a:pt x="750" y="136"/>
                      </a:lnTo>
                      <a:lnTo>
                        <a:pt x="751" y="139"/>
                      </a:lnTo>
                      <a:lnTo>
                        <a:pt x="751" y="139"/>
                      </a:lnTo>
                      <a:lnTo>
                        <a:pt x="756" y="158"/>
                      </a:lnTo>
                      <a:lnTo>
                        <a:pt x="758" y="163"/>
                      </a:lnTo>
                      <a:lnTo>
                        <a:pt x="761" y="169"/>
                      </a:lnTo>
                      <a:lnTo>
                        <a:pt x="764" y="172"/>
                      </a:lnTo>
                      <a:lnTo>
                        <a:pt x="767" y="175"/>
                      </a:lnTo>
                      <a:lnTo>
                        <a:pt x="767" y="175"/>
                      </a:lnTo>
                      <a:lnTo>
                        <a:pt x="786" y="183"/>
                      </a:lnTo>
                      <a:lnTo>
                        <a:pt x="793" y="187"/>
                      </a:lnTo>
                      <a:lnTo>
                        <a:pt x="799" y="191"/>
                      </a:lnTo>
                      <a:lnTo>
                        <a:pt x="799" y="191"/>
                      </a:lnTo>
                      <a:lnTo>
                        <a:pt x="801" y="193"/>
                      </a:lnTo>
                      <a:lnTo>
                        <a:pt x="805" y="195"/>
                      </a:lnTo>
                      <a:lnTo>
                        <a:pt x="814" y="197"/>
                      </a:lnTo>
                      <a:lnTo>
                        <a:pt x="823" y="200"/>
                      </a:lnTo>
                      <a:lnTo>
                        <a:pt x="827" y="201"/>
                      </a:lnTo>
                      <a:lnTo>
                        <a:pt x="829" y="204"/>
                      </a:lnTo>
                      <a:lnTo>
                        <a:pt x="829" y="204"/>
                      </a:lnTo>
                      <a:lnTo>
                        <a:pt x="830" y="207"/>
                      </a:lnTo>
                      <a:lnTo>
                        <a:pt x="832" y="210"/>
                      </a:lnTo>
                      <a:lnTo>
                        <a:pt x="837" y="213"/>
                      </a:lnTo>
                      <a:lnTo>
                        <a:pt x="844" y="214"/>
                      </a:lnTo>
                      <a:lnTo>
                        <a:pt x="850" y="214"/>
                      </a:lnTo>
                      <a:lnTo>
                        <a:pt x="850" y="214"/>
                      </a:lnTo>
                      <a:lnTo>
                        <a:pt x="860" y="214"/>
                      </a:lnTo>
                      <a:lnTo>
                        <a:pt x="873" y="215"/>
                      </a:lnTo>
                      <a:lnTo>
                        <a:pt x="879" y="216"/>
                      </a:lnTo>
                      <a:lnTo>
                        <a:pt x="885" y="217"/>
                      </a:lnTo>
                      <a:lnTo>
                        <a:pt x="889" y="220"/>
                      </a:lnTo>
                      <a:lnTo>
                        <a:pt x="892" y="224"/>
                      </a:lnTo>
                      <a:lnTo>
                        <a:pt x="892" y="224"/>
                      </a:lnTo>
                      <a:lnTo>
                        <a:pt x="893" y="228"/>
                      </a:lnTo>
                      <a:lnTo>
                        <a:pt x="894" y="232"/>
                      </a:lnTo>
                      <a:lnTo>
                        <a:pt x="894" y="240"/>
                      </a:lnTo>
                      <a:lnTo>
                        <a:pt x="894" y="246"/>
                      </a:lnTo>
                      <a:lnTo>
                        <a:pt x="895" y="248"/>
                      </a:lnTo>
                      <a:lnTo>
                        <a:pt x="899" y="250"/>
                      </a:lnTo>
                      <a:lnTo>
                        <a:pt x="899" y="250"/>
                      </a:lnTo>
                      <a:lnTo>
                        <a:pt x="907" y="252"/>
                      </a:lnTo>
                      <a:lnTo>
                        <a:pt x="921" y="254"/>
                      </a:lnTo>
                      <a:lnTo>
                        <a:pt x="935" y="254"/>
                      </a:lnTo>
                      <a:lnTo>
                        <a:pt x="947" y="254"/>
                      </a:lnTo>
                      <a:lnTo>
                        <a:pt x="947" y="254"/>
                      </a:lnTo>
                      <a:lnTo>
                        <a:pt x="950" y="254"/>
                      </a:lnTo>
                      <a:lnTo>
                        <a:pt x="954" y="254"/>
                      </a:lnTo>
                      <a:lnTo>
                        <a:pt x="957" y="256"/>
                      </a:lnTo>
                      <a:lnTo>
                        <a:pt x="959" y="258"/>
                      </a:lnTo>
                      <a:lnTo>
                        <a:pt x="961" y="262"/>
                      </a:lnTo>
                      <a:lnTo>
                        <a:pt x="962" y="264"/>
                      </a:lnTo>
                      <a:lnTo>
                        <a:pt x="962" y="264"/>
                      </a:lnTo>
                      <a:lnTo>
                        <a:pt x="973" y="266"/>
                      </a:lnTo>
                      <a:lnTo>
                        <a:pt x="984" y="267"/>
                      </a:lnTo>
                      <a:lnTo>
                        <a:pt x="993" y="270"/>
                      </a:lnTo>
                      <a:lnTo>
                        <a:pt x="993" y="270"/>
                      </a:lnTo>
                      <a:lnTo>
                        <a:pt x="1000" y="273"/>
                      </a:lnTo>
                      <a:lnTo>
                        <a:pt x="1002" y="274"/>
                      </a:lnTo>
                      <a:lnTo>
                        <a:pt x="1003" y="276"/>
                      </a:lnTo>
                      <a:lnTo>
                        <a:pt x="1003" y="277"/>
                      </a:lnTo>
                      <a:lnTo>
                        <a:pt x="1002" y="279"/>
                      </a:lnTo>
                      <a:lnTo>
                        <a:pt x="1000" y="283"/>
                      </a:lnTo>
                      <a:lnTo>
                        <a:pt x="1000" y="283"/>
                      </a:lnTo>
                      <a:lnTo>
                        <a:pt x="989" y="295"/>
                      </a:lnTo>
                      <a:lnTo>
                        <a:pt x="977" y="309"/>
                      </a:lnTo>
                      <a:lnTo>
                        <a:pt x="977" y="309"/>
                      </a:lnTo>
                      <a:lnTo>
                        <a:pt x="975" y="311"/>
                      </a:lnTo>
                      <a:lnTo>
                        <a:pt x="973" y="314"/>
                      </a:lnTo>
                      <a:lnTo>
                        <a:pt x="972" y="321"/>
                      </a:lnTo>
                      <a:lnTo>
                        <a:pt x="971" y="328"/>
                      </a:lnTo>
                      <a:lnTo>
                        <a:pt x="972" y="335"/>
                      </a:lnTo>
                      <a:lnTo>
                        <a:pt x="972" y="335"/>
                      </a:lnTo>
                      <a:lnTo>
                        <a:pt x="971" y="341"/>
                      </a:lnTo>
                      <a:lnTo>
                        <a:pt x="970" y="345"/>
                      </a:lnTo>
                      <a:lnTo>
                        <a:pt x="967" y="348"/>
                      </a:lnTo>
                      <a:lnTo>
                        <a:pt x="964" y="352"/>
                      </a:lnTo>
                      <a:lnTo>
                        <a:pt x="964" y="352"/>
                      </a:lnTo>
                      <a:lnTo>
                        <a:pt x="963" y="354"/>
                      </a:lnTo>
                      <a:lnTo>
                        <a:pt x="962" y="356"/>
                      </a:lnTo>
                      <a:lnTo>
                        <a:pt x="961" y="363"/>
                      </a:lnTo>
                      <a:lnTo>
                        <a:pt x="961" y="376"/>
                      </a:lnTo>
                      <a:lnTo>
                        <a:pt x="961" y="376"/>
                      </a:lnTo>
                      <a:lnTo>
                        <a:pt x="961" y="381"/>
                      </a:lnTo>
                      <a:lnTo>
                        <a:pt x="962" y="384"/>
                      </a:lnTo>
                      <a:lnTo>
                        <a:pt x="963" y="386"/>
                      </a:lnTo>
                      <a:lnTo>
                        <a:pt x="962" y="389"/>
                      </a:lnTo>
                      <a:lnTo>
                        <a:pt x="962" y="389"/>
                      </a:lnTo>
                      <a:lnTo>
                        <a:pt x="962" y="396"/>
                      </a:lnTo>
                      <a:lnTo>
                        <a:pt x="962" y="405"/>
                      </a:lnTo>
                      <a:lnTo>
                        <a:pt x="962" y="413"/>
                      </a:lnTo>
                      <a:lnTo>
                        <a:pt x="961" y="416"/>
                      </a:lnTo>
                      <a:lnTo>
                        <a:pt x="960" y="417"/>
                      </a:lnTo>
                      <a:lnTo>
                        <a:pt x="960" y="417"/>
                      </a:lnTo>
                      <a:lnTo>
                        <a:pt x="959" y="417"/>
                      </a:lnTo>
                      <a:lnTo>
                        <a:pt x="959" y="418"/>
                      </a:lnTo>
                      <a:lnTo>
                        <a:pt x="959" y="421"/>
                      </a:lnTo>
                      <a:lnTo>
                        <a:pt x="958" y="427"/>
                      </a:lnTo>
                      <a:lnTo>
                        <a:pt x="957" y="429"/>
                      </a:lnTo>
                      <a:lnTo>
                        <a:pt x="954" y="432"/>
                      </a:lnTo>
                      <a:lnTo>
                        <a:pt x="954" y="432"/>
                      </a:lnTo>
                      <a:lnTo>
                        <a:pt x="951" y="440"/>
                      </a:lnTo>
                      <a:lnTo>
                        <a:pt x="948" y="446"/>
                      </a:lnTo>
                      <a:lnTo>
                        <a:pt x="946" y="448"/>
                      </a:lnTo>
                      <a:lnTo>
                        <a:pt x="945" y="449"/>
                      </a:lnTo>
                      <a:lnTo>
                        <a:pt x="943" y="449"/>
                      </a:lnTo>
                      <a:lnTo>
                        <a:pt x="940" y="448"/>
                      </a:lnTo>
                      <a:lnTo>
                        <a:pt x="940" y="448"/>
                      </a:lnTo>
                      <a:lnTo>
                        <a:pt x="935" y="444"/>
                      </a:lnTo>
                      <a:lnTo>
                        <a:pt x="929" y="441"/>
                      </a:lnTo>
                      <a:lnTo>
                        <a:pt x="922" y="440"/>
                      </a:lnTo>
                      <a:lnTo>
                        <a:pt x="917" y="440"/>
                      </a:lnTo>
                      <a:lnTo>
                        <a:pt x="917" y="440"/>
                      </a:lnTo>
                      <a:lnTo>
                        <a:pt x="915" y="441"/>
                      </a:lnTo>
                      <a:lnTo>
                        <a:pt x="911" y="443"/>
                      </a:lnTo>
                      <a:lnTo>
                        <a:pt x="905" y="449"/>
                      </a:lnTo>
                      <a:lnTo>
                        <a:pt x="900" y="458"/>
                      </a:lnTo>
                      <a:lnTo>
                        <a:pt x="895" y="468"/>
                      </a:lnTo>
                      <a:lnTo>
                        <a:pt x="895" y="468"/>
                      </a:lnTo>
                      <a:lnTo>
                        <a:pt x="891" y="477"/>
                      </a:lnTo>
                      <a:lnTo>
                        <a:pt x="887" y="485"/>
                      </a:lnTo>
                      <a:lnTo>
                        <a:pt x="880" y="492"/>
                      </a:lnTo>
                      <a:lnTo>
                        <a:pt x="873" y="500"/>
                      </a:lnTo>
                      <a:lnTo>
                        <a:pt x="873" y="500"/>
                      </a:lnTo>
                      <a:lnTo>
                        <a:pt x="870" y="503"/>
                      </a:lnTo>
                      <a:lnTo>
                        <a:pt x="866" y="509"/>
                      </a:lnTo>
                      <a:lnTo>
                        <a:pt x="860" y="518"/>
                      </a:lnTo>
                      <a:lnTo>
                        <a:pt x="854" y="529"/>
                      </a:lnTo>
                      <a:lnTo>
                        <a:pt x="851" y="534"/>
                      </a:lnTo>
                      <a:lnTo>
                        <a:pt x="847" y="539"/>
                      </a:lnTo>
                      <a:lnTo>
                        <a:pt x="847" y="539"/>
                      </a:lnTo>
                      <a:lnTo>
                        <a:pt x="844" y="542"/>
                      </a:lnTo>
                      <a:lnTo>
                        <a:pt x="841" y="546"/>
                      </a:lnTo>
                      <a:lnTo>
                        <a:pt x="836" y="555"/>
                      </a:lnTo>
                      <a:lnTo>
                        <a:pt x="835" y="563"/>
                      </a:lnTo>
                      <a:lnTo>
                        <a:pt x="834" y="570"/>
                      </a:lnTo>
                      <a:lnTo>
                        <a:pt x="834" y="570"/>
                      </a:lnTo>
                      <a:lnTo>
                        <a:pt x="834" y="575"/>
                      </a:lnTo>
                      <a:lnTo>
                        <a:pt x="832" y="578"/>
                      </a:lnTo>
                      <a:lnTo>
                        <a:pt x="829" y="583"/>
                      </a:lnTo>
                      <a:lnTo>
                        <a:pt x="823" y="586"/>
                      </a:lnTo>
                      <a:lnTo>
                        <a:pt x="823" y="586"/>
                      </a:lnTo>
                      <a:lnTo>
                        <a:pt x="820" y="588"/>
                      </a:lnTo>
                      <a:lnTo>
                        <a:pt x="817" y="590"/>
                      </a:lnTo>
                      <a:lnTo>
                        <a:pt x="816" y="593"/>
                      </a:lnTo>
                      <a:lnTo>
                        <a:pt x="815" y="597"/>
                      </a:lnTo>
                      <a:lnTo>
                        <a:pt x="814" y="599"/>
                      </a:lnTo>
                      <a:lnTo>
                        <a:pt x="815" y="602"/>
                      </a:lnTo>
                      <a:lnTo>
                        <a:pt x="816" y="604"/>
                      </a:lnTo>
                      <a:lnTo>
                        <a:pt x="818" y="605"/>
                      </a:lnTo>
                      <a:lnTo>
                        <a:pt x="818" y="605"/>
                      </a:lnTo>
                      <a:lnTo>
                        <a:pt x="825" y="606"/>
                      </a:lnTo>
                      <a:lnTo>
                        <a:pt x="835" y="606"/>
                      </a:lnTo>
                      <a:lnTo>
                        <a:pt x="844" y="603"/>
                      </a:lnTo>
                      <a:lnTo>
                        <a:pt x="851" y="600"/>
                      </a:lnTo>
                      <a:lnTo>
                        <a:pt x="851" y="600"/>
                      </a:lnTo>
                      <a:lnTo>
                        <a:pt x="856" y="598"/>
                      </a:lnTo>
                      <a:lnTo>
                        <a:pt x="861" y="596"/>
                      </a:lnTo>
                      <a:lnTo>
                        <a:pt x="874" y="595"/>
                      </a:lnTo>
                      <a:lnTo>
                        <a:pt x="880" y="595"/>
                      </a:lnTo>
                      <a:lnTo>
                        <a:pt x="886" y="596"/>
                      </a:lnTo>
                      <a:lnTo>
                        <a:pt x="889" y="597"/>
                      </a:lnTo>
                      <a:lnTo>
                        <a:pt x="890" y="598"/>
                      </a:lnTo>
                      <a:lnTo>
                        <a:pt x="891" y="599"/>
                      </a:lnTo>
                      <a:lnTo>
                        <a:pt x="891" y="599"/>
                      </a:lnTo>
                      <a:lnTo>
                        <a:pt x="892" y="613"/>
                      </a:lnTo>
                      <a:lnTo>
                        <a:pt x="893" y="618"/>
                      </a:lnTo>
                      <a:lnTo>
                        <a:pt x="895" y="620"/>
                      </a:lnTo>
                      <a:lnTo>
                        <a:pt x="896" y="621"/>
                      </a:lnTo>
                      <a:lnTo>
                        <a:pt x="896" y="621"/>
                      </a:lnTo>
                      <a:lnTo>
                        <a:pt x="899" y="621"/>
                      </a:lnTo>
                      <a:lnTo>
                        <a:pt x="900" y="622"/>
                      </a:lnTo>
                      <a:lnTo>
                        <a:pt x="900" y="626"/>
                      </a:lnTo>
                      <a:lnTo>
                        <a:pt x="897" y="629"/>
                      </a:lnTo>
                      <a:lnTo>
                        <a:pt x="895" y="633"/>
                      </a:lnTo>
                      <a:lnTo>
                        <a:pt x="895" y="633"/>
                      </a:lnTo>
                      <a:lnTo>
                        <a:pt x="891" y="638"/>
                      </a:lnTo>
                      <a:lnTo>
                        <a:pt x="889" y="642"/>
                      </a:lnTo>
                      <a:lnTo>
                        <a:pt x="888" y="647"/>
                      </a:lnTo>
                      <a:lnTo>
                        <a:pt x="889" y="653"/>
                      </a:lnTo>
                      <a:lnTo>
                        <a:pt x="889" y="653"/>
                      </a:lnTo>
                      <a:lnTo>
                        <a:pt x="890" y="655"/>
                      </a:lnTo>
                      <a:lnTo>
                        <a:pt x="892" y="657"/>
                      </a:lnTo>
                      <a:lnTo>
                        <a:pt x="897" y="662"/>
                      </a:lnTo>
                      <a:lnTo>
                        <a:pt x="901" y="664"/>
                      </a:lnTo>
                      <a:lnTo>
                        <a:pt x="903" y="668"/>
                      </a:lnTo>
                      <a:lnTo>
                        <a:pt x="904" y="671"/>
                      </a:lnTo>
                      <a:lnTo>
                        <a:pt x="905" y="675"/>
                      </a:lnTo>
                      <a:lnTo>
                        <a:pt x="905" y="675"/>
                      </a:lnTo>
                      <a:lnTo>
                        <a:pt x="905" y="682"/>
                      </a:lnTo>
                      <a:lnTo>
                        <a:pt x="908" y="686"/>
                      </a:lnTo>
                      <a:lnTo>
                        <a:pt x="911" y="689"/>
                      </a:lnTo>
                      <a:lnTo>
                        <a:pt x="914" y="690"/>
                      </a:lnTo>
                      <a:lnTo>
                        <a:pt x="914" y="690"/>
                      </a:lnTo>
                      <a:lnTo>
                        <a:pt x="915" y="691"/>
                      </a:lnTo>
                      <a:lnTo>
                        <a:pt x="915" y="693"/>
                      </a:lnTo>
                      <a:lnTo>
                        <a:pt x="914" y="700"/>
                      </a:lnTo>
                      <a:lnTo>
                        <a:pt x="910" y="706"/>
                      </a:lnTo>
                      <a:lnTo>
                        <a:pt x="906" y="711"/>
                      </a:lnTo>
                      <a:lnTo>
                        <a:pt x="906" y="711"/>
                      </a:lnTo>
                      <a:lnTo>
                        <a:pt x="902" y="714"/>
                      </a:lnTo>
                      <a:lnTo>
                        <a:pt x="897" y="718"/>
                      </a:lnTo>
                      <a:lnTo>
                        <a:pt x="893" y="720"/>
                      </a:lnTo>
                      <a:lnTo>
                        <a:pt x="890" y="721"/>
                      </a:lnTo>
                      <a:lnTo>
                        <a:pt x="887" y="722"/>
                      </a:lnTo>
                      <a:lnTo>
                        <a:pt x="887" y="722"/>
                      </a:lnTo>
                      <a:lnTo>
                        <a:pt x="880" y="722"/>
                      </a:lnTo>
                      <a:lnTo>
                        <a:pt x="874" y="722"/>
                      </a:lnTo>
                      <a:lnTo>
                        <a:pt x="872" y="724"/>
                      </a:lnTo>
                      <a:lnTo>
                        <a:pt x="871" y="725"/>
                      </a:lnTo>
                      <a:lnTo>
                        <a:pt x="870" y="727"/>
                      </a:lnTo>
                      <a:lnTo>
                        <a:pt x="870" y="730"/>
                      </a:lnTo>
                      <a:lnTo>
                        <a:pt x="870" y="730"/>
                      </a:lnTo>
                      <a:lnTo>
                        <a:pt x="871" y="738"/>
                      </a:lnTo>
                      <a:lnTo>
                        <a:pt x="875" y="746"/>
                      </a:lnTo>
                      <a:lnTo>
                        <a:pt x="879" y="754"/>
                      </a:lnTo>
                      <a:lnTo>
                        <a:pt x="882" y="756"/>
                      </a:lnTo>
                      <a:lnTo>
                        <a:pt x="885" y="757"/>
                      </a:lnTo>
                      <a:lnTo>
                        <a:pt x="885" y="757"/>
                      </a:lnTo>
                      <a:lnTo>
                        <a:pt x="891" y="758"/>
                      </a:lnTo>
                      <a:lnTo>
                        <a:pt x="895" y="761"/>
                      </a:lnTo>
                      <a:lnTo>
                        <a:pt x="897" y="762"/>
                      </a:lnTo>
                      <a:lnTo>
                        <a:pt x="899" y="764"/>
                      </a:lnTo>
                      <a:lnTo>
                        <a:pt x="900" y="768"/>
                      </a:lnTo>
                      <a:lnTo>
                        <a:pt x="899" y="770"/>
                      </a:lnTo>
                      <a:lnTo>
                        <a:pt x="899" y="770"/>
                      </a:lnTo>
                      <a:lnTo>
                        <a:pt x="896" y="775"/>
                      </a:lnTo>
                      <a:lnTo>
                        <a:pt x="893" y="778"/>
                      </a:lnTo>
                      <a:lnTo>
                        <a:pt x="892" y="782"/>
                      </a:lnTo>
                      <a:lnTo>
                        <a:pt x="891" y="785"/>
                      </a:lnTo>
                      <a:lnTo>
                        <a:pt x="890" y="788"/>
                      </a:lnTo>
                      <a:lnTo>
                        <a:pt x="890" y="793"/>
                      </a:lnTo>
                      <a:lnTo>
                        <a:pt x="890" y="793"/>
                      </a:lnTo>
                      <a:lnTo>
                        <a:pt x="891" y="807"/>
                      </a:lnTo>
                      <a:lnTo>
                        <a:pt x="892" y="820"/>
                      </a:lnTo>
                      <a:lnTo>
                        <a:pt x="893" y="827"/>
                      </a:lnTo>
                      <a:lnTo>
                        <a:pt x="895" y="832"/>
                      </a:lnTo>
                      <a:lnTo>
                        <a:pt x="899" y="836"/>
                      </a:lnTo>
                      <a:lnTo>
                        <a:pt x="902" y="841"/>
                      </a:lnTo>
                      <a:lnTo>
                        <a:pt x="902" y="841"/>
                      </a:lnTo>
                      <a:lnTo>
                        <a:pt x="907" y="843"/>
                      </a:lnTo>
                      <a:lnTo>
                        <a:pt x="915" y="845"/>
                      </a:lnTo>
                      <a:lnTo>
                        <a:pt x="932" y="847"/>
                      </a:lnTo>
                      <a:lnTo>
                        <a:pt x="939" y="848"/>
                      </a:lnTo>
                      <a:lnTo>
                        <a:pt x="946" y="850"/>
                      </a:lnTo>
                      <a:lnTo>
                        <a:pt x="950" y="851"/>
                      </a:lnTo>
                      <a:lnTo>
                        <a:pt x="951" y="854"/>
                      </a:lnTo>
                      <a:lnTo>
                        <a:pt x="951" y="855"/>
                      </a:lnTo>
                      <a:lnTo>
                        <a:pt x="951" y="855"/>
                      </a:lnTo>
                      <a:lnTo>
                        <a:pt x="950" y="858"/>
                      </a:lnTo>
                      <a:lnTo>
                        <a:pt x="948" y="860"/>
                      </a:lnTo>
                      <a:lnTo>
                        <a:pt x="944" y="863"/>
                      </a:lnTo>
                      <a:lnTo>
                        <a:pt x="939" y="867"/>
                      </a:lnTo>
                      <a:lnTo>
                        <a:pt x="937" y="869"/>
                      </a:lnTo>
                      <a:lnTo>
                        <a:pt x="937" y="873"/>
                      </a:lnTo>
                      <a:lnTo>
                        <a:pt x="937" y="873"/>
                      </a:lnTo>
                      <a:lnTo>
                        <a:pt x="937" y="879"/>
                      </a:lnTo>
                      <a:lnTo>
                        <a:pt x="937" y="885"/>
                      </a:lnTo>
                      <a:lnTo>
                        <a:pt x="935" y="889"/>
                      </a:lnTo>
                      <a:lnTo>
                        <a:pt x="934" y="890"/>
                      </a:lnTo>
                      <a:lnTo>
                        <a:pt x="932" y="891"/>
                      </a:lnTo>
                      <a:lnTo>
                        <a:pt x="932" y="891"/>
                      </a:lnTo>
                      <a:lnTo>
                        <a:pt x="929" y="891"/>
                      </a:lnTo>
                      <a:lnTo>
                        <a:pt x="927" y="890"/>
                      </a:lnTo>
                      <a:lnTo>
                        <a:pt x="922" y="888"/>
                      </a:lnTo>
                      <a:lnTo>
                        <a:pt x="919" y="886"/>
                      </a:lnTo>
                      <a:lnTo>
                        <a:pt x="918" y="887"/>
                      </a:lnTo>
                      <a:lnTo>
                        <a:pt x="917" y="889"/>
                      </a:lnTo>
                      <a:lnTo>
                        <a:pt x="917" y="889"/>
                      </a:lnTo>
                      <a:lnTo>
                        <a:pt x="917" y="894"/>
                      </a:lnTo>
                      <a:lnTo>
                        <a:pt x="917" y="899"/>
                      </a:lnTo>
                      <a:lnTo>
                        <a:pt x="917" y="900"/>
                      </a:lnTo>
                      <a:lnTo>
                        <a:pt x="916" y="901"/>
                      </a:lnTo>
                      <a:lnTo>
                        <a:pt x="914" y="901"/>
                      </a:lnTo>
                      <a:lnTo>
                        <a:pt x="911" y="900"/>
                      </a:lnTo>
                      <a:lnTo>
                        <a:pt x="911" y="900"/>
                      </a:lnTo>
                      <a:lnTo>
                        <a:pt x="907" y="899"/>
                      </a:lnTo>
                      <a:lnTo>
                        <a:pt x="905" y="898"/>
                      </a:lnTo>
                      <a:lnTo>
                        <a:pt x="904" y="899"/>
                      </a:lnTo>
                      <a:lnTo>
                        <a:pt x="902" y="902"/>
                      </a:lnTo>
                      <a:lnTo>
                        <a:pt x="902" y="902"/>
                      </a:lnTo>
                      <a:lnTo>
                        <a:pt x="896" y="908"/>
                      </a:lnTo>
                      <a:lnTo>
                        <a:pt x="889" y="917"/>
                      </a:lnTo>
                      <a:lnTo>
                        <a:pt x="889" y="917"/>
                      </a:lnTo>
                      <a:lnTo>
                        <a:pt x="879" y="929"/>
                      </a:lnTo>
                      <a:lnTo>
                        <a:pt x="875" y="932"/>
                      </a:lnTo>
                      <a:lnTo>
                        <a:pt x="872" y="933"/>
                      </a:lnTo>
                      <a:lnTo>
                        <a:pt x="872" y="933"/>
                      </a:lnTo>
                      <a:lnTo>
                        <a:pt x="870" y="934"/>
                      </a:lnTo>
                      <a:lnTo>
                        <a:pt x="868" y="935"/>
                      </a:lnTo>
                      <a:lnTo>
                        <a:pt x="867" y="942"/>
                      </a:lnTo>
                      <a:lnTo>
                        <a:pt x="864" y="947"/>
                      </a:lnTo>
                      <a:lnTo>
                        <a:pt x="862" y="950"/>
                      </a:lnTo>
                      <a:lnTo>
                        <a:pt x="860" y="951"/>
                      </a:lnTo>
                      <a:lnTo>
                        <a:pt x="860" y="951"/>
                      </a:lnTo>
                      <a:lnTo>
                        <a:pt x="846" y="958"/>
                      </a:lnTo>
                      <a:lnTo>
                        <a:pt x="838" y="960"/>
                      </a:lnTo>
                      <a:lnTo>
                        <a:pt x="831" y="961"/>
                      </a:lnTo>
                      <a:lnTo>
                        <a:pt x="831" y="961"/>
                      </a:lnTo>
                      <a:lnTo>
                        <a:pt x="824" y="961"/>
                      </a:lnTo>
                      <a:lnTo>
                        <a:pt x="821" y="963"/>
                      </a:lnTo>
                      <a:lnTo>
                        <a:pt x="818" y="965"/>
                      </a:lnTo>
                      <a:lnTo>
                        <a:pt x="813" y="967"/>
                      </a:lnTo>
                      <a:lnTo>
                        <a:pt x="813" y="967"/>
                      </a:lnTo>
                      <a:lnTo>
                        <a:pt x="805" y="965"/>
                      </a:lnTo>
                      <a:lnTo>
                        <a:pt x="796" y="964"/>
                      </a:lnTo>
                      <a:lnTo>
                        <a:pt x="789" y="962"/>
                      </a:lnTo>
                      <a:lnTo>
                        <a:pt x="781" y="958"/>
                      </a:lnTo>
                      <a:lnTo>
                        <a:pt x="781" y="958"/>
                      </a:lnTo>
                      <a:lnTo>
                        <a:pt x="772" y="949"/>
                      </a:lnTo>
                      <a:lnTo>
                        <a:pt x="767" y="947"/>
                      </a:lnTo>
                      <a:lnTo>
                        <a:pt x="761" y="946"/>
                      </a:lnTo>
                      <a:lnTo>
                        <a:pt x="761" y="946"/>
                      </a:lnTo>
                      <a:lnTo>
                        <a:pt x="756" y="946"/>
                      </a:lnTo>
                      <a:lnTo>
                        <a:pt x="753" y="945"/>
                      </a:lnTo>
                      <a:lnTo>
                        <a:pt x="752" y="943"/>
                      </a:lnTo>
                      <a:lnTo>
                        <a:pt x="751" y="940"/>
                      </a:lnTo>
                      <a:lnTo>
                        <a:pt x="751" y="936"/>
                      </a:lnTo>
                      <a:lnTo>
                        <a:pt x="751" y="936"/>
                      </a:lnTo>
                      <a:lnTo>
                        <a:pt x="750" y="932"/>
                      </a:lnTo>
                      <a:lnTo>
                        <a:pt x="749" y="930"/>
                      </a:lnTo>
                      <a:lnTo>
                        <a:pt x="747" y="929"/>
                      </a:lnTo>
                      <a:lnTo>
                        <a:pt x="744" y="930"/>
                      </a:lnTo>
                      <a:lnTo>
                        <a:pt x="744" y="930"/>
                      </a:lnTo>
                      <a:lnTo>
                        <a:pt x="741" y="931"/>
                      </a:lnTo>
                      <a:lnTo>
                        <a:pt x="736" y="931"/>
                      </a:lnTo>
                      <a:lnTo>
                        <a:pt x="733" y="930"/>
                      </a:lnTo>
                      <a:lnTo>
                        <a:pt x="733" y="929"/>
                      </a:lnTo>
                      <a:lnTo>
                        <a:pt x="733" y="927"/>
                      </a:lnTo>
                      <a:lnTo>
                        <a:pt x="733" y="927"/>
                      </a:lnTo>
                      <a:lnTo>
                        <a:pt x="736" y="925"/>
                      </a:lnTo>
                      <a:lnTo>
                        <a:pt x="738" y="922"/>
                      </a:lnTo>
                      <a:lnTo>
                        <a:pt x="741" y="920"/>
                      </a:lnTo>
                      <a:lnTo>
                        <a:pt x="742" y="915"/>
                      </a:lnTo>
                      <a:lnTo>
                        <a:pt x="742" y="915"/>
                      </a:lnTo>
                      <a:lnTo>
                        <a:pt x="741" y="910"/>
                      </a:lnTo>
                      <a:lnTo>
                        <a:pt x="739" y="908"/>
                      </a:lnTo>
                      <a:lnTo>
                        <a:pt x="738" y="907"/>
                      </a:lnTo>
                      <a:lnTo>
                        <a:pt x="735" y="907"/>
                      </a:lnTo>
                      <a:lnTo>
                        <a:pt x="731" y="907"/>
                      </a:lnTo>
                      <a:lnTo>
                        <a:pt x="731" y="907"/>
                      </a:lnTo>
                      <a:lnTo>
                        <a:pt x="729" y="907"/>
                      </a:lnTo>
                      <a:lnTo>
                        <a:pt x="728" y="908"/>
                      </a:lnTo>
                      <a:lnTo>
                        <a:pt x="725" y="913"/>
                      </a:lnTo>
                      <a:lnTo>
                        <a:pt x="724" y="915"/>
                      </a:lnTo>
                      <a:lnTo>
                        <a:pt x="722" y="917"/>
                      </a:lnTo>
                      <a:lnTo>
                        <a:pt x="720" y="918"/>
                      </a:lnTo>
                      <a:lnTo>
                        <a:pt x="715" y="920"/>
                      </a:lnTo>
                      <a:lnTo>
                        <a:pt x="715" y="920"/>
                      </a:lnTo>
                      <a:lnTo>
                        <a:pt x="706" y="922"/>
                      </a:lnTo>
                      <a:lnTo>
                        <a:pt x="700" y="924"/>
                      </a:lnTo>
                      <a:lnTo>
                        <a:pt x="694" y="922"/>
                      </a:lnTo>
                      <a:lnTo>
                        <a:pt x="693" y="921"/>
                      </a:lnTo>
                      <a:lnTo>
                        <a:pt x="691" y="920"/>
                      </a:lnTo>
                      <a:lnTo>
                        <a:pt x="691" y="920"/>
                      </a:lnTo>
                      <a:lnTo>
                        <a:pt x="688" y="917"/>
                      </a:lnTo>
                      <a:lnTo>
                        <a:pt x="685" y="915"/>
                      </a:lnTo>
                      <a:lnTo>
                        <a:pt x="677" y="914"/>
                      </a:lnTo>
                      <a:lnTo>
                        <a:pt x="677" y="914"/>
                      </a:lnTo>
                      <a:lnTo>
                        <a:pt x="662" y="912"/>
                      </a:lnTo>
                      <a:lnTo>
                        <a:pt x="653" y="910"/>
                      </a:lnTo>
                      <a:lnTo>
                        <a:pt x="651" y="908"/>
                      </a:lnTo>
                      <a:lnTo>
                        <a:pt x="650" y="907"/>
                      </a:lnTo>
                      <a:lnTo>
                        <a:pt x="650" y="907"/>
                      </a:lnTo>
                      <a:lnTo>
                        <a:pt x="651" y="904"/>
                      </a:lnTo>
                      <a:lnTo>
                        <a:pt x="653" y="901"/>
                      </a:lnTo>
                      <a:lnTo>
                        <a:pt x="653" y="899"/>
                      </a:lnTo>
                      <a:lnTo>
                        <a:pt x="652" y="898"/>
                      </a:lnTo>
                      <a:lnTo>
                        <a:pt x="651" y="898"/>
                      </a:lnTo>
                      <a:lnTo>
                        <a:pt x="651" y="898"/>
                      </a:lnTo>
                      <a:lnTo>
                        <a:pt x="645" y="897"/>
                      </a:lnTo>
                      <a:lnTo>
                        <a:pt x="641" y="897"/>
                      </a:lnTo>
                      <a:lnTo>
                        <a:pt x="635" y="900"/>
                      </a:lnTo>
                      <a:lnTo>
                        <a:pt x="635" y="900"/>
                      </a:lnTo>
                      <a:lnTo>
                        <a:pt x="627" y="906"/>
                      </a:lnTo>
                      <a:lnTo>
                        <a:pt x="621" y="907"/>
                      </a:lnTo>
                      <a:lnTo>
                        <a:pt x="616" y="908"/>
                      </a:lnTo>
                      <a:lnTo>
                        <a:pt x="616" y="908"/>
                      </a:lnTo>
                      <a:lnTo>
                        <a:pt x="613" y="910"/>
                      </a:lnTo>
                      <a:lnTo>
                        <a:pt x="611" y="911"/>
                      </a:lnTo>
                      <a:lnTo>
                        <a:pt x="608" y="915"/>
                      </a:lnTo>
                      <a:lnTo>
                        <a:pt x="606" y="919"/>
                      </a:lnTo>
                      <a:lnTo>
                        <a:pt x="604" y="921"/>
                      </a:lnTo>
                      <a:lnTo>
                        <a:pt x="601" y="922"/>
                      </a:lnTo>
                      <a:lnTo>
                        <a:pt x="601" y="922"/>
                      </a:lnTo>
                      <a:lnTo>
                        <a:pt x="592" y="922"/>
                      </a:lnTo>
                      <a:lnTo>
                        <a:pt x="585" y="922"/>
                      </a:lnTo>
                      <a:lnTo>
                        <a:pt x="578" y="924"/>
                      </a:lnTo>
                      <a:lnTo>
                        <a:pt x="576" y="925"/>
                      </a:lnTo>
                      <a:lnTo>
                        <a:pt x="574" y="927"/>
                      </a:lnTo>
                      <a:lnTo>
                        <a:pt x="574" y="927"/>
                      </a:lnTo>
                      <a:lnTo>
                        <a:pt x="572" y="928"/>
                      </a:lnTo>
                      <a:lnTo>
                        <a:pt x="570" y="930"/>
                      </a:lnTo>
                      <a:lnTo>
                        <a:pt x="565" y="931"/>
                      </a:lnTo>
                      <a:lnTo>
                        <a:pt x="560" y="934"/>
                      </a:lnTo>
                      <a:lnTo>
                        <a:pt x="558" y="937"/>
                      </a:lnTo>
                      <a:lnTo>
                        <a:pt x="554" y="942"/>
                      </a:lnTo>
                      <a:lnTo>
                        <a:pt x="554" y="942"/>
                      </a:lnTo>
                      <a:lnTo>
                        <a:pt x="546" y="954"/>
                      </a:lnTo>
                      <a:lnTo>
                        <a:pt x="544" y="959"/>
                      </a:lnTo>
                      <a:lnTo>
                        <a:pt x="544" y="967"/>
                      </a:lnTo>
                      <a:lnTo>
                        <a:pt x="544" y="967"/>
                      </a:lnTo>
                      <a:lnTo>
                        <a:pt x="543" y="987"/>
                      </a:lnTo>
                      <a:lnTo>
                        <a:pt x="543" y="997"/>
                      </a:lnTo>
                      <a:lnTo>
                        <a:pt x="544" y="1001"/>
                      </a:lnTo>
                      <a:lnTo>
                        <a:pt x="545" y="1003"/>
                      </a:lnTo>
                      <a:lnTo>
                        <a:pt x="545" y="1003"/>
                      </a:lnTo>
                      <a:lnTo>
                        <a:pt x="547" y="1006"/>
                      </a:lnTo>
                      <a:lnTo>
                        <a:pt x="548" y="1010"/>
                      </a:lnTo>
                      <a:lnTo>
                        <a:pt x="549" y="1016"/>
                      </a:lnTo>
                      <a:lnTo>
                        <a:pt x="548" y="1022"/>
                      </a:lnTo>
                      <a:lnTo>
                        <a:pt x="547" y="1024"/>
                      </a:lnTo>
                      <a:lnTo>
                        <a:pt x="546" y="1025"/>
                      </a:lnTo>
                      <a:lnTo>
                        <a:pt x="546" y="1025"/>
                      </a:lnTo>
                      <a:lnTo>
                        <a:pt x="544" y="1024"/>
                      </a:lnTo>
                      <a:lnTo>
                        <a:pt x="542" y="1021"/>
                      </a:lnTo>
                      <a:lnTo>
                        <a:pt x="537" y="1020"/>
                      </a:lnTo>
                      <a:lnTo>
                        <a:pt x="531" y="1020"/>
                      </a:lnTo>
                      <a:lnTo>
                        <a:pt x="531" y="1020"/>
                      </a:lnTo>
                      <a:lnTo>
                        <a:pt x="524" y="1022"/>
                      </a:lnTo>
                      <a:lnTo>
                        <a:pt x="519" y="1025"/>
                      </a:lnTo>
                      <a:lnTo>
                        <a:pt x="515" y="1027"/>
                      </a:lnTo>
                      <a:lnTo>
                        <a:pt x="508" y="1030"/>
                      </a:lnTo>
                      <a:lnTo>
                        <a:pt x="508" y="1030"/>
                      </a:lnTo>
                      <a:lnTo>
                        <a:pt x="501" y="1032"/>
                      </a:lnTo>
                      <a:lnTo>
                        <a:pt x="495" y="1033"/>
                      </a:lnTo>
                      <a:lnTo>
                        <a:pt x="492" y="1033"/>
                      </a:lnTo>
                      <a:lnTo>
                        <a:pt x="490" y="1032"/>
                      </a:lnTo>
                      <a:lnTo>
                        <a:pt x="488" y="1031"/>
                      </a:lnTo>
                      <a:lnTo>
                        <a:pt x="487" y="1029"/>
                      </a:lnTo>
                      <a:lnTo>
                        <a:pt x="487" y="1029"/>
                      </a:lnTo>
                      <a:lnTo>
                        <a:pt x="485" y="1025"/>
                      </a:lnTo>
                      <a:lnTo>
                        <a:pt x="482" y="1022"/>
                      </a:lnTo>
                      <a:lnTo>
                        <a:pt x="478" y="1021"/>
                      </a:lnTo>
                      <a:lnTo>
                        <a:pt x="472" y="1020"/>
                      </a:lnTo>
                      <a:lnTo>
                        <a:pt x="472" y="1020"/>
                      </a:lnTo>
                      <a:lnTo>
                        <a:pt x="463" y="1021"/>
                      </a:lnTo>
                      <a:lnTo>
                        <a:pt x="458" y="1022"/>
                      </a:lnTo>
                      <a:lnTo>
                        <a:pt x="455" y="1022"/>
                      </a:lnTo>
                      <a:lnTo>
                        <a:pt x="453" y="1022"/>
                      </a:lnTo>
                      <a:lnTo>
                        <a:pt x="452" y="1020"/>
                      </a:lnTo>
                      <a:lnTo>
                        <a:pt x="451" y="1018"/>
                      </a:lnTo>
                      <a:lnTo>
                        <a:pt x="451" y="1018"/>
                      </a:lnTo>
                      <a:lnTo>
                        <a:pt x="449" y="1014"/>
                      </a:lnTo>
                      <a:lnTo>
                        <a:pt x="447" y="1011"/>
                      </a:lnTo>
                      <a:lnTo>
                        <a:pt x="442" y="1010"/>
                      </a:lnTo>
                      <a:lnTo>
                        <a:pt x="435" y="1008"/>
                      </a:lnTo>
                      <a:lnTo>
                        <a:pt x="435" y="1008"/>
                      </a:lnTo>
                      <a:lnTo>
                        <a:pt x="429" y="1007"/>
                      </a:lnTo>
                      <a:lnTo>
                        <a:pt x="427" y="1006"/>
                      </a:lnTo>
                      <a:lnTo>
                        <a:pt x="425" y="1005"/>
                      </a:lnTo>
                      <a:lnTo>
                        <a:pt x="423" y="1001"/>
                      </a:lnTo>
                      <a:lnTo>
                        <a:pt x="422" y="996"/>
                      </a:lnTo>
                      <a:lnTo>
                        <a:pt x="422" y="996"/>
                      </a:lnTo>
                      <a:lnTo>
                        <a:pt x="422" y="991"/>
                      </a:lnTo>
                      <a:lnTo>
                        <a:pt x="421" y="988"/>
                      </a:lnTo>
                      <a:lnTo>
                        <a:pt x="419" y="986"/>
                      </a:lnTo>
                      <a:lnTo>
                        <a:pt x="414" y="986"/>
                      </a:lnTo>
                      <a:lnTo>
                        <a:pt x="414" y="986"/>
                      </a:lnTo>
                      <a:lnTo>
                        <a:pt x="407" y="987"/>
                      </a:lnTo>
                      <a:lnTo>
                        <a:pt x="402" y="987"/>
                      </a:lnTo>
                      <a:lnTo>
                        <a:pt x="398" y="985"/>
                      </a:lnTo>
                      <a:lnTo>
                        <a:pt x="392" y="979"/>
                      </a:lnTo>
                      <a:lnTo>
                        <a:pt x="392" y="979"/>
                      </a:lnTo>
                      <a:lnTo>
                        <a:pt x="387" y="973"/>
                      </a:lnTo>
                      <a:lnTo>
                        <a:pt x="380" y="969"/>
                      </a:lnTo>
                      <a:lnTo>
                        <a:pt x="373" y="964"/>
                      </a:lnTo>
                      <a:lnTo>
                        <a:pt x="364" y="960"/>
                      </a:lnTo>
                      <a:lnTo>
                        <a:pt x="364" y="960"/>
                      </a:lnTo>
                      <a:lnTo>
                        <a:pt x="353" y="957"/>
                      </a:lnTo>
                      <a:lnTo>
                        <a:pt x="343" y="955"/>
                      </a:lnTo>
                      <a:lnTo>
                        <a:pt x="337" y="955"/>
                      </a:lnTo>
                      <a:lnTo>
                        <a:pt x="334" y="956"/>
                      </a:lnTo>
                      <a:lnTo>
                        <a:pt x="331" y="957"/>
                      </a:lnTo>
                      <a:lnTo>
                        <a:pt x="330" y="959"/>
                      </a:lnTo>
                      <a:lnTo>
                        <a:pt x="330" y="959"/>
                      </a:lnTo>
                      <a:lnTo>
                        <a:pt x="329" y="963"/>
                      </a:lnTo>
                      <a:lnTo>
                        <a:pt x="325" y="965"/>
                      </a:lnTo>
                      <a:lnTo>
                        <a:pt x="320" y="967"/>
                      </a:lnTo>
                      <a:lnTo>
                        <a:pt x="312" y="967"/>
                      </a:lnTo>
                      <a:lnTo>
                        <a:pt x="312" y="967"/>
                      </a:lnTo>
                      <a:lnTo>
                        <a:pt x="300" y="967"/>
                      </a:lnTo>
                      <a:lnTo>
                        <a:pt x="287" y="967"/>
                      </a:lnTo>
                      <a:lnTo>
                        <a:pt x="280" y="965"/>
                      </a:lnTo>
                      <a:lnTo>
                        <a:pt x="275" y="964"/>
                      </a:lnTo>
                      <a:lnTo>
                        <a:pt x="271" y="962"/>
                      </a:lnTo>
                      <a:lnTo>
                        <a:pt x="267" y="959"/>
                      </a:lnTo>
                      <a:lnTo>
                        <a:pt x="267" y="959"/>
                      </a:lnTo>
                      <a:lnTo>
                        <a:pt x="264" y="955"/>
                      </a:lnTo>
                      <a:lnTo>
                        <a:pt x="261" y="951"/>
                      </a:lnTo>
                      <a:lnTo>
                        <a:pt x="257" y="949"/>
                      </a:lnTo>
                      <a:lnTo>
                        <a:pt x="250" y="947"/>
                      </a:lnTo>
                      <a:lnTo>
                        <a:pt x="250" y="947"/>
                      </a:lnTo>
                      <a:lnTo>
                        <a:pt x="241" y="945"/>
                      </a:lnTo>
                      <a:lnTo>
                        <a:pt x="232" y="941"/>
                      </a:lnTo>
                      <a:lnTo>
                        <a:pt x="224" y="936"/>
                      </a:lnTo>
                      <a:lnTo>
                        <a:pt x="218" y="931"/>
                      </a:lnTo>
                      <a:lnTo>
                        <a:pt x="218" y="931"/>
                      </a:lnTo>
                      <a:lnTo>
                        <a:pt x="215" y="927"/>
                      </a:lnTo>
                      <a:lnTo>
                        <a:pt x="212" y="924"/>
                      </a:lnTo>
                      <a:lnTo>
                        <a:pt x="207" y="921"/>
                      </a:lnTo>
                      <a:lnTo>
                        <a:pt x="200" y="919"/>
                      </a:lnTo>
                      <a:lnTo>
                        <a:pt x="200" y="919"/>
                      </a:lnTo>
                      <a:lnTo>
                        <a:pt x="192" y="917"/>
                      </a:lnTo>
                      <a:lnTo>
                        <a:pt x="187" y="914"/>
                      </a:lnTo>
                      <a:lnTo>
                        <a:pt x="184" y="911"/>
                      </a:lnTo>
                      <a:lnTo>
                        <a:pt x="181" y="907"/>
                      </a:lnTo>
                      <a:lnTo>
                        <a:pt x="181" y="907"/>
                      </a:lnTo>
                      <a:lnTo>
                        <a:pt x="180" y="905"/>
                      </a:lnTo>
                      <a:lnTo>
                        <a:pt x="178" y="904"/>
                      </a:lnTo>
                      <a:lnTo>
                        <a:pt x="172" y="903"/>
                      </a:lnTo>
                      <a:lnTo>
                        <a:pt x="164" y="901"/>
                      </a:lnTo>
                      <a:lnTo>
                        <a:pt x="162" y="900"/>
                      </a:lnTo>
                      <a:lnTo>
                        <a:pt x="162" y="899"/>
                      </a:lnTo>
                      <a:lnTo>
                        <a:pt x="162" y="899"/>
                      </a:lnTo>
                      <a:lnTo>
                        <a:pt x="162" y="896"/>
                      </a:lnTo>
                      <a:lnTo>
                        <a:pt x="164" y="892"/>
                      </a:lnTo>
                      <a:lnTo>
                        <a:pt x="165" y="888"/>
                      </a:lnTo>
                      <a:lnTo>
                        <a:pt x="165" y="886"/>
                      </a:lnTo>
                      <a:lnTo>
                        <a:pt x="164" y="883"/>
                      </a:lnTo>
                      <a:lnTo>
                        <a:pt x="164" y="883"/>
                      </a:lnTo>
                      <a:lnTo>
                        <a:pt x="162" y="877"/>
                      </a:lnTo>
                      <a:lnTo>
                        <a:pt x="158" y="873"/>
                      </a:lnTo>
                      <a:lnTo>
                        <a:pt x="152" y="870"/>
                      </a:lnTo>
                      <a:lnTo>
                        <a:pt x="147" y="867"/>
                      </a:lnTo>
                      <a:lnTo>
                        <a:pt x="147" y="867"/>
                      </a:lnTo>
                      <a:lnTo>
                        <a:pt x="144" y="864"/>
                      </a:lnTo>
                      <a:lnTo>
                        <a:pt x="144" y="862"/>
                      </a:lnTo>
                      <a:lnTo>
                        <a:pt x="145" y="860"/>
                      </a:lnTo>
                      <a:lnTo>
                        <a:pt x="146" y="860"/>
                      </a:lnTo>
                      <a:lnTo>
                        <a:pt x="146" y="86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05" name="Freeform 133">
                  <a:extLst>
                    <a:ext uri="{FF2B5EF4-FFF2-40B4-BE49-F238E27FC236}">
                      <a16:creationId xmlns:a16="http://schemas.microsoft.com/office/drawing/2014/main" id="{F0B53017-83A3-425B-89DA-A351BC2C24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75" y="3503"/>
                  <a:ext cx="79" cy="187"/>
                </a:xfrm>
                <a:custGeom>
                  <a:avLst/>
                  <a:gdLst>
                    <a:gd name="T0" fmla="*/ 63 w 79"/>
                    <a:gd name="T1" fmla="*/ 42 h 187"/>
                    <a:gd name="T2" fmla="*/ 65 w 79"/>
                    <a:gd name="T3" fmla="*/ 20 h 187"/>
                    <a:gd name="T4" fmla="*/ 68 w 79"/>
                    <a:gd name="T5" fmla="*/ 6 h 187"/>
                    <a:gd name="T6" fmla="*/ 72 w 79"/>
                    <a:gd name="T7" fmla="*/ 0 h 187"/>
                    <a:gd name="T8" fmla="*/ 73 w 79"/>
                    <a:gd name="T9" fmla="*/ 0 h 187"/>
                    <a:gd name="T10" fmla="*/ 78 w 79"/>
                    <a:gd name="T11" fmla="*/ 5 h 187"/>
                    <a:gd name="T12" fmla="*/ 79 w 79"/>
                    <a:gd name="T13" fmla="*/ 17 h 187"/>
                    <a:gd name="T14" fmla="*/ 79 w 79"/>
                    <a:gd name="T15" fmla="*/ 50 h 187"/>
                    <a:gd name="T16" fmla="*/ 79 w 79"/>
                    <a:gd name="T17" fmla="*/ 78 h 187"/>
                    <a:gd name="T18" fmla="*/ 76 w 79"/>
                    <a:gd name="T19" fmla="*/ 99 h 187"/>
                    <a:gd name="T20" fmla="*/ 71 w 79"/>
                    <a:gd name="T21" fmla="*/ 111 h 187"/>
                    <a:gd name="T22" fmla="*/ 62 w 79"/>
                    <a:gd name="T23" fmla="*/ 136 h 187"/>
                    <a:gd name="T24" fmla="*/ 59 w 79"/>
                    <a:gd name="T25" fmla="*/ 150 h 187"/>
                    <a:gd name="T26" fmla="*/ 59 w 79"/>
                    <a:gd name="T27" fmla="*/ 157 h 187"/>
                    <a:gd name="T28" fmla="*/ 56 w 79"/>
                    <a:gd name="T29" fmla="*/ 164 h 187"/>
                    <a:gd name="T30" fmla="*/ 51 w 79"/>
                    <a:gd name="T31" fmla="*/ 171 h 187"/>
                    <a:gd name="T32" fmla="*/ 49 w 79"/>
                    <a:gd name="T33" fmla="*/ 177 h 187"/>
                    <a:gd name="T34" fmla="*/ 48 w 79"/>
                    <a:gd name="T35" fmla="*/ 184 h 187"/>
                    <a:gd name="T36" fmla="*/ 44 w 79"/>
                    <a:gd name="T37" fmla="*/ 187 h 187"/>
                    <a:gd name="T38" fmla="*/ 40 w 79"/>
                    <a:gd name="T39" fmla="*/ 183 h 187"/>
                    <a:gd name="T40" fmla="*/ 36 w 79"/>
                    <a:gd name="T41" fmla="*/ 178 h 187"/>
                    <a:gd name="T42" fmla="*/ 30 w 79"/>
                    <a:gd name="T43" fmla="*/ 174 h 187"/>
                    <a:gd name="T44" fmla="*/ 24 w 79"/>
                    <a:gd name="T45" fmla="*/ 173 h 187"/>
                    <a:gd name="T46" fmla="*/ 16 w 79"/>
                    <a:gd name="T47" fmla="*/ 172 h 187"/>
                    <a:gd name="T48" fmla="*/ 18 w 79"/>
                    <a:gd name="T49" fmla="*/ 169 h 187"/>
                    <a:gd name="T50" fmla="*/ 21 w 79"/>
                    <a:gd name="T51" fmla="*/ 164 h 187"/>
                    <a:gd name="T52" fmla="*/ 24 w 79"/>
                    <a:gd name="T53" fmla="*/ 159 h 187"/>
                    <a:gd name="T54" fmla="*/ 19 w 79"/>
                    <a:gd name="T55" fmla="*/ 153 h 187"/>
                    <a:gd name="T56" fmla="*/ 16 w 79"/>
                    <a:gd name="T57" fmla="*/ 148 h 187"/>
                    <a:gd name="T58" fmla="*/ 18 w 79"/>
                    <a:gd name="T59" fmla="*/ 143 h 187"/>
                    <a:gd name="T60" fmla="*/ 18 w 79"/>
                    <a:gd name="T61" fmla="*/ 139 h 187"/>
                    <a:gd name="T62" fmla="*/ 16 w 79"/>
                    <a:gd name="T63" fmla="*/ 133 h 187"/>
                    <a:gd name="T64" fmla="*/ 10 w 79"/>
                    <a:gd name="T65" fmla="*/ 129 h 187"/>
                    <a:gd name="T66" fmla="*/ 6 w 79"/>
                    <a:gd name="T67" fmla="*/ 128 h 187"/>
                    <a:gd name="T68" fmla="*/ 5 w 79"/>
                    <a:gd name="T69" fmla="*/ 125 h 187"/>
                    <a:gd name="T70" fmla="*/ 11 w 79"/>
                    <a:gd name="T71" fmla="*/ 115 h 187"/>
                    <a:gd name="T72" fmla="*/ 12 w 79"/>
                    <a:gd name="T73" fmla="*/ 110 h 187"/>
                    <a:gd name="T74" fmla="*/ 12 w 79"/>
                    <a:gd name="T75" fmla="*/ 108 h 187"/>
                    <a:gd name="T76" fmla="*/ 7 w 79"/>
                    <a:gd name="T77" fmla="*/ 104 h 187"/>
                    <a:gd name="T78" fmla="*/ 1 w 79"/>
                    <a:gd name="T79" fmla="*/ 100 h 187"/>
                    <a:gd name="T80" fmla="*/ 0 w 79"/>
                    <a:gd name="T81" fmla="*/ 98 h 187"/>
                    <a:gd name="T82" fmla="*/ 4 w 79"/>
                    <a:gd name="T83" fmla="*/ 93 h 187"/>
                    <a:gd name="T84" fmla="*/ 6 w 79"/>
                    <a:gd name="T85" fmla="*/ 87 h 187"/>
                    <a:gd name="T86" fmla="*/ 6 w 79"/>
                    <a:gd name="T87" fmla="*/ 84 h 187"/>
                    <a:gd name="T88" fmla="*/ 4 w 79"/>
                    <a:gd name="T89" fmla="*/ 76 h 187"/>
                    <a:gd name="T90" fmla="*/ 2 w 79"/>
                    <a:gd name="T91" fmla="*/ 71 h 187"/>
                    <a:gd name="T92" fmla="*/ 4 w 79"/>
                    <a:gd name="T93" fmla="*/ 69 h 187"/>
                    <a:gd name="T94" fmla="*/ 8 w 79"/>
                    <a:gd name="T95" fmla="*/ 58 h 187"/>
                    <a:gd name="T96" fmla="*/ 11 w 79"/>
                    <a:gd name="T97" fmla="*/ 54 h 187"/>
                    <a:gd name="T98" fmla="*/ 18 w 79"/>
                    <a:gd name="T99" fmla="*/ 53 h 187"/>
                    <a:gd name="T100" fmla="*/ 23 w 79"/>
                    <a:gd name="T101" fmla="*/ 51 h 187"/>
                    <a:gd name="T102" fmla="*/ 35 w 79"/>
                    <a:gd name="T103" fmla="*/ 44 h 187"/>
                    <a:gd name="T104" fmla="*/ 40 w 79"/>
                    <a:gd name="T105" fmla="*/ 40 h 187"/>
                    <a:gd name="T106" fmla="*/ 47 w 79"/>
                    <a:gd name="T107" fmla="*/ 34 h 187"/>
                    <a:gd name="T108" fmla="*/ 50 w 79"/>
                    <a:gd name="T109" fmla="*/ 35 h 187"/>
                    <a:gd name="T110" fmla="*/ 53 w 79"/>
                    <a:gd name="T111" fmla="*/ 39 h 187"/>
                    <a:gd name="T112" fmla="*/ 63 w 79"/>
                    <a:gd name="T113" fmla="*/ 42 h 1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79" h="187">
                      <a:moveTo>
                        <a:pt x="63" y="42"/>
                      </a:moveTo>
                      <a:lnTo>
                        <a:pt x="63" y="42"/>
                      </a:lnTo>
                      <a:lnTo>
                        <a:pt x="64" y="35"/>
                      </a:lnTo>
                      <a:lnTo>
                        <a:pt x="65" y="20"/>
                      </a:lnTo>
                      <a:lnTo>
                        <a:pt x="67" y="13"/>
                      </a:lnTo>
                      <a:lnTo>
                        <a:pt x="68" y="6"/>
                      </a:lnTo>
                      <a:lnTo>
                        <a:pt x="70" y="1"/>
                      </a:lnTo>
                      <a:lnTo>
                        <a:pt x="72" y="0"/>
                      </a:lnTo>
                      <a:lnTo>
                        <a:pt x="73" y="0"/>
                      </a:lnTo>
                      <a:lnTo>
                        <a:pt x="73" y="0"/>
                      </a:lnTo>
                      <a:lnTo>
                        <a:pt x="76" y="1"/>
                      </a:lnTo>
                      <a:lnTo>
                        <a:pt x="78" y="5"/>
                      </a:lnTo>
                      <a:lnTo>
                        <a:pt x="79" y="11"/>
                      </a:lnTo>
                      <a:lnTo>
                        <a:pt x="79" y="17"/>
                      </a:lnTo>
                      <a:lnTo>
                        <a:pt x="79" y="33"/>
                      </a:lnTo>
                      <a:lnTo>
                        <a:pt x="79" y="50"/>
                      </a:lnTo>
                      <a:lnTo>
                        <a:pt x="79" y="50"/>
                      </a:lnTo>
                      <a:lnTo>
                        <a:pt x="79" y="78"/>
                      </a:lnTo>
                      <a:lnTo>
                        <a:pt x="78" y="89"/>
                      </a:lnTo>
                      <a:lnTo>
                        <a:pt x="76" y="99"/>
                      </a:lnTo>
                      <a:lnTo>
                        <a:pt x="76" y="99"/>
                      </a:lnTo>
                      <a:lnTo>
                        <a:pt x="71" y="111"/>
                      </a:lnTo>
                      <a:lnTo>
                        <a:pt x="67" y="122"/>
                      </a:lnTo>
                      <a:lnTo>
                        <a:pt x="62" y="136"/>
                      </a:lnTo>
                      <a:lnTo>
                        <a:pt x="61" y="143"/>
                      </a:lnTo>
                      <a:lnTo>
                        <a:pt x="59" y="150"/>
                      </a:lnTo>
                      <a:lnTo>
                        <a:pt x="59" y="150"/>
                      </a:lnTo>
                      <a:lnTo>
                        <a:pt x="59" y="157"/>
                      </a:lnTo>
                      <a:lnTo>
                        <a:pt x="57" y="161"/>
                      </a:lnTo>
                      <a:lnTo>
                        <a:pt x="56" y="164"/>
                      </a:lnTo>
                      <a:lnTo>
                        <a:pt x="54" y="167"/>
                      </a:lnTo>
                      <a:lnTo>
                        <a:pt x="51" y="171"/>
                      </a:lnTo>
                      <a:lnTo>
                        <a:pt x="49" y="173"/>
                      </a:lnTo>
                      <a:lnTo>
                        <a:pt x="49" y="177"/>
                      </a:lnTo>
                      <a:lnTo>
                        <a:pt x="49" y="177"/>
                      </a:lnTo>
                      <a:lnTo>
                        <a:pt x="48" y="184"/>
                      </a:lnTo>
                      <a:lnTo>
                        <a:pt x="47" y="187"/>
                      </a:lnTo>
                      <a:lnTo>
                        <a:pt x="44" y="187"/>
                      </a:lnTo>
                      <a:lnTo>
                        <a:pt x="43" y="187"/>
                      </a:lnTo>
                      <a:lnTo>
                        <a:pt x="40" y="183"/>
                      </a:lnTo>
                      <a:lnTo>
                        <a:pt x="40" y="183"/>
                      </a:lnTo>
                      <a:lnTo>
                        <a:pt x="36" y="178"/>
                      </a:lnTo>
                      <a:lnTo>
                        <a:pt x="34" y="175"/>
                      </a:lnTo>
                      <a:lnTo>
                        <a:pt x="30" y="174"/>
                      </a:lnTo>
                      <a:lnTo>
                        <a:pt x="24" y="173"/>
                      </a:lnTo>
                      <a:lnTo>
                        <a:pt x="24" y="173"/>
                      </a:lnTo>
                      <a:lnTo>
                        <a:pt x="19" y="173"/>
                      </a:lnTo>
                      <a:lnTo>
                        <a:pt x="16" y="172"/>
                      </a:lnTo>
                      <a:lnTo>
                        <a:pt x="16" y="171"/>
                      </a:lnTo>
                      <a:lnTo>
                        <a:pt x="18" y="169"/>
                      </a:lnTo>
                      <a:lnTo>
                        <a:pt x="21" y="164"/>
                      </a:lnTo>
                      <a:lnTo>
                        <a:pt x="21" y="164"/>
                      </a:lnTo>
                      <a:lnTo>
                        <a:pt x="23" y="161"/>
                      </a:lnTo>
                      <a:lnTo>
                        <a:pt x="24" y="159"/>
                      </a:lnTo>
                      <a:lnTo>
                        <a:pt x="22" y="156"/>
                      </a:lnTo>
                      <a:lnTo>
                        <a:pt x="19" y="153"/>
                      </a:lnTo>
                      <a:lnTo>
                        <a:pt x="19" y="153"/>
                      </a:lnTo>
                      <a:lnTo>
                        <a:pt x="16" y="148"/>
                      </a:lnTo>
                      <a:lnTo>
                        <a:pt x="16" y="146"/>
                      </a:lnTo>
                      <a:lnTo>
                        <a:pt x="18" y="143"/>
                      </a:lnTo>
                      <a:lnTo>
                        <a:pt x="18" y="139"/>
                      </a:lnTo>
                      <a:lnTo>
                        <a:pt x="18" y="139"/>
                      </a:lnTo>
                      <a:lnTo>
                        <a:pt x="18" y="135"/>
                      </a:lnTo>
                      <a:lnTo>
                        <a:pt x="16" y="133"/>
                      </a:lnTo>
                      <a:lnTo>
                        <a:pt x="14" y="130"/>
                      </a:lnTo>
                      <a:lnTo>
                        <a:pt x="10" y="129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5" y="127"/>
                      </a:lnTo>
                      <a:lnTo>
                        <a:pt x="5" y="125"/>
                      </a:lnTo>
                      <a:lnTo>
                        <a:pt x="7" y="120"/>
                      </a:lnTo>
                      <a:lnTo>
                        <a:pt x="11" y="115"/>
                      </a:lnTo>
                      <a:lnTo>
                        <a:pt x="12" y="112"/>
                      </a:lnTo>
                      <a:lnTo>
                        <a:pt x="12" y="110"/>
                      </a:lnTo>
                      <a:lnTo>
                        <a:pt x="12" y="110"/>
                      </a:lnTo>
                      <a:lnTo>
                        <a:pt x="12" y="108"/>
                      </a:lnTo>
                      <a:lnTo>
                        <a:pt x="11" y="106"/>
                      </a:lnTo>
                      <a:lnTo>
                        <a:pt x="7" y="104"/>
                      </a:lnTo>
                      <a:lnTo>
                        <a:pt x="2" y="102"/>
                      </a:lnTo>
                      <a:lnTo>
                        <a:pt x="1" y="100"/>
                      </a:lnTo>
                      <a:lnTo>
                        <a:pt x="0" y="98"/>
                      </a:lnTo>
                      <a:lnTo>
                        <a:pt x="0" y="98"/>
                      </a:lnTo>
                      <a:lnTo>
                        <a:pt x="1" y="94"/>
                      </a:lnTo>
                      <a:lnTo>
                        <a:pt x="4" y="93"/>
                      </a:lnTo>
                      <a:lnTo>
                        <a:pt x="5" y="91"/>
                      </a:lnTo>
                      <a:lnTo>
                        <a:pt x="6" y="87"/>
                      </a:lnTo>
                      <a:lnTo>
                        <a:pt x="6" y="87"/>
                      </a:lnTo>
                      <a:lnTo>
                        <a:pt x="6" y="84"/>
                      </a:lnTo>
                      <a:lnTo>
                        <a:pt x="6" y="81"/>
                      </a:lnTo>
                      <a:lnTo>
                        <a:pt x="4" y="76"/>
                      </a:lnTo>
                      <a:lnTo>
                        <a:pt x="2" y="73"/>
                      </a:lnTo>
                      <a:lnTo>
                        <a:pt x="2" y="71"/>
                      </a:lnTo>
                      <a:lnTo>
                        <a:pt x="4" y="69"/>
                      </a:lnTo>
                      <a:lnTo>
                        <a:pt x="4" y="69"/>
                      </a:lnTo>
                      <a:lnTo>
                        <a:pt x="6" y="63"/>
                      </a:lnTo>
                      <a:lnTo>
                        <a:pt x="8" y="58"/>
                      </a:lnTo>
                      <a:lnTo>
                        <a:pt x="10" y="56"/>
                      </a:lnTo>
                      <a:lnTo>
                        <a:pt x="11" y="54"/>
                      </a:lnTo>
                      <a:lnTo>
                        <a:pt x="14" y="53"/>
                      </a:lnTo>
                      <a:lnTo>
                        <a:pt x="18" y="53"/>
                      </a:lnTo>
                      <a:lnTo>
                        <a:pt x="18" y="53"/>
                      </a:lnTo>
                      <a:lnTo>
                        <a:pt x="23" y="51"/>
                      </a:lnTo>
                      <a:lnTo>
                        <a:pt x="27" y="50"/>
                      </a:lnTo>
                      <a:lnTo>
                        <a:pt x="35" y="44"/>
                      </a:lnTo>
                      <a:lnTo>
                        <a:pt x="35" y="44"/>
                      </a:lnTo>
                      <a:lnTo>
                        <a:pt x="40" y="40"/>
                      </a:lnTo>
                      <a:lnTo>
                        <a:pt x="44" y="35"/>
                      </a:lnTo>
                      <a:lnTo>
                        <a:pt x="47" y="34"/>
                      </a:lnTo>
                      <a:lnTo>
                        <a:pt x="49" y="34"/>
                      </a:lnTo>
                      <a:lnTo>
                        <a:pt x="50" y="35"/>
                      </a:lnTo>
                      <a:lnTo>
                        <a:pt x="50" y="35"/>
                      </a:lnTo>
                      <a:lnTo>
                        <a:pt x="53" y="39"/>
                      </a:lnTo>
                      <a:lnTo>
                        <a:pt x="58" y="41"/>
                      </a:lnTo>
                      <a:lnTo>
                        <a:pt x="63" y="42"/>
                      </a:lnTo>
                      <a:lnTo>
                        <a:pt x="63" y="4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06" name="Freeform 134">
                  <a:extLst>
                    <a:ext uri="{FF2B5EF4-FFF2-40B4-BE49-F238E27FC236}">
                      <a16:creationId xmlns:a16="http://schemas.microsoft.com/office/drawing/2014/main" id="{6719B83B-6AE9-4767-8AF9-F7A230ED75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2" y="2684"/>
                  <a:ext cx="4" cy="6"/>
                </a:xfrm>
                <a:custGeom>
                  <a:avLst/>
                  <a:gdLst>
                    <a:gd name="T0" fmla="*/ 2 w 4"/>
                    <a:gd name="T1" fmla="*/ 1 h 6"/>
                    <a:gd name="T2" fmla="*/ 2 w 4"/>
                    <a:gd name="T3" fmla="*/ 1 h 6"/>
                    <a:gd name="T4" fmla="*/ 0 w 4"/>
                    <a:gd name="T5" fmla="*/ 3 h 6"/>
                    <a:gd name="T6" fmla="*/ 0 w 4"/>
                    <a:gd name="T7" fmla="*/ 5 h 6"/>
                    <a:gd name="T8" fmla="*/ 2 w 4"/>
                    <a:gd name="T9" fmla="*/ 6 h 6"/>
                    <a:gd name="T10" fmla="*/ 2 w 4"/>
                    <a:gd name="T11" fmla="*/ 6 h 6"/>
                    <a:gd name="T12" fmla="*/ 4 w 4"/>
                    <a:gd name="T13" fmla="*/ 5 h 6"/>
                    <a:gd name="T14" fmla="*/ 4 w 4"/>
                    <a:gd name="T15" fmla="*/ 4 h 6"/>
                    <a:gd name="T16" fmla="*/ 4 w 4"/>
                    <a:gd name="T17" fmla="*/ 1 h 6"/>
                    <a:gd name="T18" fmla="*/ 4 w 4"/>
                    <a:gd name="T19" fmla="*/ 1 h 6"/>
                    <a:gd name="T20" fmla="*/ 3 w 4"/>
                    <a:gd name="T21" fmla="*/ 0 h 6"/>
                    <a:gd name="T22" fmla="*/ 3 w 4"/>
                    <a:gd name="T23" fmla="*/ 0 h 6"/>
                    <a:gd name="T24" fmla="*/ 2 w 4"/>
                    <a:gd name="T25" fmla="*/ 1 h 6"/>
                    <a:gd name="T26" fmla="*/ 2 w 4"/>
                    <a:gd name="T27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" h="6">
                      <a:moveTo>
                        <a:pt x="2" y="1"/>
                      </a:moveTo>
                      <a:lnTo>
                        <a:pt x="2" y="1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4" y="5"/>
                      </a:lnTo>
                      <a:lnTo>
                        <a:pt x="4" y="4"/>
                      </a:lnTo>
                      <a:lnTo>
                        <a:pt x="4" y="1"/>
                      </a:lnTo>
                      <a:lnTo>
                        <a:pt x="4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2" y="1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07" name="Freeform 135">
                  <a:extLst>
                    <a:ext uri="{FF2B5EF4-FFF2-40B4-BE49-F238E27FC236}">
                      <a16:creationId xmlns:a16="http://schemas.microsoft.com/office/drawing/2014/main" id="{607F8EBA-6373-438D-B47A-496AD15FE8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19" y="2647"/>
                  <a:ext cx="6" cy="3"/>
                </a:xfrm>
                <a:custGeom>
                  <a:avLst/>
                  <a:gdLst>
                    <a:gd name="T0" fmla="*/ 0 w 6"/>
                    <a:gd name="T1" fmla="*/ 1 h 3"/>
                    <a:gd name="T2" fmla="*/ 0 w 6"/>
                    <a:gd name="T3" fmla="*/ 1 h 3"/>
                    <a:gd name="T4" fmla="*/ 2 w 6"/>
                    <a:gd name="T5" fmla="*/ 3 h 3"/>
                    <a:gd name="T6" fmla="*/ 3 w 6"/>
                    <a:gd name="T7" fmla="*/ 3 h 3"/>
                    <a:gd name="T8" fmla="*/ 4 w 6"/>
                    <a:gd name="T9" fmla="*/ 3 h 3"/>
                    <a:gd name="T10" fmla="*/ 4 w 6"/>
                    <a:gd name="T11" fmla="*/ 3 h 3"/>
                    <a:gd name="T12" fmla="*/ 6 w 6"/>
                    <a:gd name="T13" fmla="*/ 2 h 3"/>
                    <a:gd name="T14" fmla="*/ 6 w 6"/>
                    <a:gd name="T15" fmla="*/ 1 h 3"/>
                    <a:gd name="T16" fmla="*/ 5 w 6"/>
                    <a:gd name="T17" fmla="*/ 0 h 3"/>
                    <a:gd name="T18" fmla="*/ 5 w 6"/>
                    <a:gd name="T19" fmla="*/ 0 h 3"/>
                    <a:gd name="T20" fmla="*/ 4 w 6"/>
                    <a:gd name="T21" fmla="*/ 0 h 3"/>
                    <a:gd name="T22" fmla="*/ 3 w 6"/>
                    <a:gd name="T23" fmla="*/ 0 h 3"/>
                    <a:gd name="T24" fmla="*/ 0 w 6"/>
                    <a:gd name="T25" fmla="*/ 1 h 3"/>
                    <a:gd name="T26" fmla="*/ 0 w 6"/>
                    <a:gd name="T2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" h="3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3"/>
                      </a:lnTo>
                      <a:lnTo>
                        <a:pt x="6" y="2"/>
                      </a:lnTo>
                      <a:lnTo>
                        <a:pt x="6" y="1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08" name="Freeform 136">
                  <a:extLst>
                    <a:ext uri="{FF2B5EF4-FFF2-40B4-BE49-F238E27FC236}">
                      <a16:creationId xmlns:a16="http://schemas.microsoft.com/office/drawing/2014/main" id="{98085807-D570-43FC-82E9-272F3A9D32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37" y="2481"/>
                  <a:ext cx="273" cy="231"/>
                </a:xfrm>
                <a:custGeom>
                  <a:avLst/>
                  <a:gdLst>
                    <a:gd name="T0" fmla="*/ 23 w 273"/>
                    <a:gd name="T1" fmla="*/ 25 h 231"/>
                    <a:gd name="T2" fmla="*/ 36 w 273"/>
                    <a:gd name="T3" fmla="*/ 19 h 231"/>
                    <a:gd name="T4" fmla="*/ 43 w 273"/>
                    <a:gd name="T5" fmla="*/ 11 h 231"/>
                    <a:gd name="T6" fmla="*/ 54 w 273"/>
                    <a:gd name="T7" fmla="*/ 7 h 231"/>
                    <a:gd name="T8" fmla="*/ 62 w 273"/>
                    <a:gd name="T9" fmla="*/ 22 h 231"/>
                    <a:gd name="T10" fmla="*/ 71 w 273"/>
                    <a:gd name="T11" fmla="*/ 21 h 231"/>
                    <a:gd name="T12" fmla="*/ 80 w 273"/>
                    <a:gd name="T13" fmla="*/ 21 h 231"/>
                    <a:gd name="T14" fmla="*/ 95 w 273"/>
                    <a:gd name="T15" fmla="*/ 28 h 231"/>
                    <a:gd name="T16" fmla="*/ 122 w 273"/>
                    <a:gd name="T17" fmla="*/ 24 h 231"/>
                    <a:gd name="T18" fmla="*/ 138 w 273"/>
                    <a:gd name="T19" fmla="*/ 8 h 231"/>
                    <a:gd name="T20" fmla="*/ 146 w 273"/>
                    <a:gd name="T21" fmla="*/ 4 h 231"/>
                    <a:gd name="T22" fmla="*/ 152 w 273"/>
                    <a:gd name="T23" fmla="*/ 3 h 231"/>
                    <a:gd name="T24" fmla="*/ 165 w 273"/>
                    <a:gd name="T25" fmla="*/ 6 h 231"/>
                    <a:gd name="T26" fmla="*/ 168 w 273"/>
                    <a:gd name="T27" fmla="*/ 16 h 231"/>
                    <a:gd name="T28" fmla="*/ 181 w 273"/>
                    <a:gd name="T29" fmla="*/ 13 h 231"/>
                    <a:gd name="T30" fmla="*/ 186 w 273"/>
                    <a:gd name="T31" fmla="*/ 18 h 231"/>
                    <a:gd name="T32" fmla="*/ 199 w 273"/>
                    <a:gd name="T33" fmla="*/ 31 h 231"/>
                    <a:gd name="T34" fmla="*/ 216 w 273"/>
                    <a:gd name="T35" fmla="*/ 33 h 231"/>
                    <a:gd name="T36" fmla="*/ 225 w 273"/>
                    <a:gd name="T37" fmla="*/ 36 h 231"/>
                    <a:gd name="T38" fmla="*/ 233 w 273"/>
                    <a:gd name="T39" fmla="*/ 57 h 231"/>
                    <a:gd name="T40" fmla="*/ 223 w 273"/>
                    <a:gd name="T41" fmla="*/ 71 h 231"/>
                    <a:gd name="T42" fmla="*/ 225 w 273"/>
                    <a:gd name="T43" fmla="*/ 76 h 231"/>
                    <a:gd name="T44" fmla="*/ 222 w 273"/>
                    <a:gd name="T45" fmla="*/ 90 h 231"/>
                    <a:gd name="T46" fmla="*/ 237 w 273"/>
                    <a:gd name="T47" fmla="*/ 95 h 231"/>
                    <a:gd name="T48" fmla="*/ 253 w 273"/>
                    <a:gd name="T49" fmla="*/ 96 h 231"/>
                    <a:gd name="T50" fmla="*/ 262 w 273"/>
                    <a:gd name="T51" fmla="*/ 102 h 231"/>
                    <a:gd name="T52" fmla="*/ 266 w 273"/>
                    <a:gd name="T53" fmla="*/ 123 h 231"/>
                    <a:gd name="T54" fmla="*/ 271 w 273"/>
                    <a:gd name="T55" fmla="*/ 145 h 231"/>
                    <a:gd name="T56" fmla="*/ 248 w 273"/>
                    <a:gd name="T57" fmla="*/ 162 h 231"/>
                    <a:gd name="T58" fmla="*/ 231 w 273"/>
                    <a:gd name="T59" fmla="*/ 168 h 231"/>
                    <a:gd name="T60" fmla="*/ 231 w 273"/>
                    <a:gd name="T61" fmla="*/ 183 h 231"/>
                    <a:gd name="T62" fmla="*/ 225 w 273"/>
                    <a:gd name="T63" fmla="*/ 194 h 231"/>
                    <a:gd name="T64" fmla="*/ 229 w 273"/>
                    <a:gd name="T65" fmla="*/ 209 h 231"/>
                    <a:gd name="T66" fmla="*/ 227 w 273"/>
                    <a:gd name="T67" fmla="*/ 220 h 231"/>
                    <a:gd name="T68" fmla="*/ 223 w 273"/>
                    <a:gd name="T69" fmla="*/ 229 h 231"/>
                    <a:gd name="T70" fmla="*/ 206 w 273"/>
                    <a:gd name="T71" fmla="*/ 225 h 231"/>
                    <a:gd name="T72" fmla="*/ 200 w 273"/>
                    <a:gd name="T73" fmla="*/ 212 h 231"/>
                    <a:gd name="T74" fmla="*/ 184 w 273"/>
                    <a:gd name="T75" fmla="*/ 209 h 231"/>
                    <a:gd name="T76" fmla="*/ 163 w 273"/>
                    <a:gd name="T77" fmla="*/ 185 h 231"/>
                    <a:gd name="T78" fmla="*/ 162 w 273"/>
                    <a:gd name="T79" fmla="*/ 165 h 231"/>
                    <a:gd name="T80" fmla="*/ 156 w 273"/>
                    <a:gd name="T81" fmla="*/ 155 h 231"/>
                    <a:gd name="T82" fmla="*/ 137 w 273"/>
                    <a:gd name="T83" fmla="*/ 171 h 231"/>
                    <a:gd name="T84" fmla="*/ 120 w 273"/>
                    <a:gd name="T85" fmla="*/ 178 h 231"/>
                    <a:gd name="T86" fmla="*/ 114 w 273"/>
                    <a:gd name="T87" fmla="*/ 163 h 231"/>
                    <a:gd name="T88" fmla="*/ 111 w 273"/>
                    <a:gd name="T89" fmla="*/ 146 h 231"/>
                    <a:gd name="T90" fmla="*/ 108 w 273"/>
                    <a:gd name="T91" fmla="*/ 127 h 231"/>
                    <a:gd name="T92" fmla="*/ 85 w 273"/>
                    <a:gd name="T93" fmla="*/ 124 h 231"/>
                    <a:gd name="T94" fmla="*/ 77 w 273"/>
                    <a:gd name="T95" fmla="*/ 111 h 231"/>
                    <a:gd name="T96" fmla="*/ 61 w 273"/>
                    <a:gd name="T97" fmla="*/ 104 h 231"/>
                    <a:gd name="T98" fmla="*/ 48 w 273"/>
                    <a:gd name="T99" fmla="*/ 84 h 231"/>
                    <a:gd name="T100" fmla="*/ 33 w 273"/>
                    <a:gd name="T101" fmla="*/ 75 h 231"/>
                    <a:gd name="T102" fmla="*/ 13 w 273"/>
                    <a:gd name="T103" fmla="*/ 52 h 231"/>
                    <a:gd name="T104" fmla="*/ 0 w 273"/>
                    <a:gd name="T105" fmla="*/ 36 h 231"/>
                    <a:gd name="T106" fmla="*/ 2 w 273"/>
                    <a:gd name="T107" fmla="*/ 34 h 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273" h="231">
                      <a:moveTo>
                        <a:pt x="2" y="34"/>
                      </a:moveTo>
                      <a:lnTo>
                        <a:pt x="2" y="34"/>
                      </a:lnTo>
                      <a:lnTo>
                        <a:pt x="11" y="32"/>
                      </a:lnTo>
                      <a:lnTo>
                        <a:pt x="19" y="27"/>
                      </a:lnTo>
                      <a:lnTo>
                        <a:pt x="23" y="25"/>
                      </a:lnTo>
                      <a:lnTo>
                        <a:pt x="25" y="23"/>
                      </a:lnTo>
                      <a:lnTo>
                        <a:pt x="25" y="23"/>
                      </a:lnTo>
                      <a:lnTo>
                        <a:pt x="28" y="21"/>
                      </a:lnTo>
                      <a:lnTo>
                        <a:pt x="31" y="20"/>
                      </a:lnTo>
                      <a:lnTo>
                        <a:pt x="36" y="19"/>
                      </a:lnTo>
                      <a:lnTo>
                        <a:pt x="41" y="17"/>
                      </a:lnTo>
                      <a:lnTo>
                        <a:pt x="42" y="16"/>
                      </a:lnTo>
                      <a:lnTo>
                        <a:pt x="43" y="13"/>
                      </a:lnTo>
                      <a:lnTo>
                        <a:pt x="43" y="13"/>
                      </a:lnTo>
                      <a:lnTo>
                        <a:pt x="43" y="11"/>
                      </a:lnTo>
                      <a:lnTo>
                        <a:pt x="45" y="9"/>
                      </a:lnTo>
                      <a:lnTo>
                        <a:pt x="47" y="8"/>
                      </a:lnTo>
                      <a:lnTo>
                        <a:pt x="50" y="7"/>
                      </a:lnTo>
                      <a:lnTo>
                        <a:pt x="52" y="7"/>
                      </a:lnTo>
                      <a:lnTo>
                        <a:pt x="54" y="7"/>
                      </a:lnTo>
                      <a:lnTo>
                        <a:pt x="57" y="9"/>
                      </a:lnTo>
                      <a:lnTo>
                        <a:pt x="58" y="11"/>
                      </a:lnTo>
                      <a:lnTo>
                        <a:pt x="58" y="11"/>
                      </a:lnTo>
                      <a:lnTo>
                        <a:pt x="59" y="17"/>
                      </a:lnTo>
                      <a:lnTo>
                        <a:pt x="62" y="22"/>
                      </a:lnTo>
                      <a:lnTo>
                        <a:pt x="65" y="26"/>
                      </a:lnTo>
                      <a:lnTo>
                        <a:pt x="66" y="26"/>
                      </a:lnTo>
                      <a:lnTo>
                        <a:pt x="68" y="25"/>
                      </a:lnTo>
                      <a:lnTo>
                        <a:pt x="68" y="25"/>
                      </a:lnTo>
                      <a:lnTo>
                        <a:pt x="71" y="21"/>
                      </a:lnTo>
                      <a:lnTo>
                        <a:pt x="75" y="19"/>
                      </a:lnTo>
                      <a:lnTo>
                        <a:pt x="78" y="19"/>
                      </a:lnTo>
                      <a:lnTo>
                        <a:pt x="79" y="20"/>
                      </a:lnTo>
                      <a:lnTo>
                        <a:pt x="80" y="21"/>
                      </a:lnTo>
                      <a:lnTo>
                        <a:pt x="80" y="21"/>
                      </a:lnTo>
                      <a:lnTo>
                        <a:pt x="81" y="24"/>
                      </a:lnTo>
                      <a:lnTo>
                        <a:pt x="85" y="26"/>
                      </a:lnTo>
                      <a:lnTo>
                        <a:pt x="89" y="28"/>
                      </a:lnTo>
                      <a:lnTo>
                        <a:pt x="95" y="28"/>
                      </a:lnTo>
                      <a:lnTo>
                        <a:pt x="95" y="28"/>
                      </a:lnTo>
                      <a:lnTo>
                        <a:pt x="103" y="30"/>
                      </a:lnTo>
                      <a:lnTo>
                        <a:pt x="111" y="28"/>
                      </a:lnTo>
                      <a:lnTo>
                        <a:pt x="116" y="27"/>
                      </a:lnTo>
                      <a:lnTo>
                        <a:pt x="119" y="26"/>
                      </a:lnTo>
                      <a:lnTo>
                        <a:pt x="122" y="24"/>
                      </a:lnTo>
                      <a:lnTo>
                        <a:pt x="125" y="21"/>
                      </a:lnTo>
                      <a:lnTo>
                        <a:pt x="125" y="21"/>
                      </a:lnTo>
                      <a:lnTo>
                        <a:pt x="132" y="11"/>
                      </a:lnTo>
                      <a:lnTo>
                        <a:pt x="135" y="9"/>
                      </a:lnTo>
                      <a:lnTo>
                        <a:pt x="138" y="8"/>
                      </a:lnTo>
                      <a:lnTo>
                        <a:pt x="138" y="8"/>
                      </a:lnTo>
                      <a:lnTo>
                        <a:pt x="145" y="7"/>
                      </a:lnTo>
                      <a:lnTo>
                        <a:pt x="146" y="6"/>
                      </a:lnTo>
                      <a:lnTo>
                        <a:pt x="146" y="4"/>
                      </a:lnTo>
                      <a:lnTo>
                        <a:pt x="146" y="4"/>
                      </a:lnTo>
                      <a:lnTo>
                        <a:pt x="147" y="3"/>
                      </a:lnTo>
                      <a:lnTo>
                        <a:pt x="149" y="2"/>
                      </a:lnTo>
                      <a:lnTo>
                        <a:pt x="151" y="0"/>
                      </a:lnTo>
                      <a:lnTo>
                        <a:pt x="152" y="3"/>
                      </a:lnTo>
                      <a:lnTo>
                        <a:pt x="152" y="3"/>
                      </a:lnTo>
                      <a:lnTo>
                        <a:pt x="153" y="4"/>
                      </a:lnTo>
                      <a:lnTo>
                        <a:pt x="157" y="5"/>
                      </a:lnTo>
                      <a:lnTo>
                        <a:pt x="164" y="5"/>
                      </a:lnTo>
                      <a:lnTo>
                        <a:pt x="164" y="5"/>
                      </a:lnTo>
                      <a:lnTo>
                        <a:pt x="165" y="6"/>
                      </a:lnTo>
                      <a:lnTo>
                        <a:pt x="166" y="7"/>
                      </a:lnTo>
                      <a:lnTo>
                        <a:pt x="166" y="10"/>
                      </a:lnTo>
                      <a:lnTo>
                        <a:pt x="166" y="13"/>
                      </a:lnTo>
                      <a:lnTo>
                        <a:pt x="167" y="16"/>
                      </a:lnTo>
                      <a:lnTo>
                        <a:pt x="168" y="16"/>
                      </a:lnTo>
                      <a:lnTo>
                        <a:pt x="168" y="16"/>
                      </a:lnTo>
                      <a:lnTo>
                        <a:pt x="177" y="16"/>
                      </a:lnTo>
                      <a:lnTo>
                        <a:pt x="180" y="16"/>
                      </a:lnTo>
                      <a:lnTo>
                        <a:pt x="181" y="13"/>
                      </a:lnTo>
                      <a:lnTo>
                        <a:pt x="181" y="13"/>
                      </a:lnTo>
                      <a:lnTo>
                        <a:pt x="182" y="12"/>
                      </a:lnTo>
                      <a:lnTo>
                        <a:pt x="184" y="13"/>
                      </a:lnTo>
                      <a:lnTo>
                        <a:pt x="185" y="16"/>
                      </a:lnTo>
                      <a:lnTo>
                        <a:pt x="186" y="18"/>
                      </a:lnTo>
                      <a:lnTo>
                        <a:pt x="186" y="18"/>
                      </a:lnTo>
                      <a:lnTo>
                        <a:pt x="188" y="21"/>
                      </a:lnTo>
                      <a:lnTo>
                        <a:pt x="190" y="25"/>
                      </a:lnTo>
                      <a:lnTo>
                        <a:pt x="194" y="28"/>
                      </a:lnTo>
                      <a:lnTo>
                        <a:pt x="199" y="31"/>
                      </a:lnTo>
                      <a:lnTo>
                        <a:pt x="199" y="31"/>
                      </a:lnTo>
                      <a:lnTo>
                        <a:pt x="210" y="34"/>
                      </a:lnTo>
                      <a:lnTo>
                        <a:pt x="214" y="34"/>
                      </a:lnTo>
                      <a:lnTo>
                        <a:pt x="216" y="34"/>
                      </a:lnTo>
                      <a:lnTo>
                        <a:pt x="216" y="33"/>
                      </a:lnTo>
                      <a:lnTo>
                        <a:pt x="216" y="33"/>
                      </a:lnTo>
                      <a:lnTo>
                        <a:pt x="217" y="31"/>
                      </a:lnTo>
                      <a:lnTo>
                        <a:pt x="219" y="31"/>
                      </a:lnTo>
                      <a:lnTo>
                        <a:pt x="222" y="33"/>
                      </a:lnTo>
                      <a:lnTo>
                        <a:pt x="225" y="36"/>
                      </a:lnTo>
                      <a:lnTo>
                        <a:pt x="225" y="36"/>
                      </a:lnTo>
                      <a:lnTo>
                        <a:pt x="229" y="40"/>
                      </a:lnTo>
                      <a:lnTo>
                        <a:pt x="233" y="47"/>
                      </a:lnTo>
                      <a:lnTo>
                        <a:pt x="234" y="50"/>
                      </a:lnTo>
                      <a:lnTo>
                        <a:pt x="234" y="53"/>
                      </a:lnTo>
                      <a:lnTo>
                        <a:pt x="233" y="57"/>
                      </a:lnTo>
                      <a:lnTo>
                        <a:pt x="231" y="60"/>
                      </a:lnTo>
                      <a:lnTo>
                        <a:pt x="231" y="60"/>
                      </a:lnTo>
                      <a:lnTo>
                        <a:pt x="227" y="65"/>
                      </a:lnTo>
                      <a:lnTo>
                        <a:pt x="223" y="69"/>
                      </a:lnTo>
                      <a:lnTo>
                        <a:pt x="223" y="71"/>
                      </a:lnTo>
                      <a:lnTo>
                        <a:pt x="224" y="73"/>
                      </a:lnTo>
                      <a:lnTo>
                        <a:pt x="224" y="73"/>
                      </a:lnTo>
                      <a:lnTo>
                        <a:pt x="227" y="74"/>
                      </a:lnTo>
                      <a:lnTo>
                        <a:pt x="228" y="75"/>
                      </a:lnTo>
                      <a:lnTo>
                        <a:pt x="225" y="76"/>
                      </a:lnTo>
                      <a:lnTo>
                        <a:pt x="225" y="76"/>
                      </a:lnTo>
                      <a:lnTo>
                        <a:pt x="223" y="78"/>
                      </a:lnTo>
                      <a:lnTo>
                        <a:pt x="222" y="83"/>
                      </a:lnTo>
                      <a:lnTo>
                        <a:pt x="222" y="88"/>
                      </a:lnTo>
                      <a:lnTo>
                        <a:pt x="222" y="90"/>
                      </a:lnTo>
                      <a:lnTo>
                        <a:pt x="223" y="90"/>
                      </a:lnTo>
                      <a:lnTo>
                        <a:pt x="223" y="90"/>
                      </a:lnTo>
                      <a:lnTo>
                        <a:pt x="232" y="92"/>
                      </a:lnTo>
                      <a:lnTo>
                        <a:pt x="235" y="93"/>
                      </a:lnTo>
                      <a:lnTo>
                        <a:pt x="237" y="95"/>
                      </a:lnTo>
                      <a:lnTo>
                        <a:pt x="237" y="95"/>
                      </a:lnTo>
                      <a:lnTo>
                        <a:pt x="238" y="96"/>
                      </a:lnTo>
                      <a:lnTo>
                        <a:pt x="243" y="96"/>
                      </a:lnTo>
                      <a:lnTo>
                        <a:pt x="253" y="96"/>
                      </a:lnTo>
                      <a:lnTo>
                        <a:pt x="253" y="96"/>
                      </a:lnTo>
                      <a:lnTo>
                        <a:pt x="258" y="96"/>
                      </a:lnTo>
                      <a:lnTo>
                        <a:pt x="260" y="97"/>
                      </a:lnTo>
                      <a:lnTo>
                        <a:pt x="262" y="98"/>
                      </a:lnTo>
                      <a:lnTo>
                        <a:pt x="262" y="102"/>
                      </a:lnTo>
                      <a:lnTo>
                        <a:pt x="262" y="102"/>
                      </a:lnTo>
                      <a:lnTo>
                        <a:pt x="262" y="112"/>
                      </a:lnTo>
                      <a:lnTo>
                        <a:pt x="264" y="119"/>
                      </a:lnTo>
                      <a:lnTo>
                        <a:pt x="265" y="121"/>
                      </a:lnTo>
                      <a:lnTo>
                        <a:pt x="266" y="123"/>
                      </a:lnTo>
                      <a:lnTo>
                        <a:pt x="266" y="123"/>
                      </a:lnTo>
                      <a:lnTo>
                        <a:pt x="271" y="128"/>
                      </a:lnTo>
                      <a:lnTo>
                        <a:pt x="273" y="134"/>
                      </a:lnTo>
                      <a:lnTo>
                        <a:pt x="273" y="140"/>
                      </a:lnTo>
                      <a:lnTo>
                        <a:pt x="272" y="142"/>
                      </a:lnTo>
                      <a:lnTo>
                        <a:pt x="271" y="145"/>
                      </a:lnTo>
                      <a:lnTo>
                        <a:pt x="271" y="145"/>
                      </a:lnTo>
                      <a:lnTo>
                        <a:pt x="262" y="153"/>
                      </a:lnTo>
                      <a:lnTo>
                        <a:pt x="256" y="159"/>
                      </a:lnTo>
                      <a:lnTo>
                        <a:pt x="252" y="160"/>
                      </a:lnTo>
                      <a:lnTo>
                        <a:pt x="248" y="162"/>
                      </a:lnTo>
                      <a:lnTo>
                        <a:pt x="248" y="162"/>
                      </a:lnTo>
                      <a:lnTo>
                        <a:pt x="239" y="163"/>
                      </a:lnTo>
                      <a:lnTo>
                        <a:pt x="234" y="165"/>
                      </a:lnTo>
                      <a:lnTo>
                        <a:pt x="232" y="167"/>
                      </a:lnTo>
                      <a:lnTo>
                        <a:pt x="231" y="168"/>
                      </a:lnTo>
                      <a:lnTo>
                        <a:pt x="230" y="170"/>
                      </a:lnTo>
                      <a:lnTo>
                        <a:pt x="230" y="174"/>
                      </a:lnTo>
                      <a:lnTo>
                        <a:pt x="230" y="174"/>
                      </a:lnTo>
                      <a:lnTo>
                        <a:pt x="231" y="181"/>
                      </a:lnTo>
                      <a:lnTo>
                        <a:pt x="231" y="183"/>
                      </a:lnTo>
                      <a:lnTo>
                        <a:pt x="230" y="184"/>
                      </a:lnTo>
                      <a:lnTo>
                        <a:pt x="230" y="184"/>
                      </a:lnTo>
                      <a:lnTo>
                        <a:pt x="229" y="185"/>
                      </a:lnTo>
                      <a:lnTo>
                        <a:pt x="228" y="188"/>
                      </a:lnTo>
                      <a:lnTo>
                        <a:pt x="225" y="194"/>
                      </a:lnTo>
                      <a:lnTo>
                        <a:pt x="225" y="202"/>
                      </a:lnTo>
                      <a:lnTo>
                        <a:pt x="225" y="204"/>
                      </a:lnTo>
                      <a:lnTo>
                        <a:pt x="227" y="206"/>
                      </a:lnTo>
                      <a:lnTo>
                        <a:pt x="227" y="206"/>
                      </a:lnTo>
                      <a:lnTo>
                        <a:pt x="229" y="209"/>
                      </a:lnTo>
                      <a:lnTo>
                        <a:pt x="229" y="213"/>
                      </a:lnTo>
                      <a:lnTo>
                        <a:pt x="229" y="213"/>
                      </a:lnTo>
                      <a:lnTo>
                        <a:pt x="229" y="216"/>
                      </a:lnTo>
                      <a:lnTo>
                        <a:pt x="228" y="218"/>
                      </a:lnTo>
                      <a:lnTo>
                        <a:pt x="227" y="220"/>
                      </a:lnTo>
                      <a:lnTo>
                        <a:pt x="225" y="224"/>
                      </a:lnTo>
                      <a:lnTo>
                        <a:pt x="225" y="224"/>
                      </a:lnTo>
                      <a:lnTo>
                        <a:pt x="225" y="229"/>
                      </a:lnTo>
                      <a:lnTo>
                        <a:pt x="225" y="231"/>
                      </a:lnTo>
                      <a:lnTo>
                        <a:pt x="223" y="229"/>
                      </a:lnTo>
                      <a:lnTo>
                        <a:pt x="223" y="229"/>
                      </a:lnTo>
                      <a:lnTo>
                        <a:pt x="219" y="228"/>
                      </a:lnTo>
                      <a:lnTo>
                        <a:pt x="214" y="228"/>
                      </a:lnTo>
                      <a:lnTo>
                        <a:pt x="208" y="226"/>
                      </a:lnTo>
                      <a:lnTo>
                        <a:pt x="206" y="225"/>
                      </a:lnTo>
                      <a:lnTo>
                        <a:pt x="204" y="223"/>
                      </a:lnTo>
                      <a:lnTo>
                        <a:pt x="204" y="223"/>
                      </a:lnTo>
                      <a:lnTo>
                        <a:pt x="203" y="219"/>
                      </a:lnTo>
                      <a:lnTo>
                        <a:pt x="202" y="216"/>
                      </a:lnTo>
                      <a:lnTo>
                        <a:pt x="200" y="212"/>
                      </a:lnTo>
                      <a:lnTo>
                        <a:pt x="197" y="211"/>
                      </a:lnTo>
                      <a:lnTo>
                        <a:pt x="195" y="211"/>
                      </a:lnTo>
                      <a:lnTo>
                        <a:pt x="195" y="211"/>
                      </a:lnTo>
                      <a:lnTo>
                        <a:pt x="189" y="210"/>
                      </a:lnTo>
                      <a:lnTo>
                        <a:pt x="184" y="209"/>
                      </a:lnTo>
                      <a:lnTo>
                        <a:pt x="178" y="205"/>
                      </a:lnTo>
                      <a:lnTo>
                        <a:pt x="173" y="200"/>
                      </a:lnTo>
                      <a:lnTo>
                        <a:pt x="173" y="200"/>
                      </a:lnTo>
                      <a:lnTo>
                        <a:pt x="168" y="193"/>
                      </a:lnTo>
                      <a:lnTo>
                        <a:pt x="163" y="185"/>
                      </a:lnTo>
                      <a:lnTo>
                        <a:pt x="160" y="177"/>
                      </a:lnTo>
                      <a:lnTo>
                        <a:pt x="160" y="174"/>
                      </a:lnTo>
                      <a:lnTo>
                        <a:pt x="160" y="171"/>
                      </a:lnTo>
                      <a:lnTo>
                        <a:pt x="160" y="171"/>
                      </a:lnTo>
                      <a:lnTo>
                        <a:pt x="162" y="165"/>
                      </a:lnTo>
                      <a:lnTo>
                        <a:pt x="163" y="163"/>
                      </a:lnTo>
                      <a:lnTo>
                        <a:pt x="162" y="160"/>
                      </a:lnTo>
                      <a:lnTo>
                        <a:pt x="162" y="160"/>
                      </a:lnTo>
                      <a:lnTo>
                        <a:pt x="160" y="156"/>
                      </a:lnTo>
                      <a:lnTo>
                        <a:pt x="156" y="155"/>
                      </a:lnTo>
                      <a:lnTo>
                        <a:pt x="151" y="156"/>
                      </a:lnTo>
                      <a:lnTo>
                        <a:pt x="149" y="157"/>
                      </a:lnTo>
                      <a:lnTo>
                        <a:pt x="147" y="160"/>
                      </a:lnTo>
                      <a:lnTo>
                        <a:pt x="147" y="160"/>
                      </a:lnTo>
                      <a:lnTo>
                        <a:pt x="137" y="171"/>
                      </a:lnTo>
                      <a:lnTo>
                        <a:pt x="132" y="177"/>
                      </a:lnTo>
                      <a:lnTo>
                        <a:pt x="130" y="178"/>
                      </a:lnTo>
                      <a:lnTo>
                        <a:pt x="127" y="178"/>
                      </a:lnTo>
                      <a:lnTo>
                        <a:pt x="127" y="178"/>
                      </a:lnTo>
                      <a:lnTo>
                        <a:pt x="120" y="178"/>
                      </a:lnTo>
                      <a:lnTo>
                        <a:pt x="117" y="176"/>
                      </a:lnTo>
                      <a:lnTo>
                        <a:pt x="115" y="174"/>
                      </a:lnTo>
                      <a:lnTo>
                        <a:pt x="114" y="168"/>
                      </a:lnTo>
                      <a:lnTo>
                        <a:pt x="114" y="168"/>
                      </a:lnTo>
                      <a:lnTo>
                        <a:pt x="114" y="163"/>
                      </a:lnTo>
                      <a:lnTo>
                        <a:pt x="114" y="156"/>
                      </a:lnTo>
                      <a:lnTo>
                        <a:pt x="114" y="150"/>
                      </a:lnTo>
                      <a:lnTo>
                        <a:pt x="113" y="148"/>
                      </a:lnTo>
                      <a:lnTo>
                        <a:pt x="111" y="146"/>
                      </a:lnTo>
                      <a:lnTo>
                        <a:pt x="111" y="146"/>
                      </a:lnTo>
                      <a:lnTo>
                        <a:pt x="110" y="142"/>
                      </a:lnTo>
                      <a:lnTo>
                        <a:pt x="110" y="140"/>
                      </a:lnTo>
                      <a:lnTo>
                        <a:pt x="110" y="135"/>
                      </a:lnTo>
                      <a:lnTo>
                        <a:pt x="109" y="129"/>
                      </a:lnTo>
                      <a:lnTo>
                        <a:pt x="108" y="127"/>
                      </a:lnTo>
                      <a:lnTo>
                        <a:pt x="105" y="126"/>
                      </a:lnTo>
                      <a:lnTo>
                        <a:pt x="105" y="126"/>
                      </a:lnTo>
                      <a:lnTo>
                        <a:pt x="98" y="125"/>
                      </a:lnTo>
                      <a:lnTo>
                        <a:pt x="89" y="124"/>
                      </a:lnTo>
                      <a:lnTo>
                        <a:pt x="85" y="124"/>
                      </a:lnTo>
                      <a:lnTo>
                        <a:pt x="80" y="122"/>
                      </a:lnTo>
                      <a:lnTo>
                        <a:pt x="78" y="120"/>
                      </a:lnTo>
                      <a:lnTo>
                        <a:pt x="77" y="117"/>
                      </a:lnTo>
                      <a:lnTo>
                        <a:pt x="77" y="117"/>
                      </a:lnTo>
                      <a:lnTo>
                        <a:pt x="77" y="111"/>
                      </a:lnTo>
                      <a:lnTo>
                        <a:pt x="75" y="109"/>
                      </a:lnTo>
                      <a:lnTo>
                        <a:pt x="72" y="107"/>
                      </a:lnTo>
                      <a:lnTo>
                        <a:pt x="66" y="106"/>
                      </a:lnTo>
                      <a:lnTo>
                        <a:pt x="66" y="106"/>
                      </a:lnTo>
                      <a:lnTo>
                        <a:pt x="61" y="104"/>
                      </a:lnTo>
                      <a:lnTo>
                        <a:pt x="57" y="100"/>
                      </a:lnTo>
                      <a:lnTo>
                        <a:pt x="53" y="95"/>
                      </a:lnTo>
                      <a:lnTo>
                        <a:pt x="50" y="90"/>
                      </a:lnTo>
                      <a:lnTo>
                        <a:pt x="50" y="90"/>
                      </a:lnTo>
                      <a:lnTo>
                        <a:pt x="48" y="84"/>
                      </a:lnTo>
                      <a:lnTo>
                        <a:pt x="46" y="80"/>
                      </a:lnTo>
                      <a:lnTo>
                        <a:pt x="44" y="78"/>
                      </a:lnTo>
                      <a:lnTo>
                        <a:pt x="39" y="77"/>
                      </a:lnTo>
                      <a:lnTo>
                        <a:pt x="39" y="77"/>
                      </a:lnTo>
                      <a:lnTo>
                        <a:pt x="33" y="75"/>
                      </a:lnTo>
                      <a:lnTo>
                        <a:pt x="30" y="71"/>
                      </a:lnTo>
                      <a:lnTo>
                        <a:pt x="30" y="71"/>
                      </a:lnTo>
                      <a:lnTo>
                        <a:pt x="22" y="63"/>
                      </a:lnTo>
                      <a:lnTo>
                        <a:pt x="18" y="57"/>
                      </a:lnTo>
                      <a:lnTo>
                        <a:pt x="13" y="52"/>
                      </a:lnTo>
                      <a:lnTo>
                        <a:pt x="13" y="52"/>
                      </a:lnTo>
                      <a:lnTo>
                        <a:pt x="8" y="47"/>
                      </a:lnTo>
                      <a:lnTo>
                        <a:pt x="4" y="42"/>
                      </a:lnTo>
                      <a:lnTo>
                        <a:pt x="1" y="38"/>
                      </a:lnTo>
                      <a:lnTo>
                        <a:pt x="0" y="36"/>
                      </a:lnTo>
                      <a:lnTo>
                        <a:pt x="0" y="36"/>
                      </a:lnTo>
                      <a:lnTo>
                        <a:pt x="0" y="35"/>
                      </a:lnTo>
                      <a:lnTo>
                        <a:pt x="1" y="34"/>
                      </a:lnTo>
                      <a:lnTo>
                        <a:pt x="2" y="34"/>
                      </a:lnTo>
                      <a:lnTo>
                        <a:pt x="2" y="3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09" name="Freeform 137">
                  <a:extLst>
                    <a:ext uri="{FF2B5EF4-FFF2-40B4-BE49-F238E27FC236}">
                      <a16:creationId xmlns:a16="http://schemas.microsoft.com/office/drawing/2014/main" id="{055DC2FC-BC84-4315-90B9-247303B38C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70" y="2651"/>
                  <a:ext cx="48" cy="73"/>
                </a:xfrm>
                <a:custGeom>
                  <a:avLst/>
                  <a:gdLst>
                    <a:gd name="T0" fmla="*/ 16 w 48"/>
                    <a:gd name="T1" fmla="*/ 0 h 73"/>
                    <a:gd name="T2" fmla="*/ 16 w 48"/>
                    <a:gd name="T3" fmla="*/ 0 h 73"/>
                    <a:gd name="T4" fmla="*/ 14 w 48"/>
                    <a:gd name="T5" fmla="*/ 1 h 73"/>
                    <a:gd name="T6" fmla="*/ 10 w 48"/>
                    <a:gd name="T7" fmla="*/ 5 h 73"/>
                    <a:gd name="T8" fmla="*/ 6 w 48"/>
                    <a:gd name="T9" fmla="*/ 7 h 73"/>
                    <a:gd name="T10" fmla="*/ 4 w 48"/>
                    <a:gd name="T11" fmla="*/ 11 h 73"/>
                    <a:gd name="T12" fmla="*/ 3 w 48"/>
                    <a:gd name="T13" fmla="*/ 15 h 73"/>
                    <a:gd name="T14" fmla="*/ 3 w 48"/>
                    <a:gd name="T15" fmla="*/ 22 h 73"/>
                    <a:gd name="T16" fmla="*/ 3 w 48"/>
                    <a:gd name="T17" fmla="*/ 22 h 73"/>
                    <a:gd name="T18" fmla="*/ 3 w 48"/>
                    <a:gd name="T19" fmla="*/ 42 h 73"/>
                    <a:gd name="T20" fmla="*/ 3 w 48"/>
                    <a:gd name="T21" fmla="*/ 49 h 73"/>
                    <a:gd name="T22" fmla="*/ 2 w 48"/>
                    <a:gd name="T23" fmla="*/ 54 h 73"/>
                    <a:gd name="T24" fmla="*/ 2 w 48"/>
                    <a:gd name="T25" fmla="*/ 54 h 73"/>
                    <a:gd name="T26" fmla="*/ 0 w 48"/>
                    <a:gd name="T27" fmla="*/ 59 h 73"/>
                    <a:gd name="T28" fmla="*/ 0 w 48"/>
                    <a:gd name="T29" fmla="*/ 64 h 73"/>
                    <a:gd name="T30" fmla="*/ 1 w 48"/>
                    <a:gd name="T31" fmla="*/ 66 h 73"/>
                    <a:gd name="T32" fmla="*/ 2 w 48"/>
                    <a:gd name="T33" fmla="*/ 68 h 73"/>
                    <a:gd name="T34" fmla="*/ 4 w 48"/>
                    <a:gd name="T35" fmla="*/ 70 h 73"/>
                    <a:gd name="T36" fmla="*/ 8 w 48"/>
                    <a:gd name="T37" fmla="*/ 70 h 73"/>
                    <a:gd name="T38" fmla="*/ 8 w 48"/>
                    <a:gd name="T39" fmla="*/ 70 h 73"/>
                    <a:gd name="T40" fmla="*/ 16 w 48"/>
                    <a:gd name="T41" fmla="*/ 72 h 73"/>
                    <a:gd name="T42" fmla="*/ 26 w 48"/>
                    <a:gd name="T43" fmla="*/ 73 h 73"/>
                    <a:gd name="T44" fmla="*/ 29 w 48"/>
                    <a:gd name="T45" fmla="*/ 72 h 73"/>
                    <a:gd name="T46" fmla="*/ 32 w 48"/>
                    <a:gd name="T47" fmla="*/ 71 h 73"/>
                    <a:gd name="T48" fmla="*/ 34 w 48"/>
                    <a:gd name="T49" fmla="*/ 70 h 73"/>
                    <a:gd name="T50" fmla="*/ 35 w 48"/>
                    <a:gd name="T51" fmla="*/ 68 h 73"/>
                    <a:gd name="T52" fmla="*/ 35 w 48"/>
                    <a:gd name="T53" fmla="*/ 68 h 73"/>
                    <a:gd name="T54" fmla="*/ 37 w 48"/>
                    <a:gd name="T55" fmla="*/ 58 h 73"/>
                    <a:gd name="T56" fmla="*/ 38 w 48"/>
                    <a:gd name="T57" fmla="*/ 55 h 73"/>
                    <a:gd name="T58" fmla="*/ 41 w 48"/>
                    <a:gd name="T59" fmla="*/ 51 h 73"/>
                    <a:gd name="T60" fmla="*/ 41 w 48"/>
                    <a:gd name="T61" fmla="*/ 51 h 73"/>
                    <a:gd name="T62" fmla="*/ 45 w 48"/>
                    <a:gd name="T63" fmla="*/ 47 h 73"/>
                    <a:gd name="T64" fmla="*/ 47 w 48"/>
                    <a:gd name="T65" fmla="*/ 41 h 73"/>
                    <a:gd name="T66" fmla="*/ 48 w 48"/>
                    <a:gd name="T67" fmla="*/ 39 h 73"/>
                    <a:gd name="T68" fmla="*/ 47 w 48"/>
                    <a:gd name="T69" fmla="*/ 37 h 73"/>
                    <a:gd name="T70" fmla="*/ 45 w 48"/>
                    <a:gd name="T71" fmla="*/ 35 h 73"/>
                    <a:gd name="T72" fmla="*/ 42 w 48"/>
                    <a:gd name="T73" fmla="*/ 34 h 73"/>
                    <a:gd name="T74" fmla="*/ 42 w 48"/>
                    <a:gd name="T75" fmla="*/ 34 h 73"/>
                    <a:gd name="T76" fmla="*/ 30 w 48"/>
                    <a:gd name="T77" fmla="*/ 32 h 73"/>
                    <a:gd name="T78" fmla="*/ 27 w 48"/>
                    <a:gd name="T79" fmla="*/ 29 h 73"/>
                    <a:gd name="T80" fmla="*/ 26 w 48"/>
                    <a:gd name="T81" fmla="*/ 27 h 73"/>
                    <a:gd name="T82" fmla="*/ 25 w 48"/>
                    <a:gd name="T83" fmla="*/ 25 h 73"/>
                    <a:gd name="T84" fmla="*/ 25 w 48"/>
                    <a:gd name="T85" fmla="*/ 25 h 73"/>
                    <a:gd name="T86" fmla="*/ 24 w 48"/>
                    <a:gd name="T87" fmla="*/ 20 h 73"/>
                    <a:gd name="T88" fmla="*/ 21 w 48"/>
                    <a:gd name="T89" fmla="*/ 14 h 73"/>
                    <a:gd name="T90" fmla="*/ 19 w 48"/>
                    <a:gd name="T91" fmla="*/ 10 h 73"/>
                    <a:gd name="T92" fmla="*/ 19 w 48"/>
                    <a:gd name="T93" fmla="*/ 6 h 73"/>
                    <a:gd name="T94" fmla="*/ 19 w 48"/>
                    <a:gd name="T95" fmla="*/ 6 h 73"/>
                    <a:gd name="T96" fmla="*/ 18 w 48"/>
                    <a:gd name="T97" fmla="*/ 2 h 73"/>
                    <a:gd name="T98" fmla="*/ 17 w 48"/>
                    <a:gd name="T99" fmla="*/ 0 h 73"/>
                    <a:gd name="T100" fmla="*/ 16 w 48"/>
                    <a:gd name="T101" fmla="*/ 0 h 73"/>
                    <a:gd name="T102" fmla="*/ 16 w 48"/>
                    <a:gd name="T103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48" h="73">
                      <a:moveTo>
                        <a:pt x="16" y="0"/>
                      </a:moveTo>
                      <a:lnTo>
                        <a:pt x="16" y="0"/>
                      </a:lnTo>
                      <a:lnTo>
                        <a:pt x="14" y="1"/>
                      </a:lnTo>
                      <a:lnTo>
                        <a:pt x="10" y="5"/>
                      </a:lnTo>
                      <a:lnTo>
                        <a:pt x="6" y="7"/>
                      </a:lnTo>
                      <a:lnTo>
                        <a:pt x="4" y="11"/>
                      </a:lnTo>
                      <a:lnTo>
                        <a:pt x="3" y="15"/>
                      </a:lnTo>
                      <a:lnTo>
                        <a:pt x="3" y="22"/>
                      </a:lnTo>
                      <a:lnTo>
                        <a:pt x="3" y="22"/>
                      </a:lnTo>
                      <a:lnTo>
                        <a:pt x="3" y="42"/>
                      </a:lnTo>
                      <a:lnTo>
                        <a:pt x="3" y="49"/>
                      </a:lnTo>
                      <a:lnTo>
                        <a:pt x="2" y="54"/>
                      </a:lnTo>
                      <a:lnTo>
                        <a:pt x="2" y="54"/>
                      </a:lnTo>
                      <a:lnTo>
                        <a:pt x="0" y="59"/>
                      </a:lnTo>
                      <a:lnTo>
                        <a:pt x="0" y="64"/>
                      </a:lnTo>
                      <a:lnTo>
                        <a:pt x="1" y="66"/>
                      </a:lnTo>
                      <a:lnTo>
                        <a:pt x="2" y="68"/>
                      </a:lnTo>
                      <a:lnTo>
                        <a:pt x="4" y="70"/>
                      </a:lnTo>
                      <a:lnTo>
                        <a:pt x="8" y="70"/>
                      </a:lnTo>
                      <a:lnTo>
                        <a:pt x="8" y="70"/>
                      </a:lnTo>
                      <a:lnTo>
                        <a:pt x="16" y="72"/>
                      </a:lnTo>
                      <a:lnTo>
                        <a:pt x="26" y="73"/>
                      </a:lnTo>
                      <a:lnTo>
                        <a:pt x="29" y="72"/>
                      </a:lnTo>
                      <a:lnTo>
                        <a:pt x="32" y="71"/>
                      </a:lnTo>
                      <a:lnTo>
                        <a:pt x="34" y="70"/>
                      </a:lnTo>
                      <a:lnTo>
                        <a:pt x="35" y="68"/>
                      </a:lnTo>
                      <a:lnTo>
                        <a:pt x="35" y="68"/>
                      </a:lnTo>
                      <a:lnTo>
                        <a:pt x="37" y="58"/>
                      </a:lnTo>
                      <a:lnTo>
                        <a:pt x="38" y="55"/>
                      </a:lnTo>
                      <a:lnTo>
                        <a:pt x="41" y="51"/>
                      </a:lnTo>
                      <a:lnTo>
                        <a:pt x="41" y="51"/>
                      </a:lnTo>
                      <a:lnTo>
                        <a:pt x="45" y="47"/>
                      </a:lnTo>
                      <a:lnTo>
                        <a:pt x="47" y="41"/>
                      </a:lnTo>
                      <a:lnTo>
                        <a:pt x="48" y="39"/>
                      </a:lnTo>
                      <a:lnTo>
                        <a:pt x="47" y="37"/>
                      </a:lnTo>
                      <a:lnTo>
                        <a:pt x="45" y="35"/>
                      </a:lnTo>
                      <a:lnTo>
                        <a:pt x="42" y="34"/>
                      </a:lnTo>
                      <a:lnTo>
                        <a:pt x="42" y="34"/>
                      </a:lnTo>
                      <a:lnTo>
                        <a:pt x="30" y="32"/>
                      </a:lnTo>
                      <a:lnTo>
                        <a:pt x="27" y="29"/>
                      </a:lnTo>
                      <a:lnTo>
                        <a:pt x="26" y="27"/>
                      </a:lnTo>
                      <a:lnTo>
                        <a:pt x="25" y="25"/>
                      </a:lnTo>
                      <a:lnTo>
                        <a:pt x="25" y="25"/>
                      </a:lnTo>
                      <a:lnTo>
                        <a:pt x="24" y="20"/>
                      </a:lnTo>
                      <a:lnTo>
                        <a:pt x="21" y="14"/>
                      </a:lnTo>
                      <a:lnTo>
                        <a:pt x="19" y="10"/>
                      </a:lnTo>
                      <a:lnTo>
                        <a:pt x="19" y="6"/>
                      </a:lnTo>
                      <a:lnTo>
                        <a:pt x="19" y="6"/>
                      </a:lnTo>
                      <a:lnTo>
                        <a:pt x="18" y="2"/>
                      </a:lnTo>
                      <a:lnTo>
                        <a:pt x="17" y="0"/>
                      </a:lnTo>
                      <a:lnTo>
                        <a:pt x="16" y="0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10" name="Freeform 138">
                  <a:extLst>
                    <a:ext uri="{FF2B5EF4-FFF2-40B4-BE49-F238E27FC236}">
                      <a16:creationId xmlns:a16="http://schemas.microsoft.com/office/drawing/2014/main" id="{4313FBBE-93F0-4AEF-A605-B2442223B6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05" y="2256"/>
                  <a:ext cx="284" cy="313"/>
                </a:xfrm>
                <a:custGeom>
                  <a:avLst/>
                  <a:gdLst>
                    <a:gd name="T0" fmla="*/ 165 w 284"/>
                    <a:gd name="T1" fmla="*/ 296 h 313"/>
                    <a:gd name="T2" fmla="*/ 174 w 284"/>
                    <a:gd name="T3" fmla="*/ 264 h 313"/>
                    <a:gd name="T4" fmla="*/ 157 w 284"/>
                    <a:gd name="T5" fmla="*/ 249 h 313"/>
                    <a:gd name="T6" fmla="*/ 131 w 284"/>
                    <a:gd name="T7" fmla="*/ 247 h 313"/>
                    <a:gd name="T8" fmla="*/ 121 w 284"/>
                    <a:gd name="T9" fmla="*/ 227 h 313"/>
                    <a:gd name="T10" fmla="*/ 105 w 284"/>
                    <a:gd name="T11" fmla="*/ 230 h 313"/>
                    <a:gd name="T12" fmla="*/ 96 w 284"/>
                    <a:gd name="T13" fmla="*/ 222 h 313"/>
                    <a:gd name="T14" fmla="*/ 64 w 284"/>
                    <a:gd name="T15" fmla="*/ 224 h 313"/>
                    <a:gd name="T16" fmla="*/ 37 w 284"/>
                    <a:gd name="T17" fmla="*/ 247 h 313"/>
                    <a:gd name="T18" fmla="*/ 20 w 284"/>
                    <a:gd name="T19" fmla="*/ 242 h 313"/>
                    <a:gd name="T20" fmla="*/ 2 w 284"/>
                    <a:gd name="T21" fmla="*/ 235 h 313"/>
                    <a:gd name="T22" fmla="*/ 6 w 284"/>
                    <a:gd name="T23" fmla="*/ 231 h 313"/>
                    <a:gd name="T24" fmla="*/ 18 w 284"/>
                    <a:gd name="T25" fmla="*/ 233 h 313"/>
                    <a:gd name="T26" fmla="*/ 52 w 284"/>
                    <a:gd name="T27" fmla="*/ 229 h 313"/>
                    <a:gd name="T28" fmla="*/ 60 w 284"/>
                    <a:gd name="T29" fmla="*/ 221 h 313"/>
                    <a:gd name="T30" fmla="*/ 66 w 284"/>
                    <a:gd name="T31" fmla="*/ 207 h 313"/>
                    <a:gd name="T32" fmla="*/ 89 w 284"/>
                    <a:gd name="T33" fmla="*/ 202 h 313"/>
                    <a:gd name="T34" fmla="*/ 98 w 284"/>
                    <a:gd name="T35" fmla="*/ 198 h 313"/>
                    <a:gd name="T36" fmla="*/ 112 w 284"/>
                    <a:gd name="T37" fmla="*/ 194 h 313"/>
                    <a:gd name="T38" fmla="*/ 117 w 284"/>
                    <a:gd name="T39" fmla="*/ 185 h 313"/>
                    <a:gd name="T40" fmla="*/ 118 w 284"/>
                    <a:gd name="T41" fmla="*/ 173 h 313"/>
                    <a:gd name="T42" fmla="*/ 103 w 284"/>
                    <a:gd name="T43" fmla="*/ 168 h 313"/>
                    <a:gd name="T44" fmla="*/ 80 w 284"/>
                    <a:gd name="T45" fmla="*/ 166 h 313"/>
                    <a:gd name="T46" fmla="*/ 68 w 284"/>
                    <a:gd name="T47" fmla="*/ 156 h 313"/>
                    <a:gd name="T48" fmla="*/ 78 w 284"/>
                    <a:gd name="T49" fmla="*/ 145 h 313"/>
                    <a:gd name="T50" fmla="*/ 88 w 284"/>
                    <a:gd name="T51" fmla="*/ 128 h 313"/>
                    <a:gd name="T52" fmla="*/ 98 w 284"/>
                    <a:gd name="T53" fmla="*/ 98 h 313"/>
                    <a:gd name="T54" fmla="*/ 107 w 284"/>
                    <a:gd name="T55" fmla="*/ 80 h 313"/>
                    <a:gd name="T56" fmla="*/ 111 w 284"/>
                    <a:gd name="T57" fmla="*/ 65 h 313"/>
                    <a:gd name="T58" fmla="*/ 129 w 284"/>
                    <a:gd name="T59" fmla="*/ 63 h 313"/>
                    <a:gd name="T60" fmla="*/ 132 w 284"/>
                    <a:gd name="T61" fmla="*/ 77 h 313"/>
                    <a:gd name="T62" fmla="*/ 126 w 284"/>
                    <a:gd name="T63" fmla="*/ 84 h 313"/>
                    <a:gd name="T64" fmla="*/ 121 w 284"/>
                    <a:gd name="T65" fmla="*/ 103 h 313"/>
                    <a:gd name="T66" fmla="*/ 123 w 284"/>
                    <a:gd name="T67" fmla="*/ 118 h 313"/>
                    <a:gd name="T68" fmla="*/ 165 w 284"/>
                    <a:gd name="T69" fmla="*/ 99 h 313"/>
                    <a:gd name="T70" fmla="*/ 171 w 284"/>
                    <a:gd name="T71" fmla="*/ 67 h 313"/>
                    <a:gd name="T72" fmla="*/ 160 w 284"/>
                    <a:gd name="T73" fmla="*/ 43 h 313"/>
                    <a:gd name="T74" fmla="*/ 191 w 284"/>
                    <a:gd name="T75" fmla="*/ 5 h 313"/>
                    <a:gd name="T76" fmla="*/ 212 w 284"/>
                    <a:gd name="T77" fmla="*/ 1 h 313"/>
                    <a:gd name="T78" fmla="*/ 225 w 284"/>
                    <a:gd name="T79" fmla="*/ 4 h 313"/>
                    <a:gd name="T80" fmla="*/ 264 w 284"/>
                    <a:gd name="T81" fmla="*/ 9 h 313"/>
                    <a:gd name="T82" fmla="*/ 282 w 284"/>
                    <a:gd name="T83" fmla="*/ 21 h 313"/>
                    <a:gd name="T84" fmla="*/ 282 w 284"/>
                    <a:gd name="T85" fmla="*/ 44 h 313"/>
                    <a:gd name="T86" fmla="*/ 276 w 284"/>
                    <a:gd name="T87" fmla="*/ 59 h 313"/>
                    <a:gd name="T88" fmla="*/ 270 w 284"/>
                    <a:gd name="T89" fmla="*/ 77 h 313"/>
                    <a:gd name="T90" fmla="*/ 261 w 284"/>
                    <a:gd name="T91" fmla="*/ 89 h 313"/>
                    <a:gd name="T92" fmla="*/ 243 w 284"/>
                    <a:gd name="T93" fmla="*/ 99 h 313"/>
                    <a:gd name="T94" fmla="*/ 249 w 284"/>
                    <a:gd name="T95" fmla="*/ 118 h 313"/>
                    <a:gd name="T96" fmla="*/ 260 w 284"/>
                    <a:gd name="T97" fmla="*/ 139 h 313"/>
                    <a:gd name="T98" fmla="*/ 245 w 284"/>
                    <a:gd name="T99" fmla="*/ 155 h 313"/>
                    <a:gd name="T100" fmla="*/ 238 w 284"/>
                    <a:gd name="T101" fmla="*/ 178 h 313"/>
                    <a:gd name="T102" fmla="*/ 194 w 284"/>
                    <a:gd name="T103" fmla="*/ 189 h 313"/>
                    <a:gd name="T104" fmla="*/ 192 w 284"/>
                    <a:gd name="T105" fmla="*/ 213 h 313"/>
                    <a:gd name="T106" fmla="*/ 198 w 284"/>
                    <a:gd name="T107" fmla="*/ 247 h 313"/>
                    <a:gd name="T108" fmla="*/ 191 w 284"/>
                    <a:gd name="T109" fmla="*/ 266 h 313"/>
                    <a:gd name="T110" fmla="*/ 180 w 284"/>
                    <a:gd name="T111" fmla="*/ 280 h 313"/>
                    <a:gd name="T112" fmla="*/ 183 w 284"/>
                    <a:gd name="T113" fmla="*/ 307 h 313"/>
                    <a:gd name="T114" fmla="*/ 165 w 284"/>
                    <a:gd name="T115" fmla="*/ 311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84" h="313">
                      <a:moveTo>
                        <a:pt x="163" y="309"/>
                      </a:moveTo>
                      <a:lnTo>
                        <a:pt x="163" y="309"/>
                      </a:lnTo>
                      <a:lnTo>
                        <a:pt x="162" y="304"/>
                      </a:lnTo>
                      <a:lnTo>
                        <a:pt x="163" y="300"/>
                      </a:lnTo>
                      <a:lnTo>
                        <a:pt x="164" y="298"/>
                      </a:lnTo>
                      <a:lnTo>
                        <a:pt x="165" y="296"/>
                      </a:lnTo>
                      <a:lnTo>
                        <a:pt x="165" y="296"/>
                      </a:lnTo>
                      <a:lnTo>
                        <a:pt x="169" y="292"/>
                      </a:lnTo>
                      <a:lnTo>
                        <a:pt x="173" y="286"/>
                      </a:lnTo>
                      <a:lnTo>
                        <a:pt x="174" y="278"/>
                      </a:lnTo>
                      <a:lnTo>
                        <a:pt x="175" y="271"/>
                      </a:lnTo>
                      <a:lnTo>
                        <a:pt x="175" y="271"/>
                      </a:lnTo>
                      <a:lnTo>
                        <a:pt x="175" y="267"/>
                      </a:lnTo>
                      <a:lnTo>
                        <a:pt x="174" y="264"/>
                      </a:lnTo>
                      <a:lnTo>
                        <a:pt x="171" y="261"/>
                      </a:lnTo>
                      <a:lnTo>
                        <a:pt x="167" y="258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62" y="253"/>
                      </a:lnTo>
                      <a:lnTo>
                        <a:pt x="160" y="251"/>
                      </a:lnTo>
                      <a:lnTo>
                        <a:pt x="157" y="249"/>
                      </a:lnTo>
                      <a:lnTo>
                        <a:pt x="152" y="248"/>
                      </a:lnTo>
                      <a:lnTo>
                        <a:pt x="152" y="248"/>
                      </a:lnTo>
                      <a:lnTo>
                        <a:pt x="145" y="249"/>
                      </a:lnTo>
                      <a:lnTo>
                        <a:pt x="139" y="250"/>
                      </a:lnTo>
                      <a:lnTo>
                        <a:pt x="134" y="249"/>
                      </a:lnTo>
                      <a:lnTo>
                        <a:pt x="133" y="248"/>
                      </a:lnTo>
                      <a:lnTo>
                        <a:pt x="131" y="247"/>
                      </a:lnTo>
                      <a:lnTo>
                        <a:pt x="131" y="247"/>
                      </a:lnTo>
                      <a:lnTo>
                        <a:pt x="126" y="239"/>
                      </a:lnTo>
                      <a:lnTo>
                        <a:pt x="124" y="236"/>
                      </a:lnTo>
                      <a:lnTo>
                        <a:pt x="123" y="232"/>
                      </a:lnTo>
                      <a:lnTo>
                        <a:pt x="123" y="232"/>
                      </a:lnTo>
                      <a:lnTo>
                        <a:pt x="123" y="229"/>
                      </a:lnTo>
                      <a:lnTo>
                        <a:pt x="121" y="227"/>
                      </a:lnTo>
                      <a:lnTo>
                        <a:pt x="119" y="227"/>
                      </a:lnTo>
                      <a:lnTo>
                        <a:pt x="114" y="225"/>
                      </a:lnTo>
                      <a:lnTo>
                        <a:pt x="114" y="225"/>
                      </a:lnTo>
                      <a:lnTo>
                        <a:pt x="110" y="227"/>
                      </a:lnTo>
                      <a:lnTo>
                        <a:pt x="108" y="229"/>
                      </a:lnTo>
                      <a:lnTo>
                        <a:pt x="106" y="230"/>
                      </a:lnTo>
                      <a:lnTo>
                        <a:pt x="105" y="230"/>
                      </a:lnTo>
                      <a:lnTo>
                        <a:pt x="105" y="229"/>
                      </a:lnTo>
                      <a:lnTo>
                        <a:pt x="105" y="229"/>
                      </a:lnTo>
                      <a:lnTo>
                        <a:pt x="105" y="225"/>
                      </a:lnTo>
                      <a:lnTo>
                        <a:pt x="104" y="224"/>
                      </a:lnTo>
                      <a:lnTo>
                        <a:pt x="102" y="223"/>
                      </a:lnTo>
                      <a:lnTo>
                        <a:pt x="96" y="222"/>
                      </a:lnTo>
                      <a:lnTo>
                        <a:pt x="96" y="222"/>
                      </a:lnTo>
                      <a:lnTo>
                        <a:pt x="81" y="219"/>
                      </a:lnTo>
                      <a:lnTo>
                        <a:pt x="75" y="219"/>
                      </a:lnTo>
                      <a:lnTo>
                        <a:pt x="71" y="219"/>
                      </a:lnTo>
                      <a:lnTo>
                        <a:pt x="69" y="221"/>
                      </a:lnTo>
                      <a:lnTo>
                        <a:pt x="69" y="221"/>
                      </a:lnTo>
                      <a:lnTo>
                        <a:pt x="67" y="223"/>
                      </a:lnTo>
                      <a:lnTo>
                        <a:pt x="64" y="224"/>
                      </a:lnTo>
                      <a:lnTo>
                        <a:pt x="62" y="225"/>
                      </a:lnTo>
                      <a:lnTo>
                        <a:pt x="60" y="229"/>
                      </a:lnTo>
                      <a:lnTo>
                        <a:pt x="60" y="229"/>
                      </a:lnTo>
                      <a:lnTo>
                        <a:pt x="55" y="234"/>
                      </a:lnTo>
                      <a:lnTo>
                        <a:pt x="49" y="241"/>
                      </a:lnTo>
                      <a:lnTo>
                        <a:pt x="41" y="246"/>
                      </a:lnTo>
                      <a:lnTo>
                        <a:pt x="37" y="247"/>
                      </a:lnTo>
                      <a:lnTo>
                        <a:pt x="34" y="248"/>
                      </a:lnTo>
                      <a:lnTo>
                        <a:pt x="34" y="248"/>
                      </a:lnTo>
                      <a:lnTo>
                        <a:pt x="28" y="247"/>
                      </a:lnTo>
                      <a:lnTo>
                        <a:pt x="25" y="246"/>
                      </a:lnTo>
                      <a:lnTo>
                        <a:pt x="22" y="244"/>
                      </a:lnTo>
                      <a:lnTo>
                        <a:pt x="20" y="242"/>
                      </a:lnTo>
                      <a:lnTo>
                        <a:pt x="20" y="242"/>
                      </a:lnTo>
                      <a:lnTo>
                        <a:pt x="19" y="238"/>
                      </a:lnTo>
                      <a:lnTo>
                        <a:pt x="17" y="237"/>
                      </a:lnTo>
                      <a:lnTo>
                        <a:pt x="13" y="236"/>
                      </a:lnTo>
                      <a:lnTo>
                        <a:pt x="9" y="236"/>
                      </a:lnTo>
                      <a:lnTo>
                        <a:pt x="9" y="236"/>
                      </a:lnTo>
                      <a:lnTo>
                        <a:pt x="4" y="236"/>
                      </a:lnTo>
                      <a:lnTo>
                        <a:pt x="2" y="235"/>
                      </a:lnTo>
                      <a:lnTo>
                        <a:pt x="0" y="234"/>
                      </a:lnTo>
                      <a:lnTo>
                        <a:pt x="0" y="232"/>
                      </a:lnTo>
                      <a:lnTo>
                        <a:pt x="0" y="232"/>
                      </a:lnTo>
                      <a:lnTo>
                        <a:pt x="2" y="230"/>
                      </a:lnTo>
                      <a:lnTo>
                        <a:pt x="3" y="229"/>
                      </a:lnTo>
                      <a:lnTo>
                        <a:pt x="5" y="230"/>
                      </a:lnTo>
                      <a:lnTo>
                        <a:pt x="6" y="231"/>
                      </a:lnTo>
                      <a:lnTo>
                        <a:pt x="6" y="231"/>
                      </a:lnTo>
                      <a:lnTo>
                        <a:pt x="8" y="233"/>
                      </a:lnTo>
                      <a:lnTo>
                        <a:pt x="12" y="234"/>
                      </a:lnTo>
                      <a:lnTo>
                        <a:pt x="16" y="235"/>
                      </a:lnTo>
                      <a:lnTo>
                        <a:pt x="17" y="234"/>
                      </a:lnTo>
                      <a:lnTo>
                        <a:pt x="18" y="233"/>
                      </a:lnTo>
                      <a:lnTo>
                        <a:pt x="18" y="233"/>
                      </a:lnTo>
                      <a:lnTo>
                        <a:pt x="19" y="231"/>
                      </a:lnTo>
                      <a:lnTo>
                        <a:pt x="21" y="231"/>
                      </a:lnTo>
                      <a:lnTo>
                        <a:pt x="25" y="230"/>
                      </a:lnTo>
                      <a:lnTo>
                        <a:pt x="38" y="230"/>
                      </a:lnTo>
                      <a:lnTo>
                        <a:pt x="38" y="230"/>
                      </a:lnTo>
                      <a:lnTo>
                        <a:pt x="49" y="230"/>
                      </a:lnTo>
                      <a:lnTo>
                        <a:pt x="52" y="229"/>
                      </a:lnTo>
                      <a:lnTo>
                        <a:pt x="54" y="227"/>
                      </a:lnTo>
                      <a:lnTo>
                        <a:pt x="54" y="227"/>
                      </a:lnTo>
                      <a:lnTo>
                        <a:pt x="56" y="225"/>
                      </a:lnTo>
                      <a:lnTo>
                        <a:pt x="59" y="224"/>
                      </a:lnTo>
                      <a:lnTo>
                        <a:pt x="60" y="223"/>
                      </a:lnTo>
                      <a:lnTo>
                        <a:pt x="60" y="221"/>
                      </a:lnTo>
                      <a:lnTo>
                        <a:pt x="60" y="221"/>
                      </a:lnTo>
                      <a:lnTo>
                        <a:pt x="60" y="214"/>
                      </a:lnTo>
                      <a:lnTo>
                        <a:pt x="60" y="211"/>
                      </a:lnTo>
                      <a:lnTo>
                        <a:pt x="62" y="209"/>
                      </a:lnTo>
                      <a:lnTo>
                        <a:pt x="62" y="209"/>
                      </a:lnTo>
                      <a:lnTo>
                        <a:pt x="65" y="208"/>
                      </a:lnTo>
                      <a:lnTo>
                        <a:pt x="66" y="208"/>
                      </a:lnTo>
                      <a:lnTo>
                        <a:pt x="66" y="207"/>
                      </a:lnTo>
                      <a:lnTo>
                        <a:pt x="66" y="207"/>
                      </a:lnTo>
                      <a:lnTo>
                        <a:pt x="67" y="204"/>
                      </a:lnTo>
                      <a:lnTo>
                        <a:pt x="68" y="203"/>
                      </a:lnTo>
                      <a:lnTo>
                        <a:pt x="70" y="203"/>
                      </a:lnTo>
                      <a:lnTo>
                        <a:pt x="70" y="203"/>
                      </a:lnTo>
                      <a:lnTo>
                        <a:pt x="82" y="202"/>
                      </a:lnTo>
                      <a:lnTo>
                        <a:pt x="89" y="202"/>
                      </a:lnTo>
                      <a:lnTo>
                        <a:pt x="91" y="202"/>
                      </a:lnTo>
                      <a:lnTo>
                        <a:pt x="91" y="201"/>
                      </a:lnTo>
                      <a:lnTo>
                        <a:pt x="91" y="201"/>
                      </a:lnTo>
                      <a:lnTo>
                        <a:pt x="92" y="200"/>
                      </a:lnTo>
                      <a:lnTo>
                        <a:pt x="94" y="200"/>
                      </a:lnTo>
                      <a:lnTo>
                        <a:pt x="96" y="199"/>
                      </a:lnTo>
                      <a:lnTo>
                        <a:pt x="98" y="198"/>
                      </a:lnTo>
                      <a:lnTo>
                        <a:pt x="98" y="198"/>
                      </a:lnTo>
                      <a:lnTo>
                        <a:pt x="102" y="196"/>
                      </a:lnTo>
                      <a:lnTo>
                        <a:pt x="106" y="195"/>
                      </a:lnTo>
                      <a:lnTo>
                        <a:pt x="110" y="195"/>
                      </a:lnTo>
                      <a:lnTo>
                        <a:pt x="112" y="195"/>
                      </a:lnTo>
                      <a:lnTo>
                        <a:pt x="112" y="194"/>
                      </a:lnTo>
                      <a:lnTo>
                        <a:pt x="112" y="194"/>
                      </a:lnTo>
                      <a:lnTo>
                        <a:pt x="114" y="191"/>
                      </a:lnTo>
                      <a:lnTo>
                        <a:pt x="117" y="189"/>
                      </a:lnTo>
                      <a:lnTo>
                        <a:pt x="119" y="188"/>
                      </a:lnTo>
                      <a:lnTo>
                        <a:pt x="120" y="187"/>
                      </a:lnTo>
                      <a:lnTo>
                        <a:pt x="120" y="187"/>
                      </a:lnTo>
                      <a:lnTo>
                        <a:pt x="119" y="185"/>
                      </a:lnTo>
                      <a:lnTo>
                        <a:pt x="117" y="185"/>
                      </a:lnTo>
                      <a:lnTo>
                        <a:pt x="116" y="184"/>
                      </a:lnTo>
                      <a:lnTo>
                        <a:pt x="117" y="181"/>
                      </a:lnTo>
                      <a:lnTo>
                        <a:pt x="117" y="181"/>
                      </a:lnTo>
                      <a:lnTo>
                        <a:pt x="118" y="179"/>
                      </a:lnTo>
                      <a:lnTo>
                        <a:pt x="119" y="176"/>
                      </a:lnTo>
                      <a:lnTo>
                        <a:pt x="119" y="174"/>
                      </a:lnTo>
                      <a:lnTo>
                        <a:pt x="118" y="173"/>
                      </a:lnTo>
                      <a:lnTo>
                        <a:pt x="118" y="173"/>
                      </a:lnTo>
                      <a:lnTo>
                        <a:pt x="111" y="172"/>
                      </a:lnTo>
                      <a:lnTo>
                        <a:pt x="108" y="170"/>
                      </a:lnTo>
                      <a:lnTo>
                        <a:pt x="106" y="168"/>
                      </a:lnTo>
                      <a:lnTo>
                        <a:pt x="106" y="168"/>
                      </a:lnTo>
                      <a:lnTo>
                        <a:pt x="105" y="167"/>
                      </a:lnTo>
                      <a:lnTo>
                        <a:pt x="103" y="168"/>
                      </a:lnTo>
                      <a:lnTo>
                        <a:pt x="96" y="170"/>
                      </a:lnTo>
                      <a:lnTo>
                        <a:pt x="96" y="170"/>
                      </a:lnTo>
                      <a:lnTo>
                        <a:pt x="86" y="171"/>
                      </a:lnTo>
                      <a:lnTo>
                        <a:pt x="83" y="170"/>
                      </a:lnTo>
                      <a:lnTo>
                        <a:pt x="81" y="168"/>
                      </a:lnTo>
                      <a:lnTo>
                        <a:pt x="81" y="168"/>
                      </a:lnTo>
                      <a:lnTo>
                        <a:pt x="80" y="166"/>
                      </a:lnTo>
                      <a:lnTo>
                        <a:pt x="78" y="166"/>
                      </a:lnTo>
                      <a:lnTo>
                        <a:pt x="73" y="164"/>
                      </a:lnTo>
                      <a:lnTo>
                        <a:pt x="73" y="164"/>
                      </a:lnTo>
                      <a:lnTo>
                        <a:pt x="69" y="163"/>
                      </a:lnTo>
                      <a:lnTo>
                        <a:pt x="67" y="161"/>
                      </a:lnTo>
                      <a:lnTo>
                        <a:pt x="66" y="159"/>
                      </a:lnTo>
                      <a:lnTo>
                        <a:pt x="68" y="156"/>
                      </a:lnTo>
                      <a:lnTo>
                        <a:pt x="68" y="156"/>
                      </a:lnTo>
                      <a:lnTo>
                        <a:pt x="70" y="153"/>
                      </a:lnTo>
                      <a:lnTo>
                        <a:pt x="75" y="151"/>
                      </a:lnTo>
                      <a:lnTo>
                        <a:pt x="77" y="149"/>
                      </a:lnTo>
                      <a:lnTo>
                        <a:pt x="78" y="148"/>
                      </a:lnTo>
                      <a:lnTo>
                        <a:pt x="78" y="145"/>
                      </a:lnTo>
                      <a:lnTo>
                        <a:pt x="78" y="145"/>
                      </a:lnTo>
                      <a:lnTo>
                        <a:pt x="79" y="143"/>
                      </a:lnTo>
                      <a:lnTo>
                        <a:pt x="80" y="142"/>
                      </a:lnTo>
                      <a:lnTo>
                        <a:pt x="83" y="137"/>
                      </a:lnTo>
                      <a:lnTo>
                        <a:pt x="86" y="133"/>
                      </a:lnTo>
                      <a:lnTo>
                        <a:pt x="88" y="131"/>
                      </a:lnTo>
                      <a:lnTo>
                        <a:pt x="88" y="128"/>
                      </a:lnTo>
                      <a:lnTo>
                        <a:pt x="88" y="128"/>
                      </a:lnTo>
                      <a:lnTo>
                        <a:pt x="90" y="121"/>
                      </a:lnTo>
                      <a:lnTo>
                        <a:pt x="92" y="117"/>
                      </a:lnTo>
                      <a:lnTo>
                        <a:pt x="94" y="113"/>
                      </a:lnTo>
                      <a:lnTo>
                        <a:pt x="95" y="107"/>
                      </a:lnTo>
                      <a:lnTo>
                        <a:pt x="95" y="107"/>
                      </a:lnTo>
                      <a:lnTo>
                        <a:pt x="96" y="102"/>
                      </a:lnTo>
                      <a:lnTo>
                        <a:pt x="98" y="98"/>
                      </a:lnTo>
                      <a:lnTo>
                        <a:pt x="102" y="93"/>
                      </a:lnTo>
                      <a:lnTo>
                        <a:pt x="103" y="89"/>
                      </a:lnTo>
                      <a:lnTo>
                        <a:pt x="103" y="89"/>
                      </a:lnTo>
                      <a:lnTo>
                        <a:pt x="103" y="86"/>
                      </a:lnTo>
                      <a:lnTo>
                        <a:pt x="105" y="86"/>
                      </a:lnTo>
                      <a:lnTo>
                        <a:pt x="106" y="85"/>
                      </a:lnTo>
                      <a:lnTo>
                        <a:pt x="107" y="80"/>
                      </a:lnTo>
                      <a:lnTo>
                        <a:pt x="107" y="80"/>
                      </a:lnTo>
                      <a:lnTo>
                        <a:pt x="107" y="76"/>
                      </a:lnTo>
                      <a:lnTo>
                        <a:pt x="108" y="74"/>
                      </a:lnTo>
                      <a:lnTo>
                        <a:pt x="109" y="72"/>
                      </a:lnTo>
                      <a:lnTo>
                        <a:pt x="110" y="68"/>
                      </a:lnTo>
                      <a:lnTo>
                        <a:pt x="110" y="68"/>
                      </a:lnTo>
                      <a:lnTo>
                        <a:pt x="111" y="65"/>
                      </a:lnTo>
                      <a:lnTo>
                        <a:pt x="113" y="63"/>
                      </a:lnTo>
                      <a:lnTo>
                        <a:pt x="116" y="61"/>
                      </a:lnTo>
                      <a:lnTo>
                        <a:pt x="119" y="60"/>
                      </a:lnTo>
                      <a:lnTo>
                        <a:pt x="123" y="59"/>
                      </a:lnTo>
                      <a:lnTo>
                        <a:pt x="125" y="59"/>
                      </a:lnTo>
                      <a:lnTo>
                        <a:pt x="128" y="61"/>
                      </a:lnTo>
                      <a:lnTo>
                        <a:pt x="129" y="63"/>
                      </a:lnTo>
                      <a:lnTo>
                        <a:pt x="129" y="63"/>
                      </a:lnTo>
                      <a:lnTo>
                        <a:pt x="131" y="68"/>
                      </a:lnTo>
                      <a:lnTo>
                        <a:pt x="131" y="73"/>
                      </a:lnTo>
                      <a:lnTo>
                        <a:pt x="131" y="76"/>
                      </a:lnTo>
                      <a:lnTo>
                        <a:pt x="131" y="76"/>
                      </a:lnTo>
                      <a:lnTo>
                        <a:pt x="132" y="77"/>
                      </a:lnTo>
                      <a:lnTo>
                        <a:pt x="132" y="77"/>
                      </a:lnTo>
                      <a:lnTo>
                        <a:pt x="134" y="77"/>
                      </a:lnTo>
                      <a:lnTo>
                        <a:pt x="134" y="79"/>
                      </a:lnTo>
                      <a:lnTo>
                        <a:pt x="134" y="81"/>
                      </a:lnTo>
                      <a:lnTo>
                        <a:pt x="131" y="82"/>
                      </a:lnTo>
                      <a:lnTo>
                        <a:pt x="131" y="82"/>
                      </a:lnTo>
                      <a:lnTo>
                        <a:pt x="127" y="84"/>
                      </a:lnTo>
                      <a:lnTo>
                        <a:pt x="126" y="84"/>
                      </a:lnTo>
                      <a:lnTo>
                        <a:pt x="124" y="86"/>
                      </a:lnTo>
                      <a:lnTo>
                        <a:pt x="124" y="90"/>
                      </a:lnTo>
                      <a:lnTo>
                        <a:pt x="124" y="90"/>
                      </a:lnTo>
                      <a:lnTo>
                        <a:pt x="123" y="99"/>
                      </a:lnTo>
                      <a:lnTo>
                        <a:pt x="123" y="102"/>
                      </a:lnTo>
                      <a:lnTo>
                        <a:pt x="121" y="103"/>
                      </a:lnTo>
                      <a:lnTo>
                        <a:pt x="121" y="103"/>
                      </a:lnTo>
                      <a:lnTo>
                        <a:pt x="121" y="104"/>
                      </a:lnTo>
                      <a:lnTo>
                        <a:pt x="120" y="105"/>
                      </a:lnTo>
                      <a:lnTo>
                        <a:pt x="119" y="112"/>
                      </a:lnTo>
                      <a:lnTo>
                        <a:pt x="120" y="116"/>
                      </a:lnTo>
                      <a:lnTo>
                        <a:pt x="121" y="118"/>
                      </a:lnTo>
                      <a:lnTo>
                        <a:pt x="123" y="118"/>
                      </a:lnTo>
                      <a:lnTo>
                        <a:pt x="123" y="118"/>
                      </a:lnTo>
                      <a:lnTo>
                        <a:pt x="128" y="116"/>
                      </a:lnTo>
                      <a:lnTo>
                        <a:pt x="136" y="113"/>
                      </a:lnTo>
                      <a:lnTo>
                        <a:pt x="145" y="108"/>
                      </a:lnTo>
                      <a:lnTo>
                        <a:pt x="151" y="106"/>
                      </a:lnTo>
                      <a:lnTo>
                        <a:pt x="151" y="106"/>
                      </a:lnTo>
                      <a:lnTo>
                        <a:pt x="157" y="104"/>
                      </a:lnTo>
                      <a:lnTo>
                        <a:pt x="165" y="99"/>
                      </a:lnTo>
                      <a:lnTo>
                        <a:pt x="170" y="93"/>
                      </a:lnTo>
                      <a:lnTo>
                        <a:pt x="173" y="91"/>
                      </a:lnTo>
                      <a:lnTo>
                        <a:pt x="173" y="89"/>
                      </a:lnTo>
                      <a:lnTo>
                        <a:pt x="173" y="89"/>
                      </a:lnTo>
                      <a:lnTo>
                        <a:pt x="174" y="77"/>
                      </a:lnTo>
                      <a:lnTo>
                        <a:pt x="173" y="71"/>
                      </a:lnTo>
                      <a:lnTo>
                        <a:pt x="171" y="67"/>
                      </a:lnTo>
                      <a:lnTo>
                        <a:pt x="170" y="66"/>
                      </a:lnTo>
                      <a:lnTo>
                        <a:pt x="170" y="66"/>
                      </a:lnTo>
                      <a:lnTo>
                        <a:pt x="167" y="61"/>
                      </a:lnTo>
                      <a:lnTo>
                        <a:pt x="164" y="56"/>
                      </a:lnTo>
                      <a:lnTo>
                        <a:pt x="161" y="49"/>
                      </a:lnTo>
                      <a:lnTo>
                        <a:pt x="160" y="43"/>
                      </a:lnTo>
                      <a:lnTo>
                        <a:pt x="160" y="43"/>
                      </a:lnTo>
                      <a:lnTo>
                        <a:pt x="161" y="38"/>
                      </a:lnTo>
                      <a:lnTo>
                        <a:pt x="164" y="34"/>
                      </a:lnTo>
                      <a:lnTo>
                        <a:pt x="173" y="22"/>
                      </a:lnTo>
                      <a:lnTo>
                        <a:pt x="182" y="10"/>
                      </a:lnTo>
                      <a:lnTo>
                        <a:pt x="188" y="7"/>
                      </a:lnTo>
                      <a:lnTo>
                        <a:pt x="191" y="5"/>
                      </a:lnTo>
                      <a:lnTo>
                        <a:pt x="191" y="5"/>
                      </a:lnTo>
                      <a:lnTo>
                        <a:pt x="197" y="5"/>
                      </a:lnTo>
                      <a:lnTo>
                        <a:pt x="203" y="5"/>
                      </a:lnTo>
                      <a:lnTo>
                        <a:pt x="208" y="5"/>
                      </a:lnTo>
                      <a:lnTo>
                        <a:pt x="209" y="5"/>
                      </a:lnTo>
                      <a:lnTo>
                        <a:pt x="210" y="4"/>
                      </a:lnTo>
                      <a:lnTo>
                        <a:pt x="210" y="4"/>
                      </a:lnTo>
                      <a:lnTo>
                        <a:pt x="212" y="1"/>
                      </a:lnTo>
                      <a:lnTo>
                        <a:pt x="217" y="0"/>
                      </a:lnTo>
                      <a:lnTo>
                        <a:pt x="220" y="0"/>
                      </a:lnTo>
                      <a:lnTo>
                        <a:pt x="222" y="0"/>
                      </a:lnTo>
                      <a:lnTo>
                        <a:pt x="223" y="1"/>
                      </a:lnTo>
                      <a:lnTo>
                        <a:pt x="223" y="1"/>
                      </a:lnTo>
                      <a:lnTo>
                        <a:pt x="223" y="3"/>
                      </a:lnTo>
                      <a:lnTo>
                        <a:pt x="225" y="4"/>
                      </a:lnTo>
                      <a:lnTo>
                        <a:pt x="235" y="4"/>
                      </a:lnTo>
                      <a:lnTo>
                        <a:pt x="235" y="4"/>
                      </a:lnTo>
                      <a:lnTo>
                        <a:pt x="252" y="4"/>
                      </a:lnTo>
                      <a:lnTo>
                        <a:pt x="259" y="5"/>
                      </a:lnTo>
                      <a:lnTo>
                        <a:pt x="262" y="7"/>
                      </a:lnTo>
                      <a:lnTo>
                        <a:pt x="264" y="9"/>
                      </a:lnTo>
                      <a:lnTo>
                        <a:pt x="264" y="9"/>
                      </a:lnTo>
                      <a:lnTo>
                        <a:pt x="268" y="14"/>
                      </a:lnTo>
                      <a:lnTo>
                        <a:pt x="271" y="18"/>
                      </a:lnTo>
                      <a:lnTo>
                        <a:pt x="275" y="20"/>
                      </a:lnTo>
                      <a:lnTo>
                        <a:pt x="276" y="21"/>
                      </a:lnTo>
                      <a:lnTo>
                        <a:pt x="278" y="21"/>
                      </a:lnTo>
                      <a:lnTo>
                        <a:pt x="278" y="21"/>
                      </a:lnTo>
                      <a:lnTo>
                        <a:pt x="282" y="21"/>
                      </a:lnTo>
                      <a:lnTo>
                        <a:pt x="284" y="22"/>
                      </a:lnTo>
                      <a:lnTo>
                        <a:pt x="284" y="24"/>
                      </a:lnTo>
                      <a:lnTo>
                        <a:pt x="284" y="29"/>
                      </a:lnTo>
                      <a:lnTo>
                        <a:pt x="284" y="29"/>
                      </a:lnTo>
                      <a:lnTo>
                        <a:pt x="284" y="37"/>
                      </a:lnTo>
                      <a:lnTo>
                        <a:pt x="284" y="41"/>
                      </a:lnTo>
                      <a:lnTo>
                        <a:pt x="282" y="44"/>
                      </a:lnTo>
                      <a:lnTo>
                        <a:pt x="282" y="44"/>
                      </a:lnTo>
                      <a:lnTo>
                        <a:pt x="279" y="48"/>
                      </a:lnTo>
                      <a:lnTo>
                        <a:pt x="279" y="50"/>
                      </a:lnTo>
                      <a:lnTo>
                        <a:pt x="278" y="53"/>
                      </a:lnTo>
                      <a:lnTo>
                        <a:pt x="278" y="53"/>
                      </a:lnTo>
                      <a:lnTo>
                        <a:pt x="278" y="57"/>
                      </a:lnTo>
                      <a:lnTo>
                        <a:pt x="276" y="59"/>
                      </a:lnTo>
                      <a:lnTo>
                        <a:pt x="275" y="61"/>
                      </a:lnTo>
                      <a:lnTo>
                        <a:pt x="274" y="63"/>
                      </a:lnTo>
                      <a:lnTo>
                        <a:pt x="274" y="63"/>
                      </a:lnTo>
                      <a:lnTo>
                        <a:pt x="274" y="71"/>
                      </a:lnTo>
                      <a:lnTo>
                        <a:pt x="272" y="75"/>
                      </a:lnTo>
                      <a:lnTo>
                        <a:pt x="270" y="77"/>
                      </a:lnTo>
                      <a:lnTo>
                        <a:pt x="270" y="77"/>
                      </a:lnTo>
                      <a:lnTo>
                        <a:pt x="269" y="78"/>
                      </a:lnTo>
                      <a:lnTo>
                        <a:pt x="268" y="80"/>
                      </a:lnTo>
                      <a:lnTo>
                        <a:pt x="267" y="84"/>
                      </a:lnTo>
                      <a:lnTo>
                        <a:pt x="267" y="84"/>
                      </a:lnTo>
                      <a:lnTo>
                        <a:pt x="266" y="86"/>
                      </a:lnTo>
                      <a:lnTo>
                        <a:pt x="264" y="88"/>
                      </a:lnTo>
                      <a:lnTo>
                        <a:pt x="261" y="89"/>
                      </a:lnTo>
                      <a:lnTo>
                        <a:pt x="257" y="89"/>
                      </a:lnTo>
                      <a:lnTo>
                        <a:pt x="257" y="89"/>
                      </a:lnTo>
                      <a:lnTo>
                        <a:pt x="254" y="90"/>
                      </a:lnTo>
                      <a:lnTo>
                        <a:pt x="249" y="92"/>
                      </a:lnTo>
                      <a:lnTo>
                        <a:pt x="246" y="95"/>
                      </a:lnTo>
                      <a:lnTo>
                        <a:pt x="245" y="98"/>
                      </a:lnTo>
                      <a:lnTo>
                        <a:pt x="243" y="99"/>
                      </a:lnTo>
                      <a:lnTo>
                        <a:pt x="243" y="99"/>
                      </a:lnTo>
                      <a:lnTo>
                        <a:pt x="243" y="103"/>
                      </a:lnTo>
                      <a:lnTo>
                        <a:pt x="243" y="108"/>
                      </a:lnTo>
                      <a:lnTo>
                        <a:pt x="245" y="114"/>
                      </a:lnTo>
                      <a:lnTo>
                        <a:pt x="247" y="116"/>
                      </a:lnTo>
                      <a:lnTo>
                        <a:pt x="249" y="118"/>
                      </a:lnTo>
                      <a:lnTo>
                        <a:pt x="249" y="118"/>
                      </a:lnTo>
                      <a:lnTo>
                        <a:pt x="254" y="121"/>
                      </a:lnTo>
                      <a:lnTo>
                        <a:pt x="259" y="125"/>
                      </a:lnTo>
                      <a:lnTo>
                        <a:pt x="262" y="131"/>
                      </a:lnTo>
                      <a:lnTo>
                        <a:pt x="262" y="133"/>
                      </a:lnTo>
                      <a:lnTo>
                        <a:pt x="262" y="135"/>
                      </a:lnTo>
                      <a:lnTo>
                        <a:pt x="262" y="135"/>
                      </a:lnTo>
                      <a:lnTo>
                        <a:pt x="260" y="139"/>
                      </a:lnTo>
                      <a:lnTo>
                        <a:pt x="259" y="143"/>
                      </a:lnTo>
                      <a:lnTo>
                        <a:pt x="255" y="146"/>
                      </a:lnTo>
                      <a:lnTo>
                        <a:pt x="251" y="148"/>
                      </a:lnTo>
                      <a:lnTo>
                        <a:pt x="251" y="148"/>
                      </a:lnTo>
                      <a:lnTo>
                        <a:pt x="249" y="149"/>
                      </a:lnTo>
                      <a:lnTo>
                        <a:pt x="247" y="150"/>
                      </a:lnTo>
                      <a:lnTo>
                        <a:pt x="245" y="155"/>
                      </a:lnTo>
                      <a:lnTo>
                        <a:pt x="245" y="159"/>
                      </a:lnTo>
                      <a:lnTo>
                        <a:pt x="245" y="165"/>
                      </a:lnTo>
                      <a:lnTo>
                        <a:pt x="245" y="165"/>
                      </a:lnTo>
                      <a:lnTo>
                        <a:pt x="243" y="171"/>
                      </a:lnTo>
                      <a:lnTo>
                        <a:pt x="242" y="175"/>
                      </a:lnTo>
                      <a:lnTo>
                        <a:pt x="240" y="176"/>
                      </a:lnTo>
                      <a:lnTo>
                        <a:pt x="238" y="178"/>
                      </a:lnTo>
                      <a:lnTo>
                        <a:pt x="232" y="180"/>
                      </a:lnTo>
                      <a:lnTo>
                        <a:pt x="232" y="180"/>
                      </a:lnTo>
                      <a:lnTo>
                        <a:pt x="213" y="184"/>
                      </a:lnTo>
                      <a:lnTo>
                        <a:pt x="205" y="186"/>
                      </a:lnTo>
                      <a:lnTo>
                        <a:pt x="196" y="188"/>
                      </a:lnTo>
                      <a:lnTo>
                        <a:pt x="196" y="188"/>
                      </a:lnTo>
                      <a:lnTo>
                        <a:pt x="194" y="189"/>
                      </a:lnTo>
                      <a:lnTo>
                        <a:pt x="191" y="192"/>
                      </a:lnTo>
                      <a:lnTo>
                        <a:pt x="190" y="194"/>
                      </a:lnTo>
                      <a:lnTo>
                        <a:pt x="189" y="199"/>
                      </a:lnTo>
                      <a:lnTo>
                        <a:pt x="189" y="202"/>
                      </a:lnTo>
                      <a:lnTo>
                        <a:pt x="189" y="205"/>
                      </a:lnTo>
                      <a:lnTo>
                        <a:pt x="191" y="209"/>
                      </a:lnTo>
                      <a:lnTo>
                        <a:pt x="192" y="213"/>
                      </a:lnTo>
                      <a:lnTo>
                        <a:pt x="192" y="213"/>
                      </a:lnTo>
                      <a:lnTo>
                        <a:pt x="196" y="221"/>
                      </a:lnTo>
                      <a:lnTo>
                        <a:pt x="200" y="231"/>
                      </a:lnTo>
                      <a:lnTo>
                        <a:pt x="202" y="235"/>
                      </a:lnTo>
                      <a:lnTo>
                        <a:pt x="202" y="239"/>
                      </a:lnTo>
                      <a:lnTo>
                        <a:pt x="200" y="243"/>
                      </a:lnTo>
                      <a:lnTo>
                        <a:pt x="198" y="247"/>
                      </a:lnTo>
                      <a:lnTo>
                        <a:pt x="198" y="247"/>
                      </a:lnTo>
                      <a:lnTo>
                        <a:pt x="193" y="252"/>
                      </a:lnTo>
                      <a:lnTo>
                        <a:pt x="191" y="259"/>
                      </a:lnTo>
                      <a:lnTo>
                        <a:pt x="190" y="263"/>
                      </a:lnTo>
                      <a:lnTo>
                        <a:pt x="190" y="264"/>
                      </a:lnTo>
                      <a:lnTo>
                        <a:pt x="191" y="266"/>
                      </a:lnTo>
                      <a:lnTo>
                        <a:pt x="191" y="266"/>
                      </a:lnTo>
                      <a:lnTo>
                        <a:pt x="192" y="268"/>
                      </a:lnTo>
                      <a:lnTo>
                        <a:pt x="192" y="271"/>
                      </a:lnTo>
                      <a:lnTo>
                        <a:pt x="190" y="273"/>
                      </a:lnTo>
                      <a:lnTo>
                        <a:pt x="185" y="275"/>
                      </a:lnTo>
                      <a:lnTo>
                        <a:pt x="185" y="275"/>
                      </a:lnTo>
                      <a:lnTo>
                        <a:pt x="182" y="276"/>
                      </a:lnTo>
                      <a:lnTo>
                        <a:pt x="180" y="280"/>
                      </a:lnTo>
                      <a:lnTo>
                        <a:pt x="179" y="285"/>
                      </a:lnTo>
                      <a:lnTo>
                        <a:pt x="179" y="291"/>
                      </a:lnTo>
                      <a:lnTo>
                        <a:pt x="179" y="291"/>
                      </a:lnTo>
                      <a:lnTo>
                        <a:pt x="180" y="298"/>
                      </a:lnTo>
                      <a:lnTo>
                        <a:pt x="181" y="301"/>
                      </a:lnTo>
                      <a:lnTo>
                        <a:pt x="182" y="304"/>
                      </a:lnTo>
                      <a:lnTo>
                        <a:pt x="183" y="307"/>
                      </a:lnTo>
                      <a:lnTo>
                        <a:pt x="183" y="307"/>
                      </a:lnTo>
                      <a:lnTo>
                        <a:pt x="182" y="310"/>
                      </a:lnTo>
                      <a:lnTo>
                        <a:pt x="179" y="311"/>
                      </a:lnTo>
                      <a:lnTo>
                        <a:pt x="171" y="313"/>
                      </a:lnTo>
                      <a:lnTo>
                        <a:pt x="171" y="313"/>
                      </a:lnTo>
                      <a:lnTo>
                        <a:pt x="168" y="313"/>
                      </a:lnTo>
                      <a:lnTo>
                        <a:pt x="165" y="311"/>
                      </a:lnTo>
                      <a:lnTo>
                        <a:pt x="163" y="309"/>
                      </a:lnTo>
                      <a:lnTo>
                        <a:pt x="163" y="30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11" name="Freeform 139">
                  <a:extLst>
                    <a:ext uri="{FF2B5EF4-FFF2-40B4-BE49-F238E27FC236}">
                      <a16:creationId xmlns:a16="http://schemas.microsoft.com/office/drawing/2014/main" id="{440BAF6A-B48E-4574-AEB7-CE6BD027FB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18" y="2277"/>
                  <a:ext cx="10" cy="18"/>
                </a:xfrm>
                <a:custGeom>
                  <a:avLst/>
                  <a:gdLst>
                    <a:gd name="T0" fmla="*/ 7 w 10"/>
                    <a:gd name="T1" fmla="*/ 1 h 18"/>
                    <a:gd name="T2" fmla="*/ 7 w 10"/>
                    <a:gd name="T3" fmla="*/ 1 h 18"/>
                    <a:gd name="T4" fmla="*/ 5 w 10"/>
                    <a:gd name="T5" fmla="*/ 0 h 18"/>
                    <a:gd name="T6" fmla="*/ 4 w 10"/>
                    <a:gd name="T7" fmla="*/ 1 h 18"/>
                    <a:gd name="T8" fmla="*/ 4 w 10"/>
                    <a:gd name="T9" fmla="*/ 3 h 18"/>
                    <a:gd name="T10" fmla="*/ 4 w 10"/>
                    <a:gd name="T11" fmla="*/ 3 h 18"/>
                    <a:gd name="T12" fmla="*/ 4 w 10"/>
                    <a:gd name="T13" fmla="*/ 10 h 18"/>
                    <a:gd name="T14" fmla="*/ 4 w 10"/>
                    <a:gd name="T15" fmla="*/ 13 h 18"/>
                    <a:gd name="T16" fmla="*/ 3 w 10"/>
                    <a:gd name="T17" fmla="*/ 14 h 18"/>
                    <a:gd name="T18" fmla="*/ 3 w 10"/>
                    <a:gd name="T19" fmla="*/ 14 h 18"/>
                    <a:gd name="T20" fmla="*/ 0 w 10"/>
                    <a:gd name="T21" fmla="*/ 15 h 18"/>
                    <a:gd name="T22" fmla="*/ 0 w 10"/>
                    <a:gd name="T23" fmla="*/ 16 h 18"/>
                    <a:gd name="T24" fmla="*/ 0 w 10"/>
                    <a:gd name="T25" fmla="*/ 17 h 18"/>
                    <a:gd name="T26" fmla="*/ 1 w 10"/>
                    <a:gd name="T27" fmla="*/ 18 h 18"/>
                    <a:gd name="T28" fmla="*/ 1 w 10"/>
                    <a:gd name="T29" fmla="*/ 18 h 18"/>
                    <a:gd name="T30" fmla="*/ 5 w 10"/>
                    <a:gd name="T31" fmla="*/ 18 h 18"/>
                    <a:gd name="T32" fmla="*/ 6 w 10"/>
                    <a:gd name="T33" fmla="*/ 17 h 18"/>
                    <a:gd name="T34" fmla="*/ 7 w 10"/>
                    <a:gd name="T35" fmla="*/ 14 h 18"/>
                    <a:gd name="T36" fmla="*/ 7 w 10"/>
                    <a:gd name="T37" fmla="*/ 14 h 18"/>
                    <a:gd name="T38" fmla="*/ 7 w 10"/>
                    <a:gd name="T39" fmla="*/ 12 h 18"/>
                    <a:gd name="T40" fmla="*/ 9 w 10"/>
                    <a:gd name="T41" fmla="*/ 12 h 18"/>
                    <a:gd name="T42" fmla="*/ 10 w 10"/>
                    <a:gd name="T43" fmla="*/ 11 h 18"/>
                    <a:gd name="T44" fmla="*/ 10 w 10"/>
                    <a:gd name="T45" fmla="*/ 10 h 18"/>
                    <a:gd name="T46" fmla="*/ 10 w 10"/>
                    <a:gd name="T47" fmla="*/ 10 h 18"/>
                    <a:gd name="T48" fmla="*/ 10 w 10"/>
                    <a:gd name="T49" fmla="*/ 8 h 18"/>
                    <a:gd name="T50" fmla="*/ 9 w 10"/>
                    <a:gd name="T51" fmla="*/ 7 h 18"/>
                    <a:gd name="T52" fmla="*/ 7 w 10"/>
                    <a:gd name="T53" fmla="*/ 6 h 18"/>
                    <a:gd name="T54" fmla="*/ 7 w 10"/>
                    <a:gd name="T55" fmla="*/ 4 h 18"/>
                    <a:gd name="T56" fmla="*/ 7 w 10"/>
                    <a:gd name="T57" fmla="*/ 4 h 18"/>
                    <a:gd name="T58" fmla="*/ 7 w 10"/>
                    <a:gd name="T59" fmla="*/ 1 h 18"/>
                    <a:gd name="T60" fmla="*/ 7 w 10"/>
                    <a:gd name="T61" fmla="*/ 1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0" h="18">
                      <a:moveTo>
                        <a:pt x="7" y="1"/>
                      </a:moveTo>
                      <a:lnTo>
                        <a:pt x="7" y="1"/>
                      </a:lnTo>
                      <a:lnTo>
                        <a:pt x="5" y="0"/>
                      </a:lnTo>
                      <a:lnTo>
                        <a:pt x="4" y="1"/>
                      </a:lnTo>
                      <a:lnTo>
                        <a:pt x="4" y="3"/>
                      </a:lnTo>
                      <a:lnTo>
                        <a:pt x="4" y="3"/>
                      </a:lnTo>
                      <a:lnTo>
                        <a:pt x="4" y="10"/>
                      </a:lnTo>
                      <a:lnTo>
                        <a:pt x="4" y="13"/>
                      </a:lnTo>
                      <a:lnTo>
                        <a:pt x="3" y="14"/>
                      </a:lnTo>
                      <a:lnTo>
                        <a:pt x="3" y="14"/>
                      </a:lnTo>
                      <a:lnTo>
                        <a:pt x="0" y="15"/>
                      </a:lnTo>
                      <a:lnTo>
                        <a:pt x="0" y="16"/>
                      </a:lnTo>
                      <a:lnTo>
                        <a:pt x="0" y="17"/>
                      </a:lnTo>
                      <a:lnTo>
                        <a:pt x="1" y="18"/>
                      </a:lnTo>
                      <a:lnTo>
                        <a:pt x="1" y="18"/>
                      </a:lnTo>
                      <a:lnTo>
                        <a:pt x="5" y="18"/>
                      </a:lnTo>
                      <a:lnTo>
                        <a:pt x="6" y="17"/>
                      </a:lnTo>
                      <a:lnTo>
                        <a:pt x="7" y="14"/>
                      </a:lnTo>
                      <a:lnTo>
                        <a:pt x="7" y="14"/>
                      </a:lnTo>
                      <a:lnTo>
                        <a:pt x="7" y="12"/>
                      </a:lnTo>
                      <a:lnTo>
                        <a:pt x="9" y="12"/>
                      </a:lnTo>
                      <a:lnTo>
                        <a:pt x="10" y="11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0" y="8"/>
                      </a:lnTo>
                      <a:lnTo>
                        <a:pt x="9" y="7"/>
                      </a:lnTo>
                      <a:lnTo>
                        <a:pt x="7" y="6"/>
                      </a:lnTo>
                      <a:lnTo>
                        <a:pt x="7" y="4"/>
                      </a:lnTo>
                      <a:lnTo>
                        <a:pt x="7" y="4"/>
                      </a:lnTo>
                      <a:lnTo>
                        <a:pt x="7" y="1"/>
                      </a:lnTo>
                      <a:lnTo>
                        <a:pt x="7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12" name="Freeform 140">
                  <a:extLst>
                    <a:ext uri="{FF2B5EF4-FFF2-40B4-BE49-F238E27FC236}">
                      <a16:creationId xmlns:a16="http://schemas.microsoft.com/office/drawing/2014/main" id="{C9FBBB3A-1C56-4C02-B833-730484A1EF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11" y="2294"/>
                  <a:ext cx="7" cy="8"/>
                </a:xfrm>
                <a:custGeom>
                  <a:avLst/>
                  <a:gdLst>
                    <a:gd name="T0" fmla="*/ 3 w 7"/>
                    <a:gd name="T1" fmla="*/ 1 h 8"/>
                    <a:gd name="T2" fmla="*/ 3 w 7"/>
                    <a:gd name="T3" fmla="*/ 1 h 8"/>
                    <a:gd name="T4" fmla="*/ 3 w 7"/>
                    <a:gd name="T5" fmla="*/ 5 h 8"/>
                    <a:gd name="T6" fmla="*/ 4 w 7"/>
                    <a:gd name="T7" fmla="*/ 5 h 8"/>
                    <a:gd name="T8" fmla="*/ 5 w 7"/>
                    <a:gd name="T9" fmla="*/ 5 h 8"/>
                    <a:gd name="T10" fmla="*/ 5 w 7"/>
                    <a:gd name="T11" fmla="*/ 5 h 8"/>
                    <a:gd name="T12" fmla="*/ 6 w 7"/>
                    <a:gd name="T13" fmla="*/ 6 h 8"/>
                    <a:gd name="T14" fmla="*/ 7 w 7"/>
                    <a:gd name="T15" fmla="*/ 7 h 8"/>
                    <a:gd name="T16" fmla="*/ 7 w 7"/>
                    <a:gd name="T17" fmla="*/ 8 h 8"/>
                    <a:gd name="T18" fmla="*/ 5 w 7"/>
                    <a:gd name="T19" fmla="*/ 8 h 8"/>
                    <a:gd name="T20" fmla="*/ 5 w 7"/>
                    <a:gd name="T21" fmla="*/ 8 h 8"/>
                    <a:gd name="T22" fmla="*/ 4 w 7"/>
                    <a:gd name="T23" fmla="*/ 8 h 8"/>
                    <a:gd name="T24" fmla="*/ 3 w 7"/>
                    <a:gd name="T25" fmla="*/ 7 h 8"/>
                    <a:gd name="T26" fmla="*/ 3 w 7"/>
                    <a:gd name="T27" fmla="*/ 6 h 8"/>
                    <a:gd name="T28" fmla="*/ 1 w 7"/>
                    <a:gd name="T29" fmla="*/ 6 h 8"/>
                    <a:gd name="T30" fmla="*/ 1 w 7"/>
                    <a:gd name="T31" fmla="*/ 6 h 8"/>
                    <a:gd name="T32" fmla="*/ 0 w 7"/>
                    <a:gd name="T33" fmla="*/ 6 h 8"/>
                    <a:gd name="T34" fmla="*/ 0 w 7"/>
                    <a:gd name="T35" fmla="*/ 5 h 8"/>
                    <a:gd name="T36" fmla="*/ 0 w 7"/>
                    <a:gd name="T37" fmla="*/ 1 h 8"/>
                    <a:gd name="T38" fmla="*/ 0 w 7"/>
                    <a:gd name="T39" fmla="*/ 1 h 8"/>
                    <a:gd name="T40" fmla="*/ 1 w 7"/>
                    <a:gd name="T41" fmla="*/ 0 h 8"/>
                    <a:gd name="T42" fmla="*/ 2 w 7"/>
                    <a:gd name="T43" fmla="*/ 0 h 8"/>
                    <a:gd name="T44" fmla="*/ 3 w 7"/>
                    <a:gd name="T45" fmla="*/ 1 h 8"/>
                    <a:gd name="T46" fmla="*/ 3 w 7"/>
                    <a:gd name="T47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7" h="8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3" y="5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5"/>
                      </a:lnTo>
                      <a:lnTo>
                        <a:pt x="6" y="6"/>
                      </a:lnTo>
                      <a:lnTo>
                        <a:pt x="7" y="7"/>
                      </a:lnTo>
                      <a:lnTo>
                        <a:pt x="7" y="8"/>
                      </a:lnTo>
                      <a:lnTo>
                        <a:pt x="5" y="8"/>
                      </a:lnTo>
                      <a:lnTo>
                        <a:pt x="5" y="8"/>
                      </a:lnTo>
                      <a:lnTo>
                        <a:pt x="4" y="8"/>
                      </a:lnTo>
                      <a:lnTo>
                        <a:pt x="3" y="7"/>
                      </a:lnTo>
                      <a:lnTo>
                        <a:pt x="3" y="6"/>
                      </a:lnTo>
                      <a:lnTo>
                        <a:pt x="1" y="6"/>
                      </a:lnTo>
                      <a:lnTo>
                        <a:pt x="1" y="6"/>
                      </a:lnTo>
                      <a:lnTo>
                        <a:pt x="0" y="6"/>
                      </a:lnTo>
                      <a:lnTo>
                        <a:pt x="0" y="5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1"/>
                      </a:lnTo>
                      <a:lnTo>
                        <a:pt x="3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13" name="Freeform 141">
                  <a:extLst>
                    <a:ext uri="{FF2B5EF4-FFF2-40B4-BE49-F238E27FC236}">
                      <a16:creationId xmlns:a16="http://schemas.microsoft.com/office/drawing/2014/main" id="{7750FAA3-653F-41A7-8E7F-BC75AFA93D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57" y="2421"/>
                  <a:ext cx="60" cy="34"/>
                </a:xfrm>
                <a:custGeom>
                  <a:avLst/>
                  <a:gdLst>
                    <a:gd name="T0" fmla="*/ 8 w 60"/>
                    <a:gd name="T1" fmla="*/ 2 h 34"/>
                    <a:gd name="T2" fmla="*/ 10 w 60"/>
                    <a:gd name="T3" fmla="*/ 3 h 34"/>
                    <a:gd name="T4" fmla="*/ 12 w 60"/>
                    <a:gd name="T5" fmla="*/ 5 h 34"/>
                    <a:gd name="T6" fmla="*/ 15 w 60"/>
                    <a:gd name="T7" fmla="*/ 7 h 34"/>
                    <a:gd name="T8" fmla="*/ 18 w 60"/>
                    <a:gd name="T9" fmla="*/ 8 h 34"/>
                    <a:gd name="T10" fmla="*/ 21 w 60"/>
                    <a:gd name="T11" fmla="*/ 9 h 34"/>
                    <a:gd name="T12" fmla="*/ 23 w 60"/>
                    <a:gd name="T13" fmla="*/ 11 h 34"/>
                    <a:gd name="T14" fmla="*/ 25 w 60"/>
                    <a:gd name="T15" fmla="*/ 12 h 34"/>
                    <a:gd name="T16" fmla="*/ 44 w 60"/>
                    <a:gd name="T17" fmla="*/ 12 h 34"/>
                    <a:gd name="T18" fmla="*/ 47 w 60"/>
                    <a:gd name="T19" fmla="*/ 10 h 34"/>
                    <a:gd name="T20" fmla="*/ 47 w 60"/>
                    <a:gd name="T21" fmla="*/ 10 h 34"/>
                    <a:gd name="T22" fmla="*/ 50 w 60"/>
                    <a:gd name="T23" fmla="*/ 11 h 34"/>
                    <a:gd name="T24" fmla="*/ 53 w 60"/>
                    <a:gd name="T25" fmla="*/ 13 h 34"/>
                    <a:gd name="T26" fmla="*/ 54 w 60"/>
                    <a:gd name="T27" fmla="*/ 13 h 34"/>
                    <a:gd name="T28" fmla="*/ 58 w 60"/>
                    <a:gd name="T29" fmla="*/ 9 h 34"/>
                    <a:gd name="T30" fmla="*/ 60 w 60"/>
                    <a:gd name="T31" fmla="*/ 9 h 34"/>
                    <a:gd name="T32" fmla="*/ 60 w 60"/>
                    <a:gd name="T33" fmla="*/ 12 h 34"/>
                    <a:gd name="T34" fmla="*/ 55 w 60"/>
                    <a:gd name="T35" fmla="*/ 17 h 34"/>
                    <a:gd name="T36" fmla="*/ 53 w 60"/>
                    <a:gd name="T37" fmla="*/ 21 h 34"/>
                    <a:gd name="T38" fmla="*/ 48 w 60"/>
                    <a:gd name="T39" fmla="*/ 25 h 34"/>
                    <a:gd name="T40" fmla="*/ 45 w 60"/>
                    <a:gd name="T41" fmla="*/ 25 h 34"/>
                    <a:gd name="T42" fmla="*/ 36 w 60"/>
                    <a:gd name="T43" fmla="*/ 27 h 34"/>
                    <a:gd name="T44" fmla="*/ 34 w 60"/>
                    <a:gd name="T45" fmla="*/ 28 h 34"/>
                    <a:gd name="T46" fmla="*/ 30 w 60"/>
                    <a:gd name="T47" fmla="*/ 34 h 34"/>
                    <a:gd name="T48" fmla="*/ 29 w 60"/>
                    <a:gd name="T49" fmla="*/ 33 h 34"/>
                    <a:gd name="T50" fmla="*/ 28 w 60"/>
                    <a:gd name="T51" fmla="*/ 30 h 34"/>
                    <a:gd name="T52" fmla="*/ 23 w 60"/>
                    <a:gd name="T53" fmla="*/ 29 h 34"/>
                    <a:gd name="T54" fmla="*/ 22 w 60"/>
                    <a:gd name="T55" fmla="*/ 27 h 34"/>
                    <a:gd name="T56" fmla="*/ 21 w 60"/>
                    <a:gd name="T57" fmla="*/ 27 h 34"/>
                    <a:gd name="T58" fmla="*/ 14 w 60"/>
                    <a:gd name="T59" fmla="*/ 26 h 34"/>
                    <a:gd name="T60" fmla="*/ 12 w 60"/>
                    <a:gd name="T61" fmla="*/ 24 h 34"/>
                    <a:gd name="T62" fmla="*/ 11 w 60"/>
                    <a:gd name="T63" fmla="*/ 21 h 34"/>
                    <a:gd name="T64" fmla="*/ 8 w 60"/>
                    <a:gd name="T65" fmla="*/ 17 h 34"/>
                    <a:gd name="T66" fmla="*/ 8 w 60"/>
                    <a:gd name="T67" fmla="*/ 15 h 34"/>
                    <a:gd name="T68" fmla="*/ 5 w 60"/>
                    <a:gd name="T69" fmla="*/ 9 h 34"/>
                    <a:gd name="T70" fmla="*/ 4 w 60"/>
                    <a:gd name="T71" fmla="*/ 10 h 34"/>
                    <a:gd name="T72" fmla="*/ 3 w 60"/>
                    <a:gd name="T73" fmla="*/ 13 h 34"/>
                    <a:gd name="T74" fmla="*/ 1 w 60"/>
                    <a:gd name="T75" fmla="*/ 16 h 34"/>
                    <a:gd name="T76" fmla="*/ 0 w 60"/>
                    <a:gd name="T77" fmla="*/ 13 h 34"/>
                    <a:gd name="T78" fmla="*/ 0 w 60"/>
                    <a:gd name="T79" fmla="*/ 6 h 34"/>
                    <a:gd name="T80" fmla="*/ 2 w 60"/>
                    <a:gd name="T81" fmla="*/ 1 h 34"/>
                    <a:gd name="T82" fmla="*/ 4 w 60"/>
                    <a:gd name="T83" fmla="*/ 0 h 34"/>
                    <a:gd name="T84" fmla="*/ 8 w 60"/>
                    <a:gd name="T85" fmla="*/ 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60" h="34">
                      <a:moveTo>
                        <a:pt x="8" y="2"/>
                      </a:moveTo>
                      <a:lnTo>
                        <a:pt x="8" y="2"/>
                      </a:lnTo>
                      <a:lnTo>
                        <a:pt x="9" y="3"/>
                      </a:lnTo>
                      <a:lnTo>
                        <a:pt x="10" y="3"/>
                      </a:lnTo>
                      <a:lnTo>
                        <a:pt x="12" y="5"/>
                      </a:lnTo>
                      <a:lnTo>
                        <a:pt x="12" y="5"/>
                      </a:lnTo>
                      <a:lnTo>
                        <a:pt x="14" y="5"/>
                      </a:lnTo>
                      <a:lnTo>
                        <a:pt x="15" y="7"/>
                      </a:lnTo>
                      <a:lnTo>
                        <a:pt x="16" y="8"/>
                      </a:lnTo>
                      <a:lnTo>
                        <a:pt x="18" y="8"/>
                      </a:lnTo>
                      <a:lnTo>
                        <a:pt x="18" y="8"/>
                      </a:lnTo>
                      <a:lnTo>
                        <a:pt x="21" y="9"/>
                      </a:lnTo>
                      <a:lnTo>
                        <a:pt x="22" y="10"/>
                      </a:lnTo>
                      <a:lnTo>
                        <a:pt x="23" y="11"/>
                      </a:lnTo>
                      <a:lnTo>
                        <a:pt x="25" y="12"/>
                      </a:lnTo>
                      <a:lnTo>
                        <a:pt x="25" y="12"/>
                      </a:lnTo>
                      <a:lnTo>
                        <a:pt x="38" y="12"/>
                      </a:lnTo>
                      <a:lnTo>
                        <a:pt x="44" y="12"/>
                      </a:lnTo>
                      <a:lnTo>
                        <a:pt x="46" y="11"/>
                      </a:lnTo>
                      <a:lnTo>
                        <a:pt x="47" y="10"/>
                      </a:lnTo>
                      <a:lnTo>
                        <a:pt x="47" y="10"/>
                      </a:lnTo>
                      <a:lnTo>
                        <a:pt x="47" y="10"/>
                      </a:lnTo>
                      <a:lnTo>
                        <a:pt x="48" y="10"/>
                      </a:lnTo>
                      <a:lnTo>
                        <a:pt x="50" y="11"/>
                      </a:lnTo>
                      <a:lnTo>
                        <a:pt x="52" y="13"/>
                      </a:lnTo>
                      <a:lnTo>
                        <a:pt x="53" y="13"/>
                      </a:lnTo>
                      <a:lnTo>
                        <a:pt x="54" y="13"/>
                      </a:lnTo>
                      <a:lnTo>
                        <a:pt x="54" y="13"/>
                      </a:lnTo>
                      <a:lnTo>
                        <a:pt x="56" y="11"/>
                      </a:lnTo>
                      <a:lnTo>
                        <a:pt x="58" y="9"/>
                      </a:lnTo>
                      <a:lnTo>
                        <a:pt x="59" y="8"/>
                      </a:lnTo>
                      <a:lnTo>
                        <a:pt x="60" y="9"/>
                      </a:lnTo>
                      <a:lnTo>
                        <a:pt x="60" y="9"/>
                      </a:lnTo>
                      <a:lnTo>
                        <a:pt x="60" y="12"/>
                      </a:lnTo>
                      <a:lnTo>
                        <a:pt x="59" y="13"/>
                      </a:lnTo>
                      <a:lnTo>
                        <a:pt x="55" y="17"/>
                      </a:lnTo>
                      <a:lnTo>
                        <a:pt x="55" y="17"/>
                      </a:lnTo>
                      <a:lnTo>
                        <a:pt x="53" y="21"/>
                      </a:lnTo>
                      <a:lnTo>
                        <a:pt x="52" y="23"/>
                      </a:lnTo>
                      <a:lnTo>
                        <a:pt x="48" y="25"/>
                      </a:lnTo>
                      <a:lnTo>
                        <a:pt x="45" y="25"/>
                      </a:lnTo>
                      <a:lnTo>
                        <a:pt x="45" y="25"/>
                      </a:lnTo>
                      <a:lnTo>
                        <a:pt x="38" y="26"/>
                      </a:lnTo>
                      <a:lnTo>
                        <a:pt x="36" y="27"/>
                      </a:lnTo>
                      <a:lnTo>
                        <a:pt x="34" y="28"/>
                      </a:lnTo>
                      <a:lnTo>
                        <a:pt x="34" y="28"/>
                      </a:lnTo>
                      <a:lnTo>
                        <a:pt x="31" y="33"/>
                      </a:lnTo>
                      <a:lnTo>
                        <a:pt x="30" y="34"/>
                      </a:lnTo>
                      <a:lnTo>
                        <a:pt x="29" y="33"/>
                      </a:lnTo>
                      <a:lnTo>
                        <a:pt x="29" y="33"/>
                      </a:lnTo>
                      <a:lnTo>
                        <a:pt x="29" y="31"/>
                      </a:lnTo>
                      <a:lnTo>
                        <a:pt x="28" y="30"/>
                      </a:lnTo>
                      <a:lnTo>
                        <a:pt x="26" y="29"/>
                      </a:lnTo>
                      <a:lnTo>
                        <a:pt x="23" y="29"/>
                      </a:lnTo>
                      <a:lnTo>
                        <a:pt x="22" y="27"/>
                      </a:lnTo>
                      <a:lnTo>
                        <a:pt x="22" y="27"/>
                      </a:lnTo>
                      <a:lnTo>
                        <a:pt x="22" y="27"/>
                      </a:lnTo>
                      <a:lnTo>
                        <a:pt x="21" y="27"/>
                      </a:lnTo>
                      <a:lnTo>
                        <a:pt x="17" y="27"/>
                      </a:lnTo>
                      <a:lnTo>
                        <a:pt x="14" y="26"/>
                      </a:lnTo>
                      <a:lnTo>
                        <a:pt x="12" y="25"/>
                      </a:lnTo>
                      <a:lnTo>
                        <a:pt x="12" y="24"/>
                      </a:lnTo>
                      <a:lnTo>
                        <a:pt x="12" y="24"/>
                      </a:lnTo>
                      <a:lnTo>
                        <a:pt x="11" y="21"/>
                      </a:lnTo>
                      <a:lnTo>
                        <a:pt x="9" y="20"/>
                      </a:lnTo>
                      <a:lnTo>
                        <a:pt x="8" y="17"/>
                      </a:lnTo>
                      <a:lnTo>
                        <a:pt x="8" y="15"/>
                      </a:lnTo>
                      <a:lnTo>
                        <a:pt x="8" y="15"/>
                      </a:lnTo>
                      <a:lnTo>
                        <a:pt x="7" y="11"/>
                      </a:lnTo>
                      <a:lnTo>
                        <a:pt x="5" y="9"/>
                      </a:lnTo>
                      <a:lnTo>
                        <a:pt x="4" y="9"/>
                      </a:lnTo>
                      <a:lnTo>
                        <a:pt x="4" y="10"/>
                      </a:lnTo>
                      <a:lnTo>
                        <a:pt x="4" y="10"/>
                      </a:lnTo>
                      <a:lnTo>
                        <a:pt x="3" y="13"/>
                      </a:lnTo>
                      <a:lnTo>
                        <a:pt x="2" y="16"/>
                      </a:lnTo>
                      <a:lnTo>
                        <a:pt x="1" y="16"/>
                      </a:lnTo>
                      <a:lnTo>
                        <a:pt x="1" y="16"/>
                      </a:lnTo>
                      <a:lnTo>
                        <a:pt x="0" y="13"/>
                      </a:lnTo>
                      <a:lnTo>
                        <a:pt x="0" y="13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4" y="0"/>
                      </a:lnTo>
                      <a:lnTo>
                        <a:pt x="7" y="1"/>
                      </a:lnTo>
                      <a:lnTo>
                        <a:pt x="8" y="2"/>
                      </a:lnTo>
                      <a:lnTo>
                        <a:pt x="8" y="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14" name="Freeform 142">
                  <a:extLst>
                    <a:ext uri="{FF2B5EF4-FFF2-40B4-BE49-F238E27FC236}">
                      <a16:creationId xmlns:a16="http://schemas.microsoft.com/office/drawing/2014/main" id="{723673E7-749B-40AA-8FE9-9FC971B348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37" y="2446"/>
                  <a:ext cx="19" cy="16"/>
                </a:xfrm>
                <a:custGeom>
                  <a:avLst/>
                  <a:gdLst>
                    <a:gd name="T0" fmla="*/ 10 w 19"/>
                    <a:gd name="T1" fmla="*/ 12 h 16"/>
                    <a:gd name="T2" fmla="*/ 10 w 19"/>
                    <a:gd name="T3" fmla="*/ 12 h 16"/>
                    <a:gd name="T4" fmla="*/ 7 w 19"/>
                    <a:gd name="T5" fmla="*/ 12 h 16"/>
                    <a:gd name="T6" fmla="*/ 5 w 19"/>
                    <a:gd name="T7" fmla="*/ 12 h 16"/>
                    <a:gd name="T8" fmla="*/ 3 w 19"/>
                    <a:gd name="T9" fmla="*/ 11 h 16"/>
                    <a:gd name="T10" fmla="*/ 3 w 19"/>
                    <a:gd name="T11" fmla="*/ 11 h 16"/>
                    <a:gd name="T12" fmla="*/ 2 w 19"/>
                    <a:gd name="T13" fmla="*/ 10 h 16"/>
                    <a:gd name="T14" fmla="*/ 1 w 19"/>
                    <a:gd name="T15" fmla="*/ 10 h 16"/>
                    <a:gd name="T16" fmla="*/ 0 w 19"/>
                    <a:gd name="T17" fmla="*/ 9 h 16"/>
                    <a:gd name="T18" fmla="*/ 0 w 19"/>
                    <a:gd name="T19" fmla="*/ 6 h 16"/>
                    <a:gd name="T20" fmla="*/ 0 w 19"/>
                    <a:gd name="T21" fmla="*/ 6 h 16"/>
                    <a:gd name="T22" fmla="*/ 1 w 19"/>
                    <a:gd name="T23" fmla="*/ 5 h 16"/>
                    <a:gd name="T24" fmla="*/ 3 w 19"/>
                    <a:gd name="T25" fmla="*/ 5 h 16"/>
                    <a:gd name="T26" fmla="*/ 5 w 19"/>
                    <a:gd name="T27" fmla="*/ 4 h 16"/>
                    <a:gd name="T28" fmla="*/ 6 w 19"/>
                    <a:gd name="T29" fmla="*/ 3 h 16"/>
                    <a:gd name="T30" fmla="*/ 6 w 19"/>
                    <a:gd name="T31" fmla="*/ 3 h 16"/>
                    <a:gd name="T32" fmla="*/ 6 w 19"/>
                    <a:gd name="T33" fmla="*/ 2 h 16"/>
                    <a:gd name="T34" fmla="*/ 7 w 19"/>
                    <a:gd name="T35" fmla="*/ 1 h 16"/>
                    <a:gd name="T36" fmla="*/ 9 w 19"/>
                    <a:gd name="T37" fmla="*/ 0 h 16"/>
                    <a:gd name="T38" fmla="*/ 14 w 19"/>
                    <a:gd name="T39" fmla="*/ 0 h 16"/>
                    <a:gd name="T40" fmla="*/ 15 w 19"/>
                    <a:gd name="T41" fmla="*/ 1 h 16"/>
                    <a:gd name="T42" fmla="*/ 16 w 19"/>
                    <a:gd name="T43" fmla="*/ 3 h 16"/>
                    <a:gd name="T44" fmla="*/ 16 w 19"/>
                    <a:gd name="T45" fmla="*/ 3 h 16"/>
                    <a:gd name="T46" fmla="*/ 18 w 19"/>
                    <a:gd name="T47" fmla="*/ 6 h 16"/>
                    <a:gd name="T48" fmla="*/ 19 w 19"/>
                    <a:gd name="T49" fmla="*/ 9 h 16"/>
                    <a:gd name="T50" fmla="*/ 18 w 19"/>
                    <a:gd name="T51" fmla="*/ 11 h 16"/>
                    <a:gd name="T52" fmla="*/ 16 w 19"/>
                    <a:gd name="T53" fmla="*/ 13 h 16"/>
                    <a:gd name="T54" fmla="*/ 16 w 19"/>
                    <a:gd name="T55" fmla="*/ 13 h 16"/>
                    <a:gd name="T56" fmla="*/ 14 w 19"/>
                    <a:gd name="T57" fmla="*/ 14 h 16"/>
                    <a:gd name="T58" fmla="*/ 13 w 19"/>
                    <a:gd name="T59" fmla="*/ 15 h 16"/>
                    <a:gd name="T60" fmla="*/ 11 w 19"/>
                    <a:gd name="T61" fmla="*/ 16 h 16"/>
                    <a:gd name="T62" fmla="*/ 10 w 19"/>
                    <a:gd name="T63" fmla="*/ 16 h 16"/>
                    <a:gd name="T64" fmla="*/ 10 w 19"/>
                    <a:gd name="T65" fmla="*/ 16 h 16"/>
                    <a:gd name="T66" fmla="*/ 9 w 19"/>
                    <a:gd name="T67" fmla="*/ 15 h 16"/>
                    <a:gd name="T68" fmla="*/ 10 w 19"/>
                    <a:gd name="T69" fmla="*/ 14 h 16"/>
                    <a:gd name="T70" fmla="*/ 10 w 19"/>
                    <a:gd name="T71" fmla="*/ 12 h 16"/>
                    <a:gd name="T72" fmla="*/ 10 w 19"/>
                    <a:gd name="T73" fmla="*/ 12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" h="16">
                      <a:moveTo>
                        <a:pt x="10" y="12"/>
                      </a:moveTo>
                      <a:lnTo>
                        <a:pt x="10" y="12"/>
                      </a:lnTo>
                      <a:lnTo>
                        <a:pt x="7" y="12"/>
                      </a:lnTo>
                      <a:lnTo>
                        <a:pt x="5" y="12"/>
                      </a:lnTo>
                      <a:lnTo>
                        <a:pt x="3" y="11"/>
                      </a:lnTo>
                      <a:lnTo>
                        <a:pt x="3" y="11"/>
                      </a:lnTo>
                      <a:lnTo>
                        <a:pt x="2" y="10"/>
                      </a:lnTo>
                      <a:lnTo>
                        <a:pt x="1" y="10"/>
                      </a:lnTo>
                      <a:lnTo>
                        <a:pt x="0" y="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5"/>
                      </a:lnTo>
                      <a:lnTo>
                        <a:pt x="3" y="5"/>
                      </a:lnTo>
                      <a:lnTo>
                        <a:pt x="5" y="4"/>
                      </a:lnTo>
                      <a:lnTo>
                        <a:pt x="6" y="3"/>
                      </a:lnTo>
                      <a:lnTo>
                        <a:pt x="6" y="3"/>
                      </a:lnTo>
                      <a:lnTo>
                        <a:pt x="6" y="2"/>
                      </a:lnTo>
                      <a:lnTo>
                        <a:pt x="7" y="1"/>
                      </a:lnTo>
                      <a:lnTo>
                        <a:pt x="9" y="0"/>
                      </a:lnTo>
                      <a:lnTo>
                        <a:pt x="14" y="0"/>
                      </a:lnTo>
                      <a:lnTo>
                        <a:pt x="15" y="1"/>
                      </a:lnTo>
                      <a:lnTo>
                        <a:pt x="16" y="3"/>
                      </a:lnTo>
                      <a:lnTo>
                        <a:pt x="16" y="3"/>
                      </a:lnTo>
                      <a:lnTo>
                        <a:pt x="18" y="6"/>
                      </a:lnTo>
                      <a:lnTo>
                        <a:pt x="19" y="9"/>
                      </a:lnTo>
                      <a:lnTo>
                        <a:pt x="18" y="11"/>
                      </a:lnTo>
                      <a:lnTo>
                        <a:pt x="16" y="13"/>
                      </a:lnTo>
                      <a:lnTo>
                        <a:pt x="16" y="13"/>
                      </a:lnTo>
                      <a:lnTo>
                        <a:pt x="14" y="14"/>
                      </a:lnTo>
                      <a:lnTo>
                        <a:pt x="13" y="15"/>
                      </a:lnTo>
                      <a:lnTo>
                        <a:pt x="11" y="16"/>
                      </a:lnTo>
                      <a:lnTo>
                        <a:pt x="10" y="16"/>
                      </a:lnTo>
                      <a:lnTo>
                        <a:pt x="10" y="16"/>
                      </a:lnTo>
                      <a:lnTo>
                        <a:pt x="9" y="15"/>
                      </a:lnTo>
                      <a:lnTo>
                        <a:pt x="10" y="14"/>
                      </a:lnTo>
                      <a:lnTo>
                        <a:pt x="10" y="12"/>
                      </a:lnTo>
                      <a:lnTo>
                        <a:pt x="10" y="1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15" name="Freeform 143">
                  <a:extLst>
                    <a:ext uri="{FF2B5EF4-FFF2-40B4-BE49-F238E27FC236}">
                      <a16:creationId xmlns:a16="http://schemas.microsoft.com/office/drawing/2014/main" id="{D4CD970C-5915-4E77-8AC9-DACDCD93F5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10" y="2461"/>
                  <a:ext cx="49" cy="19"/>
                </a:xfrm>
                <a:custGeom>
                  <a:avLst/>
                  <a:gdLst>
                    <a:gd name="T0" fmla="*/ 26 w 49"/>
                    <a:gd name="T1" fmla="*/ 1 h 19"/>
                    <a:gd name="T2" fmla="*/ 26 w 49"/>
                    <a:gd name="T3" fmla="*/ 1 h 19"/>
                    <a:gd name="T4" fmla="*/ 28 w 49"/>
                    <a:gd name="T5" fmla="*/ 3 h 19"/>
                    <a:gd name="T6" fmla="*/ 30 w 49"/>
                    <a:gd name="T7" fmla="*/ 5 h 19"/>
                    <a:gd name="T8" fmla="*/ 32 w 49"/>
                    <a:gd name="T9" fmla="*/ 6 h 19"/>
                    <a:gd name="T10" fmla="*/ 32 w 49"/>
                    <a:gd name="T11" fmla="*/ 6 h 19"/>
                    <a:gd name="T12" fmla="*/ 40 w 49"/>
                    <a:gd name="T13" fmla="*/ 6 h 19"/>
                    <a:gd name="T14" fmla="*/ 43 w 49"/>
                    <a:gd name="T15" fmla="*/ 6 h 19"/>
                    <a:gd name="T16" fmla="*/ 44 w 49"/>
                    <a:gd name="T17" fmla="*/ 8 h 19"/>
                    <a:gd name="T18" fmla="*/ 44 w 49"/>
                    <a:gd name="T19" fmla="*/ 9 h 19"/>
                    <a:gd name="T20" fmla="*/ 44 w 49"/>
                    <a:gd name="T21" fmla="*/ 9 h 19"/>
                    <a:gd name="T22" fmla="*/ 45 w 49"/>
                    <a:gd name="T23" fmla="*/ 10 h 19"/>
                    <a:gd name="T24" fmla="*/ 48 w 49"/>
                    <a:gd name="T25" fmla="*/ 12 h 19"/>
                    <a:gd name="T26" fmla="*/ 49 w 49"/>
                    <a:gd name="T27" fmla="*/ 13 h 19"/>
                    <a:gd name="T28" fmla="*/ 48 w 49"/>
                    <a:gd name="T29" fmla="*/ 14 h 19"/>
                    <a:gd name="T30" fmla="*/ 48 w 49"/>
                    <a:gd name="T31" fmla="*/ 14 h 19"/>
                    <a:gd name="T32" fmla="*/ 41 w 49"/>
                    <a:gd name="T33" fmla="*/ 14 h 19"/>
                    <a:gd name="T34" fmla="*/ 38 w 49"/>
                    <a:gd name="T35" fmla="*/ 15 h 19"/>
                    <a:gd name="T36" fmla="*/ 37 w 49"/>
                    <a:gd name="T37" fmla="*/ 16 h 19"/>
                    <a:gd name="T38" fmla="*/ 37 w 49"/>
                    <a:gd name="T39" fmla="*/ 16 h 19"/>
                    <a:gd name="T40" fmla="*/ 36 w 49"/>
                    <a:gd name="T41" fmla="*/ 17 h 19"/>
                    <a:gd name="T42" fmla="*/ 34 w 49"/>
                    <a:gd name="T43" fmla="*/ 18 h 19"/>
                    <a:gd name="T44" fmla="*/ 28 w 49"/>
                    <a:gd name="T45" fmla="*/ 19 h 19"/>
                    <a:gd name="T46" fmla="*/ 21 w 49"/>
                    <a:gd name="T47" fmla="*/ 18 h 19"/>
                    <a:gd name="T48" fmla="*/ 19 w 49"/>
                    <a:gd name="T49" fmla="*/ 18 h 19"/>
                    <a:gd name="T50" fmla="*/ 17 w 49"/>
                    <a:gd name="T51" fmla="*/ 17 h 19"/>
                    <a:gd name="T52" fmla="*/ 17 w 49"/>
                    <a:gd name="T53" fmla="*/ 17 h 19"/>
                    <a:gd name="T54" fmla="*/ 16 w 49"/>
                    <a:gd name="T55" fmla="*/ 16 h 19"/>
                    <a:gd name="T56" fmla="*/ 14 w 49"/>
                    <a:gd name="T57" fmla="*/ 15 h 19"/>
                    <a:gd name="T58" fmla="*/ 8 w 49"/>
                    <a:gd name="T59" fmla="*/ 15 h 19"/>
                    <a:gd name="T60" fmla="*/ 8 w 49"/>
                    <a:gd name="T61" fmla="*/ 15 h 19"/>
                    <a:gd name="T62" fmla="*/ 4 w 49"/>
                    <a:gd name="T63" fmla="*/ 14 h 19"/>
                    <a:gd name="T64" fmla="*/ 3 w 49"/>
                    <a:gd name="T65" fmla="*/ 13 h 19"/>
                    <a:gd name="T66" fmla="*/ 2 w 49"/>
                    <a:gd name="T67" fmla="*/ 11 h 19"/>
                    <a:gd name="T68" fmla="*/ 2 w 49"/>
                    <a:gd name="T69" fmla="*/ 11 h 19"/>
                    <a:gd name="T70" fmla="*/ 0 w 49"/>
                    <a:gd name="T71" fmla="*/ 4 h 19"/>
                    <a:gd name="T72" fmla="*/ 0 w 49"/>
                    <a:gd name="T73" fmla="*/ 1 h 19"/>
                    <a:gd name="T74" fmla="*/ 1 w 49"/>
                    <a:gd name="T75" fmla="*/ 1 h 19"/>
                    <a:gd name="T76" fmla="*/ 3 w 49"/>
                    <a:gd name="T77" fmla="*/ 0 h 19"/>
                    <a:gd name="T78" fmla="*/ 3 w 49"/>
                    <a:gd name="T79" fmla="*/ 0 h 19"/>
                    <a:gd name="T80" fmla="*/ 26 w 49"/>
                    <a:gd name="T81" fmla="*/ 1 h 19"/>
                    <a:gd name="T82" fmla="*/ 26 w 49"/>
                    <a:gd name="T83" fmla="*/ 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49" h="19">
                      <a:moveTo>
                        <a:pt x="26" y="1"/>
                      </a:moveTo>
                      <a:lnTo>
                        <a:pt x="26" y="1"/>
                      </a:lnTo>
                      <a:lnTo>
                        <a:pt x="28" y="3"/>
                      </a:lnTo>
                      <a:lnTo>
                        <a:pt x="30" y="5"/>
                      </a:lnTo>
                      <a:lnTo>
                        <a:pt x="32" y="6"/>
                      </a:lnTo>
                      <a:lnTo>
                        <a:pt x="32" y="6"/>
                      </a:lnTo>
                      <a:lnTo>
                        <a:pt x="40" y="6"/>
                      </a:lnTo>
                      <a:lnTo>
                        <a:pt x="43" y="6"/>
                      </a:lnTo>
                      <a:lnTo>
                        <a:pt x="44" y="8"/>
                      </a:lnTo>
                      <a:lnTo>
                        <a:pt x="44" y="9"/>
                      </a:lnTo>
                      <a:lnTo>
                        <a:pt x="44" y="9"/>
                      </a:lnTo>
                      <a:lnTo>
                        <a:pt x="45" y="10"/>
                      </a:lnTo>
                      <a:lnTo>
                        <a:pt x="48" y="12"/>
                      </a:lnTo>
                      <a:lnTo>
                        <a:pt x="49" y="13"/>
                      </a:lnTo>
                      <a:lnTo>
                        <a:pt x="48" y="14"/>
                      </a:lnTo>
                      <a:lnTo>
                        <a:pt x="48" y="14"/>
                      </a:lnTo>
                      <a:lnTo>
                        <a:pt x="41" y="14"/>
                      </a:lnTo>
                      <a:lnTo>
                        <a:pt x="38" y="15"/>
                      </a:lnTo>
                      <a:lnTo>
                        <a:pt x="37" y="16"/>
                      </a:lnTo>
                      <a:lnTo>
                        <a:pt x="37" y="16"/>
                      </a:lnTo>
                      <a:lnTo>
                        <a:pt x="36" y="17"/>
                      </a:lnTo>
                      <a:lnTo>
                        <a:pt x="34" y="18"/>
                      </a:lnTo>
                      <a:lnTo>
                        <a:pt x="28" y="19"/>
                      </a:lnTo>
                      <a:lnTo>
                        <a:pt x="21" y="18"/>
                      </a:lnTo>
                      <a:lnTo>
                        <a:pt x="19" y="18"/>
                      </a:lnTo>
                      <a:lnTo>
                        <a:pt x="17" y="17"/>
                      </a:lnTo>
                      <a:lnTo>
                        <a:pt x="17" y="17"/>
                      </a:lnTo>
                      <a:lnTo>
                        <a:pt x="16" y="16"/>
                      </a:lnTo>
                      <a:lnTo>
                        <a:pt x="14" y="15"/>
                      </a:lnTo>
                      <a:lnTo>
                        <a:pt x="8" y="15"/>
                      </a:lnTo>
                      <a:lnTo>
                        <a:pt x="8" y="15"/>
                      </a:lnTo>
                      <a:lnTo>
                        <a:pt x="4" y="14"/>
                      </a:lnTo>
                      <a:lnTo>
                        <a:pt x="3" y="13"/>
                      </a:lnTo>
                      <a:lnTo>
                        <a:pt x="2" y="11"/>
                      </a:lnTo>
                      <a:lnTo>
                        <a:pt x="2" y="11"/>
                      </a:lnTo>
                      <a:lnTo>
                        <a:pt x="0" y="4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26" y="1"/>
                      </a:lnTo>
                      <a:lnTo>
                        <a:pt x="26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16" name="Freeform 144">
                  <a:extLst>
                    <a:ext uri="{FF2B5EF4-FFF2-40B4-BE49-F238E27FC236}">
                      <a16:creationId xmlns:a16="http://schemas.microsoft.com/office/drawing/2014/main" id="{679D81ED-5894-4C08-B400-E69BD5034F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94" y="2073"/>
                  <a:ext cx="665" cy="908"/>
                </a:xfrm>
                <a:custGeom>
                  <a:avLst/>
                  <a:gdLst>
                    <a:gd name="T0" fmla="*/ 229 w 665"/>
                    <a:gd name="T1" fmla="*/ 149 h 908"/>
                    <a:gd name="T2" fmla="*/ 239 w 665"/>
                    <a:gd name="T3" fmla="*/ 133 h 908"/>
                    <a:gd name="T4" fmla="*/ 224 w 665"/>
                    <a:gd name="T5" fmla="*/ 116 h 908"/>
                    <a:gd name="T6" fmla="*/ 218 w 665"/>
                    <a:gd name="T7" fmla="*/ 84 h 908"/>
                    <a:gd name="T8" fmla="*/ 220 w 665"/>
                    <a:gd name="T9" fmla="*/ 69 h 908"/>
                    <a:gd name="T10" fmla="*/ 204 w 665"/>
                    <a:gd name="T11" fmla="*/ 24 h 908"/>
                    <a:gd name="T12" fmla="*/ 185 w 665"/>
                    <a:gd name="T13" fmla="*/ 0 h 908"/>
                    <a:gd name="T14" fmla="*/ 238 w 665"/>
                    <a:gd name="T15" fmla="*/ 27 h 908"/>
                    <a:gd name="T16" fmla="*/ 283 w 665"/>
                    <a:gd name="T17" fmla="*/ 26 h 908"/>
                    <a:gd name="T18" fmla="*/ 286 w 665"/>
                    <a:gd name="T19" fmla="*/ 65 h 908"/>
                    <a:gd name="T20" fmla="*/ 314 w 665"/>
                    <a:gd name="T21" fmla="*/ 75 h 908"/>
                    <a:gd name="T22" fmla="*/ 366 w 665"/>
                    <a:gd name="T23" fmla="*/ 70 h 908"/>
                    <a:gd name="T24" fmla="*/ 359 w 665"/>
                    <a:gd name="T25" fmla="*/ 93 h 908"/>
                    <a:gd name="T26" fmla="*/ 360 w 665"/>
                    <a:gd name="T27" fmla="*/ 122 h 908"/>
                    <a:gd name="T28" fmla="*/ 392 w 665"/>
                    <a:gd name="T29" fmla="*/ 131 h 908"/>
                    <a:gd name="T30" fmla="*/ 443 w 665"/>
                    <a:gd name="T31" fmla="*/ 93 h 908"/>
                    <a:gd name="T32" fmla="*/ 495 w 665"/>
                    <a:gd name="T33" fmla="*/ 67 h 908"/>
                    <a:gd name="T34" fmla="*/ 521 w 665"/>
                    <a:gd name="T35" fmla="*/ 43 h 908"/>
                    <a:gd name="T36" fmla="*/ 542 w 665"/>
                    <a:gd name="T37" fmla="*/ 52 h 908"/>
                    <a:gd name="T38" fmla="*/ 535 w 665"/>
                    <a:gd name="T39" fmla="*/ 71 h 908"/>
                    <a:gd name="T40" fmla="*/ 534 w 665"/>
                    <a:gd name="T41" fmla="*/ 102 h 908"/>
                    <a:gd name="T42" fmla="*/ 563 w 665"/>
                    <a:gd name="T43" fmla="*/ 119 h 908"/>
                    <a:gd name="T44" fmla="*/ 595 w 665"/>
                    <a:gd name="T45" fmla="*/ 161 h 908"/>
                    <a:gd name="T46" fmla="*/ 590 w 665"/>
                    <a:gd name="T47" fmla="*/ 232 h 908"/>
                    <a:gd name="T48" fmla="*/ 623 w 665"/>
                    <a:gd name="T49" fmla="*/ 287 h 908"/>
                    <a:gd name="T50" fmla="*/ 636 w 665"/>
                    <a:gd name="T51" fmla="*/ 351 h 908"/>
                    <a:gd name="T52" fmla="*/ 664 w 665"/>
                    <a:gd name="T53" fmla="*/ 426 h 908"/>
                    <a:gd name="T54" fmla="*/ 646 w 665"/>
                    <a:gd name="T55" fmla="*/ 467 h 908"/>
                    <a:gd name="T56" fmla="*/ 615 w 665"/>
                    <a:gd name="T57" fmla="*/ 472 h 908"/>
                    <a:gd name="T58" fmla="*/ 589 w 665"/>
                    <a:gd name="T59" fmla="*/ 491 h 908"/>
                    <a:gd name="T60" fmla="*/ 522 w 665"/>
                    <a:gd name="T61" fmla="*/ 533 h 908"/>
                    <a:gd name="T62" fmla="*/ 466 w 665"/>
                    <a:gd name="T63" fmla="*/ 556 h 908"/>
                    <a:gd name="T64" fmla="*/ 481 w 665"/>
                    <a:gd name="T65" fmla="*/ 586 h 908"/>
                    <a:gd name="T66" fmla="*/ 503 w 665"/>
                    <a:gd name="T67" fmla="*/ 656 h 908"/>
                    <a:gd name="T68" fmla="*/ 597 w 665"/>
                    <a:gd name="T69" fmla="*/ 737 h 908"/>
                    <a:gd name="T70" fmla="*/ 549 w 665"/>
                    <a:gd name="T71" fmla="*/ 787 h 908"/>
                    <a:gd name="T72" fmla="*/ 524 w 665"/>
                    <a:gd name="T73" fmla="*/ 834 h 908"/>
                    <a:gd name="T74" fmla="*/ 539 w 665"/>
                    <a:gd name="T75" fmla="*/ 866 h 908"/>
                    <a:gd name="T76" fmla="*/ 525 w 665"/>
                    <a:gd name="T77" fmla="*/ 863 h 908"/>
                    <a:gd name="T78" fmla="*/ 467 w 665"/>
                    <a:gd name="T79" fmla="*/ 876 h 908"/>
                    <a:gd name="T80" fmla="*/ 383 w 665"/>
                    <a:gd name="T81" fmla="*/ 896 h 908"/>
                    <a:gd name="T82" fmla="*/ 322 w 665"/>
                    <a:gd name="T83" fmla="*/ 908 h 908"/>
                    <a:gd name="T84" fmla="*/ 287 w 665"/>
                    <a:gd name="T85" fmla="*/ 878 h 908"/>
                    <a:gd name="T86" fmla="*/ 238 w 665"/>
                    <a:gd name="T87" fmla="*/ 873 h 908"/>
                    <a:gd name="T88" fmla="*/ 173 w 665"/>
                    <a:gd name="T89" fmla="*/ 865 h 908"/>
                    <a:gd name="T90" fmla="*/ 109 w 665"/>
                    <a:gd name="T91" fmla="*/ 862 h 908"/>
                    <a:gd name="T92" fmla="*/ 121 w 665"/>
                    <a:gd name="T93" fmla="*/ 773 h 908"/>
                    <a:gd name="T94" fmla="*/ 162 w 665"/>
                    <a:gd name="T95" fmla="*/ 718 h 908"/>
                    <a:gd name="T96" fmla="*/ 110 w 665"/>
                    <a:gd name="T97" fmla="*/ 702 h 908"/>
                    <a:gd name="T98" fmla="*/ 68 w 665"/>
                    <a:gd name="T99" fmla="*/ 688 h 908"/>
                    <a:gd name="T100" fmla="*/ 47 w 665"/>
                    <a:gd name="T101" fmla="*/ 676 h 908"/>
                    <a:gd name="T102" fmla="*/ 25 w 665"/>
                    <a:gd name="T103" fmla="*/ 634 h 908"/>
                    <a:gd name="T104" fmla="*/ 4 w 665"/>
                    <a:gd name="T105" fmla="*/ 590 h 908"/>
                    <a:gd name="T106" fmla="*/ 21 w 665"/>
                    <a:gd name="T107" fmla="*/ 531 h 908"/>
                    <a:gd name="T108" fmla="*/ 11 w 665"/>
                    <a:gd name="T109" fmla="*/ 457 h 908"/>
                    <a:gd name="T110" fmla="*/ 10 w 665"/>
                    <a:gd name="T111" fmla="*/ 383 h 908"/>
                    <a:gd name="T112" fmla="*/ 66 w 665"/>
                    <a:gd name="T113" fmla="*/ 347 h 908"/>
                    <a:gd name="T114" fmla="*/ 78 w 665"/>
                    <a:gd name="T115" fmla="*/ 304 h 908"/>
                    <a:gd name="T116" fmla="*/ 88 w 665"/>
                    <a:gd name="T117" fmla="*/ 263 h 908"/>
                    <a:gd name="T118" fmla="*/ 97 w 665"/>
                    <a:gd name="T119" fmla="*/ 199 h 908"/>
                    <a:gd name="T120" fmla="*/ 138 w 665"/>
                    <a:gd name="T121" fmla="*/ 156 h 908"/>
                    <a:gd name="T122" fmla="*/ 178 w 665"/>
                    <a:gd name="T123" fmla="*/ 187 h 908"/>
                    <a:gd name="T124" fmla="*/ 191 w 665"/>
                    <a:gd name="T125" fmla="*/ 188 h 9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665" h="908">
                      <a:moveTo>
                        <a:pt x="196" y="142"/>
                      </a:moveTo>
                      <a:lnTo>
                        <a:pt x="196" y="142"/>
                      </a:lnTo>
                      <a:lnTo>
                        <a:pt x="201" y="142"/>
                      </a:lnTo>
                      <a:lnTo>
                        <a:pt x="205" y="143"/>
                      </a:lnTo>
                      <a:lnTo>
                        <a:pt x="209" y="145"/>
                      </a:lnTo>
                      <a:lnTo>
                        <a:pt x="209" y="145"/>
                      </a:lnTo>
                      <a:lnTo>
                        <a:pt x="214" y="149"/>
                      </a:lnTo>
                      <a:lnTo>
                        <a:pt x="219" y="153"/>
                      </a:lnTo>
                      <a:lnTo>
                        <a:pt x="221" y="153"/>
                      </a:lnTo>
                      <a:lnTo>
                        <a:pt x="223" y="153"/>
                      </a:lnTo>
                      <a:lnTo>
                        <a:pt x="225" y="153"/>
                      </a:lnTo>
                      <a:lnTo>
                        <a:pt x="226" y="150"/>
                      </a:lnTo>
                      <a:lnTo>
                        <a:pt x="226" y="150"/>
                      </a:lnTo>
                      <a:lnTo>
                        <a:pt x="229" y="149"/>
                      </a:lnTo>
                      <a:lnTo>
                        <a:pt x="231" y="148"/>
                      </a:lnTo>
                      <a:lnTo>
                        <a:pt x="236" y="152"/>
                      </a:lnTo>
                      <a:lnTo>
                        <a:pt x="243" y="155"/>
                      </a:lnTo>
                      <a:lnTo>
                        <a:pt x="245" y="155"/>
                      </a:lnTo>
                      <a:lnTo>
                        <a:pt x="247" y="155"/>
                      </a:lnTo>
                      <a:lnTo>
                        <a:pt x="247" y="155"/>
                      </a:lnTo>
                      <a:lnTo>
                        <a:pt x="248" y="154"/>
                      </a:lnTo>
                      <a:lnTo>
                        <a:pt x="248" y="152"/>
                      </a:lnTo>
                      <a:lnTo>
                        <a:pt x="248" y="145"/>
                      </a:lnTo>
                      <a:lnTo>
                        <a:pt x="246" y="140"/>
                      </a:lnTo>
                      <a:lnTo>
                        <a:pt x="245" y="136"/>
                      </a:lnTo>
                      <a:lnTo>
                        <a:pt x="242" y="135"/>
                      </a:lnTo>
                      <a:lnTo>
                        <a:pt x="242" y="135"/>
                      </a:lnTo>
                      <a:lnTo>
                        <a:pt x="239" y="133"/>
                      </a:lnTo>
                      <a:lnTo>
                        <a:pt x="237" y="131"/>
                      </a:lnTo>
                      <a:lnTo>
                        <a:pt x="234" y="127"/>
                      </a:lnTo>
                      <a:lnTo>
                        <a:pt x="231" y="125"/>
                      </a:lnTo>
                      <a:lnTo>
                        <a:pt x="229" y="124"/>
                      </a:lnTo>
                      <a:lnTo>
                        <a:pt x="225" y="124"/>
                      </a:lnTo>
                      <a:lnTo>
                        <a:pt x="225" y="124"/>
                      </a:lnTo>
                      <a:lnTo>
                        <a:pt x="221" y="124"/>
                      </a:lnTo>
                      <a:lnTo>
                        <a:pt x="219" y="122"/>
                      </a:lnTo>
                      <a:lnTo>
                        <a:pt x="218" y="121"/>
                      </a:lnTo>
                      <a:lnTo>
                        <a:pt x="218" y="120"/>
                      </a:lnTo>
                      <a:lnTo>
                        <a:pt x="218" y="119"/>
                      </a:lnTo>
                      <a:lnTo>
                        <a:pt x="220" y="118"/>
                      </a:lnTo>
                      <a:lnTo>
                        <a:pt x="224" y="116"/>
                      </a:lnTo>
                      <a:lnTo>
                        <a:pt x="224" y="116"/>
                      </a:lnTo>
                      <a:lnTo>
                        <a:pt x="229" y="115"/>
                      </a:lnTo>
                      <a:lnTo>
                        <a:pt x="231" y="113"/>
                      </a:lnTo>
                      <a:lnTo>
                        <a:pt x="231" y="110"/>
                      </a:lnTo>
                      <a:lnTo>
                        <a:pt x="229" y="105"/>
                      </a:lnTo>
                      <a:lnTo>
                        <a:pt x="229" y="105"/>
                      </a:lnTo>
                      <a:lnTo>
                        <a:pt x="224" y="98"/>
                      </a:lnTo>
                      <a:lnTo>
                        <a:pt x="223" y="96"/>
                      </a:lnTo>
                      <a:lnTo>
                        <a:pt x="221" y="95"/>
                      </a:lnTo>
                      <a:lnTo>
                        <a:pt x="221" y="95"/>
                      </a:lnTo>
                      <a:lnTo>
                        <a:pt x="219" y="95"/>
                      </a:lnTo>
                      <a:lnTo>
                        <a:pt x="218" y="93"/>
                      </a:lnTo>
                      <a:lnTo>
                        <a:pt x="218" y="87"/>
                      </a:lnTo>
                      <a:lnTo>
                        <a:pt x="218" y="87"/>
                      </a:lnTo>
                      <a:lnTo>
                        <a:pt x="218" y="84"/>
                      </a:lnTo>
                      <a:lnTo>
                        <a:pt x="217" y="81"/>
                      </a:lnTo>
                      <a:lnTo>
                        <a:pt x="216" y="78"/>
                      </a:lnTo>
                      <a:lnTo>
                        <a:pt x="213" y="77"/>
                      </a:lnTo>
                      <a:lnTo>
                        <a:pt x="213" y="77"/>
                      </a:lnTo>
                      <a:lnTo>
                        <a:pt x="206" y="76"/>
                      </a:lnTo>
                      <a:lnTo>
                        <a:pt x="205" y="75"/>
                      </a:lnTo>
                      <a:lnTo>
                        <a:pt x="205" y="72"/>
                      </a:lnTo>
                      <a:lnTo>
                        <a:pt x="205" y="72"/>
                      </a:lnTo>
                      <a:lnTo>
                        <a:pt x="205" y="71"/>
                      </a:lnTo>
                      <a:lnTo>
                        <a:pt x="207" y="71"/>
                      </a:lnTo>
                      <a:lnTo>
                        <a:pt x="211" y="71"/>
                      </a:lnTo>
                      <a:lnTo>
                        <a:pt x="217" y="72"/>
                      </a:lnTo>
                      <a:lnTo>
                        <a:pt x="218" y="71"/>
                      </a:lnTo>
                      <a:lnTo>
                        <a:pt x="220" y="69"/>
                      </a:lnTo>
                      <a:lnTo>
                        <a:pt x="220" y="69"/>
                      </a:lnTo>
                      <a:lnTo>
                        <a:pt x="222" y="65"/>
                      </a:lnTo>
                      <a:lnTo>
                        <a:pt x="225" y="62"/>
                      </a:lnTo>
                      <a:lnTo>
                        <a:pt x="228" y="59"/>
                      </a:lnTo>
                      <a:lnTo>
                        <a:pt x="228" y="57"/>
                      </a:lnTo>
                      <a:lnTo>
                        <a:pt x="226" y="55"/>
                      </a:lnTo>
                      <a:lnTo>
                        <a:pt x="226" y="55"/>
                      </a:lnTo>
                      <a:lnTo>
                        <a:pt x="222" y="47"/>
                      </a:lnTo>
                      <a:lnTo>
                        <a:pt x="220" y="43"/>
                      </a:lnTo>
                      <a:lnTo>
                        <a:pt x="215" y="38"/>
                      </a:lnTo>
                      <a:lnTo>
                        <a:pt x="215" y="38"/>
                      </a:lnTo>
                      <a:lnTo>
                        <a:pt x="206" y="30"/>
                      </a:lnTo>
                      <a:lnTo>
                        <a:pt x="205" y="28"/>
                      </a:lnTo>
                      <a:lnTo>
                        <a:pt x="204" y="24"/>
                      </a:lnTo>
                      <a:lnTo>
                        <a:pt x="204" y="24"/>
                      </a:lnTo>
                      <a:lnTo>
                        <a:pt x="204" y="20"/>
                      </a:lnTo>
                      <a:lnTo>
                        <a:pt x="202" y="18"/>
                      </a:lnTo>
                      <a:lnTo>
                        <a:pt x="200" y="17"/>
                      </a:lnTo>
                      <a:lnTo>
                        <a:pt x="196" y="16"/>
                      </a:lnTo>
                      <a:lnTo>
                        <a:pt x="196" y="16"/>
                      </a:lnTo>
                      <a:lnTo>
                        <a:pt x="191" y="15"/>
                      </a:lnTo>
                      <a:lnTo>
                        <a:pt x="186" y="11"/>
                      </a:lnTo>
                      <a:lnTo>
                        <a:pt x="181" y="7"/>
                      </a:lnTo>
                      <a:lnTo>
                        <a:pt x="180" y="5"/>
                      </a:lnTo>
                      <a:lnTo>
                        <a:pt x="180" y="3"/>
                      </a:lnTo>
                      <a:lnTo>
                        <a:pt x="180" y="3"/>
                      </a:lnTo>
                      <a:lnTo>
                        <a:pt x="182" y="1"/>
                      </a:lnTo>
                      <a:lnTo>
                        <a:pt x="185" y="0"/>
                      </a:lnTo>
                      <a:lnTo>
                        <a:pt x="189" y="1"/>
                      </a:lnTo>
                      <a:lnTo>
                        <a:pt x="193" y="4"/>
                      </a:lnTo>
                      <a:lnTo>
                        <a:pt x="193" y="4"/>
                      </a:lnTo>
                      <a:lnTo>
                        <a:pt x="196" y="9"/>
                      </a:lnTo>
                      <a:lnTo>
                        <a:pt x="199" y="11"/>
                      </a:lnTo>
                      <a:lnTo>
                        <a:pt x="202" y="13"/>
                      </a:lnTo>
                      <a:lnTo>
                        <a:pt x="209" y="14"/>
                      </a:lnTo>
                      <a:lnTo>
                        <a:pt x="209" y="14"/>
                      </a:lnTo>
                      <a:lnTo>
                        <a:pt x="218" y="14"/>
                      </a:lnTo>
                      <a:lnTo>
                        <a:pt x="224" y="16"/>
                      </a:lnTo>
                      <a:lnTo>
                        <a:pt x="230" y="19"/>
                      </a:lnTo>
                      <a:lnTo>
                        <a:pt x="234" y="22"/>
                      </a:lnTo>
                      <a:lnTo>
                        <a:pt x="234" y="22"/>
                      </a:lnTo>
                      <a:lnTo>
                        <a:pt x="238" y="27"/>
                      </a:lnTo>
                      <a:lnTo>
                        <a:pt x="245" y="29"/>
                      </a:lnTo>
                      <a:lnTo>
                        <a:pt x="249" y="28"/>
                      </a:lnTo>
                      <a:lnTo>
                        <a:pt x="252" y="27"/>
                      </a:lnTo>
                      <a:lnTo>
                        <a:pt x="254" y="26"/>
                      </a:lnTo>
                      <a:lnTo>
                        <a:pt x="254" y="26"/>
                      </a:lnTo>
                      <a:lnTo>
                        <a:pt x="259" y="21"/>
                      </a:lnTo>
                      <a:lnTo>
                        <a:pt x="263" y="20"/>
                      </a:lnTo>
                      <a:lnTo>
                        <a:pt x="267" y="20"/>
                      </a:lnTo>
                      <a:lnTo>
                        <a:pt x="271" y="21"/>
                      </a:lnTo>
                      <a:lnTo>
                        <a:pt x="271" y="21"/>
                      </a:lnTo>
                      <a:lnTo>
                        <a:pt x="272" y="22"/>
                      </a:lnTo>
                      <a:lnTo>
                        <a:pt x="273" y="24"/>
                      </a:lnTo>
                      <a:lnTo>
                        <a:pt x="278" y="25"/>
                      </a:lnTo>
                      <a:lnTo>
                        <a:pt x="283" y="26"/>
                      </a:lnTo>
                      <a:lnTo>
                        <a:pt x="286" y="27"/>
                      </a:lnTo>
                      <a:lnTo>
                        <a:pt x="287" y="28"/>
                      </a:lnTo>
                      <a:lnTo>
                        <a:pt x="287" y="28"/>
                      </a:lnTo>
                      <a:lnTo>
                        <a:pt x="289" y="34"/>
                      </a:lnTo>
                      <a:lnTo>
                        <a:pt x="291" y="42"/>
                      </a:lnTo>
                      <a:lnTo>
                        <a:pt x="292" y="49"/>
                      </a:lnTo>
                      <a:lnTo>
                        <a:pt x="291" y="52"/>
                      </a:lnTo>
                      <a:lnTo>
                        <a:pt x="289" y="54"/>
                      </a:lnTo>
                      <a:lnTo>
                        <a:pt x="289" y="54"/>
                      </a:lnTo>
                      <a:lnTo>
                        <a:pt x="285" y="57"/>
                      </a:lnTo>
                      <a:lnTo>
                        <a:pt x="282" y="61"/>
                      </a:lnTo>
                      <a:lnTo>
                        <a:pt x="282" y="63"/>
                      </a:lnTo>
                      <a:lnTo>
                        <a:pt x="283" y="64"/>
                      </a:lnTo>
                      <a:lnTo>
                        <a:pt x="286" y="65"/>
                      </a:lnTo>
                      <a:lnTo>
                        <a:pt x="288" y="67"/>
                      </a:lnTo>
                      <a:lnTo>
                        <a:pt x="288" y="67"/>
                      </a:lnTo>
                      <a:lnTo>
                        <a:pt x="293" y="67"/>
                      </a:lnTo>
                      <a:lnTo>
                        <a:pt x="296" y="69"/>
                      </a:lnTo>
                      <a:lnTo>
                        <a:pt x="299" y="72"/>
                      </a:lnTo>
                      <a:lnTo>
                        <a:pt x="300" y="76"/>
                      </a:lnTo>
                      <a:lnTo>
                        <a:pt x="300" y="76"/>
                      </a:lnTo>
                      <a:lnTo>
                        <a:pt x="300" y="79"/>
                      </a:lnTo>
                      <a:lnTo>
                        <a:pt x="302" y="81"/>
                      </a:lnTo>
                      <a:lnTo>
                        <a:pt x="305" y="81"/>
                      </a:lnTo>
                      <a:lnTo>
                        <a:pt x="307" y="77"/>
                      </a:lnTo>
                      <a:lnTo>
                        <a:pt x="307" y="77"/>
                      </a:lnTo>
                      <a:lnTo>
                        <a:pt x="310" y="75"/>
                      </a:lnTo>
                      <a:lnTo>
                        <a:pt x="314" y="75"/>
                      </a:lnTo>
                      <a:lnTo>
                        <a:pt x="318" y="77"/>
                      </a:lnTo>
                      <a:lnTo>
                        <a:pt x="321" y="79"/>
                      </a:lnTo>
                      <a:lnTo>
                        <a:pt x="321" y="79"/>
                      </a:lnTo>
                      <a:lnTo>
                        <a:pt x="326" y="83"/>
                      </a:lnTo>
                      <a:lnTo>
                        <a:pt x="334" y="85"/>
                      </a:lnTo>
                      <a:lnTo>
                        <a:pt x="342" y="86"/>
                      </a:lnTo>
                      <a:lnTo>
                        <a:pt x="345" y="86"/>
                      </a:lnTo>
                      <a:lnTo>
                        <a:pt x="347" y="84"/>
                      </a:lnTo>
                      <a:lnTo>
                        <a:pt x="347" y="84"/>
                      </a:lnTo>
                      <a:lnTo>
                        <a:pt x="354" y="76"/>
                      </a:lnTo>
                      <a:lnTo>
                        <a:pt x="358" y="74"/>
                      </a:lnTo>
                      <a:lnTo>
                        <a:pt x="362" y="72"/>
                      </a:lnTo>
                      <a:lnTo>
                        <a:pt x="362" y="72"/>
                      </a:lnTo>
                      <a:lnTo>
                        <a:pt x="366" y="70"/>
                      </a:lnTo>
                      <a:lnTo>
                        <a:pt x="372" y="67"/>
                      </a:lnTo>
                      <a:lnTo>
                        <a:pt x="375" y="64"/>
                      </a:lnTo>
                      <a:lnTo>
                        <a:pt x="374" y="65"/>
                      </a:lnTo>
                      <a:lnTo>
                        <a:pt x="374" y="65"/>
                      </a:lnTo>
                      <a:lnTo>
                        <a:pt x="371" y="68"/>
                      </a:lnTo>
                      <a:lnTo>
                        <a:pt x="368" y="70"/>
                      </a:lnTo>
                      <a:lnTo>
                        <a:pt x="366" y="72"/>
                      </a:lnTo>
                      <a:lnTo>
                        <a:pt x="366" y="75"/>
                      </a:lnTo>
                      <a:lnTo>
                        <a:pt x="366" y="75"/>
                      </a:lnTo>
                      <a:lnTo>
                        <a:pt x="366" y="85"/>
                      </a:lnTo>
                      <a:lnTo>
                        <a:pt x="365" y="88"/>
                      </a:lnTo>
                      <a:lnTo>
                        <a:pt x="363" y="90"/>
                      </a:lnTo>
                      <a:lnTo>
                        <a:pt x="363" y="90"/>
                      </a:lnTo>
                      <a:lnTo>
                        <a:pt x="359" y="93"/>
                      </a:lnTo>
                      <a:lnTo>
                        <a:pt x="358" y="96"/>
                      </a:lnTo>
                      <a:lnTo>
                        <a:pt x="357" y="98"/>
                      </a:lnTo>
                      <a:lnTo>
                        <a:pt x="357" y="98"/>
                      </a:lnTo>
                      <a:lnTo>
                        <a:pt x="356" y="101"/>
                      </a:lnTo>
                      <a:lnTo>
                        <a:pt x="353" y="103"/>
                      </a:lnTo>
                      <a:lnTo>
                        <a:pt x="348" y="106"/>
                      </a:lnTo>
                      <a:lnTo>
                        <a:pt x="348" y="106"/>
                      </a:lnTo>
                      <a:lnTo>
                        <a:pt x="347" y="109"/>
                      </a:lnTo>
                      <a:lnTo>
                        <a:pt x="347" y="115"/>
                      </a:lnTo>
                      <a:lnTo>
                        <a:pt x="348" y="124"/>
                      </a:lnTo>
                      <a:lnTo>
                        <a:pt x="348" y="124"/>
                      </a:lnTo>
                      <a:lnTo>
                        <a:pt x="354" y="124"/>
                      </a:lnTo>
                      <a:lnTo>
                        <a:pt x="359" y="124"/>
                      </a:lnTo>
                      <a:lnTo>
                        <a:pt x="360" y="122"/>
                      </a:lnTo>
                      <a:lnTo>
                        <a:pt x="361" y="121"/>
                      </a:lnTo>
                      <a:lnTo>
                        <a:pt x="361" y="121"/>
                      </a:lnTo>
                      <a:lnTo>
                        <a:pt x="362" y="120"/>
                      </a:lnTo>
                      <a:lnTo>
                        <a:pt x="364" y="120"/>
                      </a:lnTo>
                      <a:lnTo>
                        <a:pt x="371" y="121"/>
                      </a:lnTo>
                      <a:lnTo>
                        <a:pt x="377" y="125"/>
                      </a:lnTo>
                      <a:lnTo>
                        <a:pt x="380" y="126"/>
                      </a:lnTo>
                      <a:lnTo>
                        <a:pt x="381" y="127"/>
                      </a:lnTo>
                      <a:lnTo>
                        <a:pt x="381" y="127"/>
                      </a:lnTo>
                      <a:lnTo>
                        <a:pt x="383" y="130"/>
                      </a:lnTo>
                      <a:lnTo>
                        <a:pt x="387" y="132"/>
                      </a:lnTo>
                      <a:lnTo>
                        <a:pt x="389" y="132"/>
                      </a:lnTo>
                      <a:lnTo>
                        <a:pt x="391" y="132"/>
                      </a:lnTo>
                      <a:lnTo>
                        <a:pt x="392" y="131"/>
                      </a:lnTo>
                      <a:lnTo>
                        <a:pt x="393" y="129"/>
                      </a:lnTo>
                      <a:lnTo>
                        <a:pt x="393" y="129"/>
                      </a:lnTo>
                      <a:lnTo>
                        <a:pt x="397" y="124"/>
                      </a:lnTo>
                      <a:lnTo>
                        <a:pt x="403" y="117"/>
                      </a:lnTo>
                      <a:lnTo>
                        <a:pt x="410" y="113"/>
                      </a:lnTo>
                      <a:lnTo>
                        <a:pt x="418" y="110"/>
                      </a:lnTo>
                      <a:lnTo>
                        <a:pt x="418" y="110"/>
                      </a:lnTo>
                      <a:lnTo>
                        <a:pt x="424" y="109"/>
                      </a:lnTo>
                      <a:lnTo>
                        <a:pt x="428" y="106"/>
                      </a:lnTo>
                      <a:lnTo>
                        <a:pt x="432" y="104"/>
                      </a:lnTo>
                      <a:lnTo>
                        <a:pt x="437" y="98"/>
                      </a:lnTo>
                      <a:lnTo>
                        <a:pt x="437" y="98"/>
                      </a:lnTo>
                      <a:lnTo>
                        <a:pt x="440" y="95"/>
                      </a:lnTo>
                      <a:lnTo>
                        <a:pt x="443" y="93"/>
                      </a:lnTo>
                      <a:lnTo>
                        <a:pt x="449" y="92"/>
                      </a:lnTo>
                      <a:lnTo>
                        <a:pt x="454" y="91"/>
                      </a:lnTo>
                      <a:lnTo>
                        <a:pt x="458" y="90"/>
                      </a:lnTo>
                      <a:lnTo>
                        <a:pt x="461" y="87"/>
                      </a:lnTo>
                      <a:lnTo>
                        <a:pt x="461" y="87"/>
                      </a:lnTo>
                      <a:lnTo>
                        <a:pt x="465" y="78"/>
                      </a:lnTo>
                      <a:lnTo>
                        <a:pt x="469" y="71"/>
                      </a:lnTo>
                      <a:lnTo>
                        <a:pt x="473" y="68"/>
                      </a:lnTo>
                      <a:lnTo>
                        <a:pt x="476" y="64"/>
                      </a:lnTo>
                      <a:lnTo>
                        <a:pt x="480" y="63"/>
                      </a:lnTo>
                      <a:lnTo>
                        <a:pt x="486" y="63"/>
                      </a:lnTo>
                      <a:lnTo>
                        <a:pt x="486" y="63"/>
                      </a:lnTo>
                      <a:lnTo>
                        <a:pt x="491" y="64"/>
                      </a:lnTo>
                      <a:lnTo>
                        <a:pt x="495" y="67"/>
                      </a:lnTo>
                      <a:lnTo>
                        <a:pt x="503" y="71"/>
                      </a:lnTo>
                      <a:lnTo>
                        <a:pt x="506" y="73"/>
                      </a:lnTo>
                      <a:lnTo>
                        <a:pt x="509" y="74"/>
                      </a:lnTo>
                      <a:lnTo>
                        <a:pt x="511" y="73"/>
                      </a:lnTo>
                      <a:lnTo>
                        <a:pt x="514" y="72"/>
                      </a:lnTo>
                      <a:lnTo>
                        <a:pt x="514" y="72"/>
                      </a:lnTo>
                      <a:lnTo>
                        <a:pt x="519" y="68"/>
                      </a:lnTo>
                      <a:lnTo>
                        <a:pt x="524" y="62"/>
                      </a:lnTo>
                      <a:lnTo>
                        <a:pt x="526" y="57"/>
                      </a:lnTo>
                      <a:lnTo>
                        <a:pt x="526" y="55"/>
                      </a:lnTo>
                      <a:lnTo>
                        <a:pt x="525" y="53"/>
                      </a:lnTo>
                      <a:lnTo>
                        <a:pt x="525" y="53"/>
                      </a:lnTo>
                      <a:lnTo>
                        <a:pt x="523" y="47"/>
                      </a:lnTo>
                      <a:lnTo>
                        <a:pt x="521" y="43"/>
                      </a:lnTo>
                      <a:lnTo>
                        <a:pt x="521" y="40"/>
                      </a:lnTo>
                      <a:lnTo>
                        <a:pt x="522" y="38"/>
                      </a:lnTo>
                      <a:lnTo>
                        <a:pt x="524" y="36"/>
                      </a:lnTo>
                      <a:lnTo>
                        <a:pt x="524" y="36"/>
                      </a:lnTo>
                      <a:lnTo>
                        <a:pt x="529" y="36"/>
                      </a:lnTo>
                      <a:lnTo>
                        <a:pt x="531" y="38"/>
                      </a:lnTo>
                      <a:lnTo>
                        <a:pt x="533" y="41"/>
                      </a:lnTo>
                      <a:lnTo>
                        <a:pt x="534" y="45"/>
                      </a:lnTo>
                      <a:lnTo>
                        <a:pt x="534" y="45"/>
                      </a:lnTo>
                      <a:lnTo>
                        <a:pt x="534" y="48"/>
                      </a:lnTo>
                      <a:lnTo>
                        <a:pt x="535" y="50"/>
                      </a:lnTo>
                      <a:lnTo>
                        <a:pt x="538" y="52"/>
                      </a:lnTo>
                      <a:lnTo>
                        <a:pt x="542" y="52"/>
                      </a:lnTo>
                      <a:lnTo>
                        <a:pt x="542" y="52"/>
                      </a:lnTo>
                      <a:lnTo>
                        <a:pt x="546" y="53"/>
                      </a:lnTo>
                      <a:lnTo>
                        <a:pt x="547" y="54"/>
                      </a:lnTo>
                      <a:lnTo>
                        <a:pt x="545" y="59"/>
                      </a:lnTo>
                      <a:lnTo>
                        <a:pt x="545" y="59"/>
                      </a:lnTo>
                      <a:lnTo>
                        <a:pt x="546" y="62"/>
                      </a:lnTo>
                      <a:lnTo>
                        <a:pt x="547" y="64"/>
                      </a:lnTo>
                      <a:lnTo>
                        <a:pt x="549" y="67"/>
                      </a:lnTo>
                      <a:lnTo>
                        <a:pt x="549" y="69"/>
                      </a:lnTo>
                      <a:lnTo>
                        <a:pt x="549" y="69"/>
                      </a:lnTo>
                      <a:lnTo>
                        <a:pt x="548" y="70"/>
                      </a:lnTo>
                      <a:lnTo>
                        <a:pt x="546" y="71"/>
                      </a:lnTo>
                      <a:lnTo>
                        <a:pt x="542" y="71"/>
                      </a:lnTo>
                      <a:lnTo>
                        <a:pt x="537" y="71"/>
                      </a:lnTo>
                      <a:lnTo>
                        <a:pt x="535" y="71"/>
                      </a:lnTo>
                      <a:lnTo>
                        <a:pt x="535" y="72"/>
                      </a:lnTo>
                      <a:lnTo>
                        <a:pt x="535" y="72"/>
                      </a:lnTo>
                      <a:lnTo>
                        <a:pt x="535" y="75"/>
                      </a:lnTo>
                      <a:lnTo>
                        <a:pt x="534" y="76"/>
                      </a:lnTo>
                      <a:lnTo>
                        <a:pt x="533" y="77"/>
                      </a:lnTo>
                      <a:lnTo>
                        <a:pt x="533" y="77"/>
                      </a:lnTo>
                      <a:lnTo>
                        <a:pt x="531" y="77"/>
                      </a:lnTo>
                      <a:lnTo>
                        <a:pt x="531" y="79"/>
                      </a:lnTo>
                      <a:lnTo>
                        <a:pt x="531" y="86"/>
                      </a:lnTo>
                      <a:lnTo>
                        <a:pt x="531" y="86"/>
                      </a:lnTo>
                      <a:lnTo>
                        <a:pt x="531" y="96"/>
                      </a:lnTo>
                      <a:lnTo>
                        <a:pt x="531" y="100"/>
                      </a:lnTo>
                      <a:lnTo>
                        <a:pt x="532" y="101"/>
                      </a:lnTo>
                      <a:lnTo>
                        <a:pt x="534" y="102"/>
                      </a:lnTo>
                      <a:lnTo>
                        <a:pt x="534" y="102"/>
                      </a:lnTo>
                      <a:lnTo>
                        <a:pt x="537" y="102"/>
                      </a:lnTo>
                      <a:lnTo>
                        <a:pt x="542" y="102"/>
                      </a:lnTo>
                      <a:lnTo>
                        <a:pt x="546" y="101"/>
                      </a:lnTo>
                      <a:lnTo>
                        <a:pt x="548" y="98"/>
                      </a:lnTo>
                      <a:lnTo>
                        <a:pt x="548" y="98"/>
                      </a:lnTo>
                      <a:lnTo>
                        <a:pt x="550" y="96"/>
                      </a:lnTo>
                      <a:lnTo>
                        <a:pt x="553" y="96"/>
                      </a:lnTo>
                      <a:lnTo>
                        <a:pt x="557" y="98"/>
                      </a:lnTo>
                      <a:lnTo>
                        <a:pt x="559" y="101"/>
                      </a:lnTo>
                      <a:lnTo>
                        <a:pt x="559" y="101"/>
                      </a:lnTo>
                      <a:lnTo>
                        <a:pt x="560" y="109"/>
                      </a:lnTo>
                      <a:lnTo>
                        <a:pt x="562" y="116"/>
                      </a:lnTo>
                      <a:lnTo>
                        <a:pt x="563" y="119"/>
                      </a:lnTo>
                      <a:lnTo>
                        <a:pt x="565" y="122"/>
                      </a:lnTo>
                      <a:lnTo>
                        <a:pt x="568" y="125"/>
                      </a:lnTo>
                      <a:lnTo>
                        <a:pt x="572" y="126"/>
                      </a:lnTo>
                      <a:lnTo>
                        <a:pt x="572" y="126"/>
                      </a:lnTo>
                      <a:lnTo>
                        <a:pt x="579" y="125"/>
                      </a:lnTo>
                      <a:lnTo>
                        <a:pt x="583" y="125"/>
                      </a:lnTo>
                      <a:lnTo>
                        <a:pt x="586" y="125"/>
                      </a:lnTo>
                      <a:lnTo>
                        <a:pt x="587" y="127"/>
                      </a:lnTo>
                      <a:lnTo>
                        <a:pt x="588" y="132"/>
                      </a:lnTo>
                      <a:lnTo>
                        <a:pt x="588" y="132"/>
                      </a:lnTo>
                      <a:lnTo>
                        <a:pt x="590" y="141"/>
                      </a:lnTo>
                      <a:lnTo>
                        <a:pt x="593" y="149"/>
                      </a:lnTo>
                      <a:lnTo>
                        <a:pt x="595" y="158"/>
                      </a:lnTo>
                      <a:lnTo>
                        <a:pt x="595" y="161"/>
                      </a:lnTo>
                      <a:lnTo>
                        <a:pt x="595" y="164"/>
                      </a:lnTo>
                      <a:lnTo>
                        <a:pt x="595" y="164"/>
                      </a:lnTo>
                      <a:lnTo>
                        <a:pt x="595" y="168"/>
                      </a:lnTo>
                      <a:lnTo>
                        <a:pt x="596" y="170"/>
                      </a:lnTo>
                      <a:lnTo>
                        <a:pt x="601" y="176"/>
                      </a:lnTo>
                      <a:lnTo>
                        <a:pt x="603" y="179"/>
                      </a:lnTo>
                      <a:lnTo>
                        <a:pt x="604" y="184"/>
                      </a:lnTo>
                      <a:lnTo>
                        <a:pt x="605" y="189"/>
                      </a:lnTo>
                      <a:lnTo>
                        <a:pt x="604" y="196"/>
                      </a:lnTo>
                      <a:lnTo>
                        <a:pt x="604" y="196"/>
                      </a:lnTo>
                      <a:lnTo>
                        <a:pt x="603" y="202"/>
                      </a:lnTo>
                      <a:lnTo>
                        <a:pt x="601" y="210"/>
                      </a:lnTo>
                      <a:lnTo>
                        <a:pt x="594" y="221"/>
                      </a:lnTo>
                      <a:lnTo>
                        <a:pt x="590" y="232"/>
                      </a:lnTo>
                      <a:lnTo>
                        <a:pt x="589" y="236"/>
                      </a:lnTo>
                      <a:lnTo>
                        <a:pt x="589" y="242"/>
                      </a:lnTo>
                      <a:lnTo>
                        <a:pt x="589" y="242"/>
                      </a:lnTo>
                      <a:lnTo>
                        <a:pt x="591" y="246"/>
                      </a:lnTo>
                      <a:lnTo>
                        <a:pt x="593" y="250"/>
                      </a:lnTo>
                      <a:lnTo>
                        <a:pt x="600" y="259"/>
                      </a:lnTo>
                      <a:lnTo>
                        <a:pt x="607" y="265"/>
                      </a:lnTo>
                      <a:lnTo>
                        <a:pt x="615" y="271"/>
                      </a:lnTo>
                      <a:lnTo>
                        <a:pt x="615" y="271"/>
                      </a:lnTo>
                      <a:lnTo>
                        <a:pt x="618" y="272"/>
                      </a:lnTo>
                      <a:lnTo>
                        <a:pt x="620" y="275"/>
                      </a:lnTo>
                      <a:lnTo>
                        <a:pt x="622" y="277"/>
                      </a:lnTo>
                      <a:lnTo>
                        <a:pt x="623" y="281"/>
                      </a:lnTo>
                      <a:lnTo>
                        <a:pt x="623" y="287"/>
                      </a:lnTo>
                      <a:lnTo>
                        <a:pt x="621" y="296"/>
                      </a:lnTo>
                      <a:lnTo>
                        <a:pt x="621" y="296"/>
                      </a:lnTo>
                      <a:lnTo>
                        <a:pt x="620" y="299"/>
                      </a:lnTo>
                      <a:lnTo>
                        <a:pt x="620" y="302"/>
                      </a:lnTo>
                      <a:lnTo>
                        <a:pt x="621" y="305"/>
                      </a:lnTo>
                      <a:lnTo>
                        <a:pt x="623" y="308"/>
                      </a:lnTo>
                      <a:lnTo>
                        <a:pt x="626" y="316"/>
                      </a:lnTo>
                      <a:lnTo>
                        <a:pt x="629" y="320"/>
                      </a:lnTo>
                      <a:lnTo>
                        <a:pt x="631" y="325"/>
                      </a:lnTo>
                      <a:lnTo>
                        <a:pt x="631" y="325"/>
                      </a:lnTo>
                      <a:lnTo>
                        <a:pt x="633" y="335"/>
                      </a:lnTo>
                      <a:lnTo>
                        <a:pt x="636" y="344"/>
                      </a:lnTo>
                      <a:lnTo>
                        <a:pt x="636" y="347"/>
                      </a:lnTo>
                      <a:lnTo>
                        <a:pt x="636" y="351"/>
                      </a:lnTo>
                      <a:lnTo>
                        <a:pt x="635" y="355"/>
                      </a:lnTo>
                      <a:lnTo>
                        <a:pt x="633" y="359"/>
                      </a:lnTo>
                      <a:lnTo>
                        <a:pt x="633" y="359"/>
                      </a:lnTo>
                      <a:lnTo>
                        <a:pt x="631" y="362"/>
                      </a:lnTo>
                      <a:lnTo>
                        <a:pt x="630" y="365"/>
                      </a:lnTo>
                      <a:lnTo>
                        <a:pt x="630" y="369"/>
                      </a:lnTo>
                      <a:lnTo>
                        <a:pt x="630" y="372"/>
                      </a:lnTo>
                      <a:lnTo>
                        <a:pt x="633" y="379"/>
                      </a:lnTo>
                      <a:lnTo>
                        <a:pt x="638" y="389"/>
                      </a:lnTo>
                      <a:lnTo>
                        <a:pt x="638" y="389"/>
                      </a:lnTo>
                      <a:lnTo>
                        <a:pt x="645" y="400"/>
                      </a:lnTo>
                      <a:lnTo>
                        <a:pt x="653" y="411"/>
                      </a:lnTo>
                      <a:lnTo>
                        <a:pt x="661" y="420"/>
                      </a:lnTo>
                      <a:lnTo>
                        <a:pt x="664" y="426"/>
                      </a:lnTo>
                      <a:lnTo>
                        <a:pt x="665" y="431"/>
                      </a:lnTo>
                      <a:lnTo>
                        <a:pt x="665" y="431"/>
                      </a:lnTo>
                      <a:lnTo>
                        <a:pt x="665" y="444"/>
                      </a:lnTo>
                      <a:lnTo>
                        <a:pt x="664" y="459"/>
                      </a:lnTo>
                      <a:lnTo>
                        <a:pt x="662" y="465"/>
                      </a:lnTo>
                      <a:lnTo>
                        <a:pt x="661" y="471"/>
                      </a:lnTo>
                      <a:lnTo>
                        <a:pt x="659" y="475"/>
                      </a:lnTo>
                      <a:lnTo>
                        <a:pt x="657" y="476"/>
                      </a:lnTo>
                      <a:lnTo>
                        <a:pt x="657" y="476"/>
                      </a:lnTo>
                      <a:lnTo>
                        <a:pt x="652" y="476"/>
                      </a:lnTo>
                      <a:lnTo>
                        <a:pt x="649" y="474"/>
                      </a:lnTo>
                      <a:lnTo>
                        <a:pt x="647" y="472"/>
                      </a:lnTo>
                      <a:lnTo>
                        <a:pt x="646" y="467"/>
                      </a:lnTo>
                      <a:lnTo>
                        <a:pt x="646" y="467"/>
                      </a:lnTo>
                      <a:lnTo>
                        <a:pt x="646" y="464"/>
                      </a:lnTo>
                      <a:lnTo>
                        <a:pt x="645" y="461"/>
                      </a:lnTo>
                      <a:lnTo>
                        <a:pt x="640" y="458"/>
                      </a:lnTo>
                      <a:lnTo>
                        <a:pt x="637" y="456"/>
                      </a:lnTo>
                      <a:lnTo>
                        <a:pt x="635" y="456"/>
                      </a:lnTo>
                      <a:lnTo>
                        <a:pt x="632" y="456"/>
                      </a:lnTo>
                      <a:lnTo>
                        <a:pt x="629" y="457"/>
                      </a:lnTo>
                      <a:lnTo>
                        <a:pt x="629" y="457"/>
                      </a:lnTo>
                      <a:lnTo>
                        <a:pt x="623" y="459"/>
                      </a:lnTo>
                      <a:lnTo>
                        <a:pt x="619" y="462"/>
                      </a:lnTo>
                      <a:lnTo>
                        <a:pt x="616" y="467"/>
                      </a:lnTo>
                      <a:lnTo>
                        <a:pt x="616" y="469"/>
                      </a:lnTo>
                      <a:lnTo>
                        <a:pt x="615" y="472"/>
                      </a:lnTo>
                      <a:lnTo>
                        <a:pt x="615" y="472"/>
                      </a:lnTo>
                      <a:lnTo>
                        <a:pt x="615" y="475"/>
                      </a:lnTo>
                      <a:lnTo>
                        <a:pt x="614" y="477"/>
                      </a:lnTo>
                      <a:lnTo>
                        <a:pt x="611" y="478"/>
                      </a:lnTo>
                      <a:lnTo>
                        <a:pt x="609" y="479"/>
                      </a:lnTo>
                      <a:lnTo>
                        <a:pt x="605" y="482"/>
                      </a:lnTo>
                      <a:lnTo>
                        <a:pt x="602" y="482"/>
                      </a:lnTo>
                      <a:lnTo>
                        <a:pt x="602" y="482"/>
                      </a:lnTo>
                      <a:lnTo>
                        <a:pt x="601" y="483"/>
                      </a:lnTo>
                      <a:lnTo>
                        <a:pt x="600" y="484"/>
                      </a:lnTo>
                      <a:lnTo>
                        <a:pt x="597" y="487"/>
                      </a:lnTo>
                      <a:lnTo>
                        <a:pt x="596" y="488"/>
                      </a:lnTo>
                      <a:lnTo>
                        <a:pt x="594" y="490"/>
                      </a:lnTo>
                      <a:lnTo>
                        <a:pt x="592" y="491"/>
                      </a:lnTo>
                      <a:lnTo>
                        <a:pt x="589" y="491"/>
                      </a:lnTo>
                      <a:lnTo>
                        <a:pt x="589" y="491"/>
                      </a:lnTo>
                      <a:lnTo>
                        <a:pt x="579" y="493"/>
                      </a:lnTo>
                      <a:lnTo>
                        <a:pt x="567" y="497"/>
                      </a:lnTo>
                      <a:lnTo>
                        <a:pt x="557" y="502"/>
                      </a:lnTo>
                      <a:lnTo>
                        <a:pt x="551" y="505"/>
                      </a:lnTo>
                      <a:lnTo>
                        <a:pt x="546" y="510"/>
                      </a:lnTo>
                      <a:lnTo>
                        <a:pt x="546" y="510"/>
                      </a:lnTo>
                      <a:lnTo>
                        <a:pt x="537" y="517"/>
                      </a:lnTo>
                      <a:lnTo>
                        <a:pt x="531" y="521"/>
                      </a:lnTo>
                      <a:lnTo>
                        <a:pt x="526" y="525"/>
                      </a:lnTo>
                      <a:lnTo>
                        <a:pt x="524" y="526"/>
                      </a:lnTo>
                      <a:lnTo>
                        <a:pt x="524" y="529"/>
                      </a:lnTo>
                      <a:lnTo>
                        <a:pt x="524" y="529"/>
                      </a:lnTo>
                      <a:lnTo>
                        <a:pt x="522" y="533"/>
                      </a:lnTo>
                      <a:lnTo>
                        <a:pt x="518" y="536"/>
                      </a:lnTo>
                      <a:lnTo>
                        <a:pt x="512" y="539"/>
                      </a:lnTo>
                      <a:lnTo>
                        <a:pt x="505" y="540"/>
                      </a:lnTo>
                      <a:lnTo>
                        <a:pt x="505" y="540"/>
                      </a:lnTo>
                      <a:lnTo>
                        <a:pt x="487" y="543"/>
                      </a:lnTo>
                      <a:lnTo>
                        <a:pt x="480" y="546"/>
                      </a:lnTo>
                      <a:lnTo>
                        <a:pt x="477" y="547"/>
                      </a:lnTo>
                      <a:lnTo>
                        <a:pt x="476" y="550"/>
                      </a:lnTo>
                      <a:lnTo>
                        <a:pt x="476" y="550"/>
                      </a:lnTo>
                      <a:lnTo>
                        <a:pt x="474" y="555"/>
                      </a:lnTo>
                      <a:lnTo>
                        <a:pt x="472" y="557"/>
                      </a:lnTo>
                      <a:lnTo>
                        <a:pt x="469" y="557"/>
                      </a:lnTo>
                      <a:lnTo>
                        <a:pt x="466" y="556"/>
                      </a:lnTo>
                      <a:lnTo>
                        <a:pt x="466" y="556"/>
                      </a:lnTo>
                      <a:lnTo>
                        <a:pt x="463" y="554"/>
                      </a:lnTo>
                      <a:lnTo>
                        <a:pt x="459" y="553"/>
                      </a:lnTo>
                      <a:lnTo>
                        <a:pt x="454" y="555"/>
                      </a:lnTo>
                      <a:lnTo>
                        <a:pt x="452" y="556"/>
                      </a:lnTo>
                      <a:lnTo>
                        <a:pt x="451" y="558"/>
                      </a:lnTo>
                      <a:lnTo>
                        <a:pt x="451" y="558"/>
                      </a:lnTo>
                      <a:lnTo>
                        <a:pt x="451" y="560"/>
                      </a:lnTo>
                      <a:lnTo>
                        <a:pt x="451" y="563"/>
                      </a:lnTo>
                      <a:lnTo>
                        <a:pt x="456" y="569"/>
                      </a:lnTo>
                      <a:lnTo>
                        <a:pt x="462" y="575"/>
                      </a:lnTo>
                      <a:lnTo>
                        <a:pt x="469" y="578"/>
                      </a:lnTo>
                      <a:lnTo>
                        <a:pt x="469" y="578"/>
                      </a:lnTo>
                      <a:lnTo>
                        <a:pt x="476" y="582"/>
                      </a:lnTo>
                      <a:lnTo>
                        <a:pt x="481" y="586"/>
                      </a:lnTo>
                      <a:lnTo>
                        <a:pt x="483" y="589"/>
                      </a:lnTo>
                      <a:lnTo>
                        <a:pt x="483" y="591"/>
                      </a:lnTo>
                      <a:lnTo>
                        <a:pt x="483" y="594"/>
                      </a:lnTo>
                      <a:lnTo>
                        <a:pt x="482" y="599"/>
                      </a:lnTo>
                      <a:lnTo>
                        <a:pt x="482" y="599"/>
                      </a:lnTo>
                      <a:lnTo>
                        <a:pt x="480" y="607"/>
                      </a:lnTo>
                      <a:lnTo>
                        <a:pt x="479" y="617"/>
                      </a:lnTo>
                      <a:lnTo>
                        <a:pt x="480" y="622"/>
                      </a:lnTo>
                      <a:lnTo>
                        <a:pt x="481" y="627"/>
                      </a:lnTo>
                      <a:lnTo>
                        <a:pt x="482" y="631"/>
                      </a:lnTo>
                      <a:lnTo>
                        <a:pt x="486" y="635"/>
                      </a:lnTo>
                      <a:lnTo>
                        <a:pt x="486" y="635"/>
                      </a:lnTo>
                      <a:lnTo>
                        <a:pt x="493" y="645"/>
                      </a:lnTo>
                      <a:lnTo>
                        <a:pt x="503" y="656"/>
                      </a:lnTo>
                      <a:lnTo>
                        <a:pt x="514" y="667"/>
                      </a:lnTo>
                      <a:lnTo>
                        <a:pt x="524" y="676"/>
                      </a:lnTo>
                      <a:lnTo>
                        <a:pt x="524" y="676"/>
                      </a:lnTo>
                      <a:lnTo>
                        <a:pt x="545" y="696"/>
                      </a:lnTo>
                      <a:lnTo>
                        <a:pt x="557" y="705"/>
                      </a:lnTo>
                      <a:lnTo>
                        <a:pt x="569" y="716"/>
                      </a:lnTo>
                      <a:lnTo>
                        <a:pt x="569" y="716"/>
                      </a:lnTo>
                      <a:lnTo>
                        <a:pt x="576" y="720"/>
                      </a:lnTo>
                      <a:lnTo>
                        <a:pt x="582" y="723"/>
                      </a:lnTo>
                      <a:lnTo>
                        <a:pt x="593" y="727"/>
                      </a:lnTo>
                      <a:lnTo>
                        <a:pt x="596" y="729"/>
                      </a:lnTo>
                      <a:lnTo>
                        <a:pt x="599" y="730"/>
                      </a:lnTo>
                      <a:lnTo>
                        <a:pt x="600" y="733"/>
                      </a:lnTo>
                      <a:lnTo>
                        <a:pt x="597" y="737"/>
                      </a:lnTo>
                      <a:lnTo>
                        <a:pt x="597" y="737"/>
                      </a:lnTo>
                      <a:lnTo>
                        <a:pt x="593" y="745"/>
                      </a:lnTo>
                      <a:lnTo>
                        <a:pt x="589" y="750"/>
                      </a:lnTo>
                      <a:lnTo>
                        <a:pt x="583" y="753"/>
                      </a:lnTo>
                      <a:lnTo>
                        <a:pt x="578" y="755"/>
                      </a:lnTo>
                      <a:lnTo>
                        <a:pt x="578" y="755"/>
                      </a:lnTo>
                      <a:lnTo>
                        <a:pt x="576" y="755"/>
                      </a:lnTo>
                      <a:lnTo>
                        <a:pt x="574" y="756"/>
                      </a:lnTo>
                      <a:lnTo>
                        <a:pt x="572" y="759"/>
                      </a:lnTo>
                      <a:lnTo>
                        <a:pt x="569" y="763"/>
                      </a:lnTo>
                      <a:lnTo>
                        <a:pt x="566" y="770"/>
                      </a:lnTo>
                      <a:lnTo>
                        <a:pt x="566" y="770"/>
                      </a:lnTo>
                      <a:lnTo>
                        <a:pt x="560" y="777"/>
                      </a:lnTo>
                      <a:lnTo>
                        <a:pt x="549" y="787"/>
                      </a:lnTo>
                      <a:lnTo>
                        <a:pt x="536" y="796"/>
                      </a:lnTo>
                      <a:lnTo>
                        <a:pt x="531" y="799"/>
                      </a:lnTo>
                      <a:lnTo>
                        <a:pt x="525" y="800"/>
                      </a:lnTo>
                      <a:lnTo>
                        <a:pt x="525" y="800"/>
                      </a:lnTo>
                      <a:lnTo>
                        <a:pt x="522" y="800"/>
                      </a:lnTo>
                      <a:lnTo>
                        <a:pt x="519" y="802"/>
                      </a:lnTo>
                      <a:lnTo>
                        <a:pt x="517" y="804"/>
                      </a:lnTo>
                      <a:lnTo>
                        <a:pt x="516" y="806"/>
                      </a:lnTo>
                      <a:lnTo>
                        <a:pt x="515" y="812"/>
                      </a:lnTo>
                      <a:lnTo>
                        <a:pt x="515" y="817"/>
                      </a:lnTo>
                      <a:lnTo>
                        <a:pt x="515" y="817"/>
                      </a:lnTo>
                      <a:lnTo>
                        <a:pt x="516" y="822"/>
                      </a:lnTo>
                      <a:lnTo>
                        <a:pt x="519" y="828"/>
                      </a:lnTo>
                      <a:lnTo>
                        <a:pt x="524" y="834"/>
                      </a:lnTo>
                      <a:lnTo>
                        <a:pt x="529" y="839"/>
                      </a:lnTo>
                      <a:lnTo>
                        <a:pt x="529" y="839"/>
                      </a:lnTo>
                      <a:lnTo>
                        <a:pt x="533" y="842"/>
                      </a:lnTo>
                      <a:lnTo>
                        <a:pt x="534" y="844"/>
                      </a:lnTo>
                      <a:lnTo>
                        <a:pt x="534" y="848"/>
                      </a:lnTo>
                      <a:lnTo>
                        <a:pt x="533" y="853"/>
                      </a:lnTo>
                      <a:lnTo>
                        <a:pt x="533" y="853"/>
                      </a:lnTo>
                      <a:lnTo>
                        <a:pt x="531" y="861"/>
                      </a:lnTo>
                      <a:lnTo>
                        <a:pt x="531" y="862"/>
                      </a:lnTo>
                      <a:lnTo>
                        <a:pt x="531" y="863"/>
                      </a:lnTo>
                      <a:lnTo>
                        <a:pt x="535" y="864"/>
                      </a:lnTo>
                      <a:lnTo>
                        <a:pt x="535" y="864"/>
                      </a:lnTo>
                      <a:lnTo>
                        <a:pt x="537" y="865"/>
                      </a:lnTo>
                      <a:lnTo>
                        <a:pt x="539" y="866"/>
                      </a:lnTo>
                      <a:lnTo>
                        <a:pt x="540" y="868"/>
                      </a:lnTo>
                      <a:lnTo>
                        <a:pt x="542" y="870"/>
                      </a:lnTo>
                      <a:lnTo>
                        <a:pt x="542" y="875"/>
                      </a:lnTo>
                      <a:lnTo>
                        <a:pt x="540" y="880"/>
                      </a:lnTo>
                      <a:lnTo>
                        <a:pt x="540" y="880"/>
                      </a:lnTo>
                      <a:lnTo>
                        <a:pt x="540" y="884"/>
                      </a:lnTo>
                      <a:lnTo>
                        <a:pt x="539" y="885"/>
                      </a:lnTo>
                      <a:lnTo>
                        <a:pt x="539" y="885"/>
                      </a:lnTo>
                      <a:lnTo>
                        <a:pt x="537" y="883"/>
                      </a:lnTo>
                      <a:lnTo>
                        <a:pt x="534" y="877"/>
                      </a:lnTo>
                      <a:lnTo>
                        <a:pt x="534" y="877"/>
                      </a:lnTo>
                      <a:lnTo>
                        <a:pt x="531" y="871"/>
                      </a:lnTo>
                      <a:lnTo>
                        <a:pt x="528" y="865"/>
                      </a:lnTo>
                      <a:lnTo>
                        <a:pt x="525" y="863"/>
                      </a:lnTo>
                      <a:lnTo>
                        <a:pt x="523" y="862"/>
                      </a:lnTo>
                      <a:lnTo>
                        <a:pt x="520" y="861"/>
                      </a:lnTo>
                      <a:lnTo>
                        <a:pt x="516" y="861"/>
                      </a:lnTo>
                      <a:lnTo>
                        <a:pt x="516" y="861"/>
                      </a:lnTo>
                      <a:lnTo>
                        <a:pt x="508" y="861"/>
                      </a:lnTo>
                      <a:lnTo>
                        <a:pt x="500" y="863"/>
                      </a:lnTo>
                      <a:lnTo>
                        <a:pt x="491" y="864"/>
                      </a:lnTo>
                      <a:lnTo>
                        <a:pt x="482" y="865"/>
                      </a:lnTo>
                      <a:lnTo>
                        <a:pt x="482" y="865"/>
                      </a:lnTo>
                      <a:lnTo>
                        <a:pt x="479" y="866"/>
                      </a:lnTo>
                      <a:lnTo>
                        <a:pt x="476" y="868"/>
                      </a:lnTo>
                      <a:lnTo>
                        <a:pt x="473" y="871"/>
                      </a:lnTo>
                      <a:lnTo>
                        <a:pt x="469" y="875"/>
                      </a:lnTo>
                      <a:lnTo>
                        <a:pt x="467" y="876"/>
                      </a:lnTo>
                      <a:lnTo>
                        <a:pt x="465" y="876"/>
                      </a:lnTo>
                      <a:lnTo>
                        <a:pt x="465" y="876"/>
                      </a:lnTo>
                      <a:lnTo>
                        <a:pt x="460" y="876"/>
                      </a:lnTo>
                      <a:lnTo>
                        <a:pt x="456" y="875"/>
                      </a:lnTo>
                      <a:lnTo>
                        <a:pt x="450" y="875"/>
                      </a:lnTo>
                      <a:lnTo>
                        <a:pt x="444" y="877"/>
                      </a:lnTo>
                      <a:lnTo>
                        <a:pt x="444" y="877"/>
                      </a:lnTo>
                      <a:lnTo>
                        <a:pt x="419" y="889"/>
                      </a:lnTo>
                      <a:lnTo>
                        <a:pt x="406" y="894"/>
                      </a:lnTo>
                      <a:lnTo>
                        <a:pt x="402" y="897"/>
                      </a:lnTo>
                      <a:lnTo>
                        <a:pt x="397" y="898"/>
                      </a:lnTo>
                      <a:lnTo>
                        <a:pt x="397" y="898"/>
                      </a:lnTo>
                      <a:lnTo>
                        <a:pt x="390" y="897"/>
                      </a:lnTo>
                      <a:lnTo>
                        <a:pt x="383" y="896"/>
                      </a:lnTo>
                      <a:lnTo>
                        <a:pt x="368" y="890"/>
                      </a:lnTo>
                      <a:lnTo>
                        <a:pt x="368" y="890"/>
                      </a:lnTo>
                      <a:lnTo>
                        <a:pt x="360" y="886"/>
                      </a:lnTo>
                      <a:lnTo>
                        <a:pt x="349" y="882"/>
                      </a:lnTo>
                      <a:lnTo>
                        <a:pt x="344" y="880"/>
                      </a:lnTo>
                      <a:lnTo>
                        <a:pt x="339" y="880"/>
                      </a:lnTo>
                      <a:lnTo>
                        <a:pt x="335" y="882"/>
                      </a:lnTo>
                      <a:lnTo>
                        <a:pt x="333" y="885"/>
                      </a:lnTo>
                      <a:lnTo>
                        <a:pt x="333" y="885"/>
                      </a:lnTo>
                      <a:lnTo>
                        <a:pt x="330" y="893"/>
                      </a:lnTo>
                      <a:lnTo>
                        <a:pt x="326" y="901"/>
                      </a:lnTo>
                      <a:lnTo>
                        <a:pt x="325" y="904"/>
                      </a:lnTo>
                      <a:lnTo>
                        <a:pt x="324" y="906"/>
                      </a:lnTo>
                      <a:lnTo>
                        <a:pt x="322" y="908"/>
                      </a:lnTo>
                      <a:lnTo>
                        <a:pt x="320" y="907"/>
                      </a:lnTo>
                      <a:lnTo>
                        <a:pt x="320" y="907"/>
                      </a:lnTo>
                      <a:lnTo>
                        <a:pt x="315" y="906"/>
                      </a:lnTo>
                      <a:lnTo>
                        <a:pt x="310" y="903"/>
                      </a:lnTo>
                      <a:lnTo>
                        <a:pt x="306" y="900"/>
                      </a:lnTo>
                      <a:lnTo>
                        <a:pt x="305" y="898"/>
                      </a:lnTo>
                      <a:lnTo>
                        <a:pt x="305" y="894"/>
                      </a:lnTo>
                      <a:lnTo>
                        <a:pt x="305" y="894"/>
                      </a:lnTo>
                      <a:lnTo>
                        <a:pt x="303" y="888"/>
                      </a:lnTo>
                      <a:lnTo>
                        <a:pt x="300" y="883"/>
                      </a:lnTo>
                      <a:lnTo>
                        <a:pt x="295" y="879"/>
                      </a:lnTo>
                      <a:lnTo>
                        <a:pt x="289" y="878"/>
                      </a:lnTo>
                      <a:lnTo>
                        <a:pt x="289" y="878"/>
                      </a:lnTo>
                      <a:lnTo>
                        <a:pt x="287" y="878"/>
                      </a:lnTo>
                      <a:lnTo>
                        <a:pt x="285" y="879"/>
                      </a:lnTo>
                      <a:lnTo>
                        <a:pt x="281" y="882"/>
                      </a:lnTo>
                      <a:lnTo>
                        <a:pt x="279" y="884"/>
                      </a:lnTo>
                      <a:lnTo>
                        <a:pt x="277" y="884"/>
                      </a:lnTo>
                      <a:lnTo>
                        <a:pt x="275" y="884"/>
                      </a:lnTo>
                      <a:lnTo>
                        <a:pt x="275" y="884"/>
                      </a:lnTo>
                      <a:lnTo>
                        <a:pt x="273" y="884"/>
                      </a:lnTo>
                      <a:lnTo>
                        <a:pt x="271" y="883"/>
                      </a:lnTo>
                      <a:lnTo>
                        <a:pt x="268" y="879"/>
                      </a:lnTo>
                      <a:lnTo>
                        <a:pt x="265" y="876"/>
                      </a:lnTo>
                      <a:lnTo>
                        <a:pt x="263" y="874"/>
                      </a:lnTo>
                      <a:lnTo>
                        <a:pt x="260" y="874"/>
                      </a:lnTo>
                      <a:lnTo>
                        <a:pt x="260" y="874"/>
                      </a:lnTo>
                      <a:lnTo>
                        <a:pt x="238" y="873"/>
                      </a:lnTo>
                      <a:lnTo>
                        <a:pt x="225" y="871"/>
                      </a:lnTo>
                      <a:lnTo>
                        <a:pt x="219" y="870"/>
                      </a:lnTo>
                      <a:lnTo>
                        <a:pt x="215" y="868"/>
                      </a:lnTo>
                      <a:lnTo>
                        <a:pt x="215" y="868"/>
                      </a:lnTo>
                      <a:lnTo>
                        <a:pt x="205" y="861"/>
                      </a:lnTo>
                      <a:lnTo>
                        <a:pt x="195" y="857"/>
                      </a:lnTo>
                      <a:lnTo>
                        <a:pt x="187" y="855"/>
                      </a:lnTo>
                      <a:lnTo>
                        <a:pt x="182" y="854"/>
                      </a:lnTo>
                      <a:lnTo>
                        <a:pt x="179" y="854"/>
                      </a:lnTo>
                      <a:lnTo>
                        <a:pt x="179" y="854"/>
                      </a:lnTo>
                      <a:lnTo>
                        <a:pt x="175" y="855"/>
                      </a:lnTo>
                      <a:lnTo>
                        <a:pt x="173" y="857"/>
                      </a:lnTo>
                      <a:lnTo>
                        <a:pt x="172" y="860"/>
                      </a:lnTo>
                      <a:lnTo>
                        <a:pt x="173" y="865"/>
                      </a:lnTo>
                      <a:lnTo>
                        <a:pt x="173" y="865"/>
                      </a:lnTo>
                      <a:lnTo>
                        <a:pt x="173" y="871"/>
                      </a:lnTo>
                      <a:lnTo>
                        <a:pt x="173" y="874"/>
                      </a:lnTo>
                      <a:lnTo>
                        <a:pt x="173" y="875"/>
                      </a:lnTo>
                      <a:lnTo>
                        <a:pt x="172" y="876"/>
                      </a:lnTo>
                      <a:lnTo>
                        <a:pt x="166" y="876"/>
                      </a:lnTo>
                      <a:lnTo>
                        <a:pt x="166" y="876"/>
                      </a:lnTo>
                      <a:lnTo>
                        <a:pt x="132" y="876"/>
                      </a:lnTo>
                      <a:lnTo>
                        <a:pt x="115" y="874"/>
                      </a:lnTo>
                      <a:lnTo>
                        <a:pt x="109" y="873"/>
                      </a:lnTo>
                      <a:lnTo>
                        <a:pt x="108" y="872"/>
                      </a:lnTo>
                      <a:lnTo>
                        <a:pt x="108" y="871"/>
                      </a:lnTo>
                      <a:lnTo>
                        <a:pt x="108" y="871"/>
                      </a:lnTo>
                      <a:lnTo>
                        <a:pt x="109" y="862"/>
                      </a:lnTo>
                      <a:lnTo>
                        <a:pt x="111" y="850"/>
                      </a:lnTo>
                      <a:lnTo>
                        <a:pt x="113" y="837"/>
                      </a:lnTo>
                      <a:lnTo>
                        <a:pt x="113" y="826"/>
                      </a:lnTo>
                      <a:lnTo>
                        <a:pt x="113" y="826"/>
                      </a:lnTo>
                      <a:lnTo>
                        <a:pt x="114" y="817"/>
                      </a:lnTo>
                      <a:lnTo>
                        <a:pt x="115" y="807"/>
                      </a:lnTo>
                      <a:lnTo>
                        <a:pt x="118" y="800"/>
                      </a:lnTo>
                      <a:lnTo>
                        <a:pt x="122" y="793"/>
                      </a:lnTo>
                      <a:lnTo>
                        <a:pt x="122" y="793"/>
                      </a:lnTo>
                      <a:lnTo>
                        <a:pt x="123" y="791"/>
                      </a:lnTo>
                      <a:lnTo>
                        <a:pt x="123" y="788"/>
                      </a:lnTo>
                      <a:lnTo>
                        <a:pt x="121" y="782"/>
                      </a:lnTo>
                      <a:lnTo>
                        <a:pt x="121" y="777"/>
                      </a:lnTo>
                      <a:lnTo>
                        <a:pt x="121" y="773"/>
                      </a:lnTo>
                      <a:lnTo>
                        <a:pt x="123" y="769"/>
                      </a:lnTo>
                      <a:lnTo>
                        <a:pt x="127" y="763"/>
                      </a:lnTo>
                      <a:lnTo>
                        <a:pt x="127" y="763"/>
                      </a:lnTo>
                      <a:lnTo>
                        <a:pt x="143" y="745"/>
                      </a:lnTo>
                      <a:lnTo>
                        <a:pt x="148" y="737"/>
                      </a:lnTo>
                      <a:lnTo>
                        <a:pt x="150" y="733"/>
                      </a:lnTo>
                      <a:lnTo>
                        <a:pt x="151" y="730"/>
                      </a:lnTo>
                      <a:lnTo>
                        <a:pt x="151" y="730"/>
                      </a:lnTo>
                      <a:lnTo>
                        <a:pt x="152" y="727"/>
                      </a:lnTo>
                      <a:lnTo>
                        <a:pt x="153" y="726"/>
                      </a:lnTo>
                      <a:lnTo>
                        <a:pt x="158" y="725"/>
                      </a:lnTo>
                      <a:lnTo>
                        <a:pt x="161" y="722"/>
                      </a:lnTo>
                      <a:lnTo>
                        <a:pt x="162" y="721"/>
                      </a:lnTo>
                      <a:lnTo>
                        <a:pt x="162" y="718"/>
                      </a:lnTo>
                      <a:lnTo>
                        <a:pt x="162" y="718"/>
                      </a:lnTo>
                      <a:lnTo>
                        <a:pt x="161" y="713"/>
                      </a:lnTo>
                      <a:lnTo>
                        <a:pt x="160" y="711"/>
                      </a:lnTo>
                      <a:lnTo>
                        <a:pt x="159" y="708"/>
                      </a:lnTo>
                      <a:lnTo>
                        <a:pt x="152" y="706"/>
                      </a:lnTo>
                      <a:lnTo>
                        <a:pt x="142" y="705"/>
                      </a:lnTo>
                      <a:lnTo>
                        <a:pt x="142" y="705"/>
                      </a:lnTo>
                      <a:lnTo>
                        <a:pt x="135" y="704"/>
                      </a:lnTo>
                      <a:lnTo>
                        <a:pt x="130" y="704"/>
                      </a:lnTo>
                      <a:lnTo>
                        <a:pt x="120" y="705"/>
                      </a:lnTo>
                      <a:lnTo>
                        <a:pt x="117" y="705"/>
                      </a:lnTo>
                      <a:lnTo>
                        <a:pt x="114" y="705"/>
                      </a:lnTo>
                      <a:lnTo>
                        <a:pt x="111" y="704"/>
                      </a:lnTo>
                      <a:lnTo>
                        <a:pt x="110" y="702"/>
                      </a:lnTo>
                      <a:lnTo>
                        <a:pt x="110" y="702"/>
                      </a:lnTo>
                      <a:lnTo>
                        <a:pt x="108" y="697"/>
                      </a:lnTo>
                      <a:lnTo>
                        <a:pt x="106" y="692"/>
                      </a:lnTo>
                      <a:lnTo>
                        <a:pt x="104" y="690"/>
                      </a:lnTo>
                      <a:lnTo>
                        <a:pt x="101" y="689"/>
                      </a:lnTo>
                      <a:lnTo>
                        <a:pt x="93" y="689"/>
                      </a:lnTo>
                      <a:lnTo>
                        <a:pt x="93" y="689"/>
                      </a:lnTo>
                      <a:lnTo>
                        <a:pt x="85" y="690"/>
                      </a:lnTo>
                      <a:lnTo>
                        <a:pt x="77" y="692"/>
                      </a:lnTo>
                      <a:lnTo>
                        <a:pt x="74" y="692"/>
                      </a:lnTo>
                      <a:lnTo>
                        <a:pt x="72" y="692"/>
                      </a:lnTo>
                      <a:lnTo>
                        <a:pt x="70" y="690"/>
                      </a:lnTo>
                      <a:lnTo>
                        <a:pt x="68" y="688"/>
                      </a:lnTo>
                      <a:lnTo>
                        <a:pt x="68" y="688"/>
                      </a:lnTo>
                      <a:lnTo>
                        <a:pt x="67" y="683"/>
                      </a:lnTo>
                      <a:lnTo>
                        <a:pt x="65" y="680"/>
                      </a:lnTo>
                      <a:lnTo>
                        <a:pt x="64" y="679"/>
                      </a:lnTo>
                      <a:lnTo>
                        <a:pt x="62" y="679"/>
                      </a:lnTo>
                      <a:lnTo>
                        <a:pt x="59" y="683"/>
                      </a:lnTo>
                      <a:lnTo>
                        <a:pt x="59" y="683"/>
                      </a:lnTo>
                      <a:lnTo>
                        <a:pt x="54" y="687"/>
                      </a:lnTo>
                      <a:lnTo>
                        <a:pt x="50" y="688"/>
                      </a:lnTo>
                      <a:lnTo>
                        <a:pt x="49" y="688"/>
                      </a:lnTo>
                      <a:lnTo>
                        <a:pt x="48" y="688"/>
                      </a:lnTo>
                      <a:lnTo>
                        <a:pt x="47" y="686"/>
                      </a:lnTo>
                      <a:lnTo>
                        <a:pt x="47" y="684"/>
                      </a:lnTo>
                      <a:lnTo>
                        <a:pt x="47" y="684"/>
                      </a:lnTo>
                      <a:lnTo>
                        <a:pt x="47" y="676"/>
                      </a:lnTo>
                      <a:lnTo>
                        <a:pt x="46" y="669"/>
                      </a:lnTo>
                      <a:lnTo>
                        <a:pt x="44" y="664"/>
                      </a:lnTo>
                      <a:lnTo>
                        <a:pt x="43" y="661"/>
                      </a:lnTo>
                      <a:lnTo>
                        <a:pt x="39" y="659"/>
                      </a:lnTo>
                      <a:lnTo>
                        <a:pt x="35" y="657"/>
                      </a:lnTo>
                      <a:lnTo>
                        <a:pt x="35" y="657"/>
                      </a:lnTo>
                      <a:lnTo>
                        <a:pt x="28" y="653"/>
                      </a:lnTo>
                      <a:lnTo>
                        <a:pt x="22" y="649"/>
                      </a:lnTo>
                      <a:lnTo>
                        <a:pt x="21" y="647"/>
                      </a:lnTo>
                      <a:lnTo>
                        <a:pt x="21" y="645"/>
                      </a:lnTo>
                      <a:lnTo>
                        <a:pt x="21" y="643"/>
                      </a:lnTo>
                      <a:lnTo>
                        <a:pt x="22" y="640"/>
                      </a:lnTo>
                      <a:lnTo>
                        <a:pt x="22" y="640"/>
                      </a:lnTo>
                      <a:lnTo>
                        <a:pt x="25" y="634"/>
                      </a:lnTo>
                      <a:lnTo>
                        <a:pt x="29" y="629"/>
                      </a:lnTo>
                      <a:lnTo>
                        <a:pt x="31" y="622"/>
                      </a:lnTo>
                      <a:lnTo>
                        <a:pt x="31" y="615"/>
                      </a:lnTo>
                      <a:lnTo>
                        <a:pt x="31" y="615"/>
                      </a:lnTo>
                      <a:lnTo>
                        <a:pt x="30" y="610"/>
                      </a:lnTo>
                      <a:lnTo>
                        <a:pt x="28" y="605"/>
                      </a:lnTo>
                      <a:lnTo>
                        <a:pt x="23" y="603"/>
                      </a:lnTo>
                      <a:lnTo>
                        <a:pt x="17" y="601"/>
                      </a:lnTo>
                      <a:lnTo>
                        <a:pt x="17" y="601"/>
                      </a:lnTo>
                      <a:lnTo>
                        <a:pt x="14" y="600"/>
                      </a:lnTo>
                      <a:lnTo>
                        <a:pt x="10" y="599"/>
                      </a:lnTo>
                      <a:lnTo>
                        <a:pt x="7" y="597"/>
                      </a:lnTo>
                      <a:lnTo>
                        <a:pt x="5" y="593"/>
                      </a:lnTo>
                      <a:lnTo>
                        <a:pt x="4" y="590"/>
                      </a:lnTo>
                      <a:lnTo>
                        <a:pt x="3" y="587"/>
                      </a:lnTo>
                      <a:lnTo>
                        <a:pt x="3" y="584"/>
                      </a:lnTo>
                      <a:lnTo>
                        <a:pt x="3" y="579"/>
                      </a:lnTo>
                      <a:lnTo>
                        <a:pt x="3" y="579"/>
                      </a:lnTo>
                      <a:lnTo>
                        <a:pt x="5" y="573"/>
                      </a:lnTo>
                      <a:lnTo>
                        <a:pt x="8" y="568"/>
                      </a:lnTo>
                      <a:lnTo>
                        <a:pt x="14" y="563"/>
                      </a:lnTo>
                      <a:lnTo>
                        <a:pt x="19" y="559"/>
                      </a:lnTo>
                      <a:lnTo>
                        <a:pt x="19" y="559"/>
                      </a:lnTo>
                      <a:lnTo>
                        <a:pt x="23" y="554"/>
                      </a:lnTo>
                      <a:lnTo>
                        <a:pt x="24" y="550"/>
                      </a:lnTo>
                      <a:lnTo>
                        <a:pt x="24" y="548"/>
                      </a:lnTo>
                      <a:lnTo>
                        <a:pt x="24" y="541"/>
                      </a:lnTo>
                      <a:lnTo>
                        <a:pt x="21" y="531"/>
                      </a:lnTo>
                      <a:lnTo>
                        <a:pt x="21" y="531"/>
                      </a:lnTo>
                      <a:lnTo>
                        <a:pt x="16" y="516"/>
                      </a:lnTo>
                      <a:lnTo>
                        <a:pt x="9" y="499"/>
                      </a:lnTo>
                      <a:lnTo>
                        <a:pt x="3" y="482"/>
                      </a:lnTo>
                      <a:lnTo>
                        <a:pt x="1" y="475"/>
                      </a:lnTo>
                      <a:lnTo>
                        <a:pt x="0" y="471"/>
                      </a:lnTo>
                      <a:lnTo>
                        <a:pt x="0" y="471"/>
                      </a:lnTo>
                      <a:lnTo>
                        <a:pt x="1" y="469"/>
                      </a:lnTo>
                      <a:lnTo>
                        <a:pt x="2" y="467"/>
                      </a:lnTo>
                      <a:lnTo>
                        <a:pt x="6" y="464"/>
                      </a:lnTo>
                      <a:lnTo>
                        <a:pt x="7" y="464"/>
                      </a:lnTo>
                      <a:lnTo>
                        <a:pt x="9" y="462"/>
                      </a:lnTo>
                      <a:lnTo>
                        <a:pt x="10" y="460"/>
                      </a:lnTo>
                      <a:lnTo>
                        <a:pt x="11" y="457"/>
                      </a:lnTo>
                      <a:lnTo>
                        <a:pt x="11" y="457"/>
                      </a:lnTo>
                      <a:lnTo>
                        <a:pt x="11" y="453"/>
                      </a:lnTo>
                      <a:lnTo>
                        <a:pt x="14" y="446"/>
                      </a:lnTo>
                      <a:lnTo>
                        <a:pt x="17" y="433"/>
                      </a:lnTo>
                      <a:lnTo>
                        <a:pt x="19" y="426"/>
                      </a:lnTo>
                      <a:lnTo>
                        <a:pt x="20" y="419"/>
                      </a:lnTo>
                      <a:lnTo>
                        <a:pt x="20" y="413"/>
                      </a:lnTo>
                      <a:lnTo>
                        <a:pt x="18" y="407"/>
                      </a:lnTo>
                      <a:lnTo>
                        <a:pt x="18" y="407"/>
                      </a:lnTo>
                      <a:lnTo>
                        <a:pt x="10" y="392"/>
                      </a:lnTo>
                      <a:lnTo>
                        <a:pt x="9" y="387"/>
                      </a:lnTo>
                      <a:lnTo>
                        <a:pt x="9" y="385"/>
                      </a:lnTo>
                      <a:lnTo>
                        <a:pt x="10" y="383"/>
                      </a:lnTo>
                      <a:lnTo>
                        <a:pt x="10" y="383"/>
                      </a:lnTo>
                      <a:lnTo>
                        <a:pt x="11" y="381"/>
                      </a:lnTo>
                      <a:lnTo>
                        <a:pt x="15" y="378"/>
                      </a:lnTo>
                      <a:lnTo>
                        <a:pt x="23" y="376"/>
                      </a:lnTo>
                      <a:lnTo>
                        <a:pt x="45" y="374"/>
                      </a:lnTo>
                      <a:lnTo>
                        <a:pt x="45" y="374"/>
                      </a:lnTo>
                      <a:lnTo>
                        <a:pt x="50" y="373"/>
                      </a:lnTo>
                      <a:lnTo>
                        <a:pt x="56" y="370"/>
                      </a:lnTo>
                      <a:lnTo>
                        <a:pt x="60" y="367"/>
                      </a:lnTo>
                      <a:lnTo>
                        <a:pt x="63" y="362"/>
                      </a:lnTo>
                      <a:lnTo>
                        <a:pt x="66" y="358"/>
                      </a:lnTo>
                      <a:lnTo>
                        <a:pt x="67" y="355"/>
                      </a:lnTo>
                      <a:lnTo>
                        <a:pt x="67" y="350"/>
                      </a:lnTo>
                      <a:lnTo>
                        <a:pt x="66" y="347"/>
                      </a:lnTo>
                      <a:lnTo>
                        <a:pt x="66" y="347"/>
                      </a:lnTo>
                      <a:lnTo>
                        <a:pt x="64" y="344"/>
                      </a:lnTo>
                      <a:lnTo>
                        <a:pt x="64" y="341"/>
                      </a:lnTo>
                      <a:lnTo>
                        <a:pt x="64" y="339"/>
                      </a:lnTo>
                      <a:lnTo>
                        <a:pt x="66" y="336"/>
                      </a:lnTo>
                      <a:lnTo>
                        <a:pt x="72" y="332"/>
                      </a:lnTo>
                      <a:lnTo>
                        <a:pt x="78" y="329"/>
                      </a:lnTo>
                      <a:lnTo>
                        <a:pt x="78" y="329"/>
                      </a:lnTo>
                      <a:lnTo>
                        <a:pt x="80" y="327"/>
                      </a:lnTo>
                      <a:lnTo>
                        <a:pt x="82" y="325"/>
                      </a:lnTo>
                      <a:lnTo>
                        <a:pt x="83" y="320"/>
                      </a:lnTo>
                      <a:lnTo>
                        <a:pt x="83" y="316"/>
                      </a:lnTo>
                      <a:lnTo>
                        <a:pt x="82" y="313"/>
                      </a:lnTo>
                      <a:lnTo>
                        <a:pt x="81" y="308"/>
                      </a:lnTo>
                      <a:lnTo>
                        <a:pt x="78" y="304"/>
                      </a:lnTo>
                      <a:lnTo>
                        <a:pt x="75" y="302"/>
                      </a:lnTo>
                      <a:lnTo>
                        <a:pt x="75" y="302"/>
                      </a:lnTo>
                      <a:lnTo>
                        <a:pt x="72" y="299"/>
                      </a:lnTo>
                      <a:lnTo>
                        <a:pt x="68" y="296"/>
                      </a:lnTo>
                      <a:lnTo>
                        <a:pt x="66" y="293"/>
                      </a:lnTo>
                      <a:lnTo>
                        <a:pt x="65" y="290"/>
                      </a:lnTo>
                      <a:lnTo>
                        <a:pt x="66" y="287"/>
                      </a:lnTo>
                      <a:lnTo>
                        <a:pt x="67" y="285"/>
                      </a:lnTo>
                      <a:lnTo>
                        <a:pt x="70" y="282"/>
                      </a:lnTo>
                      <a:lnTo>
                        <a:pt x="73" y="279"/>
                      </a:lnTo>
                      <a:lnTo>
                        <a:pt x="73" y="279"/>
                      </a:lnTo>
                      <a:lnTo>
                        <a:pt x="80" y="275"/>
                      </a:lnTo>
                      <a:lnTo>
                        <a:pt x="86" y="270"/>
                      </a:lnTo>
                      <a:lnTo>
                        <a:pt x="88" y="263"/>
                      </a:lnTo>
                      <a:lnTo>
                        <a:pt x="90" y="256"/>
                      </a:lnTo>
                      <a:lnTo>
                        <a:pt x="90" y="256"/>
                      </a:lnTo>
                      <a:lnTo>
                        <a:pt x="90" y="251"/>
                      </a:lnTo>
                      <a:lnTo>
                        <a:pt x="92" y="248"/>
                      </a:lnTo>
                      <a:lnTo>
                        <a:pt x="96" y="241"/>
                      </a:lnTo>
                      <a:lnTo>
                        <a:pt x="102" y="233"/>
                      </a:lnTo>
                      <a:lnTo>
                        <a:pt x="104" y="229"/>
                      </a:lnTo>
                      <a:lnTo>
                        <a:pt x="105" y="225"/>
                      </a:lnTo>
                      <a:lnTo>
                        <a:pt x="105" y="225"/>
                      </a:lnTo>
                      <a:lnTo>
                        <a:pt x="105" y="217"/>
                      </a:lnTo>
                      <a:lnTo>
                        <a:pt x="103" y="210"/>
                      </a:lnTo>
                      <a:lnTo>
                        <a:pt x="101" y="203"/>
                      </a:lnTo>
                      <a:lnTo>
                        <a:pt x="97" y="199"/>
                      </a:lnTo>
                      <a:lnTo>
                        <a:pt x="97" y="199"/>
                      </a:lnTo>
                      <a:lnTo>
                        <a:pt x="95" y="197"/>
                      </a:lnTo>
                      <a:lnTo>
                        <a:pt x="93" y="192"/>
                      </a:lnTo>
                      <a:lnTo>
                        <a:pt x="91" y="188"/>
                      </a:lnTo>
                      <a:lnTo>
                        <a:pt x="90" y="183"/>
                      </a:lnTo>
                      <a:lnTo>
                        <a:pt x="90" y="178"/>
                      </a:lnTo>
                      <a:lnTo>
                        <a:pt x="91" y="173"/>
                      </a:lnTo>
                      <a:lnTo>
                        <a:pt x="94" y="169"/>
                      </a:lnTo>
                      <a:lnTo>
                        <a:pt x="99" y="165"/>
                      </a:lnTo>
                      <a:lnTo>
                        <a:pt x="99" y="165"/>
                      </a:lnTo>
                      <a:lnTo>
                        <a:pt x="105" y="162"/>
                      </a:lnTo>
                      <a:lnTo>
                        <a:pt x="113" y="159"/>
                      </a:lnTo>
                      <a:lnTo>
                        <a:pt x="121" y="157"/>
                      </a:lnTo>
                      <a:lnTo>
                        <a:pt x="131" y="156"/>
                      </a:lnTo>
                      <a:lnTo>
                        <a:pt x="138" y="156"/>
                      </a:lnTo>
                      <a:lnTo>
                        <a:pt x="146" y="157"/>
                      </a:lnTo>
                      <a:lnTo>
                        <a:pt x="150" y="159"/>
                      </a:lnTo>
                      <a:lnTo>
                        <a:pt x="152" y="160"/>
                      </a:lnTo>
                      <a:lnTo>
                        <a:pt x="152" y="162"/>
                      </a:lnTo>
                      <a:lnTo>
                        <a:pt x="152" y="162"/>
                      </a:lnTo>
                      <a:lnTo>
                        <a:pt x="154" y="172"/>
                      </a:lnTo>
                      <a:lnTo>
                        <a:pt x="158" y="181"/>
                      </a:lnTo>
                      <a:lnTo>
                        <a:pt x="161" y="184"/>
                      </a:lnTo>
                      <a:lnTo>
                        <a:pt x="163" y="187"/>
                      </a:lnTo>
                      <a:lnTo>
                        <a:pt x="166" y="189"/>
                      </a:lnTo>
                      <a:lnTo>
                        <a:pt x="170" y="189"/>
                      </a:lnTo>
                      <a:lnTo>
                        <a:pt x="170" y="189"/>
                      </a:lnTo>
                      <a:lnTo>
                        <a:pt x="175" y="188"/>
                      </a:lnTo>
                      <a:lnTo>
                        <a:pt x="178" y="187"/>
                      </a:lnTo>
                      <a:lnTo>
                        <a:pt x="179" y="186"/>
                      </a:lnTo>
                      <a:lnTo>
                        <a:pt x="180" y="185"/>
                      </a:lnTo>
                      <a:lnTo>
                        <a:pt x="179" y="179"/>
                      </a:lnTo>
                      <a:lnTo>
                        <a:pt x="179" y="179"/>
                      </a:lnTo>
                      <a:lnTo>
                        <a:pt x="178" y="175"/>
                      </a:lnTo>
                      <a:lnTo>
                        <a:pt x="179" y="172"/>
                      </a:lnTo>
                      <a:lnTo>
                        <a:pt x="180" y="172"/>
                      </a:lnTo>
                      <a:lnTo>
                        <a:pt x="181" y="173"/>
                      </a:lnTo>
                      <a:lnTo>
                        <a:pt x="183" y="177"/>
                      </a:lnTo>
                      <a:lnTo>
                        <a:pt x="183" y="177"/>
                      </a:lnTo>
                      <a:lnTo>
                        <a:pt x="188" y="188"/>
                      </a:lnTo>
                      <a:lnTo>
                        <a:pt x="190" y="190"/>
                      </a:lnTo>
                      <a:lnTo>
                        <a:pt x="190" y="189"/>
                      </a:lnTo>
                      <a:lnTo>
                        <a:pt x="191" y="188"/>
                      </a:lnTo>
                      <a:lnTo>
                        <a:pt x="191" y="188"/>
                      </a:lnTo>
                      <a:lnTo>
                        <a:pt x="192" y="184"/>
                      </a:lnTo>
                      <a:lnTo>
                        <a:pt x="193" y="178"/>
                      </a:lnTo>
                      <a:lnTo>
                        <a:pt x="194" y="174"/>
                      </a:lnTo>
                      <a:lnTo>
                        <a:pt x="195" y="173"/>
                      </a:lnTo>
                      <a:lnTo>
                        <a:pt x="197" y="172"/>
                      </a:lnTo>
                      <a:lnTo>
                        <a:pt x="197" y="172"/>
                      </a:lnTo>
                      <a:lnTo>
                        <a:pt x="199" y="170"/>
                      </a:lnTo>
                      <a:lnTo>
                        <a:pt x="200" y="165"/>
                      </a:lnTo>
                      <a:lnTo>
                        <a:pt x="200" y="156"/>
                      </a:lnTo>
                      <a:lnTo>
                        <a:pt x="196" y="142"/>
                      </a:lnTo>
                      <a:lnTo>
                        <a:pt x="196" y="142"/>
                      </a:lnTo>
                      <a:close/>
                    </a:path>
                  </a:pathLst>
                </a:custGeom>
                <a:solidFill>
                  <a:srgbClr val="7B5A85"/>
                </a:solidFill>
                <a:ln w="9525">
                  <a:solidFill>
                    <a:srgbClr val="B04474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17" name="Freeform 145">
                  <a:extLst>
                    <a:ext uri="{FF2B5EF4-FFF2-40B4-BE49-F238E27FC236}">
                      <a16:creationId xmlns:a16="http://schemas.microsoft.com/office/drawing/2014/main" id="{3F708AB0-7805-4FFD-9D59-0F7F790788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60" y="2936"/>
                  <a:ext cx="369" cy="217"/>
                </a:xfrm>
                <a:custGeom>
                  <a:avLst/>
                  <a:gdLst>
                    <a:gd name="T0" fmla="*/ 4 w 369"/>
                    <a:gd name="T1" fmla="*/ 173 h 217"/>
                    <a:gd name="T2" fmla="*/ 21 w 369"/>
                    <a:gd name="T3" fmla="*/ 164 h 217"/>
                    <a:gd name="T4" fmla="*/ 19 w 369"/>
                    <a:gd name="T5" fmla="*/ 146 h 217"/>
                    <a:gd name="T6" fmla="*/ 30 w 369"/>
                    <a:gd name="T7" fmla="*/ 125 h 217"/>
                    <a:gd name="T8" fmla="*/ 50 w 369"/>
                    <a:gd name="T9" fmla="*/ 94 h 217"/>
                    <a:gd name="T10" fmla="*/ 72 w 369"/>
                    <a:gd name="T11" fmla="*/ 70 h 217"/>
                    <a:gd name="T12" fmla="*/ 94 w 369"/>
                    <a:gd name="T13" fmla="*/ 33 h 217"/>
                    <a:gd name="T14" fmla="*/ 106 w 369"/>
                    <a:gd name="T15" fmla="*/ 30 h 217"/>
                    <a:gd name="T16" fmla="*/ 125 w 369"/>
                    <a:gd name="T17" fmla="*/ 41 h 217"/>
                    <a:gd name="T18" fmla="*/ 136 w 369"/>
                    <a:gd name="T19" fmla="*/ 22 h 217"/>
                    <a:gd name="T20" fmla="*/ 152 w 369"/>
                    <a:gd name="T21" fmla="*/ 23 h 217"/>
                    <a:gd name="T22" fmla="*/ 163 w 369"/>
                    <a:gd name="T23" fmla="*/ 21 h 217"/>
                    <a:gd name="T24" fmla="*/ 177 w 369"/>
                    <a:gd name="T25" fmla="*/ 26 h 217"/>
                    <a:gd name="T26" fmla="*/ 196 w 369"/>
                    <a:gd name="T27" fmla="*/ 21 h 217"/>
                    <a:gd name="T28" fmla="*/ 211 w 369"/>
                    <a:gd name="T29" fmla="*/ 24 h 217"/>
                    <a:gd name="T30" fmla="*/ 223 w 369"/>
                    <a:gd name="T31" fmla="*/ 19 h 217"/>
                    <a:gd name="T32" fmla="*/ 213 w 369"/>
                    <a:gd name="T33" fmla="*/ 3 h 217"/>
                    <a:gd name="T34" fmla="*/ 228 w 369"/>
                    <a:gd name="T35" fmla="*/ 5 h 217"/>
                    <a:gd name="T36" fmla="*/ 247 w 369"/>
                    <a:gd name="T37" fmla="*/ 12 h 217"/>
                    <a:gd name="T38" fmla="*/ 272 w 369"/>
                    <a:gd name="T39" fmla="*/ 19 h 217"/>
                    <a:gd name="T40" fmla="*/ 280 w 369"/>
                    <a:gd name="T41" fmla="*/ 20 h 217"/>
                    <a:gd name="T42" fmla="*/ 287 w 369"/>
                    <a:gd name="T43" fmla="*/ 16 h 217"/>
                    <a:gd name="T44" fmla="*/ 298 w 369"/>
                    <a:gd name="T45" fmla="*/ 29 h 217"/>
                    <a:gd name="T46" fmla="*/ 287 w 369"/>
                    <a:gd name="T47" fmla="*/ 56 h 217"/>
                    <a:gd name="T48" fmla="*/ 291 w 369"/>
                    <a:gd name="T49" fmla="*/ 76 h 217"/>
                    <a:gd name="T50" fmla="*/ 314 w 369"/>
                    <a:gd name="T51" fmla="*/ 91 h 217"/>
                    <a:gd name="T52" fmla="*/ 324 w 369"/>
                    <a:gd name="T53" fmla="*/ 98 h 217"/>
                    <a:gd name="T54" fmla="*/ 337 w 369"/>
                    <a:gd name="T55" fmla="*/ 109 h 217"/>
                    <a:gd name="T56" fmla="*/ 349 w 369"/>
                    <a:gd name="T57" fmla="*/ 110 h 217"/>
                    <a:gd name="T58" fmla="*/ 367 w 369"/>
                    <a:gd name="T59" fmla="*/ 94 h 217"/>
                    <a:gd name="T60" fmla="*/ 368 w 369"/>
                    <a:gd name="T61" fmla="*/ 100 h 217"/>
                    <a:gd name="T62" fmla="*/ 360 w 369"/>
                    <a:gd name="T63" fmla="*/ 117 h 217"/>
                    <a:gd name="T64" fmla="*/ 367 w 369"/>
                    <a:gd name="T65" fmla="*/ 140 h 217"/>
                    <a:gd name="T66" fmla="*/ 363 w 369"/>
                    <a:gd name="T67" fmla="*/ 142 h 217"/>
                    <a:gd name="T68" fmla="*/ 352 w 369"/>
                    <a:gd name="T69" fmla="*/ 133 h 217"/>
                    <a:gd name="T70" fmla="*/ 338 w 369"/>
                    <a:gd name="T71" fmla="*/ 141 h 217"/>
                    <a:gd name="T72" fmla="*/ 337 w 369"/>
                    <a:gd name="T73" fmla="*/ 159 h 217"/>
                    <a:gd name="T74" fmla="*/ 338 w 369"/>
                    <a:gd name="T75" fmla="*/ 169 h 217"/>
                    <a:gd name="T76" fmla="*/ 321 w 369"/>
                    <a:gd name="T77" fmla="*/ 159 h 217"/>
                    <a:gd name="T78" fmla="*/ 310 w 369"/>
                    <a:gd name="T79" fmla="*/ 164 h 217"/>
                    <a:gd name="T80" fmla="*/ 301 w 369"/>
                    <a:gd name="T81" fmla="*/ 163 h 217"/>
                    <a:gd name="T82" fmla="*/ 291 w 369"/>
                    <a:gd name="T83" fmla="*/ 150 h 217"/>
                    <a:gd name="T84" fmla="*/ 273 w 369"/>
                    <a:gd name="T85" fmla="*/ 145 h 217"/>
                    <a:gd name="T86" fmla="*/ 268 w 369"/>
                    <a:gd name="T87" fmla="*/ 170 h 217"/>
                    <a:gd name="T88" fmla="*/ 253 w 369"/>
                    <a:gd name="T89" fmla="*/ 187 h 217"/>
                    <a:gd name="T90" fmla="*/ 247 w 369"/>
                    <a:gd name="T91" fmla="*/ 216 h 217"/>
                    <a:gd name="T92" fmla="*/ 240 w 369"/>
                    <a:gd name="T93" fmla="*/ 213 h 217"/>
                    <a:gd name="T94" fmla="*/ 238 w 369"/>
                    <a:gd name="T95" fmla="*/ 197 h 217"/>
                    <a:gd name="T96" fmla="*/ 217 w 369"/>
                    <a:gd name="T97" fmla="*/ 184 h 217"/>
                    <a:gd name="T98" fmla="*/ 210 w 369"/>
                    <a:gd name="T99" fmla="*/ 160 h 217"/>
                    <a:gd name="T100" fmla="*/ 202 w 369"/>
                    <a:gd name="T101" fmla="*/ 153 h 217"/>
                    <a:gd name="T102" fmla="*/ 186 w 369"/>
                    <a:gd name="T103" fmla="*/ 156 h 217"/>
                    <a:gd name="T104" fmla="*/ 178 w 369"/>
                    <a:gd name="T105" fmla="*/ 168 h 217"/>
                    <a:gd name="T106" fmla="*/ 173 w 369"/>
                    <a:gd name="T107" fmla="*/ 182 h 217"/>
                    <a:gd name="T108" fmla="*/ 163 w 369"/>
                    <a:gd name="T109" fmla="*/ 203 h 217"/>
                    <a:gd name="T110" fmla="*/ 124 w 369"/>
                    <a:gd name="T111" fmla="*/ 211 h 217"/>
                    <a:gd name="T112" fmla="*/ 83 w 369"/>
                    <a:gd name="T113" fmla="*/ 200 h 217"/>
                    <a:gd name="T114" fmla="*/ 76 w 369"/>
                    <a:gd name="T115" fmla="*/ 178 h 217"/>
                    <a:gd name="T116" fmla="*/ 69 w 369"/>
                    <a:gd name="T117" fmla="*/ 168 h 217"/>
                    <a:gd name="T118" fmla="*/ 44 w 369"/>
                    <a:gd name="T119" fmla="*/ 168 h 217"/>
                    <a:gd name="T120" fmla="*/ 36 w 369"/>
                    <a:gd name="T121" fmla="*/ 170 h 217"/>
                    <a:gd name="T122" fmla="*/ 23 w 369"/>
                    <a:gd name="T123" fmla="*/ 172 h 217"/>
                    <a:gd name="T124" fmla="*/ 2 w 369"/>
                    <a:gd name="T125" fmla="*/ 181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369" h="217">
                      <a:moveTo>
                        <a:pt x="0" y="180"/>
                      </a:moveTo>
                      <a:lnTo>
                        <a:pt x="0" y="180"/>
                      </a:lnTo>
                      <a:lnTo>
                        <a:pt x="0" y="179"/>
                      </a:lnTo>
                      <a:lnTo>
                        <a:pt x="0" y="177"/>
                      </a:lnTo>
                      <a:lnTo>
                        <a:pt x="4" y="173"/>
                      </a:lnTo>
                      <a:lnTo>
                        <a:pt x="9" y="171"/>
                      </a:lnTo>
                      <a:lnTo>
                        <a:pt x="9" y="171"/>
                      </a:lnTo>
                      <a:lnTo>
                        <a:pt x="15" y="168"/>
                      </a:lnTo>
                      <a:lnTo>
                        <a:pt x="20" y="166"/>
                      </a:lnTo>
                      <a:lnTo>
                        <a:pt x="21" y="164"/>
                      </a:lnTo>
                      <a:lnTo>
                        <a:pt x="21" y="162"/>
                      </a:lnTo>
                      <a:lnTo>
                        <a:pt x="20" y="155"/>
                      </a:lnTo>
                      <a:lnTo>
                        <a:pt x="20" y="155"/>
                      </a:lnTo>
                      <a:lnTo>
                        <a:pt x="20" y="151"/>
                      </a:lnTo>
                      <a:lnTo>
                        <a:pt x="19" y="146"/>
                      </a:lnTo>
                      <a:lnTo>
                        <a:pt x="21" y="138"/>
                      </a:lnTo>
                      <a:lnTo>
                        <a:pt x="25" y="130"/>
                      </a:lnTo>
                      <a:lnTo>
                        <a:pt x="27" y="127"/>
                      </a:lnTo>
                      <a:lnTo>
                        <a:pt x="30" y="125"/>
                      </a:lnTo>
                      <a:lnTo>
                        <a:pt x="30" y="125"/>
                      </a:lnTo>
                      <a:lnTo>
                        <a:pt x="37" y="120"/>
                      </a:lnTo>
                      <a:lnTo>
                        <a:pt x="43" y="111"/>
                      </a:lnTo>
                      <a:lnTo>
                        <a:pt x="48" y="102"/>
                      </a:lnTo>
                      <a:lnTo>
                        <a:pt x="50" y="94"/>
                      </a:lnTo>
                      <a:lnTo>
                        <a:pt x="50" y="94"/>
                      </a:lnTo>
                      <a:lnTo>
                        <a:pt x="51" y="91"/>
                      </a:lnTo>
                      <a:lnTo>
                        <a:pt x="53" y="87"/>
                      </a:lnTo>
                      <a:lnTo>
                        <a:pt x="61" y="81"/>
                      </a:lnTo>
                      <a:lnTo>
                        <a:pt x="67" y="74"/>
                      </a:lnTo>
                      <a:lnTo>
                        <a:pt x="72" y="70"/>
                      </a:lnTo>
                      <a:lnTo>
                        <a:pt x="72" y="70"/>
                      </a:lnTo>
                      <a:lnTo>
                        <a:pt x="78" y="60"/>
                      </a:lnTo>
                      <a:lnTo>
                        <a:pt x="85" y="45"/>
                      </a:lnTo>
                      <a:lnTo>
                        <a:pt x="90" y="38"/>
                      </a:lnTo>
                      <a:lnTo>
                        <a:pt x="94" y="33"/>
                      </a:lnTo>
                      <a:lnTo>
                        <a:pt x="98" y="29"/>
                      </a:lnTo>
                      <a:lnTo>
                        <a:pt x="100" y="28"/>
                      </a:lnTo>
                      <a:lnTo>
                        <a:pt x="102" y="28"/>
                      </a:lnTo>
                      <a:lnTo>
                        <a:pt x="102" y="28"/>
                      </a:lnTo>
                      <a:lnTo>
                        <a:pt x="106" y="30"/>
                      </a:lnTo>
                      <a:lnTo>
                        <a:pt x="110" y="34"/>
                      </a:lnTo>
                      <a:lnTo>
                        <a:pt x="116" y="40"/>
                      </a:lnTo>
                      <a:lnTo>
                        <a:pt x="120" y="42"/>
                      </a:lnTo>
                      <a:lnTo>
                        <a:pt x="122" y="42"/>
                      </a:lnTo>
                      <a:lnTo>
                        <a:pt x="125" y="41"/>
                      </a:lnTo>
                      <a:lnTo>
                        <a:pt x="127" y="37"/>
                      </a:lnTo>
                      <a:lnTo>
                        <a:pt x="127" y="37"/>
                      </a:lnTo>
                      <a:lnTo>
                        <a:pt x="130" y="28"/>
                      </a:lnTo>
                      <a:lnTo>
                        <a:pt x="134" y="23"/>
                      </a:lnTo>
                      <a:lnTo>
                        <a:pt x="136" y="22"/>
                      </a:lnTo>
                      <a:lnTo>
                        <a:pt x="138" y="21"/>
                      </a:lnTo>
                      <a:lnTo>
                        <a:pt x="142" y="21"/>
                      </a:lnTo>
                      <a:lnTo>
                        <a:pt x="142" y="21"/>
                      </a:lnTo>
                      <a:lnTo>
                        <a:pt x="150" y="23"/>
                      </a:lnTo>
                      <a:lnTo>
                        <a:pt x="152" y="23"/>
                      </a:lnTo>
                      <a:lnTo>
                        <a:pt x="154" y="21"/>
                      </a:lnTo>
                      <a:lnTo>
                        <a:pt x="154" y="21"/>
                      </a:lnTo>
                      <a:lnTo>
                        <a:pt x="156" y="20"/>
                      </a:lnTo>
                      <a:lnTo>
                        <a:pt x="159" y="20"/>
                      </a:lnTo>
                      <a:lnTo>
                        <a:pt x="163" y="21"/>
                      </a:lnTo>
                      <a:lnTo>
                        <a:pt x="165" y="23"/>
                      </a:lnTo>
                      <a:lnTo>
                        <a:pt x="165" y="23"/>
                      </a:lnTo>
                      <a:lnTo>
                        <a:pt x="168" y="25"/>
                      </a:lnTo>
                      <a:lnTo>
                        <a:pt x="172" y="26"/>
                      </a:lnTo>
                      <a:lnTo>
                        <a:pt x="177" y="26"/>
                      </a:lnTo>
                      <a:lnTo>
                        <a:pt x="181" y="23"/>
                      </a:lnTo>
                      <a:lnTo>
                        <a:pt x="181" y="23"/>
                      </a:lnTo>
                      <a:lnTo>
                        <a:pt x="185" y="21"/>
                      </a:lnTo>
                      <a:lnTo>
                        <a:pt x="191" y="20"/>
                      </a:lnTo>
                      <a:lnTo>
                        <a:pt x="196" y="21"/>
                      </a:lnTo>
                      <a:lnTo>
                        <a:pt x="198" y="22"/>
                      </a:lnTo>
                      <a:lnTo>
                        <a:pt x="198" y="22"/>
                      </a:lnTo>
                      <a:lnTo>
                        <a:pt x="199" y="23"/>
                      </a:lnTo>
                      <a:lnTo>
                        <a:pt x="202" y="24"/>
                      </a:lnTo>
                      <a:lnTo>
                        <a:pt x="211" y="24"/>
                      </a:lnTo>
                      <a:lnTo>
                        <a:pt x="220" y="24"/>
                      </a:lnTo>
                      <a:lnTo>
                        <a:pt x="223" y="23"/>
                      </a:lnTo>
                      <a:lnTo>
                        <a:pt x="224" y="22"/>
                      </a:lnTo>
                      <a:lnTo>
                        <a:pt x="224" y="22"/>
                      </a:lnTo>
                      <a:lnTo>
                        <a:pt x="223" y="19"/>
                      </a:lnTo>
                      <a:lnTo>
                        <a:pt x="221" y="14"/>
                      </a:lnTo>
                      <a:lnTo>
                        <a:pt x="219" y="10"/>
                      </a:lnTo>
                      <a:lnTo>
                        <a:pt x="215" y="7"/>
                      </a:lnTo>
                      <a:lnTo>
                        <a:pt x="215" y="7"/>
                      </a:lnTo>
                      <a:lnTo>
                        <a:pt x="213" y="3"/>
                      </a:lnTo>
                      <a:lnTo>
                        <a:pt x="213" y="1"/>
                      </a:lnTo>
                      <a:lnTo>
                        <a:pt x="216" y="0"/>
                      </a:lnTo>
                      <a:lnTo>
                        <a:pt x="221" y="2"/>
                      </a:lnTo>
                      <a:lnTo>
                        <a:pt x="221" y="2"/>
                      </a:lnTo>
                      <a:lnTo>
                        <a:pt x="228" y="5"/>
                      </a:lnTo>
                      <a:lnTo>
                        <a:pt x="236" y="7"/>
                      </a:lnTo>
                      <a:lnTo>
                        <a:pt x="243" y="9"/>
                      </a:lnTo>
                      <a:lnTo>
                        <a:pt x="245" y="10"/>
                      </a:lnTo>
                      <a:lnTo>
                        <a:pt x="247" y="12"/>
                      </a:lnTo>
                      <a:lnTo>
                        <a:pt x="247" y="12"/>
                      </a:lnTo>
                      <a:lnTo>
                        <a:pt x="248" y="13"/>
                      </a:lnTo>
                      <a:lnTo>
                        <a:pt x="251" y="14"/>
                      </a:lnTo>
                      <a:lnTo>
                        <a:pt x="259" y="15"/>
                      </a:lnTo>
                      <a:lnTo>
                        <a:pt x="268" y="17"/>
                      </a:lnTo>
                      <a:lnTo>
                        <a:pt x="272" y="19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78" y="22"/>
                      </a:lnTo>
                      <a:lnTo>
                        <a:pt x="279" y="22"/>
                      </a:lnTo>
                      <a:lnTo>
                        <a:pt x="280" y="20"/>
                      </a:lnTo>
                      <a:lnTo>
                        <a:pt x="281" y="17"/>
                      </a:lnTo>
                      <a:lnTo>
                        <a:pt x="282" y="16"/>
                      </a:lnTo>
                      <a:lnTo>
                        <a:pt x="284" y="16"/>
                      </a:lnTo>
                      <a:lnTo>
                        <a:pt x="284" y="16"/>
                      </a:lnTo>
                      <a:lnTo>
                        <a:pt x="287" y="16"/>
                      </a:lnTo>
                      <a:lnTo>
                        <a:pt x="291" y="19"/>
                      </a:lnTo>
                      <a:lnTo>
                        <a:pt x="293" y="20"/>
                      </a:lnTo>
                      <a:lnTo>
                        <a:pt x="295" y="23"/>
                      </a:lnTo>
                      <a:lnTo>
                        <a:pt x="297" y="26"/>
                      </a:lnTo>
                      <a:lnTo>
                        <a:pt x="298" y="29"/>
                      </a:lnTo>
                      <a:lnTo>
                        <a:pt x="298" y="33"/>
                      </a:lnTo>
                      <a:lnTo>
                        <a:pt x="296" y="37"/>
                      </a:lnTo>
                      <a:lnTo>
                        <a:pt x="296" y="37"/>
                      </a:lnTo>
                      <a:lnTo>
                        <a:pt x="292" y="45"/>
                      </a:lnTo>
                      <a:lnTo>
                        <a:pt x="287" y="56"/>
                      </a:lnTo>
                      <a:lnTo>
                        <a:pt x="286" y="60"/>
                      </a:lnTo>
                      <a:lnTo>
                        <a:pt x="286" y="66"/>
                      </a:lnTo>
                      <a:lnTo>
                        <a:pt x="287" y="71"/>
                      </a:lnTo>
                      <a:lnTo>
                        <a:pt x="291" y="76"/>
                      </a:lnTo>
                      <a:lnTo>
                        <a:pt x="291" y="76"/>
                      </a:lnTo>
                      <a:lnTo>
                        <a:pt x="295" y="79"/>
                      </a:lnTo>
                      <a:lnTo>
                        <a:pt x="298" y="82"/>
                      </a:lnTo>
                      <a:lnTo>
                        <a:pt x="307" y="85"/>
                      </a:lnTo>
                      <a:lnTo>
                        <a:pt x="313" y="88"/>
                      </a:lnTo>
                      <a:lnTo>
                        <a:pt x="314" y="91"/>
                      </a:lnTo>
                      <a:lnTo>
                        <a:pt x="315" y="93"/>
                      </a:lnTo>
                      <a:lnTo>
                        <a:pt x="315" y="93"/>
                      </a:lnTo>
                      <a:lnTo>
                        <a:pt x="316" y="95"/>
                      </a:lnTo>
                      <a:lnTo>
                        <a:pt x="319" y="96"/>
                      </a:lnTo>
                      <a:lnTo>
                        <a:pt x="324" y="98"/>
                      </a:lnTo>
                      <a:lnTo>
                        <a:pt x="330" y="100"/>
                      </a:lnTo>
                      <a:lnTo>
                        <a:pt x="333" y="101"/>
                      </a:lnTo>
                      <a:lnTo>
                        <a:pt x="335" y="103"/>
                      </a:lnTo>
                      <a:lnTo>
                        <a:pt x="335" y="103"/>
                      </a:lnTo>
                      <a:lnTo>
                        <a:pt x="337" y="109"/>
                      </a:lnTo>
                      <a:lnTo>
                        <a:pt x="339" y="111"/>
                      </a:lnTo>
                      <a:lnTo>
                        <a:pt x="341" y="112"/>
                      </a:lnTo>
                      <a:lnTo>
                        <a:pt x="343" y="113"/>
                      </a:lnTo>
                      <a:lnTo>
                        <a:pt x="345" y="112"/>
                      </a:lnTo>
                      <a:lnTo>
                        <a:pt x="349" y="110"/>
                      </a:lnTo>
                      <a:lnTo>
                        <a:pt x="352" y="107"/>
                      </a:lnTo>
                      <a:lnTo>
                        <a:pt x="352" y="107"/>
                      </a:lnTo>
                      <a:lnTo>
                        <a:pt x="359" y="99"/>
                      </a:lnTo>
                      <a:lnTo>
                        <a:pt x="365" y="95"/>
                      </a:lnTo>
                      <a:lnTo>
                        <a:pt x="367" y="94"/>
                      </a:lnTo>
                      <a:lnTo>
                        <a:pt x="368" y="94"/>
                      </a:lnTo>
                      <a:lnTo>
                        <a:pt x="369" y="95"/>
                      </a:lnTo>
                      <a:lnTo>
                        <a:pt x="369" y="98"/>
                      </a:lnTo>
                      <a:lnTo>
                        <a:pt x="369" y="98"/>
                      </a:lnTo>
                      <a:lnTo>
                        <a:pt x="368" y="100"/>
                      </a:lnTo>
                      <a:lnTo>
                        <a:pt x="366" y="103"/>
                      </a:lnTo>
                      <a:lnTo>
                        <a:pt x="363" y="109"/>
                      </a:lnTo>
                      <a:lnTo>
                        <a:pt x="362" y="112"/>
                      </a:lnTo>
                      <a:lnTo>
                        <a:pt x="360" y="114"/>
                      </a:lnTo>
                      <a:lnTo>
                        <a:pt x="360" y="117"/>
                      </a:lnTo>
                      <a:lnTo>
                        <a:pt x="362" y="121"/>
                      </a:lnTo>
                      <a:lnTo>
                        <a:pt x="362" y="121"/>
                      </a:lnTo>
                      <a:lnTo>
                        <a:pt x="364" y="126"/>
                      </a:lnTo>
                      <a:lnTo>
                        <a:pt x="366" y="130"/>
                      </a:lnTo>
                      <a:lnTo>
                        <a:pt x="367" y="140"/>
                      </a:lnTo>
                      <a:lnTo>
                        <a:pt x="367" y="140"/>
                      </a:lnTo>
                      <a:lnTo>
                        <a:pt x="366" y="144"/>
                      </a:lnTo>
                      <a:lnTo>
                        <a:pt x="365" y="145"/>
                      </a:lnTo>
                      <a:lnTo>
                        <a:pt x="364" y="145"/>
                      </a:lnTo>
                      <a:lnTo>
                        <a:pt x="363" y="142"/>
                      </a:lnTo>
                      <a:lnTo>
                        <a:pt x="363" y="142"/>
                      </a:lnTo>
                      <a:lnTo>
                        <a:pt x="362" y="138"/>
                      </a:lnTo>
                      <a:lnTo>
                        <a:pt x="359" y="135"/>
                      </a:lnTo>
                      <a:lnTo>
                        <a:pt x="356" y="134"/>
                      </a:lnTo>
                      <a:lnTo>
                        <a:pt x="352" y="133"/>
                      </a:lnTo>
                      <a:lnTo>
                        <a:pt x="352" y="133"/>
                      </a:lnTo>
                      <a:lnTo>
                        <a:pt x="347" y="133"/>
                      </a:lnTo>
                      <a:lnTo>
                        <a:pt x="343" y="135"/>
                      </a:lnTo>
                      <a:lnTo>
                        <a:pt x="340" y="137"/>
                      </a:lnTo>
                      <a:lnTo>
                        <a:pt x="338" y="141"/>
                      </a:lnTo>
                      <a:lnTo>
                        <a:pt x="338" y="141"/>
                      </a:lnTo>
                      <a:lnTo>
                        <a:pt x="336" y="146"/>
                      </a:lnTo>
                      <a:lnTo>
                        <a:pt x="335" y="151"/>
                      </a:lnTo>
                      <a:lnTo>
                        <a:pt x="336" y="155"/>
                      </a:lnTo>
                      <a:lnTo>
                        <a:pt x="337" y="159"/>
                      </a:lnTo>
                      <a:lnTo>
                        <a:pt x="337" y="159"/>
                      </a:lnTo>
                      <a:lnTo>
                        <a:pt x="339" y="164"/>
                      </a:lnTo>
                      <a:lnTo>
                        <a:pt x="339" y="168"/>
                      </a:lnTo>
                      <a:lnTo>
                        <a:pt x="339" y="169"/>
                      </a:lnTo>
                      <a:lnTo>
                        <a:pt x="338" y="169"/>
                      </a:lnTo>
                      <a:lnTo>
                        <a:pt x="336" y="168"/>
                      </a:lnTo>
                      <a:lnTo>
                        <a:pt x="336" y="168"/>
                      </a:lnTo>
                      <a:lnTo>
                        <a:pt x="331" y="164"/>
                      </a:lnTo>
                      <a:lnTo>
                        <a:pt x="326" y="160"/>
                      </a:lnTo>
                      <a:lnTo>
                        <a:pt x="321" y="159"/>
                      </a:lnTo>
                      <a:lnTo>
                        <a:pt x="316" y="159"/>
                      </a:lnTo>
                      <a:lnTo>
                        <a:pt x="316" y="159"/>
                      </a:lnTo>
                      <a:lnTo>
                        <a:pt x="314" y="160"/>
                      </a:lnTo>
                      <a:lnTo>
                        <a:pt x="312" y="162"/>
                      </a:lnTo>
                      <a:lnTo>
                        <a:pt x="310" y="164"/>
                      </a:lnTo>
                      <a:lnTo>
                        <a:pt x="308" y="166"/>
                      </a:lnTo>
                      <a:lnTo>
                        <a:pt x="306" y="166"/>
                      </a:lnTo>
                      <a:lnTo>
                        <a:pt x="304" y="165"/>
                      </a:lnTo>
                      <a:lnTo>
                        <a:pt x="304" y="165"/>
                      </a:lnTo>
                      <a:lnTo>
                        <a:pt x="301" y="163"/>
                      </a:lnTo>
                      <a:lnTo>
                        <a:pt x="299" y="162"/>
                      </a:lnTo>
                      <a:lnTo>
                        <a:pt x="297" y="157"/>
                      </a:lnTo>
                      <a:lnTo>
                        <a:pt x="294" y="153"/>
                      </a:lnTo>
                      <a:lnTo>
                        <a:pt x="291" y="150"/>
                      </a:lnTo>
                      <a:lnTo>
                        <a:pt x="291" y="150"/>
                      </a:lnTo>
                      <a:lnTo>
                        <a:pt x="285" y="146"/>
                      </a:lnTo>
                      <a:lnTo>
                        <a:pt x="280" y="144"/>
                      </a:lnTo>
                      <a:lnTo>
                        <a:pt x="278" y="144"/>
                      </a:lnTo>
                      <a:lnTo>
                        <a:pt x="276" y="144"/>
                      </a:lnTo>
                      <a:lnTo>
                        <a:pt x="273" y="145"/>
                      </a:lnTo>
                      <a:lnTo>
                        <a:pt x="272" y="148"/>
                      </a:lnTo>
                      <a:lnTo>
                        <a:pt x="272" y="148"/>
                      </a:lnTo>
                      <a:lnTo>
                        <a:pt x="271" y="154"/>
                      </a:lnTo>
                      <a:lnTo>
                        <a:pt x="270" y="163"/>
                      </a:lnTo>
                      <a:lnTo>
                        <a:pt x="268" y="170"/>
                      </a:lnTo>
                      <a:lnTo>
                        <a:pt x="266" y="174"/>
                      </a:lnTo>
                      <a:lnTo>
                        <a:pt x="263" y="178"/>
                      </a:lnTo>
                      <a:lnTo>
                        <a:pt x="263" y="178"/>
                      </a:lnTo>
                      <a:lnTo>
                        <a:pt x="257" y="183"/>
                      </a:lnTo>
                      <a:lnTo>
                        <a:pt x="253" y="187"/>
                      </a:lnTo>
                      <a:lnTo>
                        <a:pt x="251" y="192"/>
                      </a:lnTo>
                      <a:lnTo>
                        <a:pt x="250" y="197"/>
                      </a:lnTo>
                      <a:lnTo>
                        <a:pt x="250" y="197"/>
                      </a:lnTo>
                      <a:lnTo>
                        <a:pt x="249" y="212"/>
                      </a:lnTo>
                      <a:lnTo>
                        <a:pt x="247" y="216"/>
                      </a:lnTo>
                      <a:lnTo>
                        <a:pt x="245" y="217"/>
                      </a:lnTo>
                      <a:lnTo>
                        <a:pt x="244" y="217"/>
                      </a:lnTo>
                      <a:lnTo>
                        <a:pt x="244" y="217"/>
                      </a:lnTo>
                      <a:lnTo>
                        <a:pt x="242" y="215"/>
                      </a:lnTo>
                      <a:lnTo>
                        <a:pt x="240" y="213"/>
                      </a:lnTo>
                      <a:lnTo>
                        <a:pt x="240" y="210"/>
                      </a:lnTo>
                      <a:lnTo>
                        <a:pt x="240" y="205"/>
                      </a:lnTo>
                      <a:lnTo>
                        <a:pt x="240" y="205"/>
                      </a:lnTo>
                      <a:lnTo>
                        <a:pt x="239" y="200"/>
                      </a:lnTo>
                      <a:lnTo>
                        <a:pt x="238" y="197"/>
                      </a:lnTo>
                      <a:lnTo>
                        <a:pt x="236" y="195"/>
                      </a:lnTo>
                      <a:lnTo>
                        <a:pt x="230" y="193"/>
                      </a:lnTo>
                      <a:lnTo>
                        <a:pt x="230" y="193"/>
                      </a:lnTo>
                      <a:lnTo>
                        <a:pt x="224" y="188"/>
                      </a:lnTo>
                      <a:lnTo>
                        <a:pt x="217" y="184"/>
                      </a:lnTo>
                      <a:lnTo>
                        <a:pt x="213" y="179"/>
                      </a:lnTo>
                      <a:lnTo>
                        <a:pt x="211" y="172"/>
                      </a:lnTo>
                      <a:lnTo>
                        <a:pt x="211" y="172"/>
                      </a:lnTo>
                      <a:lnTo>
                        <a:pt x="210" y="166"/>
                      </a:lnTo>
                      <a:lnTo>
                        <a:pt x="210" y="160"/>
                      </a:lnTo>
                      <a:lnTo>
                        <a:pt x="209" y="158"/>
                      </a:lnTo>
                      <a:lnTo>
                        <a:pt x="208" y="156"/>
                      </a:lnTo>
                      <a:lnTo>
                        <a:pt x="206" y="154"/>
                      </a:lnTo>
                      <a:lnTo>
                        <a:pt x="202" y="153"/>
                      </a:lnTo>
                      <a:lnTo>
                        <a:pt x="202" y="153"/>
                      </a:lnTo>
                      <a:lnTo>
                        <a:pt x="196" y="152"/>
                      </a:lnTo>
                      <a:lnTo>
                        <a:pt x="191" y="152"/>
                      </a:lnTo>
                      <a:lnTo>
                        <a:pt x="187" y="153"/>
                      </a:lnTo>
                      <a:lnTo>
                        <a:pt x="186" y="154"/>
                      </a:lnTo>
                      <a:lnTo>
                        <a:pt x="186" y="156"/>
                      </a:lnTo>
                      <a:lnTo>
                        <a:pt x="186" y="156"/>
                      </a:lnTo>
                      <a:lnTo>
                        <a:pt x="185" y="160"/>
                      </a:lnTo>
                      <a:lnTo>
                        <a:pt x="184" y="163"/>
                      </a:lnTo>
                      <a:lnTo>
                        <a:pt x="182" y="166"/>
                      </a:lnTo>
                      <a:lnTo>
                        <a:pt x="178" y="168"/>
                      </a:lnTo>
                      <a:lnTo>
                        <a:pt x="178" y="168"/>
                      </a:lnTo>
                      <a:lnTo>
                        <a:pt x="174" y="170"/>
                      </a:lnTo>
                      <a:lnTo>
                        <a:pt x="173" y="173"/>
                      </a:lnTo>
                      <a:lnTo>
                        <a:pt x="173" y="182"/>
                      </a:lnTo>
                      <a:lnTo>
                        <a:pt x="173" y="182"/>
                      </a:lnTo>
                      <a:lnTo>
                        <a:pt x="172" y="187"/>
                      </a:lnTo>
                      <a:lnTo>
                        <a:pt x="169" y="194"/>
                      </a:lnTo>
                      <a:lnTo>
                        <a:pt x="166" y="199"/>
                      </a:lnTo>
                      <a:lnTo>
                        <a:pt x="163" y="203"/>
                      </a:lnTo>
                      <a:lnTo>
                        <a:pt x="163" y="203"/>
                      </a:lnTo>
                      <a:lnTo>
                        <a:pt x="156" y="206"/>
                      </a:lnTo>
                      <a:lnTo>
                        <a:pt x="148" y="209"/>
                      </a:lnTo>
                      <a:lnTo>
                        <a:pt x="136" y="211"/>
                      </a:lnTo>
                      <a:lnTo>
                        <a:pt x="124" y="211"/>
                      </a:lnTo>
                      <a:lnTo>
                        <a:pt x="124" y="211"/>
                      </a:lnTo>
                      <a:lnTo>
                        <a:pt x="111" y="210"/>
                      </a:lnTo>
                      <a:lnTo>
                        <a:pt x="98" y="208"/>
                      </a:lnTo>
                      <a:lnTo>
                        <a:pt x="93" y="206"/>
                      </a:lnTo>
                      <a:lnTo>
                        <a:pt x="87" y="203"/>
                      </a:lnTo>
                      <a:lnTo>
                        <a:pt x="83" y="200"/>
                      </a:lnTo>
                      <a:lnTo>
                        <a:pt x="80" y="196"/>
                      </a:lnTo>
                      <a:lnTo>
                        <a:pt x="80" y="196"/>
                      </a:lnTo>
                      <a:lnTo>
                        <a:pt x="79" y="192"/>
                      </a:lnTo>
                      <a:lnTo>
                        <a:pt x="78" y="186"/>
                      </a:lnTo>
                      <a:lnTo>
                        <a:pt x="76" y="178"/>
                      </a:lnTo>
                      <a:lnTo>
                        <a:pt x="76" y="174"/>
                      </a:lnTo>
                      <a:lnTo>
                        <a:pt x="73" y="171"/>
                      </a:lnTo>
                      <a:lnTo>
                        <a:pt x="72" y="169"/>
                      </a:lnTo>
                      <a:lnTo>
                        <a:pt x="69" y="168"/>
                      </a:lnTo>
                      <a:lnTo>
                        <a:pt x="69" y="168"/>
                      </a:lnTo>
                      <a:lnTo>
                        <a:pt x="61" y="167"/>
                      </a:lnTo>
                      <a:lnTo>
                        <a:pt x="53" y="166"/>
                      </a:lnTo>
                      <a:lnTo>
                        <a:pt x="48" y="166"/>
                      </a:lnTo>
                      <a:lnTo>
                        <a:pt x="45" y="166"/>
                      </a:lnTo>
                      <a:lnTo>
                        <a:pt x="44" y="168"/>
                      </a:lnTo>
                      <a:lnTo>
                        <a:pt x="44" y="168"/>
                      </a:lnTo>
                      <a:lnTo>
                        <a:pt x="42" y="170"/>
                      </a:lnTo>
                      <a:lnTo>
                        <a:pt x="40" y="171"/>
                      </a:lnTo>
                      <a:lnTo>
                        <a:pt x="37" y="171"/>
                      </a:lnTo>
                      <a:lnTo>
                        <a:pt x="36" y="170"/>
                      </a:lnTo>
                      <a:lnTo>
                        <a:pt x="36" y="170"/>
                      </a:lnTo>
                      <a:lnTo>
                        <a:pt x="34" y="168"/>
                      </a:lnTo>
                      <a:lnTo>
                        <a:pt x="30" y="168"/>
                      </a:lnTo>
                      <a:lnTo>
                        <a:pt x="27" y="169"/>
                      </a:lnTo>
                      <a:lnTo>
                        <a:pt x="23" y="172"/>
                      </a:lnTo>
                      <a:lnTo>
                        <a:pt x="23" y="172"/>
                      </a:lnTo>
                      <a:lnTo>
                        <a:pt x="14" y="178"/>
                      </a:lnTo>
                      <a:lnTo>
                        <a:pt x="6" y="181"/>
                      </a:lnTo>
                      <a:lnTo>
                        <a:pt x="6" y="181"/>
                      </a:lnTo>
                      <a:lnTo>
                        <a:pt x="2" y="181"/>
                      </a:lnTo>
                      <a:lnTo>
                        <a:pt x="1" y="181"/>
                      </a:lnTo>
                      <a:lnTo>
                        <a:pt x="0" y="180"/>
                      </a:lnTo>
                      <a:lnTo>
                        <a:pt x="0" y="18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18" name="Freeform 146">
                  <a:extLst>
                    <a:ext uri="{FF2B5EF4-FFF2-40B4-BE49-F238E27FC236}">
                      <a16:creationId xmlns:a16="http://schemas.microsoft.com/office/drawing/2014/main" id="{3E3F5129-3C4A-451A-84D2-DF7DCA00D8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64" y="1747"/>
                  <a:ext cx="178" cy="343"/>
                </a:xfrm>
                <a:custGeom>
                  <a:avLst/>
                  <a:gdLst>
                    <a:gd name="T0" fmla="*/ 63 w 178"/>
                    <a:gd name="T1" fmla="*/ 338 h 343"/>
                    <a:gd name="T2" fmla="*/ 38 w 178"/>
                    <a:gd name="T3" fmla="*/ 331 h 343"/>
                    <a:gd name="T4" fmla="*/ 30 w 178"/>
                    <a:gd name="T5" fmla="*/ 315 h 343"/>
                    <a:gd name="T6" fmla="*/ 35 w 178"/>
                    <a:gd name="T7" fmla="*/ 314 h 343"/>
                    <a:gd name="T8" fmla="*/ 43 w 178"/>
                    <a:gd name="T9" fmla="*/ 298 h 343"/>
                    <a:gd name="T10" fmla="*/ 38 w 178"/>
                    <a:gd name="T11" fmla="*/ 304 h 343"/>
                    <a:gd name="T12" fmla="*/ 39 w 178"/>
                    <a:gd name="T13" fmla="*/ 292 h 343"/>
                    <a:gd name="T14" fmla="*/ 32 w 178"/>
                    <a:gd name="T15" fmla="*/ 271 h 343"/>
                    <a:gd name="T16" fmla="*/ 15 w 178"/>
                    <a:gd name="T17" fmla="*/ 262 h 343"/>
                    <a:gd name="T18" fmla="*/ 1 w 178"/>
                    <a:gd name="T19" fmla="*/ 255 h 343"/>
                    <a:gd name="T20" fmla="*/ 1 w 178"/>
                    <a:gd name="T21" fmla="*/ 227 h 343"/>
                    <a:gd name="T22" fmla="*/ 17 w 178"/>
                    <a:gd name="T23" fmla="*/ 226 h 343"/>
                    <a:gd name="T24" fmla="*/ 21 w 178"/>
                    <a:gd name="T25" fmla="*/ 205 h 343"/>
                    <a:gd name="T26" fmla="*/ 3 w 178"/>
                    <a:gd name="T27" fmla="*/ 189 h 343"/>
                    <a:gd name="T28" fmla="*/ 5 w 178"/>
                    <a:gd name="T29" fmla="*/ 143 h 343"/>
                    <a:gd name="T30" fmla="*/ 27 w 178"/>
                    <a:gd name="T31" fmla="*/ 138 h 343"/>
                    <a:gd name="T32" fmla="*/ 41 w 178"/>
                    <a:gd name="T33" fmla="*/ 145 h 343"/>
                    <a:gd name="T34" fmla="*/ 51 w 178"/>
                    <a:gd name="T35" fmla="*/ 122 h 343"/>
                    <a:gd name="T36" fmla="*/ 61 w 178"/>
                    <a:gd name="T37" fmla="*/ 133 h 343"/>
                    <a:gd name="T38" fmla="*/ 82 w 178"/>
                    <a:gd name="T39" fmla="*/ 143 h 343"/>
                    <a:gd name="T40" fmla="*/ 83 w 178"/>
                    <a:gd name="T41" fmla="*/ 128 h 343"/>
                    <a:gd name="T42" fmla="*/ 74 w 178"/>
                    <a:gd name="T43" fmla="*/ 107 h 343"/>
                    <a:gd name="T44" fmla="*/ 79 w 178"/>
                    <a:gd name="T45" fmla="*/ 94 h 343"/>
                    <a:gd name="T46" fmla="*/ 54 w 178"/>
                    <a:gd name="T47" fmla="*/ 83 h 343"/>
                    <a:gd name="T48" fmla="*/ 30 w 178"/>
                    <a:gd name="T49" fmla="*/ 100 h 343"/>
                    <a:gd name="T50" fmla="*/ 21 w 178"/>
                    <a:gd name="T51" fmla="*/ 116 h 343"/>
                    <a:gd name="T52" fmla="*/ 15 w 178"/>
                    <a:gd name="T53" fmla="*/ 103 h 343"/>
                    <a:gd name="T54" fmla="*/ 44 w 178"/>
                    <a:gd name="T55" fmla="*/ 80 h 343"/>
                    <a:gd name="T56" fmla="*/ 64 w 178"/>
                    <a:gd name="T57" fmla="*/ 71 h 343"/>
                    <a:gd name="T58" fmla="*/ 91 w 178"/>
                    <a:gd name="T59" fmla="*/ 62 h 343"/>
                    <a:gd name="T60" fmla="*/ 108 w 178"/>
                    <a:gd name="T61" fmla="*/ 43 h 343"/>
                    <a:gd name="T62" fmla="*/ 125 w 178"/>
                    <a:gd name="T63" fmla="*/ 21 h 343"/>
                    <a:gd name="T64" fmla="*/ 136 w 178"/>
                    <a:gd name="T65" fmla="*/ 12 h 343"/>
                    <a:gd name="T66" fmla="*/ 143 w 178"/>
                    <a:gd name="T67" fmla="*/ 4 h 343"/>
                    <a:gd name="T68" fmla="*/ 129 w 178"/>
                    <a:gd name="T69" fmla="*/ 9 h 343"/>
                    <a:gd name="T70" fmla="*/ 146 w 178"/>
                    <a:gd name="T71" fmla="*/ 0 h 343"/>
                    <a:gd name="T72" fmla="*/ 148 w 178"/>
                    <a:gd name="T73" fmla="*/ 8 h 343"/>
                    <a:gd name="T74" fmla="*/ 150 w 178"/>
                    <a:gd name="T75" fmla="*/ 21 h 343"/>
                    <a:gd name="T76" fmla="*/ 154 w 178"/>
                    <a:gd name="T77" fmla="*/ 53 h 343"/>
                    <a:gd name="T78" fmla="*/ 143 w 178"/>
                    <a:gd name="T79" fmla="*/ 80 h 343"/>
                    <a:gd name="T80" fmla="*/ 141 w 178"/>
                    <a:gd name="T81" fmla="*/ 102 h 343"/>
                    <a:gd name="T82" fmla="*/ 137 w 178"/>
                    <a:gd name="T83" fmla="*/ 113 h 343"/>
                    <a:gd name="T84" fmla="*/ 141 w 178"/>
                    <a:gd name="T85" fmla="*/ 123 h 343"/>
                    <a:gd name="T86" fmla="*/ 147 w 178"/>
                    <a:gd name="T87" fmla="*/ 147 h 343"/>
                    <a:gd name="T88" fmla="*/ 178 w 178"/>
                    <a:gd name="T89" fmla="*/ 157 h 343"/>
                    <a:gd name="T90" fmla="*/ 174 w 178"/>
                    <a:gd name="T91" fmla="*/ 172 h 343"/>
                    <a:gd name="T92" fmla="*/ 163 w 178"/>
                    <a:gd name="T93" fmla="*/ 179 h 343"/>
                    <a:gd name="T94" fmla="*/ 139 w 178"/>
                    <a:gd name="T95" fmla="*/ 182 h 343"/>
                    <a:gd name="T96" fmla="*/ 137 w 178"/>
                    <a:gd name="T97" fmla="*/ 215 h 343"/>
                    <a:gd name="T98" fmla="*/ 121 w 178"/>
                    <a:gd name="T99" fmla="*/ 227 h 343"/>
                    <a:gd name="T100" fmla="*/ 116 w 178"/>
                    <a:gd name="T101" fmla="*/ 241 h 343"/>
                    <a:gd name="T102" fmla="*/ 96 w 178"/>
                    <a:gd name="T103" fmla="*/ 252 h 343"/>
                    <a:gd name="T104" fmla="*/ 95 w 178"/>
                    <a:gd name="T105" fmla="*/ 300 h 343"/>
                    <a:gd name="T106" fmla="*/ 92 w 178"/>
                    <a:gd name="T107" fmla="*/ 324 h 343"/>
                    <a:gd name="T108" fmla="*/ 112 w 178"/>
                    <a:gd name="T109" fmla="*/ 333 h 343"/>
                    <a:gd name="T110" fmla="*/ 111 w 178"/>
                    <a:gd name="T111" fmla="*/ 343 h 343"/>
                    <a:gd name="T112" fmla="*/ 90 w 178"/>
                    <a:gd name="T113" fmla="*/ 341 h 3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78" h="343">
                      <a:moveTo>
                        <a:pt x="79" y="340"/>
                      </a:moveTo>
                      <a:lnTo>
                        <a:pt x="79" y="340"/>
                      </a:lnTo>
                      <a:lnTo>
                        <a:pt x="78" y="342"/>
                      </a:lnTo>
                      <a:lnTo>
                        <a:pt x="76" y="343"/>
                      </a:lnTo>
                      <a:lnTo>
                        <a:pt x="73" y="343"/>
                      </a:lnTo>
                      <a:lnTo>
                        <a:pt x="73" y="343"/>
                      </a:lnTo>
                      <a:lnTo>
                        <a:pt x="63" y="338"/>
                      </a:lnTo>
                      <a:lnTo>
                        <a:pt x="56" y="335"/>
                      </a:lnTo>
                      <a:lnTo>
                        <a:pt x="53" y="333"/>
                      </a:lnTo>
                      <a:lnTo>
                        <a:pt x="50" y="333"/>
                      </a:lnTo>
                      <a:lnTo>
                        <a:pt x="50" y="333"/>
                      </a:lnTo>
                      <a:lnTo>
                        <a:pt x="45" y="333"/>
                      </a:lnTo>
                      <a:lnTo>
                        <a:pt x="40" y="333"/>
                      </a:lnTo>
                      <a:lnTo>
                        <a:pt x="38" y="331"/>
                      </a:lnTo>
                      <a:lnTo>
                        <a:pt x="36" y="328"/>
                      </a:lnTo>
                      <a:lnTo>
                        <a:pt x="36" y="328"/>
                      </a:lnTo>
                      <a:lnTo>
                        <a:pt x="35" y="325"/>
                      </a:lnTo>
                      <a:lnTo>
                        <a:pt x="33" y="323"/>
                      </a:lnTo>
                      <a:lnTo>
                        <a:pt x="31" y="319"/>
                      </a:lnTo>
                      <a:lnTo>
                        <a:pt x="30" y="315"/>
                      </a:lnTo>
                      <a:lnTo>
                        <a:pt x="30" y="315"/>
                      </a:lnTo>
                      <a:lnTo>
                        <a:pt x="30" y="310"/>
                      </a:lnTo>
                      <a:lnTo>
                        <a:pt x="30" y="305"/>
                      </a:lnTo>
                      <a:lnTo>
                        <a:pt x="31" y="304"/>
                      </a:lnTo>
                      <a:lnTo>
                        <a:pt x="31" y="303"/>
                      </a:lnTo>
                      <a:lnTo>
                        <a:pt x="33" y="307"/>
                      </a:lnTo>
                      <a:lnTo>
                        <a:pt x="33" y="307"/>
                      </a:lnTo>
                      <a:lnTo>
                        <a:pt x="35" y="314"/>
                      </a:lnTo>
                      <a:lnTo>
                        <a:pt x="35" y="314"/>
                      </a:lnTo>
                      <a:lnTo>
                        <a:pt x="36" y="314"/>
                      </a:lnTo>
                      <a:lnTo>
                        <a:pt x="39" y="311"/>
                      </a:lnTo>
                      <a:lnTo>
                        <a:pt x="39" y="311"/>
                      </a:lnTo>
                      <a:lnTo>
                        <a:pt x="41" y="309"/>
                      </a:lnTo>
                      <a:lnTo>
                        <a:pt x="43" y="305"/>
                      </a:lnTo>
                      <a:lnTo>
                        <a:pt x="43" y="298"/>
                      </a:lnTo>
                      <a:lnTo>
                        <a:pt x="43" y="294"/>
                      </a:lnTo>
                      <a:lnTo>
                        <a:pt x="41" y="294"/>
                      </a:lnTo>
                      <a:lnTo>
                        <a:pt x="41" y="295"/>
                      </a:lnTo>
                      <a:lnTo>
                        <a:pt x="41" y="295"/>
                      </a:lnTo>
                      <a:lnTo>
                        <a:pt x="40" y="299"/>
                      </a:lnTo>
                      <a:lnTo>
                        <a:pt x="39" y="302"/>
                      </a:lnTo>
                      <a:lnTo>
                        <a:pt x="38" y="304"/>
                      </a:lnTo>
                      <a:lnTo>
                        <a:pt x="37" y="304"/>
                      </a:lnTo>
                      <a:lnTo>
                        <a:pt x="37" y="303"/>
                      </a:lnTo>
                      <a:lnTo>
                        <a:pt x="37" y="303"/>
                      </a:lnTo>
                      <a:lnTo>
                        <a:pt x="37" y="300"/>
                      </a:lnTo>
                      <a:lnTo>
                        <a:pt x="37" y="298"/>
                      </a:lnTo>
                      <a:lnTo>
                        <a:pt x="39" y="292"/>
                      </a:lnTo>
                      <a:lnTo>
                        <a:pt x="39" y="292"/>
                      </a:lnTo>
                      <a:lnTo>
                        <a:pt x="40" y="289"/>
                      </a:lnTo>
                      <a:lnTo>
                        <a:pt x="40" y="286"/>
                      </a:lnTo>
                      <a:lnTo>
                        <a:pt x="39" y="283"/>
                      </a:lnTo>
                      <a:lnTo>
                        <a:pt x="37" y="279"/>
                      </a:lnTo>
                      <a:lnTo>
                        <a:pt x="37" y="279"/>
                      </a:lnTo>
                      <a:lnTo>
                        <a:pt x="34" y="274"/>
                      </a:lnTo>
                      <a:lnTo>
                        <a:pt x="32" y="271"/>
                      </a:lnTo>
                      <a:lnTo>
                        <a:pt x="29" y="267"/>
                      </a:lnTo>
                      <a:lnTo>
                        <a:pt x="26" y="267"/>
                      </a:lnTo>
                      <a:lnTo>
                        <a:pt x="24" y="266"/>
                      </a:lnTo>
                      <a:lnTo>
                        <a:pt x="24" y="266"/>
                      </a:lnTo>
                      <a:lnTo>
                        <a:pt x="16" y="266"/>
                      </a:lnTo>
                      <a:lnTo>
                        <a:pt x="15" y="265"/>
                      </a:lnTo>
                      <a:lnTo>
                        <a:pt x="15" y="262"/>
                      </a:lnTo>
                      <a:lnTo>
                        <a:pt x="15" y="262"/>
                      </a:lnTo>
                      <a:lnTo>
                        <a:pt x="15" y="260"/>
                      </a:lnTo>
                      <a:lnTo>
                        <a:pt x="12" y="258"/>
                      </a:lnTo>
                      <a:lnTo>
                        <a:pt x="5" y="257"/>
                      </a:lnTo>
                      <a:lnTo>
                        <a:pt x="5" y="257"/>
                      </a:lnTo>
                      <a:lnTo>
                        <a:pt x="3" y="256"/>
                      </a:lnTo>
                      <a:lnTo>
                        <a:pt x="1" y="255"/>
                      </a:lnTo>
                      <a:lnTo>
                        <a:pt x="1" y="253"/>
                      </a:lnTo>
                      <a:lnTo>
                        <a:pt x="0" y="251"/>
                      </a:lnTo>
                      <a:lnTo>
                        <a:pt x="0" y="245"/>
                      </a:lnTo>
                      <a:lnTo>
                        <a:pt x="0" y="239"/>
                      </a:lnTo>
                      <a:lnTo>
                        <a:pt x="0" y="239"/>
                      </a:lnTo>
                      <a:lnTo>
                        <a:pt x="0" y="232"/>
                      </a:lnTo>
                      <a:lnTo>
                        <a:pt x="1" y="227"/>
                      </a:lnTo>
                      <a:lnTo>
                        <a:pt x="2" y="226"/>
                      </a:lnTo>
                      <a:lnTo>
                        <a:pt x="3" y="225"/>
                      </a:lnTo>
                      <a:lnTo>
                        <a:pt x="5" y="225"/>
                      </a:lnTo>
                      <a:lnTo>
                        <a:pt x="7" y="225"/>
                      </a:lnTo>
                      <a:lnTo>
                        <a:pt x="7" y="225"/>
                      </a:lnTo>
                      <a:lnTo>
                        <a:pt x="12" y="226"/>
                      </a:lnTo>
                      <a:lnTo>
                        <a:pt x="17" y="226"/>
                      </a:lnTo>
                      <a:lnTo>
                        <a:pt x="20" y="225"/>
                      </a:lnTo>
                      <a:lnTo>
                        <a:pt x="21" y="223"/>
                      </a:lnTo>
                      <a:lnTo>
                        <a:pt x="21" y="223"/>
                      </a:lnTo>
                      <a:lnTo>
                        <a:pt x="22" y="218"/>
                      </a:lnTo>
                      <a:lnTo>
                        <a:pt x="23" y="212"/>
                      </a:lnTo>
                      <a:lnTo>
                        <a:pt x="22" y="209"/>
                      </a:lnTo>
                      <a:lnTo>
                        <a:pt x="21" y="205"/>
                      </a:lnTo>
                      <a:lnTo>
                        <a:pt x="19" y="202"/>
                      </a:lnTo>
                      <a:lnTo>
                        <a:pt x="16" y="200"/>
                      </a:lnTo>
                      <a:lnTo>
                        <a:pt x="16" y="200"/>
                      </a:lnTo>
                      <a:lnTo>
                        <a:pt x="9" y="196"/>
                      </a:lnTo>
                      <a:lnTo>
                        <a:pt x="6" y="194"/>
                      </a:lnTo>
                      <a:lnTo>
                        <a:pt x="5" y="192"/>
                      </a:lnTo>
                      <a:lnTo>
                        <a:pt x="3" y="189"/>
                      </a:lnTo>
                      <a:lnTo>
                        <a:pt x="2" y="186"/>
                      </a:lnTo>
                      <a:lnTo>
                        <a:pt x="2" y="174"/>
                      </a:lnTo>
                      <a:lnTo>
                        <a:pt x="2" y="174"/>
                      </a:lnTo>
                      <a:lnTo>
                        <a:pt x="2" y="154"/>
                      </a:lnTo>
                      <a:lnTo>
                        <a:pt x="3" y="147"/>
                      </a:lnTo>
                      <a:lnTo>
                        <a:pt x="5" y="143"/>
                      </a:lnTo>
                      <a:lnTo>
                        <a:pt x="5" y="143"/>
                      </a:lnTo>
                      <a:lnTo>
                        <a:pt x="8" y="139"/>
                      </a:lnTo>
                      <a:lnTo>
                        <a:pt x="9" y="137"/>
                      </a:lnTo>
                      <a:lnTo>
                        <a:pt x="11" y="136"/>
                      </a:lnTo>
                      <a:lnTo>
                        <a:pt x="17" y="136"/>
                      </a:lnTo>
                      <a:lnTo>
                        <a:pt x="17" y="136"/>
                      </a:lnTo>
                      <a:lnTo>
                        <a:pt x="25" y="136"/>
                      </a:lnTo>
                      <a:lnTo>
                        <a:pt x="27" y="138"/>
                      </a:lnTo>
                      <a:lnTo>
                        <a:pt x="29" y="141"/>
                      </a:lnTo>
                      <a:lnTo>
                        <a:pt x="29" y="141"/>
                      </a:lnTo>
                      <a:lnTo>
                        <a:pt x="30" y="143"/>
                      </a:lnTo>
                      <a:lnTo>
                        <a:pt x="31" y="144"/>
                      </a:lnTo>
                      <a:lnTo>
                        <a:pt x="36" y="146"/>
                      </a:lnTo>
                      <a:lnTo>
                        <a:pt x="40" y="146"/>
                      </a:lnTo>
                      <a:lnTo>
                        <a:pt x="41" y="145"/>
                      </a:lnTo>
                      <a:lnTo>
                        <a:pt x="43" y="144"/>
                      </a:lnTo>
                      <a:lnTo>
                        <a:pt x="43" y="144"/>
                      </a:lnTo>
                      <a:lnTo>
                        <a:pt x="43" y="139"/>
                      </a:lnTo>
                      <a:lnTo>
                        <a:pt x="45" y="132"/>
                      </a:lnTo>
                      <a:lnTo>
                        <a:pt x="47" y="125"/>
                      </a:lnTo>
                      <a:lnTo>
                        <a:pt x="49" y="123"/>
                      </a:lnTo>
                      <a:lnTo>
                        <a:pt x="51" y="122"/>
                      </a:lnTo>
                      <a:lnTo>
                        <a:pt x="51" y="122"/>
                      </a:lnTo>
                      <a:lnTo>
                        <a:pt x="55" y="121"/>
                      </a:lnTo>
                      <a:lnTo>
                        <a:pt x="59" y="121"/>
                      </a:lnTo>
                      <a:lnTo>
                        <a:pt x="60" y="122"/>
                      </a:lnTo>
                      <a:lnTo>
                        <a:pt x="60" y="127"/>
                      </a:lnTo>
                      <a:lnTo>
                        <a:pt x="60" y="127"/>
                      </a:lnTo>
                      <a:lnTo>
                        <a:pt x="61" y="133"/>
                      </a:lnTo>
                      <a:lnTo>
                        <a:pt x="63" y="137"/>
                      </a:lnTo>
                      <a:lnTo>
                        <a:pt x="65" y="139"/>
                      </a:lnTo>
                      <a:lnTo>
                        <a:pt x="68" y="140"/>
                      </a:lnTo>
                      <a:lnTo>
                        <a:pt x="68" y="140"/>
                      </a:lnTo>
                      <a:lnTo>
                        <a:pt x="73" y="140"/>
                      </a:lnTo>
                      <a:lnTo>
                        <a:pt x="77" y="142"/>
                      </a:lnTo>
                      <a:lnTo>
                        <a:pt x="82" y="143"/>
                      </a:lnTo>
                      <a:lnTo>
                        <a:pt x="87" y="143"/>
                      </a:lnTo>
                      <a:lnTo>
                        <a:pt x="87" y="143"/>
                      </a:lnTo>
                      <a:lnTo>
                        <a:pt x="88" y="142"/>
                      </a:lnTo>
                      <a:lnTo>
                        <a:pt x="89" y="141"/>
                      </a:lnTo>
                      <a:lnTo>
                        <a:pt x="90" y="137"/>
                      </a:lnTo>
                      <a:lnTo>
                        <a:pt x="88" y="132"/>
                      </a:lnTo>
                      <a:lnTo>
                        <a:pt x="83" y="128"/>
                      </a:lnTo>
                      <a:lnTo>
                        <a:pt x="83" y="128"/>
                      </a:lnTo>
                      <a:lnTo>
                        <a:pt x="79" y="123"/>
                      </a:lnTo>
                      <a:lnTo>
                        <a:pt x="76" y="117"/>
                      </a:lnTo>
                      <a:lnTo>
                        <a:pt x="74" y="112"/>
                      </a:lnTo>
                      <a:lnTo>
                        <a:pt x="74" y="108"/>
                      </a:lnTo>
                      <a:lnTo>
                        <a:pt x="74" y="108"/>
                      </a:lnTo>
                      <a:lnTo>
                        <a:pt x="74" y="107"/>
                      </a:lnTo>
                      <a:lnTo>
                        <a:pt x="75" y="106"/>
                      </a:lnTo>
                      <a:lnTo>
                        <a:pt x="77" y="104"/>
                      </a:lnTo>
                      <a:lnTo>
                        <a:pt x="79" y="103"/>
                      </a:lnTo>
                      <a:lnTo>
                        <a:pt x="80" y="101"/>
                      </a:lnTo>
                      <a:lnTo>
                        <a:pt x="80" y="99"/>
                      </a:lnTo>
                      <a:lnTo>
                        <a:pt x="80" y="99"/>
                      </a:lnTo>
                      <a:lnTo>
                        <a:pt x="79" y="94"/>
                      </a:lnTo>
                      <a:lnTo>
                        <a:pt x="78" y="92"/>
                      </a:lnTo>
                      <a:lnTo>
                        <a:pt x="76" y="89"/>
                      </a:lnTo>
                      <a:lnTo>
                        <a:pt x="72" y="87"/>
                      </a:lnTo>
                      <a:lnTo>
                        <a:pt x="72" y="87"/>
                      </a:lnTo>
                      <a:lnTo>
                        <a:pt x="63" y="84"/>
                      </a:lnTo>
                      <a:lnTo>
                        <a:pt x="60" y="83"/>
                      </a:lnTo>
                      <a:lnTo>
                        <a:pt x="54" y="83"/>
                      </a:lnTo>
                      <a:lnTo>
                        <a:pt x="54" y="83"/>
                      </a:lnTo>
                      <a:lnTo>
                        <a:pt x="48" y="84"/>
                      </a:lnTo>
                      <a:lnTo>
                        <a:pt x="43" y="86"/>
                      </a:lnTo>
                      <a:lnTo>
                        <a:pt x="38" y="90"/>
                      </a:lnTo>
                      <a:lnTo>
                        <a:pt x="33" y="95"/>
                      </a:lnTo>
                      <a:lnTo>
                        <a:pt x="33" y="95"/>
                      </a:lnTo>
                      <a:lnTo>
                        <a:pt x="30" y="100"/>
                      </a:lnTo>
                      <a:lnTo>
                        <a:pt x="27" y="103"/>
                      </a:lnTo>
                      <a:lnTo>
                        <a:pt x="26" y="108"/>
                      </a:lnTo>
                      <a:lnTo>
                        <a:pt x="26" y="110"/>
                      </a:lnTo>
                      <a:lnTo>
                        <a:pt x="26" y="110"/>
                      </a:lnTo>
                      <a:lnTo>
                        <a:pt x="25" y="113"/>
                      </a:lnTo>
                      <a:lnTo>
                        <a:pt x="24" y="115"/>
                      </a:lnTo>
                      <a:lnTo>
                        <a:pt x="21" y="116"/>
                      </a:lnTo>
                      <a:lnTo>
                        <a:pt x="19" y="116"/>
                      </a:lnTo>
                      <a:lnTo>
                        <a:pt x="19" y="116"/>
                      </a:lnTo>
                      <a:lnTo>
                        <a:pt x="17" y="116"/>
                      </a:lnTo>
                      <a:lnTo>
                        <a:pt x="16" y="115"/>
                      </a:lnTo>
                      <a:lnTo>
                        <a:pt x="15" y="111"/>
                      </a:lnTo>
                      <a:lnTo>
                        <a:pt x="13" y="106"/>
                      </a:lnTo>
                      <a:lnTo>
                        <a:pt x="15" y="103"/>
                      </a:lnTo>
                      <a:lnTo>
                        <a:pt x="17" y="100"/>
                      </a:lnTo>
                      <a:lnTo>
                        <a:pt x="17" y="100"/>
                      </a:lnTo>
                      <a:lnTo>
                        <a:pt x="21" y="95"/>
                      </a:lnTo>
                      <a:lnTo>
                        <a:pt x="27" y="90"/>
                      </a:lnTo>
                      <a:lnTo>
                        <a:pt x="38" y="83"/>
                      </a:lnTo>
                      <a:lnTo>
                        <a:pt x="38" y="83"/>
                      </a:lnTo>
                      <a:lnTo>
                        <a:pt x="44" y="80"/>
                      </a:lnTo>
                      <a:lnTo>
                        <a:pt x="48" y="78"/>
                      </a:lnTo>
                      <a:lnTo>
                        <a:pt x="51" y="76"/>
                      </a:lnTo>
                      <a:lnTo>
                        <a:pt x="52" y="73"/>
                      </a:lnTo>
                      <a:lnTo>
                        <a:pt x="52" y="73"/>
                      </a:lnTo>
                      <a:lnTo>
                        <a:pt x="53" y="72"/>
                      </a:lnTo>
                      <a:lnTo>
                        <a:pt x="56" y="71"/>
                      </a:lnTo>
                      <a:lnTo>
                        <a:pt x="64" y="71"/>
                      </a:lnTo>
                      <a:lnTo>
                        <a:pt x="72" y="72"/>
                      </a:lnTo>
                      <a:lnTo>
                        <a:pt x="75" y="72"/>
                      </a:lnTo>
                      <a:lnTo>
                        <a:pt x="77" y="71"/>
                      </a:lnTo>
                      <a:lnTo>
                        <a:pt x="77" y="71"/>
                      </a:lnTo>
                      <a:lnTo>
                        <a:pt x="81" y="69"/>
                      </a:lnTo>
                      <a:lnTo>
                        <a:pt x="87" y="66"/>
                      </a:lnTo>
                      <a:lnTo>
                        <a:pt x="91" y="62"/>
                      </a:lnTo>
                      <a:lnTo>
                        <a:pt x="93" y="59"/>
                      </a:lnTo>
                      <a:lnTo>
                        <a:pt x="94" y="56"/>
                      </a:lnTo>
                      <a:lnTo>
                        <a:pt x="94" y="56"/>
                      </a:lnTo>
                      <a:lnTo>
                        <a:pt x="96" y="53"/>
                      </a:lnTo>
                      <a:lnTo>
                        <a:pt x="97" y="51"/>
                      </a:lnTo>
                      <a:lnTo>
                        <a:pt x="103" y="46"/>
                      </a:lnTo>
                      <a:lnTo>
                        <a:pt x="108" y="43"/>
                      </a:lnTo>
                      <a:lnTo>
                        <a:pt x="110" y="42"/>
                      </a:lnTo>
                      <a:lnTo>
                        <a:pt x="111" y="40"/>
                      </a:lnTo>
                      <a:lnTo>
                        <a:pt x="111" y="40"/>
                      </a:lnTo>
                      <a:lnTo>
                        <a:pt x="118" y="28"/>
                      </a:lnTo>
                      <a:lnTo>
                        <a:pt x="122" y="23"/>
                      </a:lnTo>
                      <a:lnTo>
                        <a:pt x="124" y="22"/>
                      </a:lnTo>
                      <a:lnTo>
                        <a:pt x="125" y="21"/>
                      </a:lnTo>
                      <a:lnTo>
                        <a:pt x="125" y="21"/>
                      </a:lnTo>
                      <a:lnTo>
                        <a:pt x="133" y="19"/>
                      </a:lnTo>
                      <a:lnTo>
                        <a:pt x="134" y="18"/>
                      </a:lnTo>
                      <a:lnTo>
                        <a:pt x="135" y="16"/>
                      </a:lnTo>
                      <a:lnTo>
                        <a:pt x="135" y="16"/>
                      </a:lnTo>
                      <a:lnTo>
                        <a:pt x="135" y="13"/>
                      </a:lnTo>
                      <a:lnTo>
                        <a:pt x="136" y="12"/>
                      </a:lnTo>
                      <a:lnTo>
                        <a:pt x="137" y="11"/>
                      </a:lnTo>
                      <a:lnTo>
                        <a:pt x="139" y="11"/>
                      </a:lnTo>
                      <a:lnTo>
                        <a:pt x="139" y="11"/>
                      </a:lnTo>
                      <a:lnTo>
                        <a:pt x="141" y="10"/>
                      </a:lnTo>
                      <a:lnTo>
                        <a:pt x="143" y="8"/>
                      </a:lnTo>
                      <a:lnTo>
                        <a:pt x="144" y="6"/>
                      </a:lnTo>
                      <a:lnTo>
                        <a:pt x="143" y="4"/>
                      </a:lnTo>
                      <a:lnTo>
                        <a:pt x="141" y="4"/>
                      </a:lnTo>
                      <a:lnTo>
                        <a:pt x="141" y="4"/>
                      </a:lnTo>
                      <a:lnTo>
                        <a:pt x="136" y="3"/>
                      </a:lnTo>
                      <a:lnTo>
                        <a:pt x="133" y="4"/>
                      </a:lnTo>
                      <a:lnTo>
                        <a:pt x="131" y="6"/>
                      </a:lnTo>
                      <a:lnTo>
                        <a:pt x="131" y="6"/>
                      </a:lnTo>
                      <a:lnTo>
                        <a:pt x="129" y="9"/>
                      </a:lnTo>
                      <a:lnTo>
                        <a:pt x="129" y="9"/>
                      </a:lnTo>
                      <a:lnTo>
                        <a:pt x="129" y="7"/>
                      </a:lnTo>
                      <a:lnTo>
                        <a:pt x="129" y="7"/>
                      </a:lnTo>
                      <a:lnTo>
                        <a:pt x="131" y="4"/>
                      </a:lnTo>
                      <a:lnTo>
                        <a:pt x="133" y="3"/>
                      </a:lnTo>
                      <a:lnTo>
                        <a:pt x="139" y="0"/>
                      </a:lnTo>
                      <a:lnTo>
                        <a:pt x="146" y="0"/>
                      </a:lnTo>
                      <a:lnTo>
                        <a:pt x="148" y="0"/>
                      </a:lnTo>
                      <a:lnTo>
                        <a:pt x="149" y="1"/>
                      </a:lnTo>
                      <a:lnTo>
                        <a:pt x="149" y="1"/>
                      </a:lnTo>
                      <a:lnTo>
                        <a:pt x="150" y="6"/>
                      </a:lnTo>
                      <a:lnTo>
                        <a:pt x="149" y="7"/>
                      </a:lnTo>
                      <a:lnTo>
                        <a:pt x="148" y="8"/>
                      </a:lnTo>
                      <a:lnTo>
                        <a:pt x="148" y="8"/>
                      </a:lnTo>
                      <a:lnTo>
                        <a:pt x="143" y="10"/>
                      </a:lnTo>
                      <a:lnTo>
                        <a:pt x="143" y="11"/>
                      </a:lnTo>
                      <a:lnTo>
                        <a:pt x="145" y="12"/>
                      </a:lnTo>
                      <a:lnTo>
                        <a:pt x="145" y="12"/>
                      </a:lnTo>
                      <a:lnTo>
                        <a:pt x="147" y="13"/>
                      </a:lnTo>
                      <a:lnTo>
                        <a:pt x="148" y="15"/>
                      </a:lnTo>
                      <a:lnTo>
                        <a:pt x="150" y="21"/>
                      </a:lnTo>
                      <a:lnTo>
                        <a:pt x="150" y="27"/>
                      </a:lnTo>
                      <a:lnTo>
                        <a:pt x="150" y="33"/>
                      </a:lnTo>
                      <a:lnTo>
                        <a:pt x="150" y="33"/>
                      </a:lnTo>
                      <a:lnTo>
                        <a:pt x="151" y="38"/>
                      </a:lnTo>
                      <a:lnTo>
                        <a:pt x="152" y="43"/>
                      </a:lnTo>
                      <a:lnTo>
                        <a:pt x="154" y="47"/>
                      </a:lnTo>
                      <a:lnTo>
                        <a:pt x="154" y="53"/>
                      </a:lnTo>
                      <a:lnTo>
                        <a:pt x="154" y="53"/>
                      </a:lnTo>
                      <a:lnTo>
                        <a:pt x="155" y="60"/>
                      </a:lnTo>
                      <a:lnTo>
                        <a:pt x="154" y="64"/>
                      </a:lnTo>
                      <a:lnTo>
                        <a:pt x="152" y="66"/>
                      </a:lnTo>
                      <a:lnTo>
                        <a:pt x="152" y="66"/>
                      </a:lnTo>
                      <a:lnTo>
                        <a:pt x="148" y="71"/>
                      </a:lnTo>
                      <a:lnTo>
                        <a:pt x="143" y="80"/>
                      </a:lnTo>
                      <a:lnTo>
                        <a:pt x="137" y="88"/>
                      </a:lnTo>
                      <a:lnTo>
                        <a:pt x="136" y="95"/>
                      </a:lnTo>
                      <a:lnTo>
                        <a:pt x="136" y="95"/>
                      </a:lnTo>
                      <a:lnTo>
                        <a:pt x="136" y="96"/>
                      </a:lnTo>
                      <a:lnTo>
                        <a:pt x="137" y="98"/>
                      </a:lnTo>
                      <a:lnTo>
                        <a:pt x="139" y="100"/>
                      </a:lnTo>
                      <a:lnTo>
                        <a:pt x="141" y="102"/>
                      </a:lnTo>
                      <a:lnTo>
                        <a:pt x="143" y="103"/>
                      </a:lnTo>
                      <a:lnTo>
                        <a:pt x="143" y="106"/>
                      </a:lnTo>
                      <a:lnTo>
                        <a:pt x="143" y="106"/>
                      </a:lnTo>
                      <a:lnTo>
                        <a:pt x="141" y="108"/>
                      </a:lnTo>
                      <a:lnTo>
                        <a:pt x="139" y="109"/>
                      </a:lnTo>
                      <a:lnTo>
                        <a:pt x="137" y="110"/>
                      </a:lnTo>
                      <a:lnTo>
                        <a:pt x="137" y="113"/>
                      </a:lnTo>
                      <a:lnTo>
                        <a:pt x="137" y="113"/>
                      </a:lnTo>
                      <a:lnTo>
                        <a:pt x="138" y="115"/>
                      </a:lnTo>
                      <a:lnTo>
                        <a:pt x="140" y="117"/>
                      </a:lnTo>
                      <a:lnTo>
                        <a:pt x="143" y="121"/>
                      </a:lnTo>
                      <a:lnTo>
                        <a:pt x="143" y="122"/>
                      </a:lnTo>
                      <a:lnTo>
                        <a:pt x="141" y="123"/>
                      </a:lnTo>
                      <a:lnTo>
                        <a:pt x="141" y="123"/>
                      </a:lnTo>
                      <a:lnTo>
                        <a:pt x="140" y="128"/>
                      </a:lnTo>
                      <a:lnTo>
                        <a:pt x="139" y="133"/>
                      </a:lnTo>
                      <a:lnTo>
                        <a:pt x="140" y="138"/>
                      </a:lnTo>
                      <a:lnTo>
                        <a:pt x="141" y="141"/>
                      </a:lnTo>
                      <a:lnTo>
                        <a:pt x="141" y="141"/>
                      </a:lnTo>
                      <a:lnTo>
                        <a:pt x="144" y="144"/>
                      </a:lnTo>
                      <a:lnTo>
                        <a:pt x="147" y="147"/>
                      </a:lnTo>
                      <a:lnTo>
                        <a:pt x="153" y="151"/>
                      </a:lnTo>
                      <a:lnTo>
                        <a:pt x="159" y="154"/>
                      </a:lnTo>
                      <a:lnTo>
                        <a:pt x="159" y="154"/>
                      </a:lnTo>
                      <a:lnTo>
                        <a:pt x="166" y="155"/>
                      </a:lnTo>
                      <a:lnTo>
                        <a:pt x="172" y="155"/>
                      </a:lnTo>
                      <a:lnTo>
                        <a:pt x="177" y="156"/>
                      </a:lnTo>
                      <a:lnTo>
                        <a:pt x="178" y="157"/>
                      </a:lnTo>
                      <a:lnTo>
                        <a:pt x="178" y="159"/>
                      </a:lnTo>
                      <a:lnTo>
                        <a:pt x="178" y="159"/>
                      </a:lnTo>
                      <a:lnTo>
                        <a:pt x="177" y="162"/>
                      </a:lnTo>
                      <a:lnTo>
                        <a:pt x="176" y="166"/>
                      </a:lnTo>
                      <a:lnTo>
                        <a:pt x="174" y="168"/>
                      </a:lnTo>
                      <a:lnTo>
                        <a:pt x="174" y="172"/>
                      </a:lnTo>
                      <a:lnTo>
                        <a:pt x="174" y="172"/>
                      </a:lnTo>
                      <a:lnTo>
                        <a:pt x="173" y="176"/>
                      </a:lnTo>
                      <a:lnTo>
                        <a:pt x="170" y="179"/>
                      </a:lnTo>
                      <a:lnTo>
                        <a:pt x="167" y="181"/>
                      </a:lnTo>
                      <a:lnTo>
                        <a:pt x="165" y="181"/>
                      </a:lnTo>
                      <a:lnTo>
                        <a:pt x="165" y="181"/>
                      </a:lnTo>
                      <a:lnTo>
                        <a:pt x="164" y="181"/>
                      </a:lnTo>
                      <a:lnTo>
                        <a:pt x="163" y="179"/>
                      </a:lnTo>
                      <a:lnTo>
                        <a:pt x="162" y="176"/>
                      </a:lnTo>
                      <a:lnTo>
                        <a:pt x="156" y="175"/>
                      </a:lnTo>
                      <a:lnTo>
                        <a:pt x="156" y="175"/>
                      </a:lnTo>
                      <a:lnTo>
                        <a:pt x="150" y="176"/>
                      </a:lnTo>
                      <a:lnTo>
                        <a:pt x="144" y="179"/>
                      </a:lnTo>
                      <a:lnTo>
                        <a:pt x="141" y="180"/>
                      </a:lnTo>
                      <a:lnTo>
                        <a:pt x="139" y="182"/>
                      </a:lnTo>
                      <a:lnTo>
                        <a:pt x="138" y="184"/>
                      </a:lnTo>
                      <a:lnTo>
                        <a:pt x="138" y="187"/>
                      </a:lnTo>
                      <a:lnTo>
                        <a:pt x="138" y="187"/>
                      </a:lnTo>
                      <a:lnTo>
                        <a:pt x="138" y="197"/>
                      </a:lnTo>
                      <a:lnTo>
                        <a:pt x="138" y="207"/>
                      </a:lnTo>
                      <a:lnTo>
                        <a:pt x="138" y="212"/>
                      </a:lnTo>
                      <a:lnTo>
                        <a:pt x="137" y="215"/>
                      </a:lnTo>
                      <a:lnTo>
                        <a:pt x="136" y="218"/>
                      </a:lnTo>
                      <a:lnTo>
                        <a:pt x="134" y="219"/>
                      </a:lnTo>
                      <a:lnTo>
                        <a:pt x="134" y="219"/>
                      </a:lnTo>
                      <a:lnTo>
                        <a:pt x="129" y="219"/>
                      </a:lnTo>
                      <a:lnTo>
                        <a:pt x="125" y="221"/>
                      </a:lnTo>
                      <a:lnTo>
                        <a:pt x="122" y="223"/>
                      </a:lnTo>
                      <a:lnTo>
                        <a:pt x="121" y="227"/>
                      </a:lnTo>
                      <a:lnTo>
                        <a:pt x="121" y="227"/>
                      </a:lnTo>
                      <a:lnTo>
                        <a:pt x="121" y="236"/>
                      </a:lnTo>
                      <a:lnTo>
                        <a:pt x="121" y="238"/>
                      </a:lnTo>
                      <a:lnTo>
                        <a:pt x="120" y="240"/>
                      </a:lnTo>
                      <a:lnTo>
                        <a:pt x="118" y="241"/>
                      </a:lnTo>
                      <a:lnTo>
                        <a:pt x="116" y="241"/>
                      </a:lnTo>
                      <a:lnTo>
                        <a:pt x="116" y="241"/>
                      </a:lnTo>
                      <a:lnTo>
                        <a:pt x="109" y="241"/>
                      </a:lnTo>
                      <a:lnTo>
                        <a:pt x="103" y="242"/>
                      </a:lnTo>
                      <a:lnTo>
                        <a:pt x="101" y="243"/>
                      </a:lnTo>
                      <a:lnTo>
                        <a:pt x="98" y="244"/>
                      </a:lnTo>
                      <a:lnTo>
                        <a:pt x="97" y="247"/>
                      </a:lnTo>
                      <a:lnTo>
                        <a:pt x="96" y="252"/>
                      </a:lnTo>
                      <a:lnTo>
                        <a:pt x="96" y="252"/>
                      </a:lnTo>
                      <a:lnTo>
                        <a:pt x="97" y="264"/>
                      </a:lnTo>
                      <a:lnTo>
                        <a:pt x="98" y="279"/>
                      </a:lnTo>
                      <a:lnTo>
                        <a:pt x="100" y="285"/>
                      </a:lnTo>
                      <a:lnTo>
                        <a:pt x="98" y="292"/>
                      </a:lnTo>
                      <a:lnTo>
                        <a:pt x="97" y="297"/>
                      </a:lnTo>
                      <a:lnTo>
                        <a:pt x="95" y="300"/>
                      </a:lnTo>
                      <a:lnTo>
                        <a:pt x="95" y="300"/>
                      </a:lnTo>
                      <a:lnTo>
                        <a:pt x="90" y="305"/>
                      </a:lnTo>
                      <a:lnTo>
                        <a:pt x="88" y="312"/>
                      </a:lnTo>
                      <a:lnTo>
                        <a:pt x="87" y="317"/>
                      </a:lnTo>
                      <a:lnTo>
                        <a:pt x="88" y="319"/>
                      </a:lnTo>
                      <a:lnTo>
                        <a:pt x="89" y="321"/>
                      </a:lnTo>
                      <a:lnTo>
                        <a:pt x="89" y="321"/>
                      </a:lnTo>
                      <a:lnTo>
                        <a:pt x="92" y="324"/>
                      </a:lnTo>
                      <a:lnTo>
                        <a:pt x="94" y="328"/>
                      </a:lnTo>
                      <a:lnTo>
                        <a:pt x="98" y="330"/>
                      </a:lnTo>
                      <a:lnTo>
                        <a:pt x="101" y="331"/>
                      </a:lnTo>
                      <a:lnTo>
                        <a:pt x="104" y="332"/>
                      </a:lnTo>
                      <a:lnTo>
                        <a:pt x="104" y="332"/>
                      </a:lnTo>
                      <a:lnTo>
                        <a:pt x="109" y="332"/>
                      </a:lnTo>
                      <a:lnTo>
                        <a:pt x="112" y="333"/>
                      </a:lnTo>
                      <a:lnTo>
                        <a:pt x="115" y="336"/>
                      </a:lnTo>
                      <a:lnTo>
                        <a:pt x="116" y="338"/>
                      </a:lnTo>
                      <a:lnTo>
                        <a:pt x="116" y="338"/>
                      </a:lnTo>
                      <a:lnTo>
                        <a:pt x="115" y="342"/>
                      </a:lnTo>
                      <a:lnTo>
                        <a:pt x="113" y="343"/>
                      </a:lnTo>
                      <a:lnTo>
                        <a:pt x="111" y="343"/>
                      </a:lnTo>
                      <a:lnTo>
                        <a:pt x="111" y="343"/>
                      </a:lnTo>
                      <a:lnTo>
                        <a:pt x="109" y="342"/>
                      </a:lnTo>
                      <a:lnTo>
                        <a:pt x="107" y="341"/>
                      </a:lnTo>
                      <a:lnTo>
                        <a:pt x="105" y="341"/>
                      </a:lnTo>
                      <a:lnTo>
                        <a:pt x="103" y="341"/>
                      </a:lnTo>
                      <a:lnTo>
                        <a:pt x="103" y="341"/>
                      </a:lnTo>
                      <a:lnTo>
                        <a:pt x="97" y="341"/>
                      </a:lnTo>
                      <a:lnTo>
                        <a:pt x="90" y="341"/>
                      </a:lnTo>
                      <a:lnTo>
                        <a:pt x="79" y="340"/>
                      </a:lnTo>
                      <a:lnTo>
                        <a:pt x="79" y="34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19" name="Freeform 147">
                  <a:extLst>
                    <a:ext uri="{FF2B5EF4-FFF2-40B4-BE49-F238E27FC236}">
                      <a16:creationId xmlns:a16="http://schemas.microsoft.com/office/drawing/2014/main" id="{CCA919A8-A54F-45E7-8BE3-05615EB5B6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27" y="1932"/>
                  <a:ext cx="3" cy="4"/>
                </a:xfrm>
                <a:custGeom>
                  <a:avLst/>
                  <a:gdLst>
                    <a:gd name="T0" fmla="*/ 1 w 3"/>
                    <a:gd name="T1" fmla="*/ 0 h 4"/>
                    <a:gd name="T2" fmla="*/ 1 w 3"/>
                    <a:gd name="T3" fmla="*/ 0 h 4"/>
                    <a:gd name="T4" fmla="*/ 0 w 3"/>
                    <a:gd name="T5" fmla="*/ 2 h 4"/>
                    <a:gd name="T6" fmla="*/ 0 w 3"/>
                    <a:gd name="T7" fmla="*/ 3 h 4"/>
                    <a:gd name="T8" fmla="*/ 2 w 3"/>
                    <a:gd name="T9" fmla="*/ 4 h 4"/>
                    <a:gd name="T10" fmla="*/ 2 w 3"/>
                    <a:gd name="T11" fmla="*/ 4 h 4"/>
                    <a:gd name="T12" fmla="*/ 3 w 3"/>
                    <a:gd name="T13" fmla="*/ 3 h 4"/>
                    <a:gd name="T14" fmla="*/ 3 w 3"/>
                    <a:gd name="T15" fmla="*/ 2 h 4"/>
                    <a:gd name="T16" fmla="*/ 3 w 3"/>
                    <a:gd name="T17" fmla="*/ 0 h 4"/>
                    <a:gd name="T18" fmla="*/ 1 w 3"/>
                    <a:gd name="T1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4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3" y="3"/>
                      </a:lnTo>
                      <a:lnTo>
                        <a:pt x="3" y="2"/>
                      </a:lnTo>
                      <a:lnTo>
                        <a:pt x="3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20" name="Freeform 148">
                  <a:extLst>
                    <a:ext uri="{FF2B5EF4-FFF2-40B4-BE49-F238E27FC236}">
                      <a16:creationId xmlns:a16="http://schemas.microsoft.com/office/drawing/2014/main" id="{4D85931F-3F06-44AA-BC41-ACEA8C3183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19" y="1960"/>
                  <a:ext cx="12" cy="15"/>
                </a:xfrm>
                <a:custGeom>
                  <a:avLst/>
                  <a:gdLst>
                    <a:gd name="T0" fmla="*/ 1 w 12"/>
                    <a:gd name="T1" fmla="*/ 1 h 15"/>
                    <a:gd name="T2" fmla="*/ 1 w 12"/>
                    <a:gd name="T3" fmla="*/ 1 h 15"/>
                    <a:gd name="T4" fmla="*/ 0 w 12"/>
                    <a:gd name="T5" fmla="*/ 8 h 15"/>
                    <a:gd name="T6" fmla="*/ 0 w 12"/>
                    <a:gd name="T7" fmla="*/ 10 h 15"/>
                    <a:gd name="T8" fmla="*/ 3 w 12"/>
                    <a:gd name="T9" fmla="*/ 10 h 15"/>
                    <a:gd name="T10" fmla="*/ 3 w 12"/>
                    <a:gd name="T11" fmla="*/ 10 h 15"/>
                    <a:gd name="T12" fmla="*/ 7 w 12"/>
                    <a:gd name="T13" fmla="*/ 11 h 15"/>
                    <a:gd name="T14" fmla="*/ 8 w 12"/>
                    <a:gd name="T15" fmla="*/ 12 h 15"/>
                    <a:gd name="T16" fmla="*/ 8 w 12"/>
                    <a:gd name="T17" fmla="*/ 13 h 15"/>
                    <a:gd name="T18" fmla="*/ 8 w 12"/>
                    <a:gd name="T19" fmla="*/ 13 h 15"/>
                    <a:gd name="T20" fmla="*/ 9 w 12"/>
                    <a:gd name="T21" fmla="*/ 14 h 15"/>
                    <a:gd name="T22" fmla="*/ 10 w 12"/>
                    <a:gd name="T23" fmla="*/ 15 h 15"/>
                    <a:gd name="T24" fmla="*/ 11 w 12"/>
                    <a:gd name="T25" fmla="*/ 15 h 15"/>
                    <a:gd name="T26" fmla="*/ 12 w 12"/>
                    <a:gd name="T27" fmla="*/ 14 h 15"/>
                    <a:gd name="T28" fmla="*/ 12 w 12"/>
                    <a:gd name="T29" fmla="*/ 14 h 15"/>
                    <a:gd name="T30" fmla="*/ 11 w 12"/>
                    <a:gd name="T31" fmla="*/ 9 h 15"/>
                    <a:gd name="T32" fmla="*/ 10 w 12"/>
                    <a:gd name="T33" fmla="*/ 6 h 15"/>
                    <a:gd name="T34" fmla="*/ 8 w 12"/>
                    <a:gd name="T35" fmla="*/ 6 h 15"/>
                    <a:gd name="T36" fmla="*/ 8 w 12"/>
                    <a:gd name="T37" fmla="*/ 6 h 15"/>
                    <a:gd name="T38" fmla="*/ 6 w 12"/>
                    <a:gd name="T39" fmla="*/ 5 h 15"/>
                    <a:gd name="T40" fmla="*/ 5 w 12"/>
                    <a:gd name="T41" fmla="*/ 4 h 15"/>
                    <a:gd name="T42" fmla="*/ 5 w 12"/>
                    <a:gd name="T43" fmla="*/ 1 h 15"/>
                    <a:gd name="T44" fmla="*/ 5 w 12"/>
                    <a:gd name="T45" fmla="*/ 1 h 15"/>
                    <a:gd name="T46" fmla="*/ 4 w 12"/>
                    <a:gd name="T47" fmla="*/ 0 h 15"/>
                    <a:gd name="T48" fmla="*/ 4 w 12"/>
                    <a:gd name="T49" fmla="*/ 0 h 15"/>
                    <a:gd name="T50" fmla="*/ 1 w 12"/>
                    <a:gd name="T51" fmla="*/ 1 h 15"/>
                    <a:gd name="T52" fmla="*/ 1 w 12"/>
                    <a:gd name="T53" fmla="*/ 1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2" h="15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0" y="8"/>
                      </a:lnTo>
                      <a:lnTo>
                        <a:pt x="0" y="10"/>
                      </a:lnTo>
                      <a:lnTo>
                        <a:pt x="3" y="10"/>
                      </a:lnTo>
                      <a:lnTo>
                        <a:pt x="3" y="10"/>
                      </a:lnTo>
                      <a:lnTo>
                        <a:pt x="7" y="11"/>
                      </a:lnTo>
                      <a:lnTo>
                        <a:pt x="8" y="12"/>
                      </a:lnTo>
                      <a:lnTo>
                        <a:pt x="8" y="13"/>
                      </a:lnTo>
                      <a:lnTo>
                        <a:pt x="8" y="13"/>
                      </a:lnTo>
                      <a:lnTo>
                        <a:pt x="9" y="14"/>
                      </a:lnTo>
                      <a:lnTo>
                        <a:pt x="10" y="15"/>
                      </a:lnTo>
                      <a:lnTo>
                        <a:pt x="11" y="15"/>
                      </a:lnTo>
                      <a:lnTo>
                        <a:pt x="12" y="14"/>
                      </a:lnTo>
                      <a:lnTo>
                        <a:pt x="12" y="14"/>
                      </a:lnTo>
                      <a:lnTo>
                        <a:pt x="11" y="9"/>
                      </a:lnTo>
                      <a:lnTo>
                        <a:pt x="10" y="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6" y="5"/>
                      </a:lnTo>
                      <a:lnTo>
                        <a:pt x="5" y="4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21" name="Freeform 149">
                  <a:extLst>
                    <a:ext uri="{FF2B5EF4-FFF2-40B4-BE49-F238E27FC236}">
                      <a16:creationId xmlns:a16="http://schemas.microsoft.com/office/drawing/2014/main" id="{3EFCF38C-B355-463B-93C4-51E2DE56CA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76" y="2002"/>
                  <a:ext cx="64" cy="60"/>
                </a:xfrm>
                <a:custGeom>
                  <a:avLst/>
                  <a:gdLst>
                    <a:gd name="T0" fmla="*/ 34 w 64"/>
                    <a:gd name="T1" fmla="*/ 6 h 60"/>
                    <a:gd name="T2" fmla="*/ 40 w 64"/>
                    <a:gd name="T3" fmla="*/ 1 h 60"/>
                    <a:gd name="T4" fmla="*/ 43 w 64"/>
                    <a:gd name="T5" fmla="*/ 1 h 60"/>
                    <a:gd name="T6" fmla="*/ 48 w 64"/>
                    <a:gd name="T7" fmla="*/ 3 h 60"/>
                    <a:gd name="T8" fmla="*/ 53 w 64"/>
                    <a:gd name="T9" fmla="*/ 10 h 60"/>
                    <a:gd name="T10" fmla="*/ 54 w 64"/>
                    <a:gd name="T11" fmla="*/ 15 h 60"/>
                    <a:gd name="T12" fmla="*/ 58 w 64"/>
                    <a:gd name="T13" fmla="*/ 25 h 60"/>
                    <a:gd name="T14" fmla="*/ 63 w 64"/>
                    <a:gd name="T15" fmla="*/ 29 h 60"/>
                    <a:gd name="T16" fmla="*/ 64 w 64"/>
                    <a:gd name="T17" fmla="*/ 30 h 60"/>
                    <a:gd name="T18" fmla="*/ 64 w 64"/>
                    <a:gd name="T19" fmla="*/ 35 h 60"/>
                    <a:gd name="T20" fmla="*/ 62 w 64"/>
                    <a:gd name="T21" fmla="*/ 42 h 60"/>
                    <a:gd name="T22" fmla="*/ 57 w 64"/>
                    <a:gd name="T23" fmla="*/ 46 h 60"/>
                    <a:gd name="T24" fmla="*/ 54 w 64"/>
                    <a:gd name="T25" fmla="*/ 52 h 60"/>
                    <a:gd name="T26" fmla="*/ 54 w 64"/>
                    <a:gd name="T27" fmla="*/ 53 h 60"/>
                    <a:gd name="T28" fmla="*/ 50 w 64"/>
                    <a:gd name="T29" fmla="*/ 54 h 60"/>
                    <a:gd name="T30" fmla="*/ 47 w 64"/>
                    <a:gd name="T31" fmla="*/ 55 h 60"/>
                    <a:gd name="T32" fmla="*/ 47 w 64"/>
                    <a:gd name="T33" fmla="*/ 56 h 60"/>
                    <a:gd name="T34" fmla="*/ 42 w 64"/>
                    <a:gd name="T35" fmla="*/ 58 h 60"/>
                    <a:gd name="T36" fmla="*/ 38 w 64"/>
                    <a:gd name="T37" fmla="*/ 59 h 60"/>
                    <a:gd name="T38" fmla="*/ 35 w 64"/>
                    <a:gd name="T39" fmla="*/ 60 h 60"/>
                    <a:gd name="T40" fmla="*/ 25 w 64"/>
                    <a:gd name="T41" fmla="*/ 58 h 60"/>
                    <a:gd name="T42" fmla="*/ 24 w 64"/>
                    <a:gd name="T43" fmla="*/ 55 h 60"/>
                    <a:gd name="T44" fmla="*/ 24 w 64"/>
                    <a:gd name="T45" fmla="*/ 50 h 60"/>
                    <a:gd name="T46" fmla="*/ 21 w 64"/>
                    <a:gd name="T47" fmla="*/ 42 h 60"/>
                    <a:gd name="T48" fmla="*/ 18 w 64"/>
                    <a:gd name="T49" fmla="*/ 42 h 60"/>
                    <a:gd name="T50" fmla="*/ 11 w 64"/>
                    <a:gd name="T51" fmla="*/ 45 h 60"/>
                    <a:gd name="T52" fmla="*/ 8 w 64"/>
                    <a:gd name="T53" fmla="*/ 43 h 60"/>
                    <a:gd name="T54" fmla="*/ 7 w 64"/>
                    <a:gd name="T55" fmla="*/ 33 h 60"/>
                    <a:gd name="T56" fmla="*/ 4 w 64"/>
                    <a:gd name="T57" fmla="*/ 29 h 60"/>
                    <a:gd name="T58" fmla="*/ 3 w 64"/>
                    <a:gd name="T59" fmla="*/ 28 h 60"/>
                    <a:gd name="T60" fmla="*/ 0 w 64"/>
                    <a:gd name="T61" fmla="*/ 26 h 60"/>
                    <a:gd name="T62" fmla="*/ 3 w 64"/>
                    <a:gd name="T63" fmla="*/ 19 h 60"/>
                    <a:gd name="T64" fmla="*/ 4 w 64"/>
                    <a:gd name="T65" fmla="*/ 11 h 60"/>
                    <a:gd name="T66" fmla="*/ 5 w 64"/>
                    <a:gd name="T67" fmla="*/ 7 h 60"/>
                    <a:gd name="T68" fmla="*/ 9 w 64"/>
                    <a:gd name="T69" fmla="*/ 7 h 60"/>
                    <a:gd name="T70" fmla="*/ 17 w 64"/>
                    <a:gd name="T71" fmla="*/ 7 h 60"/>
                    <a:gd name="T72" fmla="*/ 34 w 64"/>
                    <a:gd name="T73" fmla="*/ 6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64" h="60">
                      <a:moveTo>
                        <a:pt x="34" y="6"/>
                      </a:moveTo>
                      <a:lnTo>
                        <a:pt x="34" y="6"/>
                      </a:lnTo>
                      <a:lnTo>
                        <a:pt x="37" y="3"/>
                      </a:lnTo>
                      <a:lnTo>
                        <a:pt x="40" y="1"/>
                      </a:lnTo>
                      <a:lnTo>
                        <a:pt x="41" y="0"/>
                      </a:lnTo>
                      <a:lnTo>
                        <a:pt x="43" y="1"/>
                      </a:lnTo>
                      <a:lnTo>
                        <a:pt x="43" y="1"/>
                      </a:lnTo>
                      <a:lnTo>
                        <a:pt x="48" y="3"/>
                      </a:lnTo>
                      <a:lnTo>
                        <a:pt x="50" y="5"/>
                      </a:lnTo>
                      <a:lnTo>
                        <a:pt x="53" y="10"/>
                      </a:lnTo>
                      <a:lnTo>
                        <a:pt x="54" y="15"/>
                      </a:lnTo>
                      <a:lnTo>
                        <a:pt x="54" y="15"/>
                      </a:lnTo>
                      <a:lnTo>
                        <a:pt x="56" y="20"/>
                      </a:lnTo>
                      <a:lnTo>
                        <a:pt x="58" y="25"/>
                      </a:lnTo>
                      <a:lnTo>
                        <a:pt x="61" y="28"/>
                      </a:lnTo>
                      <a:lnTo>
                        <a:pt x="63" y="29"/>
                      </a:lnTo>
                      <a:lnTo>
                        <a:pt x="63" y="29"/>
                      </a:lnTo>
                      <a:lnTo>
                        <a:pt x="64" y="30"/>
                      </a:lnTo>
                      <a:lnTo>
                        <a:pt x="64" y="31"/>
                      </a:lnTo>
                      <a:lnTo>
                        <a:pt x="64" y="35"/>
                      </a:lnTo>
                      <a:lnTo>
                        <a:pt x="64" y="40"/>
                      </a:lnTo>
                      <a:lnTo>
                        <a:pt x="62" y="42"/>
                      </a:lnTo>
                      <a:lnTo>
                        <a:pt x="62" y="42"/>
                      </a:lnTo>
                      <a:lnTo>
                        <a:pt x="57" y="46"/>
                      </a:lnTo>
                      <a:lnTo>
                        <a:pt x="55" y="48"/>
                      </a:lnTo>
                      <a:lnTo>
                        <a:pt x="54" y="52"/>
                      </a:lnTo>
                      <a:lnTo>
                        <a:pt x="54" y="52"/>
                      </a:lnTo>
                      <a:lnTo>
                        <a:pt x="54" y="53"/>
                      </a:lnTo>
                      <a:lnTo>
                        <a:pt x="53" y="54"/>
                      </a:lnTo>
                      <a:lnTo>
                        <a:pt x="50" y="54"/>
                      </a:lnTo>
                      <a:lnTo>
                        <a:pt x="48" y="55"/>
                      </a:lnTo>
                      <a:lnTo>
                        <a:pt x="47" y="55"/>
                      </a:lnTo>
                      <a:lnTo>
                        <a:pt x="47" y="56"/>
                      </a:lnTo>
                      <a:lnTo>
                        <a:pt x="47" y="56"/>
                      </a:lnTo>
                      <a:lnTo>
                        <a:pt x="46" y="57"/>
                      </a:lnTo>
                      <a:lnTo>
                        <a:pt x="42" y="58"/>
                      </a:lnTo>
                      <a:lnTo>
                        <a:pt x="40" y="58"/>
                      </a:lnTo>
                      <a:lnTo>
                        <a:pt x="38" y="59"/>
                      </a:lnTo>
                      <a:lnTo>
                        <a:pt x="38" y="59"/>
                      </a:lnTo>
                      <a:lnTo>
                        <a:pt x="35" y="60"/>
                      </a:lnTo>
                      <a:lnTo>
                        <a:pt x="29" y="60"/>
                      </a:lnTo>
                      <a:lnTo>
                        <a:pt x="25" y="58"/>
                      </a:lnTo>
                      <a:lnTo>
                        <a:pt x="24" y="57"/>
                      </a:lnTo>
                      <a:lnTo>
                        <a:pt x="24" y="55"/>
                      </a:lnTo>
                      <a:lnTo>
                        <a:pt x="24" y="55"/>
                      </a:lnTo>
                      <a:lnTo>
                        <a:pt x="24" y="50"/>
                      </a:lnTo>
                      <a:lnTo>
                        <a:pt x="23" y="45"/>
                      </a:lnTo>
                      <a:lnTo>
                        <a:pt x="21" y="42"/>
                      </a:lnTo>
                      <a:lnTo>
                        <a:pt x="20" y="42"/>
                      </a:lnTo>
                      <a:lnTo>
                        <a:pt x="18" y="42"/>
                      </a:lnTo>
                      <a:lnTo>
                        <a:pt x="18" y="42"/>
                      </a:lnTo>
                      <a:lnTo>
                        <a:pt x="11" y="45"/>
                      </a:lnTo>
                      <a:lnTo>
                        <a:pt x="9" y="45"/>
                      </a:lnTo>
                      <a:lnTo>
                        <a:pt x="8" y="43"/>
                      </a:lnTo>
                      <a:lnTo>
                        <a:pt x="8" y="43"/>
                      </a:lnTo>
                      <a:lnTo>
                        <a:pt x="7" y="33"/>
                      </a:lnTo>
                      <a:lnTo>
                        <a:pt x="5" y="30"/>
                      </a:lnTo>
                      <a:lnTo>
                        <a:pt x="4" y="29"/>
                      </a:lnTo>
                      <a:lnTo>
                        <a:pt x="3" y="28"/>
                      </a:lnTo>
                      <a:lnTo>
                        <a:pt x="3" y="28"/>
                      </a:lnTo>
                      <a:lnTo>
                        <a:pt x="0" y="28"/>
                      </a:lnTo>
                      <a:lnTo>
                        <a:pt x="0" y="26"/>
                      </a:lnTo>
                      <a:lnTo>
                        <a:pt x="3" y="19"/>
                      </a:lnTo>
                      <a:lnTo>
                        <a:pt x="3" y="19"/>
                      </a:lnTo>
                      <a:lnTo>
                        <a:pt x="3" y="15"/>
                      </a:lnTo>
                      <a:lnTo>
                        <a:pt x="4" y="11"/>
                      </a:lnTo>
                      <a:lnTo>
                        <a:pt x="4" y="9"/>
                      </a:lnTo>
                      <a:lnTo>
                        <a:pt x="5" y="7"/>
                      </a:lnTo>
                      <a:lnTo>
                        <a:pt x="7" y="7"/>
                      </a:lnTo>
                      <a:lnTo>
                        <a:pt x="9" y="7"/>
                      </a:lnTo>
                      <a:lnTo>
                        <a:pt x="9" y="7"/>
                      </a:lnTo>
                      <a:lnTo>
                        <a:pt x="17" y="7"/>
                      </a:lnTo>
                      <a:lnTo>
                        <a:pt x="24" y="7"/>
                      </a:lnTo>
                      <a:lnTo>
                        <a:pt x="34" y="6"/>
                      </a:lnTo>
                      <a:lnTo>
                        <a:pt x="34" y="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22" name="Freeform 150">
                  <a:extLst>
                    <a:ext uri="{FF2B5EF4-FFF2-40B4-BE49-F238E27FC236}">
                      <a16:creationId xmlns:a16="http://schemas.microsoft.com/office/drawing/2014/main" id="{5F46E1E0-B23E-48B0-B38C-52D43224AB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10" y="2083"/>
                  <a:ext cx="3" cy="8"/>
                </a:xfrm>
                <a:custGeom>
                  <a:avLst/>
                  <a:gdLst>
                    <a:gd name="T0" fmla="*/ 3 w 3"/>
                    <a:gd name="T1" fmla="*/ 1 h 8"/>
                    <a:gd name="T2" fmla="*/ 3 w 3"/>
                    <a:gd name="T3" fmla="*/ 1 h 8"/>
                    <a:gd name="T4" fmla="*/ 3 w 3"/>
                    <a:gd name="T5" fmla="*/ 7 h 8"/>
                    <a:gd name="T6" fmla="*/ 2 w 3"/>
                    <a:gd name="T7" fmla="*/ 8 h 8"/>
                    <a:gd name="T8" fmla="*/ 2 w 3"/>
                    <a:gd name="T9" fmla="*/ 8 h 8"/>
                    <a:gd name="T10" fmla="*/ 1 w 3"/>
                    <a:gd name="T11" fmla="*/ 8 h 8"/>
                    <a:gd name="T12" fmla="*/ 1 w 3"/>
                    <a:gd name="T13" fmla="*/ 8 h 8"/>
                    <a:gd name="T14" fmla="*/ 0 w 3"/>
                    <a:gd name="T15" fmla="*/ 6 h 8"/>
                    <a:gd name="T16" fmla="*/ 1 w 3"/>
                    <a:gd name="T17" fmla="*/ 4 h 8"/>
                    <a:gd name="T18" fmla="*/ 1 w 3"/>
                    <a:gd name="T19" fmla="*/ 1 h 8"/>
                    <a:gd name="T20" fmla="*/ 1 w 3"/>
                    <a:gd name="T21" fmla="*/ 1 h 8"/>
                    <a:gd name="T22" fmla="*/ 2 w 3"/>
                    <a:gd name="T23" fmla="*/ 0 h 8"/>
                    <a:gd name="T24" fmla="*/ 3 w 3"/>
                    <a:gd name="T25" fmla="*/ 0 h 8"/>
                    <a:gd name="T26" fmla="*/ 3 w 3"/>
                    <a:gd name="T27" fmla="*/ 1 h 8"/>
                    <a:gd name="T28" fmla="*/ 3 w 3"/>
                    <a:gd name="T2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" h="8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3" y="7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1" y="8"/>
                      </a:lnTo>
                      <a:lnTo>
                        <a:pt x="1" y="8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3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23" name="Freeform 151">
                  <a:extLst>
                    <a:ext uri="{FF2B5EF4-FFF2-40B4-BE49-F238E27FC236}">
                      <a16:creationId xmlns:a16="http://schemas.microsoft.com/office/drawing/2014/main" id="{5826F355-0CC9-4D4D-9588-041A372339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16" y="2051"/>
                  <a:ext cx="32" cy="46"/>
                </a:xfrm>
                <a:custGeom>
                  <a:avLst/>
                  <a:gdLst>
                    <a:gd name="T0" fmla="*/ 1 w 32"/>
                    <a:gd name="T1" fmla="*/ 39 h 46"/>
                    <a:gd name="T2" fmla="*/ 1 w 32"/>
                    <a:gd name="T3" fmla="*/ 39 h 46"/>
                    <a:gd name="T4" fmla="*/ 3 w 32"/>
                    <a:gd name="T5" fmla="*/ 38 h 46"/>
                    <a:gd name="T6" fmla="*/ 6 w 32"/>
                    <a:gd name="T7" fmla="*/ 36 h 46"/>
                    <a:gd name="T8" fmla="*/ 8 w 32"/>
                    <a:gd name="T9" fmla="*/ 34 h 46"/>
                    <a:gd name="T10" fmla="*/ 8 w 32"/>
                    <a:gd name="T11" fmla="*/ 29 h 46"/>
                    <a:gd name="T12" fmla="*/ 8 w 32"/>
                    <a:gd name="T13" fmla="*/ 29 h 46"/>
                    <a:gd name="T14" fmla="*/ 9 w 32"/>
                    <a:gd name="T15" fmla="*/ 26 h 46"/>
                    <a:gd name="T16" fmla="*/ 11 w 32"/>
                    <a:gd name="T17" fmla="*/ 25 h 46"/>
                    <a:gd name="T18" fmla="*/ 13 w 32"/>
                    <a:gd name="T19" fmla="*/ 23 h 46"/>
                    <a:gd name="T20" fmla="*/ 14 w 32"/>
                    <a:gd name="T21" fmla="*/ 19 h 46"/>
                    <a:gd name="T22" fmla="*/ 14 w 32"/>
                    <a:gd name="T23" fmla="*/ 19 h 46"/>
                    <a:gd name="T24" fmla="*/ 14 w 32"/>
                    <a:gd name="T25" fmla="*/ 13 h 46"/>
                    <a:gd name="T26" fmla="*/ 17 w 32"/>
                    <a:gd name="T27" fmla="*/ 9 h 46"/>
                    <a:gd name="T28" fmla="*/ 21 w 32"/>
                    <a:gd name="T29" fmla="*/ 6 h 46"/>
                    <a:gd name="T30" fmla="*/ 24 w 32"/>
                    <a:gd name="T31" fmla="*/ 3 h 46"/>
                    <a:gd name="T32" fmla="*/ 24 w 32"/>
                    <a:gd name="T33" fmla="*/ 3 h 46"/>
                    <a:gd name="T34" fmla="*/ 28 w 32"/>
                    <a:gd name="T35" fmla="*/ 0 h 46"/>
                    <a:gd name="T36" fmla="*/ 31 w 32"/>
                    <a:gd name="T37" fmla="*/ 0 h 46"/>
                    <a:gd name="T38" fmla="*/ 32 w 32"/>
                    <a:gd name="T39" fmla="*/ 1 h 46"/>
                    <a:gd name="T40" fmla="*/ 32 w 32"/>
                    <a:gd name="T41" fmla="*/ 4 h 46"/>
                    <a:gd name="T42" fmla="*/ 32 w 32"/>
                    <a:gd name="T43" fmla="*/ 4 h 46"/>
                    <a:gd name="T44" fmla="*/ 28 w 32"/>
                    <a:gd name="T45" fmla="*/ 11 h 46"/>
                    <a:gd name="T46" fmla="*/ 26 w 32"/>
                    <a:gd name="T47" fmla="*/ 14 h 46"/>
                    <a:gd name="T48" fmla="*/ 26 w 32"/>
                    <a:gd name="T49" fmla="*/ 19 h 46"/>
                    <a:gd name="T50" fmla="*/ 26 w 32"/>
                    <a:gd name="T51" fmla="*/ 19 h 46"/>
                    <a:gd name="T52" fmla="*/ 25 w 32"/>
                    <a:gd name="T53" fmla="*/ 22 h 46"/>
                    <a:gd name="T54" fmla="*/ 24 w 32"/>
                    <a:gd name="T55" fmla="*/ 24 h 46"/>
                    <a:gd name="T56" fmla="*/ 17 w 32"/>
                    <a:gd name="T57" fmla="*/ 27 h 46"/>
                    <a:gd name="T58" fmla="*/ 17 w 32"/>
                    <a:gd name="T59" fmla="*/ 27 h 46"/>
                    <a:gd name="T60" fmla="*/ 15 w 32"/>
                    <a:gd name="T61" fmla="*/ 29 h 46"/>
                    <a:gd name="T62" fmla="*/ 15 w 32"/>
                    <a:gd name="T63" fmla="*/ 32 h 46"/>
                    <a:gd name="T64" fmla="*/ 15 w 32"/>
                    <a:gd name="T65" fmla="*/ 37 h 46"/>
                    <a:gd name="T66" fmla="*/ 15 w 32"/>
                    <a:gd name="T67" fmla="*/ 37 h 46"/>
                    <a:gd name="T68" fmla="*/ 14 w 32"/>
                    <a:gd name="T69" fmla="*/ 39 h 46"/>
                    <a:gd name="T70" fmla="*/ 12 w 32"/>
                    <a:gd name="T71" fmla="*/ 41 h 46"/>
                    <a:gd name="T72" fmla="*/ 9 w 32"/>
                    <a:gd name="T73" fmla="*/ 44 h 46"/>
                    <a:gd name="T74" fmla="*/ 9 w 32"/>
                    <a:gd name="T75" fmla="*/ 44 h 46"/>
                    <a:gd name="T76" fmla="*/ 7 w 32"/>
                    <a:gd name="T77" fmla="*/ 46 h 46"/>
                    <a:gd name="T78" fmla="*/ 6 w 32"/>
                    <a:gd name="T79" fmla="*/ 46 h 46"/>
                    <a:gd name="T80" fmla="*/ 1 w 32"/>
                    <a:gd name="T81" fmla="*/ 44 h 46"/>
                    <a:gd name="T82" fmla="*/ 1 w 32"/>
                    <a:gd name="T83" fmla="*/ 44 h 46"/>
                    <a:gd name="T84" fmla="*/ 0 w 32"/>
                    <a:gd name="T85" fmla="*/ 42 h 46"/>
                    <a:gd name="T86" fmla="*/ 1 w 32"/>
                    <a:gd name="T87" fmla="*/ 41 h 46"/>
                    <a:gd name="T88" fmla="*/ 1 w 32"/>
                    <a:gd name="T89" fmla="*/ 39 h 46"/>
                    <a:gd name="T90" fmla="*/ 1 w 32"/>
                    <a:gd name="T91" fmla="*/ 39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2" h="46">
                      <a:moveTo>
                        <a:pt x="1" y="39"/>
                      </a:moveTo>
                      <a:lnTo>
                        <a:pt x="1" y="39"/>
                      </a:lnTo>
                      <a:lnTo>
                        <a:pt x="3" y="38"/>
                      </a:lnTo>
                      <a:lnTo>
                        <a:pt x="6" y="36"/>
                      </a:lnTo>
                      <a:lnTo>
                        <a:pt x="8" y="34"/>
                      </a:lnTo>
                      <a:lnTo>
                        <a:pt x="8" y="29"/>
                      </a:lnTo>
                      <a:lnTo>
                        <a:pt x="8" y="29"/>
                      </a:lnTo>
                      <a:lnTo>
                        <a:pt x="9" y="26"/>
                      </a:lnTo>
                      <a:lnTo>
                        <a:pt x="11" y="25"/>
                      </a:lnTo>
                      <a:lnTo>
                        <a:pt x="13" y="23"/>
                      </a:lnTo>
                      <a:lnTo>
                        <a:pt x="14" y="19"/>
                      </a:lnTo>
                      <a:lnTo>
                        <a:pt x="14" y="19"/>
                      </a:lnTo>
                      <a:lnTo>
                        <a:pt x="14" y="13"/>
                      </a:lnTo>
                      <a:lnTo>
                        <a:pt x="17" y="9"/>
                      </a:lnTo>
                      <a:lnTo>
                        <a:pt x="21" y="6"/>
                      </a:lnTo>
                      <a:lnTo>
                        <a:pt x="24" y="3"/>
                      </a:lnTo>
                      <a:lnTo>
                        <a:pt x="24" y="3"/>
                      </a:lnTo>
                      <a:lnTo>
                        <a:pt x="28" y="0"/>
                      </a:lnTo>
                      <a:lnTo>
                        <a:pt x="31" y="0"/>
                      </a:lnTo>
                      <a:lnTo>
                        <a:pt x="32" y="1"/>
                      </a:lnTo>
                      <a:lnTo>
                        <a:pt x="32" y="4"/>
                      </a:lnTo>
                      <a:lnTo>
                        <a:pt x="32" y="4"/>
                      </a:lnTo>
                      <a:lnTo>
                        <a:pt x="28" y="11"/>
                      </a:lnTo>
                      <a:lnTo>
                        <a:pt x="26" y="14"/>
                      </a:lnTo>
                      <a:lnTo>
                        <a:pt x="26" y="19"/>
                      </a:lnTo>
                      <a:lnTo>
                        <a:pt x="26" y="19"/>
                      </a:lnTo>
                      <a:lnTo>
                        <a:pt x="25" y="22"/>
                      </a:lnTo>
                      <a:lnTo>
                        <a:pt x="24" y="24"/>
                      </a:lnTo>
                      <a:lnTo>
                        <a:pt x="17" y="27"/>
                      </a:lnTo>
                      <a:lnTo>
                        <a:pt x="17" y="27"/>
                      </a:lnTo>
                      <a:lnTo>
                        <a:pt x="15" y="29"/>
                      </a:lnTo>
                      <a:lnTo>
                        <a:pt x="15" y="32"/>
                      </a:lnTo>
                      <a:lnTo>
                        <a:pt x="15" y="37"/>
                      </a:lnTo>
                      <a:lnTo>
                        <a:pt x="15" y="37"/>
                      </a:lnTo>
                      <a:lnTo>
                        <a:pt x="14" y="39"/>
                      </a:lnTo>
                      <a:lnTo>
                        <a:pt x="12" y="41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7" y="46"/>
                      </a:lnTo>
                      <a:lnTo>
                        <a:pt x="6" y="46"/>
                      </a:lnTo>
                      <a:lnTo>
                        <a:pt x="1" y="44"/>
                      </a:lnTo>
                      <a:lnTo>
                        <a:pt x="1" y="44"/>
                      </a:lnTo>
                      <a:lnTo>
                        <a:pt x="0" y="42"/>
                      </a:lnTo>
                      <a:lnTo>
                        <a:pt x="1" y="41"/>
                      </a:lnTo>
                      <a:lnTo>
                        <a:pt x="1" y="39"/>
                      </a:lnTo>
                      <a:lnTo>
                        <a:pt x="1" y="3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24" name="Freeform 152">
                  <a:extLst>
                    <a:ext uri="{FF2B5EF4-FFF2-40B4-BE49-F238E27FC236}">
                      <a16:creationId xmlns:a16="http://schemas.microsoft.com/office/drawing/2014/main" id="{828E52FC-5415-4410-A49E-3E43D23024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34" y="2094"/>
                  <a:ext cx="5" cy="8"/>
                </a:xfrm>
                <a:custGeom>
                  <a:avLst/>
                  <a:gdLst>
                    <a:gd name="T0" fmla="*/ 2 w 5"/>
                    <a:gd name="T1" fmla="*/ 0 h 8"/>
                    <a:gd name="T2" fmla="*/ 2 w 5"/>
                    <a:gd name="T3" fmla="*/ 0 h 8"/>
                    <a:gd name="T4" fmla="*/ 0 w 5"/>
                    <a:gd name="T5" fmla="*/ 3 h 8"/>
                    <a:gd name="T6" fmla="*/ 0 w 5"/>
                    <a:gd name="T7" fmla="*/ 5 h 8"/>
                    <a:gd name="T8" fmla="*/ 0 w 5"/>
                    <a:gd name="T9" fmla="*/ 7 h 8"/>
                    <a:gd name="T10" fmla="*/ 2 w 5"/>
                    <a:gd name="T11" fmla="*/ 8 h 8"/>
                    <a:gd name="T12" fmla="*/ 2 w 5"/>
                    <a:gd name="T13" fmla="*/ 8 h 8"/>
                    <a:gd name="T14" fmla="*/ 2 w 5"/>
                    <a:gd name="T15" fmla="*/ 7 h 8"/>
                    <a:gd name="T16" fmla="*/ 3 w 5"/>
                    <a:gd name="T17" fmla="*/ 6 h 8"/>
                    <a:gd name="T18" fmla="*/ 5 w 5"/>
                    <a:gd name="T19" fmla="*/ 4 h 8"/>
                    <a:gd name="T20" fmla="*/ 5 w 5"/>
                    <a:gd name="T21" fmla="*/ 4 h 8"/>
                    <a:gd name="T22" fmla="*/ 5 w 5"/>
                    <a:gd name="T23" fmla="*/ 1 h 8"/>
                    <a:gd name="T24" fmla="*/ 4 w 5"/>
                    <a:gd name="T25" fmla="*/ 1 h 8"/>
                    <a:gd name="T26" fmla="*/ 2 w 5"/>
                    <a:gd name="T27" fmla="*/ 0 h 8"/>
                    <a:gd name="T28" fmla="*/ 2 w 5"/>
                    <a:gd name="T2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" h="8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7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7"/>
                      </a:lnTo>
                      <a:lnTo>
                        <a:pt x="3" y="6"/>
                      </a:lnTo>
                      <a:lnTo>
                        <a:pt x="5" y="4"/>
                      </a:lnTo>
                      <a:lnTo>
                        <a:pt x="5" y="4"/>
                      </a:lnTo>
                      <a:lnTo>
                        <a:pt x="5" y="1"/>
                      </a:lnTo>
                      <a:lnTo>
                        <a:pt x="4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25" name="Freeform 153">
                  <a:extLst>
                    <a:ext uri="{FF2B5EF4-FFF2-40B4-BE49-F238E27FC236}">
                      <a16:creationId xmlns:a16="http://schemas.microsoft.com/office/drawing/2014/main" id="{DEEE1A4F-949B-4808-AC8F-C207F9C358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39" y="2083"/>
                  <a:ext cx="4" cy="4"/>
                </a:xfrm>
                <a:custGeom>
                  <a:avLst/>
                  <a:gdLst>
                    <a:gd name="T0" fmla="*/ 0 w 4"/>
                    <a:gd name="T1" fmla="*/ 1 h 4"/>
                    <a:gd name="T2" fmla="*/ 0 w 4"/>
                    <a:gd name="T3" fmla="*/ 1 h 4"/>
                    <a:gd name="T4" fmla="*/ 0 w 4"/>
                    <a:gd name="T5" fmla="*/ 3 h 4"/>
                    <a:gd name="T6" fmla="*/ 0 w 4"/>
                    <a:gd name="T7" fmla="*/ 4 h 4"/>
                    <a:gd name="T8" fmla="*/ 2 w 4"/>
                    <a:gd name="T9" fmla="*/ 4 h 4"/>
                    <a:gd name="T10" fmla="*/ 2 w 4"/>
                    <a:gd name="T11" fmla="*/ 4 h 4"/>
                    <a:gd name="T12" fmla="*/ 3 w 4"/>
                    <a:gd name="T13" fmla="*/ 3 h 4"/>
                    <a:gd name="T14" fmla="*/ 4 w 4"/>
                    <a:gd name="T15" fmla="*/ 2 h 4"/>
                    <a:gd name="T16" fmla="*/ 3 w 4"/>
                    <a:gd name="T17" fmla="*/ 1 h 4"/>
                    <a:gd name="T18" fmla="*/ 3 w 4"/>
                    <a:gd name="T19" fmla="*/ 0 h 4"/>
                    <a:gd name="T20" fmla="*/ 3 w 4"/>
                    <a:gd name="T21" fmla="*/ 0 h 4"/>
                    <a:gd name="T22" fmla="*/ 0 w 4"/>
                    <a:gd name="T23" fmla="*/ 1 h 4"/>
                    <a:gd name="T24" fmla="*/ 0 w 4"/>
                    <a:gd name="T25" fmla="*/ 1 h 4"/>
                    <a:gd name="T26" fmla="*/ 0 w 4"/>
                    <a:gd name="T27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" h="4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3" y="3"/>
                      </a:lnTo>
                      <a:lnTo>
                        <a:pt x="4" y="2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26" name="Freeform 154">
                  <a:extLst>
                    <a:ext uri="{FF2B5EF4-FFF2-40B4-BE49-F238E27FC236}">
                      <a16:creationId xmlns:a16="http://schemas.microsoft.com/office/drawing/2014/main" id="{47934D4A-7008-4A4A-9FAE-CF67DD7E77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48" y="2075"/>
                  <a:ext cx="5" cy="4"/>
                </a:xfrm>
                <a:custGeom>
                  <a:avLst/>
                  <a:gdLst>
                    <a:gd name="T0" fmla="*/ 2 w 5"/>
                    <a:gd name="T1" fmla="*/ 1 h 4"/>
                    <a:gd name="T2" fmla="*/ 2 w 5"/>
                    <a:gd name="T3" fmla="*/ 1 h 4"/>
                    <a:gd name="T4" fmla="*/ 0 w 5"/>
                    <a:gd name="T5" fmla="*/ 3 h 4"/>
                    <a:gd name="T6" fmla="*/ 0 w 5"/>
                    <a:gd name="T7" fmla="*/ 4 h 4"/>
                    <a:gd name="T8" fmla="*/ 2 w 5"/>
                    <a:gd name="T9" fmla="*/ 4 h 4"/>
                    <a:gd name="T10" fmla="*/ 2 w 5"/>
                    <a:gd name="T11" fmla="*/ 4 h 4"/>
                    <a:gd name="T12" fmla="*/ 5 w 5"/>
                    <a:gd name="T13" fmla="*/ 3 h 4"/>
                    <a:gd name="T14" fmla="*/ 5 w 5"/>
                    <a:gd name="T15" fmla="*/ 1 h 4"/>
                    <a:gd name="T16" fmla="*/ 5 w 5"/>
                    <a:gd name="T17" fmla="*/ 1 h 4"/>
                    <a:gd name="T18" fmla="*/ 4 w 5"/>
                    <a:gd name="T19" fmla="*/ 0 h 4"/>
                    <a:gd name="T20" fmla="*/ 3 w 5"/>
                    <a:gd name="T21" fmla="*/ 0 h 4"/>
                    <a:gd name="T22" fmla="*/ 2 w 5"/>
                    <a:gd name="T23" fmla="*/ 1 h 4"/>
                    <a:gd name="T24" fmla="*/ 2 w 5"/>
                    <a:gd name="T2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" h="4">
                      <a:moveTo>
                        <a:pt x="2" y="1"/>
                      </a:moveTo>
                      <a:lnTo>
                        <a:pt x="2" y="1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5" y="3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2" y="1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27" name="Freeform 155">
                  <a:extLst>
                    <a:ext uri="{FF2B5EF4-FFF2-40B4-BE49-F238E27FC236}">
                      <a16:creationId xmlns:a16="http://schemas.microsoft.com/office/drawing/2014/main" id="{36DEB225-3E7E-48B7-9843-1006824884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53" y="2059"/>
                  <a:ext cx="2" cy="2"/>
                </a:xfrm>
                <a:custGeom>
                  <a:avLst/>
                  <a:gdLst>
                    <a:gd name="T0" fmla="*/ 1 w 2"/>
                    <a:gd name="T1" fmla="*/ 0 h 2"/>
                    <a:gd name="T2" fmla="*/ 1 w 2"/>
                    <a:gd name="T3" fmla="*/ 0 h 2"/>
                    <a:gd name="T4" fmla="*/ 0 w 2"/>
                    <a:gd name="T5" fmla="*/ 1 h 2"/>
                    <a:gd name="T6" fmla="*/ 0 w 2"/>
                    <a:gd name="T7" fmla="*/ 2 h 2"/>
                    <a:gd name="T8" fmla="*/ 1 w 2"/>
                    <a:gd name="T9" fmla="*/ 1 h 2"/>
                    <a:gd name="T10" fmla="*/ 1 w 2"/>
                    <a:gd name="T11" fmla="*/ 1 h 2"/>
                    <a:gd name="T12" fmla="*/ 2 w 2"/>
                    <a:gd name="T13" fmla="*/ 1 h 2"/>
                    <a:gd name="T14" fmla="*/ 1 w 2"/>
                    <a:gd name="T15" fmla="*/ 0 h 2"/>
                    <a:gd name="T16" fmla="*/ 1 w 2"/>
                    <a:gd name="T17" fmla="*/ 0 h 2"/>
                    <a:gd name="T18" fmla="*/ 1 w 2"/>
                    <a:gd name="T1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28" name="Freeform 156">
                  <a:extLst>
                    <a:ext uri="{FF2B5EF4-FFF2-40B4-BE49-F238E27FC236}">
                      <a16:creationId xmlns:a16="http://schemas.microsoft.com/office/drawing/2014/main" id="{253B6D6D-FC3D-48AC-A470-B9CAEDB9C2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63" y="2041"/>
                  <a:ext cx="4" cy="4"/>
                </a:xfrm>
                <a:custGeom>
                  <a:avLst/>
                  <a:gdLst>
                    <a:gd name="T0" fmla="*/ 0 w 4"/>
                    <a:gd name="T1" fmla="*/ 1 h 4"/>
                    <a:gd name="T2" fmla="*/ 0 w 4"/>
                    <a:gd name="T3" fmla="*/ 1 h 4"/>
                    <a:gd name="T4" fmla="*/ 0 w 4"/>
                    <a:gd name="T5" fmla="*/ 2 h 4"/>
                    <a:gd name="T6" fmla="*/ 0 w 4"/>
                    <a:gd name="T7" fmla="*/ 4 h 4"/>
                    <a:gd name="T8" fmla="*/ 2 w 4"/>
                    <a:gd name="T9" fmla="*/ 4 h 4"/>
                    <a:gd name="T10" fmla="*/ 3 w 4"/>
                    <a:gd name="T11" fmla="*/ 4 h 4"/>
                    <a:gd name="T12" fmla="*/ 3 w 4"/>
                    <a:gd name="T13" fmla="*/ 4 h 4"/>
                    <a:gd name="T14" fmla="*/ 4 w 4"/>
                    <a:gd name="T15" fmla="*/ 2 h 4"/>
                    <a:gd name="T16" fmla="*/ 4 w 4"/>
                    <a:gd name="T17" fmla="*/ 0 h 4"/>
                    <a:gd name="T18" fmla="*/ 4 w 4"/>
                    <a:gd name="T19" fmla="*/ 0 h 4"/>
                    <a:gd name="T20" fmla="*/ 4 w 4"/>
                    <a:gd name="T21" fmla="*/ 0 h 4"/>
                    <a:gd name="T22" fmla="*/ 3 w 4"/>
                    <a:gd name="T23" fmla="*/ 0 h 4"/>
                    <a:gd name="T24" fmla="*/ 0 w 4"/>
                    <a:gd name="T25" fmla="*/ 1 h 4"/>
                    <a:gd name="T26" fmla="*/ 0 w 4"/>
                    <a:gd name="T27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" h="4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2" y="4"/>
                      </a:lnTo>
                      <a:lnTo>
                        <a:pt x="3" y="4"/>
                      </a:lnTo>
                      <a:lnTo>
                        <a:pt x="3" y="4"/>
                      </a:lnTo>
                      <a:lnTo>
                        <a:pt x="4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29" name="Freeform 157">
                  <a:extLst>
                    <a:ext uri="{FF2B5EF4-FFF2-40B4-BE49-F238E27FC236}">
                      <a16:creationId xmlns:a16="http://schemas.microsoft.com/office/drawing/2014/main" id="{5DECC9F8-6E2C-44E3-9516-7B2EBAE24D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66" y="1943"/>
                  <a:ext cx="95" cy="133"/>
                </a:xfrm>
                <a:custGeom>
                  <a:avLst/>
                  <a:gdLst>
                    <a:gd name="T0" fmla="*/ 23 w 95"/>
                    <a:gd name="T1" fmla="*/ 39 h 133"/>
                    <a:gd name="T2" fmla="*/ 14 w 95"/>
                    <a:gd name="T3" fmla="*/ 43 h 133"/>
                    <a:gd name="T4" fmla="*/ 0 w 95"/>
                    <a:gd name="T5" fmla="*/ 47 h 133"/>
                    <a:gd name="T6" fmla="*/ 3 w 95"/>
                    <a:gd name="T7" fmla="*/ 55 h 133"/>
                    <a:gd name="T8" fmla="*/ 2 w 95"/>
                    <a:gd name="T9" fmla="*/ 66 h 133"/>
                    <a:gd name="T10" fmla="*/ 4 w 95"/>
                    <a:gd name="T11" fmla="*/ 77 h 133"/>
                    <a:gd name="T12" fmla="*/ 4 w 95"/>
                    <a:gd name="T13" fmla="*/ 91 h 133"/>
                    <a:gd name="T14" fmla="*/ 9 w 95"/>
                    <a:gd name="T15" fmla="*/ 96 h 133"/>
                    <a:gd name="T16" fmla="*/ 16 w 95"/>
                    <a:gd name="T17" fmla="*/ 101 h 133"/>
                    <a:gd name="T18" fmla="*/ 32 w 95"/>
                    <a:gd name="T19" fmla="*/ 102 h 133"/>
                    <a:gd name="T20" fmla="*/ 39 w 95"/>
                    <a:gd name="T21" fmla="*/ 109 h 133"/>
                    <a:gd name="T22" fmla="*/ 46 w 95"/>
                    <a:gd name="T23" fmla="*/ 121 h 133"/>
                    <a:gd name="T24" fmla="*/ 56 w 95"/>
                    <a:gd name="T25" fmla="*/ 133 h 133"/>
                    <a:gd name="T26" fmla="*/ 68 w 95"/>
                    <a:gd name="T27" fmla="*/ 132 h 133"/>
                    <a:gd name="T28" fmla="*/ 72 w 95"/>
                    <a:gd name="T29" fmla="*/ 127 h 133"/>
                    <a:gd name="T30" fmla="*/ 78 w 95"/>
                    <a:gd name="T31" fmla="*/ 115 h 133"/>
                    <a:gd name="T32" fmla="*/ 70 w 95"/>
                    <a:gd name="T33" fmla="*/ 108 h 133"/>
                    <a:gd name="T34" fmla="*/ 62 w 95"/>
                    <a:gd name="T35" fmla="*/ 101 h 133"/>
                    <a:gd name="T36" fmla="*/ 68 w 95"/>
                    <a:gd name="T37" fmla="*/ 99 h 133"/>
                    <a:gd name="T38" fmla="*/ 82 w 95"/>
                    <a:gd name="T39" fmla="*/ 99 h 133"/>
                    <a:gd name="T40" fmla="*/ 86 w 95"/>
                    <a:gd name="T41" fmla="*/ 86 h 133"/>
                    <a:gd name="T42" fmla="*/ 70 w 95"/>
                    <a:gd name="T43" fmla="*/ 77 h 133"/>
                    <a:gd name="T44" fmla="*/ 68 w 95"/>
                    <a:gd name="T45" fmla="*/ 66 h 133"/>
                    <a:gd name="T46" fmla="*/ 75 w 95"/>
                    <a:gd name="T47" fmla="*/ 58 h 133"/>
                    <a:gd name="T48" fmla="*/ 95 w 95"/>
                    <a:gd name="T49" fmla="*/ 46 h 133"/>
                    <a:gd name="T50" fmla="*/ 95 w 95"/>
                    <a:gd name="T51" fmla="*/ 19 h 133"/>
                    <a:gd name="T52" fmla="*/ 92 w 95"/>
                    <a:gd name="T53" fmla="*/ 15 h 133"/>
                    <a:gd name="T54" fmla="*/ 93 w 95"/>
                    <a:gd name="T55" fmla="*/ 2 h 133"/>
                    <a:gd name="T56" fmla="*/ 88 w 95"/>
                    <a:gd name="T57" fmla="*/ 1 h 133"/>
                    <a:gd name="T58" fmla="*/ 87 w 95"/>
                    <a:gd name="T59" fmla="*/ 5 h 133"/>
                    <a:gd name="T60" fmla="*/ 82 w 95"/>
                    <a:gd name="T61" fmla="*/ 1 h 133"/>
                    <a:gd name="T62" fmla="*/ 76 w 95"/>
                    <a:gd name="T63" fmla="*/ 1 h 133"/>
                    <a:gd name="T64" fmla="*/ 65 w 95"/>
                    <a:gd name="T65" fmla="*/ 5 h 133"/>
                    <a:gd name="T66" fmla="*/ 58 w 95"/>
                    <a:gd name="T67" fmla="*/ 16 h 133"/>
                    <a:gd name="T68" fmla="*/ 60 w 95"/>
                    <a:gd name="T69" fmla="*/ 20 h 133"/>
                    <a:gd name="T70" fmla="*/ 61 w 95"/>
                    <a:gd name="T71" fmla="*/ 42 h 133"/>
                    <a:gd name="T72" fmla="*/ 64 w 95"/>
                    <a:gd name="T73" fmla="*/ 44 h 133"/>
                    <a:gd name="T74" fmla="*/ 62 w 95"/>
                    <a:gd name="T75" fmla="*/ 55 h 133"/>
                    <a:gd name="T76" fmla="*/ 57 w 95"/>
                    <a:gd name="T77" fmla="*/ 51 h 133"/>
                    <a:gd name="T78" fmla="*/ 57 w 95"/>
                    <a:gd name="T79" fmla="*/ 27 h 133"/>
                    <a:gd name="T80" fmla="*/ 52 w 95"/>
                    <a:gd name="T81" fmla="*/ 26 h 133"/>
                    <a:gd name="T82" fmla="*/ 50 w 95"/>
                    <a:gd name="T83" fmla="*/ 30 h 133"/>
                    <a:gd name="T84" fmla="*/ 51 w 95"/>
                    <a:gd name="T85" fmla="*/ 35 h 133"/>
                    <a:gd name="T86" fmla="*/ 51 w 95"/>
                    <a:gd name="T87" fmla="*/ 44 h 133"/>
                    <a:gd name="T88" fmla="*/ 50 w 95"/>
                    <a:gd name="T89" fmla="*/ 53 h 133"/>
                    <a:gd name="T90" fmla="*/ 44 w 95"/>
                    <a:gd name="T91" fmla="*/ 48 h 133"/>
                    <a:gd name="T92" fmla="*/ 44 w 95"/>
                    <a:gd name="T93" fmla="*/ 40 h 133"/>
                    <a:gd name="T94" fmla="*/ 46 w 95"/>
                    <a:gd name="T95" fmla="*/ 32 h 133"/>
                    <a:gd name="T96" fmla="*/ 45 w 95"/>
                    <a:gd name="T97" fmla="*/ 25 h 133"/>
                    <a:gd name="T98" fmla="*/ 42 w 95"/>
                    <a:gd name="T99" fmla="*/ 28 h 133"/>
                    <a:gd name="T100" fmla="*/ 35 w 95"/>
                    <a:gd name="T101" fmla="*/ 25 h 133"/>
                    <a:gd name="T102" fmla="*/ 32 w 95"/>
                    <a:gd name="T103" fmla="*/ 21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95" h="133">
                      <a:moveTo>
                        <a:pt x="29" y="21"/>
                      </a:moveTo>
                      <a:lnTo>
                        <a:pt x="29" y="21"/>
                      </a:lnTo>
                      <a:lnTo>
                        <a:pt x="27" y="31"/>
                      </a:lnTo>
                      <a:lnTo>
                        <a:pt x="23" y="39"/>
                      </a:lnTo>
                      <a:lnTo>
                        <a:pt x="21" y="41"/>
                      </a:lnTo>
                      <a:lnTo>
                        <a:pt x="19" y="43"/>
                      </a:lnTo>
                      <a:lnTo>
                        <a:pt x="19" y="43"/>
                      </a:lnTo>
                      <a:lnTo>
                        <a:pt x="14" y="43"/>
                      </a:lnTo>
                      <a:lnTo>
                        <a:pt x="7" y="44"/>
                      </a:lnTo>
                      <a:lnTo>
                        <a:pt x="2" y="44"/>
                      </a:lnTo>
                      <a:lnTo>
                        <a:pt x="0" y="45"/>
                      </a:lnTo>
                      <a:lnTo>
                        <a:pt x="0" y="47"/>
                      </a:lnTo>
                      <a:lnTo>
                        <a:pt x="0" y="47"/>
                      </a:lnTo>
                      <a:lnTo>
                        <a:pt x="0" y="50"/>
                      </a:lnTo>
                      <a:lnTo>
                        <a:pt x="2" y="53"/>
                      </a:lnTo>
                      <a:lnTo>
                        <a:pt x="3" y="55"/>
                      </a:lnTo>
                      <a:lnTo>
                        <a:pt x="4" y="59"/>
                      </a:lnTo>
                      <a:lnTo>
                        <a:pt x="4" y="59"/>
                      </a:lnTo>
                      <a:lnTo>
                        <a:pt x="3" y="64"/>
                      </a:lnTo>
                      <a:lnTo>
                        <a:pt x="2" y="66"/>
                      </a:lnTo>
                      <a:lnTo>
                        <a:pt x="2" y="69"/>
                      </a:lnTo>
                      <a:lnTo>
                        <a:pt x="2" y="72"/>
                      </a:lnTo>
                      <a:lnTo>
                        <a:pt x="2" y="72"/>
                      </a:lnTo>
                      <a:lnTo>
                        <a:pt x="4" y="77"/>
                      </a:lnTo>
                      <a:lnTo>
                        <a:pt x="4" y="80"/>
                      </a:lnTo>
                      <a:lnTo>
                        <a:pt x="4" y="84"/>
                      </a:lnTo>
                      <a:lnTo>
                        <a:pt x="4" y="84"/>
                      </a:lnTo>
                      <a:lnTo>
                        <a:pt x="4" y="91"/>
                      </a:lnTo>
                      <a:lnTo>
                        <a:pt x="4" y="93"/>
                      </a:lnTo>
                      <a:lnTo>
                        <a:pt x="7" y="94"/>
                      </a:lnTo>
                      <a:lnTo>
                        <a:pt x="7" y="94"/>
                      </a:lnTo>
                      <a:lnTo>
                        <a:pt x="9" y="96"/>
                      </a:lnTo>
                      <a:lnTo>
                        <a:pt x="10" y="97"/>
                      </a:lnTo>
                      <a:lnTo>
                        <a:pt x="13" y="99"/>
                      </a:lnTo>
                      <a:lnTo>
                        <a:pt x="16" y="101"/>
                      </a:lnTo>
                      <a:lnTo>
                        <a:pt x="16" y="101"/>
                      </a:lnTo>
                      <a:lnTo>
                        <a:pt x="20" y="102"/>
                      </a:lnTo>
                      <a:lnTo>
                        <a:pt x="24" y="101"/>
                      </a:lnTo>
                      <a:lnTo>
                        <a:pt x="30" y="102"/>
                      </a:lnTo>
                      <a:lnTo>
                        <a:pt x="32" y="102"/>
                      </a:lnTo>
                      <a:lnTo>
                        <a:pt x="33" y="104"/>
                      </a:lnTo>
                      <a:lnTo>
                        <a:pt x="33" y="104"/>
                      </a:lnTo>
                      <a:lnTo>
                        <a:pt x="36" y="107"/>
                      </a:lnTo>
                      <a:lnTo>
                        <a:pt x="39" y="109"/>
                      </a:lnTo>
                      <a:lnTo>
                        <a:pt x="43" y="113"/>
                      </a:lnTo>
                      <a:lnTo>
                        <a:pt x="45" y="116"/>
                      </a:lnTo>
                      <a:lnTo>
                        <a:pt x="45" y="116"/>
                      </a:lnTo>
                      <a:lnTo>
                        <a:pt x="46" y="121"/>
                      </a:lnTo>
                      <a:lnTo>
                        <a:pt x="48" y="127"/>
                      </a:lnTo>
                      <a:lnTo>
                        <a:pt x="51" y="131"/>
                      </a:lnTo>
                      <a:lnTo>
                        <a:pt x="53" y="133"/>
                      </a:lnTo>
                      <a:lnTo>
                        <a:pt x="56" y="133"/>
                      </a:lnTo>
                      <a:lnTo>
                        <a:pt x="56" y="133"/>
                      </a:lnTo>
                      <a:lnTo>
                        <a:pt x="61" y="133"/>
                      </a:lnTo>
                      <a:lnTo>
                        <a:pt x="66" y="133"/>
                      </a:lnTo>
                      <a:lnTo>
                        <a:pt x="68" y="132"/>
                      </a:lnTo>
                      <a:lnTo>
                        <a:pt x="70" y="131"/>
                      </a:lnTo>
                      <a:lnTo>
                        <a:pt x="71" y="130"/>
                      </a:lnTo>
                      <a:lnTo>
                        <a:pt x="72" y="127"/>
                      </a:lnTo>
                      <a:lnTo>
                        <a:pt x="72" y="127"/>
                      </a:lnTo>
                      <a:lnTo>
                        <a:pt x="72" y="121"/>
                      </a:lnTo>
                      <a:lnTo>
                        <a:pt x="74" y="119"/>
                      </a:lnTo>
                      <a:lnTo>
                        <a:pt x="78" y="115"/>
                      </a:lnTo>
                      <a:lnTo>
                        <a:pt x="78" y="115"/>
                      </a:lnTo>
                      <a:lnTo>
                        <a:pt x="79" y="113"/>
                      </a:lnTo>
                      <a:lnTo>
                        <a:pt x="77" y="112"/>
                      </a:lnTo>
                      <a:lnTo>
                        <a:pt x="74" y="109"/>
                      </a:lnTo>
                      <a:lnTo>
                        <a:pt x="70" y="108"/>
                      </a:lnTo>
                      <a:lnTo>
                        <a:pt x="70" y="108"/>
                      </a:lnTo>
                      <a:lnTo>
                        <a:pt x="65" y="106"/>
                      </a:lnTo>
                      <a:lnTo>
                        <a:pt x="63" y="104"/>
                      </a:lnTo>
                      <a:lnTo>
                        <a:pt x="62" y="101"/>
                      </a:lnTo>
                      <a:lnTo>
                        <a:pt x="64" y="99"/>
                      </a:lnTo>
                      <a:lnTo>
                        <a:pt x="64" y="99"/>
                      </a:lnTo>
                      <a:lnTo>
                        <a:pt x="66" y="99"/>
                      </a:lnTo>
                      <a:lnTo>
                        <a:pt x="68" y="99"/>
                      </a:lnTo>
                      <a:lnTo>
                        <a:pt x="73" y="101"/>
                      </a:lnTo>
                      <a:lnTo>
                        <a:pt x="78" y="101"/>
                      </a:lnTo>
                      <a:lnTo>
                        <a:pt x="80" y="101"/>
                      </a:lnTo>
                      <a:lnTo>
                        <a:pt x="82" y="99"/>
                      </a:lnTo>
                      <a:lnTo>
                        <a:pt x="82" y="99"/>
                      </a:lnTo>
                      <a:lnTo>
                        <a:pt x="86" y="94"/>
                      </a:lnTo>
                      <a:lnTo>
                        <a:pt x="87" y="90"/>
                      </a:lnTo>
                      <a:lnTo>
                        <a:pt x="86" y="86"/>
                      </a:lnTo>
                      <a:lnTo>
                        <a:pt x="82" y="83"/>
                      </a:lnTo>
                      <a:lnTo>
                        <a:pt x="82" y="83"/>
                      </a:lnTo>
                      <a:lnTo>
                        <a:pt x="74" y="78"/>
                      </a:lnTo>
                      <a:lnTo>
                        <a:pt x="70" y="77"/>
                      </a:lnTo>
                      <a:lnTo>
                        <a:pt x="68" y="75"/>
                      </a:lnTo>
                      <a:lnTo>
                        <a:pt x="68" y="75"/>
                      </a:lnTo>
                      <a:lnTo>
                        <a:pt x="68" y="72"/>
                      </a:lnTo>
                      <a:lnTo>
                        <a:pt x="68" y="66"/>
                      </a:lnTo>
                      <a:lnTo>
                        <a:pt x="71" y="61"/>
                      </a:lnTo>
                      <a:lnTo>
                        <a:pt x="72" y="59"/>
                      </a:lnTo>
                      <a:lnTo>
                        <a:pt x="75" y="58"/>
                      </a:lnTo>
                      <a:lnTo>
                        <a:pt x="75" y="58"/>
                      </a:lnTo>
                      <a:lnTo>
                        <a:pt x="87" y="53"/>
                      </a:lnTo>
                      <a:lnTo>
                        <a:pt x="92" y="49"/>
                      </a:lnTo>
                      <a:lnTo>
                        <a:pt x="95" y="46"/>
                      </a:lnTo>
                      <a:lnTo>
                        <a:pt x="95" y="46"/>
                      </a:lnTo>
                      <a:lnTo>
                        <a:pt x="95" y="41"/>
                      </a:lnTo>
                      <a:lnTo>
                        <a:pt x="95" y="31"/>
                      </a:lnTo>
                      <a:lnTo>
                        <a:pt x="95" y="19"/>
                      </a:lnTo>
                      <a:lnTo>
                        <a:pt x="95" y="19"/>
                      </a:lnTo>
                      <a:lnTo>
                        <a:pt x="93" y="18"/>
                      </a:lnTo>
                      <a:lnTo>
                        <a:pt x="92" y="16"/>
                      </a:lnTo>
                      <a:lnTo>
                        <a:pt x="92" y="15"/>
                      </a:lnTo>
                      <a:lnTo>
                        <a:pt x="92" y="15"/>
                      </a:lnTo>
                      <a:lnTo>
                        <a:pt x="94" y="12"/>
                      </a:lnTo>
                      <a:lnTo>
                        <a:pt x="95" y="8"/>
                      </a:lnTo>
                      <a:lnTo>
                        <a:pt x="95" y="5"/>
                      </a:lnTo>
                      <a:lnTo>
                        <a:pt x="93" y="2"/>
                      </a:lnTo>
                      <a:lnTo>
                        <a:pt x="93" y="2"/>
                      </a:lnTo>
                      <a:lnTo>
                        <a:pt x="91" y="1"/>
                      </a:lnTo>
                      <a:lnTo>
                        <a:pt x="89" y="0"/>
                      </a:lnTo>
                      <a:lnTo>
                        <a:pt x="88" y="1"/>
                      </a:lnTo>
                      <a:lnTo>
                        <a:pt x="88" y="3"/>
                      </a:lnTo>
                      <a:lnTo>
                        <a:pt x="88" y="3"/>
                      </a:lnTo>
                      <a:lnTo>
                        <a:pt x="88" y="5"/>
                      </a:lnTo>
                      <a:lnTo>
                        <a:pt x="87" y="5"/>
                      </a:lnTo>
                      <a:lnTo>
                        <a:pt x="86" y="5"/>
                      </a:lnTo>
                      <a:lnTo>
                        <a:pt x="84" y="3"/>
                      </a:lnTo>
                      <a:lnTo>
                        <a:pt x="84" y="3"/>
                      </a:lnTo>
                      <a:lnTo>
                        <a:pt x="82" y="1"/>
                      </a:lnTo>
                      <a:lnTo>
                        <a:pt x="80" y="0"/>
                      </a:lnTo>
                      <a:lnTo>
                        <a:pt x="78" y="0"/>
                      </a:lnTo>
                      <a:lnTo>
                        <a:pt x="76" y="1"/>
                      </a:lnTo>
                      <a:lnTo>
                        <a:pt x="76" y="1"/>
                      </a:lnTo>
                      <a:lnTo>
                        <a:pt x="74" y="2"/>
                      </a:lnTo>
                      <a:lnTo>
                        <a:pt x="72" y="2"/>
                      </a:lnTo>
                      <a:lnTo>
                        <a:pt x="68" y="3"/>
                      </a:lnTo>
                      <a:lnTo>
                        <a:pt x="65" y="5"/>
                      </a:lnTo>
                      <a:lnTo>
                        <a:pt x="65" y="5"/>
                      </a:lnTo>
                      <a:lnTo>
                        <a:pt x="60" y="9"/>
                      </a:lnTo>
                      <a:lnTo>
                        <a:pt x="58" y="13"/>
                      </a:lnTo>
                      <a:lnTo>
                        <a:pt x="58" y="16"/>
                      </a:lnTo>
                      <a:lnTo>
                        <a:pt x="58" y="16"/>
                      </a:lnTo>
                      <a:lnTo>
                        <a:pt x="59" y="18"/>
                      </a:lnTo>
                      <a:lnTo>
                        <a:pt x="60" y="19"/>
                      </a:lnTo>
                      <a:lnTo>
                        <a:pt x="60" y="20"/>
                      </a:lnTo>
                      <a:lnTo>
                        <a:pt x="60" y="26"/>
                      </a:lnTo>
                      <a:lnTo>
                        <a:pt x="60" y="26"/>
                      </a:lnTo>
                      <a:lnTo>
                        <a:pt x="60" y="39"/>
                      </a:lnTo>
                      <a:lnTo>
                        <a:pt x="61" y="42"/>
                      </a:lnTo>
                      <a:lnTo>
                        <a:pt x="62" y="43"/>
                      </a:lnTo>
                      <a:lnTo>
                        <a:pt x="63" y="43"/>
                      </a:lnTo>
                      <a:lnTo>
                        <a:pt x="63" y="43"/>
                      </a:lnTo>
                      <a:lnTo>
                        <a:pt x="64" y="44"/>
                      </a:lnTo>
                      <a:lnTo>
                        <a:pt x="65" y="45"/>
                      </a:lnTo>
                      <a:lnTo>
                        <a:pt x="64" y="49"/>
                      </a:lnTo>
                      <a:lnTo>
                        <a:pt x="63" y="54"/>
                      </a:lnTo>
                      <a:lnTo>
                        <a:pt x="62" y="55"/>
                      </a:lnTo>
                      <a:lnTo>
                        <a:pt x="61" y="55"/>
                      </a:lnTo>
                      <a:lnTo>
                        <a:pt x="61" y="55"/>
                      </a:lnTo>
                      <a:lnTo>
                        <a:pt x="58" y="54"/>
                      </a:lnTo>
                      <a:lnTo>
                        <a:pt x="57" y="51"/>
                      </a:lnTo>
                      <a:lnTo>
                        <a:pt x="57" y="46"/>
                      </a:lnTo>
                      <a:lnTo>
                        <a:pt x="57" y="46"/>
                      </a:lnTo>
                      <a:lnTo>
                        <a:pt x="58" y="32"/>
                      </a:lnTo>
                      <a:lnTo>
                        <a:pt x="57" y="27"/>
                      </a:lnTo>
                      <a:lnTo>
                        <a:pt x="57" y="25"/>
                      </a:lnTo>
                      <a:lnTo>
                        <a:pt x="56" y="25"/>
                      </a:lnTo>
                      <a:lnTo>
                        <a:pt x="56" y="25"/>
                      </a:lnTo>
                      <a:lnTo>
                        <a:pt x="52" y="26"/>
                      </a:lnTo>
                      <a:lnTo>
                        <a:pt x="50" y="27"/>
                      </a:lnTo>
                      <a:lnTo>
                        <a:pt x="49" y="29"/>
                      </a:lnTo>
                      <a:lnTo>
                        <a:pt x="50" y="30"/>
                      </a:lnTo>
                      <a:lnTo>
                        <a:pt x="50" y="30"/>
                      </a:lnTo>
                      <a:lnTo>
                        <a:pt x="52" y="32"/>
                      </a:lnTo>
                      <a:lnTo>
                        <a:pt x="52" y="33"/>
                      </a:lnTo>
                      <a:lnTo>
                        <a:pt x="51" y="35"/>
                      </a:lnTo>
                      <a:lnTo>
                        <a:pt x="51" y="35"/>
                      </a:lnTo>
                      <a:lnTo>
                        <a:pt x="50" y="37"/>
                      </a:lnTo>
                      <a:lnTo>
                        <a:pt x="50" y="40"/>
                      </a:lnTo>
                      <a:lnTo>
                        <a:pt x="51" y="44"/>
                      </a:lnTo>
                      <a:lnTo>
                        <a:pt x="51" y="44"/>
                      </a:lnTo>
                      <a:lnTo>
                        <a:pt x="52" y="46"/>
                      </a:lnTo>
                      <a:lnTo>
                        <a:pt x="53" y="48"/>
                      </a:lnTo>
                      <a:lnTo>
                        <a:pt x="52" y="51"/>
                      </a:lnTo>
                      <a:lnTo>
                        <a:pt x="50" y="53"/>
                      </a:lnTo>
                      <a:lnTo>
                        <a:pt x="50" y="53"/>
                      </a:lnTo>
                      <a:lnTo>
                        <a:pt x="47" y="51"/>
                      </a:lnTo>
                      <a:lnTo>
                        <a:pt x="45" y="50"/>
                      </a:lnTo>
                      <a:lnTo>
                        <a:pt x="44" y="48"/>
                      </a:lnTo>
                      <a:lnTo>
                        <a:pt x="44" y="45"/>
                      </a:lnTo>
                      <a:lnTo>
                        <a:pt x="44" y="45"/>
                      </a:lnTo>
                      <a:lnTo>
                        <a:pt x="45" y="42"/>
                      </a:lnTo>
                      <a:lnTo>
                        <a:pt x="44" y="40"/>
                      </a:lnTo>
                      <a:lnTo>
                        <a:pt x="43" y="37"/>
                      </a:lnTo>
                      <a:lnTo>
                        <a:pt x="44" y="35"/>
                      </a:lnTo>
                      <a:lnTo>
                        <a:pt x="44" y="35"/>
                      </a:lnTo>
                      <a:lnTo>
                        <a:pt x="46" y="32"/>
                      </a:lnTo>
                      <a:lnTo>
                        <a:pt x="47" y="29"/>
                      </a:lnTo>
                      <a:lnTo>
                        <a:pt x="47" y="26"/>
                      </a:lnTo>
                      <a:lnTo>
                        <a:pt x="45" y="25"/>
                      </a:lnTo>
                      <a:lnTo>
                        <a:pt x="45" y="25"/>
                      </a:lnTo>
                      <a:lnTo>
                        <a:pt x="44" y="25"/>
                      </a:lnTo>
                      <a:lnTo>
                        <a:pt x="44" y="25"/>
                      </a:lnTo>
                      <a:lnTo>
                        <a:pt x="43" y="27"/>
                      </a:lnTo>
                      <a:lnTo>
                        <a:pt x="42" y="28"/>
                      </a:lnTo>
                      <a:lnTo>
                        <a:pt x="39" y="27"/>
                      </a:lnTo>
                      <a:lnTo>
                        <a:pt x="39" y="27"/>
                      </a:lnTo>
                      <a:lnTo>
                        <a:pt x="37" y="26"/>
                      </a:lnTo>
                      <a:lnTo>
                        <a:pt x="35" y="25"/>
                      </a:lnTo>
                      <a:lnTo>
                        <a:pt x="33" y="25"/>
                      </a:lnTo>
                      <a:lnTo>
                        <a:pt x="33" y="22"/>
                      </a:lnTo>
                      <a:lnTo>
                        <a:pt x="33" y="22"/>
                      </a:lnTo>
                      <a:lnTo>
                        <a:pt x="32" y="21"/>
                      </a:lnTo>
                      <a:lnTo>
                        <a:pt x="31" y="20"/>
                      </a:lnTo>
                      <a:lnTo>
                        <a:pt x="29" y="21"/>
                      </a:lnTo>
                      <a:lnTo>
                        <a:pt x="29" y="2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30" name="Freeform 158">
                  <a:extLst>
                    <a:ext uri="{FF2B5EF4-FFF2-40B4-BE49-F238E27FC236}">
                      <a16:creationId xmlns:a16="http://schemas.microsoft.com/office/drawing/2014/main" id="{8E455BC7-B561-4156-85F6-DA3FEE5F98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41" y="2012"/>
                  <a:ext cx="4" cy="6"/>
                </a:xfrm>
                <a:custGeom>
                  <a:avLst/>
                  <a:gdLst>
                    <a:gd name="T0" fmla="*/ 0 w 4"/>
                    <a:gd name="T1" fmla="*/ 1 h 6"/>
                    <a:gd name="T2" fmla="*/ 0 w 4"/>
                    <a:gd name="T3" fmla="*/ 1 h 6"/>
                    <a:gd name="T4" fmla="*/ 0 w 4"/>
                    <a:gd name="T5" fmla="*/ 3 h 6"/>
                    <a:gd name="T6" fmla="*/ 0 w 4"/>
                    <a:gd name="T7" fmla="*/ 5 h 6"/>
                    <a:gd name="T8" fmla="*/ 1 w 4"/>
                    <a:gd name="T9" fmla="*/ 6 h 6"/>
                    <a:gd name="T10" fmla="*/ 2 w 4"/>
                    <a:gd name="T11" fmla="*/ 5 h 6"/>
                    <a:gd name="T12" fmla="*/ 2 w 4"/>
                    <a:gd name="T13" fmla="*/ 5 h 6"/>
                    <a:gd name="T14" fmla="*/ 4 w 4"/>
                    <a:gd name="T15" fmla="*/ 2 h 6"/>
                    <a:gd name="T16" fmla="*/ 4 w 4"/>
                    <a:gd name="T17" fmla="*/ 1 h 6"/>
                    <a:gd name="T18" fmla="*/ 3 w 4"/>
                    <a:gd name="T19" fmla="*/ 0 h 6"/>
                    <a:gd name="T20" fmla="*/ 3 w 4"/>
                    <a:gd name="T21" fmla="*/ 0 h 6"/>
                    <a:gd name="T22" fmla="*/ 0 w 4"/>
                    <a:gd name="T23" fmla="*/ 1 h 6"/>
                    <a:gd name="T24" fmla="*/ 0 w 4"/>
                    <a:gd name="T25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" h="6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1" y="6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4" y="2"/>
                      </a:lnTo>
                      <a:lnTo>
                        <a:pt x="4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31" name="Freeform 159">
                  <a:extLst>
                    <a:ext uri="{FF2B5EF4-FFF2-40B4-BE49-F238E27FC236}">
                      <a16:creationId xmlns:a16="http://schemas.microsoft.com/office/drawing/2014/main" id="{02136F1D-B016-422B-AE21-6C6A92FB4A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05" y="2059"/>
                  <a:ext cx="3" cy="3"/>
                </a:xfrm>
                <a:custGeom>
                  <a:avLst/>
                  <a:gdLst>
                    <a:gd name="T0" fmla="*/ 3 w 3"/>
                    <a:gd name="T1" fmla="*/ 3 h 3"/>
                    <a:gd name="T2" fmla="*/ 3 w 3"/>
                    <a:gd name="T3" fmla="*/ 3 h 3"/>
                    <a:gd name="T4" fmla="*/ 0 w 3"/>
                    <a:gd name="T5" fmla="*/ 3 h 3"/>
                    <a:gd name="T6" fmla="*/ 0 w 3"/>
                    <a:gd name="T7" fmla="*/ 3 h 3"/>
                    <a:gd name="T8" fmla="*/ 0 w 3"/>
                    <a:gd name="T9" fmla="*/ 1 h 3"/>
                    <a:gd name="T10" fmla="*/ 0 w 3"/>
                    <a:gd name="T11" fmla="*/ 1 h 3"/>
                    <a:gd name="T12" fmla="*/ 0 w 3"/>
                    <a:gd name="T13" fmla="*/ 0 h 3"/>
                    <a:gd name="T14" fmla="*/ 2 w 3"/>
                    <a:gd name="T15" fmla="*/ 1 h 3"/>
                    <a:gd name="T16" fmla="*/ 3 w 3"/>
                    <a:gd name="T17" fmla="*/ 3 h 3"/>
                    <a:gd name="T18" fmla="*/ 3 w 3"/>
                    <a:gd name="T1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3">
                      <a:moveTo>
                        <a:pt x="3" y="3"/>
                      </a:move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2" y="1"/>
                      </a:lnTo>
                      <a:lnTo>
                        <a:pt x="3" y="3"/>
                      </a:lnTo>
                      <a:lnTo>
                        <a:pt x="3" y="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32" name="Freeform 160">
                  <a:extLst>
                    <a:ext uri="{FF2B5EF4-FFF2-40B4-BE49-F238E27FC236}">
                      <a16:creationId xmlns:a16="http://schemas.microsoft.com/office/drawing/2014/main" id="{D08B3EF0-DEE9-42EA-9690-CF17A32670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29" y="2071"/>
                  <a:ext cx="22" cy="17"/>
                </a:xfrm>
                <a:custGeom>
                  <a:avLst/>
                  <a:gdLst>
                    <a:gd name="T0" fmla="*/ 13 w 22"/>
                    <a:gd name="T1" fmla="*/ 0 h 17"/>
                    <a:gd name="T2" fmla="*/ 13 w 22"/>
                    <a:gd name="T3" fmla="*/ 0 h 17"/>
                    <a:gd name="T4" fmla="*/ 13 w 22"/>
                    <a:gd name="T5" fmla="*/ 3 h 17"/>
                    <a:gd name="T6" fmla="*/ 12 w 22"/>
                    <a:gd name="T7" fmla="*/ 4 h 17"/>
                    <a:gd name="T8" fmla="*/ 10 w 22"/>
                    <a:gd name="T9" fmla="*/ 6 h 17"/>
                    <a:gd name="T10" fmla="*/ 10 w 22"/>
                    <a:gd name="T11" fmla="*/ 6 h 17"/>
                    <a:gd name="T12" fmla="*/ 2 w 22"/>
                    <a:gd name="T13" fmla="*/ 7 h 17"/>
                    <a:gd name="T14" fmla="*/ 1 w 22"/>
                    <a:gd name="T15" fmla="*/ 7 h 17"/>
                    <a:gd name="T16" fmla="*/ 0 w 22"/>
                    <a:gd name="T17" fmla="*/ 9 h 17"/>
                    <a:gd name="T18" fmla="*/ 0 w 22"/>
                    <a:gd name="T19" fmla="*/ 9 h 17"/>
                    <a:gd name="T20" fmla="*/ 0 w 22"/>
                    <a:gd name="T21" fmla="*/ 11 h 17"/>
                    <a:gd name="T22" fmla="*/ 1 w 22"/>
                    <a:gd name="T23" fmla="*/ 12 h 17"/>
                    <a:gd name="T24" fmla="*/ 4 w 22"/>
                    <a:gd name="T25" fmla="*/ 13 h 17"/>
                    <a:gd name="T26" fmla="*/ 8 w 22"/>
                    <a:gd name="T27" fmla="*/ 13 h 17"/>
                    <a:gd name="T28" fmla="*/ 8 w 22"/>
                    <a:gd name="T29" fmla="*/ 13 h 17"/>
                    <a:gd name="T30" fmla="*/ 15 w 22"/>
                    <a:gd name="T31" fmla="*/ 12 h 17"/>
                    <a:gd name="T32" fmla="*/ 17 w 22"/>
                    <a:gd name="T33" fmla="*/ 13 h 17"/>
                    <a:gd name="T34" fmla="*/ 18 w 22"/>
                    <a:gd name="T35" fmla="*/ 15 h 17"/>
                    <a:gd name="T36" fmla="*/ 18 w 22"/>
                    <a:gd name="T37" fmla="*/ 15 h 17"/>
                    <a:gd name="T38" fmla="*/ 19 w 22"/>
                    <a:gd name="T39" fmla="*/ 17 h 17"/>
                    <a:gd name="T40" fmla="*/ 21 w 22"/>
                    <a:gd name="T41" fmla="*/ 17 h 17"/>
                    <a:gd name="T42" fmla="*/ 22 w 22"/>
                    <a:gd name="T43" fmla="*/ 15 h 17"/>
                    <a:gd name="T44" fmla="*/ 22 w 22"/>
                    <a:gd name="T45" fmla="*/ 12 h 17"/>
                    <a:gd name="T46" fmla="*/ 22 w 22"/>
                    <a:gd name="T47" fmla="*/ 12 h 17"/>
                    <a:gd name="T48" fmla="*/ 22 w 22"/>
                    <a:gd name="T49" fmla="*/ 8 h 17"/>
                    <a:gd name="T50" fmla="*/ 21 w 22"/>
                    <a:gd name="T51" fmla="*/ 6 h 17"/>
                    <a:gd name="T52" fmla="*/ 17 w 22"/>
                    <a:gd name="T53" fmla="*/ 3 h 17"/>
                    <a:gd name="T54" fmla="*/ 17 w 22"/>
                    <a:gd name="T55" fmla="*/ 3 h 17"/>
                    <a:gd name="T56" fmla="*/ 15 w 22"/>
                    <a:gd name="T57" fmla="*/ 1 h 17"/>
                    <a:gd name="T58" fmla="*/ 14 w 22"/>
                    <a:gd name="T59" fmla="*/ 0 h 17"/>
                    <a:gd name="T60" fmla="*/ 13 w 22"/>
                    <a:gd name="T61" fmla="*/ 0 h 17"/>
                    <a:gd name="T62" fmla="*/ 13 w 22"/>
                    <a:gd name="T63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" h="17">
                      <a:moveTo>
                        <a:pt x="13" y="0"/>
                      </a:moveTo>
                      <a:lnTo>
                        <a:pt x="13" y="0"/>
                      </a:lnTo>
                      <a:lnTo>
                        <a:pt x="13" y="3"/>
                      </a:lnTo>
                      <a:lnTo>
                        <a:pt x="12" y="4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2" y="7"/>
                      </a:lnTo>
                      <a:lnTo>
                        <a:pt x="1" y="7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1" y="12"/>
                      </a:lnTo>
                      <a:lnTo>
                        <a:pt x="4" y="13"/>
                      </a:lnTo>
                      <a:lnTo>
                        <a:pt x="8" y="13"/>
                      </a:lnTo>
                      <a:lnTo>
                        <a:pt x="8" y="13"/>
                      </a:lnTo>
                      <a:lnTo>
                        <a:pt x="15" y="12"/>
                      </a:lnTo>
                      <a:lnTo>
                        <a:pt x="17" y="13"/>
                      </a:lnTo>
                      <a:lnTo>
                        <a:pt x="18" y="15"/>
                      </a:lnTo>
                      <a:lnTo>
                        <a:pt x="18" y="15"/>
                      </a:lnTo>
                      <a:lnTo>
                        <a:pt x="19" y="17"/>
                      </a:lnTo>
                      <a:lnTo>
                        <a:pt x="21" y="17"/>
                      </a:lnTo>
                      <a:lnTo>
                        <a:pt x="22" y="15"/>
                      </a:lnTo>
                      <a:lnTo>
                        <a:pt x="22" y="12"/>
                      </a:lnTo>
                      <a:lnTo>
                        <a:pt x="22" y="12"/>
                      </a:lnTo>
                      <a:lnTo>
                        <a:pt x="22" y="8"/>
                      </a:lnTo>
                      <a:lnTo>
                        <a:pt x="21" y="6"/>
                      </a:lnTo>
                      <a:lnTo>
                        <a:pt x="17" y="3"/>
                      </a:lnTo>
                      <a:lnTo>
                        <a:pt x="17" y="3"/>
                      </a:lnTo>
                      <a:lnTo>
                        <a:pt x="15" y="1"/>
                      </a:lnTo>
                      <a:lnTo>
                        <a:pt x="14" y="0"/>
                      </a:lnTo>
                      <a:lnTo>
                        <a:pt x="13" y="0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33" name="Freeform 161">
                  <a:extLst>
                    <a:ext uri="{FF2B5EF4-FFF2-40B4-BE49-F238E27FC236}">
                      <a16:creationId xmlns:a16="http://schemas.microsoft.com/office/drawing/2014/main" id="{09B277B6-F1FC-41CB-8CD7-F32D534836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98" y="2073"/>
                  <a:ext cx="31" cy="30"/>
                </a:xfrm>
                <a:custGeom>
                  <a:avLst/>
                  <a:gdLst>
                    <a:gd name="T0" fmla="*/ 12 w 31"/>
                    <a:gd name="T1" fmla="*/ 1 h 30"/>
                    <a:gd name="T2" fmla="*/ 12 w 31"/>
                    <a:gd name="T3" fmla="*/ 1 h 30"/>
                    <a:gd name="T4" fmla="*/ 12 w 31"/>
                    <a:gd name="T5" fmla="*/ 3 h 30"/>
                    <a:gd name="T6" fmla="*/ 13 w 31"/>
                    <a:gd name="T7" fmla="*/ 5 h 30"/>
                    <a:gd name="T8" fmla="*/ 15 w 31"/>
                    <a:gd name="T9" fmla="*/ 6 h 30"/>
                    <a:gd name="T10" fmla="*/ 18 w 31"/>
                    <a:gd name="T11" fmla="*/ 6 h 30"/>
                    <a:gd name="T12" fmla="*/ 18 w 31"/>
                    <a:gd name="T13" fmla="*/ 6 h 30"/>
                    <a:gd name="T14" fmla="*/ 21 w 31"/>
                    <a:gd name="T15" fmla="*/ 6 h 30"/>
                    <a:gd name="T16" fmla="*/ 25 w 31"/>
                    <a:gd name="T17" fmla="*/ 7 h 30"/>
                    <a:gd name="T18" fmla="*/ 27 w 31"/>
                    <a:gd name="T19" fmla="*/ 10 h 30"/>
                    <a:gd name="T20" fmla="*/ 28 w 31"/>
                    <a:gd name="T21" fmla="*/ 11 h 30"/>
                    <a:gd name="T22" fmla="*/ 28 w 31"/>
                    <a:gd name="T23" fmla="*/ 11 h 30"/>
                    <a:gd name="T24" fmla="*/ 31 w 31"/>
                    <a:gd name="T25" fmla="*/ 16 h 30"/>
                    <a:gd name="T26" fmla="*/ 31 w 31"/>
                    <a:gd name="T27" fmla="*/ 18 h 30"/>
                    <a:gd name="T28" fmla="*/ 31 w 31"/>
                    <a:gd name="T29" fmla="*/ 18 h 30"/>
                    <a:gd name="T30" fmla="*/ 30 w 31"/>
                    <a:gd name="T31" fmla="*/ 19 h 30"/>
                    <a:gd name="T32" fmla="*/ 30 w 31"/>
                    <a:gd name="T33" fmla="*/ 19 h 30"/>
                    <a:gd name="T34" fmla="*/ 27 w 31"/>
                    <a:gd name="T35" fmla="*/ 20 h 30"/>
                    <a:gd name="T36" fmla="*/ 26 w 31"/>
                    <a:gd name="T37" fmla="*/ 20 h 30"/>
                    <a:gd name="T38" fmla="*/ 25 w 31"/>
                    <a:gd name="T39" fmla="*/ 22 h 30"/>
                    <a:gd name="T40" fmla="*/ 24 w 31"/>
                    <a:gd name="T41" fmla="*/ 25 h 30"/>
                    <a:gd name="T42" fmla="*/ 24 w 31"/>
                    <a:gd name="T43" fmla="*/ 25 h 30"/>
                    <a:gd name="T44" fmla="*/ 21 w 31"/>
                    <a:gd name="T45" fmla="*/ 28 h 30"/>
                    <a:gd name="T46" fmla="*/ 18 w 31"/>
                    <a:gd name="T47" fmla="*/ 29 h 30"/>
                    <a:gd name="T48" fmla="*/ 15 w 31"/>
                    <a:gd name="T49" fmla="*/ 30 h 30"/>
                    <a:gd name="T50" fmla="*/ 13 w 31"/>
                    <a:gd name="T51" fmla="*/ 29 h 30"/>
                    <a:gd name="T52" fmla="*/ 13 w 31"/>
                    <a:gd name="T53" fmla="*/ 29 h 30"/>
                    <a:gd name="T54" fmla="*/ 12 w 31"/>
                    <a:gd name="T55" fmla="*/ 25 h 30"/>
                    <a:gd name="T56" fmla="*/ 11 w 31"/>
                    <a:gd name="T57" fmla="*/ 22 h 30"/>
                    <a:gd name="T58" fmla="*/ 9 w 31"/>
                    <a:gd name="T59" fmla="*/ 20 h 30"/>
                    <a:gd name="T60" fmla="*/ 9 w 31"/>
                    <a:gd name="T61" fmla="*/ 20 h 30"/>
                    <a:gd name="T62" fmla="*/ 4 w 31"/>
                    <a:gd name="T63" fmla="*/ 16 h 30"/>
                    <a:gd name="T64" fmla="*/ 3 w 31"/>
                    <a:gd name="T65" fmla="*/ 14 h 30"/>
                    <a:gd name="T66" fmla="*/ 3 w 31"/>
                    <a:gd name="T67" fmla="*/ 12 h 30"/>
                    <a:gd name="T68" fmla="*/ 3 w 31"/>
                    <a:gd name="T69" fmla="*/ 12 h 30"/>
                    <a:gd name="T70" fmla="*/ 2 w 31"/>
                    <a:gd name="T71" fmla="*/ 9 h 30"/>
                    <a:gd name="T72" fmla="*/ 1 w 31"/>
                    <a:gd name="T73" fmla="*/ 4 h 30"/>
                    <a:gd name="T74" fmla="*/ 1 w 31"/>
                    <a:gd name="T75" fmla="*/ 4 h 30"/>
                    <a:gd name="T76" fmla="*/ 0 w 31"/>
                    <a:gd name="T77" fmla="*/ 2 h 30"/>
                    <a:gd name="T78" fmla="*/ 0 w 31"/>
                    <a:gd name="T79" fmla="*/ 1 h 30"/>
                    <a:gd name="T80" fmla="*/ 1 w 31"/>
                    <a:gd name="T81" fmla="*/ 0 h 30"/>
                    <a:gd name="T82" fmla="*/ 4 w 31"/>
                    <a:gd name="T83" fmla="*/ 0 h 30"/>
                    <a:gd name="T84" fmla="*/ 4 w 31"/>
                    <a:gd name="T85" fmla="*/ 0 h 30"/>
                    <a:gd name="T86" fmla="*/ 10 w 31"/>
                    <a:gd name="T87" fmla="*/ 1 h 30"/>
                    <a:gd name="T88" fmla="*/ 12 w 31"/>
                    <a:gd name="T89" fmla="*/ 1 h 30"/>
                    <a:gd name="T90" fmla="*/ 12 w 31"/>
                    <a:gd name="T91" fmla="*/ 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1" h="30">
                      <a:moveTo>
                        <a:pt x="12" y="1"/>
                      </a:moveTo>
                      <a:lnTo>
                        <a:pt x="12" y="1"/>
                      </a:lnTo>
                      <a:lnTo>
                        <a:pt x="12" y="3"/>
                      </a:lnTo>
                      <a:lnTo>
                        <a:pt x="13" y="5"/>
                      </a:lnTo>
                      <a:lnTo>
                        <a:pt x="15" y="6"/>
                      </a:lnTo>
                      <a:lnTo>
                        <a:pt x="18" y="6"/>
                      </a:lnTo>
                      <a:lnTo>
                        <a:pt x="18" y="6"/>
                      </a:lnTo>
                      <a:lnTo>
                        <a:pt x="21" y="6"/>
                      </a:lnTo>
                      <a:lnTo>
                        <a:pt x="25" y="7"/>
                      </a:lnTo>
                      <a:lnTo>
                        <a:pt x="27" y="10"/>
                      </a:lnTo>
                      <a:lnTo>
                        <a:pt x="28" y="11"/>
                      </a:lnTo>
                      <a:lnTo>
                        <a:pt x="28" y="11"/>
                      </a:lnTo>
                      <a:lnTo>
                        <a:pt x="31" y="16"/>
                      </a:lnTo>
                      <a:lnTo>
                        <a:pt x="31" y="18"/>
                      </a:lnTo>
                      <a:lnTo>
                        <a:pt x="31" y="18"/>
                      </a:lnTo>
                      <a:lnTo>
                        <a:pt x="30" y="19"/>
                      </a:lnTo>
                      <a:lnTo>
                        <a:pt x="30" y="19"/>
                      </a:lnTo>
                      <a:lnTo>
                        <a:pt x="27" y="20"/>
                      </a:lnTo>
                      <a:lnTo>
                        <a:pt x="26" y="20"/>
                      </a:lnTo>
                      <a:lnTo>
                        <a:pt x="25" y="22"/>
                      </a:lnTo>
                      <a:lnTo>
                        <a:pt x="24" y="25"/>
                      </a:lnTo>
                      <a:lnTo>
                        <a:pt x="24" y="25"/>
                      </a:lnTo>
                      <a:lnTo>
                        <a:pt x="21" y="28"/>
                      </a:lnTo>
                      <a:lnTo>
                        <a:pt x="18" y="29"/>
                      </a:lnTo>
                      <a:lnTo>
                        <a:pt x="15" y="30"/>
                      </a:lnTo>
                      <a:lnTo>
                        <a:pt x="13" y="29"/>
                      </a:lnTo>
                      <a:lnTo>
                        <a:pt x="13" y="29"/>
                      </a:lnTo>
                      <a:lnTo>
                        <a:pt x="12" y="25"/>
                      </a:lnTo>
                      <a:lnTo>
                        <a:pt x="11" y="22"/>
                      </a:lnTo>
                      <a:lnTo>
                        <a:pt x="9" y="20"/>
                      </a:lnTo>
                      <a:lnTo>
                        <a:pt x="9" y="20"/>
                      </a:lnTo>
                      <a:lnTo>
                        <a:pt x="4" y="16"/>
                      </a:lnTo>
                      <a:lnTo>
                        <a:pt x="3" y="14"/>
                      </a:lnTo>
                      <a:lnTo>
                        <a:pt x="3" y="12"/>
                      </a:lnTo>
                      <a:lnTo>
                        <a:pt x="3" y="12"/>
                      </a:lnTo>
                      <a:lnTo>
                        <a:pt x="2" y="9"/>
                      </a:lnTo>
                      <a:lnTo>
                        <a:pt x="1" y="4"/>
                      </a:lnTo>
                      <a:lnTo>
                        <a:pt x="1" y="4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10" y="1"/>
                      </a:lnTo>
                      <a:lnTo>
                        <a:pt x="12" y="1"/>
                      </a:lnTo>
                      <a:lnTo>
                        <a:pt x="12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34" name="Freeform 162">
                  <a:extLst>
                    <a:ext uri="{FF2B5EF4-FFF2-40B4-BE49-F238E27FC236}">
                      <a16:creationId xmlns:a16="http://schemas.microsoft.com/office/drawing/2014/main" id="{1B60DD13-F56B-4E15-B57A-50D86DBFCF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63" y="2072"/>
                  <a:ext cx="44" cy="40"/>
                </a:xfrm>
                <a:custGeom>
                  <a:avLst/>
                  <a:gdLst>
                    <a:gd name="T0" fmla="*/ 23 w 44"/>
                    <a:gd name="T1" fmla="*/ 3 h 40"/>
                    <a:gd name="T2" fmla="*/ 22 w 44"/>
                    <a:gd name="T3" fmla="*/ 7 h 40"/>
                    <a:gd name="T4" fmla="*/ 23 w 44"/>
                    <a:gd name="T5" fmla="*/ 8 h 40"/>
                    <a:gd name="T6" fmla="*/ 31 w 44"/>
                    <a:gd name="T7" fmla="*/ 13 h 40"/>
                    <a:gd name="T8" fmla="*/ 30 w 44"/>
                    <a:gd name="T9" fmla="*/ 12 h 40"/>
                    <a:gd name="T10" fmla="*/ 28 w 44"/>
                    <a:gd name="T11" fmla="*/ 7 h 40"/>
                    <a:gd name="T12" fmla="*/ 31 w 44"/>
                    <a:gd name="T13" fmla="*/ 8 h 40"/>
                    <a:gd name="T14" fmla="*/ 33 w 44"/>
                    <a:gd name="T15" fmla="*/ 15 h 40"/>
                    <a:gd name="T16" fmla="*/ 37 w 44"/>
                    <a:gd name="T17" fmla="*/ 20 h 40"/>
                    <a:gd name="T18" fmla="*/ 40 w 44"/>
                    <a:gd name="T19" fmla="*/ 21 h 40"/>
                    <a:gd name="T20" fmla="*/ 44 w 44"/>
                    <a:gd name="T21" fmla="*/ 27 h 40"/>
                    <a:gd name="T22" fmla="*/ 44 w 44"/>
                    <a:gd name="T23" fmla="*/ 29 h 40"/>
                    <a:gd name="T24" fmla="*/ 44 w 44"/>
                    <a:gd name="T25" fmla="*/ 35 h 40"/>
                    <a:gd name="T26" fmla="*/ 41 w 44"/>
                    <a:gd name="T27" fmla="*/ 36 h 40"/>
                    <a:gd name="T28" fmla="*/ 37 w 44"/>
                    <a:gd name="T29" fmla="*/ 39 h 40"/>
                    <a:gd name="T30" fmla="*/ 33 w 44"/>
                    <a:gd name="T31" fmla="*/ 40 h 40"/>
                    <a:gd name="T32" fmla="*/ 30 w 44"/>
                    <a:gd name="T33" fmla="*/ 39 h 40"/>
                    <a:gd name="T34" fmla="*/ 27 w 44"/>
                    <a:gd name="T35" fmla="*/ 36 h 40"/>
                    <a:gd name="T36" fmla="*/ 24 w 44"/>
                    <a:gd name="T37" fmla="*/ 36 h 40"/>
                    <a:gd name="T38" fmla="*/ 18 w 44"/>
                    <a:gd name="T39" fmla="*/ 34 h 40"/>
                    <a:gd name="T40" fmla="*/ 13 w 44"/>
                    <a:gd name="T41" fmla="*/ 31 h 40"/>
                    <a:gd name="T42" fmla="*/ 10 w 44"/>
                    <a:gd name="T43" fmla="*/ 30 h 40"/>
                    <a:gd name="T44" fmla="*/ 7 w 44"/>
                    <a:gd name="T45" fmla="*/ 27 h 40"/>
                    <a:gd name="T46" fmla="*/ 5 w 44"/>
                    <a:gd name="T47" fmla="*/ 23 h 40"/>
                    <a:gd name="T48" fmla="*/ 2 w 44"/>
                    <a:gd name="T49" fmla="*/ 22 h 40"/>
                    <a:gd name="T50" fmla="*/ 0 w 44"/>
                    <a:gd name="T51" fmla="*/ 18 h 40"/>
                    <a:gd name="T52" fmla="*/ 0 w 44"/>
                    <a:gd name="T53" fmla="*/ 15 h 40"/>
                    <a:gd name="T54" fmla="*/ 6 w 44"/>
                    <a:gd name="T55" fmla="*/ 11 h 40"/>
                    <a:gd name="T56" fmla="*/ 7 w 44"/>
                    <a:gd name="T57" fmla="*/ 8 h 40"/>
                    <a:gd name="T58" fmla="*/ 7 w 44"/>
                    <a:gd name="T59" fmla="*/ 3 h 40"/>
                    <a:gd name="T60" fmla="*/ 8 w 44"/>
                    <a:gd name="T61" fmla="*/ 1 h 40"/>
                    <a:gd name="T62" fmla="*/ 17 w 44"/>
                    <a:gd name="T63" fmla="*/ 0 h 40"/>
                    <a:gd name="T64" fmla="*/ 18 w 44"/>
                    <a:gd name="T65" fmla="*/ 1 h 40"/>
                    <a:gd name="T66" fmla="*/ 20 w 44"/>
                    <a:gd name="T67" fmla="*/ 3 h 40"/>
                    <a:gd name="T68" fmla="*/ 21 w 44"/>
                    <a:gd name="T69" fmla="*/ 1 h 40"/>
                    <a:gd name="T70" fmla="*/ 21 w 44"/>
                    <a:gd name="T71" fmla="*/ 0 h 40"/>
                    <a:gd name="T72" fmla="*/ 23 w 44"/>
                    <a:gd name="T73" fmla="*/ 3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44" h="40">
                      <a:moveTo>
                        <a:pt x="23" y="3"/>
                      </a:moveTo>
                      <a:lnTo>
                        <a:pt x="23" y="3"/>
                      </a:lnTo>
                      <a:lnTo>
                        <a:pt x="22" y="5"/>
                      </a:lnTo>
                      <a:lnTo>
                        <a:pt x="22" y="7"/>
                      </a:lnTo>
                      <a:lnTo>
                        <a:pt x="23" y="8"/>
                      </a:lnTo>
                      <a:lnTo>
                        <a:pt x="23" y="8"/>
                      </a:lnTo>
                      <a:lnTo>
                        <a:pt x="28" y="13"/>
                      </a:lnTo>
                      <a:lnTo>
                        <a:pt x="31" y="13"/>
                      </a:lnTo>
                      <a:lnTo>
                        <a:pt x="30" y="12"/>
                      </a:lnTo>
                      <a:lnTo>
                        <a:pt x="30" y="12"/>
                      </a:lnTo>
                      <a:lnTo>
                        <a:pt x="28" y="10"/>
                      </a:lnTo>
                      <a:lnTo>
                        <a:pt x="28" y="7"/>
                      </a:lnTo>
                      <a:lnTo>
                        <a:pt x="30" y="6"/>
                      </a:lnTo>
                      <a:lnTo>
                        <a:pt x="31" y="8"/>
                      </a:lnTo>
                      <a:lnTo>
                        <a:pt x="31" y="8"/>
                      </a:lnTo>
                      <a:lnTo>
                        <a:pt x="33" y="15"/>
                      </a:lnTo>
                      <a:lnTo>
                        <a:pt x="35" y="18"/>
                      </a:lnTo>
                      <a:lnTo>
                        <a:pt x="37" y="20"/>
                      </a:lnTo>
                      <a:lnTo>
                        <a:pt x="37" y="20"/>
                      </a:lnTo>
                      <a:lnTo>
                        <a:pt x="40" y="21"/>
                      </a:lnTo>
                      <a:lnTo>
                        <a:pt x="42" y="23"/>
                      </a:lnTo>
                      <a:lnTo>
                        <a:pt x="44" y="27"/>
                      </a:lnTo>
                      <a:lnTo>
                        <a:pt x="44" y="29"/>
                      </a:lnTo>
                      <a:lnTo>
                        <a:pt x="44" y="29"/>
                      </a:lnTo>
                      <a:lnTo>
                        <a:pt x="44" y="34"/>
                      </a:lnTo>
                      <a:lnTo>
                        <a:pt x="44" y="35"/>
                      </a:lnTo>
                      <a:lnTo>
                        <a:pt x="41" y="36"/>
                      </a:lnTo>
                      <a:lnTo>
                        <a:pt x="41" y="36"/>
                      </a:lnTo>
                      <a:lnTo>
                        <a:pt x="39" y="37"/>
                      </a:lnTo>
                      <a:lnTo>
                        <a:pt x="37" y="39"/>
                      </a:lnTo>
                      <a:lnTo>
                        <a:pt x="35" y="40"/>
                      </a:lnTo>
                      <a:lnTo>
                        <a:pt x="33" y="40"/>
                      </a:lnTo>
                      <a:lnTo>
                        <a:pt x="33" y="40"/>
                      </a:lnTo>
                      <a:lnTo>
                        <a:pt x="30" y="39"/>
                      </a:lnTo>
                      <a:lnTo>
                        <a:pt x="28" y="37"/>
                      </a:lnTo>
                      <a:lnTo>
                        <a:pt x="27" y="36"/>
                      </a:lnTo>
                      <a:lnTo>
                        <a:pt x="24" y="36"/>
                      </a:lnTo>
                      <a:lnTo>
                        <a:pt x="24" y="36"/>
                      </a:lnTo>
                      <a:lnTo>
                        <a:pt x="21" y="36"/>
                      </a:lnTo>
                      <a:lnTo>
                        <a:pt x="18" y="34"/>
                      </a:lnTo>
                      <a:lnTo>
                        <a:pt x="18" y="34"/>
                      </a:lnTo>
                      <a:lnTo>
                        <a:pt x="13" y="31"/>
                      </a:lnTo>
                      <a:lnTo>
                        <a:pt x="10" y="30"/>
                      </a:lnTo>
                      <a:lnTo>
                        <a:pt x="10" y="30"/>
                      </a:lnTo>
                      <a:lnTo>
                        <a:pt x="8" y="29"/>
                      </a:lnTo>
                      <a:lnTo>
                        <a:pt x="7" y="27"/>
                      </a:lnTo>
                      <a:lnTo>
                        <a:pt x="5" y="23"/>
                      </a:lnTo>
                      <a:lnTo>
                        <a:pt x="5" y="23"/>
                      </a:lnTo>
                      <a:lnTo>
                        <a:pt x="4" y="22"/>
                      </a:lnTo>
                      <a:lnTo>
                        <a:pt x="2" y="22"/>
                      </a:lnTo>
                      <a:lnTo>
                        <a:pt x="0" y="21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0" y="15"/>
                      </a:lnTo>
                      <a:lnTo>
                        <a:pt x="2" y="14"/>
                      </a:lnTo>
                      <a:lnTo>
                        <a:pt x="6" y="11"/>
                      </a:lnTo>
                      <a:lnTo>
                        <a:pt x="6" y="11"/>
                      </a:lnTo>
                      <a:lnTo>
                        <a:pt x="7" y="8"/>
                      </a:lnTo>
                      <a:lnTo>
                        <a:pt x="7" y="5"/>
                      </a:lnTo>
                      <a:lnTo>
                        <a:pt x="7" y="3"/>
                      </a:lnTo>
                      <a:lnTo>
                        <a:pt x="8" y="1"/>
                      </a:lnTo>
                      <a:lnTo>
                        <a:pt x="8" y="1"/>
                      </a:lnTo>
                      <a:lnTo>
                        <a:pt x="14" y="0"/>
                      </a:lnTo>
                      <a:lnTo>
                        <a:pt x="17" y="0"/>
                      </a:lnTo>
                      <a:lnTo>
                        <a:pt x="18" y="1"/>
                      </a:lnTo>
                      <a:lnTo>
                        <a:pt x="18" y="1"/>
                      </a:lnTo>
                      <a:lnTo>
                        <a:pt x="19" y="3"/>
                      </a:lnTo>
                      <a:lnTo>
                        <a:pt x="20" y="3"/>
                      </a:lnTo>
                      <a:lnTo>
                        <a:pt x="21" y="2"/>
                      </a:lnTo>
                      <a:lnTo>
                        <a:pt x="21" y="1"/>
                      </a:lnTo>
                      <a:lnTo>
                        <a:pt x="21" y="1"/>
                      </a:lnTo>
                      <a:lnTo>
                        <a:pt x="21" y="0"/>
                      </a:lnTo>
                      <a:lnTo>
                        <a:pt x="22" y="1"/>
                      </a:lnTo>
                      <a:lnTo>
                        <a:pt x="23" y="3"/>
                      </a:lnTo>
                      <a:lnTo>
                        <a:pt x="23" y="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35" name="Freeform 163">
                  <a:extLst>
                    <a:ext uri="{FF2B5EF4-FFF2-40B4-BE49-F238E27FC236}">
                      <a16:creationId xmlns:a16="http://schemas.microsoft.com/office/drawing/2014/main" id="{59055D64-C3C8-4372-B46C-E29BAA28B9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8" y="2031"/>
                  <a:ext cx="23" cy="24"/>
                </a:xfrm>
                <a:custGeom>
                  <a:avLst/>
                  <a:gdLst>
                    <a:gd name="T0" fmla="*/ 0 w 23"/>
                    <a:gd name="T1" fmla="*/ 8 h 24"/>
                    <a:gd name="T2" fmla="*/ 0 w 23"/>
                    <a:gd name="T3" fmla="*/ 8 h 24"/>
                    <a:gd name="T4" fmla="*/ 3 w 23"/>
                    <a:gd name="T5" fmla="*/ 10 h 24"/>
                    <a:gd name="T6" fmla="*/ 5 w 23"/>
                    <a:gd name="T7" fmla="*/ 13 h 24"/>
                    <a:gd name="T8" fmla="*/ 8 w 23"/>
                    <a:gd name="T9" fmla="*/ 16 h 24"/>
                    <a:gd name="T10" fmla="*/ 8 w 23"/>
                    <a:gd name="T11" fmla="*/ 16 h 24"/>
                    <a:gd name="T12" fmla="*/ 10 w 23"/>
                    <a:gd name="T13" fmla="*/ 18 h 24"/>
                    <a:gd name="T14" fmla="*/ 11 w 23"/>
                    <a:gd name="T15" fmla="*/ 18 h 24"/>
                    <a:gd name="T16" fmla="*/ 12 w 23"/>
                    <a:gd name="T17" fmla="*/ 16 h 24"/>
                    <a:gd name="T18" fmla="*/ 12 w 23"/>
                    <a:gd name="T19" fmla="*/ 15 h 24"/>
                    <a:gd name="T20" fmla="*/ 14 w 23"/>
                    <a:gd name="T21" fmla="*/ 15 h 24"/>
                    <a:gd name="T22" fmla="*/ 15 w 23"/>
                    <a:gd name="T23" fmla="*/ 16 h 24"/>
                    <a:gd name="T24" fmla="*/ 16 w 23"/>
                    <a:gd name="T25" fmla="*/ 18 h 24"/>
                    <a:gd name="T26" fmla="*/ 16 w 23"/>
                    <a:gd name="T27" fmla="*/ 18 h 24"/>
                    <a:gd name="T28" fmla="*/ 19 w 23"/>
                    <a:gd name="T29" fmla="*/ 23 h 24"/>
                    <a:gd name="T30" fmla="*/ 20 w 23"/>
                    <a:gd name="T31" fmla="*/ 24 h 24"/>
                    <a:gd name="T32" fmla="*/ 21 w 23"/>
                    <a:gd name="T33" fmla="*/ 24 h 24"/>
                    <a:gd name="T34" fmla="*/ 22 w 23"/>
                    <a:gd name="T35" fmla="*/ 23 h 24"/>
                    <a:gd name="T36" fmla="*/ 23 w 23"/>
                    <a:gd name="T37" fmla="*/ 20 h 24"/>
                    <a:gd name="T38" fmla="*/ 23 w 23"/>
                    <a:gd name="T39" fmla="*/ 16 h 24"/>
                    <a:gd name="T40" fmla="*/ 23 w 23"/>
                    <a:gd name="T41" fmla="*/ 16 h 24"/>
                    <a:gd name="T42" fmla="*/ 21 w 23"/>
                    <a:gd name="T43" fmla="*/ 10 h 24"/>
                    <a:gd name="T44" fmla="*/ 18 w 23"/>
                    <a:gd name="T45" fmla="*/ 5 h 24"/>
                    <a:gd name="T46" fmla="*/ 15 w 23"/>
                    <a:gd name="T47" fmla="*/ 2 h 24"/>
                    <a:gd name="T48" fmla="*/ 12 w 23"/>
                    <a:gd name="T49" fmla="*/ 1 h 24"/>
                    <a:gd name="T50" fmla="*/ 10 w 23"/>
                    <a:gd name="T51" fmla="*/ 0 h 24"/>
                    <a:gd name="T52" fmla="*/ 10 w 23"/>
                    <a:gd name="T53" fmla="*/ 0 h 24"/>
                    <a:gd name="T54" fmla="*/ 5 w 23"/>
                    <a:gd name="T55" fmla="*/ 1 h 24"/>
                    <a:gd name="T56" fmla="*/ 2 w 23"/>
                    <a:gd name="T57" fmla="*/ 3 h 24"/>
                    <a:gd name="T58" fmla="*/ 0 w 23"/>
                    <a:gd name="T59" fmla="*/ 8 h 24"/>
                    <a:gd name="T60" fmla="*/ 0 w 23"/>
                    <a:gd name="T61" fmla="*/ 8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3" h="24">
                      <a:moveTo>
                        <a:pt x="0" y="8"/>
                      </a:moveTo>
                      <a:lnTo>
                        <a:pt x="0" y="8"/>
                      </a:lnTo>
                      <a:lnTo>
                        <a:pt x="3" y="10"/>
                      </a:lnTo>
                      <a:lnTo>
                        <a:pt x="5" y="13"/>
                      </a:lnTo>
                      <a:lnTo>
                        <a:pt x="8" y="16"/>
                      </a:lnTo>
                      <a:lnTo>
                        <a:pt x="8" y="16"/>
                      </a:lnTo>
                      <a:lnTo>
                        <a:pt x="10" y="18"/>
                      </a:lnTo>
                      <a:lnTo>
                        <a:pt x="11" y="18"/>
                      </a:lnTo>
                      <a:lnTo>
                        <a:pt x="12" y="16"/>
                      </a:lnTo>
                      <a:lnTo>
                        <a:pt x="12" y="15"/>
                      </a:lnTo>
                      <a:lnTo>
                        <a:pt x="14" y="15"/>
                      </a:lnTo>
                      <a:lnTo>
                        <a:pt x="15" y="16"/>
                      </a:lnTo>
                      <a:lnTo>
                        <a:pt x="16" y="18"/>
                      </a:lnTo>
                      <a:lnTo>
                        <a:pt x="16" y="18"/>
                      </a:lnTo>
                      <a:lnTo>
                        <a:pt x="19" y="23"/>
                      </a:lnTo>
                      <a:lnTo>
                        <a:pt x="20" y="24"/>
                      </a:lnTo>
                      <a:lnTo>
                        <a:pt x="21" y="24"/>
                      </a:lnTo>
                      <a:lnTo>
                        <a:pt x="22" y="23"/>
                      </a:lnTo>
                      <a:lnTo>
                        <a:pt x="23" y="20"/>
                      </a:lnTo>
                      <a:lnTo>
                        <a:pt x="23" y="16"/>
                      </a:lnTo>
                      <a:lnTo>
                        <a:pt x="23" y="16"/>
                      </a:lnTo>
                      <a:lnTo>
                        <a:pt x="21" y="10"/>
                      </a:lnTo>
                      <a:lnTo>
                        <a:pt x="18" y="5"/>
                      </a:lnTo>
                      <a:lnTo>
                        <a:pt x="15" y="2"/>
                      </a:lnTo>
                      <a:lnTo>
                        <a:pt x="12" y="1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5" y="1"/>
                      </a:lnTo>
                      <a:lnTo>
                        <a:pt x="2" y="3"/>
                      </a:lnTo>
                      <a:lnTo>
                        <a:pt x="0" y="8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36" name="Freeform 164">
                  <a:extLst>
                    <a:ext uri="{FF2B5EF4-FFF2-40B4-BE49-F238E27FC236}">
                      <a16:creationId xmlns:a16="http://schemas.microsoft.com/office/drawing/2014/main" id="{E9A89525-96B3-4EB4-8D7C-47041547CC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52" y="2984"/>
                  <a:ext cx="15" cy="24"/>
                </a:xfrm>
                <a:custGeom>
                  <a:avLst/>
                  <a:gdLst>
                    <a:gd name="T0" fmla="*/ 13 w 15"/>
                    <a:gd name="T1" fmla="*/ 24 h 24"/>
                    <a:gd name="T2" fmla="*/ 13 w 15"/>
                    <a:gd name="T3" fmla="*/ 24 h 24"/>
                    <a:gd name="T4" fmla="*/ 12 w 15"/>
                    <a:gd name="T5" fmla="*/ 21 h 24"/>
                    <a:gd name="T6" fmla="*/ 12 w 15"/>
                    <a:gd name="T7" fmla="*/ 19 h 24"/>
                    <a:gd name="T8" fmla="*/ 14 w 15"/>
                    <a:gd name="T9" fmla="*/ 17 h 24"/>
                    <a:gd name="T10" fmla="*/ 14 w 15"/>
                    <a:gd name="T11" fmla="*/ 17 h 24"/>
                    <a:gd name="T12" fmla="*/ 15 w 15"/>
                    <a:gd name="T13" fmla="*/ 16 h 24"/>
                    <a:gd name="T14" fmla="*/ 15 w 15"/>
                    <a:gd name="T15" fmla="*/ 14 h 24"/>
                    <a:gd name="T16" fmla="*/ 14 w 15"/>
                    <a:gd name="T17" fmla="*/ 10 h 24"/>
                    <a:gd name="T18" fmla="*/ 13 w 15"/>
                    <a:gd name="T19" fmla="*/ 6 h 24"/>
                    <a:gd name="T20" fmla="*/ 13 w 15"/>
                    <a:gd name="T21" fmla="*/ 6 h 24"/>
                    <a:gd name="T22" fmla="*/ 13 w 15"/>
                    <a:gd name="T23" fmla="*/ 3 h 24"/>
                    <a:gd name="T24" fmla="*/ 12 w 15"/>
                    <a:gd name="T25" fmla="*/ 1 h 24"/>
                    <a:gd name="T26" fmla="*/ 9 w 15"/>
                    <a:gd name="T27" fmla="*/ 0 h 24"/>
                    <a:gd name="T28" fmla="*/ 8 w 15"/>
                    <a:gd name="T29" fmla="*/ 0 h 24"/>
                    <a:gd name="T30" fmla="*/ 8 w 15"/>
                    <a:gd name="T31" fmla="*/ 0 h 24"/>
                    <a:gd name="T32" fmla="*/ 7 w 15"/>
                    <a:gd name="T33" fmla="*/ 4 h 24"/>
                    <a:gd name="T34" fmla="*/ 7 w 15"/>
                    <a:gd name="T35" fmla="*/ 6 h 24"/>
                    <a:gd name="T36" fmla="*/ 5 w 15"/>
                    <a:gd name="T37" fmla="*/ 8 h 24"/>
                    <a:gd name="T38" fmla="*/ 5 w 15"/>
                    <a:gd name="T39" fmla="*/ 8 h 24"/>
                    <a:gd name="T40" fmla="*/ 2 w 15"/>
                    <a:gd name="T41" fmla="*/ 10 h 24"/>
                    <a:gd name="T42" fmla="*/ 1 w 15"/>
                    <a:gd name="T43" fmla="*/ 12 h 24"/>
                    <a:gd name="T44" fmla="*/ 0 w 15"/>
                    <a:gd name="T45" fmla="*/ 16 h 24"/>
                    <a:gd name="T46" fmla="*/ 0 w 15"/>
                    <a:gd name="T47" fmla="*/ 17 h 24"/>
                    <a:gd name="T48" fmla="*/ 1 w 15"/>
                    <a:gd name="T49" fmla="*/ 18 h 24"/>
                    <a:gd name="T50" fmla="*/ 1 w 15"/>
                    <a:gd name="T51" fmla="*/ 18 h 24"/>
                    <a:gd name="T52" fmla="*/ 6 w 15"/>
                    <a:gd name="T53" fmla="*/ 19 h 24"/>
                    <a:gd name="T54" fmla="*/ 8 w 15"/>
                    <a:gd name="T55" fmla="*/ 21 h 24"/>
                    <a:gd name="T56" fmla="*/ 9 w 15"/>
                    <a:gd name="T57" fmla="*/ 22 h 24"/>
                    <a:gd name="T58" fmla="*/ 9 w 15"/>
                    <a:gd name="T59" fmla="*/ 22 h 24"/>
                    <a:gd name="T60" fmla="*/ 9 w 15"/>
                    <a:gd name="T61" fmla="*/ 23 h 24"/>
                    <a:gd name="T62" fmla="*/ 12 w 15"/>
                    <a:gd name="T63" fmla="*/ 24 h 24"/>
                    <a:gd name="T64" fmla="*/ 13 w 15"/>
                    <a:gd name="T65" fmla="*/ 24 h 24"/>
                    <a:gd name="T66" fmla="*/ 13 w 15"/>
                    <a:gd name="T6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5" h="24">
                      <a:moveTo>
                        <a:pt x="13" y="24"/>
                      </a:moveTo>
                      <a:lnTo>
                        <a:pt x="13" y="24"/>
                      </a:lnTo>
                      <a:lnTo>
                        <a:pt x="12" y="21"/>
                      </a:lnTo>
                      <a:lnTo>
                        <a:pt x="12" y="19"/>
                      </a:lnTo>
                      <a:lnTo>
                        <a:pt x="14" y="17"/>
                      </a:lnTo>
                      <a:lnTo>
                        <a:pt x="14" y="17"/>
                      </a:lnTo>
                      <a:lnTo>
                        <a:pt x="15" y="16"/>
                      </a:lnTo>
                      <a:lnTo>
                        <a:pt x="15" y="14"/>
                      </a:lnTo>
                      <a:lnTo>
                        <a:pt x="14" y="10"/>
                      </a:lnTo>
                      <a:lnTo>
                        <a:pt x="13" y="6"/>
                      </a:lnTo>
                      <a:lnTo>
                        <a:pt x="13" y="6"/>
                      </a:lnTo>
                      <a:lnTo>
                        <a:pt x="13" y="3"/>
                      </a:lnTo>
                      <a:lnTo>
                        <a:pt x="12" y="1"/>
                      </a:lnTo>
                      <a:lnTo>
                        <a:pt x="9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7" y="4"/>
                      </a:lnTo>
                      <a:lnTo>
                        <a:pt x="7" y="6"/>
                      </a:lnTo>
                      <a:lnTo>
                        <a:pt x="5" y="8"/>
                      </a:lnTo>
                      <a:lnTo>
                        <a:pt x="5" y="8"/>
                      </a:lnTo>
                      <a:lnTo>
                        <a:pt x="2" y="10"/>
                      </a:lnTo>
                      <a:lnTo>
                        <a:pt x="1" y="12"/>
                      </a:lnTo>
                      <a:lnTo>
                        <a:pt x="0" y="16"/>
                      </a:lnTo>
                      <a:lnTo>
                        <a:pt x="0" y="17"/>
                      </a:lnTo>
                      <a:lnTo>
                        <a:pt x="1" y="18"/>
                      </a:lnTo>
                      <a:lnTo>
                        <a:pt x="1" y="18"/>
                      </a:lnTo>
                      <a:lnTo>
                        <a:pt x="6" y="19"/>
                      </a:lnTo>
                      <a:lnTo>
                        <a:pt x="8" y="21"/>
                      </a:lnTo>
                      <a:lnTo>
                        <a:pt x="9" y="22"/>
                      </a:lnTo>
                      <a:lnTo>
                        <a:pt x="9" y="22"/>
                      </a:lnTo>
                      <a:lnTo>
                        <a:pt x="9" y="23"/>
                      </a:lnTo>
                      <a:lnTo>
                        <a:pt x="12" y="24"/>
                      </a:lnTo>
                      <a:lnTo>
                        <a:pt x="13" y="24"/>
                      </a:lnTo>
                      <a:lnTo>
                        <a:pt x="13" y="2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37" name="Freeform 165">
                  <a:extLst>
                    <a:ext uri="{FF2B5EF4-FFF2-40B4-BE49-F238E27FC236}">
                      <a16:creationId xmlns:a16="http://schemas.microsoft.com/office/drawing/2014/main" id="{950F8748-B089-4DBE-AACA-9B84FEF886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55" y="3406"/>
                  <a:ext cx="6" cy="11"/>
                </a:xfrm>
                <a:custGeom>
                  <a:avLst/>
                  <a:gdLst>
                    <a:gd name="T0" fmla="*/ 1 w 6"/>
                    <a:gd name="T1" fmla="*/ 2 h 11"/>
                    <a:gd name="T2" fmla="*/ 1 w 6"/>
                    <a:gd name="T3" fmla="*/ 2 h 11"/>
                    <a:gd name="T4" fmla="*/ 0 w 6"/>
                    <a:gd name="T5" fmla="*/ 4 h 11"/>
                    <a:gd name="T6" fmla="*/ 0 w 6"/>
                    <a:gd name="T7" fmla="*/ 7 h 11"/>
                    <a:gd name="T8" fmla="*/ 1 w 6"/>
                    <a:gd name="T9" fmla="*/ 9 h 11"/>
                    <a:gd name="T10" fmla="*/ 1 w 6"/>
                    <a:gd name="T11" fmla="*/ 9 h 11"/>
                    <a:gd name="T12" fmla="*/ 3 w 6"/>
                    <a:gd name="T13" fmla="*/ 11 h 11"/>
                    <a:gd name="T14" fmla="*/ 3 w 6"/>
                    <a:gd name="T15" fmla="*/ 11 h 11"/>
                    <a:gd name="T16" fmla="*/ 4 w 6"/>
                    <a:gd name="T17" fmla="*/ 9 h 11"/>
                    <a:gd name="T18" fmla="*/ 4 w 6"/>
                    <a:gd name="T19" fmla="*/ 9 h 11"/>
                    <a:gd name="T20" fmla="*/ 6 w 6"/>
                    <a:gd name="T21" fmla="*/ 3 h 11"/>
                    <a:gd name="T22" fmla="*/ 6 w 6"/>
                    <a:gd name="T23" fmla="*/ 2 h 11"/>
                    <a:gd name="T24" fmla="*/ 5 w 6"/>
                    <a:gd name="T25" fmla="*/ 1 h 11"/>
                    <a:gd name="T26" fmla="*/ 5 w 6"/>
                    <a:gd name="T27" fmla="*/ 1 h 11"/>
                    <a:gd name="T28" fmla="*/ 4 w 6"/>
                    <a:gd name="T29" fmla="*/ 0 h 11"/>
                    <a:gd name="T30" fmla="*/ 2 w 6"/>
                    <a:gd name="T31" fmla="*/ 1 h 11"/>
                    <a:gd name="T32" fmla="*/ 1 w 6"/>
                    <a:gd name="T33" fmla="*/ 2 h 11"/>
                    <a:gd name="T34" fmla="*/ 1 w 6"/>
                    <a:gd name="T35" fmla="*/ 2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" h="11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1" y="9"/>
                      </a:lnTo>
                      <a:lnTo>
                        <a:pt x="1" y="9"/>
                      </a:lnTo>
                      <a:lnTo>
                        <a:pt x="3" y="11"/>
                      </a:lnTo>
                      <a:lnTo>
                        <a:pt x="3" y="11"/>
                      </a:lnTo>
                      <a:lnTo>
                        <a:pt x="4" y="9"/>
                      </a:lnTo>
                      <a:lnTo>
                        <a:pt x="4" y="9"/>
                      </a:lnTo>
                      <a:lnTo>
                        <a:pt x="6" y="3"/>
                      </a:lnTo>
                      <a:lnTo>
                        <a:pt x="6" y="2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1" y="2"/>
                      </a:lnTo>
                      <a:lnTo>
                        <a:pt x="1" y="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38" name="Freeform 166">
                  <a:extLst>
                    <a:ext uri="{FF2B5EF4-FFF2-40B4-BE49-F238E27FC236}">
                      <a16:creationId xmlns:a16="http://schemas.microsoft.com/office/drawing/2014/main" id="{517700BA-BC06-4772-96B0-C36F5B1EFB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19" y="3014"/>
                  <a:ext cx="1062" cy="1076"/>
                </a:xfrm>
                <a:custGeom>
                  <a:avLst/>
                  <a:gdLst>
                    <a:gd name="T0" fmla="*/ 29 w 1062"/>
                    <a:gd name="T1" fmla="*/ 341 h 1076"/>
                    <a:gd name="T2" fmla="*/ 20 w 1062"/>
                    <a:gd name="T3" fmla="*/ 261 h 1076"/>
                    <a:gd name="T4" fmla="*/ 27 w 1062"/>
                    <a:gd name="T5" fmla="*/ 222 h 1076"/>
                    <a:gd name="T6" fmla="*/ 28 w 1062"/>
                    <a:gd name="T7" fmla="*/ 162 h 1076"/>
                    <a:gd name="T8" fmla="*/ 45 w 1062"/>
                    <a:gd name="T9" fmla="*/ 143 h 1076"/>
                    <a:gd name="T10" fmla="*/ 123 w 1062"/>
                    <a:gd name="T11" fmla="*/ 108 h 1076"/>
                    <a:gd name="T12" fmla="*/ 160 w 1062"/>
                    <a:gd name="T13" fmla="*/ 119 h 1076"/>
                    <a:gd name="T14" fmla="*/ 194 w 1062"/>
                    <a:gd name="T15" fmla="*/ 148 h 1076"/>
                    <a:gd name="T16" fmla="*/ 222 w 1062"/>
                    <a:gd name="T17" fmla="*/ 76 h 1076"/>
                    <a:gd name="T18" fmla="*/ 255 w 1062"/>
                    <a:gd name="T19" fmla="*/ 94 h 1076"/>
                    <a:gd name="T20" fmla="*/ 288 w 1062"/>
                    <a:gd name="T21" fmla="*/ 107 h 1076"/>
                    <a:gd name="T22" fmla="*/ 312 w 1062"/>
                    <a:gd name="T23" fmla="*/ 76 h 1076"/>
                    <a:gd name="T24" fmla="*/ 318 w 1062"/>
                    <a:gd name="T25" fmla="*/ 32 h 1076"/>
                    <a:gd name="T26" fmla="*/ 364 w 1062"/>
                    <a:gd name="T27" fmla="*/ 36 h 1076"/>
                    <a:gd name="T28" fmla="*/ 413 w 1062"/>
                    <a:gd name="T29" fmla="*/ 12 h 1076"/>
                    <a:gd name="T30" fmla="*/ 447 w 1062"/>
                    <a:gd name="T31" fmla="*/ 20 h 1076"/>
                    <a:gd name="T32" fmla="*/ 485 w 1062"/>
                    <a:gd name="T33" fmla="*/ 53 h 1076"/>
                    <a:gd name="T34" fmla="*/ 551 w 1062"/>
                    <a:gd name="T35" fmla="*/ 58 h 1076"/>
                    <a:gd name="T36" fmla="*/ 553 w 1062"/>
                    <a:gd name="T37" fmla="*/ 89 h 1076"/>
                    <a:gd name="T38" fmla="*/ 561 w 1062"/>
                    <a:gd name="T39" fmla="*/ 119 h 1076"/>
                    <a:gd name="T40" fmla="*/ 590 w 1062"/>
                    <a:gd name="T41" fmla="*/ 153 h 1076"/>
                    <a:gd name="T42" fmla="*/ 576 w 1062"/>
                    <a:gd name="T43" fmla="*/ 155 h 1076"/>
                    <a:gd name="T44" fmla="*/ 499 w 1062"/>
                    <a:gd name="T45" fmla="*/ 178 h 1076"/>
                    <a:gd name="T46" fmla="*/ 463 w 1062"/>
                    <a:gd name="T47" fmla="*/ 225 h 1076"/>
                    <a:gd name="T48" fmla="*/ 468 w 1062"/>
                    <a:gd name="T49" fmla="*/ 256 h 1076"/>
                    <a:gd name="T50" fmla="*/ 463 w 1062"/>
                    <a:gd name="T51" fmla="*/ 276 h 1076"/>
                    <a:gd name="T52" fmla="*/ 575 w 1062"/>
                    <a:gd name="T53" fmla="*/ 409 h 1076"/>
                    <a:gd name="T54" fmla="*/ 635 w 1062"/>
                    <a:gd name="T55" fmla="*/ 533 h 1076"/>
                    <a:gd name="T56" fmla="*/ 768 w 1062"/>
                    <a:gd name="T57" fmla="*/ 593 h 1076"/>
                    <a:gd name="T58" fmla="*/ 826 w 1062"/>
                    <a:gd name="T59" fmla="*/ 601 h 1076"/>
                    <a:gd name="T60" fmla="*/ 800 w 1062"/>
                    <a:gd name="T61" fmla="*/ 638 h 1076"/>
                    <a:gd name="T62" fmla="*/ 868 w 1062"/>
                    <a:gd name="T63" fmla="*/ 673 h 1076"/>
                    <a:gd name="T64" fmla="*/ 952 w 1062"/>
                    <a:gd name="T65" fmla="*/ 711 h 1076"/>
                    <a:gd name="T66" fmla="*/ 1035 w 1062"/>
                    <a:gd name="T67" fmla="*/ 752 h 1076"/>
                    <a:gd name="T68" fmla="*/ 1051 w 1062"/>
                    <a:gd name="T69" fmla="*/ 826 h 1076"/>
                    <a:gd name="T70" fmla="*/ 992 w 1062"/>
                    <a:gd name="T71" fmla="*/ 774 h 1076"/>
                    <a:gd name="T72" fmla="*/ 918 w 1062"/>
                    <a:gd name="T73" fmla="*/ 759 h 1076"/>
                    <a:gd name="T74" fmla="*/ 882 w 1062"/>
                    <a:gd name="T75" fmla="*/ 844 h 1076"/>
                    <a:gd name="T76" fmla="*/ 942 w 1062"/>
                    <a:gd name="T77" fmla="*/ 895 h 1076"/>
                    <a:gd name="T78" fmla="*/ 901 w 1062"/>
                    <a:gd name="T79" fmla="*/ 971 h 1076"/>
                    <a:gd name="T80" fmla="*/ 863 w 1062"/>
                    <a:gd name="T81" fmla="*/ 1068 h 1076"/>
                    <a:gd name="T82" fmla="*/ 828 w 1062"/>
                    <a:gd name="T83" fmla="*/ 1049 h 1076"/>
                    <a:gd name="T84" fmla="*/ 850 w 1062"/>
                    <a:gd name="T85" fmla="*/ 979 h 1076"/>
                    <a:gd name="T86" fmla="*/ 855 w 1062"/>
                    <a:gd name="T87" fmla="*/ 937 h 1076"/>
                    <a:gd name="T88" fmla="*/ 832 w 1062"/>
                    <a:gd name="T89" fmla="*/ 879 h 1076"/>
                    <a:gd name="T90" fmla="*/ 786 w 1062"/>
                    <a:gd name="T91" fmla="*/ 824 h 1076"/>
                    <a:gd name="T92" fmla="*/ 748 w 1062"/>
                    <a:gd name="T93" fmla="*/ 807 h 1076"/>
                    <a:gd name="T94" fmla="*/ 723 w 1062"/>
                    <a:gd name="T95" fmla="*/ 752 h 1076"/>
                    <a:gd name="T96" fmla="*/ 683 w 1062"/>
                    <a:gd name="T97" fmla="*/ 758 h 1076"/>
                    <a:gd name="T98" fmla="*/ 646 w 1062"/>
                    <a:gd name="T99" fmla="*/ 723 h 1076"/>
                    <a:gd name="T100" fmla="*/ 598 w 1062"/>
                    <a:gd name="T101" fmla="*/ 690 h 1076"/>
                    <a:gd name="T102" fmla="*/ 533 w 1062"/>
                    <a:gd name="T103" fmla="*/ 674 h 1076"/>
                    <a:gd name="T104" fmla="*/ 496 w 1062"/>
                    <a:gd name="T105" fmla="*/ 646 h 1076"/>
                    <a:gd name="T106" fmla="*/ 441 w 1062"/>
                    <a:gd name="T107" fmla="*/ 596 h 1076"/>
                    <a:gd name="T108" fmla="*/ 393 w 1062"/>
                    <a:gd name="T109" fmla="*/ 556 h 1076"/>
                    <a:gd name="T110" fmla="*/ 383 w 1062"/>
                    <a:gd name="T111" fmla="*/ 545 h 1076"/>
                    <a:gd name="T112" fmla="*/ 352 w 1062"/>
                    <a:gd name="T113" fmla="*/ 499 h 1076"/>
                    <a:gd name="T114" fmla="*/ 329 w 1062"/>
                    <a:gd name="T115" fmla="*/ 470 h 1076"/>
                    <a:gd name="T116" fmla="*/ 303 w 1062"/>
                    <a:gd name="T117" fmla="*/ 411 h 1076"/>
                    <a:gd name="T118" fmla="*/ 258 w 1062"/>
                    <a:gd name="T119" fmla="*/ 356 h 1076"/>
                    <a:gd name="T120" fmla="*/ 191 w 1062"/>
                    <a:gd name="T121" fmla="*/ 324 h 1076"/>
                    <a:gd name="T122" fmla="*/ 122 w 1062"/>
                    <a:gd name="T123" fmla="*/ 354 h 10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062" h="1076">
                      <a:moveTo>
                        <a:pt x="60" y="386"/>
                      </a:moveTo>
                      <a:lnTo>
                        <a:pt x="60" y="386"/>
                      </a:lnTo>
                      <a:lnTo>
                        <a:pt x="64" y="381"/>
                      </a:lnTo>
                      <a:lnTo>
                        <a:pt x="74" y="371"/>
                      </a:lnTo>
                      <a:lnTo>
                        <a:pt x="78" y="365"/>
                      </a:lnTo>
                      <a:lnTo>
                        <a:pt x="81" y="359"/>
                      </a:lnTo>
                      <a:lnTo>
                        <a:pt x="82" y="354"/>
                      </a:lnTo>
                      <a:lnTo>
                        <a:pt x="82" y="351"/>
                      </a:lnTo>
                      <a:lnTo>
                        <a:pt x="81" y="350"/>
                      </a:lnTo>
                      <a:lnTo>
                        <a:pt x="81" y="350"/>
                      </a:lnTo>
                      <a:lnTo>
                        <a:pt x="77" y="347"/>
                      </a:lnTo>
                      <a:lnTo>
                        <a:pt x="69" y="346"/>
                      </a:lnTo>
                      <a:lnTo>
                        <a:pt x="52" y="344"/>
                      </a:lnTo>
                      <a:lnTo>
                        <a:pt x="36" y="343"/>
                      </a:lnTo>
                      <a:lnTo>
                        <a:pt x="29" y="341"/>
                      </a:lnTo>
                      <a:lnTo>
                        <a:pt x="25" y="338"/>
                      </a:lnTo>
                      <a:lnTo>
                        <a:pt x="25" y="338"/>
                      </a:lnTo>
                      <a:lnTo>
                        <a:pt x="23" y="334"/>
                      </a:lnTo>
                      <a:lnTo>
                        <a:pt x="21" y="329"/>
                      </a:lnTo>
                      <a:lnTo>
                        <a:pt x="20" y="322"/>
                      </a:lnTo>
                      <a:lnTo>
                        <a:pt x="19" y="315"/>
                      </a:lnTo>
                      <a:lnTo>
                        <a:pt x="20" y="301"/>
                      </a:lnTo>
                      <a:lnTo>
                        <a:pt x="21" y="294"/>
                      </a:lnTo>
                      <a:lnTo>
                        <a:pt x="22" y="289"/>
                      </a:lnTo>
                      <a:lnTo>
                        <a:pt x="22" y="289"/>
                      </a:lnTo>
                      <a:lnTo>
                        <a:pt x="24" y="280"/>
                      </a:lnTo>
                      <a:lnTo>
                        <a:pt x="24" y="272"/>
                      </a:lnTo>
                      <a:lnTo>
                        <a:pt x="24" y="268"/>
                      </a:lnTo>
                      <a:lnTo>
                        <a:pt x="22" y="264"/>
                      </a:lnTo>
                      <a:lnTo>
                        <a:pt x="20" y="261"/>
                      </a:lnTo>
                      <a:lnTo>
                        <a:pt x="17" y="258"/>
                      </a:lnTo>
                      <a:lnTo>
                        <a:pt x="17" y="258"/>
                      </a:lnTo>
                      <a:lnTo>
                        <a:pt x="5" y="248"/>
                      </a:lnTo>
                      <a:lnTo>
                        <a:pt x="3" y="246"/>
                      </a:lnTo>
                      <a:lnTo>
                        <a:pt x="0" y="243"/>
                      </a:lnTo>
                      <a:lnTo>
                        <a:pt x="0" y="241"/>
                      </a:lnTo>
                      <a:lnTo>
                        <a:pt x="0" y="237"/>
                      </a:lnTo>
                      <a:lnTo>
                        <a:pt x="0" y="237"/>
                      </a:lnTo>
                      <a:lnTo>
                        <a:pt x="2" y="235"/>
                      </a:lnTo>
                      <a:lnTo>
                        <a:pt x="4" y="234"/>
                      </a:lnTo>
                      <a:lnTo>
                        <a:pt x="9" y="233"/>
                      </a:lnTo>
                      <a:lnTo>
                        <a:pt x="13" y="232"/>
                      </a:lnTo>
                      <a:lnTo>
                        <a:pt x="18" y="230"/>
                      </a:lnTo>
                      <a:lnTo>
                        <a:pt x="22" y="228"/>
                      </a:lnTo>
                      <a:lnTo>
                        <a:pt x="27" y="222"/>
                      </a:lnTo>
                      <a:lnTo>
                        <a:pt x="27" y="222"/>
                      </a:lnTo>
                      <a:lnTo>
                        <a:pt x="33" y="217"/>
                      </a:lnTo>
                      <a:lnTo>
                        <a:pt x="36" y="211"/>
                      </a:lnTo>
                      <a:lnTo>
                        <a:pt x="39" y="206"/>
                      </a:lnTo>
                      <a:lnTo>
                        <a:pt x="41" y="201"/>
                      </a:lnTo>
                      <a:lnTo>
                        <a:pt x="41" y="196"/>
                      </a:lnTo>
                      <a:lnTo>
                        <a:pt x="41" y="192"/>
                      </a:lnTo>
                      <a:lnTo>
                        <a:pt x="39" y="188"/>
                      </a:lnTo>
                      <a:lnTo>
                        <a:pt x="36" y="184"/>
                      </a:lnTo>
                      <a:lnTo>
                        <a:pt x="36" y="184"/>
                      </a:lnTo>
                      <a:lnTo>
                        <a:pt x="33" y="180"/>
                      </a:lnTo>
                      <a:lnTo>
                        <a:pt x="32" y="177"/>
                      </a:lnTo>
                      <a:lnTo>
                        <a:pt x="31" y="170"/>
                      </a:lnTo>
                      <a:lnTo>
                        <a:pt x="29" y="164"/>
                      </a:lnTo>
                      <a:lnTo>
                        <a:pt x="28" y="162"/>
                      </a:lnTo>
                      <a:lnTo>
                        <a:pt x="25" y="160"/>
                      </a:lnTo>
                      <a:lnTo>
                        <a:pt x="25" y="160"/>
                      </a:lnTo>
                      <a:lnTo>
                        <a:pt x="21" y="157"/>
                      </a:lnTo>
                      <a:lnTo>
                        <a:pt x="20" y="155"/>
                      </a:lnTo>
                      <a:lnTo>
                        <a:pt x="19" y="152"/>
                      </a:lnTo>
                      <a:lnTo>
                        <a:pt x="19" y="150"/>
                      </a:lnTo>
                      <a:lnTo>
                        <a:pt x="20" y="148"/>
                      </a:lnTo>
                      <a:lnTo>
                        <a:pt x="21" y="146"/>
                      </a:lnTo>
                      <a:lnTo>
                        <a:pt x="23" y="145"/>
                      </a:lnTo>
                      <a:lnTo>
                        <a:pt x="23" y="145"/>
                      </a:lnTo>
                      <a:lnTo>
                        <a:pt x="27" y="143"/>
                      </a:lnTo>
                      <a:lnTo>
                        <a:pt x="33" y="143"/>
                      </a:lnTo>
                      <a:lnTo>
                        <a:pt x="39" y="143"/>
                      </a:lnTo>
                      <a:lnTo>
                        <a:pt x="45" y="143"/>
                      </a:lnTo>
                      <a:lnTo>
                        <a:pt x="45" y="143"/>
                      </a:lnTo>
                      <a:lnTo>
                        <a:pt x="61" y="141"/>
                      </a:lnTo>
                      <a:lnTo>
                        <a:pt x="74" y="138"/>
                      </a:lnTo>
                      <a:lnTo>
                        <a:pt x="88" y="138"/>
                      </a:lnTo>
                      <a:lnTo>
                        <a:pt x="88" y="138"/>
                      </a:lnTo>
                      <a:lnTo>
                        <a:pt x="94" y="137"/>
                      </a:lnTo>
                      <a:lnTo>
                        <a:pt x="99" y="136"/>
                      </a:lnTo>
                      <a:lnTo>
                        <a:pt x="105" y="135"/>
                      </a:lnTo>
                      <a:lnTo>
                        <a:pt x="109" y="133"/>
                      </a:lnTo>
                      <a:lnTo>
                        <a:pt x="112" y="131"/>
                      </a:lnTo>
                      <a:lnTo>
                        <a:pt x="115" y="128"/>
                      </a:lnTo>
                      <a:lnTo>
                        <a:pt x="120" y="121"/>
                      </a:lnTo>
                      <a:lnTo>
                        <a:pt x="120" y="121"/>
                      </a:lnTo>
                      <a:lnTo>
                        <a:pt x="122" y="118"/>
                      </a:lnTo>
                      <a:lnTo>
                        <a:pt x="122" y="114"/>
                      </a:lnTo>
                      <a:lnTo>
                        <a:pt x="123" y="108"/>
                      </a:lnTo>
                      <a:lnTo>
                        <a:pt x="123" y="102"/>
                      </a:lnTo>
                      <a:lnTo>
                        <a:pt x="125" y="99"/>
                      </a:lnTo>
                      <a:lnTo>
                        <a:pt x="127" y="96"/>
                      </a:lnTo>
                      <a:lnTo>
                        <a:pt x="127" y="96"/>
                      </a:lnTo>
                      <a:lnTo>
                        <a:pt x="133" y="90"/>
                      </a:lnTo>
                      <a:lnTo>
                        <a:pt x="137" y="86"/>
                      </a:lnTo>
                      <a:lnTo>
                        <a:pt x="139" y="86"/>
                      </a:lnTo>
                      <a:lnTo>
                        <a:pt x="140" y="86"/>
                      </a:lnTo>
                      <a:lnTo>
                        <a:pt x="141" y="88"/>
                      </a:lnTo>
                      <a:lnTo>
                        <a:pt x="142" y="91"/>
                      </a:lnTo>
                      <a:lnTo>
                        <a:pt x="142" y="91"/>
                      </a:lnTo>
                      <a:lnTo>
                        <a:pt x="145" y="100"/>
                      </a:lnTo>
                      <a:lnTo>
                        <a:pt x="148" y="108"/>
                      </a:lnTo>
                      <a:lnTo>
                        <a:pt x="153" y="115"/>
                      </a:lnTo>
                      <a:lnTo>
                        <a:pt x="160" y="119"/>
                      </a:lnTo>
                      <a:lnTo>
                        <a:pt x="160" y="119"/>
                      </a:lnTo>
                      <a:lnTo>
                        <a:pt x="166" y="123"/>
                      </a:lnTo>
                      <a:lnTo>
                        <a:pt x="170" y="128"/>
                      </a:lnTo>
                      <a:lnTo>
                        <a:pt x="174" y="133"/>
                      </a:lnTo>
                      <a:lnTo>
                        <a:pt x="175" y="141"/>
                      </a:lnTo>
                      <a:lnTo>
                        <a:pt x="175" y="141"/>
                      </a:lnTo>
                      <a:lnTo>
                        <a:pt x="176" y="147"/>
                      </a:lnTo>
                      <a:lnTo>
                        <a:pt x="178" y="150"/>
                      </a:lnTo>
                      <a:lnTo>
                        <a:pt x="181" y="152"/>
                      </a:lnTo>
                      <a:lnTo>
                        <a:pt x="185" y="153"/>
                      </a:lnTo>
                      <a:lnTo>
                        <a:pt x="185" y="153"/>
                      </a:lnTo>
                      <a:lnTo>
                        <a:pt x="189" y="153"/>
                      </a:lnTo>
                      <a:lnTo>
                        <a:pt x="191" y="152"/>
                      </a:lnTo>
                      <a:lnTo>
                        <a:pt x="193" y="150"/>
                      </a:lnTo>
                      <a:lnTo>
                        <a:pt x="194" y="148"/>
                      </a:lnTo>
                      <a:lnTo>
                        <a:pt x="197" y="141"/>
                      </a:lnTo>
                      <a:lnTo>
                        <a:pt x="199" y="131"/>
                      </a:lnTo>
                      <a:lnTo>
                        <a:pt x="199" y="131"/>
                      </a:lnTo>
                      <a:lnTo>
                        <a:pt x="201" y="121"/>
                      </a:lnTo>
                      <a:lnTo>
                        <a:pt x="206" y="114"/>
                      </a:lnTo>
                      <a:lnTo>
                        <a:pt x="213" y="102"/>
                      </a:lnTo>
                      <a:lnTo>
                        <a:pt x="213" y="102"/>
                      </a:lnTo>
                      <a:lnTo>
                        <a:pt x="217" y="96"/>
                      </a:lnTo>
                      <a:lnTo>
                        <a:pt x="219" y="91"/>
                      </a:lnTo>
                      <a:lnTo>
                        <a:pt x="219" y="87"/>
                      </a:lnTo>
                      <a:lnTo>
                        <a:pt x="219" y="81"/>
                      </a:lnTo>
                      <a:lnTo>
                        <a:pt x="219" y="81"/>
                      </a:lnTo>
                      <a:lnTo>
                        <a:pt x="220" y="79"/>
                      </a:lnTo>
                      <a:lnTo>
                        <a:pt x="221" y="77"/>
                      </a:lnTo>
                      <a:lnTo>
                        <a:pt x="222" y="76"/>
                      </a:lnTo>
                      <a:lnTo>
                        <a:pt x="224" y="76"/>
                      </a:lnTo>
                      <a:lnTo>
                        <a:pt x="226" y="76"/>
                      </a:lnTo>
                      <a:lnTo>
                        <a:pt x="228" y="78"/>
                      </a:lnTo>
                      <a:lnTo>
                        <a:pt x="229" y="80"/>
                      </a:lnTo>
                      <a:lnTo>
                        <a:pt x="231" y="84"/>
                      </a:lnTo>
                      <a:lnTo>
                        <a:pt x="231" y="84"/>
                      </a:lnTo>
                      <a:lnTo>
                        <a:pt x="232" y="90"/>
                      </a:lnTo>
                      <a:lnTo>
                        <a:pt x="235" y="95"/>
                      </a:lnTo>
                      <a:lnTo>
                        <a:pt x="238" y="100"/>
                      </a:lnTo>
                      <a:lnTo>
                        <a:pt x="243" y="101"/>
                      </a:lnTo>
                      <a:lnTo>
                        <a:pt x="243" y="101"/>
                      </a:lnTo>
                      <a:lnTo>
                        <a:pt x="246" y="102"/>
                      </a:lnTo>
                      <a:lnTo>
                        <a:pt x="248" y="101"/>
                      </a:lnTo>
                      <a:lnTo>
                        <a:pt x="251" y="98"/>
                      </a:lnTo>
                      <a:lnTo>
                        <a:pt x="255" y="94"/>
                      </a:lnTo>
                      <a:lnTo>
                        <a:pt x="260" y="91"/>
                      </a:lnTo>
                      <a:lnTo>
                        <a:pt x="260" y="91"/>
                      </a:lnTo>
                      <a:lnTo>
                        <a:pt x="264" y="90"/>
                      </a:lnTo>
                      <a:lnTo>
                        <a:pt x="266" y="90"/>
                      </a:lnTo>
                      <a:lnTo>
                        <a:pt x="268" y="91"/>
                      </a:lnTo>
                      <a:lnTo>
                        <a:pt x="270" y="94"/>
                      </a:lnTo>
                      <a:lnTo>
                        <a:pt x="274" y="101"/>
                      </a:lnTo>
                      <a:lnTo>
                        <a:pt x="274" y="101"/>
                      </a:lnTo>
                      <a:lnTo>
                        <a:pt x="277" y="106"/>
                      </a:lnTo>
                      <a:lnTo>
                        <a:pt x="280" y="109"/>
                      </a:lnTo>
                      <a:lnTo>
                        <a:pt x="283" y="109"/>
                      </a:lnTo>
                      <a:lnTo>
                        <a:pt x="285" y="109"/>
                      </a:lnTo>
                      <a:lnTo>
                        <a:pt x="285" y="109"/>
                      </a:lnTo>
                      <a:lnTo>
                        <a:pt x="286" y="109"/>
                      </a:lnTo>
                      <a:lnTo>
                        <a:pt x="288" y="107"/>
                      </a:lnTo>
                      <a:lnTo>
                        <a:pt x="289" y="100"/>
                      </a:lnTo>
                      <a:lnTo>
                        <a:pt x="289" y="91"/>
                      </a:lnTo>
                      <a:lnTo>
                        <a:pt x="288" y="82"/>
                      </a:lnTo>
                      <a:lnTo>
                        <a:pt x="288" y="82"/>
                      </a:lnTo>
                      <a:lnTo>
                        <a:pt x="286" y="75"/>
                      </a:lnTo>
                      <a:lnTo>
                        <a:pt x="288" y="66"/>
                      </a:lnTo>
                      <a:lnTo>
                        <a:pt x="289" y="64"/>
                      </a:lnTo>
                      <a:lnTo>
                        <a:pt x="290" y="62"/>
                      </a:lnTo>
                      <a:lnTo>
                        <a:pt x="292" y="62"/>
                      </a:lnTo>
                      <a:lnTo>
                        <a:pt x="294" y="65"/>
                      </a:lnTo>
                      <a:lnTo>
                        <a:pt x="294" y="65"/>
                      </a:lnTo>
                      <a:lnTo>
                        <a:pt x="300" y="71"/>
                      </a:lnTo>
                      <a:lnTo>
                        <a:pt x="306" y="75"/>
                      </a:lnTo>
                      <a:lnTo>
                        <a:pt x="310" y="76"/>
                      </a:lnTo>
                      <a:lnTo>
                        <a:pt x="312" y="76"/>
                      </a:lnTo>
                      <a:lnTo>
                        <a:pt x="313" y="75"/>
                      </a:lnTo>
                      <a:lnTo>
                        <a:pt x="313" y="75"/>
                      </a:lnTo>
                      <a:lnTo>
                        <a:pt x="315" y="70"/>
                      </a:lnTo>
                      <a:lnTo>
                        <a:pt x="315" y="62"/>
                      </a:lnTo>
                      <a:lnTo>
                        <a:pt x="314" y="55"/>
                      </a:lnTo>
                      <a:lnTo>
                        <a:pt x="313" y="51"/>
                      </a:lnTo>
                      <a:lnTo>
                        <a:pt x="312" y="49"/>
                      </a:lnTo>
                      <a:lnTo>
                        <a:pt x="312" y="49"/>
                      </a:lnTo>
                      <a:lnTo>
                        <a:pt x="310" y="46"/>
                      </a:lnTo>
                      <a:lnTo>
                        <a:pt x="309" y="44"/>
                      </a:lnTo>
                      <a:lnTo>
                        <a:pt x="309" y="41"/>
                      </a:lnTo>
                      <a:lnTo>
                        <a:pt x="310" y="38"/>
                      </a:lnTo>
                      <a:lnTo>
                        <a:pt x="311" y="36"/>
                      </a:lnTo>
                      <a:lnTo>
                        <a:pt x="314" y="34"/>
                      </a:lnTo>
                      <a:lnTo>
                        <a:pt x="318" y="32"/>
                      </a:lnTo>
                      <a:lnTo>
                        <a:pt x="322" y="31"/>
                      </a:lnTo>
                      <a:lnTo>
                        <a:pt x="322" y="31"/>
                      </a:lnTo>
                      <a:lnTo>
                        <a:pt x="331" y="30"/>
                      </a:lnTo>
                      <a:lnTo>
                        <a:pt x="336" y="30"/>
                      </a:lnTo>
                      <a:lnTo>
                        <a:pt x="340" y="31"/>
                      </a:lnTo>
                      <a:lnTo>
                        <a:pt x="342" y="35"/>
                      </a:lnTo>
                      <a:lnTo>
                        <a:pt x="342" y="35"/>
                      </a:lnTo>
                      <a:lnTo>
                        <a:pt x="344" y="37"/>
                      </a:lnTo>
                      <a:lnTo>
                        <a:pt x="347" y="39"/>
                      </a:lnTo>
                      <a:lnTo>
                        <a:pt x="350" y="41"/>
                      </a:lnTo>
                      <a:lnTo>
                        <a:pt x="353" y="41"/>
                      </a:lnTo>
                      <a:lnTo>
                        <a:pt x="356" y="41"/>
                      </a:lnTo>
                      <a:lnTo>
                        <a:pt x="358" y="39"/>
                      </a:lnTo>
                      <a:lnTo>
                        <a:pt x="362" y="38"/>
                      </a:lnTo>
                      <a:lnTo>
                        <a:pt x="364" y="36"/>
                      </a:lnTo>
                      <a:lnTo>
                        <a:pt x="364" y="36"/>
                      </a:lnTo>
                      <a:lnTo>
                        <a:pt x="367" y="31"/>
                      </a:lnTo>
                      <a:lnTo>
                        <a:pt x="372" y="27"/>
                      </a:lnTo>
                      <a:lnTo>
                        <a:pt x="379" y="23"/>
                      </a:lnTo>
                      <a:lnTo>
                        <a:pt x="385" y="22"/>
                      </a:lnTo>
                      <a:lnTo>
                        <a:pt x="385" y="22"/>
                      </a:lnTo>
                      <a:lnTo>
                        <a:pt x="392" y="22"/>
                      </a:lnTo>
                      <a:lnTo>
                        <a:pt x="395" y="21"/>
                      </a:lnTo>
                      <a:lnTo>
                        <a:pt x="397" y="19"/>
                      </a:lnTo>
                      <a:lnTo>
                        <a:pt x="398" y="16"/>
                      </a:lnTo>
                      <a:lnTo>
                        <a:pt x="398" y="16"/>
                      </a:lnTo>
                      <a:lnTo>
                        <a:pt x="398" y="14"/>
                      </a:lnTo>
                      <a:lnTo>
                        <a:pt x="400" y="13"/>
                      </a:lnTo>
                      <a:lnTo>
                        <a:pt x="406" y="12"/>
                      </a:lnTo>
                      <a:lnTo>
                        <a:pt x="413" y="12"/>
                      </a:lnTo>
                      <a:lnTo>
                        <a:pt x="421" y="12"/>
                      </a:lnTo>
                      <a:lnTo>
                        <a:pt x="421" y="12"/>
                      </a:lnTo>
                      <a:lnTo>
                        <a:pt x="426" y="10"/>
                      </a:lnTo>
                      <a:lnTo>
                        <a:pt x="431" y="9"/>
                      </a:lnTo>
                      <a:lnTo>
                        <a:pt x="434" y="7"/>
                      </a:lnTo>
                      <a:lnTo>
                        <a:pt x="438" y="4"/>
                      </a:lnTo>
                      <a:lnTo>
                        <a:pt x="438" y="4"/>
                      </a:lnTo>
                      <a:lnTo>
                        <a:pt x="441" y="1"/>
                      </a:lnTo>
                      <a:lnTo>
                        <a:pt x="444" y="0"/>
                      </a:lnTo>
                      <a:lnTo>
                        <a:pt x="446" y="0"/>
                      </a:lnTo>
                      <a:lnTo>
                        <a:pt x="447" y="2"/>
                      </a:lnTo>
                      <a:lnTo>
                        <a:pt x="447" y="7"/>
                      </a:lnTo>
                      <a:lnTo>
                        <a:pt x="447" y="7"/>
                      </a:lnTo>
                      <a:lnTo>
                        <a:pt x="447" y="15"/>
                      </a:lnTo>
                      <a:lnTo>
                        <a:pt x="447" y="20"/>
                      </a:lnTo>
                      <a:lnTo>
                        <a:pt x="449" y="22"/>
                      </a:lnTo>
                      <a:lnTo>
                        <a:pt x="452" y="23"/>
                      </a:lnTo>
                      <a:lnTo>
                        <a:pt x="452" y="23"/>
                      </a:lnTo>
                      <a:lnTo>
                        <a:pt x="455" y="23"/>
                      </a:lnTo>
                      <a:lnTo>
                        <a:pt x="457" y="25"/>
                      </a:lnTo>
                      <a:lnTo>
                        <a:pt x="460" y="27"/>
                      </a:lnTo>
                      <a:lnTo>
                        <a:pt x="460" y="30"/>
                      </a:lnTo>
                      <a:lnTo>
                        <a:pt x="460" y="30"/>
                      </a:lnTo>
                      <a:lnTo>
                        <a:pt x="461" y="33"/>
                      </a:lnTo>
                      <a:lnTo>
                        <a:pt x="464" y="37"/>
                      </a:lnTo>
                      <a:lnTo>
                        <a:pt x="472" y="47"/>
                      </a:lnTo>
                      <a:lnTo>
                        <a:pt x="472" y="47"/>
                      </a:lnTo>
                      <a:lnTo>
                        <a:pt x="475" y="49"/>
                      </a:lnTo>
                      <a:lnTo>
                        <a:pt x="478" y="51"/>
                      </a:lnTo>
                      <a:lnTo>
                        <a:pt x="485" y="53"/>
                      </a:lnTo>
                      <a:lnTo>
                        <a:pt x="493" y="56"/>
                      </a:lnTo>
                      <a:lnTo>
                        <a:pt x="500" y="56"/>
                      </a:lnTo>
                      <a:lnTo>
                        <a:pt x="500" y="56"/>
                      </a:lnTo>
                      <a:lnTo>
                        <a:pt x="506" y="55"/>
                      </a:lnTo>
                      <a:lnTo>
                        <a:pt x="511" y="52"/>
                      </a:lnTo>
                      <a:lnTo>
                        <a:pt x="518" y="52"/>
                      </a:lnTo>
                      <a:lnTo>
                        <a:pt x="521" y="52"/>
                      </a:lnTo>
                      <a:lnTo>
                        <a:pt x="525" y="55"/>
                      </a:lnTo>
                      <a:lnTo>
                        <a:pt x="525" y="55"/>
                      </a:lnTo>
                      <a:lnTo>
                        <a:pt x="533" y="58"/>
                      </a:lnTo>
                      <a:lnTo>
                        <a:pt x="540" y="60"/>
                      </a:lnTo>
                      <a:lnTo>
                        <a:pt x="547" y="60"/>
                      </a:lnTo>
                      <a:lnTo>
                        <a:pt x="549" y="59"/>
                      </a:lnTo>
                      <a:lnTo>
                        <a:pt x="551" y="58"/>
                      </a:lnTo>
                      <a:lnTo>
                        <a:pt x="551" y="58"/>
                      </a:lnTo>
                      <a:lnTo>
                        <a:pt x="553" y="56"/>
                      </a:lnTo>
                      <a:lnTo>
                        <a:pt x="557" y="56"/>
                      </a:lnTo>
                      <a:lnTo>
                        <a:pt x="567" y="56"/>
                      </a:lnTo>
                      <a:lnTo>
                        <a:pt x="571" y="57"/>
                      </a:lnTo>
                      <a:lnTo>
                        <a:pt x="575" y="58"/>
                      </a:lnTo>
                      <a:lnTo>
                        <a:pt x="576" y="60"/>
                      </a:lnTo>
                      <a:lnTo>
                        <a:pt x="576" y="61"/>
                      </a:lnTo>
                      <a:lnTo>
                        <a:pt x="575" y="62"/>
                      </a:lnTo>
                      <a:lnTo>
                        <a:pt x="575" y="62"/>
                      </a:lnTo>
                      <a:lnTo>
                        <a:pt x="565" y="70"/>
                      </a:lnTo>
                      <a:lnTo>
                        <a:pt x="561" y="73"/>
                      </a:lnTo>
                      <a:lnTo>
                        <a:pt x="557" y="77"/>
                      </a:lnTo>
                      <a:lnTo>
                        <a:pt x="557" y="77"/>
                      </a:lnTo>
                      <a:lnTo>
                        <a:pt x="554" y="82"/>
                      </a:lnTo>
                      <a:lnTo>
                        <a:pt x="553" y="89"/>
                      </a:lnTo>
                      <a:lnTo>
                        <a:pt x="554" y="91"/>
                      </a:lnTo>
                      <a:lnTo>
                        <a:pt x="555" y="94"/>
                      </a:lnTo>
                      <a:lnTo>
                        <a:pt x="556" y="95"/>
                      </a:lnTo>
                      <a:lnTo>
                        <a:pt x="560" y="96"/>
                      </a:lnTo>
                      <a:lnTo>
                        <a:pt x="560" y="96"/>
                      </a:lnTo>
                      <a:lnTo>
                        <a:pt x="565" y="98"/>
                      </a:lnTo>
                      <a:lnTo>
                        <a:pt x="568" y="100"/>
                      </a:lnTo>
                      <a:lnTo>
                        <a:pt x="569" y="101"/>
                      </a:lnTo>
                      <a:lnTo>
                        <a:pt x="569" y="103"/>
                      </a:lnTo>
                      <a:lnTo>
                        <a:pt x="567" y="105"/>
                      </a:lnTo>
                      <a:lnTo>
                        <a:pt x="567" y="105"/>
                      </a:lnTo>
                      <a:lnTo>
                        <a:pt x="563" y="108"/>
                      </a:lnTo>
                      <a:lnTo>
                        <a:pt x="561" y="113"/>
                      </a:lnTo>
                      <a:lnTo>
                        <a:pt x="560" y="118"/>
                      </a:lnTo>
                      <a:lnTo>
                        <a:pt x="561" y="119"/>
                      </a:lnTo>
                      <a:lnTo>
                        <a:pt x="562" y="121"/>
                      </a:lnTo>
                      <a:lnTo>
                        <a:pt x="562" y="121"/>
                      </a:lnTo>
                      <a:lnTo>
                        <a:pt x="569" y="127"/>
                      </a:lnTo>
                      <a:lnTo>
                        <a:pt x="571" y="129"/>
                      </a:lnTo>
                      <a:lnTo>
                        <a:pt x="571" y="130"/>
                      </a:lnTo>
                      <a:lnTo>
                        <a:pt x="571" y="132"/>
                      </a:lnTo>
                      <a:lnTo>
                        <a:pt x="571" y="132"/>
                      </a:lnTo>
                      <a:lnTo>
                        <a:pt x="570" y="135"/>
                      </a:lnTo>
                      <a:lnTo>
                        <a:pt x="571" y="139"/>
                      </a:lnTo>
                      <a:lnTo>
                        <a:pt x="574" y="144"/>
                      </a:lnTo>
                      <a:lnTo>
                        <a:pt x="578" y="147"/>
                      </a:lnTo>
                      <a:lnTo>
                        <a:pt x="578" y="147"/>
                      </a:lnTo>
                      <a:lnTo>
                        <a:pt x="582" y="148"/>
                      </a:lnTo>
                      <a:lnTo>
                        <a:pt x="586" y="150"/>
                      </a:lnTo>
                      <a:lnTo>
                        <a:pt x="590" y="153"/>
                      </a:lnTo>
                      <a:lnTo>
                        <a:pt x="591" y="157"/>
                      </a:lnTo>
                      <a:lnTo>
                        <a:pt x="591" y="159"/>
                      </a:lnTo>
                      <a:lnTo>
                        <a:pt x="591" y="159"/>
                      </a:lnTo>
                      <a:lnTo>
                        <a:pt x="590" y="165"/>
                      </a:lnTo>
                      <a:lnTo>
                        <a:pt x="587" y="168"/>
                      </a:lnTo>
                      <a:lnTo>
                        <a:pt x="586" y="170"/>
                      </a:lnTo>
                      <a:lnTo>
                        <a:pt x="585" y="170"/>
                      </a:lnTo>
                      <a:lnTo>
                        <a:pt x="584" y="168"/>
                      </a:lnTo>
                      <a:lnTo>
                        <a:pt x="584" y="167"/>
                      </a:lnTo>
                      <a:lnTo>
                        <a:pt x="584" y="167"/>
                      </a:lnTo>
                      <a:lnTo>
                        <a:pt x="582" y="164"/>
                      </a:lnTo>
                      <a:lnTo>
                        <a:pt x="580" y="162"/>
                      </a:lnTo>
                      <a:lnTo>
                        <a:pt x="578" y="159"/>
                      </a:lnTo>
                      <a:lnTo>
                        <a:pt x="576" y="155"/>
                      </a:lnTo>
                      <a:lnTo>
                        <a:pt x="576" y="155"/>
                      </a:lnTo>
                      <a:lnTo>
                        <a:pt x="572" y="149"/>
                      </a:lnTo>
                      <a:lnTo>
                        <a:pt x="570" y="146"/>
                      </a:lnTo>
                      <a:lnTo>
                        <a:pt x="567" y="144"/>
                      </a:lnTo>
                      <a:lnTo>
                        <a:pt x="563" y="144"/>
                      </a:lnTo>
                      <a:lnTo>
                        <a:pt x="563" y="144"/>
                      </a:lnTo>
                      <a:lnTo>
                        <a:pt x="549" y="143"/>
                      </a:lnTo>
                      <a:lnTo>
                        <a:pt x="541" y="144"/>
                      </a:lnTo>
                      <a:lnTo>
                        <a:pt x="538" y="146"/>
                      </a:lnTo>
                      <a:lnTo>
                        <a:pt x="535" y="148"/>
                      </a:lnTo>
                      <a:lnTo>
                        <a:pt x="535" y="148"/>
                      </a:lnTo>
                      <a:lnTo>
                        <a:pt x="527" y="156"/>
                      </a:lnTo>
                      <a:lnTo>
                        <a:pt x="518" y="166"/>
                      </a:lnTo>
                      <a:lnTo>
                        <a:pt x="511" y="171"/>
                      </a:lnTo>
                      <a:lnTo>
                        <a:pt x="506" y="175"/>
                      </a:lnTo>
                      <a:lnTo>
                        <a:pt x="499" y="178"/>
                      </a:lnTo>
                      <a:lnTo>
                        <a:pt x="493" y="179"/>
                      </a:lnTo>
                      <a:lnTo>
                        <a:pt x="493" y="179"/>
                      </a:lnTo>
                      <a:lnTo>
                        <a:pt x="481" y="179"/>
                      </a:lnTo>
                      <a:lnTo>
                        <a:pt x="470" y="180"/>
                      </a:lnTo>
                      <a:lnTo>
                        <a:pt x="466" y="181"/>
                      </a:lnTo>
                      <a:lnTo>
                        <a:pt x="462" y="184"/>
                      </a:lnTo>
                      <a:lnTo>
                        <a:pt x="460" y="187"/>
                      </a:lnTo>
                      <a:lnTo>
                        <a:pt x="458" y="192"/>
                      </a:lnTo>
                      <a:lnTo>
                        <a:pt x="458" y="192"/>
                      </a:lnTo>
                      <a:lnTo>
                        <a:pt x="457" y="202"/>
                      </a:lnTo>
                      <a:lnTo>
                        <a:pt x="457" y="210"/>
                      </a:lnTo>
                      <a:lnTo>
                        <a:pt x="458" y="219"/>
                      </a:lnTo>
                      <a:lnTo>
                        <a:pt x="461" y="222"/>
                      </a:lnTo>
                      <a:lnTo>
                        <a:pt x="463" y="225"/>
                      </a:lnTo>
                      <a:lnTo>
                        <a:pt x="463" y="225"/>
                      </a:lnTo>
                      <a:lnTo>
                        <a:pt x="467" y="233"/>
                      </a:lnTo>
                      <a:lnTo>
                        <a:pt x="471" y="239"/>
                      </a:lnTo>
                      <a:lnTo>
                        <a:pt x="472" y="244"/>
                      </a:lnTo>
                      <a:lnTo>
                        <a:pt x="472" y="245"/>
                      </a:lnTo>
                      <a:lnTo>
                        <a:pt x="470" y="244"/>
                      </a:lnTo>
                      <a:lnTo>
                        <a:pt x="470" y="244"/>
                      </a:lnTo>
                      <a:lnTo>
                        <a:pt x="467" y="242"/>
                      </a:lnTo>
                      <a:lnTo>
                        <a:pt x="464" y="241"/>
                      </a:lnTo>
                      <a:lnTo>
                        <a:pt x="463" y="243"/>
                      </a:lnTo>
                      <a:lnTo>
                        <a:pt x="462" y="246"/>
                      </a:lnTo>
                      <a:lnTo>
                        <a:pt x="462" y="246"/>
                      </a:lnTo>
                      <a:lnTo>
                        <a:pt x="462" y="249"/>
                      </a:lnTo>
                      <a:lnTo>
                        <a:pt x="462" y="251"/>
                      </a:lnTo>
                      <a:lnTo>
                        <a:pt x="465" y="254"/>
                      </a:lnTo>
                      <a:lnTo>
                        <a:pt x="468" y="256"/>
                      </a:lnTo>
                      <a:lnTo>
                        <a:pt x="471" y="256"/>
                      </a:lnTo>
                      <a:lnTo>
                        <a:pt x="471" y="256"/>
                      </a:lnTo>
                      <a:lnTo>
                        <a:pt x="479" y="253"/>
                      </a:lnTo>
                      <a:lnTo>
                        <a:pt x="481" y="254"/>
                      </a:lnTo>
                      <a:lnTo>
                        <a:pt x="479" y="257"/>
                      </a:lnTo>
                      <a:lnTo>
                        <a:pt x="479" y="257"/>
                      </a:lnTo>
                      <a:lnTo>
                        <a:pt x="476" y="260"/>
                      </a:lnTo>
                      <a:lnTo>
                        <a:pt x="472" y="262"/>
                      </a:lnTo>
                      <a:lnTo>
                        <a:pt x="467" y="264"/>
                      </a:lnTo>
                      <a:lnTo>
                        <a:pt x="467" y="264"/>
                      </a:lnTo>
                      <a:lnTo>
                        <a:pt x="465" y="264"/>
                      </a:lnTo>
                      <a:lnTo>
                        <a:pt x="464" y="266"/>
                      </a:lnTo>
                      <a:lnTo>
                        <a:pt x="463" y="270"/>
                      </a:lnTo>
                      <a:lnTo>
                        <a:pt x="463" y="276"/>
                      </a:lnTo>
                      <a:lnTo>
                        <a:pt x="463" y="276"/>
                      </a:lnTo>
                      <a:lnTo>
                        <a:pt x="463" y="290"/>
                      </a:lnTo>
                      <a:lnTo>
                        <a:pt x="464" y="300"/>
                      </a:lnTo>
                      <a:lnTo>
                        <a:pt x="466" y="310"/>
                      </a:lnTo>
                      <a:lnTo>
                        <a:pt x="468" y="321"/>
                      </a:lnTo>
                      <a:lnTo>
                        <a:pt x="472" y="332"/>
                      </a:lnTo>
                      <a:lnTo>
                        <a:pt x="478" y="342"/>
                      </a:lnTo>
                      <a:lnTo>
                        <a:pt x="482" y="346"/>
                      </a:lnTo>
                      <a:lnTo>
                        <a:pt x="486" y="349"/>
                      </a:lnTo>
                      <a:lnTo>
                        <a:pt x="486" y="349"/>
                      </a:lnTo>
                      <a:lnTo>
                        <a:pt x="496" y="357"/>
                      </a:lnTo>
                      <a:lnTo>
                        <a:pt x="509" y="364"/>
                      </a:lnTo>
                      <a:lnTo>
                        <a:pt x="536" y="381"/>
                      </a:lnTo>
                      <a:lnTo>
                        <a:pt x="550" y="390"/>
                      </a:lnTo>
                      <a:lnTo>
                        <a:pt x="563" y="400"/>
                      </a:lnTo>
                      <a:lnTo>
                        <a:pt x="575" y="409"/>
                      </a:lnTo>
                      <a:lnTo>
                        <a:pt x="583" y="420"/>
                      </a:lnTo>
                      <a:lnTo>
                        <a:pt x="583" y="420"/>
                      </a:lnTo>
                      <a:lnTo>
                        <a:pt x="591" y="431"/>
                      </a:lnTo>
                      <a:lnTo>
                        <a:pt x="596" y="440"/>
                      </a:lnTo>
                      <a:lnTo>
                        <a:pt x="601" y="451"/>
                      </a:lnTo>
                      <a:lnTo>
                        <a:pt x="606" y="461"/>
                      </a:lnTo>
                      <a:lnTo>
                        <a:pt x="610" y="471"/>
                      </a:lnTo>
                      <a:lnTo>
                        <a:pt x="612" y="480"/>
                      </a:lnTo>
                      <a:lnTo>
                        <a:pt x="614" y="489"/>
                      </a:lnTo>
                      <a:lnTo>
                        <a:pt x="615" y="499"/>
                      </a:lnTo>
                      <a:lnTo>
                        <a:pt x="615" y="499"/>
                      </a:lnTo>
                      <a:lnTo>
                        <a:pt x="618" y="507"/>
                      </a:lnTo>
                      <a:lnTo>
                        <a:pt x="622" y="516"/>
                      </a:lnTo>
                      <a:lnTo>
                        <a:pt x="627" y="524"/>
                      </a:lnTo>
                      <a:lnTo>
                        <a:pt x="635" y="533"/>
                      </a:lnTo>
                      <a:lnTo>
                        <a:pt x="643" y="540"/>
                      </a:lnTo>
                      <a:lnTo>
                        <a:pt x="653" y="548"/>
                      </a:lnTo>
                      <a:lnTo>
                        <a:pt x="670" y="561"/>
                      </a:lnTo>
                      <a:lnTo>
                        <a:pt x="670" y="561"/>
                      </a:lnTo>
                      <a:lnTo>
                        <a:pt x="678" y="567"/>
                      </a:lnTo>
                      <a:lnTo>
                        <a:pt x="686" y="575"/>
                      </a:lnTo>
                      <a:lnTo>
                        <a:pt x="704" y="589"/>
                      </a:lnTo>
                      <a:lnTo>
                        <a:pt x="713" y="595"/>
                      </a:lnTo>
                      <a:lnTo>
                        <a:pt x="722" y="600"/>
                      </a:lnTo>
                      <a:lnTo>
                        <a:pt x="726" y="601"/>
                      </a:lnTo>
                      <a:lnTo>
                        <a:pt x="732" y="602"/>
                      </a:lnTo>
                      <a:lnTo>
                        <a:pt x="736" y="602"/>
                      </a:lnTo>
                      <a:lnTo>
                        <a:pt x="740" y="601"/>
                      </a:lnTo>
                      <a:lnTo>
                        <a:pt x="740" y="601"/>
                      </a:lnTo>
                      <a:lnTo>
                        <a:pt x="768" y="593"/>
                      </a:lnTo>
                      <a:lnTo>
                        <a:pt x="771" y="593"/>
                      </a:lnTo>
                      <a:lnTo>
                        <a:pt x="774" y="593"/>
                      </a:lnTo>
                      <a:lnTo>
                        <a:pt x="776" y="594"/>
                      </a:lnTo>
                      <a:lnTo>
                        <a:pt x="776" y="596"/>
                      </a:lnTo>
                      <a:lnTo>
                        <a:pt x="776" y="596"/>
                      </a:lnTo>
                      <a:lnTo>
                        <a:pt x="777" y="600"/>
                      </a:lnTo>
                      <a:lnTo>
                        <a:pt x="778" y="601"/>
                      </a:lnTo>
                      <a:lnTo>
                        <a:pt x="780" y="602"/>
                      </a:lnTo>
                      <a:lnTo>
                        <a:pt x="785" y="602"/>
                      </a:lnTo>
                      <a:lnTo>
                        <a:pt x="794" y="600"/>
                      </a:lnTo>
                      <a:lnTo>
                        <a:pt x="794" y="600"/>
                      </a:lnTo>
                      <a:lnTo>
                        <a:pt x="806" y="597"/>
                      </a:lnTo>
                      <a:lnTo>
                        <a:pt x="818" y="597"/>
                      </a:lnTo>
                      <a:lnTo>
                        <a:pt x="823" y="599"/>
                      </a:lnTo>
                      <a:lnTo>
                        <a:pt x="826" y="601"/>
                      </a:lnTo>
                      <a:lnTo>
                        <a:pt x="828" y="603"/>
                      </a:lnTo>
                      <a:lnTo>
                        <a:pt x="827" y="606"/>
                      </a:lnTo>
                      <a:lnTo>
                        <a:pt x="827" y="606"/>
                      </a:lnTo>
                      <a:lnTo>
                        <a:pt x="824" y="614"/>
                      </a:lnTo>
                      <a:lnTo>
                        <a:pt x="822" y="620"/>
                      </a:lnTo>
                      <a:lnTo>
                        <a:pt x="820" y="622"/>
                      </a:lnTo>
                      <a:lnTo>
                        <a:pt x="819" y="624"/>
                      </a:lnTo>
                      <a:lnTo>
                        <a:pt x="817" y="625"/>
                      </a:lnTo>
                      <a:lnTo>
                        <a:pt x="813" y="626"/>
                      </a:lnTo>
                      <a:lnTo>
                        <a:pt x="813" y="626"/>
                      </a:lnTo>
                      <a:lnTo>
                        <a:pt x="807" y="626"/>
                      </a:lnTo>
                      <a:lnTo>
                        <a:pt x="803" y="629"/>
                      </a:lnTo>
                      <a:lnTo>
                        <a:pt x="801" y="630"/>
                      </a:lnTo>
                      <a:lnTo>
                        <a:pt x="801" y="632"/>
                      </a:lnTo>
                      <a:lnTo>
                        <a:pt x="800" y="638"/>
                      </a:lnTo>
                      <a:lnTo>
                        <a:pt x="800" y="638"/>
                      </a:lnTo>
                      <a:lnTo>
                        <a:pt x="801" y="647"/>
                      </a:lnTo>
                      <a:lnTo>
                        <a:pt x="801" y="651"/>
                      </a:lnTo>
                      <a:lnTo>
                        <a:pt x="803" y="654"/>
                      </a:lnTo>
                      <a:lnTo>
                        <a:pt x="805" y="658"/>
                      </a:lnTo>
                      <a:lnTo>
                        <a:pt x="807" y="660"/>
                      </a:lnTo>
                      <a:lnTo>
                        <a:pt x="811" y="662"/>
                      </a:lnTo>
                      <a:lnTo>
                        <a:pt x="817" y="662"/>
                      </a:lnTo>
                      <a:lnTo>
                        <a:pt x="817" y="662"/>
                      </a:lnTo>
                      <a:lnTo>
                        <a:pt x="830" y="663"/>
                      </a:lnTo>
                      <a:lnTo>
                        <a:pt x="844" y="664"/>
                      </a:lnTo>
                      <a:lnTo>
                        <a:pt x="857" y="667"/>
                      </a:lnTo>
                      <a:lnTo>
                        <a:pt x="863" y="670"/>
                      </a:lnTo>
                      <a:lnTo>
                        <a:pt x="868" y="673"/>
                      </a:lnTo>
                      <a:lnTo>
                        <a:pt x="868" y="673"/>
                      </a:lnTo>
                      <a:lnTo>
                        <a:pt x="877" y="678"/>
                      </a:lnTo>
                      <a:lnTo>
                        <a:pt x="884" y="681"/>
                      </a:lnTo>
                      <a:lnTo>
                        <a:pt x="892" y="682"/>
                      </a:lnTo>
                      <a:lnTo>
                        <a:pt x="901" y="682"/>
                      </a:lnTo>
                      <a:lnTo>
                        <a:pt x="901" y="682"/>
                      </a:lnTo>
                      <a:lnTo>
                        <a:pt x="907" y="683"/>
                      </a:lnTo>
                      <a:lnTo>
                        <a:pt x="913" y="685"/>
                      </a:lnTo>
                      <a:lnTo>
                        <a:pt x="920" y="686"/>
                      </a:lnTo>
                      <a:lnTo>
                        <a:pt x="926" y="688"/>
                      </a:lnTo>
                      <a:lnTo>
                        <a:pt x="933" y="691"/>
                      </a:lnTo>
                      <a:lnTo>
                        <a:pt x="938" y="695"/>
                      </a:lnTo>
                      <a:lnTo>
                        <a:pt x="943" y="699"/>
                      </a:lnTo>
                      <a:lnTo>
                        <a:pt x="947" y="704"/>
                      </a:lnTo>
                      <a:lnTo>
                        <a:pt x="947" y="704"/>
                      </a:lnTo>
                      <a:lnTo>
                        <a:pt x="952" y="711"/>
                      </a:lnTo>
                      <a:lnTo>
                        <a:pt x="954" y="716"/>
                      </a:lnTo>
                      <a:lnTo>
                        <a:pt x="957" y="717"/>
                      </a:lnTo>
                      <a:lnTo>
                        <a:pt x="961" y="719"/>
                      </a:lnTo>
                      <a:lnTo>
                        <a:pt x="975" y="722"/>
                      </a:lnTo>
                      <a:lnTo>
                        <a:pt x="975" y="722"/>
                      </a:lnTo>
                      <a:lnTo>
                        <a:pt x="992" y="726"/>
                      </a:lnTo>
                      <a:lnTo>
                        <a:pt x="1005" y="731"/>
                      </a:lnTo>
                      <a:lnTo>
                        <a:pt x="1013" y="735"/>
                      </a:lnTo>
                      <a:lnTo>
                        <a:pt x="1015" y="737"/>
                      </a:lnTo>
                      <a:lnTo>
                        <a:pt x="1019" y="740"/>
                      </a:lnTo>
                      <a:lnTo>
                        <a:pt x="1019" y="740"/>
                      </a:lnTo>
                      <a:lnTo>
                        <a:pt x="1021" y="746"/>
                      </a:lnTo>
                      <a:lnTo>
                        <a:pt x="1023" y="748"/>
                      </a:lnTo>
                      <a:lnTo>
                        <a:pt x="1035" y="752"/>
                      </a:lnTo>
                      <a:lnTo>
                        <a:pt x="1035" y="752"/>
                      </a:lnTo>
                      <a:lnTo>
                        <a:pt x="1040" y="756"/>
                      </a:lnTo>
                      <a:lnTo>
                        <a:pt x="1044" y="759"/>
                      </a:lnTo>
                      <a:lnTo>
                        <a:pt x="1049" y="763"/>
                      </a:lnTo>
                      <a:lnTo>
                        <a:pt x="1053" y="768"/>
                      </a:lnTo>
                      <a:lnTo>
                        <a:pt x="1056" y="773"/>
                      </a:lnTo>
                      <a:lnTo>
                        <a:pt x="1058" y="778"/>
                      </a:lnTo>
                      <a:lnTo>
                        <a:pt x="1061" y="782"/>
                      </a:lnTo>
                      <a:lnTo>
                        <a:pt x="1062" y="787"/>
                      </a:lnTo>
                      <a:lnTo>
                        <a:pt x="1062" y="787"/>
                      </a:lnTo>
                      <a:lnTo>
                        <a:pt x="1061" y="799"/>
                      </a:lnTo>
                      <a:lnTo>
                        <a:pt x="1058" y="811"/>
                      </a:lnTo>
                      <a:lnTo>
                        <a:pt x="1056" y="822"/>
                      </a:lnTo>
                      <a:lnTo>
                        <a:pt x="1054" y="825"/>
                      </a:lnTo>
                      <a:lnTo>
                        <a:pt x="1051" y="826"/>
                      </a:lnTo>
                      <a:lnTo>
                        <a:pt x="1051" y="826"/>
                      </a:lnTo>
                      <a:lnTo>
                        <a:pt x="1044" y="825"/>
                      </a:lnTo>
                      <a:lnTo>
                        <a:pt x="1035" y="820"/>
                      </a:lnTo>
                      <a:lnTo>
                        <a:pt x="1030" y="816"/>
                      </a:lnTo>
                      <a:lnTo>
                        <a:pt x="1026" y="811"/>
                      </a:lnTo>
                      <a:lnTo>
                        <a:pt x="1022" y="806"/>
                      </a:lnTo>
                      <a:lnTo>
                        <a:pt x="1020" y="800"/>
                      </a:lnTo>
                      <a:lnTo>
                        <a:pt x="1020" y="800"/>
                      </a:lnTo>
                      <a:lnTo>
                        <a:pt x="1018" y="789"/>
                      </a:lnTo>
                      <a:lnTo>
                        <a:pt x="1014" y="780"/>
                      </a:lnTo>
                      <a:lnTo>
                        <a:pt x="1012" y="778"/>
                      </a:lnTo>
                      <a:lnTo>
                        <a:pt x="1010" y="776"/>
                      </a:lnTo>
                      <a:lnTo>
                        <a:pt x="1007" y="775"/>
                      </a:lnTo>
                      <a:lnTo>
                        <a:pt x="1003" y="774"/>
                      </a:lnTo>
                      <a:lnTo>
                        <a:pt x="1003" y="774"/>
                      </a:lnTo>
                      <a:lnTo>
                        <a:pt x="992" y="774"/>
                      </a:lnTo>
                      <a:lnTo>
                        <a:pt x="979" y="774"/>
                      </a:lnTo>
                      <a:lnTo>
                        <a:pt x="972" y="773"/>
                      </a:lnTo>
                      <a:lnTo>
                        <a:pt x="967" y="771"/>
                      </a:lnTo>
                      <a:lnTo>
                        <a:pt x="962" y="768"/>
                      </a:lnTo>
                      <a:lnTo>
                        <a:pt x="957" y="765"/>
                      </a:lnTo>
                      <a:lnTo>
                        <a:pt x="957" y="765"/>
                      </a:lnTo>
                      <a:lnTo>
                        <a:pt x="952" y="759"/>
                      </a:lnTo>
                      <a:lnTo>
                        <a:pt x="949" y="756"/>
                      </a:lnTo>
                      <a:lnTo>
                        <a:pt x="947" y="754"/>
                      </a:lnTo>
                      <a:lnTo>
                        <a:pt x="944" y="753"/>
                      </a:lnTo>
                      <a:lnTo>
                        <a:pt x="936" y="753"/>
                      </a:lnTo>
                      <a:lnTo>
                        <a:pt x="936" y="753"/>
                      </a:lnTo>
                      <a:lnTo>
                        <a:pt x="930" y="754"/>
                      </a:lnTo>
                      <a:lnTo>
                        <a:pt x="924" y="756"/>
                      </a:lnTo>
                      <a:lnTo>
                        <a:pt x="918" y="759"/>
                      </a:lnTo>
                      <a:lnTo>
                        <a:pt x="911" y="764"/>
                      </a:lnTo>
                      <a:lnTo>
                        <a:pt x="905" y="769"/>
                      </a:lnTo>
                      <a:lnTo>
                        <a:pt x="899" y="777"/>
                      </a:lnTo>
                      <a:lnTo>
                        <a:pt x="896" y="786"/>
                      </a:lnTo>
                      <a:lnTo>
                        <a:pt x="893" y="795"/>
                      </a:lnTo>
                      <a:lnTo>
                        <a:pt x="893" y="795"/>
                      </a:lnTo>
                      <a:lnTo>
                        <a:pt x="892" y="805"/>
                      </a:lnTo>
                      <a:lnTo>
                        <a:pt x="891" y="813"/>
                      </a:lnTo>
                      <a:lnTo>
                        <a:pt x="891" y="823"/>
                      </a:lnTo>
                      <a:lnTo>
                        <a:pt x="891" y="830"/>
                      </a:lnTo>
                      <a:lnTo>
                        <a:pt x="890" y="833"/>
                      </a:lnTo>
                      <a:lnTo>
                        <a:pt x="887" y="836"/>
                      </a:lnTo>
                      <a:lnTo>
                        <a:pt x="887" y="836"/>
                      </a:lnTo>
                      <a:lnTo>
                        <a:pt x="884" y="839"/>
                      </a:lnTo>
                      <a:lnTo>
                        <a:pt x="882" y="844"/>
                      </a:lnTo>
                      <a:lnTo>
                        <a:pt x="880" y="848"/>
                      </a:lnTo>
                      <a:lnTo>
                        <a:pt x="880" y="852"/>
                      </a:lnTo>
                      <a:lnTo>
                        <a:pt x="880" y="858"/>
                      </a:lnTo>
                      <a:lnTo>
                        <a:pt x="881" y="861"/>
                      </a:lnTo>
                      <a:lnTo>
                        <a:pt x="884" y="864"/>
                      </a:lnTo>
                      <a:lnTo>
                        <a:pt x="889" y="866"/>
                      </a:lnTo>
                      <a:lnTo>
                        <a:pt x="889" y="866"/>
                      </a:lnTo>
                      <a:lnTo>
                        <a:pt x="903" y="868"/>
                      </a:lnTo>
                      <a:lnTo>
                        <a:pt x="910" y="871"/>
                      </a:lnTo>
                      <a:lnTo>
                        <a:pt x="918" y="873"/>
                      </a:lnTo>
                      <a:lnTo>
                        <a:pt x="925" y="875"/>
                      </a:lnTo>
                      <a:lnTo>
                        <a:pt x="933" y="880"/>
                      </a:lnTo>
                      <a:lnTo>
                        <a:pt x="938" y="887"/>
                      </a:lnTo>
                      <a:lnTo>
                        <a:pt x="942" y="895"/>
                      </a:lnTo>
                      <a:lnTo>
                        <a:pt x="942" y="895"/>
                      </a:lnTo>
                      <a:lnTo>
                        <a:pt x="950" y="914"/>
                      </a:lnTo>
                      <a:lnTo>
                        <a:pt x="952" y="922"/>
                      </a:lnTo>
                      <a:lnTo>
                        <a:pt x="953" y="929"/>
                      </a:lnTo>
                      <a:lnTo>
                        <a:pt x="953" y="934"/>
                      </a:lnTo>
                      <a:lnTo>
                        <a:pt x="952" y="939"/>
                      </a:lnTo>
                      <a:lnTo>
                        <a:pt x="949" y="943"/>
                      </a:lnTo>
                      <a:lnTo>
                        <a:pt x="942" y="945"/>
                      </a:lnTo>
                      <a:lnTo>
                        <a:pt x="942" y="945"/>
                      </a:lnTo>
                      <a:lnTo>
                        <a:pt x="929" y="949"/>
                      </a:lnTo>
                      <a:lnTo>
                        <a:pt x="918" y="954"/>
                      </a:lnTo>
                      <a:lnTo>
                        <a:pt x="912" y="958"/>
                      </a:lnTo>
                      <a:lnTo>
                        <a:pt x="908" y="961"/>
                      </a:lnTo>
                      <a:lnTo>
                        <a:pt x="904" y="965"/>
                      </a:lnTo>
                      <a:lnTo>
                        <a:pt x="901" y="971"/>
                      </a:lnTo>
                      <a:lnTo>
                        <a:pt x="901" y="971"/>
                      </a:lnTo>
                      <a:lnTo>
                        <a:pt x="900" y="977"/>
                      </a:lnTo>
                      <a:lnTo>
                        <a:pt x="899" y="985"/>
                      </a:lnTo>
                      <a:lnTo>
                        <a:pt x="899" y="1001"/>
                      </a:lnTo>
                      <a:lnTo>
                        <a:pt x="898" y="1009"/>
                      </a:lnTo>
                      <a:lnTo>
                        <a:pt x="896" y="1018"/>
                      </a:lnTo>
                      <a:lnTo>
                        <a:pt x="893" y="1025"/>
                      </a:lnTo>
                      <a:lnTo>
                        <a:pt x="890" y="1029"/>
                      </a:lnTo>
                      <a:lnTo>
                        <a:pt x="886" y="1032"/>
                      </a:lnTo>
                      <a:lnTo>
                        <a:pt x="886" y="1032"/>
                      </a:lnTo>
                      <a:lnTo>
                        <a:pt x="876" y="1042"/>
                      </a:lnTo>
                      <a:lnTo>
                        <a:pt x="868" y="1051"/>
                      </a:lnTo>
                      <a:lnTo>
                        <a:pt x="864" y="1059"/>
                      </a:lnTo>
                      <a:lnTo>
                        <a:pt x="863" y="1065"/>
                      </a:lnTo>
                      <a:lnTo>
                        <a:pt x="863" y="1065"/>
                      </a:lnTo>
                      <a:lnTo>
                        <a:pt x="863" y="1068"/>
                      </a:lnTo>
                      <a:lnTo>
                        <a:pt x="861" y="1071"/>
                      </a:lnTo>
                      <a:lnTo>
                        <a:pt x="858" y="1073"/>
                      </a:lnTo>
                      <a:lnTo>
                        <a:pt x="855" y="1074"/>
                      </a:lnTo>
                      <a:lnTo>
                        <a:pt x="849" y="1076"/>
                      </a:lnTo>
                      <a:lnTo>
                        <a:pt x="842" y="1076"/>
                      </a:lnTo>
                      <a:lnTo>
                        <a:pt x="842" y="1076"/>
                      </a:lnTo>
                      <a:lnTo>
                        <a:pt x="839" y="1075"/>
                      </a:lnTo>
                      <a:lnTo>
                        <a:pt x="835" y="1073"/>
                      </a:lnTo>
                      <a:lnTo>
                        <a:pt x="832" y="1068"/>
                      </a:lnTo>
                      <a:lnTo>
                        <a:pt x="828" y="1065"/>
                      </a:lnTo>
                      <a:lnTo>
                        <a:pt x="826" y="1060"/>
                      </a:lnTo>
                      <a:lnTo>
                        <a:pt x="825" y="1055"/>
                      </a:lnTo>
                      <a:lnTo>
                        <a:pt x="825" y="1052"/>
                      </a:lnTo>
                      <a:lnTo>
                        <a:pt x="828" y="1049"/>
                      </a:lnTo>
                      <a:lnTo>
                        <a:pt x="828" y="1049"/>
                      </a:lnTo>
                      <a:lnTo>
                        <a:pt x="835" y="1044"/>
                      </a:lnTo>
                      <a:lnTo>
                        <a:pt x="839" y="1040"/>
                      </a:lnTo>
                      <a:lnTo>
                        <a:pt x="841" y="1034"/>
                      </a:lnTo>
                      <a:lnTo>
                        <a:pt x="841" y="1025"/>
                      </a:lnTo>
                      <a:lnTo>
                        <a:pt x="841" y="1025"/>
                      </a:lnTo>
                      <a:lnTo>
                        <a:pt x="840" y="1017"/>
                      </a:lnTo>
                      <a:lnTo>
                        <a:pt x="839" y="1011"/>
                      </a:lnTo>
                      <a:lnTo>
                        <a:pt x="837" y="1008"/>
                      </a:lnTo>
                      <a:lnTo>
                        <a:pt x="837" y="1002"/>
                      </a:lnTo>
                      <a:lnTo>
                        <a:pt x="837" y="1002"/>
                      </a:lnTo>
                      <a:lnTo>
                        <a:pt x="839" y="994"/>
                      </a:lnTo>
                      <a:lnTo>
                        <a:pt x="840" y="990"/>
                      </a:lnTo>
                      <a:lnTo>
                        <a:pt x="843" y="986"/>
                      </a:lnTo>
                      <a:lnTo>
                        <a:pt x="847" y="982"/>
                      </a:lnTo>
                      <a:lnTo>
                        <a:pt x="850" y="979"/>
                      </a:lnTo>
                      <a:lnTo>
                        <a:pt x="854" y="977"/>
                      </a:lnTo>
                      <a:lnTo>
                        <a:pt x="858" y="976"/>
                      </a:lnTo>
                      <a:lnTo>
                        <a:pt x="858" y="976"/>
                      </a:lnTo>
                      <a:lnTo>
                        <a:pt x="868" y="975"/>
                      </a:lnTo>
                      <a:lnTo>
                        <a:pt x="875" y="973"/>
                      </a:lnTo>
                      <a:lnTo>
                        <a:pt x="876" y="972"/>
                      </a:lnTo>
                      <a:lnTo>
                        <a:pt x="877" y="968"/>
                      </a:lnTo>
                      <a:lnTo>
                        <a:pt x="876" y="966"/>
                      </a:lnTo>
                      <a:lnTo>
                        <a:pt x="875" y="962"/>
                      </a:lnTo>
                      <a:lnTo>
                        <a:pt x="875" y="962"/>
                      </a:lnTo>
                      <a:lnTo>
                        <a:pt x="871" y="958"/>
                      </a:lnTo>
                      <a:lnTo>
                        <a:pt x="868" y="953"/>
                      </a:lnTo>
                      <a:lnTo>
                        <a:pt x="862" y="946"/>
                      </a:lnTo>
                      <a:lnTo>
                        <a:pt x="856" y="940"/>
                      </a:lnTo>
                      <a:lnTo>
                        <a:pt x="855" y="937"/>
                      </a:lnTo>
                      <a:lnTo>
                        <a:pt x="855" y="934"/>
                      </a:lnTo>
                      <a:lnTo>
                        <a:pt x="855" y="934"/>
                      </a:lnTo>
                      <a:lnTo>
                        <a:pt x="856" y="928"/>
                      </a:lnTo>
                      <a:lnTo>
                        <a:pt x="857" y="922"/>
                      </a:lnTo>
                      <a:lnTo>
                        <a:pt x="860" y="917"/>
                      </a:lnTo>
                      <a:lnTo>
                        <a:pt x="860" y="911"/>
                      </a:lnTo>
                      <a:lnTo>
                        <a:pt x="860" y="911"/>
                      </a:lnTo>
                      <a:lnTo>
                        <a:pt x="858" y="908"/>
                      </a:lnTo>
                      <a:lnTo>
                        <a:pt x="856" y="907"/>
                      </a:lnTo>
                      <a:lnTo>
                        <a:pt x="854" y="905"/>
                      </a:lnTo>
                      <a:lnTo>
                        <a:pt x="851" y="903"/>
                      </a:lnTo>
                      <a:lnTo>
                        <a:pt x="851" y="903"/>
                      </a:lnTo>
                      <a:lnTo>
                        <a:pt x="844" y="896"/>
                      </a:lnTo>
                      <a:lnTo>
                        <a:pt x="836" y="886"/>
                      </a:lnTo>
                      <a:lnTo>
                        <a:pt x="832" y="879"/>
                      </a:lnTo>
                      <a:lnTo>
                        <a:pt x="828" y="873"/>
                      </a:lnTo>
                      <a:lnTo>
                        <a:pt x="825" y="866"/>
                      </a:lnTo>
                      <a:lnTo>
                        <a:pt x="823" y="859"/>
                      </a:lnTo>
                      <a:lnTo>
                        <a:pt x="823" y="859"/>
                      </a:lnTo>
                      <a:lnTo>
                        <a:pt x="821" y="847"/>
                      </a:lnTo>
                      <a:lnTo>
                        <a:pt x="820" y="838"/>
                      </a:lnTo>
                      <a:lnTo>
                        <a:pt x="819" y="835"/>
                      </a:lnTo>
                      <a:lnTo>
                        <a:pt x="817" y="833"/>
                      </a:lnTo>
                      <a:lnTo>
                        <a:pt x="813" y="830"/>
                      </a:lnTo>
                      <a:lnTo>
                        <a:pt x="809" y="828"/>
                      </a:lnTo>
                      <a:lnTo>
                        <a:pt x="809" y="828"/>
                      </a:lnTo>
                      <a:lnTo>
                        <a:pt x="800" y="823"/>
                      </a:lnTo>
                      <a:lnTo>
                        <a:pt x="794" y="822"/>
                      </a:lnTo>
                      <a:lnTo>
                        <a:pt x="790" y="822"/>
                      </a:lnTo>
                      <a:lnTo>
                        <a:pt x="786" y="824"/>
                      </a:lnTo>
                      <a:lnTo>
                        <a:pt x="786" y="824"/>
                      </a:lnTo>
                      <a:lnTo>
                        <a:pt x="782" y="826"/>
                      </a:lnTo>
                      <a:lnTo>
                        <a:pt x="778" y="829"/>
                      </a:lnTo>
                      <a:lnTo>
                        <a:pt x="775" y="829"/>
                      </a:lnTo>
                      <a:lnTo>
                        <a:pt x="772" y="828"/>
                      </a:lnTo>
                      <a:lnTo>
                        <a:pt x="770" y="825"/>
                      </a:lnTo>
                      <a:lnTo>
                        <a:pt x="768" y="822"/>
                      </a:lnTo>
                      <a:lnTo>
                        <a:pt x="768" y="822"/>
                      </a:lnTo>
                      <a:lnTo>
                        <a:pt x="766" y="817"/>
                      </a:lnTo>
                      <a:lnTo>
                        <a:pt x="763" y="813"/>
                      </a:lnTo>
                      <a:lnTo>
                        <a:pt x="758" y="810"/>
                      </a:lnTo>
                      <a:lnTo>
                        <a:pt x="754" y="809"/>
                      </a:lnTo>
                      <a:lnTo>
                        <a:pt x="754" y="809"/>
                      </a:lnTo>
                      <a:lnTo>
                        <a:pt x="751" y="809"/>
                      </a:lnTo>
                      <a:lnTo>
                        <a:pt x="748" y="807"/>
                      </a:lnTo>
                      <a:lnTo>
                        <a:pt x="746" y="805"/>
                      </a:lnTo>
                      <a:lnTo>
                        <a:pt x="743" y="803"/>
                      </a:lnTo>
                      <a:lnTo>
                        <a:pt x="741" y="795"/>
                      </a:lnTo>
                      <a:lnTo>
                        <a:pt x="739" y="788"/>
                      </a:lnTo>
                      <a:lnTo>
                        <a:pt x="739" y="788"/>
                      </a:lnTo>
                      <a:lnTo>
                        <a:pt x="739" y="780"/>
                      </a:lnTo>
                      <a:lnTo>
                        <a:pt x="737" y="773"/>
                      </a:lnTo>
                      <a:lnTo>
                        <a:pt x="734" y="766"/>
                      </a:lnTo>
                      <a:lnTo>
                        <a:pt x="730" y="763"/>
                      </a:lnTo>
                      <a:lnTo>
                        <a:pt x="728" y="761"/>
                      </a:lnTo>
                      <a:lnTo>
                        <a:pt x="728" y="761"/>
                      </a:lnTo>
                      <a:lnTo>
                        <a:pt x="725" y="760"/>
                      </a:lnTo>
                      <a:lnTo>
                        <a:pt x="724" y="758"/>
                      </a:lnTo>
                      <a:lnTo>
                        <a:pt x="723" y="754"/>
                      </a:lnTo>
                      <a:lnTo>
                        <a:pt x="723" y="752"/>
                      </a:lnTo>
                      <a:lnTo>
                        <a:pt x="722" y="751"/>
                      </a:lnTo>
                      <a:lnTo>
                        <a:pt x="721" y="750"/>
                      </a:lnTo>
                      <a:lnTo>
                        <a:pt x="721" y="750"/>
                      </a:lnTo>
                      <a:lnTo>
                        <a:pt x="715" y="750"/>
                      </a:lnTo>
                      <a:lnTo>
                        <a:pt x="711" y="751"/>
                      </a:lnTo>
                      <a:lnTo>
                        <a:pt x="705" y="753"/>
                      </a:lnTo>
                      <a:lnTo>
                        <a:pt x="699" y="757"/>
                      </a:lnTo>
                      <a:lnTo>
                        <a:pt x="699" y="757"/>
                      </a:lnTo>
                      <a:lnTo>
                        <a:pt x="695" y="760"/>
                      </a:lnTo>
                      <a:lnTo>
                        <a:pt x="690" y="762"/>
                      </a:lnTo>
                      <a:lnTo>
                        <a:pt x="687" y="763"/>
                      </a:lnTo>
                      <a:lnTo>
                        <a:pt x="685" y="762"/>
                      </a:lnTo>
                      <a:lnTo>
                        <a:pt x="684" y="761"/>
                      </a:lnTo>
                      <a:lnTo>
                        <a:pt x="683" y="758"/>
                      </a:lnTo>
                      <a:lnTo>
                        <a:pt x="683" y="758"/>
                      </a:lnTo>
                      <a:lnTo>
                        <a:pt x="682" y="751"/>
                      </a:lnTo>
                      <a:lnTo>
                        <a:pt x="682" y="744"/>
                      </a:lnTo>
                      <a:lnTo>
                        <a:pt x="682" y="740"/>
                      </a:lnTo>
                      <a:lnTo>
                        <a:pt x="681" y="738"/>
                      </a:lnTo>
                      <a:lnTo>
                        <a:pt x="679" y="736"/>
                      </a:lnTo>
                      <a:lnTo>
                        <a:pt x="676" y="735"/>
                      </a:lnTo>
                      <a:lnTo>
                        <a:pt x="676" y="735"/>
                      </a:lnTo>
                      <a:lnTo>
                        <a:pt x="667" y="736"/>
                      </a:lnTo>
                      <a:lnTo>
                        <a:pt x="657" y="737"/>
                      </a:lnTo>
                      <a:lnTo>
                        <a:pt x="653" y="738"/>
                      </a:lnTo>
                      <a:lnTo>
                        <a:pt x="649" y="737"/>
                      </a:lnTo>
                      <a:lnTo>
                        <a:pt x="647" y="735"/>
                      </a:lnTo>
                      <a:lnTo>
                        <a:pt x="646" y="732"/>
                      </a:lnTo>
                      <a:lnTo>
                        <a:pt x="646" y="732"/>
                      </a:lnTo>
                      <a:lnTo>
                        <a:pt x="646" y="723"/>
                      </a:lnTo>
                      <a:lnTo>
                        <a:pt x="644" y="714"/>
                      </a:lnTo>
                      <a:lnTo>
                        <a:pt x="642" y="709"/>
                      </a:lnTo>
                      <a:lnTo>
                        <a:pt x="640" y="705"/>
                      </a:lnTo>
                      <a:lnTo>
                        <a:pt x="637" y="701"/>
                      </a:lnTo>
                      <a:lnTo>
                        <a:pt x="632" y="697"/>
                      </a:lnTo>
                      <a:lnTo>
                        <a:pt x="632" y="697"/>
                      </a:lnTo>
                      <a:lnTo>
                        <a:pt x="623" y="693"/>
                      </a:lnTo>
                      <a:lnTo>
                        <a:pt x="615" y="690"/>
                      </a:lnTo>
                      <a:lnTo>
                        <a:pt x="611" y="690"/>
                      </a:lnTo>
                      <a:lnTo>
                        <a:pt x="608" y="691"/>
                      </a:lnTo>
                      <a:lnTo>
                        <a:pt x="608" y="691"/>
                      </a:lnTo>
                      <a:lnTo>
                        <a:pt x="606" y="692"/>
                      </a:lnTo>
                      <a:lnTo>
                        <a:pt x="604" y="693"/>
                      </a:lnTo>
                      <a:lnTo>
                        <a:pt x="600" y="692"/>
                      </a:lnTo>
                      <a:lnTo>
                        <a:pt x="598" y="690"/>
                      </a:lnTo>
                      <a:lnTo>
                        <a:pt x="598" y="690"/>
                      </a:lnTo>
                      <a:lnTo>
                        <a:pt x="594" y="688"/>
                      </a:lnTo>
                      <a:lnTo>
                        <a:pt x="589" y="687"/>
                      </a:lnTo>
                      <a:lnTo>
                        <a:pt x="582" y="686"/>
                      </a:lnTo>
                      <a:lnTo>
                        <a:pt x="578" y="687"/>
                      </a:lnTo>
                      <a:lnTo>
                        <a:pt x="578" y="687"/>
                      </a:lnTo>
                      <a:lnTo>
                        <a:pt x="574" y="688"/>
                      </a:lnTo>
                      <a:lnTo>
                        <a:pt x="567" y="689"/>
                      </a:lnTo>
                      <a:lnTo>
                        <a:pt x="561" y="689"/>
                      </a:lnTo>
                      <a:lnTo>
                        <a:pt x="558" y="688"/>
                      </a:lnTo>
                      <a:lnTo>
                        <a:pt x="556" y="687"/>
                      </a:lnTo>
                      <a:lnTo>
                        <a:pt x="556" y="687"/>
                      </a:lnTo>
                      <a:lnTo>
                        <a:pt x="550" y="682"/>
                      </a:lnTo>
                      <a:lnTo>
                        <a:pt x="542" y="678"/>
                      </a:lnTo>
                      <a:lnTo>
                        <a:pt x="533" y="674"/>
                      </a:lnTo>
                      <a:lnTo>
                        <a:pt x="526" y="668"/>
                      </a:lnTo>
                      <a:lnTo>
                        <a:pt x="526" y="668"/>
                      </a:lnTo>
                      <a:lnTo>
                        <a:pt x="524" y="667"/>
                      </a:lnTo>
                      <a:lnTo>
                        <a:pt x="521" y="666"/>
                      </a:lnTo>
                      <a:lnTo>
                        <a:pt x="517" y="667"/>
                      </a:lnTo>
                      <a:lnTo>
                        <a:pt x="514" y="667"/>
                      </a:lnTo>
                      <a:lnTo>
                        <a:pt x="513" y="666"/>
                      </a:lnTo>
                      <a:lnTo>
                        <a:pt x="513" y="664"/>
                      </a:lnTo>
                      <a:lnTo>
                        <a:pt x="513" y="664"/>
                      </a:lnTo>
                      <a:lnTo>
                        <a:pt x="513" y="660"/>
                      </a:lnTo>
                      <a:lnTo>
                        <a:pt x="512" y="657"/>
                      </a:lnTo>
                      <a:lnTo>
                        <a:pt x="510" y="653"/>
                      </a:lnTo>
                      <a:lnTo>
                        <a:pt x="504" y="650"/>
                      </a:lnTo>
                      <a:lnTo>
                        <a:pt x="504" y="650"/>
                      </a:lnTo>
                      <a:lnTo>
                        <a:pt x="496" y="646"/>
                      </a:lnTo>
                      <a:lnTo>
                        <a:pt x="490" y="640"/>
                      </a:lnTo>
                      <a:lnTo>
                        <a:pt x="485" y="634"/>
                      </a:lnTo>
                      <a:lnTo>
                        <a:pt x="483" y="626"/>
                      </a:lnTo>
                      <a:lnTo>
                        <a:pt x="483" y="626"/>
                      </a:lnTo>
                      <a:lnTo>
                        <a:pt x="483" y="619"/>
                      </a:lnTo>
                      <a:lnTo>
                        <a:pt x="483" y="615"/>
                      </a:lnTo>
                      <a:lnTo>
                        <a:pt x="482" y="613"/>
                      </a:lnTo>
                      <a:lnTo>
                        <a:pt x="481" y="611"/>
                      </a:lnTo>
                      <a:lnTo>
                        <a:pt x="479" y="610"/>
                      </a:lnTo>
                      <a:lnTo>
                        <a:pt x="475" y="609"/>
                      </a:lnTo>
                      <a:lnTo>
                        <a:pt x="475" y="609"/>
                      </a:lnTo>
                      <a:lnTo>
                        <a:pt x="463" y="607"/>
                      </a:lnTo>
                      <a:lnTo>
                        <a:pt x="451" y="603"/>
                      </a:lnTo>
                      <a:lnTo>
                        <a:pt x="446" y="600"/>
                      </a:lnTo>
                      <a:lnTo>
                        <a:pt x="441" y="596"/>
                      </a:lnTo>
                      <a:lnTo>
                        <a:pt x="438" y="593"/>
                      </a:lnTo>
                      <a:lnTo>
                        <a:pt x="436" y="589"/>
                      </a:lnTo>
                      <a:lnTo>
                        <a:pt x="436" y="589"/>
                      </a:lnTo>
                      <a:lnTo>
                        <a:pt x="436" y="586"/>
                      </a:lnTo>
                      <a:lnTo>
                        <a:pt x="437" y="582"/>
                      </a:lnTo>
                      <a:lnTo>
                        <a:pt x="438" y="577"/>
                      </a:lnTo>
                      <a:lnTo>
                        <a:pt x="438" y="575"/>
                      </a:lnTo>
                      <a:lnTo>
                        <a:pt x="436" y="573"/>
                      </a:lnTo>
                      <a:lnTo>
                        <a:pt x="434" y="571"/>
                      </a:lnTo>
                      <a:lnTo>
                        <a:pt x="428" y="568"/>
                      </a:lnTo>
                      <a:lnTo>
                        <a:pt x="428" y="568"/>
                      </a:lnTo>
                      <a:lnTo>
                        <a:pt x="415" y="564"/>
                      </a:lnTo>
                      <a:lnTo>
                        <a:pt x="405" y="559"/>
                      </a:lnTo>
                      <a:lnTo>
                        <a:pt x="396" y="556"/>
                      </a:lnTo>
                      <a:lnTo>
                        <a:pt x="393" y="556"/>
                      </a:lnTo>
                      <a:lnTo>
                        <a:pt x="392" y="557"/>
                      </a:lnTo>
                      <a:lnTo>
                        <a:pt x="392" y="557"/>
                      </a:lnTo>
                      <a:lnTo>
                        <a:pt x="391" y="558"/>
                      </a:lnTo>
                      <a:lnTo>
                        <a:pt x="388" y="558"/>
                      </a:lnTo>
                      <a:lnTo>
                        <a:pt x="381" y="558"/>
                      </a:lnTo>
                      <a:lnTo>
                        <a:pt x="376" y="556"/>
                      </a:lnTo>
                      <a:lnTo>
                        <a:pt x="375" y="554"/>
                      </a:lnTo>
                      <a:lnTo>
                        <a:pt x="375" y="553"/>
                      </a:lnTo>
                      <a:lnTo>
                        <a:pt x="375" y="553"/>
                      </a:lnTo>
                      <a:lnTo>
                        <a:pt x="376" y="551"/>
                      </a:lnTo>
                      <a:lnTo>
                        <a:pt x="377" y="551"/>
                      </a:lnTo>
                      <a:lnTo>
                        <a:pt x="379" y="550"/>
                      </a:lnTo>
                      <a:lnTo>
                        <a:pt x="381" y="549"/>
                      </a:lnTo>
                      <a:lnTo>
                        <a:pt x="382" y="547"/>
                      </a:lnTo>
                      <a:lnTo>
                        <a:pt x="383" y="545"/>
                      </a:lnTo>
                      <a:lnTo>
                        <a:pt x="383" y="545"/>
                      </a:lnTo>
                      <a:lnTo>
                        <a:pt x="383" y="539"/>
                      </a:lnTo>
                      <a:lnTo>
                        <a:pt x="382" y="535"/>
                      </a:lnTo>
                      <a:lnTo>
                        <a:pt x="379" y="530"/>
                      </a:lnTo>
                      <a:lnTo>
                        <a:pt x="374" y="525"/>
                      </a:lnTo>
                      <a:lnTo>
                        <a:pt x="374" y="525"/>
                      </a:lnTo>
                      <a:lnTo>
                        <a:pt x="367" y="522"/>
                      </a:lnTo>
                      <a:lnTo>
                        <a:pt x="360" y="519"/>
                      </a:lnTo>
                      <a:lnTo>
                        <a:pt x="354" y="516"/>
                      </a:lnTo>
                      <a:lnTo>
                        <a:pt x="352" y="515"/>
                      </a:lnTo>
                      <a:lnTo>
                        <a:pt x="352" y="513"/>
                      </a:lnTo>
                      <a:lnTo>
                        <a:pt x="352" y="513"/>
                      </a:lnTo>
                      <a:lnTo>
                        <a:pt x="352" y="507"/>
                      </a:lnTo>
                      <a:lnTo>
                        <a:pt x="352" y="501"/>
                      </a:lnTo>
                      <a:lnTo>
                        <a:pt x="352" y="499"/>
                      </a:lnTo>
                      <a:lnTo>
                        <a:pt x="350" y="496"/>
                      </a:lnTo>
                      <a:lnTo>
                        <a:pt x="347" y="494"/>
                      </a:lnTo>
                      <a:lnTo>
                        <a:pt x="342" y="493"/>
                      </a:lnTo>
                      <a:lnTo>
                        <a:pt x="342" y="493"/>
                      </a:lnTo>
                      <a:lnTo>
                        <a:pt x="334" y="493"/>
                      </a:lnTo>
                      <a:lnTo>
                        <a:pt x="326" y="493"/>
                      </a:lnTo>
                      <a:lnTo>
                        <a:pt x="324" y="493"/>
                      </a:lnTo>
                      <a:lnTo>
                        <a:pt x="323" y="493"/>
                      </a:lnTo>
                      <a:lnTo>
                        <a:pt x="322" y="492"/>
                      </a:lnTo>
                      <a:lnTo>
                        <a:pt x="323" y="489"/>
                      </a:lnTo>
                      <a:lnTo>
                        <a:pt x="323" y="489"/>
                      </a:lnTo>
                      <a:lnTo>
                        <a:pt x="324" y="485"/>
                      </a:lnTo>
                      <a:lnTo>
                        <a:pt x="326" y="480"/>
                      </a:lnTo>
                      <a:lnTo>
                        <a:pt x="328" y="477"/>
                      </a:lnTo>
                      <a:lnTo>
                        <a:pt x="329" y="470"/>
                      </a:lnTo>
                      <a:lnTo>
                        <a:pt x="329" y="470"/>
                      </a:lnTo>
                      <a:lnTo>
                        <a:pt x="331" y="461"/>
                      </a:lnTo>
                      <a:lnTo>
                        <a:pt x="329" y="454"/>
                      </a:lnTo>
                      <a:lnTo>
                        <a:pt x="328" y="451"/>
                      </a:lnTo>
                      <a:lnTo>
                        <a:pt x="326" y="448"/>
                      </a:lnTo>
                      <a:lnTo>
                        <a:pt x="324" y="446"/>
                      </a:lnTo>
                      <a:lnTo>
                        <a:pt x="321" y="444"/>
                      </a:lnTo>
                      <a:lnTo>
                        <a:pt x="321" y="444"/>
                      </a:lnTo>
                      <a:lnTo>
                        <a:pt x="317" y="442"/>
                      </a:lnTo>
                      <a:lnTo>
                        <a:pt x="313" y="438"/>
                      </a:lnTo>
                      <a:lnTo>
                        <a:pt x="308" y="431"/>
                      </a:lnTo>
                      <a:lnTo>
                        <a:pt x="306" y="427"/>
                      </a:lnTo>
                      <a:lnTo>
                        <a:pt x="304" y="422"/>
                      </a:lnTo>
                      <a:lnTo>
                        <a:pt x="303" y="417"/>
                      </a:lnTo>
                      <a:lnTo>
                        <a:pt x="303" y="411"/>
                      </a:lnTo>
                      <a:lnTo>
                        <a:pt x="303" y="411"/>
                      </a:lnTo>
                      <a:lnTo>
                        <a:pt x="303" y="399"/>
                      </a:lnTo>
                      <a:lnTo>
                        <a:pt x="300" y="385"/>
                      </a:lnTo>
                      <a:lnTo>
                        <a:pt x="299" y="378"/>
                      </a:lnTo>
                      <a:lnTo>
                        <a:pt x="296" y="373"/>
                      </a:lnTo>
                      <a:lnTo>
                        <a:pt x="293" y="368"/>
                      </a:lnTo>
                      <a:lnTo>
                        <a:pt x="289" y="365"/>
                      </a:lnTo>
                      <a:lnTo>
                        <a:pt x="289" y="365"/>
                      </a:lnTo>
                      <a:lnTo>
                        <a:pt x="284" y="363"/>
                      </a:lnTo>
                      <a:lnTo>
                        <a:pt x="279" y="362"/>
                      </a:lnTo>
                      <a:lnTo>
                        <a:pt x="270" y="361"/>
                      </a:lnTo>
                      <a:lnTo>
                        <a:pt x="263" y="359"/>
                      </a:lnTo>
                      <a:lnTo>
                        <a:pt x="261" y="358"/>
                      </a:lnTo>
                      <a:lnTo>
                        <a:pt x="258" y="356"/>
                      </a:lnTo>
                      <a:lnTo>
                        <a:pt x="258" y="356"/>
                      </a:lnTo>
                      <a:lnTo>
                        <a:pt x="256" y="352"/>
                      </a:lnTo>
                      <a:lnTo>
                        <a:pt x="254" y="350"/>
                      </a:lnTo>
                      <a:lnTo>
                        <a:pt x="249" y="348"/>
                      </a:lnTo>
                      <a:lnTo>
                        <a:pt x="237" y="347"/>
                      </a:lnTo>
                      <a:lnTo>
                        <a:pt x="237" y="347"/>
                      </a:lnTo>
                      <a:lnTo>
                        <a:pt x="235" y="346"/>
                      </a:lnTo>
                      <a:lnTo>
                        <a:pt x="233" y="344"/>
                      </a:lnTo>
                      <a:lnTo>
                        <a:pt x="228" y="338"/>
                      </a:lnTo>
                      <a:lnTo>
                        <a:pt x="224" y="333"/>
                      </a:lnTo>
                      <a:lnTo>
                        <a:pt x="221" y="330"/>
                      </a:lnTo>
                      <a:lnTo>
                        <a:pt x="217" y="329"/>
                      </a:lnTo>
                      <a:lnTo>
                        <a:pt x="217" y="329"/>
                      </a:lnTo>
                      <a:lnTo>
                        <a:pt x="207" y="327"/>
                      </a:lnTo>
                      <a:lnTo>
                        <a:pt x="198" y="325"/>
                      </a:lnTo>
                      <a:lnTo>
                        <a:pt x="191" y="324"/>
                      </a:lnTo>
                      <a:lnTo>
                        <a:pt x="189" y="323"/>
                      </a:lnTo>
                      <a:lnTo>
                        <a:pt x="186" y="322"/>
                      </a:lnTo>
                      <a:lnTo>
                        <a:pt x="186" y="322"/>
                      </a:lnTo>
                      <a:lnTo>
                        <a:pt x="181" y="319"/>
                      </a:lnTo>
                      <a:lnTo>
                        <a:pt x="176" y="318"/>
                      </a:lnTo>
                      <a:lnTo>
                        <a:pt x="169" y="318"/>
                      </a:lnTo>
                      <a:lnTo>
                        <a:pt x="163" y="321"/>
                      </a:lnTo>
                      <a:lnTo>
                        <a:pt x="163" y="321"/>
                      </a:lnTo>
                      <a:lnTo>
                        <a:pt x="154" y="325"/>
                      </a:lnTo>
                      <a:lnTo>
                        <a:pt x="141" y="333"/>
                      </a:lnTo>
                      <a:lnTo>
                        <a:pt x="136" y="337"/>
                      </a:lnTo>
                      <a:lnTo>
                        <a:pt x="129" y="343"/>
                      </a:lnTo>
                      <a:lnTo>
                        <a:pt x="125" y="348"/>
                      </a:lnTo>
                      <a:lnTo>
                        <a:pt x="122" y="354"/>
                      </a:lnTo>
                      <a:lnTo>
                        <a:pt x="122" y="354"/>
                      </a:lnTo>
                      <a:lnTo>
                        <a:pt x="118" y="367"/>
                      </a:lnTo>
                      <a:lnTo>
                        <a:pt x="113" y="376"/>
                      </a:lnTo>
                      <a:lnTo>
                        <a:pt x="109" y="382"/>
                      </a:lnTo>
                      <a:lnTo>
                        <a:pt x="103" y="386"/>
                      </a:lnTo>
                      <a:lnTo>
                        <a:pt x="103" y="386"/>
                      </a:lnTo>
                      <a:lnTo>
                        <a:pt x="93" y="388"/>
                      </a:lnTo>
                      <a:lnTo>
                        <a:pt x="81" y="389"/>
                      </a:lnTo>
                      <a:lnTo>
                        <a:pt x="70" y="389"/>
                      </a:lnTo>
                      <a:lnTo>
                        <a:pt x="63" y="389"/>
                      </a:lnTo>
                      <a:lnTo>
                        <a:pt x="63" y="389"/>
                      </a:lnTo>
                      <a:lnTo>
                        <a:pt x="61" y="388"/>
                      </a:lnTo>
                      <a:lnTo>
                        <a:pt x="60" y="387"/>
                      </a:lnTo>
                      <a:lnTo>
                        <a:pt x="60" y="386"/>
                      </a:lnTo>
                      <a:lnTo>
                        <a:pt x="60" y="386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9525">
                  <a:solidFill>
                    <a:srgbClr val="C35954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39" name="Freeform 167">
                  <a:extLst>
                    <a:ext uri="{FF2B5EF4-FFF2-40B4-BE49-F238E27FC236}">
                      <a16:creationId xmlns:a16="http://schemas.microsoft.com/office/drawing/2014/main" id="{30B4D575-C5AB-4740-B542-8FE033B051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11" y="3510"/>
                  <a:ext cx="35" cy="29"/>
                </a:xfrm>
                <a:custGeom>
                  <a:avLst/>
                  <a:gdLst>
                    <a:gd name="T0" fmla="*/ 27 w 35"/>
                    <a:gd name="T1" fmla="*/ 4 h 29"/>
                    <a:gd name="T2" fmla="*/ 27 w 35"/>
                    <a:gd name="T3" fmla="*/ 4 h 29"/>
                    <a:gd name="T4" fmla="*/ 26 w 35"/>
                    <a:gd name="T5" fmla="*/ 9 h 29"/>
                    <a:gd name="T6" fmla="*/ 25 w 35"/>
                    <a:gd name="T7" fmla="*/ 12 h 29"/>
                    <a:gd name="T8" fmla="*/ 23 w 35"/>
                    <a:gd name="T9" fmla="*/ 13 h 29"/>
                    <a:gd name="T10" fmla="*/ 21 w 35"/>
                    <a:gd name="T11" fmla="*/ 13 h 29"/>
                    <a:gd name="T12" fmla="*/ 21 w 35"/>
                    <a:gd name="T13" fmla="*/ 13 h 29"/>
                    <a:gd name="T14" fmla="*/ 13 w 35"/>
                    <a:gd name="T15" fmla="*/ 11 h 29"/>
                    <a:gd name="T16" fmla="*/ 8 w 35"/>
                    <a:gd name="T17" fmla="*/ 10 h 29"/>
                    <a:gd name="T18" fmla="*/ 5 w 35"/>
                    <a:gd name="T19" fmla="*/ 10 h 29"/>
                    <a:gd name="T20" fmla="*/ 5 w 35"/>
                    <a:gd name="T21" fmla="*/ 10 h 29"/>
                    <a:gd name="T22" fmla="*/ 3 w 35"/>
                    <a:gd name="T23" fmla="*/ 11 h 29"/>
                    <a:gd name="T24" fmla="*/ 1 w 35"/>
                    <a:gd name="T25" fmla="*/ 14 h 29"/>
                    <a:gd name="T26" fmla="*/ 0 w 35"/>
                    <a:gd name="T27" fmla="*/ 19 h 29"/>
                    <a:gd name="T28" fmla="*/ 1 w 35"/>
                    <a:gd name="T29" fmla="*/ 20 h 29"/>
                    <a:gd name="T30" fmla="*/ 2 w 35"/>
                    <a:gd name="T31" fmla="*/ 22 h 29"/>
                    <a:gd name="T32" fmla="*/ 2 w 35"/>
                    <a:gd name="T33" fmla="*/ 22 h 29"/>
                    <a:gd name="T34" fmla="*/ 4 w 35"/>
                    <a:gd name="T35" fmla="*/ 23 h 29"/>
                    <a:gd name="T36" fmla="*/ 7 w 35"/>
                    <a:gd name="T37" fmla="*/ 24 h 29"/>
                    <a:gd name="T38" fmla="*/ 15 w 35"/>
                    <a:gd name="T39" fmla="*/ 25 h 29"/>
                    <a:gd name="T40" fmla="*/ 22 w 35"/>
                    <a:gd name="T41" fmla="*/ 26 h 29"/>
                    <a:gd name="T42" fmla="*/ 25 w 35"/>
                    <a:gd name="T43" fmla="*/ 26 h 29"/>
                    <a:gd name="T44" fmla="*/ 26 w 35"/>
                    <a:gd name="T45" fmla="*/ 27 h 29"/>
                    <a:gd name="T46" fmla="*/ 26 w 35"/>
                    <a:gd name="T47" fmla="*/ 27 h 29"/>
                    <a:gd name="T48" fmla="*/ 28 w 35"/>
                    <a:gd name="T49" fmla="*/ 29 h 29"/>
                    <a:gd name="T50" fmla="*/ 31 w 35"/>
                    <a:gd name="T51" fmla="*/ 29 h 29"/>
                    <a:gd name="T52" fmla="*/ 34 w 35"/>
                    <a:gd name="T53" fmla="*/ 28 h 29"/>
                    <a:gd name="T54" fmla="*/ 35 w 35"/>
                    <a:gd name="T55" fmla="*/ 26 h 29"/>
                    <a:gd name="T56" fmla="*/ 35 w 35"/>
                    <a:gd name="T57" fmla="*/ 25 h 29"/>
                    <a:gd name="T58" fmla="*/ 35 w 35"/>
                    <a:gd name="T59" fmla="*/ 25 h 29"/>
                    <a:gd name="T60" fmla="*/ 35 w 35"/>
                    <a:gd name="T61" fmla="*/ 22 h 29"/>
                    <a:gd name="T62" fmla="*/ 34 w 35"/>
                    <a:gd name="T63" fmla="*/ 19 h 29"/>
                    <a:gd name="T64" fmla="*/ 32 w 35"/>
                    <a:gd name="T65" fmla="*/ 17 h 29"/>
                    <a:gd name="T66" fmla="*/ 31 w 35"/>
                    <a:gd name="T67" fmla="*/ 14 h 29"/>
                    <a:gd name="T68" fmla="*/ 31 w 35"/>
                    <a:gd name="T69" fmla="*/ 14 h 29"/>
                    <a:gd name="T70" fmla="*/ 32 w 35"/>
                    <a:gd name="T71" fmla="*/ 7 h 29"/>
                    <a:gd name="T72" fmla="*/ 31 w 35"/>
                    <a:gd name="T73" fmla="*/ 4 h 29"/>
                    <a:gd name="T74" fmla="*/ 30 w 35"/>
                    <a:gd name="T75" fmla="*/ 1 h 29"/>
                    <a:gd name="T76" fmla="*/ 30 w 35"/>
                    <a:gd name="T77" fmla="*/ 1 h 29"/>
                    <a:gd name="T78" fmla="*/ 28 w 35"/>
                    <a:gd name="T79" fmla="*/ 0 h 29"/>
                    <a:gd name="T80" fmla="*/ 28 w 35"/>
                    <a:gd name="T81" fmla="*/ 1 h 29"/>
                    <a:gd name="T82" fmla="*/ 27 w 35"/>
                    <a:gd name="T83" fmla="*/ 4 h 29"/>
                    <a:gd name="T84" fmla="*/ 27 w 35"/>
                    <a:gd name="T85" fmla="*/ 4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35" h="29">
                      <a:moveTo>
                        <a:pt x="27" y="4"/>
                      </a:moveTo>
                      <a:lnTo>
                        <a:pt x="27" y="4"/>
                      </a:lnTo>
                      <a:lnTo>
                        <a:pt x="26" y="9"/>
                      </a:lnTo>
                      <a:lnTo>
                        <a:pt x="25" y="12"/>
                      </a:lnTo>
                      <a:lnTo>
                        <a:pt x="23" y="13"/>
                      </a:lnTo>
                      <a:lnTo>
                        <a:pt x="21" y="13"/>
                      </a:lnTo>
                      <a:lnTo>
                        <a:pt x="21" y="13"/>
                      </a:lnTo>
                      <a:lnTo>
                        <a:pt x="13" y="11"/>
                      </a:lnTo>
                      <a:lnTo>
                        <a:pt x="8" y="10"/>
                      </a:lnTo>
                      <a:lnTo>
                        <a:pt x="5" y="10"/>
                      </a:lnTo>
                      <a:lnTo>
                        <a:pt x="5" y="10"/>
                      </a:lnTo>
                      <a:lnTo>
                        <a:pt x="3" y="11"/>
                      </a:lnTo>
                      <a:lnTo>
                        <a:pt x="1" y="14"/>
                      </a:lnTo>
                      <a:lnTo>
                        <a:pt x="0" y="19"/>
                      </a:lnTo>
                      <a:lnTo>
                        <a:pt x="1" y="20"/>
                      </a:lnTo>
                      <a:lnTo>
                        <a:pt x="2" y="22"/>
                      </a:lnTo>
                      <a:lnTo>
                        <a:pt x="2" y="22"/>
                      </a:lnTo>
                      <a:lnTo>
                        <a:pt x="4" y="23"/>
                      </a:lnTo>
                      <a:lnTo>
                        <a:pt x="7" y="24"/>
                      </a:lnTo>
                      <a:lnTo>
                        <a:pt x="15" y="25"/>
                      </a:lnTo>
                      <a:lnTo>
                        <a:pt x="22" y="26"/>
                      </a:lnTo>
                      <a:lnTo>
                        <a:pt x="25" y="26"/>
                      </a:lnTo>
                      <a:lnTo>
                        <a:pt x="26" y="27"/>
                      </a:lnTo>
                      <a:lnTo>
                        <a:pt x="26" y="27"/>
                      </a:lnTo>
                      <a:lnTo>
                        <a:pt x="28" y="29"/>
                      </a:lnTo>
                      <a:lnTo>
                        <a:pt x="31" y="29"/>
                      </a:lnTo>
                      <a:lnTo>
                        <a:pt x="34" y="28"/>
                      </a:lnTo>
                      <a:lnTo>
                        <a:pt x="35" y="26"/>
                      </a:lnTo>
                      <a:lnTo>
                        <a:pt x="35" y="25"/>
                      </a:lnTo>
                      <a:lnTo>
                        <a:pt x="35" y="25"/>
                      </a:lnTo>
                      <a:lnTo>
                        <a:pt x="35" y="22"/>
                      </a:lnTo>
                      <a:lnTo>
                        <a:pt x="34" y="19"/>
                      </a:lnTo>
                      <a:lnTo>
                        <a:pt x="32" y="17"/>
                      </a:lnTo>
                      <a:lnTo>
                        <a:pt x="31" y="14"/>
                      </a:lnTo>
                      <a:lnTo>
                        <a:pt x="31" y="14"/>
                      </a:lnTo>
                      <a:lnTo>
                        <a:pt x="32" y="7"/>
                      </a:lnTo>
                      <a:lnTo>
                        <a:pt x="31" y="4"/>
                      </a:lnTo>
                      <a:lnTo>
                        <a:pt x="30" y="1"/>
                      </a:lnTo>
                      <a:lnTo>
                        <a:pt x="30" y="1"/>
                      </a:lnTo>
                      <a:lnTo>
                        <a:pt x="28" y="0"/>
                      </a:lnTo>
                      <a:lnTo>
                        <a:pt x="28" y="1"/>
                      </a:lnTo>
                      <a:lnTo>
                        <a:pt x="27" y="4"/>
                      </a:lnTo>
                      <a:lnTo>
                        <a:pt x="27" y="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40" name="Freeform 168">
                  <a:extLst>
                    <a:ext uri="{FF2B5EF4-FFF2-40B4-BE49-F238E27FC236}">
                      <a16:creationId xmlns:a16="http://schemas.microsoft.com/office/drawing/2014/main" id="{BB992ACD-E68D-46F3-8E0F-007C81758D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05" y="3548"/>
                  <a:ext cx="8" cy="9"/>
                </a:xfrm>
                <a:custGeom>
                  <a:avLst/>
                  <a:gdLst>
                    <a:gd name="T0" fmla="*/ 8 w 8"/>
                    <a:gd name="T1" fmla="*/ 3 h 9"/>
                    <a:gd name="T2" fmla="*/ 8 w 8"/>
                    <a:gd name="T3" fmla="*/ 3 h 9"/>
                    <a:gd name="T4" fmla="*/ 8 w 8"/>
                    <a:gd name="T5" fmla="*/ 5 h 9"/>
                    <a:gd name="T6" fmla="*/ 6 w 8"/>
                    <a:gd name="T7" fmla="*/ 6 h 9"/>
                    <a:gd name="T8" fmla="*/ 5 w 8"/>
                    <a:gd name="T9" fmla="*/ 8 h 9"/>
                    <a:gd name="T10" fmla="*/ 4 w 8"/>
                    <a:gd name="T11" fmla="*/ 9 h 9"/>
                    <a:gd name="T12" fmla="*/ 4 w 8"/>
                    <a:gd name="T13" fmla="*/ 9 h 9"/>
                    <a:gd name="T14" fmla="*/ 0 w 8"/>
                    <a:gd name="T15" fmla="*/ 6 h 9"/>
                    <a:gd name="T16" fmla="*/ 0 w 8"/>
                    <a:gd name="T17" fmla="*/ 5 h 9"/>
                    <a:gd name="T18" fmla="*/ 2 w 8"/>
                    <a:gd name="T19" fmla="*/ 4 h 9"/>
                    <a:gd name="T20" fmla="*/ 2 w 8"/>
                    <a:gd name="T21" fmla="*/ 4 h 9"/>
                    <a:gd name="T22" fmla="*/ 5 w 8"/>
                    <a:gd name="T23" fmla="*/ 3 h 9"/>
                    <a:gd name="T24" fmla="*/ 6 w 8"/>
                    <a:gd name="T25" fmla="*/ 2 h 9"/>
                    <a:gd name="T26" fmla="*/ 6 w 8"/>
                    <a:gd name="T27" fmla="*/ 0 h 9"/>
                    <a:gd name="T28" fmla="*/ 6 w 8"/>
                    <a:gd name="T29" fmla="*/ 0 h 9"/>
                    <a:gd name="T30" fmla="*/ 6 w 8"/>
                    <a:gd name="T31" fmla="*/ 0 h 9"/>
                    <a:gd name="T32" fmla="*/ 7 w 8"/>
                    <a:gd name="T33" fmla="*/ 0 h 9"/>
                    <a:gd name="T34" fmla="*/ 8 w 8"/>
                    <a:gd name="T35" fmla="*/ 3 h 9"/>
                    <a:gd name="T36" fmla="*/ 8 w 8"/>
                    <a:gd name="T37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8" h="9">
                      <a:moveTo>
                        <a:pt x="8" y="3"/>
                      </a:moveTo>
                      <a:lnTo>
                        <a:pt x="8" y="3"/>
                      </a:lnTo>
                      <a:lnTo>
                        <a:pt x="8" y="5"/>
                      </a:lnTo>
                      <a:lnTo>
                        <a:pt x="6" y="6"/>
                      </a:lnTo>
                      <a:lnTo>
                        <a:pt x="5" y="8"/>
                      </a:lnTo>
                      <a:lnTo>
                        <a:pt x="4" y="9"/>
                      </a:lnTo>
                      <a:lnTo>
                        <a:pt x="4" y="9"/>
                      </a:lnTo>
                      <a:lnTo>
                        <a:pt x="0" y="6"/>
                      </a:lnTo>
                      <a:lnTo>
                        <a:pt x="0" y="5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5" y="3"/>
                      </a:lnTo>
                      <a:lnTo>
                        <a:pt x="6" y="2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3"/>
                      </a:lnTo>
                      <a:lnTo>
                        <a:pt x="8" y="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41" name="Freeform 169">
                  <a:extLst>
                    <a:ext uri="{FF2B5EF4-FFF2-40B4-BE49-F238E27FC236}">
                      <a16:creationId xmlns:a16="http://schemas.microsoft.com/office/drawing/2014/main" id="{A6CBF053-1CC0-4723-9698-6B2D7AA03F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31" y="3580"/>
                  <a:ext cx="3" cy="5"/>
                </a:xfrm>
                <a:custGeom>
                  <a:avLst/>
                  <a:gdLst>
                    <a:gd name="T0" fmla="*/ 0 w 3"/>
                    <a:gd name="T1" fmla="*/ 1 h 5"/>
                    <a:gd name="T2" fmla="*/ 0 w 3"/>
                    <a:gd name="T3" fmla="*/ 1 h 5"/>
                    <a:gd name="T4" fmla="*/ 0 w 3"/>
                    <a:gd name="T5" fmla="*/ 2 h 5"/>
                    <a:gd name="T6" fmla="*/ 1 w 3"/>
                    <a:gd name="T7" fmla="*/ 4 h 5"/>
                    <a:gd name="T8" fmla="*/ 2 w 3"/>
                    <a:gd name="T9" fmla="*/ 5 h 5"/>
                    <a:gd name="T10" fmla="*/ 3 w 3"/>
                    <a:gd name="T11" fmla="*/ 5 h 5"/>
                    <a:gd name="T12" fmla="*/ 3 w 3"/>
                    <a:gd name="T13" fmla="*/ 5 h 5"/>
                    <a:gd name="T14" fmla="*/ 3 w 3"/>
                    <a:gd name="T15" fmla="*/ 4 h 5"/>
                    <a:gd name="T16" fmla="*/ 3 w 3"/>
                    <a:gd name="T17" fmla="*/ 2 h 5"/>
                    <a:gd name="T18" fmla="*/ 2 w 3"/>
                    <a:gd name="T19" fmla="*/ 0 h 5"/>
                    <a:gd name="T20" fmla="*/ 0 w 3"/>
                    <a:gd name="T21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" h="5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4"/>
                      </a:lnTo>
                      <a:lnTo>
                        <a:pt x="2" y="5"/>
                      </a:lnTo>
                      <a:lnTo>
                        <a:pt x="3" y="5"/>
                      </a:lnTo>
                      <a:lnTo>
                        <a:pt x="3" y="5"/>
                      </a:lnTo>
                      <a:lnTo>
                        <a:pt x="3" y="4"/>
                      </a:lnTo>
                      <a:lnTo>
                        <a:pt x="3" y="2"/>
                      </a:lnTo>
                      <a:lnTo>
                        <a:pt x="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42" name="Freeform 170">
                  <a:extLst>
                    <a:ext uri="{FF2B5EF4-FFF2-40B4-BE49-F238E27FC236}">
                      <a16:creationId xmlns:a16="http://schemas.microsoft.com/office/drawing/2014/main" id="{C8D47C6A-4252-4676-A240-619FAFA069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80" y="3566"/>
                  <a:ext cx="9" cy="11"/>
                </a:xfrm>
                <a:custGeom>
                  <a:avLst/>
                  <a:gdLst>
                    <a:gd name="T0" fmla="*/ 0 w 9"/>
                    <a:gd name="T1" fmla="*/ 0 h 11"/>
                    <a:gd name="T2" fmla="*/ 0 w 9"/>
                    <a:gd name="T3" fmla="*/ 0 h 11"/>
                    <a:gd name="T4" fmla="*/ 0 w 9"/>
                    <a:gd name="T5" fmla="*/ 6 h 11"/>
                    <a:gd name="T6" fmla="*/ 1 w 9"/>
                    <a:gd name="T7" fmla="*/ 9 h 11"/>
                    <a:gd name="T8" fmla="*/ 1 w 9"/>
                    <a:gd name="T9" fmla="*/ 9 h 11"/>
                    <a:gd name="T10" fmla="*/ 2 w 9"/>
                    <a:gd name="T11" fmla="*/ 10 h 11"/>
                    <a:gd name="T12" fmla="*/ 2 w 9"/>
                    <a:gd name="T13" fmla="*/ 10 h 11"/>
                    <a:gd name="T14" fmla="*/ 8 w 9"/>
                    <a:gd name="T15" fmla="*/ 11 h 11"/>
                    <a:gd name="T16" fmla="*/ 9 w 9"/>
                    <a:gd name="T17" fmla="*/ 10 h 11"/>
                    <a:gd name="T18" fmla="*/ 9 w 9"/>
                    <a:gd name="T19" fmla="*/ 9 h 11"/>
                    <a:gd name="T20" fmla="*/ 9 w 9"/>
                    <a:gd name="T21" fmla="*/ 9 h 11"/>
                    <a:gd name="T22" fmla="*/ 8 w 9"/>
                    <a:gd name="T23" fmla="*/ 7 h 11"/>
                    <a:gd name="T24" fmla="*/ 7 w 9"/>
                    <a:gd name="T25" fmla="*/ 6 h 11"/>
                    <a:gd name="T26" fmla="*/ 5 w 9"/>
                    <a:gd name="T27" fmla="*/ 5 h 11"/>
                    <a:gd name="T28" fmla="*/ 5 w 9"/>
                    <a:gd name="T29" fmla="*/ 2 h 11"/>
                    <a:gd name="T30" fmla="*/ 5 w 9"/>
                    <a:gd name="T31" fmla="*/ 2 h 11"/>
                    <a:gd name="T32" fmla="*/ 4 w 9"/>
                    <a:gd name="T33" fmla="*/ 0 h 11"/>
                    <a:gd name="T34" fmla="*/ 2 w 9"/>
                    <a:gd name="T35" fmla="*/ 0 h 11"/>
                    <a:gd name="T36" fmla="*/ 0 w 9"/>
                    <a:gd name="T37" fmla="*/ 0 h 11"/>
                    <a:gd name="T38" fmla="*/ 0 w 9"/>
                    <a:gd name="T39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9" h="1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6"/>
                      </a:lnTo>
                      <a:lnTo>
                        <a:pt x="1" y="9"/>
                      </a:lnTo>
                      <a:lnTo>
                        <a:pt x="1" y="9"/>
                      </a:lnTo>
                      <a:lnTo>
                        <a:pt x="2" y="10"/>
                      </a:lnTo>
                      <a:lnTo>
                        <a:pt x="2" y="10"/>
                      </a:lnTo>
                      <a:lnTo>
                        <a:pt x="8" y="11"/>
                      </a:lnTo>
                      <a:lnTo>
                        <a:pt x="9" y="10"/>
                      </a:lnTo>
                      <a:lnTo>
                        <a:pt x="9" y="9"/>
                      </a:lnTo>
                      <a:lnTo>
                        <a:pt x="9" y="9"/>
                      </a:lnTo>
                      <a:lnTo>
                        <a:pt x="8" y="7"/>
                      </a:lnTo>
                      <a:lnTo>
                        <a:pt x="7" y="6"/>
                      </a:lnTo>
                      <a:lnTo>
                        <a:pt x="5" y="5"/>
                      </a:lnTo>
                      <a:lnTo>
                        <a:pt x="5" y="2"/>
                      </a:lnTo>
                      <a:lnTo>
                        <a:pt x="5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43" name="Freeform 171">
                  <a:extLst>
                    <a:ext uri="{FF2B5EF4-FFF2-40B4-BE49-F238E27FC236}">
                      <a16:creationId xmlns:a16="http://schemas.microsoft.com/office/drawing/2014/main" id="{1376494E-CEE6-4CEF-8F0E-6BC7DFB6BB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8" y="3722"/>
                  <a:ext cx="148" cy="280"/>
                </a:xfrm>
                <a:custGeom>
                  <a:avLst/>
                  <a:gdLst>
                    <a:gd name="T0" fmla="*/ 42 w 148"/>
                    <a:gd name="T1" fmla="*/ 39 h 280"/>
                    <a:gd name="T2" fmla="*/ 67 w 148"/>
                    <a:gd name="T3" fmla="*/ 26 h 280"/>
                    <a:gd name="T4" fmla="*/ 74 w 148"/>
                    <a:gd name="T5" fmla="*/ 17 h 280"/>
                    <a:gd name="T6" fmla="*/ 77 w 148"/>
                    <a:gd name="T7" fmla="*/ 11 h 280"/>
                    <a:gd name="T8" fmla="*/ 89 w 148"/>
                    <a:gd name="T9" fmla="*/ 9 h 280"/>
                    <a:gd name="T10" fmla="*/ 92 w 148"/>
                    <a:gd name="T11" fmla="*/ 5 h 280"/>
                    <a:gd name="T12" fmla="*/ 97 w 148"/>
                    <a:gd name="T13" fmla="*/ 0 h 280"/>
                    <a:gd name="T14" fmla="*/ 112 w 148"/>
                    <a:gd name="T15" fmla="*/ 6 h 280"/>
                    <a:gd name="T16" fmla="*/ 124 w 148"/>
                    <a:gd name="T17" fmla="*/ 21 h 280"/>
                    <a:gd name="T18" fmla="*/ 136 w 148"/>
                    <a:gd name="T19" fmla="*/ 59 h 280"/>
                    <a:gd name="T20" fmla="*/ 142 w 148"/>
                    <a:gd name="T21" fmla="*/ 70 h 280"/>
                    <a:gd name="T22" fmla="*/ 148 w 148"/>
                    <a:gd name="T23" fmla="*/ 82 h 280"/>
                    <a:gd name="T24" fmla="*/ 145 w 148"/>
                    <a:gd name="T25" fmla="*/ 93 h 280"/>
                    <a:gd name="T26" fmla="*/ 139 w 148"/>
                    <a:gd name="T27" fmla="*/ 99 h 280"/>
                    <a:gd name="T28" fmla="*/ 132 w 148"/>
                    <a:gd name="T29" fmla="*/ 107 h 280"/>
                    <a:gd name="T30" fmla="*/ 134 w 148"/>
                    <a:gd name="T31" fmla="*/ 118 h 280"/>
                    <a:gd name="T32" fmla="*/ 137 w 148"/>
                    <a:gd name="T33" fmla="*/ 128 h 280"/>
                    <a:gd name="T34" fmla="*/ 132 w 148"/>
                    <a:gd name="T35" fmla="*/ 185 h 280"/>
                    <a:gd name="T36" fmla="*/ 128 w 148"/>
                    <a:gd name="T37" fmla="*/ 230 h 280"/>
                    <a:gd name="T38" fmla="*/ 124 w 148"/>
                    <a:gd name="T39" fmla="*/ 238 h 280"/>
                    <a:gd name="T40" fmla="*/ 118 w 148"/>
                    <a:gd name="T41" fmla="*/ 238 h 280"/>
                    <a:gd name="T42" fmla="*/ 105 w 148"/>
                    <a:gd name="T43" fmla="*/ 231 h 280"/>
                    <a:gd name="T44" fmla="*/ 86 w 148"/>
                    <a:gd name="T45" fmla="*/ 235 h 280"/>
                    <a:gd name="T46" fmla="*/ 77 w 148"/>
                    <a:gd name="T47" fmla="*/ 241 h 280"/>
                    <a:gd name="T48" fmla="*/ 76 w 148"/>
                    <a:gd name="T49" fmla="*/ 251 h 280"/>
                    <a:gd name="T50" fmla="*/ 74 w 148"/>
                    <a:gd name="T51" fmla="*/ 261 h 280"/>
                    <a:gd name="T52" fmla="*/ 63 w 148"/>
                    <a:gd name="T53" fmla="*/ 267 h 280"/>
                    <a:gd name="T54" fmla="*/ 56 w 148"/>
                    <a:gd name="T55" fmla="*/ 269 h 280"/>
                    <a:gd name="T56" fmla="*/ 53 w 148"/>
                    <a:gd name="T57" fmla="*/ 274 h 280"/>
                    <a:gd name="T58" fmla="*/ 47 w 148"/>
                    <a:gd name="T59" fmla="*/ 280 h 280"/>
                    <a:gd name="T60" fmla="*/ 42 w 148"/>
                    <a:gd name="T61" fmla="*/ 278 h 280"/>
                    <a:gd name="T62" fmla="*/ 41 w 148"/>
                    <a:gd name="T63" fmla="*/ 263 h 280"/>
                    <a:gd name="T64" fmla="*/ 37 w 148"/>
                    <a:gd name="T65" fmla="*/ 255 h 280"/>
                    <a:gd name="T66" fmla="*/ 28 w 148"/>
                    <a:gd name="T67" fmla="*/ 250 h 280"/>
                    <a:gd name="T68" fmla="*/ 22 w 148"/>
                    <a:gd name="T69" fmla="*/ 240 h 280"/>
                    <a:gd name="T70" fmla="*/ 25 w 148"/>
                    <a:gd name="T71" fmla="*/ 232 h 280"/>
                    <a:gd name="T72" fmla="*/ 25 w 148"/>
                    <a:gd name="T73" fmla="*/ 224 h 280"/>
                    <a:gd name="T74" fmla="*/ 23 w 148"/>
                    <a:gd name="T75" fmla="*/ 204 h 280"/>
                    <a:gd name="T76" fmla="*/ 26 w 148"/>
                    <a:gd name="T77" fmla="*/ 194 h 280"/>
                    <a:gd name="T78" fmla="*/ 26 w 148"/>
                    <a:gd name="T79" fmla="*/ 182 h 280"/>
                    <a:gd name="T80" fmla="*/ 33 w 148"/>
                    <a:gd name="T81" fmla="*/ 178 h 280"/>
                    <a:gd name="T82" fmla="*/ 39 w 148"/>
                    <a:gd name="T83" fmla="*/ 168 h 280"/>
                    <a:gd name="T84" fmla="*/ 40 w 148"/>
                    <a:gd name="T85" fmla="*/ 160 h 280"/>
                    <a:gd name="T86" fmla="*/ 34 w 148"/>
                    <a:gd name="T87" fmla="*/ 152 h 280"/>
                    <a:gd name="T88" fmla="*/ 28 w 148"/>
                    <a:gd name="T89" fmla="*/ 148 h 280"/>
                    <a:gd name="T90" fmla="*/ 28 w 148"/>
                    <a:gd name="T91" fmla="*/ 125 h 280"/>
                    <a:gd name="T92" fmla="*/ 32 w 148"/>
                    <a:gd name="T93" fmla="*/ 114 h 280"/>
                    <a:gd name="T94" fmla="*/ 28 w 148"/>
                    <a:gd name="T95" fmla="*/ 107 h 280"/>
                    <a:gd name="T96" fmla="*/ 25 w 148"/>
                    <a:gd name="T97" fmla="*/ 99 h 280"/>
                    <a:gd name="T98" fmla="*/ 24 w 148"/>
                    <a:gd name="T99" fmla="*/ 83 h 280"/>
                    <a:gd name="T100" fmla="*/ 18 w 148"/>
                    <a:gd name="T101" fmla="*/ 71 h 280"/>
                    <a:gd name="T102" fmla="*/ 13 w 148"/>
                    <a:gd name="T103" fmla="*/ 68 h 280"/>
                    <a:gd name="T104" fmla="*/ 1 w 148"/>
                    <a:gd name="T105" fmla="*/ 60 h 280"/>
                    <a:gd name="T106" fmla="*/ 0 w 148"/>
                    <a:gd name="T107" fmla="*/ 49 h 280"/>
                    <a:gd name="T108" fmla="*/ 3 w 148"/>
                    <a:gd name="T109" fmla="*/ 42 h 280"/>
                    <a:gd name="T110" fmla="*/ 28 w 148"/>
                    <a:gd name="T111" fmla="*/ 41 h 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48" h="280">
                      <a:moveTo>
                        <a:pt x="37" y="41"/>
                      </a:moveTo>
                      <a:lnTo>
                        <a:pt x="37" y="41"/>
                      </a:lnTo>
                      <a:lnTo>
                        <a:pt x="42" y="39"/>
                      </a:lnTo>
                      <a:lnTo>
                        <a:pt x="54" y="34"/>
                      </a:lnTo>
                      <a:lnTo>
                        <a:pt x="60" y="30"/>
                      </a:lnTo>
                      <a:lnTo>
                        <a:pt x="67" y="26"/>
                      </a:lnTo>
                      <a:lnTo>
                        <a:pt x="71" y="22"/>
                      </a:lnTo>
                      <a:lnTo>
                        <a:pt x="73" y="20"/>
                      </a:lnTo>
                      <a:lnTo>
                        <a:pt x="74" y="17"/>
                      </a:lnTo>
                      <a:lnTo>
                        <a:pt x="74" y="17"/>
                      </a:lnTo>
                      <a:lnTo>
                        <a:pt x="75" y="13"/>
                      </a:lnTo>
                      <a:lnTo>
                        <a:pt x="77" y="11"/>
                      </a:lnTo>
                      <a:lnTo>
                        <a:pt x="81" y="10"/>
                      </a:lnTo>
                      <a:lnTo>
                        <a:pt x="84" y="9"/>
                      </a:lnTo>
                      <a:lnTo>
                        <a:pt x="89" y="9"/>
                      </a:lnTo>
                      <a:lnTo>
                        <a:pt x="91" y="7"/>
                      </a:lnTo>
                      <a:lnTo>
                        <a:pt x="92" y="5"/>
                      </a:lnTo>
                      <a:lnTo>
                        <a:pt x="92" y="5"/>
                      </a:lnTo>
                      <a:lnTo>
                        <a:pt x="94" y="2"/>
                      </a:lnTo>
                      <a:lnTo>
                        <a:pt x="95" y="1"/>
                      </a:lnTo>
                      <a:lnTo>
                        <a:pt x="97" y="0"/>
                      </a:lnTo>
                      <a:lnTo>
                        <a:pt x="102" y="1"/>
                      </a:lnTo>
                      <a:lnTo>
                        <a:pt x="106" y="2"/>
                      </a:lnTo>
                      <a:lnTo>
                        <a:pt x="112" y="6"/>
                      </a:lnTo>
                      <a:lnTo>
                        <a:pt x="117" y="9"/>
                      </a:lnTo>
                      <a:lnTo>
                        <a:pt x="122" y="14"/>
                      </a:lnTo>
                      <a:lnTo>
                        <a:pt x="124" y="21"/>
                      </a:lnTo>
                      <a:lnTo>
                        <a:pt x="124" y="21"/>
                      </a:lnTo>
                      <a:lnTo>
                        <a:pt x="131" y="48"/>
                      </a:lnTo>
                      <a:lnTo>
                        <a:pt x="136" y="59"/>
                      </a:lnTo>
                      <a:lnTo>
                        <a:pt x="138" y="66"/>
                      </a:lnTo>
                      <a:lnTo>
                        <a:pt x="142" y="70"/>
                      </a:lnTo>
                      <a:lnTo>
                        <a:pt x="142" y="70"/>
                      </a:lnTo>
                      <a:lnTo>
                        <a:pt x="145" y="74"/>
                      </a:lnTo>
                      <a:lnTo>
                        <a:pt x="147" y="79"/>
                      </a:lnTo>
                      <a:lnTo>
                        <a:pt x="148" y="82"/>
                      </a:lnTo>
                      <a:lnTo>
                        <a:pt x="147" y="86"/>
                      </a:lnTo>
                      <a:lnTo>
                        <a:pt x="146" y="89"/>
                      </a:lnTo>
                      <a:lnTo>
                        <a:pt x="145" y="93"/>
                      </a:lnTo>
                      <a:lnTo>
                        <a:pt x="142" y="96"/>
                      </a:lnTo>
                      <a:lnTo>
                        <a:pt x="139" y="99"/>
                      </a:lnTo>
                      <a:lnTo>
                        <a:pt x="139" y="99"/>
                      </a:lnTo>
                      <a:lnTo>
                        <a:pt x="137" y="101"/>
                      </a:lnTo>
                      <a:lnTo>
                        <a:pt x="134" y="105"/>
                      </a:lnTo>
                      <a:lnTo>
                        <a:pt x="132" y="107"/>
                      </a:lnTo>
                      <a:lnTo>
                        <a:pt x="132" y="110"/>
                      </a:lnTo>
                      <a:lnTo>
                        <a:pt x="132" y="115"/>
                      </a:lnTo>
                      <a:lnTo>
                        <a:pt x="134" y="118"/>
                      </a:lnTo>
                      <a:lnTo>
                        <a:pt x="134" y="118"/>
                      </a:lnTo>
                      <a:lnTo>
                        <a:pt x="136" y="122"/>
                      </a:lnTo>
                      <a:lnTo>
                        <a:pt x="137" y="128"/>
                      </a:lnTo>
                      <a:lnTo>
                        <a:pt x="136" y="145"/>
                      </a:lnTo>
                      <a:lnTo>
                        <a:pt x="132" y="185"/>
                      </a:lnTo>
                      <a:lnTo>
                        <a:pt x="132" y="185"/>
                      </a:lnTo>
                      <a:lnTo>
                        <a:pt x="130" y="213"/>
                      </a:lnTo>
                      <a:lnTo>
                        <a:pt x="129" y="223"/>
                      </a:lnTo>
                      <a:lnTo>
                        <a:pt x="128" y="230"/>
                      </a:lnTo>
                      <a:lnTo>
                        <a:pt x="128" y="230"/>
                      </a:lnTo>
                      <a:lnTo>
                        <a:pt x="126" y="235"/>
                      </a:lnTo>
                      <a:lnTo>
                        <a:pt x="124" y="238"/>
                      </a:lnTo>
                      <a:lnTo>
                        <a:pt x="122" y="239"/>
                      </a:lnTo>
                      <a:lnTo>
                        <a:pt x="118" y="238"/>
                      </a:lnTo>
                      <a:lnTo>
                        <a:pt x="118" y="238"/>
                      </a:lnTo>
                      <a:lnTo>
                        <a:pt x="116" y="235"/>
                      </a:lnTo>
                      <a:lnTo>
                        <a:pt x="112" y="232"/>
                      </a:lnTo>
                      <a:lnTo>
                        <a:pt x="105" y="231"/>
                      </a:lnTo>
                      <a:lnTo>
                        <a:pt x="97" y="232"/>
                      </a:lnTo>
                      <a:lnTo>
                        <a:pt x="97" y="232"/>
                      </a:lnTo>
                      <a:lnTo>
                        <a:pt x="86" y="235"/>
                      </a:lnTo>
                      <a:lnTo>
                        <a:pt x="83" y="236"/>
                      </a:lnTo>
                      <a:lnTo>
                        <a:pt x="80" y="238"/>
                      </a:lnTo>
                      <a:lnTo>
                        <a:pt x="77" y="241"/>
                      </a:lnTo>
                      <a:lnTo>
                        <a:pt x="76" y="243"/>
                      </a:lnTo>
                      <a:lnTo>
                        <a:pt x="76" y="247"/>
                      </a:lnTo>
                      <a:lnTo>
                        <a:pt x="76" y="251"/>
                      </a:lnTo>
                      <a:lnTo>
                        <a:pt x="76" y="251"/>
                      </a:lnTo>
                      <a:lnTo>
                        <a:pt x="75" y="258"/>
                      </a:lnTo>
                      <a:lnTo>
                        <a:pt x="74" y="261"/>
                      </a:lnTo>
                      <a:lnTo>
                        <a:pt x="73" y="264"/>
                      </a:lnTo>
                      <a:lnTo>
                        <a:pt x="69" y="266"/>
                      </a:lnTo>
                      <a:lnTo>
                        <a:pt x="63" y="267"/>
                      </a:lnTo>
                      <a:lnTo>
                        <a:pt x="63" y="267"/>
                      </a:lnTo>
                      <a:lnTo>
                        <a:pt x="59" y="268"/>
                      </a:lnTo>
                      <a:lnTo>
                        <a:pt x="56" y="269"/>
                      </a:lnTo>
                      <a:lnTo>
                        <a:pt x="54" y="271"/>
                      </a:lnTo>
                      <a:lnTo>
                        <a:pt x="53" y="274"/>
                      </a:lnTo>
                      <a:lnTo>
                        <a:pt x="53" y="274"/>
                      </a:lnTo>
                      <a:lnTo>
                        <a:pt x="52" y="277"/>
                      </a:lnTo>
                      <a:lnTo>
                        <a:pt x="51" y="278"/>
                      </a:lnTo>
                      <a:lnTo>
                        <a:pt x="47" y="280"/>
                      </a:lnTo>
                      <a:lnTo>
                        <a:pt x="45" y="280"/>
                      </a:lnTo>
                      <a:lnTo>
                        <a:pt x="43" y="279"/>
                      </a:lnTo>
                      <a:lnTo>
                        <a:pt x="42" y="278"/>
                      </a:lnTo>
                      <a:lnTo>
                        <a:pt x="42" y="274"/>
                      </a:lnTo>
                      <a:lnTo>
                        <a:pt x="42" y="274"/>
                      </a:lnTo>
                      <a:lnTo>
                        <a:pt x="41" y="263"/>
                      </a:lnTo>
                      <a:lnTo>
                        <a:pt x="41" y="259"/>
                      </a:lnTo>
                      <a:lnTo>
                        <a:pt x="39" y="257"/>
                      </a:lnTo>
                      <a:lnTo>
                        <a:pt x="37" y="255"/>
                      </a:lnTo>
                      <a:lnTo>
                        <a:pt x="34" y="253"/>
                      </a:lnTo>
                      <a:lnTo>
                        <a:pt x="34" y="253"/>
                      </a:lnTo>
                      <a:lnTo>
                        <a:pt x="28" y="250"/>
                      </a:lnTo>
                      <a:lnTo>
                        <a:pt x="24" y="247"/>
                      </a:lnTo>
                      <a:lnTo>
                        <a:pt x="22" y="244"/>
                      </a:lnTo>
                      <a:lnTo>
                        <a:pt x="22" y="240"/>
                      </a:lnTo>
                      <a:lnTo>
                        <a:pt x="22" y="240"/>
                      </a:lnTo>
                      <a:lnTo>
                        <a:pt x="23" y="236"/>
                      </a:lnTo>
                      <a:lnTo>
                        <a:pt x="25" y="232"/>
                      </a:lnTo>
                      <a:lnTo>
                        <a:pt x="26" y="229"/>
                      </a:lnTo>
                      <a:lnTo>
                        <a:pt x="25" y="224"/>
                      </a:lnTo>
                      <a:lnTo>
                        <a:pt x="25" y="224"/>
                      </a:lnTo>
                      <a:lnTo>
                        <a:pt x="22" y="213"/>
                      </a:lnTo>
                      <a:lnTo>
                        <a:pt x="20" y="209"/>
                      </a:lnTo>
                      <a:lnTo>
                        <a:pt x="23" y="204"/>
                      </a:lnTo>
                      <a:lnTo>
                        <a:pt x="23" y="204"/>
                      </a:lnTo>
                      <a:lnTo>
                        <a:pt x="25" y="199"/>
                      </a:lnTo>
                      <a:lnTo>
                        <a:pt x="26" y="194"/>
                      </a:lnTo>
                      <a:lnTo>
                        <a:pt x="26" y="183"/>
                      </a:lnTo>
                      <a:lnTo>
                        <a:pt x="26" y="183"/>
                      </a:lnTo>
                      <a:lnTo>
                        <a:pt x="26" y="182"/>
                      </a:lnTo>
                      <a:lnTo>
                        <a:pt x="27" y="181"/>
                      </a:lnTo>
                      <a:lnTo>
                        <a:pt x="31" y="179"/>
                      </a:lnTo>
                      <a:lnTo>
                        <a:pt x="33" y="178"/>
                      </a:lnTo>
                      <a:lnTo>
                        <a:pt x="34" y="175"/>
                      </a:lnTo>
                      <a:lnTo>
                        <a:pt x="37" y="172"/>
                      </a:lnTo>
                      <a:lnTo>
                        <a:pt x="39" y="168"/>
                      </a:lnTo>
                      <a:lnTo>
                        <a:pt x="39" y="168"/>
                      </a:lnTo>
                      <a:lnTo>
                        <a:pt x="40" y="164"/>
                      </a:lnTo>
                      <a:lnTo>
                        <a:pt x="40" y="160"/>
                      </a:lnTo>
                      <a:lnTo>
                        <a:pt x="39" y="157"/>
                      </a:lnTo>
                      <a:lnTo>
                        <a:pt x="38" y="155"/>
                      </a:lnTo>
                      <a:lnTo>
                        <a:pt x="34" y="152"/>
                      </a:lnTo>
                      <a:lnTo>
                        <a:pt x="30" y="150"/>
                      </a:lnTo>
                      <a:lnTo>
                        <a:pt x="30" y="150"/>
                      </a:lnTo>
                      <a:lnTo>
                        <a:pt x="28" y="148"/>
                      </a:lnTo>
                      <a:lnTo>
                        <a:pt x="27" y="143"/>
                      </a:lnTo>
                      <a:lnTo>
                        <a:pt x="27" y="135"/>
                      </a:lnTo>
                      <a:lnTo>
                        <a:pt x="28" y="125"/>
                      </a:lnTo>
                      <a:lnTo>
                        <a:pt x="30" y="117"/>
                      </a:lnTo>
                      <a:lnTo>
                        <a:pt x="30" y="117"/>
                      </a:lnTo>
                      <a:lnTo>
                        <a:pt x="32" y="114"/>
                      </a:lnTo>
                      <a:lnTo>
                        <a:pt x="32" y="111"/>
                      </a:lnTo>
                      <a:lnTo>
                        <a:pt x="30" y="109"/>
                      </a:lnTo>
                      <a:lnTo>
                        <a:pt x="28" y="107"/>
                      </a:lnTo>
                      <a:lnTo>
                        <a:pt x="28" y="107"/>
                      </a:lnTo>
                      <a:lnTo>
                        <a:pt x="26" y="102"/>
                      </a:lnTo>
                      <a:lnTo>
                        <a:pt x="25" y="99"/>
                      </a:lnTo>
                      <a:lnTo>
                        <a:pt x="25" y="89"/>
                      </a:lnTo>
                      <a:lnTo>
                        <a:pt x="25" y="89"/>
                      </a:lnTo>
                      <a:lnTo>
                        <a:pt x="24" y="83"/>
                      </a:lnTo>
                      <a:lnTo>
                        <a:pt x="23" y="77"/>
                      </a:lnTo>
                      <a:lnTo>
                        <a:pt x="20" y="73"/>
                      </a:lnTo>
                      <a:lnTo>
                        <a:pt x="18" y="71"/>
                      </a:lnTo>
                      <a:lnTo>
                        <a:pt x="16" y="69"/>
                      </a:lnTo>
                      <a:lnTo>
                        <a:pt x="13" y="68"/>
                      </a:lnTo>
                      <a:lnTo>
                        <a:pt x="13" y="68"/>
                      </a:lnTo>
                      <a:lnTo>
                        <a:pt x="6" y="67"/>
                      </a:lnTo>
                      <a:lnTo>
                        <a:pt x="3" y="64"/>
                      </a:lnTo>
                      <a:lnTo>
                        <a:pt x="1" y="60"/>
                      </a:lnTo>
                      <a:lnTo>
                        <a:pt x="0" y="54"/>
                      </a:lnTo>
                      <a:lnTo>
                        <a:pt x="0" y="54"/>
                      </a:lnTo>
                      <a:lnTo>
                        <a:pt x="0" y="49"/>
                      </a:lnTo>
                      <a:lnTo>
                        <a:pt x="0" y="44"/>
                      </a:lnTo>
                      <a:lnTo>
                        <a:pt x="1" y="42"/>
                      </a:lnTo>
                      <a:lnTo>
                        <a:pt x="3" y="42"/>
                      </a:lnTo>
                      <a:lnTo>
                        <a:pt x="10" y="41"/>
                      </a:lnTo>
                      <a:lnTo>
                        <a:pt x="10" y="41"/>
                      </a:lnTo>
                      <a:lnTo>
                        <a:pt x="28" y="41"/>
                      </a:lnTo>
                      <a:lnTo>
                        <a:pt x="37" y="41"/>
                      </a:lnTo>
                      <a:lnTo>
                        <a:pt x="37" y="4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44" name="Freeform 172">
                  <a:extLst>
                    <a:ext uri="{FF2B5EF4-FFF2-40B4-BE49-F238E27FC236}">
                      <a16:creationId xmlns:a16="http://schemas.microsoft.com/office/drawing/2014/main" id="{981F1D8C-8568-403C-9742-0A2AE26B28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61" y="4025"/>
                  <a:ext cx="11" cy="10"/>
                </a:xfrm>
                <a:custGeom>
                  <a:avLst/>
                  <a:gdLst>
                    <a:gd name="T0" fmla="*/ 0 w 11"/>
                    <a:gd name="T1" fmla="*/ 0 h 10"/>
                    <a:gd name="T2" fmla="*/ 4 w 11"/>
                    <a:gd name="T3" fmla="*/ 8 h 10"/>
                    <a:gd name="T4" fmla="*/ 4 w 11"/>
                    <a:gd name="T5" fmla="*/ 8 h 10"/>
                    <a:gd name="T6" fmla="*/ 5 w 11"/>
                    <a:gd name="T7" fmla="*/ 10 h 10"/>
                    <a:gd name="T8" fmla="*/ 6 w 11"/>
                    <a:gd name="T9" fmla="*/ 10 h 10"/>
                    <a:gd name="T10" fmla="*/ 8 w 11"/>
                    <a:gd name="T11" fmla="*/ 10 h 10"/>
                    <a:gd name="T12" fmla="*/ 8 w 11"/>
                    <a:gd name="T13" fmla="*/ 10 h 10"/>
                    <a:gd name="T14" fmla="*/ 10 w 11"/>
                    <a:gd name="T15" fmla="*/ 8 h 10"/>
                    <a:gd name="T16" fmla="*/ 11 w 11"/>
                    <a:gd name="T17" fmla="*/ 6 h 10"/>
                    <a:gd name="T18" fmla="*/ 11 w 11"/>
                    <a:gd name="T19" fmla="*/ 5 h 10"/>
                    <a:gd name="T20" fmla="*/ 9 w 11"/>
                    <a:gd name="T21" fmla="*/ 3 h 10"/>
                    <a:gd name="T22" fmla="*/ 9 w 11"/>
                    <a:gd name="T23" fmla="*/ 3 h 10"/>
                    <a:gd name="T24" fmla="*/ 2 w 11"/>
                    <a:gd name="T25" fmla="*/ 1 h 10"/>
                    <a:gd name="T26" fmla="*/ 0 w 11"/>
                    <a:gd name="T27" fmla="*/ 0 h 10"/>
                    <a:gd name="T28" fmla="*/ 0 w 11"/>
                    <a:gd name="T2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" h="10">
                      <a:moveTo>
                        <a:pt x="0" y="0"/>
                      </a:moveTo>
                      <a:lnTo>
                        <a:pt x="4" y="8"/>
                      </a:lnTo>
                      <a:lnTo>
                        <a:pt x="4" y="8"/>
                      </a:lnTo>
                      <a:lnTo>
                        <a:pt x="5" y="10"/>
                      </a:lnTo>
                      <a:lnTo>
                        <a:pt x="6" y="10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10" y="8"/>
                      </a:lnTo>
                      <a:lnTo>
                        <a:pt x="11" y="6"/>
                      </a:lnTo>
                      <a:lnTo>
                        <a:pt x="11" y="5"/>
                      </a:lnTo>
                      <a:lnTo>
                        <a:pt x="9" y="3"/>
                      </a:lnTo>
                      <a:lnTo>
                        <a:pt x="9" y="3"/>
                      </a:lnTo>
                      <a:lnTo>
                        <a:pt x="2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45" name="Freeform 173">
                  <a:extLst>
                    <a:ext uri="{FF2B5EF4-FFF2-40B4-BE49-F238E27FC236}">
                      <a16:creationId xmlns:a16="http://schemas.microsoft.com/office/drawing/2014/main" id="{9824F730-6EA7-40DF-AC19-CFD45AAA35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39" y="4056"/>
                  <a:ext cx="285" cy="192"/>
                </a:xfrm>
                <a:custGeom>
                  <a:avLst/>
                  <a:gdLst>
                    <a:gd name="T0" fmla="*/ 259 w 285"/>
                    <a:gd name="T1" fmla="*/ 17 h 192"/>
                    <a:gd name="T2" fmla="*/ 267 w 285"/>
                    <a:gd name="T3" fmla="*/ 8 h 192"/>
                    <a:gd name="T4" fmla="*/ 280 w 285"/>
                    <a:gd name="T5" fmla="*/ 0 h 192"/>
                    <a:gd name="T6" fmla="*/ 285 w 285"/>
                    <a:gd name="T7" fmla="*/ 3 h 192"/>
                    <a:gd name="T8" fmla="*/ 281 w 285"/>
                    <a:gd name="T9" fmla="*/ 17 h 192"/>
                    <a:gd name="T10" fmla="*/ 272 w 285"/>
                    <a:gd name="T11" fmla="*/ 32 h 192"/>
                    <a:gd name="T12" fmla="*/ 256 w 285"/>
                    <a:gd name="T13" fmla="*/ 52 h 192"/>
                    <a:gd name="T14" fmla="*/ 246 w 285"/>
                    <a:gd name="T15" fmla="*/ 80 h 192"/>
                    <a:gd name="T16" fmla="*/ 247 w 285"/>
                    <a:gd name="T17" fmla="*/ 93 h 192"/>
                    <a:gd name="T18" fmla="*/ 258 w 285"/>
                    <a:gd name="T19" fmla="*/ 112 h 192"/>
                    <a:gd name="T20" fmla="*/ 271 w 285"/>
                    <a:gd name="T21" fmla="*/ 143 h 192"/>
                    <a:gd name="T22" fmla="*/ 270 w 285"/>
                    <a:gd name="T23" fmla="*/ 153 h 192"/>
                    <a:gd name="T24" fmla="*/ 260 w 285"/>
                    <a:gd name="T25" fmla="*/ 165 h 192"/>
                    <a:gd name="T26" fmla="*/ 258 w 285"/>
                    <a:gd name="T27" fmla="*/ 176 h 192"/>
                    <a:gd name="T28" fmla="*/ 257 w 285"/>
                    <a:gd name="T29" fmla="*/ 188 h 192"/>
                    <a:gd name="T30" fmla="*/ 251 w 285"/>
                    <a:gd name="T31" fmla="*/ 192 h 192"/>
                    <a:gd name="T32" fmla="*/ 247 w 285"/>
                    <a:gd name="T33" fmla="*/ 190 h 192"/>
                    <a:gd name="T34" fmla="*/ 232 w 285"/>
                    <a:gd name="T35" fmla="*/ 183 h 192"/>
                    <a:gd name="T36" fmla="*/ 216 w 285"/>
                    <a:gd name="T37" fmla="*/ 184 h 192"/>
                    <a:gd name="T38" fmla="*/ 205 w 285"/>
                    <a:gd name="T39" fmla="*/ 182 h 192"/>
                    <a:gd name="T40" fmla="*/ 197 w 285"/>
                    <a:gd name="T41" fmla="*/ 174 h 192"/>
                    <a:gd name="T42" fmla="*/ 177 w 285"/>
                    <a:gd name="T43" fmla="*/ 151 h 192"/>
                    <a:gd name="T44" fmla="*/ 162 w 285"/>
                    <a:gd name="T45" fmla="*/ 147 h 192"/>
                    <a:gd name="T46" fmla="*/ 144 w 285"/>
                    <a:gd name="T47" fmla="*/ 148 h 192"/>
                    <a:gd name="T48" fmla="*/ 132 w 285"/>
                    <a:gd name="T49" fmla="*/ 146 h 192"/>
                    <a:gd name="T50" fmla="*/ 115 w 285"/>
                    <a:gd name="T51" fmla="*/ 133 h 192"/>
                    <a:gd name="T52" fmla="*/ 102 w 285"/>
                    <a:gd name="T53" fmla="*/ 129 h 192"/>
                    <a:gd name="T54" fmla="*/ 80 w 285"/>
                    <a:gd name="T55" fmla="*/ 117 h 192"/>
                    <a:gd name="T56" fmla="*/ 62 w 285"/>
                    <a:gd name="T57" fmla="*/ 104 h 192"/>
                    <a:gd name="T58" fmla="*/ 35 w 285"/>
                    <a:gd name="T59" fmla="*/ 96 h 192"/>
                    <a:gd name="T60" fmla="*/ 27 w 285"/>
                    <a:gd name="T61" fmla="*/ 92 h 192"/>
                    <a:gd name="T62" fmla="*/ 20 w 285"/>
                    <a:gd name="T63" fmla="*/ 90 h 192"/>
                    <a:gd name="T64" fmla="*/ 7 w 285"/>
                    <a:gd name="T65" fmla="*/ 83 h 192"/>
                    <a:gd name="T66" fmla="*/ 1 w 285"/>
                    <a:gd name="T67" fmla="*/ 73 h 192"/>
                    <a:gd name="T68" fmla="*/ 0 w 285"/>
                    <a:gd name="T69" fmla="*/ 64 h 192"/>
                    <a:gd name="T70" fmla="*/ 5 w 285"/>
                    <a:gd name="T71" fmla="*/ 48 h 192"/>
                    <a:gd name="T72" fmla="*/ 17 w 285"/>
                    <a:gd name="T73" fmla="*/ 35 h 192"/>
                    <a:gd name="T74" fmla="*/ 29 w 285"/>
                    <a:gd name="T75" fmla="*/ 36 h 192"/>
                    <a:gd name="T76" fmla="*/ 45 w 285"/>
                    <a:gd name="T77" fmla="*/ 41 h 192"/>
                    <a:gd name="T78" fmla="*/ 54 w 285"/>
                    <a:gd name="T79" fmla="*/ 39 h 192"/>
                    <a:gd name="T80" fmla="*/ 58 w 285"/>
                    <a:gd name="T81" fmla="*/ 34 h 192"/>
                    <a:gd name="T82" fmla="*/ 69 w 285"/>
                    <a:gd name="T83" fmla="*/ 30 h 192"/>
                    <a:gd name="T84" fmla="*/ 95 w 285"/>
                    <a:gd name="T85" fmla="*/ 39 h 192"/>
                    <a:gd name="T86" fmla="*/ 114 w 285"/>
                    <a:gd name="T87" fmla="*/ 48 h 192"/>
                    <a:gd name="T88" fmla="*/ 126 w 285"/>
                    <a:gd name="T89" fmla="*/ 49 h 192"/>
                    <a:gd name="T90" fmla="*/ 143 w 285"/>
                    <a:gd name="T91" fmla="*/ 43 h 192"/>
                    <a:gd name="T92" fmla="*/ 188 w 285"/>
                    <a:gd name="T93" fmla="*/ 36 h 192"/>
                    <a:gd name="T94" fmla="*/ 208 w 285"/>
                    <a:gd name="T95" fmla="*/ 33 h 192"/>
                    <a:gd name="T96" fmla="*/ 218 w 285"/>
                    <a:gd name="T97" fmla="*/ 23 h 192"/>
                    <a:gd name="T98" fmla="*/ 223 w 285"/>
                    <a:gd name="T99" fmla="*/ 17 h 192"/>
                    <a:gd name="T100" fmla="*/ 231 w 285"/>
                    <a:gd name="T101" fmla="*/ 13 h 192"/>
                    <a:gd name="T102" fmla="*/ 238 w 285"/>
                    <a:gd name="T103" fmla="*/ 17 h 192"/>
                    <a:gd name="T104" fmla="*/ 247 w 285"/>
                    <a:gd name="T105" fmla="*/ 21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85" h="192">
                      <a:moveTo>
                        <a:pt x="251" y="22"/>
                      </a:moveTo>
                      <a:lnTo>
                        <a:pt x="251" y="22"/>
                      </a:lnTo>
                      <a:lnTo>
                        <a:pt x="259" y="17"/>
                      </a:lnTo>
                      <a:lnTo>
                        <a:pt x="264" y="12"/>
                      </a:lnTo>
                      <a:lnTo>
                        <a:pt x="267" y="8"/>
                      </a:lnTo>
                      <a:lnTo>
                        <a:pt x="267" y="8"/>
                      </a:lnTo>
                      <a:lnTo>
                        <a:pt x="272" y="4"/>
                      </a:lnTo>
                      <a:lnTo>
                        <a:pt x="277" y="1"/>
                      </a:lnTo>
                      <a:lnTo>
                        <a:pt x="280" y="0"/>
                      </a:lnTo>
                      <a:lnTo>
                        <a:pt x="283" y="0"/>
                      </a:lnTo>
                      <a:lnTo>
                        <a:pt x="284" y="1"/>
                      </a:lnTo>
                      <a:lnTo>
                        <a:pt x="285" y="3"/>
                      </a:lnTo>
                      <a:lnTo>
                        <a:pt x="285" y="3"/>
                      </a:lnTo>
                      <a:lnTo>
                        <a:pt x="284" y="10"/>
                      </a:lnTo>
                      <a:lnTo>
                        <a:pt x="281" y="17"/>
                      </a:lnTo>
                      <a:lnTo>
                        <a:pt x="278" y="24"/>
                      </a:lnTo>
                      <a:lnTo>
                        <a:pt x="272" y="32"/>
                      </a:lnTo>
                      <a:lnTo>
                        <a:pt x="272" y="32"/>
                      </a:lnTo>
                      <a:lnTo>
                        <a:pt x="266" y="37"/>
                      </a:lnTo>
                      <a:lnTo>
                        <a:pt x="261" y="44"/>
                      </a:lnTo>
                      <a:lnTo>
                        <a:pt x="256" y="52"/>
                      </a:lnTo>
                      <a:lnTo>
                        <a:pt x="251" y="62"/>
                      </a:lnTo>
                      <a:lnTo>
                        <a:pt x="248" y="70"/>
                      </a:lnTo>
                      <a:lnTo>
                        <a:pt x="246" y="80"/>
                      </a:lnTo>
                      <a:lnTo>
                        <a:pt x="245" y="84"/>
                      </a:lnTo>
                      <a:lnTo>
                        <a:pt x="246" y="89"/>
                      </a:lnTo>
                      <a:lnTo>
                        <a:pt x="247" y="93"/>
                      </a:lnTo>
                      <a:lnTo>
                        <a:pt x="248" y="97"/>
                      </a:lnTo>
                      <a:lnTo>
                        <a:pt x="248" y="97"/>
                      </a:lnTo>
                      <a:lnTo>
                        <a:pt x="258" y="112"/>
                      </a:lnTo>
                      <a:lnTo>
                        <a:pt x="266" y="127"/>
                      </a:lnTo>
                      <a:lnTo>
                        <a:pt x="270" y="135"/>
                      </a:lnTo>
                      <a:lnTo>
                        <a:pt x="271" y="143"/>
                      </a:lnTo>
                      <a:lnTo>
                        <a:pt x="272" y="148"/>
                      </a:lnTo>
                      <a:lnTo>
                        <a:pt x="270" y="153"/>
                      </a:lnTo>
                      <a:lnTo>
                        <a:pt x="270" y="153"/>
                      </a:lnTo>
                      <a:lnTo>
                        <a:pt x="265" y="160"/>
                      </a:lnTo>
                      <a:lnTo>
                        <a:pt x="261" y="164"/>
                      </a:lnTo>
                      <a:lnTo>
                        <a:pt x="260" y="165"/>
                      </a:lnTo>
                      <a:lnTo>
                        <a:pt x="259" y="168"/>
                      </a:lnTo>
                      <a:lnTo>
                        <a:pt x="258" y="172"/>
                      </a:lnTo>
                      <a:lnTo>
                        <a:pt x="258" y="176"/>
                      </a:lnTo>
                      <a:lnTo>
                        <a:pt x="258" y="176"/>
                      </a:lnTo>
                      <a:lnTo>
                        <a:pt x="258" y="184"/>
                      </a:lnTo>
                      <a:lnTo>
                        <a:pt x="257" y="188"/>
                      </a:lnTo>
                      <a:lnTo>
                        <a:pt x="256" y="190"/>
                      </a:lnTo>
                      <a:lnTo>
                        <a:pt x="254" y="191"/>
                      </a:lnTo>
                      <a:lnTo>
                        <a:pt x="251" y="192"/>
                      </a:lnTo>
                      <a:lnTo>
                        <a:pt x="249" y="191"/>
                      </a:lnTo>
                      <a:lnTo>
                        <a:pt x="247" y="190"/>
                      </a:lnTo>
                      <a:lnTo>
                        <a:pt x="247" y="190"/>
                      </a:lnTo>
                      <a:lnTo>
                        <a:pt x="243" y="188"/>
                      </a:lnTo>
                      <a:lnTo>
                        <a:pt x="237" y="186"/>
                      </a:lnTo>
                      <a:lnTo>
                        <a:pt x="232" y="183"/>
                      </a:lnTo>
                      <a:lnTo>
                        <a:pt x="223" y="183"/>
                      </a:lnTo>
                      <a:lnTo>
                        <a:pt x="223" y="183"/>
                      </a:lnTo>
                      <a:lnTo>
                        <a:pt x="216" y="184"/>
                      </a:lnTo>
                      <a:lnTo>
                        <a:pt x="210" y="184"/>
                      </a:lnTo>
                      <a:lnTo>
                        <a:pt x="208" y="184"/>
                      </a:lnTo>
                      <a:lnTo>
                        <a:pt x="205" y="182"/>
                      </a:lnTo>
                      <a:lnTo>
                        <a:pt x="201" y="179"/>
                      </a:lnTo>
                      <a:lnTo>
                        <a:pt x="197" y="174"/>
                      </a:lnTo>
                      <a:lnTo>
                        <a:pt x="197" y="174"/>
                      </a:lnTo>
                      <a:lnTo>
                        <a:pt x="188" y="163"/>
                      </a:lnTo>
                      <a:lnTo>
                        <a:pt x="181" y="154"/>
                      </a:lnTo>
                      <a:lnTo>
                        <a:pt x="177" y="151"/>
                      </a:lnTo>
                      <a:lnTo>
                        <a:pt x="173" y="149"/>
                      </a:lnTo>
                      <a:lnTo>
                        <a:pt x="169" y="147"/>
                      </a:lnTo>
                      <a:lnTo>
                        <a:pt x="162" y="147"/>
                      </a:lnTo>
                      <a:lnTo>
                        <a:pt x="162" y="147"/>
                      </a:lnTo>
                      <a:lnTo>
                        <a:pt x="151" y="147"/>
                      </a:lnTo>
                      <a:lnTo>
                        <a:pt x="144" y="148"/>
                      </a:lnTo>
                      <a:lnTo>
                        <a:pt x="140" y="148"/>
                      </a:lnTo>
                      <a:lnTo>
                        <a:pt x="136" y="147"/>
                      </a:lnTo>
                      <a:lnTo>
                        <a:pt x="132" y="146"/>
                      </a:lnTo>
                      <a:lnTo>
                        <a:pt x="128" y="143"/>
                      </a:lnTo>
                      <a:lnTo>
                        <a:pt x="128" y="143"/>
                      </a:lnTo>
                      <a:lnTo>
                        <a:pt x="115" y="133"/>
                      </a:lnTo>
                      <a:lnTo>
                        <a:pt x="109" y="131"/>
                      </a:lnTo>
                      <a:lnTo>
                        <a:pt x="102" y="129"/>
                      </a:lnTo>
                      <a:lnTo>
                        <a:pt x="102" y="129"/>
                      </a:lnTo>
                      <a:lnTo>
                        <a:pt x="93" y="126"/>
                      </a:lnTo>
                      <a:lnTo>
                        <a:pt x="87" y="122"/>
                      </a:lnTo>
                      <a:lnTo>
                        <a:pt x="80" y="117"/>
                      </a:lnTo>
                      <a:lnTo>
                        <a:pt x="71" y="110"/>
                      </a:lnTo>
                      <a:lnTo>
                        <a:pt x="71" y="110"/>
                      </a:lnTo>
                      <a:lnTo>
                        <a:pt x="62" y="104"/>
                      </a:lnTo>
                      <a:lnTo>
                        <a:pt x="54" y="101"/>
                      </a:lnTo>
                      <a:lnTo>
                        <a:pt x="46" y="98"/>
                      </a:lnTo>
                      <a:lnTo>
                        <a:pt x="35" y="96"/>
                      </a:lnTo>
                      <a:lnTo>
                        <a:pt x="35" y="96"/>
                      </a:lnTo>
                      <a:lnTo>
                        <a:pt x="29" y="94"/>
                      </a:lnTo>
                      <a:lnTo>
                        <a:pt x="27" y="92"/>
                      </a:lnTo>
                      <a:lnTo>
                        <a:pt x="26" y="91"/>
                      </a:lnTo>
                      <a:lnTo>
                        <a:pt x="20" y="90"/>
                      </a:lnTo>
                      <a:lnTo>
                        <a:pt x="20" y="90"/>
                      </a:lnTo>
                      <a:lnTo>
                        <a:pt x="16" y="89"/>
                      </a:lnTo>
                      <a:lnTo>
                        <a:pt x="12" y="87"/>
                      </a:lnTo>
                      <a:lnTo>
                        <a:pt x="7" y="83"/>
                      </a:lnTo>
                      <a:lnTo>
                        <a:pt x="5" y="80"/>
                      </a:lnTo>
                      <a:lnTo>
                        <a:pt x="2" y="77"/>
                      </a:lnTo>
                      <a:lnTo>
                        <a:pt x="1" y="73"/>
                      </a:lnTo>
                      <a:lnTo>
                        <a:pt x="0" y="68"/>
                      </a:lnTo>
                      <a:lnTo>
                        <a:pt x="0" y="64"/>
                      </a:lnTo>
                      <a:lnTo>
                        <a:pt x="0" y="64"/>
                      </a:lnTo>
                      <a:lnTo>
                        <a:pt x="1" y="60"/>
                      </a:lnTo>
                      <a:lnTo>
                        <a:pt x="2" y="53"/>
                      </a:lnTo>
                      <a:lnTo>
                        <a:pt x="5" y="48"/>
                      </a:lnTo>
                      <a:lnTo>
                        <a:pt x="8" y="43"/>
                      </a:lnTo>
                      <a:lnTo>
                        <a:pt x="13" y="38"/>
                      </a:lnTo>
                      <a:lnTo>
                        <a:pt x="17" y="35"/>
                      </a:lnTo>
                      <a:lnTo>
                        <a:pt x="23" y="34"/>
                      </a:lnTo>
                      <a:lnTo>
                        <a:pt x="26" y="35"/>
                      </a:lnTo>
                      <a:lnTo>
                        <a:pt x="29" y="36"/>
                      </a:lnTo>
                      <a:lnTo>
                        <a:pt x="29" y="36"/>
                      </a:lnTo>
                      <a:lnTo>
                        <a:pt x="41" y="40"/>
                      </a:lnTo>
                      <a:lnTo>
                        <a:pt x="45" y="41"/>
                      </a:lnTo>
                      <a:lnTo>
                        <a:pt x="48" y="43"/>
                      </a:lnTo>
                      <a:lnTo>
                        <a:pt x="51" y="41"/>
                      </a:lnTo>
                      <a:lnTo>
                        <a:pt x="54" y="39"/>
                      </a:lnTo>
                      <a:lnTo>
                        <a:pt x="56" y="37"/>
                      </a:lnTo>
                      <a:lnTo>
                        <a:pt x="58" y="34"/>
                      </a:lnTo>
                      <a:lnTo>
                        <a:pt x="58" y="34"/>
                      </a:lnTo>
                      <a:lnTo>
                        <a:pt x="61" y="31"/>
                      </a:lnTo>
                      <a:lnTo>
                        <a:pt x="64" y="30"/>
                      </a:lnTo>
                      <a:lnTo>
                        <a:pt x="69" y="30"/>
                      </a:lnTo>
                      <a:lnTo>
                        <a:pt x="74" y="30"/>
                      </a:lnTo>
                      <a:lnTo>
                        <a:pt x="85" y="34"/>
                      </a:lnTo>
                      <a:lnTo>
                        <a:pt x="95" y="39"/>
                      </a:lnTo>
                      <a:lnTo>
                        <a:pt x="95" y="39"/>
                      </a:lnTo>
                      <a:lnTo>
                        <a:pt x="105" y="44"/>
                      </a:lnTo>
                      <a:lnTo>
                        <a:pt x="114" y="48"/>
                      </a:lnTo>
                      <a:lnTo>
                        <a:pt x="117" y="49"/>
                      </a:lnTo>
                      <a:lnTo>
                        <a:pt x="121" y="49"/>
                      </a:lnTo>
                      <a:lnTo>
                        <a:pt x="126" y="49"/>
                      </a:lnTo>
                      <a:lnTo>
                        <a:pt x="131" y="47"/>
                      </a:lnTo>
                      <a:lnTo>
                        <a:pt x="131" y="47"/>
                      </a:lnTo>
                      <a:lnTo>
                        <a:pt x="143" y="43"/>
                      </a:lnTo>
                      <a:lnTo>
                        <a:pt x="157" y="39"/>
                      </a:lnTo>
                      <a:lnTo>
                        <a:pt x="173" y="37"/>
                      </a:lnTo>
                      <a:lnTo>
                        <a:pt x="188" y="36"/>
                      </a:lnTo>
                      <a:lnTo>
                        <a:pt x="188" y="36"/>
                      </a:lnTo>
                      <a:lnTo>
                        <a:pt x="200" y="35"/>
                      </a:lnTo>
                      <a:lnTo>
                        <a:pt x="208" y="33"/>
                      </a:lnTo>
                      <a:lnTo>
                        <a:pt x="212" y="32"/>
                      </a:lnTo>
                      <a:lnTo>
                        <a:pt x="214" y="29"/>
                      </a:lnTo>
                      <a:lnTo>
                        <a:pt x="218" y="23"/>
                      </a:lnTo>
                      <a:lnTo>
                        <a:pt x="218" y="23"/>
                      </a:lnTo>
                      <a:lnTo>
                        <a:pt x="220" y="20"/>
                      </a:lnTo>
                      <a:lnTo>
                        <a:pt x="223" y="17"/>
                      </a:lnTo>
                      <a:lnTo>
                        <a:pt x="226" y="16"/>
                      </a:lnTo>
                      <a:lnTo>
                        <a:pt x="229" y="15"/>
                      </a:lnTo>
                      <a:lnTo>
                        <a:pt x="231" y="13"/>
                      </a:lnTo>
                      <a:lnTo>
                        <a:pt x="234" y="13"/>
                      </a:lnTo>
                      <a:lnTo>
                        <a:pt x="236" y="15"/>
                      </a:lnTo>
                      <a:lnTo>
                        <a:pt x="238" y="17"/>
                      </a:lnTo>
                      <a:lnTo>
                        <a:pt x="238" y="17"/>
                      </a:lnTo>
                      <a:lnTo>
                        <a:pt x="242" y="20"/>
                      </a:lnTo>
                      <a:lnTo>
                        <a:pt x="247" y="21"/>
                      </a:lnTo>
                      <a:lnTo>
                        <a:pt x="251" y="22"/>
                      </a:lnTo>
                      <a:lnTo>
                        <a:pt x="251" y="2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46" name="Freeform 174">
                  <a:extLst>
                    <a:ext uri="{FF2B5EF4-FFF2-40B4-BE49-F238E27FC236}">
                      <a16:creationId xmlns:a16="http://schemas.microsoft.com/office/drawing/2014/main" id="{53FDEDBA-0624-453A-82C4-92C9B18CC6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44" y="3788"/>
                  <a:ext cx="3" cy="9"/>
                </a:xfrm>
                <a:custGeom>
                  <a:avLst/>
                  <a:gdLst>
                    <a:gd name="T0" fmla="*/ 0 w 3"/>
                    <a:gd name="T1" fmla="*/ 1 h 9"/>
                    <a:gd name="T2" fmla="*/ 0 w 3"/>
                    <a:gd name="T3" fmla="*/ 1 h 9"/>
                    <a:gd name="T4" fmla="*/ 0 w 3"/>
                    <a:gd name="T5" fmla="*/ 6 h 9"/>
                    <a:gd name="T6" fmla="*/ 0 w 3"/>
                    <a:gd name="T7" fmla="*/ 8 h 9"/>
                    <a:gd name="T8" fmla="*/ 0 w 3"/>
                    <a:gd name="T9" fmla="*/ 9 h 9"/>
                    <a:gd name="T10" fmla="*/ 1 w 3"/>
                    <a:gd name="T11" fmla="*/ 8 h 9"/>
                    <a:gd name="T12" fmla="*/ 1 w 3"/>
                    <a:gd name="T13" fmla="*/ 8 h 9"/>
                    <a:gd name="T14" fmla="*/ 2 w 3"/>
                    <a:gd name="T15" fmla="*/ 7 h 9"/>
                    <a:gd name="T16" fmla="*/ 3 w 3"/>
                    <a:gd name="T17" fmla="*/ 6 h 9"/>
                    <a:gd name="T18" fmla="*/ 3 w 3"/>
                    <a:gd name="T19" fmla="*/ 2 h 9"/>
                    <a:gd name="T20" fmla="*/ 3 w 3"/>
                    <a:gd name="T21" fmla="*/ 2 h 9"/>
                    <a:gd name="T22" fmla="*/ 3 w 3"/>
                    <a:gd name="T23" fmla="*/ 0 h 9"/>
                    <a:gd name="T24" fmla="*/ 2 w 3"/>
                    <a:gd name="T25" fmla="*/ 0 h 9"/>
                    <a:gd name="T26" fmla="*/ 0 w 3"/>
                    <a:gd name="T27" fmla="*/ 1 h 9"/>
                    <a:gd name="T28" fmla="*/ 0 w 3"/>
                    <a:gd name="T2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" h="9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0" y="9"/>
                      </a:lnTo>
                      <a:lnTo>
                        <a:pt x="1" y="8"/>
                      </a:lnTo>
                      <a:lnTo>
                        <a:pt x="1" y="8"/>
                      </a:lnTo>
                      <a:lnTo>
                        <a:pt x="2" y="7"/>
                      </a:lnTo>
                      <a:lnTo>
                        <a:pt x="3" y="6"/>
                      </a:lnTo>
                      <a:lnTo>
                        <a:pt x="3" y="2"/>
                      </a:lnTo>
                      <a:lnTo>
                        <a:pt x="3" y="2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47" name="Freeform 175">
                  <a:extLst>
                    <a:ext uri="{FF2B5EF4-FFF2-40B4-BE49-F238E27FC236}">
                      <a16:creationId xmlns:a16="http://schemas.microsoft.com/office/drawing/2014/main" id="{D6DF42F1-A931-46F0-B2C9-0BA153F780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67" y="2777"/>
                  <a:ext cx="586" cy="307"/>
                </a:xfrm>
                <a:custGeom>
                  <a:avLst/>
                  <a:gdLst>
                    <a:gd name="T0" fmla="*/ 67 w 586"/>
                    <a:gd name="T1" fmla="*/ 243 h 307"/>
                    <a:gd name="T2" fmla="*/ 42 w 586"/>
                    <a:gd name="T3" fmla="*/ 254 h 307"/>
                    <a:gd name="T4" fmla="*/ 26 w 586"/>
                    <a:gd name="T5" fmla="*/ 252 h 307"/>
                    <a:gd name="T6" fmla="*/ 12 w 586"/>
                    <a:gd name="T7" fmla="*/ 242 h 307"/>
                    <a:gd name="T8" fmla="*/ 3 w 586"/>
                    <a:gd name="T9" fmla="*/ 232 h 307"/>
                    <a:gd name="T10" fmla="*/ 1 w 586"/>
                    <a:gd name="T11" fmla="*/ 207 h 307"/>
                    <a:gd name="T12" fmla="*/ 13 w 586"/>
                    <a:gd name="T13" fmla="*/ 187 h 307"/>
                    <a:gd name="T14" fmla="*/ 21 w 586"/>
                    <a:gd name="T15" fmla="*/ 188 h 307"/>
                    <a:gd name="T16" fmla="*/ 31 w 586"/>
                    <a:gd name="T17" fmla="*/ 207 h 307"/>
                    <a:gd name="T18" fmla="*/ 45 w 586"/>
                    <a:gd name="T19" fmla="*/ 219 h 307"/>
                    <a:gd name="T20" fmla="*/ 66 w 586"/>
                    <a:gd name="T21" fmla="*/ 197 h 307"/>
                    <a:gd name="T22" fmla="*/ 77 w 586"/>
                    <a:gd name="T23" fmla="*/ 185 h 307"/>
                    <a:gd name="T24" fmla="*/ 117 w 586"/>
                    <a:gd name="T25" fmla="*/ 201 h 307"/>
                    <a:gd name="T26" fmla="*/ 170 w 586"/>
                    <a:gd name="T27" fmla="*/ 183 h 307"/>
                    <a:gd name="T28" fmla="*/ 200 w 586"/>
                    <a:gd name="T29" fmla="*/ 180 h 307"/>
                    <a:gd name="T30" fmla="*/ 220 w 586"/>
                    <a:gd name="T31" fmla="*/ 165 h 307"/>
                    <a:gd name="T32" fmla="*/ 256 w 586"/>
                    <a:gd name="T33" fmla="*/ 183 h 307"/>
                    <a:gd name="T34" fmla="*/ 274 w 586"/>
                    <a:gd name="T35" fmla="*/ 186 h 307"/>
                    <a:gd name="T36" fmla="*/ 278 w 586"/>
                    <a:gd name="T37" fmla="*/ 164 h 307"/>
                    <a:gd name="T38" fmla="*/ 269 w 586"/>
                    <a:gd name="T39" fmla="*/ 130 h 307"/>
                    <a:gd name="T40" fmla="*/ 251 w 586"/>
                    <a:gd name="T41" fmla="*/ 114 h 307"/>
                    <a:gd name="T42" fmla="*/ 279 w 586"/>
                    <a:gd name="T43" fmla="*/ 95 h 307"/>
                    <a:gd name="T44" fmla="*/ 305 w 586"/>
                    <a:gd name="T45" fmla="*/ 66 h 307"/>
                    <a:gd name="T46" fmla="*/ 319 w 586"/>
                    <a:gd name="T47" fmla="*/ 55 h 307"/>
                    <a:gd name="T48" fmla="*/ 334 w 586"/>
                    <a:gd name="T49" fmla="*/ 36 h 307"/>
                    <a:gd name="T50" fmla="*/ 344 w 586"/>
                    <a:gd name="T51" fmla="*/ 51 h 307"/>
                    <a:gd name="T52" fmla="*/ 370 w 586"/>
                    <a:gd name="T53" fmla="*/ 49 h 307"/>
                    <a:gd name="T54" fmla="*/ 398 w 586"/>
                    <a:gd name="T55" fmla="*/ 50 h 307"/>
                    <a:gd name="T56" fmla="*/ 412 w 586"/>
                    <a:gd name="T57" fmla="*/ 24 h 307"/>
                    <a:gd name="T58" fmla="*/ 422 w 586"/>
                    <a:gd name="T59" fmla="*/ 1 h 307"/>
                    <a:gd name="T60" fmla="*/ 459 w 586"/>
                    <a:gd name="T61" fmla="*/ 6 h 307"/>
                    <a:gd name="T62" fmla="*/ 488 w 586"/>
                    <a:gd name="T63" fmla="*/ 10 h 307"/>
                    <a:gd name="T64" fmla="*/ 508 w 586"/>
                    <a:gd name="T65" fmla="*/ 23 h 307"/>
                    <a:gd name="T66" fmla="*/ 535 w 586"/>
                    <a:gd name="T67" fmla="*/ 13 h 307"/>
                    <a:gd name="T68" fmla="*/ 559 w 586"/>
                    <a:gd name="T69" fmla="*/ 21 h 307"/>
                    <a:gd name="T70" fmla="*/ 561 w 586"/>
                    <a:gd name="T71" fmla="*/ 43 h 307"/>
                    <a:gd name="T72" fmla="*/ 579 w 586"/>
                    <a:gd name="T73" fmla="*/ 98 h 307"/>
                    <a:gd name="T74" fmla="*/ 582 w 586"/>
                    <a:gd name="T75" fmla="*/ 129 h 307"/>
                    <a:gd name="T76" fmla="*/ 565 w 586"/>
                    <a:gd name="T77" fmla="*/ 129 h 307"/>
                    <a:gd name="T78" fmla="*/ 542 w 586"/>
                    <a:gd name="T79" fmla="*/ 137 h 307"/>
                    <a:gd name="T80" fmla="*/ 558 w 586"/>
                    <a:gd name="T81" fmla="*/ 157 h 307"/>
                    <a:gd name="T82" fmla="*/ 548 w 586"/>
                    <a:gd name="T83" fmla="*/ 184 h 307"/>
                    <a:gd name="T84" fmla="*/ 546 w 586"/>
                    <a:gd name="T85" fmla="*/ 219 h 307"/>
                    <a:gd name="T86" fmla="*/ 524 w 586"/>
                    <a:gd name="T87" fmla="*/ 239 h 307"/>
                    <a:gd name="T88" fmla="*/ 514 w 586"/>
                    <a:gd name="T89" fmla="*/ 256 h 307"/>
                    <a:gd name="T90" fmla="*/ 491 w 586"/>
                    <a:gd name="T91" fmla="*/ 257 h 307"/>
                    <a:gd name="T92" fmla="*/ 445 w 586"/>
                    <a:gd name="T93" fmla="*/ 269 h 307"/>
                    <a:gd name="T94" fmla="*/ 414 w 586"/>
                    <a:gd name="T95" fmla="*/ 300 h 307"/>
                    <a:gd name="T96" fmla="*/ 383 w 586"/>
                    <a:gd name="T97" fmla="*/ 301 h 307"/>
                    <a:gd name="T98" fmla="*/ 320 w 586"/>
                    <a:gd name="T99" fmla="*/ 285 h 307"/>
                    <a:gd name="T100" fmla="*/ 276 w 586"/>
                    <a:gd name="T101" fmla="*/ 285 h 307"/>
                    <a:gd name="T102" fmla="*/ 235 w 586"/>
                    <a:gd name="T103" fmla="*/ 281 h 307"/>
                    <a:gd name="T104" fmla="*/ 212 w 586"/>
                    <a:gd name="T105" fmla="*/ 251 h 307"/>
                    <a:gd name="T106" fmla="*/ 200 w 586"/>
                    <a:gd name="T107" fmla="*/ 230 h 307"/>
                    <a:gd name="T108" fmla="*/ 140 w 586"/>
                    <a:gd name="T109" fmla="*/ 250 h 307"/>
                    <a:gd name="T110" fmla="*/ 110 w 586"/>
                    <a:gd name="T111" fmla="*/ 262 h 307"/>
                    <a:gd name="T112" fmla="*/ 98 w 586"/>
                    <a:gd name="T113" fmla="*/ 265 h 307"/>
                    <a:gd name="T114" fmla="*/ 71 w 586"/>
                    <a:gd name="T115" fmla="*/ 259 h 3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586" h="307">
                      <a:moveTo>
                        <a:pt x="71" y="259"/>
                      </a:moveTo>
                      <a:lnTo>
                        <a:pt x="71" y="259"/>
                      </a:lnTo>
                      <a:lnTo>
                        <a:pt x="71" y="257"/>
                      </a:lnTo>
                      <a:lnTo>
                        <a:pt x="72" y="251"/>
                      </a:lnTo>
                      <a:lnTo>
                        <a:pt x="71" y="247"/>
                      </a:lnTo>
                      <a:lnTo>
                        <a:pt x="70" y="245"/>
                      </a:lnTo>
                      <a:lnTo>
                        <a:pt x="67" y="243"/>
                      </a:lnTo>
                      <a:lnTo>
                        <a:pt x="65" y="243"/>
                      </a:lnTo>
                      <a:lnTo>
                        <a:pt x="65" y="243"/>
                      </a:lnTo>
                      <a:lnTo>
                        <a:pt x="58" y="243"/>
                      </a:lnTo>
                      <a:lnTo>
                        <a:pt x="51" y="246"/>
                      </a:lnTo>
                      <a:lnTo>
                        <a:pt x="46" y="250"/>
                      </a:lnTo>
                      <a:lnTo>
                        <a:pt x="42" y="254"/>
                      </a:lnTo>
                      <a:lnTo>
                        <a:pt x="42" y="254"/>
                      </a:lnTo>
                      <a:lnTo>
                        <a:pt x="40" y="256"/>
                      </a:lnTo>
                      <a:lnTo>
                        <a:pt x="37" y="257"/>
                      </a:lnTo>
                      <a:lnTo>
                        <a:pt x="35" y="257"/>
                      </a:lnTo>
                      <a:lnTo>
                        <a:pt x="33" y="257"/>
                      </a:lnTo>
                      <a:lnTo>
                        <a:pt x="29" y="255"/>
                      </a:lnTo>
                      <a:lnTo>
                        <a:pt x="26" y="252"/>
                      </a:lnTo>
                      <a:lnTo>
                        <a:pt x="26" y="252"/>
                      </a:lnTo>
                      <a:lnTo>
                        <a:pt x="22" y="251"/>
                      </a:lnTo>
                      <a:lnTo>
                        <a:pt x="19" y="251"/>
                      </a:lnTo>
                      <a:lnTo>
                        <a:pt x="16" y="250"/>
                      </a:lnTo>
                      <a:lnTo>
                        <a:pt x="15" y="249"/>
                      </a:lnTo>
                      <a:lnTo>
                        <a:pt x="14" y="246"/>
                      </a:lnTo>
                      <a:lnTo>
                        <a:pt x="14" y="246"/>
                      </a:lnTo>
                      <a:lnTo>
                        <a:pt x="12" y="242"/>
                      </a:lnTo>
                      <a:lnTo>
                        <a:pt x="9" y="240"/>
                      </a:lnTo>
                      <a:lnTo>
                        <a:pt x="6" y="239"/>
                      </a:lnTo>
                      <a:lnTo>
                        <a:pt x="3" y="239"/>
                      </a:lnTo>
                      <a:lnTo>
                        <a:pt x="3" y="239"/>
                      </a:lnTo>
                      <a:lnTo>
                        <a:pt x="0" y="239"/>
                      </a:lnTo>
                      <a:lnTo>
                        <a:pt x="0" y="237"/>
                      </a:lnTo>
                      <a:lnTo>
                        <a:pt x="3" y="232"/>
                      </a:lnTo>
                      <a:lnTo>
                        <a:pt x="3" y="232"/>
                      </a:lnTo>
                      <a:lnTo>
                        <a:pt x="4" y="229"/>
                      </a:lnTo>
                      <a:lnTo>
                        <a:pt x="4" y="224"/>
                      </a:lnTo>
                      <a:lnTo>
                        <a:pt x="4" y="217"/>
                      </a:lnTo>
                      <a:lnTo>
                        <a:pt x="3" y="212"/>
                      </a:lnTo>
                      <a:lnTo>
                        <a:pt x="3" y="212"/>
                      </a:lnTo>
                      <a:lnTo>
                        <a:pt x="1" y="207"/>
                      </a:lnTo>
                      <a:lnTo>
                        <a:pt x="0" y="201"/>
                      </a:lnTo>
                      <a:lnTo>
                        <a:pt x="0" y="197"/>
                      </a:lnTo>
                      <a:lnTo>
                        <a:pt x="1" y="195"/>
                      </a:lnTo>
                      <a:lnTo>
                        <a:pt x="2" y="194"/>
                      </a:lnTo>
                      <a:lnTo>
                        <a:pt x="2" y="194"/>
                      </a:lnTo>
                      <a:lnTo>
                        <a:pt x="10" y="189"/>
                      </a:lnTo>
                      <a:lnTo>
                        <a:pt x="13" y="187"/>
                      </a:lnTo>
                      <a:lnTo>
                        <a:pt x="15" y="184"/>
                      </a:lnTo>
                      <a:lnTo>
                        <a:pt x="15" y="184"/>
                      </a:lnTo>
                      <a:lnTo>
                        <a:pt x="16" y="182"/>
                      </a:lnTo>
                      <a:lnTo>
                        <a:pt x="18" y="181"/>
                      </a:lnTo>
                      <a:lnTo>
                        <a:pt x="20" y="183"/>
                      </a:lnTo>
                      <a:lnTo>
                        <a:pt x="21" y="188"/>
                      </a:lnTo>
                      <a:lnTo>
                        <a:pt x="21" y="188"/>
                      </a:lnTo>
                      <a:lnTo>
                        <a:pt x="22" y="195"/>
                      </a:lnTo>
                      <a:lnTo>
                        <a:pt x="23" y="200"/>
                      </a:lnTo>
                      <a:lnTo>
                        <a:pt x="24" y="203"/>
                      </a:lnTo>
                      <a:lnTo>
                        <a:pt x="27" y="204"/>
                      </a:lnTo>
                      <a:lnTo>
                        <a:pt x="29" y="207"/>
                      </a:lnTo>
                      <a:lnTo>
                        <a:pt x="31" y="207"/>
                      </a:lnTo>
                      <a:lnTo>
                        <a:pt x="31" y="207"/>
                      </a:lnTo>
                      <a:lnTo>
                        <a:pt x="36" y="208"/>
                      </a:lnTo>
                      <a:lnTo>
                        <a:pt x="40" y="209"/>
                      </a:lnTo>
                      <a:lnTo>
                        <a:pt x="41" y="211"/>
                      </a:lnTo>
                      <a:lnTo>
                        <a:pt x="41" y="214"/>
                      </a:lnTo>
                      <a:lnTo>
                        <a:pt x="41" y="214"/>
                      </a:lnTo>
                      <a:lnTo>
                        <a:pt x="42" y="217"/>
                      </a:lnTo>
                      <a:lnTo>
                        <a:pt x="45" y="219"/>
                      </a:lnTo>
                      <a:lnTo>
                        <a:pt x="48" y="219"/>
                      </a:lnTo>
                      <a:lnTo>
                        <a:pt x="49" y="219"/>
                      </a:lnTo>
                      <a:lnTo>
                        <a:pt x="51" y="218"/>
                      </a:lnTo>
                      <a:lnTo>
                        <a:pt x="51" y="218"/>
                      </a:lnTo>
                      <a:lnTo>
                        <a:pt x="60" y="208"/>
                      </a:lnTo>
                      <a:lnTo>
                        <a:pt x="64" y="201"/>
                      </a:lnTo>
                      <a:lnTo>
                        <a:pt x="66" y="197"/>
                      </a:lnTo>
                      <a:lnTo>
                        <a:pt x="66" y="194"/>
                      </a:lnTo>
                      <a:lnTo>
                        <a:pt x="66" y="194"/>
                      </a:lnTo>
                      <a:lnTo>
                        <a:pt x="66" y="192"/>
                      </a:lnTo>
                      <a:lnTo>
                        <a:pt x="67" y="189"/>
                      </a:lnTo>
                      <a:lnTo>
                        <a:pt x="70" y="187"/>
                      </a:lnTo>
                      <a:lnTo>
                        <a:pt x="72" y="186"/>
                      </a:lnTo>
                      <a:lnTo>
                        <a:pt x="77" y="185"/>
                      </a:lnTo>
                      <a:lnTo>
                        <a:pt x="80" y="186"/>
                      </a:lnTo>
                      <a:lnTo>
                        <a:pt x="83" y="187"/>
                      </a:lnTo>
                      <a:lnTo>
                        <a:pt x="83" y="187"/>
                      </a:lnTo>
                      <a:lnTo>
                        <a:pt x="89" y="192"/>
                      </a:lnTo>
                      <a:lnTo>
                        <a:pt x="100" y="197"/>
                      </a:lnTo>
                      <a:lnTo>
                        <a:pt x="112" y="200"/>
                      </a:lnTo>
                      <a:lnTo>
                        <a:pt x="117" y="201"/>
                      </a:lnTo>
                      <a:lnTo>
                        <a:pt x="122" y="202"/>
                      </a:lnTo>
                      <a:lnTo>
                        <a:pt x="122" y="202"/>
                      </a:lnTo>
                      <a:lnTo>
                        <a:pt x="127" y="201"/>
                      </a:lnTo>
                      <a:lnTo>
                        <a:pt x="133" y="200"/>
                      </a:lnTo>
                      <a:lnTo>
                        <a:pt x="146" y="195"/>
                      </a:lnTo>
                      <a:lnTo>
                        <a:pt x="160" y="189"/>
                      </a:lnTo>
                      <a:lnTo>
                        <a:pt x="170" y="183"/>
                      </a:lnTo>
                      <a:lnTo>
                        <a:pt x="170" y="183"/>
                      </a:lnTo>
                      <a:lnTo>
                        <a:pt x="173" y="182"/>
                      </a:lnTo>
                      <a:lnTo>
                        <a:pt x="177" y="180"/>
                      </a:lnTo>
                      <a:lnTo>
                        <a:pt x="184" y="180"/>
                      </a:lnTo>
                      <a:lnTo>
                        <a:pt x="196" y="180"/>
                      </a:lnTo>
                      <a:lnTo>
                        <a:pt x="196" y="180"/>
                      </a:lnTo>
                      <a:lnTo>
                        <a:pt x="200" y="180"/>
                      </a:lnTo>
                      <a:lnTo>
                        <a:pt x="201" y="178"/>
                      </a:lnTo>
                      <a:lnTo>
                        <a:pt x="203" y="172"/>
                      </a:lnTo>
                      <a:lnTo>
                        <a:pt x="206" y="168"/>
                      </a:lnTo>
                      <a:lnTo>
                        <a:pt x="208" y="166"/>
                      </a:lnTo>
                      <a:lnTo>
                        <a:pt x="210" y="166"/>
                      </a:lnTo>
                      <a:lnTo>
                        <a:pt x="210" y="166"/>
                      </a:lnTo>
                      <a:lnTo>
                        <a:pt x="220" y="165"/>
                      </a:lnTo>
                      <a:lnTo>
                        <a:pt x="233" y="166"/>
                      </a:lnTo>
                      <a:lnTo>
                        <a:pt x="238" y="167"/>
                      </a:lnTo>
                      <a:lnTo>
                        <a:pt x="245" y="169"/>
                      </a:lnTo>
                      <a:lnTo>
                        <a:pt x="249" y="171"/>
                      </a:lnTo>
                      <a:lnTo>
                        <a:pt x="251" y="175"/>
                      </a:lnTo>
                      <a:lnTo>
                        <a:pt x="251" y="175"/>
                      </a:lnTo>
                      <a:lnTo>
                        <a:pt x="256" y="183"/>
                      </a:lnTo>
                      <a:lnTo>
                        <a:pt x="259" y="188"/>
                      </a:lnTo>
                      <a:lnTo>
                        <a:pt x="264" y="190"/>
                      </a:lnTo>
                      <a:lnTo>
                        <a:pt x="266" y="192"/>
                      </a:lnTo>
                      <a:lnTo>
                        <a:pt x="269" y="190"/>
                      </a:lnTo>
                      <a:lnTo>
                        <a:pt x="269" y="190"/>
                      </a:lnTo>
                      <a:lnTo>
                        <a:pt x="272" y="189"/>
                      </a:lnTo>
                      <a:lnTo>
                        <a:pt x="274" y="186"/>
                      </a:lnTo>
                      <a:lnTo>
                        <a:pt x="276" y="183"/>
                      </a:lnTo>
                      <a:lnTo>
                        <a:pt x="278" y="179"/>
                      </a:lnTo>
                      <a:lnTo>
                        <a:pt x="279" y="174"/>
                      </a:lnTo>
                      <a:lnTo>
                        <a:pt x="280" y="170"/>
                      </a:lnTo>
                      <a:lnTo>
                        <a:pt x="279" y="166"/>
                      </a:lnTo>
                      <a:lnTo>
                        <a:pt x="278" y="164"/>
                      </a:lnTo>
                      <a:lnTo>
                        <a:pt x="278" y="164"/>
                      </a:lnTo>
                      <a:lnTo>
                        <a:pt x="274" y="158"/>
                      </a:lnTo>
                      <a:lnTo>
                        <a:pt x="271" y="152"/>
                      </a:lnTo>
                      <a:lnTo>
                        <a:pt x="270" y="146"/>
                      </a:lnTo>
                      <a:lnTo>
                        <a:pt x="269" y="141"/>
                      </a:lnTo>
                      <a:lnTo>
                        <a:pt x="269" y="141"/>
                      </a:lnTo>
                      <a:lnTo>
                        <a:pt x="270" y="132"/>
                      </a:lnTo>
                      <a:lnTo>
                        <a:pt x="269" y="130"/>
                      </a:lnTo>
                      <a:lnTo>
                        <a:pt x="267" y="129"/>
                      </a:lnTo>
                      <a:lnTo>
                        <a:pt x="266" y="127"/>
                      </a:lnTo>
                      <a:lnTo>
                        <a:pt x="263" y="126"/>
                      </a:lnTo>
                      <a:lnTo>
                        <a:pt x="263" y="126"/>
                      </a:lnTo>
                      <a:lnTo>
                        <a:pt x="257" y="123"/>
                      </a:lnTo>
                      <a:lnTo>
                        <a:pt x="253" y="118"/>
                      </a:lnTo>
                      <a:lnTo>
                        <a:pt x="251" y="114"/>
                      </a:lnTo>
                      <a:lnTo>
                        <a:pt x="250" y="110"/>
                      </a:lnTo>
                      <a:lnTo>
                        <a:pt x="250" y="110"/>
                      </a:lnTo>
                      <a:lnTo>
                        <a:pt x="251" y="108"/>
                      </a:lnTo>
                      <a:lnTo>
                        <a:pt x="255" y="106"/>
                      </a:lnTo>
                      <a:lnTo>
                        <a:pt x="261" y="102"/>
                      </a:lnTo>
                      <a:lnTo>
                        <a:pt x="279" y="95"/>
                      </a:lnTo>
                      <a:lnTo>
                        <a:pt x="279" y="95"/>
                      </a:lnTo>
                      <a:lnTo>
                        <a:pt x="287" y="89"/>
                      </a:lnTo>
                      <a:lnTo>
                        <a:pt x="295" y="82"/>
                      </a:lnTo>
                      <a:lnTo>
                        <a:pt x="299" y="78"/>
                      </a:lnTo>
                      <a:lnTo>
                        <a:pt x="302" y="74"/>
                      </a:lnTo>
                      <a:lnTo>
                        <a:pt x="304" y="70"/>
                      </a:lnTo>
                      <a:lnTo>
                        <a:pt x="305" y="66"/>
                      </a:lnTo>
                      <a:lnTo>
                        <a:pt x="305" y="66"/>
                      </a:lnTo>
                      <a:lnTo>
                        <a:pt x="305" y="63"/>
                      </a:lnTo>
                      <a:lnTo>
                        <a:pt x="306" y="59"/>
                      </a:lnTo>
                      <a:lnTo>
                        <a:pt x="307" y="58"/>
                      </a:lnTo>
                      <a:lnTo>
                        <a:pt x="309" y="57"/>
                      </a:lnTo>
                      <a:lnTo>
                        <a:pt x="314" y="56"/>
                      </a:lnTo>
                      <a:lnTo>
                        <a:pt x="319" y="55"/>
                      </a:lnTo>
                      <a:lnTo>
                        <a:pt x="319" y="55"/>
                      </a:lnTo>
                      <a:lnTo>
                        <a:pt x="321" y="54"/>
                      </a:lnTo>
                      <a:lnTo>
                        <a:pt x="323" y="52"/>
                      </a:lnTo>
                      <a:lnTo>
                        <a:pt x="327" y="49"/>
                      </a:lnTo>
                      <a:lnTo>
                        <a:pt x="331" y="38"/>
                      </a:lnTo>
                      <a:lnTo>
                        <a:pt x="331" y="38"/>
                      </a:lnTo>
                      <a:lnTo>
                        <a:pt x="332" y="37"/>
                      </a:lnTo>
                      <a:lnTo>
                        <a:pt x="334" y="36"/>
                      </a:lnTo>
                      <a:lnTo>
                        <a:pt x="336" y="37"/>
                      </a:lnTo>
                      <a:lnTo>
                        <a:pt x="338" y="38"/>
                      </a:lnTo>
                      <a:lnTo>
                        <a:pt x="342" y="41"/>
                      </a:lnTo>
                      <a:lnTo>
                        <a:pt x="343" y="43"/>
                      </a:lnTo>
                      <a:lnTo>
                        <a:pt x="344" y="46"/>
                      </a:lnTo>
                      <a:lnTo>
                        <a:pt x="344" y="46"/>
                      </a:lnTo>
                      <a:lnTo>
                        <a:pt x="344" y="51"/>
                      </a:lnTo>
                      <a:lnTo>
                        <a:pt x="345" y="54"/>
                      </a:lnTo>
                      <a:lnTo>
                        <a:pt x="347" y="56"/>
                      </a:lnTo>
                      <a:lnTo>
                        <a:pt x="351" y="56"/>
                      </a:lnTo>
                      <a:lnTo>
                        <a:pt x="351" y="56"/>
                      </a:lnTo>
                      <a:lnTo>
                        <a:pt x="357" y="55"/>
                      </a:lnTo>
                      <a:lnTo>
                        <a:pt x="363" y="52"/>
                      </a:lnTo>
                      <a:lnTo>
                        <a:pt x="370" y="49"/>
                      </a:lnTo>
                      <a:lnTo>
                        <a:pt x="376" y="47"/>
                      </a:lnTo>
                      <a:lnTo>
                        <a:pt x="376" y="47"/>
                      </a:lnTo>
                      <a:lnTo>
                        <a:pt x="383" y="49"/>
                      </a:lnTo>
                      <a:lnTo>
                        <a:pt x="388" y="52"/>
                      </a:lnTo>
                      <a:lnTo>
                        <a:pt x="393" y="53"/>
                      </a:lnTo>
                      <a:lnTo>
                        <a:pt x="395" y="52"/>
                      </a:lnTo>
                      <a:lnTo>
                        <a:pt x="398" y="50"/>
                      </a:lnTo>
                      <a:lnTo>
                        <a:pt x="398" y="50"/>
                      </a:lnTo>
                      <a:lnTo>
                        <a:pt x="400" y="43"/>
                      </a:lnTo>
                      <a:lnTo>
                        <a:pt x="402" y="36"/>
                      </a:lnTo>
                      <a:lnTo>
                        <a:pt x="403" y="32"/>
                      </a:lnTo>
                      <a:lnTo>
                        <a:pt x="405" y="28"/>
                      </a:lnTo>
                      <a:lnTo>
                        <a:pt x="408" y="26"/>
                      </a:lnTo>
                      <a:lnTo>
                        <a:pt x="412" y="24"/>
                      </a:lnTo>
                      <a:lnTo>
                        <a:pt x="412" y="24"/>
                      </a:lnTo>
                      <a:lnTo>
                        <a:pt x="416" y="22"/>
                      </a:lnTo>
                      <a:lnTo>
                        <a:pt x="418" y="18"/>
                      </a:lnTo>
                      <a:lnTo>
                        <a:pt x="419" y="15"/>
                      </a:lnTo>
                      <a:lnTo>
                        <a:pt x="419" y="11"/>
                      </a:lnTo>
                      <a:lnTo>
                        <a:pt x="421" y="4"/>
                      </a:lnTo>
                      <a:lnTo>
                        <a:pt x="422" y="1"/>
                      </a:lnTo>
                      <a:lnTo>
                        <a:pt x="426" y="0"/>
                      </a:lnTo>
                      <a:lnTo>
                        <a:pt x="426" y="0"/>
                      </a:lnTo>
                      <a:lnTo>
                        <a:pt x="434" y="0"/>
                      </a:lnTo>
                      <a:lnTo>
                        <a:pt x="445" y="0"/>
                      </a:lnTo>
                      <a:lnTo>
                        <a:pt x="455" y="2"/>
                      </a:lnTo>
                      <a:lnTo>
                        <a:pt x="458" y="4"/>
                      </a:lnTo>
                      <a:lnTo>
                        <a:pt x="459" y="6"/>
                      </a:lnTo>
                      <a:lnTo>
                        <a:pt x="459" y="6"/>
                      </a:lnTo>
                      <a:lnTo>
                        <a:pt x="461" y="7"/>
                      </a:lnTo>
                      <a:lnTo>
                        <a:pt x="463" y="8"/>
                      </a:lnTo>
                      <a:lnTo>
                        <a:pt x="472" y="8"/>
                      </a:lnTo>
                      <a:lnTo>
                        <a:pt x="481" y="8"/>
                      </a:lnTo>
                      <a:lnTo>
                        <a:pt x="485" y="9"/>
                      </a:lnTo>
                      <a:lnTo>
                        <a:pt x="488" y="10"/>
                      </a:lnTo>
                      <a:lnTo>
                        <a:pt x="488" y="10"/>
                      </a:lnTo>
                      <a:lnTo>
                        <a:pt x="491" y="13"/>
                      </a:lnTo>
                      <a:lnTo>
                        <a:pt x="495" y="18"/>
                      </a:lnTo>
                      <a:lnTo>
                        <a:pt x="498" y="21"/>
                      </a:lnTo>
                      <a:lnTo>
                        <a:pt x="501" y="22"/>
                      </a:lnTo>
                      <a:lnTo>
                        <a:pt x="504" y="23"/>
                      </a:lnTo>
                      <a:lnTo>
                        <a:pt x="508" y="23"/>
                      </a:lnTo>
                      <a:lnTo>
                        <a:pt x="508" y="23"/>
                      </a:lnTo>
                      <a:lnTo>
                        <a:pt x="516" y="22"/>
                      </a:lnTo>
                      <a:lnTo>
                        <a:pt x="522" y="21"/>
                      </a:lnTo>
                      <a:lnTo>
                        <a:pt x="528" y="17"/>
                      </a:lnTo>
                      <a:lnTo>
                        <a:pt x="533" y="14"/>
                      </a:lnTo>
                      <a:lnTo>
                        <a:pt x="533" y="14"/>
                      </a:lnTo>
                      <a:lnTo>
                        <a:pt x="535" y="13"/>
                      </a:lnTo>
                      <a:lnTo>
                        <a:pt x="538" y="12"/>
                      </a:lnTo>
                      <a:lnTo>
                        <a:pt x="544" y="13"/>
                      </a:lnTo>
                      <a:lnTo>
                        <a:pt x="548" y="15"/>
                      </a:lnTo>
                      <a:lnTo>
                        <a:pt x="551" y="17"/>
                      </a:lnTo>
                      <a:lnTo>
                        <a:pt x="551" y="17"/>
                      </a:lnTo>
                      <a:lnTo>
                        <a:pt x="553" y="19"/>
                      </a:lnTo>
                      <a:lnTo>
                        <a:pt x="559" y="21"/>
                      </a:lnTo>
                      <a:lnTo>
                        <a:pt x="563" y="23"/>
                      </a:lnTo>
                      <a:lnTo>
                        <a:pt x="564" y="25"/>
                      </a:lnTo>
                      <a:lnTo>
                        <a:pt x="565" y="27"/>
                      </a:lnTo>
                      <a:lnTo>
                        <a:pt x="565" y="27"/>
                      </a:lnTo>
                      <a:lnTo>
                        <a:pt x="564" y="32"/>
                      </a:lnTo>
                      <a:lnTo>
                        <a:pt x="562" y="39"/>
                      </a:lnTo>
                      <a:lnTo>
                        <a:pt x="561" y="43"/>
                      </a:lnTo>
                      <a:lnTo>
                        <a:pt x="561" y="49"/>
                      </a:lnTo>
                      <a:lnTo>
                        <a:pt x="562" y="54"/>
                      </a:lnTo>
                      <a:lnTo>
                        <a:pt x="565" y="60"/>
                      </a:lnTo>
                      <a:lnTo>
                        <a:pt x="565" y="60"/>
                      </a:lnTo>
                      <a:lnTo>
                        <a:pt x="571" y="71"/>
                      </a:lnTo>
                      <a:lnTo>
                        <a:pt x="575" y="82"/>
                      </a:lnTo>
                      <a:lnTo>
                        <a:pt x="579" y="98"/>
                      </a:lnTo>
                      <a:lnTo>
                        <a:pt x="579" y="98"/>
                      </a:lnTo>
                      <a:lnTo>
                        <a:pt x="585" y="115"/>
                      </a:lnTo>
                      <a:lnTo>
                        <a:pt x="586" y="119"/>
                      </a:lnTo>
                      <a:lnTo>
                        <a:pt x="586" y="124"/>
                      </a:lnTo>
                      <a:lnTo>
                        <a:pt x="585" y="127"/>
                      </a:lnTo>
                      <a:lnTo>
                        <a:pt x="582" y="129"/>
                      </a:lnTo>
                      <a:lnTo>
                        <a:pt x="582" y="129"/>
                      </a:lnTo>
                      <a:lnTo>
                        <a:pt x="577" y="133"/>
                      </a:lnTo>
                      <a:lnTo>
                        <a:pt x="572" y="135"/>
                      </a:lnTo>
                      <a:lnTo>
                        <a:pt x="567" y="133"/>
                      </a:lnTo>
                      <a:lnTo>
                        <a:pt x="566" y="133"/>
                      </a:lnTo>
                      <a:lnTo>
                        <a:pt x="566" y="131"/>
                      </a:lnTo>
                      <a:lnTo>
                        <a:pt x="566" y="131"/>
                      </a:lnTo>
                      <a:lnTo>
                        <a:pt x="565" y="129"/>
                      </a:lnTo>
                      <a:lnTo>
                        <a:pt x="563" y="127"/>
                      </a:lnTo>
                      <a:lnTo>
                        <a:pt x="560" y="126"/>
                      </a:lnTo>
                      <a:lnTo>
                        <a:pt x="556" y="127"/>
                      </a:lnTo>
                      <a:lnTo>
                        <a:pt x="556" y="127"/>
                      </a:lnTo>
                      <a:lnTo>
                        <a:pt x="549" y="130"/>
                      </a:lnTo>
                      <a:lnTo>
                        <a:pt x="544" y="135"/>
                      </a:lnTo>
                      <a:lnTo>
                        <a:pt x="542" y="137"/>
                      </a:lnTo>
                      <a:lnTo>
                        <a:pt x="541" y="139"/>
                      </a:lnTo>
                      <a:lnTo>
                        <a:pt x="542" y="141"/>
                      </a:lnTo>
                      <a:lnTo>
                        <a:pt x="544" y="143"/>
                      </a:lnTo>
                      <a:lnTo>
                        <a:pt x="544" y="143"/>
                      </a:lnTo>
                      <a:lnTo>
                        <a:pt x="555" y="151"/>
                      </a:lnTo>
                      <a:lnTo>
                        <a:pt x="557" y="155"/>
                      </a:lnTo>
                      <a:lnTo>
                        <a:pt x="558" y="157"/>
                      </a:lnTo>
                      <a:lnTo>
                        <a:pt x="558" y="160"/>
                      </a:lnTo>
                      <a:lnTo>
                        <a:pt x="558" y="160"/>
                      </a:lnTo>
                      <a:lnTo>
                        <a:pt x="558" y="164"/>
                      </a:lnTo>
                      <a:lnTo>
                        <a:pt x="556" y="167"/>
                      </a:lnTo>
                      <a:lnTo>
                        <a:pt x="552" y="173"/>
                      </a:lnTo>
                      <a:lnTo>
                        <a:pt x="549" y="180"/>
                      </a:lnTo>
                      <a:lnTo>
                        <a:pt x="548" y="184"/>
                      </a:lnTo>
                      <a:lnTo>
                        <a:pt x="547" y="188"/>
                      </a:lnTo>
                      <a:lnTo>
                        <a:pt x="547" y="188"/>
                      </a:lnTo>
                      <a:lnTo>
                        <a:pt x="548" y="198"/>
                      </a:lnTo>
                      <a:lnTo>
                        <a:pt x="549" y="208"/>
                      </a:lnTo>
                      <a:lnTo>
                        <a:pt x="549" y="212"/>
                      </a:lnTo>
                      <a:lnTo>
                        <a:pt x="548" y="216"/>
                      </a:lnTo>
                      <a:lnTo>
                        <a:pt x="546" y="219"/>
                      </a:lnTo>
                      <a:lnTo>
                        <a:pt x="543" y="222"/>
                      </a:lnTo>
                      <a:lnTo>
                        <a:pt x="543" y="222"/>
                      </a:lnTo>
                      <a:lnTo>
                        <a:pt x="536" y="225"/>
                      </a:lnTo>
                      <a:lnTo>
                        <a:pt x="531" y="228"/>
                      </a:lnTo>
                      <a:lnTo>
                        <a:pt x="527" y="232"/>
                      </a:lnTo>
                      <a:lnTo>
                        <a:pt x="526" y="236"/>
                      </a:lnTo>
                      <a:lnTo>
                        <a:pt x="524" y="239"/>
                      </a:lnTo>
                      <a:lnTo>
                        <a:pt x="524" y="239"/>
                      </a:lnTo>
                      <a:lnTo>
                        <a:pt x="522" y="246"/>
                      </a:lnTo>
                      <a:lnTo>
                        <a:pt x="520" y="253"/>
                      </a:lnTo>
                      <a:lnTo>
                        <a:pt x="519" y="255"/>
                      </a:lnTo>
                      <a:lnTo>
                        <a:pt x="517" y="257"/>
                      </a:lnTo>
                      <a:lnTo>
                        <a:pt x="516" y="257"/>
                      </a:lnTo>
                      <a:lnTo>
                        <a:pt x="514" y="256"/>
                      </a:lnTo>
                      <a:lnTo>
                        <a:pt x="514" y="256"/>
                      </a:lnTo>
                      <a:lnTo>
                        <a:pt x="509" y="254"/>
                      </a:lnTo>
                      <a:lnTo>
                        <a:pt x="505" y="253"/>
                      </a:lnTo>
                      <a:lnTo>
                        <a:pt x="500" y="253"/>
                      </a:lnTo>
                      <a:lnTo>
                        <a:pt x="495" y="254"/>
                      </a:lnTo>
                      <a:lnTo>
                        <a:pt x="495" y="254"/>
                      </a:lnTo>
                      <a:lnTo>
                        <a:pt x="491" y="257"/>
                      </a:lnTo>
                      <a:lnTo>
                        <a:pt x="485" y="261"/>
                      </a:lnTo>
                      <a:lnTo>
                        <a:pt x="476" y="266"/>
                      </a:lnTo>
                      <a:lnTo>
                        <a:pt x="471" y="267"/>
                      </a:lnTo>
                      <a:lnTo>
                        <a:pt x="465" y="267"/>
                      </a:lnTo>
                      <a:lnTo>
                        <a:pt x="465" y="267"/>
                      </a:lnTo>
                      <a:lnTo>
                        <a:pt x="455" y="268"/>
                      </a:lnTo>
                      <a:lnTo>
                        <a:pt x="445" y="269"/>
                      </a:lnTo>
                      <a:lnTo>
                        <a:pt x="437" y="272"/>
                      </a:lnTo>
                      <a:lnTo>
                        <a:pt x="434" y="274"/>
                      </a:lnTo>
                      <a:lnTo>
                        <a:pt x="431" y="278"/>
                      </a:lnTo>
                      <a:lnTo>
                        <a:pt x="431" y="278"/>
                      </a:lnTo>
                      <a:lnTo>
                        <a:pt x="426" y="286"/>
                      </a:lnTo>
                      <a:lnTo>
                        <a:pt x="418" y="296"/>
                      </a:lnTo>
                      <a:lnTo>
                        <a:pt x="414" y="300"/>
                      </a:lnTo>
                      <a:lnTo>
                        <a:pt x="409" y="303"/>
                      </a:lnTo>
                      <a:lnTo>
                        <a:pt x="405" y="305"/>
                      </a:lnTo>
                      <a:lnTo>
                        <a:pt x="401" y="307"/>
                      </a:lnTo>
                      <a:lnTo>
                        <a:pt x="401" y="307"/>
                      </a:lnTo>
                      <a:lnTo>
                        <a:pt x="396" y="307"/>
                      </a:lnTo>
                      <a:lnTo>
                        <a:pt x="391" y="305"/>
                      </a:lnTo>
                      <a:lnTo>
                        <a:pt x="383" y="301"/>
                      </a:lnTo>
                      <a:lnTo>
                        <a:pt x="373" y="298"/>
                      </a:lnTo>
                      <a:lnTo>
                        <a:pt x="362" y="295"/>
                      </a:lnTo>
                      <a:lnTo>
                        <a:pt x="362" y="295"/>
                      </a:lnTo>
                      <a:lnTo>
                        <a:pt x="350" y="293"/>
                      </a:lnTo>
                      <a:lnTo>
                        <a:pt x="339" y="289"/>
                      </a:lnTo>
                      <a:lnTo>
                        <a:pt x="328" y="286"/>
                      </a:lnTo>
                      <a:lnTo>
                        <a:pt x="320" y="285"/>
                      </a:lnTo>
                      <a:lnTo>
                        <a:pt x="313" y="285"/>
                      </a:lnTo>
                      <a:lnTo>
                        <a:pt x="313" y="285"/>
                      </a:lnTo>
                      <a:lnTo>
                        <a:pt x="288" y="287"/>
                      </a:lnTo>
                      <a:lnTo>
                        <a:pt x="280" y="286"/>
                      </a:lnTo>
                      <a:lnTo>
                        <a:pt x="278" y="286"/>
                      </a:lnTo>
                      <a:lnTo>
                        <a:pt x="276" y="285"/>
                      </a:lnTo>
                      <a:lnTo>
                        <a:pt x="276" y="285"/>
                      </a:lnTo>
                      <a:lnTo>
                        <a:pt x="274" y="282"/>
                      </a:lnTo>
                      <a:lnTo>
                        <a:pt x="272" y="281"/>
                      </a:lnTo>
                      <a:lnTo>
                        <a:pt x="259" y="281"/>
                      </a:lnTo>
                      <a:lnTo>
                        <a:pt x="259" y="281"/>
                      </a:lnTo>
                      <a:lnTo>
                        <a:pt x="242" y="282"/>
                      </a:lnTo>
                      <a:lnTo>
                        <a:pt x="238" y="282"/>
                      </a:lnTo>
                      <a:lnTo>
                        <a:pt x="235" y="281"/>
                      </a:lnTo>
                      <a:lnTo>
                        <a:pt x="232" y="279"/>
                      </a:lnTo>
                      <a:lnTo>
                        <a:pt x="230" y="276"/>
                      </a:lnTo>
                      <a:lnTo>
                        <a:pt x="230" y="276"/>
                      </a:lnTo>
                      <a:lnTo>
                        <a:pt x="219" y="265"/>
                      </a:lnTo>
                      <a:lnTo>
                        <a:pt x="215" y="258"/>
                      </a:lnTo>
                      <a:lnTo>
                        <a:pt x="213" y="255"/>
                      </a:lnTo>
                      <a:lnTo>
                        <a:pt x="212" y="251"/>
                      </a:lnTo>
                      <a:lnTo>
                        <a:pt x="212" y="251"/>
                      </a:lnTo>
                      <a:lnTo>
                        <a:pt x="210" y="242"/>
                      </a:lnTo>
                      <a:lnTo>
                        <a:pt x="209" y="236"/>
                      </a:lnTo>
                      <a:lnTo>
                        <a:pt x="207" y="233"/>
                      </a:lnTo>
                      <a:lnTo>
                        <a:pt x="206" y="231"/>
                      </a:lnTo>
                      <a:lnTo>
                        <a:pt x="203" y="230"/>
                      </a:lnTo>
                      <a:lnTo>
                        <a:pt x="200" y="230"/>
                      </a:lnTo>
                      <a:lnTo>
                        <a:pt x="200" y="230"/>
                      </a:lnTo>
                      <a:lnTo>
                        <a:pt x="192" y="230"/>
                      </a:lnTo>
                      <a:lnTo>
                        <a:pt x="185" y="232"/>
                      </a:lnTo>
                      <a:lnTo>
                        <a:pt x="166" y="239"/>
                      </a:lnTo>
                      <a:lnTo>
                        <a:pt x="166" y="239"/>
                      </a:lnTo>
                      <a:lnTo>
                        <a:pt x="148" y="246"/>
                      </a:lnTo>
                      <a:lnTo>
                        <a:pt x="140" y="250"/>
                      </a:lnTo>
                      <a:lnTo>
                        <a:pt x="132" y="251"/>
                      </a:lnTo>
                      <a:lnTo>
                        <a:pt x="132" y="251"/>
                      </a:lnTo>
                      <a:lnTo>
                        <a:pt x="124" y="252"/>
                      </a:lnTo>
                      <a:lnTo>
                        <a:pt x="118" y="254"/>
                      </a:lnTo>
                      <a:lnTo>
                        <a:pt x="114" y="257"/>
                      </a:lnTo>
                      <a:lnTo>
                        <a:pt x="110" y="262"/>
                      </a:lnTo>
                      <a:lnTo>
                        <a:pt x="110" y="262"/>
                      </a:lnTo>
                      <a:lnTo>
                        <a:pt x="108" y="265"/>
                      </a:lnTo>
                      <a:lnTo>
                        <a:pt x="107" y="267"/>
                      </a:lnTo>
                      <a:lnTo>
                        <a:pt x="105" y="268"/>
                      </a:lnTo>
                      <a:lnTo>
                        <a:pt x="103" y="268"/>
                      </a:lnTo>
                      <a:lnTo>
                        <a:pt x="100" y="267"/>
                      </a:lnTo>
                      <a:lnTo>
                        <a:pt x="98" y="265"/>
                      </a:lnTo>
                      <a:lnTo>
                        <a:pt x="98" y="265"/>
                      </a:lnTo>
                      <a:lnTo>
                        <a:pt x="95" y="261"/>
                      </a:lnTo>
                      <a:lnTo>
                        <a:pt x="92" y="259"/>
                      </a:lnTo>
                      <a:lnTo>
                        <a:pt x="89" y="259"/>
                      </a:lnTo>
                      <a:lnTo>
                        <a:pt x="85" y="259"/>
                      </a:lnTo>
                      <a:lnTo>
                        <a:pt x="85" y="259"/>
                      </a:lnTo>
                      <a:lnTo>
                        <a:pt x="71" y="259"/>
                      </a:lnTo>
                      <a:lnTo>
                        <a:pt x="71" y="25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48" name="Freeform 176">
                  <a:extLst>
                    <a:ext uri="{FF2B5EF4-FFF2-40B4-BE49-F238E27FC236}">
                      <a16:creationId xmlns:a16="http://schemas.microsoft.com/office/drawing/2014/main" id="{5F08FEBF-2B4B-4263-9B29-E947C3AEB3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84" y="3023"/>
                  <a:ext cx="231" cy="173"/>
                </a:xfrm>
                <a:custGeom>
                  <a:avLst/>
                  <a:gdLst>
                    <a:gd name="T0" fmla="*/ 14 w 231"/>
                    <a:gd name="T1" fmla="*/ 167 h 173"/>
                    <a:gd name="T2" fmla="*/ 29 w 231"/>
                    <a:gd name="T3" fmla="*/ 163 h 173"/>
                    <a:gd name="T4" fmla="*/ 32 w 231"/>
                    <a:gd name="T5" fmla="*/ 157 h 173"/>
                    <a:gd name="T6" fmla="*/ 28 w 231"/>
                    <a:gd name="T7" fmla="*/ 140 h 173"/>
                    <a:gd name="T8" fmla="*/ 21 w 231"/>
                    <a:gd name="T9" fmla="*/ 135 h 173"/>
                    <a:gd name="T10" fmla="*/ 14 w 231"/>
                    <a:gd name="T11" fmla="*/ 121 h 173"/>
                    <a:gd name="T12" fmla="*/ 13 w 231"/>
                    <a:gd name="T13" fmla="*/ 111 h 173"/>
                    <a:gd name="T14" fmla="*/ 10 w 231"/>
                    <a:gd name="T15" fmla="*/ 102 h 173"/>
                    <a:gd name="T16" fmla="*/ 13 w 231"/>
                    <a:gd name="T17" fmla="*/ 89 h 173"/>
                    <a:gd name="T18" fmla="*/ 9 w 231"/>
                    <a:gd name="T19" fmla="*/ 82 h 173"/>
                    <a:gd name="T20" fmla="*/ 1 w 231"/>
                    <a:gd name="T21" fmla="*/ 79 h 173"/>
                    <a:gd name="T22" fmla="*/ 3 w 231"/>
                    <a:gd name="T23" fmla="*/ 73 h 173"/>
                    <a:gd name="T24" fmla="*/ 11 w 231"/>
                    <a:gd name="T25" fmla="*/ 61 h 173"/>
                    <a:gd name="T26" fmla="*/ 20 w 231"/>
                    <a:gd name="T27" fmla="*/ 53 h 173"/>
                    <a:gd name="T28" fmla="*/ 30 w 231"/>
                    <a:gd name="T29" fmla="*/ 54 h 173"/>
                    <a:gd name="T30" fmla="*/ 57 w 231"/>
                    <a:gd name="T31" fmla="*/ 62 h 173"/>
                    <a:gd name="T32" fmla="*/ 69 w 231"/>
                    <a:gd name="T33" fmla="*/ 64 h 173"/>
                    <a:gd name="T34" fmla="*/ 93 w 231"/>
                    <a:gd name="T35" fmla="*/ 67 h 173"/>
                    <a:gd name="T36" fmla="*/ 106 w 231"/>
                    <a:gd name="T37" fmla="*/ 58 h 173"/>
                    <a:gd name="T38" fmla="*/ 121 w 231"/>
                    <a:gd name="T39" fmla="*/ 41 h 173"/>
                    <a:gd name="T40" fmla="*/ 143 w 231"/>
                    <a:gd name="T41" fmla="*/ 32 h 173"/>
                    <a:gd name="T42" fmla="*/ 167 w 231"/>
                    <a:gd name="T43" fmla="*/ 26 h 173"/>
                    <a:gd name="T44" fmla="*/ 181 w 231"/>
                    <a:gd name="T45" fmla="*/ 20 h 173"/>
                    <a:gd name="T46" fmla="*/ 189 w 231"/>
                    <a:gd name="T47" fmla="*/ 15 h 173"/>
                    <a:gd name="T48" fmla="*/ 199 w 231"/>
                    <a:gd name="T49" fmla="*/ 15 h 173"/>
                    <a:gd name="T50" fmla="*/ 211 w 231"/>
                    <a:gd name="T51" fmla="*/ 7 h 173"/>
                    <a:gd name="T52" fmla="*/ 219 w 231"/>
                    <a:gd name="T53" fmla="*/ 0 h 173"/>
                    <a:gd name="T54" fmla="*/ 224 w 231"/>
                    <a:gd name="T55" fmla="*/ 3 h 173"/>
                    <a:gd name="T56" fmla="*/ 230 w 231"/>
                    <a:gd name="T57" fmla="*/ 22 h 173"/>
                    <a:gd name="T58" fmla="*/ 228 w 231"/>
                    <a:gd name="T59" fmla="*/ 36 h 173"/>
                    <a:gd name="T60" fmla="*/ 220 w 231"/>
                    <a:gd name="T61" fmla="*/ 42 h 173"/>
                    <a:gd name="T62" fmla="*/ 210 w 231"/>
                    <a:gd name="T63" fmla="*/ 44 h 173"/>
                    <a:gd name="T64" fmla="*/ 205 w 231"/>
                    <a:gd name="T65" fmla="*/ 50 h 173"/>
                    <a:gd name="T66" fmla="*/ 188 w 231"/>
                    <a:gd name="T67" fmla="*/ 66 h 173"/>
                    <a:gd name="T68" fmla="*/ 184 w 231"/>
                    <a:gd name="T69" fmla="*/ 72 h 173"/>
                    <a:gd name="T70" fmla="*/ 178 w 231"/>
                    <a:gd name="T71" fmla="*/ 97 h 173"/>
                    <a:gd name="T72" fmla="*/ 177 w 231"/>
                    <a:gd name="T73" fmla="*/ 108 h 173"/>
                    <a:gd name="T74" fmla="*/ 169 w 231"/>
                    <a:gd name="T75" fmla="*/ 112 h 173"/>
                    <a:gd name="T76" fmla="*/ 161 w 231"/>
                    <a:gd name="T77" fmla="*/ 122 h 173"/>
                    <a:gd name="T78" fmla="*/ 155 w 231"/>
                    <a:gd name="T79" fmla="*/ 128 h 173"/>
                    <a:gd name="T80" fmla="*/ 147 w 231"/>
                    <a:gd name="T81" fmla="*/ 133 h 173"/>
                    <a:gd name="T82" fmla="*/ 146 w 231"/>
                    <a:gd name="T83" fmla="*/ 140 h 173"/>
                    <a:gd name="T84" fmla="*/ 152 w 231"/>
                    <a:gd name="T85" fmla="*/ 152 h 173"/>
                    <a:gd name="T86" fmla="*/ 153 w 231"/>
                    <a:gd name="T87" fmla="*/ 162 h 173"/>
                    <a:gd name="T88" fmla="*/ 149 w 231"/>
                    <a:gd name="T89" fmla="*/ 165 h 173"/>
                    <a:gd name="T90" fmla="*/ 131 w 231"/>
                    <a:gd name="T91" fmla="*/ 163 h 173"/>
                    <a:gd name="T92" fmla="*/ 112 w 231"/>
                    <a:gd name="T93" fmla="*/ 161 h 173"/>
                    <a:gd name="T94" fmla="*/ 100 w 231"/>
                    <a:gd name="T95" fmla="*/ 153 h 173"/>
                    <a:gd name="T96" fmla="*/ 99 w 231"/>
                    <a:gd name="T97" fmla="*/ 149 h 173"/>
                    <a:gd name="T98" fmla="*/ 88 w 231"/>
                    <a:gd name="T99" fmla="*/ 144 h 173"/>
                    <a:gd name="T100" fmla="*/ 85 w 231"/>
                    <a:gd name="T101" fmla="*/ 149 h 173"/>
                    <a:gd name="T102" fmla="*/ 76 w 231"/>
                    <a:gd name="T103" fmla="*/ 164 h 173"/>
                    <a:gd name="T104" fmla="*/ 68 w 231"/>
                    <a:gd name="T105" fmla="*/ 167 h 173"/>
                    <a:gd name="T106" fmla="*/ 31 w 231"/>
                    <a:gd name="T107" fmla="*/ 169 h 173"/>
                    <a:gd name="T108" fmla="*/ 28 w 231"/>
                    <a:gd name="T109" fmla="*/ 171 h 173"/>
                    <a:gd name="T110" fmla="*/ 9 w 231"/>
                    <a:gd name="T111" fmla="*/ 173 h 173"/>
                    <a:gd name="T112" fmla="*/ 6 w 231"/>
                    <a:gd name="T113" fmla="*/ 172 h 173"/>
                    <a:gd name="T114" fmla="*/ 11 w 231"/>
                    <a:gd name="T115" fmla="*/ 167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31" h="173">
                      <a:moveTo>
                        <a:pt x="11" y="167"/>
                      </a:moveTo>
                      <a:lnTo>
                        <a:pt x="11" y="167"/>
                      </a:lnTo>
                      <a:lnTo>
                        <a:pt x="14" y="167"/>
                      </a:lnTo>
                      <a:lnTo>
                        <a:pt x="21" y="166"/>
                      </a:lnTo>
                      <a:lnTo>
                        <a:pt x="26" y="165"/>
                      </a:lnTo>
                      <a:lnTo>
                        <a:pt x="29" y="163"/>
                      </a:lnTo>
                      <a:lnTo>
                        <a:pt x="31" y="161"/>
                      </a:lnTo>
                      <a:lnTo>
                        <a:pt x="32" y="157"/>
                      </a:lnTo>
                      <a:lnTo>
                        <a:pt x="32" y="157"/>
                      </a:lnTo>
                      <a:lnTo>
                        <a:pt x="32" y="151"/>
                      </a:lnTo>
                      <a:lnTo>
                        <a:pt x="31" y="144"/>
                      </a:lnTo>
                      <a:lnTo>
                        <a:pt x="28" y="140"/>
                      </a:lnTo>
                      <a:lnTo>
                        <a:pt x="24" y="137"/>
                      </a:lnTo>
                      <a:lnTo>
                        <a:pt x="24" y="137"/>
                      </a:lnTo>
                      <a:lnTo>
                        <a:pt x="21" y="135"/>
                      </a:lnTo>
                      <a:lnTo>
                        <a:pt x="19" y="133"/>
                      </a:lnTo>
                      <a:lnTo>
                        <a:pt x="16" y="126"/>
                      </a:lnTo>
                      <a:lnTo>
                        <a:pt x="14" y="121"/>
                      </a:lnTo>
                      <a:lnTo>
                        <a:pt x="13" y="115"/>
                      </a:lnTo>
                      <a:lnTo>
                        <a:pt x="13" y="115"/>
                      </a:lnTo>
                      <a:lnTo>
                        <a:pt x="13" y="111"/>
                      </a:lnTo>
                      <a:lnTo>
                        <a:pt x="11" y="109"/>
                      </a:lnTo>
                      <a:lnTo>
                        <a:pt x="10" y="107"/>
                      </a:lnTo>
                      <a:lnTo>
                        <a:pt x="10" y="102"/>
                      </a:lnTo>
                      <a:lnTo>
                        <a:pt x="10" y="102"/>
                      </a:lnTo>
                      <a:lnTo>
                        <a:pt x="12" y="92"/>
                      </a:lnTo>
                      <a:lnTo>
                        <a:pt x="13" y="89"/>
                      </a:lnTo>
                      <a:lnTo>
                        <a:pt x="12" y="86"/>
                      </a:lnTo>
                      <a:lnTo>
                        <a:pt x="11" y="84"/>
                      </a:lnTo>
                      <a:lnTo>
                        <a:pt x="9" y="82"/>
                      </a:lnTo>
                      <a:lnTo>
                        <a:pt x="9" y="82"/>
                      </a:lnTo>
                      <a:lnTo>
                        <a:pt x="4" y="80"/>
                      </a:lnTo>
                      <a:lnTo>
                        <a:pt x="1" y="79"/>
                      </a:lnTo>
                      <a:lnTo>
                        <a:pt x="0" y="78"/>
                      </a:lnTo>
                      <a:lnTo>
                        <a:pt x="0" y="78"/>
                      </a:lnTo>
                      <a:lnTo>
                        <a:pt x="3" y="73"/>
                      </a:lnTo>
                      <a:lnTo>
                        <a:pt x="3" y="73"/>
                      </a:lnTo>
                      <a:lnTo>
                        <a:pt x="6" y="68"/>
                      </a:lnTo>
                      <a:lnTo>
                        <a:pt x="11" y="61"/>
                      </a:lnTo>
                      <a:lnTo>
                        <a:pt x="14" y="57"/>
                      </a:lnTo>
                      <a:lnTo>
                        <a:pt x="16" y="55"/>
                      </a:lnTo>
                      <a:lnTo>
                        <a:pt x="20" y="53"/>
                      </a:lnTo>
                      <a:lnTo>
                        <a:pt x="25" y="53"/>
                      </a:lnTo>
                      <a:lnTo>
                        <a:pt x="25" y="53"/>
                      </a:lnTo>
                      <a:lnTo>
                        <a:pt x="30" y="54"/>
                      </a:lnTo>
                      <a:lnTo>
                        <a:pt x="35" y="55"/>
                      </a:lnTo>
                      <a:lnTo>
                        <a:pt x="46" y="58"/>
                      </a:lnTo>
                      <a:lnTo>
                        <a:pt x="57" y="62"/>
                      </a:lnTo>
                      <a:lnTo>
                        <a:pt x="62" y="63"/>
                      </a:lnTo>
                      <a:lnTo>
                        <a:pt x="69" y="64"/>
                      </a:lnTo>
                      <a:lnTo>
                        <a:pt x="69" y="64"/>
                      </a:lnTo>
                      <a:lnTo>
                        <a:pt x="79" y="65"/>
                      </a:lnTo>
                      <a:lnTo>
                        <a:pt x="89" y="67"/>
                      </a:lnTo>
                      <a:lnTo>
                        <a:pt x="93" y="67"/>
                      </a:lnTo>
                      <a:lnTo>
                        <a:pt x="98" y="66"/>
                      </a:lnTo>
                      <a:lnTo>
                        <a:pt x="102" y="63"/>
                      </a:lnTo>
                      <a:lnTo>
                        <a:pt x="106" y="58"/>
                      </a:lnTo>
                      <a:lnTo>
                        <a:pt x="106" y="58"/>
                      </a:lnTo>
                      <a:lnTo>
                        <a:pt x="114" y="49"/>
                      </a:lnTo>
                      <a:lnTo>
                        <a:pt x="121" y="41"/>
                      </a:lnTo>
                      <a:lnTo>
                        <a:pt x="126" y="38"/>
                      </a:lnTo>
                      <a:lnTo>
                        <a:pt x="130" y="36"/>
                      </a:lnTo>
                      <a:lnTo>
                        <a:pt x="143" y="32"/>
                      </a:lnTo>
                      <a:lnTo>
                        <a:pt x="143" y="32"/>
                      </a:lnTo>
                      <a:lnTo>
                        <a:pt x="157" y="28"/>
                      </a:lnTo>
                      <a:lnTo>
                        <a:pt x="167" y="26"/>
                      </a:lnTo>
                      <a:lnTo>
                        <a:pt x="175" y="24"/>
                      </a:lnTo>
                      <a:lnTo>
                        <a:pt x="178" y="22"/>
                      </a:lnTo>
                      <a:lnTo>
                        <a:pt x="181" y="20"/>
                      </a:lnTo>
                      <a:lnTo>
                        <a:pt x="181" y="20"/>
                      </a:lnTo>
                      <a:lnTo>
                        <a:pt x="186" y="16"/>
                      </a:lnTo>
                      <a:lnTo>
                        <a:pt x="189" y="15"/>
                      </a:lnTo>
                      <a:lnTo>
                        <a:pt x="193" y="15"/>
                      </a:lnTo>
                      <a:lnTo>
                        <a:pt x="199" y="15"/>
                      </a:lnTo>
                      <a:lnTo>
                        <a:pt x="199" y="15"/>
                      </a:lnTo>
                      <a:lnTo>
                        <a:pt x="203" y="13"/>
                      </a:lnTo>
                      <a:lnTo>
                        <a:pt x="205" y="11"/>
                      </a:lnTo>
                      <a:lnTo>
                        <a:pt x="211" y="7"/>
                      </a:lnTo>
                      <a:lnTo>
                        <a:pt x="215" y="1"/>
                      </a:lnTo>
                      <a:lnTo>
                        <a:pt x="217" y="0"/>
                      </a:lnTo>
                      <a:lnTo>
                        <a:pt x="219" y="0"/>
                      </a:lnTo>
                      <a:lnTo>
                        <a:pt x="219" y="0"/>
                      </a:lnTo>
                      <a:lnTo>
                        <a:pt x="221" y="0"/>
                      </a:lnTo>
                      <a:lnTo>
                        <a:pt x="224" y="3"/>
                      </a:lnTo>
                      <a:lnTo>
                        <a:pt x="226" y="7"/>
                      </a:lnTo>
                      <a:lnTo>
                        <a:pt x="230" y="22"/>
                      </a:lnTo>
                      <a:lnTo>
                        <a:pt x="230" y="22"/>
                      </a:lnTo>
                      <a:lnTo>
                        <a:pt x="231" y="28"/>
                      </a:lnTo>
                      <a:lnTo>
                        <a:pt x="230" y="33"/>
                      </a:lnTo>
                      <a:lnTo>
                        <a:pt x="228" y="36"/>
                      </a:lnTo>
                      <a:lnTo>
                        <a:pt x="222" y="40"/>
                      </a:lnTo>
                      <a:lnTo>
                        <a:pt x="222" y="40"/>
                      </a:lnTo>
                      <a:lnTo>
                        <a:pt x="220" y="42"/>
                      </a:lnTo>
                      <a:lnTo>
                        <a:pt x="218" y="43"/>
                      </a:lnTo>
                      <a:lnTo>
                        <a:pt x="214" y="43"/>
                      </a:lnTo>
                      <a:lnTo>
                        <a:pt x="210" y="44"/>
                      </a:lnTo>
                      <a:lnTo>
                        <a:pt x="207" y="47"/>
                      </a:lnTo>
                      <a:lnTo>
                        <a:pt x="205" y="50"/>
                      </a:lnTo>
                      <a:lnTo>
                        <a:pt x="205" y="50"/>
                      </a:lnTo>
                      <a:lnTo>
                        <a:pt x="200" y="56"/>
                      </a:lnTo>
                      <a:lnTo>
                        <a:pt x="197" y="59"/>
                      </a:lnTo>
                      <a:lnTo>
                        <a:pt x="188" y="66"/>
                      </a:lnTo>
                      <a:lnTo>
                        <a:pt x="188" y="66"/>
                      </a:lnTo>
                      <a:lnTo>
                        <a:pt x="186" y="69"/>
                      </a:lnTo>
                      <a:lnTo>
                        <a:pt x="184" y="72"/>
                      </a:lnTo>
                      <a:lnTo>
                        <a:pt x="181" y="80"/>
                      </a:lnTo>
                      <a:lnTo>
                        <a:pt x="178" y="89"/>
                      </a:lnTo>
                      <a:lnTo>
                        <a:pt x="178" y="97"/>
                      </a:lnTo>
                      <a:lnTo>
                        <a:pt x="178" y="97"/>
                      </a:lnTo>
                      <a:lnTo>
                        <a:pt x="178" y="104"/>
                      </a:lnTo>
                      <a:lnTo>
                        <a:pt x="177" y="108"/>
                      </a:lnTo>
                      <a:lnTo>
                        <a:pt x="174" y="110"/>
                      </a:lnTo>
                      <a:lnTo>
                        <a:pt x="169" y="112"/>
                      </a:lnTo>
                      <a:lnTo>
                        <a:pt x="169" y="112"/>
                      </a:lnTo>
                      <a:lnTo>
                        <a:pt x="165" y="114"/>
                      </a:lnTo>
                      <a:lnTo>
                        <a:pt x="164" y="116"/>
                      </a:lnTo>
                      <a:lnTo>
                        <a:pt x="161" y="122"/>
                      </a:lnTo>
                      <a:lnTo>
                        <a:pt x="159" y="126"/>
                      </a:lnTo>
                      <a:lnTo>
                        <a:pt x="157" y="127"/>
                      </a:lnTo>
                      <a:lnTo>
                        <a:pt x="155" y="128"/>
                      </a:lnTo>
                      <a:lnTo>
                        <a:pt x="155" y="128"/>
                      </a:lnTo>
                      <a:lnTo>
                        <a:pt x="149" y="129"/>
                      </a:lnTo>
                      <a:lnTo>
                        <a:pt x="147" y="133"/>
                      </a:lnTo>
                      <a:lnTo>
                        <a:pt x="146" y="136"/>
                      </a:lnTo>
                      <a:lnTo>
                        <a:pt x="146" y="140"/>
                      </a:lnTo>
                      <a:lnTo>
                        <a:pt x="146" y="140"/>
                      </a:lnTo>
                      <a:lnTo>
                        <a:pt x="146" y="142"/>
                      </a:lnTo>
                      <a:lnTo>
                        <a:pt x="147" y="146"/>
                      </a:lnTo>
                      <a:lnTo>
                        <a:pt x="152" y="152"/>
                      </a:lnTo>
                      <a:lnTo>
                        <a:pt x="154" y="157"/>
                      </a:lnTo>
                      <a:lnTo>
                        <a:pt x="154" y="159"/>
                      </a:lnTo>
                      <a:lnTo>
                        <a:pt x="153" y="162"/>
                      </a:lnTo>
                      <a:lnTo>
                        <a:pt x="153" y="162"/>
                      </a:lnTo>
                      <a:lnTo>
                        <a:pt x="150" y="164"/>
                      </a:lnTo>
                      <a:lnTo>
                        <a:pt x="149" y="165"/>
                      </a:lnTo>
                      <a:lnTo>
                        <a:pt x="144" y="165"/>
                      </a:lnTo>
                      <a:lnTo>
                        <a:pt x="139" y="164"/>
                      </a:lnTo>
                      <a:lnTo>
                        <a:pt x="131" y="163"/>
                      </a:lnTo>
                      <a:lnTo>
                        <a:pt x="131" y="163"/>
                      </a:lnTo>
                      <a:lnTo>
                        <a:pt x="122" y="163"/>
                      </a:lnTo>
                      <a:lnTo>
                        <a:pt x="112" y="161"/>
                      </a:lnTo>
                      <a:lnTo>
                        <a:pt x="104" y="157"/>
                      </a:lnTo>
                      <a:lnTo>
                        <a:pt x="101" y="156"/>
                      </a:lnTo>
                      <a:lnTo>
                        <a:pt x="100" y="153"/>
                      </a:lnTo>
                      <a:lnTo>
                        <a:pt x="100" y="153"/>
                      </a:lnTo>
                      <a:lnTo>
                        <a:pt x="100" y="151"/>
                      </a:lnTo>
                      <a:lnTo>
                        <a:pt x="99" y="149"/>
                      </a:lnTo>
                      <a:lnTo>
                        <a:pt x="95" y="146"/>
                      </a:lnTo>
                      <a:lnTo>
                        <a:pt x="91" y="144"/>
                      </a:lnTo>
                      <a:lnTo>
                        <a:pt x="88" y="144"/>
                      </a:lnTo>
                      <a:lnTo>
                        <a:pt x="88" y="144"/>
                      </a:lnTo>
                      <a:lnTo>
                        <a:pt x="87" y="146"/>
                      </a:lnTo>
                      <a:lnTo>
                        <a:pt x="85" y="149"/>
                      </a:lnTo>
                      <a:lnTo>
                        <a:pt x="82" y="156"/>
                      </a:lnTo>
                      <a:lnTo>
                        <a:pt x="79" y="161"/>
                      </a:lnTo>
                      <a:lnTo>
                        <a:pt x="76" y="164"/>
                      </a:lnTo>
                      <a:lnTo>
                        <a:pt x="72" y="166"/>
                      </a:lnTo>
                      <a:lnTo>
                        <a:pt x="68" y="167"/>
                      </a:lnTo>
                      <a:lnTo>
                        <a:pt x="68" y="167"/>
                      </a:lnTo>
                      <a:lnTo>
                        <a:pt x="44" y="168"/>
                      </a:lnTo>
                      <a:lnTo>
                        <a:pt x="34" y="169"/>
                      </a:lnTo>
                      <a:lnTo>
                        <a:pt x="31" y="169"/>
                      </a:lnTo>
                      <a:lnTo>
                        <a:pt x="30" y="170"/>
                      </a:lnTo>
                      <a:lnTo>
                        <a:pt x="30" y="170"/>
                      </a:lnTo>
                      <a:lnTo>
                        <a:pt x="28" y="171"/>
                      </a:lnTo>
                      <a:lnTo>
                        <a:pt x="26" y="172"/>
                      </a:lnTo>
                      <a:lnTo>
                        <a:pt x="20" y="173"/>
                      </a:lnTo>
                      <a:lnTo>
                        <a:pt x="9" y="173"/>
                      </a:lnTo>
                      <a:lnTo>
                        <a:pt x="9" y="173"/>
                      </a:lnTo>
                      <a:lnTo>
                        <a:pt x="7" y="172"/>
                      </a:lnTo>
                      <a:lnTo>
                        <a:pt x="6" y="172"/>
                      </a:lnTo>
                      <a:lnTo>
                        <a:pt x="7" y="170"/>
                      </a:lnTo>
                      <a:lnTo>
                        <a:pt x="11" y="167"/>
                      </a:lnTo>
                      <a:lnTo>
                        <a:pt x="11" y="16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49" name="Freeform 177">
                  <a:extLst>
                    <a:ext uri="{FF2B5EF4-FFF2-40B4-BE49-F238E27FC236}">
                      <a16:creationId xmlns:a16="http://schemas.microsoft.com/office/drawing/2014/main" id="{22ABA672-629A-4724-9B0E-E1BDBEC130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94" y="3061"/>
                  <a:ext cx="488" cy="416"/>
                </a:xfrm>
                <a:custGeom>
                  <a:avLst/>
                  <a:gdLst>
                    <a:gd name="T0" fmla="*/ 58 w 488"/>
                    <a:gd name="T1" fmla="*/ 139 h 416"/>
                    <a:gd name="T2" fmla="*/ 78 w 488"/>
                    <a:gd name="T3" fmla="*/ 124 h 416"/>
                    <a:gd name="T4" fmla="*/ 95 w 488"/>
                    <a:gd name="T5" fmla="*/ 129 h 416"/>
                    <a:gd name="T6" fmla="*/ 148 w 488"/>
                    <a:gd name="T7" fmla="*/ 132 h 416"/>
                    <a:gd name="T8" fmla="*/ 148 w 488"/>
                    <a:gd name="T9" fmla="*/ 109 h 416"/>
                    <a:gd name="T10" fmla="*/ 159 w 488"/>
                    <a:gd name="T11" fmla="*/ 89 h 416"/>
                    <a:gd name="T12" fmla="*/ 177 w 488"/>
                    <a:gd name="T13" fmla="*/ 62 h 416"/>
                    <a:gd name="T14" fmla="*/ 194 w 488"/>
                    <a:gd name="T15" fmla="*/ 29 h 416"/>
                    <a:gd name="T16" fmla="*/ 212 w 488"/>
                    <a:gd name="T17" fmla="*/ 17 h 416"/>
                    <a:gd name="T18" fmla="*/ 223 w 488"/>
                    <a:gd name="T19" fmla="*/ 0 h 416"/>
                    <a:gd name="T20" fmla="*/ 258 w 488"/>
                    <a:gd name="T21" fmla="*/ 6 h 416"/>
                    <a:gd name="T22" fmla="*/ 277 w 488"/>
                    <a:gd name="T23" fmla="*/ 30 h 416"/>
                    <a:gd name="T24" fmla="*/ 298 w 488"/>
                    <a:gd name="T25" fmla="*/ 47 h 416"/>
                    <a:gd name="T26" fmla="*/ 322 w 488"/>
                    <a:gd name="T27" fmla="*/ 64 h 416"/>
                    <a:gd name="T28" fmla="*/ 391 w 488"/>
                    <a:gd name="T29" fmla="*/ 78 h 416"/>
                    <a:gd name="T30" fmla="*/ 430 w 488"/>
                    <a:gd name="T31" fmla="*/ 55 h 416"/>
                    <a:gd name="T32" fmla="*/ 437 w 488"/>
                    <a:gd name="T33" fmla="*/ 77 h 416"/>
                    <a:gd name="T34" fmla="*/ 449 w 488"/>
                    <a:gd name="T35" fmla="*/ 96 h 416"/>
                    <a:gd name="T36" fmla="*/ 455 w 488"/>
                    <a:gd name="T37" fmla="*/ 114 h 416"/>
                    <a:gd name="T38" fmla="*/ 488 w 488"/>
                    <a:gd name="T39" fmla="*/ 127 h 416"/>
                    <a:gd name="T40" fmla="*/ 469 w 488"/>
                    <a:gd name="T41" fmla="*/ 133 h 416"/>
                    <a:gd name="T42" fmla="*/ 458 w 488"/>
                    <a:gd name="T43" fmla="*/ 168 h 416"/>
                    <a:gd name="T44" fmla="*/ 437 w 488"/>
                    <a:gd name="T45" fmla="*/ 147 h 416"/>
                    <a:gd name="T46" fmla="*/ 388 w 488"/>
                    <a:gd name="T47" fmla="*/ 139 h 416"/>
                    <a:gd name="T48" fmla="*/ 363 w 488"/>
                    <a:gd name="T49" fmla="*/ 146 h 416"/>
                    <a:gd name="T50" fmla="*/ 331 w 488"/>
                    <a:gd name="T51" fmla="*/ 148 h 416"/>
                    <a:gd name="T52" fmla="*/ 297 w 488"/>
                    <a:gd name="T53" fmla="*/ 135 h 416"/>
                    <a:gd name="T54" fmla="*/ 268 w 488"/>
                    <a:gd name="T55" fmla="*/ 146 h 416"/>
                    <a:gd name="T56" fmla="*/ 238 w 488"/>
                    <a:gd name="T57" fmla="*/ 154 h 416"/>
                    <a:gd name="T58" fmla="*/ 229 w 488"/>
                    <a:gd name="T59" fmla="*/ 163 h 416"/>
                    <a:gd name="T60" fmla="*/ 208 w 488"/>
                    <a:gd name="T61" fmla="*/ 148 h 416"/>
                    <a:gd name="T62" fmla="*/ 187 w 488"/>
                    <a:gd name="T63" fmla="*/ 169 h 416"/>
                    <a:gd name="T64" fmla="*/ 194 w 488"/>
                    <a:gd name="T65" fmla="*/ 215 h 416"/>
                    <a:gd name="T66" fmla="*/ 225 w 488"/>
                    <a:gd name="T67" fmla="*/ 244 h 416"/>
                    <a:gd name="T68" fmla="*/ 243 w 488"/>
                    <a:gd name="T69" fmla="*/ 288 h 416"/>
                    <a:gd name="T70" fmla="*/ 300 w 488"/>
                    <a:gd name="T71" fmla="*/ 327 h 416"/>
                    <a:gd name="T72" fmla="*/ 359 w 488"/>
                    <a:gd name="T73" fmla="*/ 395 h 416"/>
                    <a:gd name="T74" fmla="*/ 369 w 488"/>
                    <a:gd name="T75" fmla="*/ 413 h 416"/>
                    <a:gd name="T76" fmla="*/ 331 w 488"/>
                    <a:gd name="T77" fmla="*/ 382 h 416"/>
                    <a:gd name="T78" fmla="*/ 283 w 488"/>
                    <a:gd name="T79" fmla="*/ 352 h 416"/>
                    <a:gd name="T80" fmla="*/ 245 w 488"/>
                    <a:gd name="T81" fmla="*/ 344 h 416"/>
                    <a:gd name="T82" fmla="*/ 226 w 488"/>
                    <a:gd name="T83" fmla="*/ 354 h 416"/>
                    <a:gd name="T84" fmla="*/ 214 w 488"/>
                    <a:gd name="T85" fmla="*/ 331 h 416"/>
                    <a:gd name="T86" fmla="*/ 180 w 488"/>
                    <a:gd name="T87" fmla="*/ 315 h 416"/>
                    <a:gd name="T88" fmla="*/ 162 w 488"/>
                    <a:gd name="T89" fmla="*/ 304 h 416"/>
                    <a:gd name="T90" fmla="*/ 143 w 488"/>
                    <a:gd name="T91" fmla="*/ 290 h 416"/>
                    <a:gd name="T92" fmla="*/ 151 w 488"/>
                    <a:gd name="T93" fmla="*/ 281 h 416"/>
                    <a:gd name="T94" fmla="*/ 164 w 488"/>
                    <a:gd name="T95" fmla="*/ 274 h 416"/>
                    <a:gd name="T96" fmla="*/ 178 w 488"/>
                    <a:gd name="T97" fmla="*/ 274 h 416"/>
                    <a:gd name="T98" fmla="*/ 169 w 488"/>
                    <a:gd name="T99" fmla="*/ 267 h 416"/>
                    <a:gd name="T100" fmla="*/ 152 w 488"/>
                    <a:gd name="T101" fmla="*/ 255 h 416"/>
                    <a:gd name="T102" fmla="*/ 140 w 488"/>
                    <a:gd name="T103" fmla="*/ 246 h 416"/>
                    <a:gd name="T104" fmla="*/ 128 w 488"/>
                    <a:gd name="T105" fmla="*/ 229 h 416"/>
                    <a:gd name="T106" fmla="*/ 115 w 488"/>
                    <a:gd name="T107" fmla="*/ 195 h 416"/>
                    <a:gd name="T108" fmla="*/ 97 w 488"/>
                    <a:gd name="T109" fmla="*/ 166 h 416"/>
                    <a:gd name="T110" fmla="*/ 82 w 488"/>
                    <a:gd name="T111" fmla="*/ 151 h 416"/>
                    <a:gd name="T112" fmla="*/ 61 w 488"/>
                    <a:gd name="T113" fmla="*/ 141 h 416"/>
                    <a:gd name="T114" fmla="*/ 50 w 488"/>
                    <a:gd name="T115" fmla="*/ 175 h 416"/>
                    <a:gd name="T116" fmla="*/ 38 w 488"/>
                    <a:gd name="T117" fmla="*/ 189 h 416"/>
                    <a:gd name="T118" fmla="*/ 32 w 488"/>
                    <a:gd name="T119" fmla="*/ 210 h 416"/>
                    <a:gd name="T120" fmla="*/ 16 w 488"/>
                    <a:gd name="T121" fmla="*/ 183 h 416"/>
                    <a:gd name="T122" fmla="*/ 6 w 488"/>
                    <a:gd name="T123" fmla="*/ 160 h 416"/>
                    <a:gd name="T124" fmla="*/ 0 w 488"/>
                    <a:gd name="T125" fmla="*/ 147 h 4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88" h="416">
                      <a:moveTo>
                        <a:pt x="3" y="142"/>
                      </a:moveTo>
                      <a:lnTo>
                        <a:pt x="3" y="142"/>
                      </a:lnTo>
                      <a:lnTo>
                        <a:pt x="14" y="141"/>
                      </a:lnTo>
                      <a:lnTo>
                        <a:pt x="24" y="140"/>
                      </a:lnTo>
                      <a:lnTo>
                        <a:pt x="35" y="140"/>
                      </a:lnTo>
                      <a:lnTo>
                        <a:pt x="35" y="140"/>
                      </a:lnTo>
                      <a:lnTo>
                        <a:pt x="58" y="139"/>
                      </a:lnTo>
                      <a:lnTo>
                        <a:pt x="67" y="138"/>
                      </a:lnTo>
                      <a:lnTo>
                        <a:pt x="71" y="137"/>
                      </a:lnTo>
                      <a:lnTo>
                        <a:pt x="74" y="134"/>
                      </a:lnTo>
                      <a:lnTo>
                        <a:pt x="74" y="134"/>
                      </a:lnTo>
                      <a:lnTo>
                        <a:pt x="75" y="132"/>
                      </a:lnTo>
                      <a:lnTo>
                        <a:pt x="77" y="129"/>
                      </a:lnTo>
                      <a:lnTo>
                        <a:pt x="78" y="124"/>
                      </a:lnTo>
                      <a:lnTo>
                        <a:pt x="79" y="121"/>
                      </a:lnTo>
                      <a:lnTo>
                        <a:pt x="80" y="119"/>
                      </a:lnTo>
                      <a:lnTo>
                        <a:pt x="82" y="120"/>
                      </a:lnTo>
                      <a:lnTo>
                        <a:pt x="85" y="121"/>
                      </a:lnTo>
                      <a:lnTo>
                        <a:pt x="85" y="121"/>
                      </a:lnTo>
                      <a:lnTo>
                        <a:pt x="90" y="127"/>
                      </a:lnTo>
                      <a:lnTo>
                        <a:pt x="95" y="129"/>
                      </a:lnTo>
                      <a:lnTo>
                        <a:pt x="102" y="131"/>
                      </a:lnTo>
                      <a:lnTo>
                        <a:pt x="109" y="131"/>
                      </a:lnTo>
                      <a:lnTo>
                        <a:pt x="109" y="131"/>
                      </a:lnTo>
                      <a:lnTo>
                        <a:pt x="121" y="132"/>
                      </a:lnTo>
                      <a:lnTo>
                        <a:pt x="135" y="133"/>
                      </a:lnTo>
                      <a:lnTo>
                        <a:pt x="142" y="133"/>
                      </a:lnTo>
                      <a:lnTo>
                        <a:pt x="148" y="132"/>
                      </a:lnTo>
                      <a:lnTo>
                        <a:pt x="151" y="130"/>
                      </a:lnTo>
                      <a:lnTo>
                        <a:pt x="152" y="128"/>
                      </a:lnTo>
                      <a:lnTo>
                        <a:pt x="153" y="126"/>
                      </a:lnTo>
                      <a:lnTo>
                        <a:pt x="153" y="126"/>
                      </a:lnTo>
                      <a:lnTo>
                        <a:pt x="153" y="121"/>
                      </a:lnTo>
                      <a:lnTo>
                        <a:pt x="152" y="116"/>
                      </a:lnTo>
                      <a:lnTo>
                        <a:pt x="148" y="109"/>
                      </a:lnTo>
                      <a:lnTo>
                        <a:pt x="147" y="104"/>
                      </a:lnTo>
                      <a:lnTo>
                        <a:pt x="147" y="101"/>
                      </a:lnTo>
                      <a:lnTo>
                        <a:pt x="147" y="98"/>
                      </a:lnTo>
                      <a:lnTo>
                        <a:pt x="150" y="95"/>
                      </a:lnTo>
                      <a:lnTo>
                        <a:pt x="150" y="95"/>
                      </a:lnTo>
                      <a:lnTo>
                        <a:pt x="153" y="91"/>
                      </a:lnTo>
                      <a:lnTo>
                        <a:pt x="159" y="89"/>
                      </a:lnTo>
                      <a:lnTo>
                        <a:pt x="168" y="85"/>
                      </a:lnTo>
                      <a:lnTo>
                        <a:pt x="173" y="84"/>
                      </a:lnTo>
                      <a:lnTo>
                        <a:pt x="177" y="82"/>
                      </a:lnTo>
                      <a:lnTo>
                        <a:pt x="179" y="80"/>
                      </a:lnTo>
                      <a:lnTo>
                        <a:pt x="179" y="76"/>
                      </a:lnTo>
                      <a:lnTo>
                        <a:pt x="179" y="76"/>
                      </a:lnTo>
                      <a:lnTo>
                        <a:pt x="177" y="62"/>
                      </a:lnTo>
                      <a:lnTo>
                        <a:pt x="177" y="54"/>
                      </a:lnTo>
                      <a:lnTo>
                        <a:pt x="178" y="45"/>
                      </a:lnTo>
                      <a:lnTo>
                        <a:pt x="178" y="45"/>
                      </a:lnTo>
                      <a:lnTo>
                        <a:pt x="179" y="41"/>
                      </a:lnTo>
                      <a:lnTo>
                        <a:pt x="181" y="38"/>
                      </a:lnTo>
                      <a:lnTo>
                        <a:pt x="188" y="32"/>
                      </a:lnTo>
                      <a:lnTo>
                        <a:pt x="194" y="29"/>
                      </a:lnTo>
                      <a:lnTo>
                        <a:pt x="197" y="26"/>
                      </a:lnTo>
                      <a:lnTo>
                        <a:pt x="199" y="24"/>
                      </a:lnTo>
                      <a:lnTo>
                        <a:pt x="199" y="24"/>
                      </a:lnTo>
                      <a:lnTo>
                        <a:pt x="201" y="20"/>
                      </a:lnTo>
                      <a:lnTo>
                        <a:pt x="203" y="19"/>
                      </a:lnTo>
                      <a:lnTo>
                        <a:pt x="207" y="18"/>
                      </a:lnTo>
                      <a:lnTo>
                        <a:pt x="212" y="17"/>
                      </a:lnTo>
                      <a:lnTo>
                        <a:pt x="215" y="16"/>
                      </a:lnTo>
                      <a:lnTo>
                        <a:pt x="217" y="14"/>
                      </a:lnTo>
                      <a:lnTo>
                        <a:pt x="217" y="14"/>
                      </a:lnTo>
                      <a:lnTo>
                        <a:pt x="219" y="9"/>
                      </a:lnTo>
                      <a:lnTo>
                        <a:pt x="220" y="3"/>
                      </a:lnTo>
                      <a:lnTo>
                        <a:pt x="222" y="1"/>
                      </a:lnTo>
                      <a:lnTo>
                        <a:pt x="223" y="0"/>
                      </a:lnTo>
                      <a:lnTo>
                        <a:pt x="225" y="1"/>
                      </a:lnTo>
                      <a:lnTo>
                        <a:pt x="228" y="2"/>
                      </a:lnTo>
                      <a:lnTo>
                        <a:pt x="228" y="2"/>
                      </a:lnTo>
                      <a:lnTo>
                        <a:pt x="232" y="4"/>
                      </a:lnTo>
                      <a:lnTo>
                        <a:pt x="236" y="5"/>
                      </a:lnTo>
                      <a:lnTo>
                        <a:pt x="248" y="6"/>
                      </a:lnTo>
                      <a:lnTo>
                        <a:pt x="258" y="6"/>
                      </a:lnTo>
                      <a:lnTo>
                        <a:pt x="262" y="8"/>
                      </a:lnTo>
                      <a:lnTo>
                        <a:pt x="264" y="9"/>
                      </a:lnTo>
                      <a:lnTo>
                        <a:pt x="264" y="9"/>
                      </a:lnTo>
                      <a:lnTo>
                        <a:pt x="268" y="15"/>
                      </a:lnTo>
                      <a:lnTo>
                        <a:pt x="272" y="21"/>
                      </a:lnTo>
                      <a:lnTo>
                        <a:pt x="275" y="28"/>
                      </a:lnTo>
                      <a:lnTo>
                        <a:pt x="277" y="30"/>
                      </a:lnTo>
                      <a:lnTo>
                        <a:pt x="279" y="30"/>
                      </a:lnTo>
                      <a:lnTo>
                        <a:pt x="279" y="30"/>
                      </a:lnTo>
                      <a:lnTo>
                        <a:pt x="285" y="31"/>
                      </a:lnTo>
                      <a:lnTo>
                        <a:pt x="290" y="34"/>
                      </a:lnTo>
                      <a:lnTo>
                        <a:pt x="295" y="40"/>
                      </a:lnTo>
                      <a:lnTo>
                        <a:pt x="297" y="43"/>
                      </a:lnTo>
                      <a:lnTo>
                        <a:pt x="298" y="47"/>
                      </a:lnTo>
                      <a:lnTo>
                        <a:pt x="298" y="47"/>
                      </a:lnTo>
                      <a:lnTo>
                        <a:pt x="302" y="54"/>
                      </a:lnTo>
                      <a:lnTo>
                        <a:pt x="304" y="57"/>
                      </a:lnTo>
                      <a:lnTo>
                        <a:pt x="306" y="58"/>
                      </a:lnTo>
                      <a:lnTo>
                        <a:pt x="312" y="61"/>
                      </a:lnTo>
                      <a:lnTo>
                        <a:pt x="322" y="64"/>
                      </a:lnTo>
                      <a:lnTo>
                        <a:pt x="322" y="64"/>
                      </a:lnTo>
                      <a:lnTo>
                        <a:pt x="336" y="69"/>
                      </a:lnTo>
                      <a:lnTo>
                        <a:pt x="355" y="74"/>
                      </a:lnTo>
                      <a:lnTo>
                        <a:pt x="365" y="77"/>
                      </a:lnTo>
                      <a:lnTo>
                        <a:pt x="375" y="78"/>
                      </a:lnTo>
                      <a:lnTo>
                        <a:pt x="383" y="80"/>
                      </a:lnTo>
                      <a:lnTo>
                        <a:pt x="391" y="78"/>
                      </a:lnTo>
                      <a:lnTo>
                        <a:pt x="391" y="78"/>
                      </a:lnTo>
                      <a:lnTo>
                        <a:pt x="403" y="74"/>
                      </a:lnTo>
                      <a:lnTo>
                        <a:pt x="412" y="71"/>
                      </a:lnTo>
                      <a:lnTo>
                        <a:pt x="419" y="66"/>
                      </a:lnTo>
                      <a:lnTo>
                        <a:pt x="423" y="60"/>
                      </a:lnTo>
                      <a:lnTo>
                        <a:pt x="423" y="60"/>
                      </a:lnTo>
                      <a:lnTo>
                        <a:pt x="428" y="56"/>
                      </a:lnTo>
                      <a:lnTo>
                        <a:pt x="430" y="55"/>
                      </a:lnTo>
                      <a:lnTo>
                        <a:pt x="431" y="54"/>
                      </a:lnTo>
                      <a:lnTo>
                        <a:pt x="433" y="55"/>
                      </a:lnTo>
                      <a:lnTo>
                        <a:pt x="434" y="58"/>
                      </a:lnTo>
                      <a:lnTo>
                        <a:pt x="436" y="67"/>
                      </a:lnTo>
                      <a:lnTo>
                        <a:pt x="436" y="67"/>
                      </a:lnTo>
                      <a:lnTo>
                        <a:pt x="437" y="72"/>
                      </a:lnTo>
                      <a:lnTo>
                        <a:pt x="437" y="77"/>
                      </a:lnTo>
                      <a:lnTo>
                        <a:pt x="437" y="85"/>
                      </a:lnTo>
                      <a:lnTo>
                        <a:pt x="437" y="88"/>
                      </a:lnTo>
                      <a:lnTo>
                        <a:pt x="438" y="90"/>
                      </a:lnTo>
                      <a:lnTo>
                        <a:pt x="440" y="92"/>
                      </a:lnTo>
                      <a:lnTo>
                        <a:pt x="445" y="94"/>
                      </a:lnTo>
                      <a:lnTo>
                        <a:pt x="445" y="94"/>
                      </a:lnTo>
                      <a:lnTo>
                        <a:pt x="449" y="96"/>
                      </a:lnTo>
                      <a:lnTo>
                        <a:pt x="452" y="97"/>
                      </a:lnTo>
                      <a:lnTo>
                        <a:pt x="454" y="99"/>
                      </a:lnTo>
                      <a:lnTo>
                        <a:pt x="454" y="101"/>
                      </a:lnTo>
                      <a:lnTo>
                        <a:pt x="454" y="105"/>
                      </a:lnTo>
                      <a:lnTo>
                        <a:pt x="454" y="110"/>
                      </a:lnTo>
                      <a:lnTo>
                        <a:pt x="454" y="110"/>
                      </a:lnTo>
                      <a:lnTo>
                        <a:pt x="455" y="114"/>
                      </a:lnTo>
                      <a:lnTo>
                        <a:pt x="459" y="116"/>
                      </a:lnTo>
                      <a:lnTo>
                        <a:pt x="464" y="119"/>
                      </a:lnTo>
                      <a:lnTo>
                        <a:pt x="474" y="121"/>
                      </a:lnTo>
                      <a:lnTo>
                        <a:pt x="474" y="121"/>
                      </a:lnTo>
                      <a:lnTo>
                        <a:pt x="483" y="124"/>
                      </a:lnTo>
                      <a:lnTo>
                        <a:pt x="486" y="126"/>
                      </a:lnTo>
                      <a:lnTo>
                        <a:pt x="488" y="127"/>
                      </a:lnTo>
                      <a:lnTo>
                        <a:pt x="488" y="128"/>
                      </a:lnTo>
                      <a:lnTo>
                        <a:pt x="487" y="129"/>
                      </a:lnTo>
                      <a:lnTo>
                        <a:pt x="481" y="130"/>
                      </a:lnTo>
                      <a:lnTo>
                        <a:pt x="481" y="130"/>
                      </a:lnTo>
                      <a:lnTo>
                        <a:pt x="475" y="130"/>
                      </a:lnTo>
                      <a:lnTo>
                        <a:pt x="471" y="131"/>
                      </a:lnTo>
                      <a:lnTo>
                        <a:pt x="469" y="133"/>
                      </a:lnTo>
                      <a:lnTo>
                        <a:pt x="468" y="135"/>
                      </a:lnTo>
                      <a:lnTo>
                        <a:pt x="466" y="143"/>
                      </a:lnTo>
                      <a:lnTo>
                        <a:pt x="466" y="143"/>
                      </a:lnTo>
                      <a:lnTo>
                        <a:pt x="465" y="154"/>
                      </a:lnTo>
                      <a:lnTo>
                        <a:pt x="462" y="162"/>
                      </a:lnTo>
                      <a:lnTo>
                        <a:pt x="460" y="166"/>
                      </a:lnTo>
                      <a:lnTo>
                        <a:pt x="458" y="168"/>
                      </a:lnTo>
                      <a:lnTo>
                        <a:pt x="455" y="168"/>
                      </a:lnTo>
                      <a:lnTo>
                        <a:pt x="453" y="167"/>
                      </a:lnTo>
                      <a:lnTo>
                        <a:pt x="453" y="167"/>
                      </a:lnTo>
                      <a:lnTo>
                        <a:pt x="449" y="160"/>
                      </a:lnTo>
                      <a:lnTo>
                        <a:pt x="444" y="154"/>
                      </a:lnTo>
                      <a:lnTo>
                        <a:pt x="440" y="151"/>
                      </a:lnTo>
                      <a:lnTo>
                        <a:pt x="437" y="147"/>
                      </a:lnTo>
                      <a:lnTo>
                        <a:pt x="434" y="145"/>
                      </a:lnTo>
                      <a:lnTo>
                        <a:pt x="429" y="145"/>
                      </a:lnTo>
                      <a:lnTo>
                        <a:pt x="429" y="145"/>
                      </a:lnTo>
                      <a:lnTo>
                        <a:pt x="406" y="144"/>
                      </a:lnTo>
                      <a:lnTo>
                        <a:pt x="395" y="142"/>
                      </a:lnTo>
                      <a:lnTo>
                        <a:pt x="391" y="141"/>
                      </a:lnTo>
                      <a:lnTo>
                        <a:pt x="388" y="139"/>
                      </a:lnTo>
                      <a:lnTo>
                        <a:pt x="388" y="139"/>
                      </a:lnTo>
                      <a:lnTo>
                        <a:pt x="383" y="138"/>
                      </a:lnTo>
                      <a:lnTo>
                        <a:pt x="380" y="137"/>
                      </a:lnTo>
                      <a:lnTo>
                        <a:pt x="378" y="137"/>
                      </a:lnTo>
                      <a:lnTo>
                        <a:pt x="375" y="138"/>
                      </a:lnTo>
                      <a:lnTo>
                        <a:pt x="369" y="141"/>
                      </a:lnTo>
                      <a:lnTo>
                        <a:pt x="363" y="146"/>
                      </a:lnTo>
                      <a:lnTo>
                        <a:pt x="363" y="146"/>
                      </a:lnTo>
                      <a:lnTo>
                        <a:pt x="360" y="148"/>
                      </a:lnTo>
                      <a:lnTo>
                        <a:pt x="357" y="149"/>
                      </a:lnTo>
                      <a:lnTo>
                        <a:pt x="353" y="151"/>
                      </a:lnTo>
                      <a:lnTo>
                        <a:pt x="350" y="151"/>
                      </a:lnTo>
                      <a:lnTo>
                        <a:pt x="331" y="148"/>
                      </a:lnTo>
                      <a:lnTo>
                        <a:pt x="331" y="148"/>
                      </a:lnTo>
                      <a:lnTo>
                        <a:pt x="324" y="147"/>
                      </a:lnTo>
                      <a:lnTo>
                        <a:pt x="320" y="146"/>
                      </a:lnTo>
                      <a:lnTo>
                        <a:pt x="312" y="141"/>
                      </a:lnTo>
                      <a:lnTo>
                        <a:pt x="306" y="137"/>
                      </a:lnTo>
                      <a:lnTo>
                        <a:pt x="303" y="135"/>
                      </a:lnTo>
                      <a:lnTo>
                        <a:pt x="297" y="135"/>
                      </a:lnTo>
                      <a:lnTo>
                        <a:pt x="297" y="135"/>
                      </a:lnTo>
                      <a:lnTo>
                        <a:pt x="293" y="135"/>
                      </a:lnTo>
                      <a:lnTo>
                        <a:pt x="289" y="137"/>
                      </a:lnTo>
                      <a:lnTo>
                        <a:pt x="282" y="141"/>
                      </a:lnTo>
                      <a:lnTo>
                        <a:pt x="277" y="144"/>
                      </a:lnTo>
                      <a:lnTo>
                        <a:pt x="273" y="145"/>
                      </a:lnTo>
                      <a:lnTo>
                        <a:pt x="268" y="146"/>
                      </a:lnTo>
                      <a:lnTo>
                        <a:pt x="268" y="146"/>
                      </a:lnTo>
                      <a:lnTo>
                        <a:pt x="258" y="146"/>
                      </a:lnTo>
                      <a:lnTo>
                        <a:pt x="248" y="146"/>
                      </a:lnTo>
                      <a:lnTo>
                        <a:pt x="245" y="147"/>
                      </a:lnTo>
                      <a:lnTo>
                        <a:pt x="242" y="149"/>
                      </a:lnTo>
                      <a:lnTo>
                        <a:pt x="239" y="152"/>
                      </a:lnTo>
                      <a:lnTo>
                        <a:pt x="238" y="154"/>
                      </a:lnTo>
                      <a:lnTo>
                        <a:pt x="238" y="154"/>
                      </a:lnTo>
                      <a:lnTo>
                        <a:pt x="236" y="160"/>
                      </a:lnTo>
                      <a:lnTo>
                        <a:pt x="234" y="163"/>
                      </a:lnTo>
                      <a:lnTo>
                        <a:pt x="233" y="164"/>
                      </a:lnTo>
                      <a:lnTo>
                        <a:pt x="231" y="166"/>
                      </a:lnTo>
                      <a:lnTo>
                        <a:pt x="230" y="164"/>
                      </a:lnTo>
                      <a:lnTo>
                        <a:pt x="229" y="163"/>
                      </a:lnTo>
                      <a:lnTo>
                        <a:pt x="229" y="163"/>
                      </a:lnTo>
                      <a:lnTo>
                        <a:pt x="225" y="158"/>
                      </a:lnTo>
                      <a:lnTo>
                        <a:pt x="221" y="154"/>
                      </a:lnTo>
                      <a:lnTo>
                        <a:pt x="219" y="152"/>
                      </a:lnTo>
                      <a:lnTo>
                        <a:pt x="216" y="151"/>
                      </a:lnTo>
                      <a:lnTo>
                        <a:pt x="212" y="149"/>
                      </a:lnTo>
                      <a:lnTo>
                        <a:pt x="208" y="148"/>
                      </a:lnTo>
                      <a:lnTo>
                        <a:pt x="208" y="148"/>
                      </a:lnTo>
                      <a:lnTo>
                        <a:pt x="200" y="151"/>
                      </a:lnTo>
                      <a:lnTo>
                        <a:pt x="196" y="152"/>
                      </a:lnTo>
                      <a:lnTo>
                        <a:pt x="193" y="154"/>
                      </a:lnTo>
                      <a:lnTo>
                        <a:pt x="191" y="156"/>
                      </a:lnTo>
                      <a:lnTo>
                        <a:pt x="189" y="159"/>
                      </a:lnTo>
                      <a:lnTo>
                        <a:pt x="188" y="163"/>
                      </a:lnTo>
                      <a:lnTo>
                        <a:pt x="187" y="169"/>
                      </a:lnTo>
                      <a:lnTo>
                        <a:pt x="187" y="169"/>
                      </a:lnTo>
                      <a:lnTo>
                        <a:pt x="186" y="182"/>
                      </a:lnTo>
                      <a:lnTo>
                        <a:pt x="186" y="196"/>
                      </a:lnTo>
                      <a:lnTo>
                        <a:pt x="187" y="203"/>
                      </a:lnTo>
                      <a:lnTo>
                        <a:pt x="188" y="209"/>
                      </a:lnTo>
                      <a:lnTo>
                        <a:pt x="191" y="213"/>
                      </a:lnTo>
                      <a:lnTo>
                        <a:pt x="194" y="215"/>
                      </a:lnTo>
                      <a:lnTo>
                        <a:pt x="194" y="215"/>
                      </a:lnTo>
                      <a:lnTo>
                        <a:pt x="203" y="219"/>
                      </a:lnTo>
                      <a:lnTo>
                        <a:pt x="208" y="223"/>
                      </a:lnTo>
                      <a:lnTo>
                        <a:pt x="214" y="227"/>
                      </a:lnTo>
                      <a:lnTo>
                        <a:pt x="218" y="232"/>
                      </a:lnTo>
                      <a:lnTo>
                        <a:pt x="222" y="238"/>
                      </a:lnTo>
                      <a:lnTo>
                        <a:pt x="225" y="244"/>
                      </a:lnTo>
                      <a:lnTo>
                        <a:pt x="228" y="252"/>
                      </a:lnTo>
                      <a:lnTo>
                        <a:pt x="228" y="252"/>
                      </a:lnTo>
                      <a:lnTo>
                        <a:pt x="229" y="259"/>
                      </a:lnTo>
                      <a:lnTo>
                        <a:pt x="232" y="267"/>
                      </a:lnTo>
                      <a:lnTo>
                        <a:pt x="235" y="274"/>
                      </a:lnTo>
                      <a:lnTo>
                        <a:pt x="238" y="281"/>
                      </a:lnTo>
                      <a:lnTo>
                        <a:pt x="243" y="288"/>
                      </a:lnTo>
                      <a:lnTo>
                        <a:pt x="248" y="295"/>
                      </a:lnTo>
                      <a:lnTo>
                        <a:pt x="254" y="300"/>
                      </a:lnTo>
                      <a:lnTo>
                        <a:pt x="260" y="304"/>
                      </a:lnTo>
                      <a:lnTo>
                        <a:pt x="260" y="304"/>
                      </a:lnTo>
                      <a:lnTo>
                        <a:pt x="275" y="313"/>
                      </a:lnTo>
                      <a:lnTo>
                        <a:pt x="291" y="321"/>
                      </a:lnTo>
                      <a:lnTo>
                        <a:pt x="300" y="327"/>
                      </a:lnTo>
                      <a:lnTo>
                        <a:pt x="308" y="332"/>
                      </a:lnTo>
                      <a:lnTo>
                        <a:pt x="316" y="339"/>
                      </a:lnTo>
                      <a:lnTo>
                        <a:pt x="322" y="347"/>
                      </a:lnTo>
                      <a:lnTo>
                        <a:pt x="322" y="347"/>
                      </a:lnTo>
                      <a:lnTo>
                        <a:pt x="342" y="373"/>
                      </a:lnTo>
                      <a:lnTo>
                        <a:pt x="359" y="395"/>
                      </a:lnTo>
                      <a:lnTo>
                        <a:pt x="359" y="395"/>
                      </a:lnTo>
                      <a:lnTo>
                        <a:pt x="368" y="404"/>
                      </a:lnTo>
                      <a:lnTo>
                        <a:pt x="376" y="412"/>
                      </a:lnTo>
                      <a:lnTo>
                        <a:pt x="379" y="415"/>
                      </a:lnTo>
                      <a:lnTo>
                        <a:pt x="379" y="416"/>
                      </a:lnTo>
                      <a:lnTo>
                        <a:pt x="377" y="416"/>
                      </a:lnTo>
                      <a:lnTo>
                        <a:pt x="377" y="416"/>
                      </a:lnTo>
                      <a:lnTo>
                        <a:pt x="369" y="413"/>
                      </a:lnTo>
                      <a:lnTo>
                        <a:pt x="358" y="409"/>
                      </a:lnTo>
                      <a:lnTo>
                        <a:pt x="352" y="405"/>
                      </a:lnTo>
                      <a:lnTo>
                        <a:pt x="347" y="401"/>
                      </a:lnTo>
                      <a:lnTo>
                        <a:pt x="342" y="397"/>
                      </a:lnTo>
                      <a:lnTo>
                        <a:pt x="338" y="391"/>
                      </a:lnTo>
                      <a:lnTo>
                        <a:pt x="338" y="391"/>
                      </a:lnTo>
                      <a:lnTo>
                        <a:pt x="331" y="382"/>
                      </a:lnTo>
                      <a:lnTo>
                        <a:pt x="323" y="373"/>
                      </a:lnTo>
                      <a:lnTo>
                        <a:pt x="314" y="367"/>
                      </a:lnTo>
                      <a:lnTo>
                        <a:pt x="305" y="361"/>
                      </a:lnTo>
                      <a:lnTo>
                        <a:pt x="305" y="361"/>
                      </a:lnTo>
                      <a:lnTo>
                        <a:pt x="297" y="358"/>
                      </a:lnTo>
                      <a:lnTo>
                        <a:pt x="291" y="354"/>
                      </a:lnTo>
                      <a:lnTo>
                        <a:pt x="283" y="352"/>
                      </a:lnTo>
                      <a:lnTo>
                        <a:pt x="279" y="350"/>
                      </a:lnTo>
                      <a:lnTo>
                        <a:pt x="274" y="349"/>
                      </a:lnTo>
                      <a:lnTo>
                        <a:pt x="274" y="349"/>
                      </a:lnTo>
                      <a:lnTo>
                        <a:pt x="262" y="347"/>
                      </a:lnTo>
                      <a:lnTo>
                        <a:pt x="252" y="345"/>
                      </a:lnTo>
                      <a:lnTo>
                        <a:pt x="248" y="344"/>
                      </a:lnTo>
                      <a:lnTo>
                        <a:pt x="245" y="344"/>
                      </a:lnTo>
                      <a:lnTo>
                        <a:pt x="242" y="345"/>
                      </a:lnTo>
                      <a:lnTo>
                        <a:pt x="239" y="347"/>
                      </a:lnTo>
                      <a:lnTo>
                        <a:pt x="239" y="347"/>
                      </a:lnTo>
                      <a:lnTo>
                        <a:pt x="234" y="352"/>
                      </a:lnTo>
                      <a:lnTo>
                        <a:pt x="230" y="354"/>
                      </a:lnTo>
                      <a:lnTo>
                        <a:pt x="228" y="355"/>
                      </a:lnTo>
                      <a:lnTo>
                        <a:pt x="226" y="354"/>
                      </a:lnTo>
                      <a:lnTo>
                        <a:pt x="224" y="353"/>
                      </a:lnTo>
                      <a:lnTo>
                        <a:pt x="223" y="349"/>
                      </a:lnTo>
                      <a:lnTo>
                        <a:pt x="223" y="349"/>
                      </a:lnTo>
                      <a:lnTo>
                        <a:pt x="220" y="343"/>
                      </a:lnTo>
                      <a:lnTo>
                        <a:pt x="218" y="337"/>
                      </a:lnTo>
                      <a:lnTo>
                        <a:pt x="216" y="334"/>
                      </a:lnTo>
                      <a:lnTo>
                        <a:pt x="214" y="331"/>
                      </a:lnTo>
                      <a:lnTo>
                        <a:pt x="210" y="330"/>
                      </a:lnTo>
                      <a:lnTo>
                        <a:pt x="206" y="329"/>
                      </a:lnTo>
                      <a:lnTo>
                        <a:pt x="206" y="329"/>
                      </a:lnTo>
                      <a:lnTo>
                        <a:pt x="199" y="327"/>
                      </a:lnTo>
                      <a:lnTo>
                        <a:pt x="192" y="324"/>
                      </a:lnTo>
                      <a:lnTo>
                        <a:pt x="187" y="320"/>
                      </a:lnTo>
                      <a:lnTo>
                        <a:pt x="180" y="315"/>
                      </a:lnTo>
                      <a:lnTo>
                        <a:pt x="180" y="315"/>
                      </a:lnTo>
                      <a:lnTo>
                        <a:pt x="174" y="311"/>
                      </a:lnTo>
                      <a:lnTo>
                        <a:pt x="168" y="309"/>
                      </a:lnTo>
                      <a:lnTo>
                        <a:pt x="164" y="306"/>
                      </a:lnTo>
                      <a:lnTo>
                        <a:pt x="163" y="305"/>
                      </a:lnTo>
                      <a:lnTo>
                        <a:pt x="162" y="304"/>
                      </a:lnTo>
                      <a:lnTo>
                        <a:pt x="162" y="304"/>
                      </a:lnTo>
                      <a:lnTo>
                        <a:pt x="160" y="300"/>
                      </a:lnTo>
                      <a:lnTo>
                        <a:pt x="155" y="297"/>
                      </a:lnTo>
                      <a:lnTo>
                        <a:pt x="150" y="294"/>
                      </a:lnTo>
                      <a:lnTo>
                        <a:pt x="146" y="292"/>
                      </a:lnTo>
                      <a:lnTo>
                        <a:pt x="146" y="292"/>
                      </a:lnTo>
                      <a:lnTo>
                        <a:pt x="144" y="291"/>
                      </a:lnTo>
                      <a:lnTo>
                        <a:pt x="143" y="290"/>
                      </a:lnTo>
                      <a:lnTo>
                        <a:pt x="140" y="285"/>
                      </a:lnTo>
                      <a:lnTo>
                        <a:pt x="140" y="282"/>
                      </a:lnTo>
                      <a:lnTo>
                        <a:pt x="142" y="280"/>
                      </a:lnTo>
                      <a:lnTo>
                        <a:pt x="144" y="280"/>
                      </a:lnTo>
                      <a:lnTo>
                        <a:pt x="146" y="280"/>
                      </a:lnTo>
                      <a:lnTo>
                        <a:pt x="146" y="280"/>
                      </a:lnTo>
                      <a:lnTo>
                        <a:pt x="151" y="281"/>
                      </a:lnTo>
                      <a:lnTo>
                        <a:pt x="154" y="280"/>
                      </a:lnTo>
                      <a:lnTo>
                        <a:pt x="157" y="277"/>
                      </a:lnTo>
                      <a:lnTo>
                        <a:pt x="158" y="274"/>
                      </a:lnTo>
                      <a:lnTo>
                        <a:pt x="158" y="274"/>
                      </a:lnTo>
                      <a:lnTo>
                        <a:pt x="159" y="273"/>
                      </a:lnTo>
                      <a:lnTo>
                        <a:pt x="160" y="273"/>
                      </a:lnTo>
                      <a:lnTo>
                        <a:pt x="164" y="274"/>
                      </a:lnTo>
                      <a:lnTo>
                        <a:pt x="168" y="276"/>
                      </a:lnTo>
                      <a:lnTo>
                        <a:pt x="171" y="277"/>
                      </a:lnTo>
                      <a:lnTo>
                        <a:pt x="173" y="277"/>
                      </a:lnTo>
                      <a:lnTo>
                        <a:pt x="173" y="277"/>
                      </a:lnTo>
                      <a:lnTo>
                        <a:pt x="176" y="276"/>
                      </a:lnTo>
                      <a:lnTo>
                        <a:pt x="177" y="275"/>
                      </a:lnTo>
                      <a:lnTo>
                        <a:pt x="178" y="274"/>
                      </a:lnTo>
                      <a:lnTo>
                        <a:pt x="179" y="272"/>
                      </a:lnTo>
                      <a:lnTo>
                        <a:pt x="179" y="270"/>
                      </a:lnTo>
                      <a:lnTo>
                        <a:pt x="178" y="269"/>
                      </a:lnTo>
                      <a:lnTo>
                        <a:pt x="177" y="268"/>
                      </a:lnTo>
                      <a:lnTo>
                        <a:pt x="175" y="267"/>
                      </a:lnTo>
                      <a:lnTo>
                        <a:pt x="175" y="267"/>
                      </a:lnTo>
                      <a:lnTo>
                        <a:pt x="169" y="267"/>
                      </a:lnTo>
                      <a:lnTo>
                        <a:pt x="165" y="266"/>
                      </a:lnTo>
                      <a:lnTo>
                        <a:pt x="162" y="263"/>
                      </a:lnTo>
                      <a:lnTo>
                        <a:pt x="160" y="261"/>
                      </a:lnTo>
                      <a:lnTo>
                        <a:pt x="160" y="261"/>
                      </a:lnTo>
                      <a:lnTo>
                        <a:pt x="158" y="258"/>
                      </a:lnTo>
                      <a:lnTo>
                        <a:pt x="155" y="256"/>
                      </a:lnTo>
                      <a:lnTo>
                        <a:pt x="152" y="255"/>
                      </a:lnTo>
                      <a:lnTo>
                        <a:pt x="148" y="255"/>
                      </a:lnTo>
                      <a:lnTo>
                        <a:pt x="148" y="255"/>
                      </a:lnTo>
                      <a:lnTo>
                        <a:pt x="145" y="254"/>
                      </a:lnTo>
                      <a:lnTo>
                        <a:pt x="143" y="253"/>
                      </a:lnTo>
                      <a:lnTo>
                        <a:pt x="142" y="250"/>
                      </a:lnTo>
                      <a:lnTo>
                        <a:pt x="140" y="246"/>
                      </a:lnTo>
                      <a:lnTo>
                        <a:pt x="140" y="246"/>
                      </a:lnTo>
                      <a:lnTo>
                        <a:pt x="140" y="241"/>
                      </a:lnTo>
                      <a:lnTo>
                        <a:pt x="138" y="237"/>
                      </a:lnTo>
                      <a:lnTo>
                        <a:pt x="136" y="234"/>
                      </a:lnTo>
                      <a:lnTo>
                        <a:pt x="133" y="233"/>
                      </a:lnTo>
                      <a:lnTo>
                        <a:pt x="133" y="233"/>
                      </a:lnTo>
                      <a:lnTo>
                        <a:pt x="130" y="232"/>
                      </a:lnTo>
                      <a:lnTo>
                        <a:pt x="128" y="229"/>
                      </a:lnTo>
                      <a:lnTo>
                        <a:pt x="124" y="224"/>
                      </a:lnTo>
                      <a:lnTo>
                        <a:pt x="122" y="217"/>
                      </a:lnTo>
                      <a:lnTo>
                        <a:pt x="122" y="217"/>
                      </a:lnTo>
                      <a:lnTo>
                        <a:pt x="117" y="205"/>
                      </a:lnTo>
                      <a:lnTo>
                        <a:pt x="115" y="201"/>
                      </a:lnTo>
                      <a:lnTo>
                        <a:pt x="115" y="195"/>
                      </a:lnTo>
                      <a:lnTo>
                        <a:pt x="115" y="195"/>
                      </a:lnTo>
                      <a:lnTo>
                        <a:pt x="114" y="189"/>
                      </a:lnTo>
                      <a:lnTo>
                        <a:pt x="112" y="185"/>
                      </a:lnTo>
                      <a:lnTo>
                        <a:pt x="107" y="176"/>
                      </a:lnTo>
                      <a:lnTo>
                        <a:pt x="107" y="176"/>
                      </a:lnTo>
                      <a:lnTo>
                        <a:pt x="103" y="170"/>
                      </a:lnTo>
                      <a:lnTo>
                        <a:pt x="97" y="166"/>
                      </a:lnTo>
                      <a:lnTo>
                        <a:pt x="97" y="166"/>
                      </a:lnTo>
                      <a:lnTo>
                        <a:pt x="95" y="162"/>
                      </a:lnTo>
                      <a:lnTo>
                        <a:pt x="94" y="159"/>
                      </a:lnTo>
                      <a:lnTo>
                        <a:pt x="92" y="156"/>
                      </a:lnTo>
                      <a:lnTo>
                        <a:pt x="90" y="155"/>
                      </a:lnTo>
                      <a:lnTo>
                        <a:pt x="88" y="154"/>
                      </a:lnTo>
                      <a:lnTo>
                        <a:pt x="88" y="154"/>
                      </a:lnTo>
                      <a:lnTo>
                        <a:pt x="82" y="151"/>
                      </a:lnTo>
                      <a:lnTo>
                        <a:pt x="78" y="147"/>
                      </a:lnTo>
                      <a:lnTo>
                        <a:pt x="75" y="145"/>
                      </a:lnTo>
                      <a:lnTo>
                        <a:pt x="72" y="143"/>
                      </a:lnTo>
                      <a:lnTo>
                        <a:pt x="72" y="143"/>
                      </a:lnTo>
                      <a:lnTo>
                        <a:pt x="67" y="141"/>
                      </a:lnTo>
                      <a:lnTo>
                        <a:pt x="64" y="140"/>
                      </a:lnTo>
                      <a:lnTo>
                        <a:pt x="61" y="141"/>
                      </a:lnTo>
                      <a:lnTo>
                        <a:pt x="59" y="144"/>
                      </a:lnTo>
                      <a:lnTo>
                        <a:pt x="59" y="144"/>
                      </a:lnTo>
                      <a:lnTo>
                        <a:pt x="53" y="153"/>
                      </a:lnTo>
                      <a:lnTo>
                        <a:pt x="51" y="158"/>
                      </a:lnTo>
                      <a:lnTo>
                        <a:pt x="51" y="163"/>
                      </a:lnTo>
                      <a:lnTo>
                        <a:pt x="51" y="163"/>
                      </a:lnTo>
                      <a:lnTo>
                        <a:pt x="50" y="175"/>
                      </a:lnTo>
                      <a:lnTo>
                        <a:pt x="49" y="180"/>
                      </a:lnTo>
                      <a:lnTo>
                        <a:pt x="48" y="182"/>
                      </a:lnTo>
                      <a:lnTo>
                        <a:pt x="46" y="183"/>
                      </a:lnTo>
                      <a:lnTo>
                        <a:pt x="46" y="183"/>
                      </a:lnTo>
                      <a:lnTo>
                        <a:pt x="43" y="185"/>
                      </a:lnTo>
                      <a:lnTo>
                        <a:pt x="39" y="187"/>
                      </a:lnTo>
                      <a:lnTo>
                        <a:pt x="38" y="189"/>
                      </a:lnTo>
                      <a:lnTo>
                        <a:pt x="37" y="195"/>
                      </a:lnTo>
                      <a:lnTo>
                        <a:pt x="37" y="195"/>
                      </a:lnTo>
                      <a:lnTo>
                        <a:pt x="36" y="199"/>
                      </a:lnTo>
                      <a:lnTo>
                        <a:pt x="34" y="203"/>
                      </a:lnTo>
                      <a:lnTo>
                        <a:pt x="32" y="206"/>
                      </a:lnTo>
                      <a:lnTo>
                        <a:pt x="32" y="210"/>
                      </a:lnTo>
                      <a:lnTo>
                        <a:pt x="32" y="210"/>
                      </a:lnTo>
                      <a:lnTo>
                        <a:pt x="31" y="212"/>
                      </a:lnTo>
                      <a:lnTo>
                        <a:pt x="31" y="213"/>
                      </a:lnTo>
                      <a:lnTo>
                        <a:pt x="26" y="205"/>
                      </a:lnTo>
                      <a:lnTo>
                        <a:pt x="26" y="205"/>
                      </a:lnTo>
                      <a:lnTo>
                        <a:pt x="20" y="194"/>
                      </a:lnTo>
                      <a:lnTo>
                        <a:pt x="18" y="188"/>
                      </a:lnTo>
                      <a:lnTo>
                        <a:pt x="16" y="183"/>
                      </a:lnTo>
                      <a:lnTo>
                        <a:pt x="16" y="183"/>
                      </a:lnTo>
                      <a:lnTo>
                        <a:pt x="14" y="178"/>
                      </a:lnTo>
                      <a:lnTo>
                        <a:pt x="10" y="175"/>
                      </a:lnTo>
                      <a:lnTo>
                        <a:pt x="8" y="171"/>
                      </a:lnTo>
                      <a:lnTo>
                        <a:pt x="7" y="166"/>
                      </a:lnTo>
                      <a:lnTo>
                        <a:pt x="7" y="166"/>
                      </a:lnTo>
                      <a:lnTo>
                        <a:pt x="6" y="160"/>
                      </a:lnTo>
                      <a:lnTo>
                        <a:pt x="5" y="158"/>
                      </a:lnTo>
                      <a:lnTo>
                        <a:pt x="3" y="157"/>
                      </a:lnTo>
                      <a:lnTo>
                        <a:pt x="3" y="155"/>
                      </a:lnTo>
                      <a:lnTo>
                        <a:pt x="3" y="155"/>
                      </a:lnTo>
                      <a:lnTo>
                        <a:pt x="3" y="153"/>
                      </a:lnTo>
                      <a:lnTo>
                        <a:pt x="2" y="151"/>
                      </a:lnTo>
                      <a:lnTo>
                        <a:pt x="0" y="147"/>
                      </a:lnTo>
                      <a:lnTo>
                        <a:pt x="0" y="147"/>
                      </a:lnTo>
                      <a:lnTo>
                        <a:pt x="1" y="144"/>
                      </a:lnTo>
                      <a:lnTo>
                        <a:pt x="3" y="142"/>
                      </a:lnTo>
                      <a:lnTo>
                        <a:pt x="3" y="14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50" name="Freeform 178">
                  <a:extLst>
                    <a:ext uri="{FF2B5EF4-FFF2-40B4-BE49-F238E27FC236}">
                      <a16:creationId xmlns:a16="http://schemas.microsoft.com/office/drawing/2014/main" id="{442D8D81-CE35-437A-B355-E6D5D225BD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53" y="3224"/>
                  <a:ext cx="31" cy="89"/>
                </a:xfrm>
                <a:custGeom>
                  <a:avLst/>
                  <a:gdLst>
                    <a:gd name="T0" fmla="*/ 6 w 31"/>
                    <a:gd name="T1" fmla="*/ 0 h 89"/>
                    <a:gd name="T2" fmla="*/ 6 w 31"/>
                    <a:gd name="T3" fmla="*/ 10 h 89"/>
                    <a:gd name="T4" fmla="*/ 9 w 31"/>
                    <a:gd name="T5" fmla="*/ 19 h 89"/>
                    <a:gd name="T6" fmla="*/ 12 w 31"/>
                    <a:gd name="T7" fmla="*/ 20 h 89"/>
                    <a:gd name="T8" fmla="*/ 18 w 31"/>
                    <a:gd name="T9" fmla="*/ 24 h 89"/>
                    <a:gd name="T10" fmla="*/ 16 w 31"/>
                    <a:gd name="T11" fmla="*/ 29 h 89"/>
                    <a:gd name="T12" fmla="*/ 15 w 31"/>
                    <a:gd name="T13" fmla="*/ 33 h 89"/>
                    <a:gd name="T14" fmla="*/ 17 w 31"/>
                    <a:gd name="T15" fmla="*/ 41 h 89"/>
                    <a:gd name="T16" fmla="*/ 23 w 31"/>
                    <a:gd name="T17" fmla="*/ 53 h 89"/>
                    <a:gd name="T18" fmla="*/ 26 w 31"/>
                    <a:gd name="T19" fmla="*/ 60 h 89"/>
                    <a:gd name="T20" fmla="*/ 23 w 31"/>
                    <a:gd name="T21" fmla="*/ 60 h 89"/>
                    <a:gd name="T22" fmla="*/ 17 w 31"/>
                    <a:gd name="T23" fmla="*/ 62 h 89"/>
                    <a:gd name="T24" fmla="*/ 19 w 31"/>
                    <a:gd name="T25" fmla="*/ 65 h 89"/>
                    <a:gd name="T26" fmla="*/ 22 w 31"/>
                    <a:gd name="T27" fmla="*/ 67 h 89"/>
                    <a:gd name="T28" fmla="*/ 26 w 31"/>
                    <a:gd name="T29" fmla="*/ 75 h 89"/>
                    <a:gd name="T30" fmla="*/ 30 w 31"/>
                    <a:gd name="T31" fmla="*/ 84 h 89"/>
                    <a:gd name="T32" fmla="*/ 31 w 31"/>
                    <a:gd name="T33" fmla="*/ 89 h 89"/>
                    <a:gd name="T34" fmla="*/ 29 w 31"/>
                    <a:gd name="T35" fmla="*/ 87 h 89"/>
                    <a:gd name="T36" fmla="*/ 20 w 31"/>
                    <a:gd name="T37" fmla="*/ 83 h 89"/>
                    <a:gd name="T38" fmla="*/ 16 w 31"/>
                    <a:gd name="T39" fmla="*/ 77 h 89"/>
                    <a:gd name="T40" fmla="*/ 16 w 31"/>
                    <a:gd name="T41" fmla="*/ 76 h 89"/>
                    <a:gd name="T42" fmla="*/ 13 w 31"/>
                    <a:gd name="T43" fmla="*/ 72 h 89"/>
                    <a:gd name="T44" fmla="*/ 12 w 31"/>
                    <a:gd name="T45" fmla="*/ 70 h 89"/>
                    <a:gd name="T46" fmla="*/ 7 w 31"/>
                    <a:gd name="T47" fmla="*/ 65 h 89"/>
                    <a:gd name="T48" fmla="*/ 6 w 31"/>
                    <a:gd name="T49" fmla="*/ 62 h 89"/>
                    <a:gd name="T50" fmla="*/ 7 w 31"/>
                    <a:gd name="T51" fmla="*/ 62 h 89"/>
                    <a:gd name="T52" fmla="*/ 16 w 31"/>
                    <a:gd name="T53" fmla="*/ 61 h 89"/>
                    <a:gd name="T54" fmla="*/ 16 w 31"/>
                    <a:gd name="T55" fmla="*/ 58 h 89"/>
                    <a:gd name="T56" fmla="*/ 12 w 31"/>
                    <a:gd name="T57" fmla="*/ 53 h 89"/>
                    <a:gd name="T58" fmla="*/ 9 w 31"/>
                    <a:gd name="T59" fmla="*/ 49 h 89"/>
                    <a:gd name="T60" fmla="*/ 8 w 31"/>
                    <a:gd name="T61" fmla="*/ 47 h 89"/>
                    <a:gd name="T62" fmla="*/ 6 w 31"/>
                    <a:gd name="T63" fmla="*/ 43 h 89"/>
                    <a:gd name="T64" fmla="*/ 5 w 31"/>
                    <a:gd name="T65" fmla="*/ 42 h 89"/>
                    <a:gd name="T66" fmla="*/ 3 w 31"/>
                    <a:gd name="T67" fmla="*/ 38 h 89"/>
                    <a:gd name="T68" fmla="*/ 0 w 31"/>
                    <a:gd name="T69" fmla="*/ 34 h 89"/>
                    <a:gd name="T70" fmla="*/ 0 w 31"/>
                    <a:gd name="T71" fmla="*/ 34 h 89"/>
                    <a:gd name="T72" fmla="*/ 5 w 31"/>
                    <a:gd name="T73" fmla="*/ 33 h 89"/>
                    <a:gd name="T74" fmla="*/ 9 w 31"/>
                    <a:gd name="T75" fmla="*/ 32 h 89"/>
                    <a:gd name="T76" fmla="*/ 9 w 31"/>
                    <a:gd name="T77" fmla="*/ 31 h 89"/>
                    <a:gd name="T78" fmla="*/ 8 w 31"/>
                    <a:gd name="T79" fmla="*/ 27 h 89"/>
                    <a:gd name="T80" fmla="*/ 6 w 31"/>
                    <a:gd name="T81" fmla="*/ 23 h 89"/>
                    <a:gd name="T82" fmla="*/ 5 w 31"/>
                    <a:gd name="T83" fmla="*/ 22 h 89"/>
                    <a:gd name="T84" fmla="*/ 1 w 31"/>
                    <a:gd name="T85" fmla="*/ 19 h 89"/>
                    <a:gd name="T86" fmla="*/ 0 w 31"/>
                    <a:gd name="T87" fmla="*/ 15 h 89"/>
                    <a:gd name="T88" fmla="*/ 0 w 31"/>
                    <a:gd name="T89" fmla="*/ 8 h 89"/>
                    <a:gd name="T90" fmla="*/ 1 w 31"/>
                    <a:gd name="T91" fmla="*/ 3 h 89"/>
                    <a:gd name="T92" fmla="*/ 4 w 31"/>
                    <a:gd name="T93" fmla="*/ 0 h 89"/>
                    <a:gd name="T94" fmla="*/ 6 w 31"/>
                    <a:gd name="T95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31" h="89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6" y="4"/>
                      </a:lnTo>
                      <a:lnTo>
                        <a:pt x="6" y="10"/>
                      </a:lnTo>
                      <a:lnTo>
                        <a:pt x="7" y="17"/>
                      </a:lnTo>
                      <a:lnTo>
                        <a:pt x="9" y="19"/>
                      </a:lnTo>
                      <a:lnTo>
                        <a:pt x="12" y="20"/>
                      </a:lnTo>
                      <a:lnTo>
                        <a:pt x="12" y="20"/>
                      </a:lnTo>
                      <a:lnTo>
                        <a:pt x="16" y="22"/>
                      </a:lnTo>
                      <a:lnTo>
                        <a:pt x="18" y="24"/>
                      </a:lnTo>
                      <a:lnTo>
                        <a:pt x="18" y="27"/>
                      </a:lnTo>
                      <a:lnTo>
                        <a:pt x="16" y="29"/>
                      </a:lnTo>
                      <a:lnTo>
                        <a:pt x="16" y="29"/>
                      </a:lnTo>
                      <a:lnTo>
                        <a:pt x="15" y="33"/>
                      </a:lnTo>
                      <a:lnTo>
                        <a:pt x="14" y="35"/>
                      </a:lnTo>
                      <a:lnTo>
                        <a:pt x="17" y="41"/>
                      </a:lnTo>
                      <a:lnTo>
                        <a:pt x="17" y="41"/>
                      </a:lnTo>
                      <a:lnTo>
                        <a:pt x="23" y="53"/>
                      </a:lnTo>
                      <a:lnTo>
                        <a:pt x="26" y="57"/>
                      </a:lnTo>
                      <a:lnTo>
                        <a:pt x="26" y="60"/>
                      </a:lnTo>
                      <a:lnTo>
                        <a:pt x="23" y="60"/>
                      </a:lnTo>
                      <a:lnTo>
                        <a:pt x="23" y="60"/>
                      </a:lnTo>
                      <a:lnTo>
                        <a:pt x="20" y="61"/>
                      </a:lnTo>
                      <a:lnTo>
                        <a:pt x="17" y="62"/>
                      </a:lnTo>
                      <a:lnTo>
                        <a:pt x="17" y="64"/>
                      </a:lnTo>
                      <a:lnTo>
                        <a:pt x="19" y="65"/>
                      </a:lnTo>
                      <a:lnTo>
                        <a:pt x="19" y="65"/>
                      </a:lnTo>
                      <a:lnTo>
                        <a:pt x="22" y="67"/>
                      </a:lnTo>
                      <a:lnTo>
                        <a:pt x="23" y="69"/>
                      </a:lnTo>
                      <a:lnTo>
                        <a:pt x="26" y="75"/>
                      </a:lnTo>
                      <a:lnTo>
                        <a:pt x="26" y="75"/>
                      </a:lnTo>
                      <a:lnTo>
                        <a:pt x="30" y="84"/>
                      </a:lnTo>
                      <a:lnTo>
                        <a:pt x="31" y="87"/>
                      </a:lnTo>
                      <a:lnTo>
                        <a:pt x="31" y="89"/>
                      </a:lnTo>
                      <a:lnTo>
                        <a:pt x="29" y="87"/>
                      </a:lnTo>
                      <a:lnTo>
                        <a:pt x="29" y="87"/>
                      </a:lnTo>
                      <a:lnTo>
                        <a:pt x="24" y="85"/>
                      </a:lnTo>
                      <a:lnTo>
                        <a:pt x="20" y="83"/>
                      </a:lnTo>
                      <a:lnTo>
                        <a:pt x="17" y="80"/>
                      </a:lnTo>
                      <a:lnTo>
                        <a:pt x="16" y="77"/>
                      </a:lnTo>
                      <a:lnTo>
                        <a:pt x="16" y="77"/>
                      </a:lnTo>
                      <a:lnTo>
                        <a:pt x="16" y="76"/>
                      </a:lnTo>
                      <a:lnTo>
                        <a:pt x="14" y="75"/>
                      </a:lnTo>
                      <a:lnTo>
                        <a:pt x="13" y="72"/>
                      </a:lnTo>
                      <a:lnTo>
                        <a:pt x="12" y="70"/>
                      </a:lnTo>
                      <a:lnTo>
                        <a:pt x="12" y="70"/>
                      </a:lnTo>
                      <a:lnTo>
                        <a:pt x="10" y="67"/>
                      </a:lnTo>
                      <a:lnTo>
                        <a:pt x="7" y="65"/>
                      </a:lnTo>
                      <a:lnTo>
                        <a:pt x="6" y="63"/>
                      </a:lnTo>
                      <a:lnTo>
                        <a:pt x="6" y="62"/>
                      </a:lnTo>
                      <a:lnTo>
                        <a:pt x="7" y="62"/>
                      </a:lnTo>
                      <a:lnTo>
                        <a:pt x="7" y="62"/>
                      </a:lnTo>
                      <a:lnTo>
                        <a:pt x="14" y="62"/>
                      </a:lnTo>
                      <a:lnTo>
                        <a:pt x="16" y="61"/>
                      </a:lnTo>
                      <a:lnTo>
                        <a:pt x="16" y="60"/>
                      </a:lnTo>
                      <a:lnTo>
                        <a:pt x="16" y="58"/>
                      </a:lnTo>
                      <a:lnTo>
                        <a:pt x="16" y="58"/>
                      </a:lnTo>
                      <a:lnTo>
                        <a:pt x="12" y="53"/>
                      </a:lnTo>
                      <a:lnTo>
                        <a:pt x="10" y="51"/>
                      </a:lnTo>
                      <a:lnTo>
                        <a:pt x="9" y="49"/>
                      </a:lnTo>
                      <a:lnTo>
                        <a:pt x="9" y="49"/>
                      </a:lnTo>
                      <a:lnTo>
                        <a:pt x="8" y="47"/>
                      </a:lnTo>
                      <a:lnTo>
                        <a:pt x="7" y="44"/>
                      </a:lnTo>
                      <a:lnTo>
                        <a:pt x="6" y="43"/>
                      </a:lnTo>
                      <a:lnTo>
                        <a:pt x="5" y="42"/>
                      </a:lnTo>
                      <a:lnTo>
                        <a:pt x="5" y="42"/>
                      </a:lnTo>
                      <a:lnTo>
                        <a:pt x="4" y="39"/>
                      </a:lnTo>
                      <a:lnTo>
                        <a:pt x="3" y="38"/>
                      </a:lnTo>
                      <a:lnTo>
                        <a:pt x="1" y="36"/>
                      </a:lnTo>
                      <a:lnTo>
                        <a:pt x="0" y="34"/>
                      </a:lnTo>
                      <a:lnTo>
                        <a:pt x="0" y="34"/>
                      </a:lnTo>
                      <a:lnTo>
                        <a:pt x="0" y="34"/>
                      </a:lnTo>
                      <a:lnTo>
                        <a:pt x="1" y="33"/>
                      </a:lnTo>
                      <a:lnTo>
                        <a:pt x="5" y="33"/>
                      </a:lnTo>
                      <a:lnTo>
                        <a:pt x="8" y="32"/>
                      </a:lnTo>
                      <a:lnTo>
                        <a:pt x="9" y="32"/>
                      </a:lnTo>
                      <a:lnTo>
                        <a:pt x="9" y="31"/>
                      </a:lnTo>
                      <a:lnTo>
                        <a:pt x="9" y="31"/>
                      </a:lnTo>
                      <a:lnTo>
                        <a:pt x="9" y="28"/>
                      </a:lnTo>
                      <a:lnTo>
                        <a:pt x="8" y="27"/>
                      </a:lnTo>
                      <a:lnTo>
                        <a:pt x="7" y="25"/>
                      </a:lnTo>
                      <a:lnTo>
                        <a:pt x="6" y="23"/>
                      </a:lnTo>
                      <a:lnTo>
                        <a:pt x="6" y="23"/>
                      </a:lnTo>
                      <a:lnTo>
                        <a:pt x="5" y="22"/>
                      </a:lnTo>
                      <a:lnTo>
                        <a:pt x="3" y="21"/>
                      </a:lnTo>
                      <a:lnTo>
                        <a:pt x="1" y="19"/>
                      </a:lnTo>
                      <a:lnTo>
                        <a:pt x="0" y="18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8"/>
                      </a:lnTo>
                      <a:lnTo>
                        <a:pt x="1" y="3"/>
                      </a:lnTo>
                      <a:lnTo>
                        <a:pt x="1" y="3"/>
                      </a:lnTo>
                      <a:lnTo>
                        <a:pt x="3" y="1"/>
                      </a:ln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51" name="Freeform 179">
                  <a:extLst>
                    <a:ext uri="{FF2B5EF4-FFF2-40B4-BE49-F238E27FC236}">
                      <a16:creationId xmlns:a16="http://schemas.microsoft.com/office/drawing/2014/main" id="{7712AD80-902A-4CB0-9C7C-CE182B5E20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55" y="3273"/>
                  <a:ext cx="5" cy="5"/>
                </a:xfrm>
                <a:custGeom>
                  <a:avLst/>
                  <a:gdLst>
                    <a:gd name="T0" fmla="*/ 1 w 5"/>
                    <a:gd name="T1" fmla="*/ 1 h 5"/>
                    <a:gd name="T2" fmla="*/ 1 w 5"/>
                    <a:gd name="T3" fmla="*/ 1 h 5"/>
                    <a:gd name="T4" fmla="*/ 0 w 5"/>
                    <a:gd name="T5" fmla="*/ 3 h 5"/>
                    <a:gd name="T6" fmla="*/ 1 w 5"/>
                    <a:gd name="T7" fmla="*/ 4 h 5"/>
                    <a:gd name="T8" fmla="*/ 2 w 5"/>
                    <a:gd name="T9" fmla="*/ 5 h 5"/>
                    <a:gd name="T10" fmla="*/ 2 w 5"/>
                    <a:gd name="T11" fmla="*/ 5 h 5"/>
                    <a:gd name="T12" fmla="*/ 4 w 5"/>
                    <a:gd name="T13" fmla="*/ 4 h 5"/>
                    <a:gd name="T14" fmla="*/ 5 w 5"/>
                    <a:gd name="T15" fmla="*/ 3 h 5"/>
                    <a:gd name="T16" fmla="*/ 5 w 5"/>
                    <a:gd name="T17" fmla="*/ 1 h 5"/>
                    <a:gd name="T18" fmla="*/ 4 w 5"/>
                    <a:gd name="T19" fmla="*/ 0 h 5"/>
                    <a:gd name="T20" fmla="*/ 4 w 5"/>
                    <a:gd name="T21" fmla="*/ 0 h 5"/>
                    <a:gd name="T22" fmla="*/ 2 w 5"/>
                    <a:gd name="T23" fmla="*/ 0 h 5"/>
                    <a:gd name="T24" fmla="*/ 2 w 5"/>
                    <a:gd name="T25" fmla="*/ 0 h 5"/>
                    <a:gd name="T26" fmla="*/ 1 w 5"/>
                    <a:gd name="T27" fmla="*/ 1 h 5"/>
                    <a:gd name="T28" fmla="*/ 1 w 5"/>
                    <a:gd name="T29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" h="5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1" y="4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4" y="4"/>
                      </a:lnTo>
                      <a:lnTo>
                        <a:pt x="5" y="3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52" name="Freeform 180">
                  <a:extLst>
                    <a:ext uri="{FF2B5EF4-FFF2-40B4-BE49-F238E27FC236}">
                      <a16:creationId xmlns:a16="http://schemas.microsoft.com/office/drawing/2014/main" id="{96863200-526E-43BB-B20F-2CF09251E0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75" y="3268"/>
                  <a:ext cx="6" cy="6"/>
                </a:xfrm>
                <a:custGeom>
                  <a:avLst/>
                  <a:gdLst>
                    <a:gd name="T0" fmla="*/ 2 w 6"/>
                    <a:gd name="T1" fmla="*/ 2 h 6"/>
                    <a:gd name="T2" fmla="*/ 2 w 6"/>
                    <a:gd name="T3" fmla="*/ 2 h 6"/>
                    <a:gd name="T4" fmla="*/ 1 w 6"/>
                    <a:gd name="T5" fmla="*/ 4 h 6"/>
                    <a:gd name="T6" fmla="*/ 0 w 6"/>
                    <a:gd name="T7" fmla="*/ 5 h 6"/>
                    <a:gd name="T8" fmla="*/ 1 w 6"/>
                    <a:gd name="T9" fmla="*/ 6 h 6"/>
                    <a:gd name="T10" fmla="*/ 2 w 6"/>
                    <a:gd name="T11" fmla="*/ 6 h 6"/>
                    <a:gd name="T12" fmla="*/ 2 w 6"/>
                    <a:gd name="T13" fmla="*/ 6 h 6"/>
                    <a:gd name="T14" fmla="*/ 6 w 6"/>
                    <a:gd name="T15" fmla="*/ 3 h 6"/>
                    <a:gd name="T16" fmla="*/ 6 w 6"/>
                    <a:gd name="T17" fmla="*/ 3 h 6"/>
                    <a:gd name="T18" fmla="*/ 5 w 6"/>
                    <a:gd name="T19" fmla="*/ 2 h 6"/>
                    <a:gd name="T20" fmla="*/ 5 w 6"/>
                    <a:gd name="T21" fmla="*/ 2 h 6"/>
                    <a:gd name="T22" fmla="*/ 4 w 6"/>
                    <a:gd name="T23" fmla="*/ 0 h 6"/>
                    <a:gd name="T24" fmla="*/ 2 w 6"/>
                    <a:gd name="T25" fmla="*/ 2 h 6"/>
                    <a:gd name="T26" fmla="*/ 2 w 6"/>
                    <a:gd name="T27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" h="6">
                      <a:moveTo>
                        <a:pt x="2" y="2"/>
                      </a:moveTo>
                      <a:lnTo>
                        <a:pt x="2" y="2"/>
                      </a:lnTo>
                      <a:lnTo>
                        <a:pt x="1" y="4"/>
                      </a:lnTo>
                      <a:lnTo>
                        <a:pt x="0" y="5"/>
                      </a:lnTo>
                      <a:lnTo>
                        <a:pt x="1" y="6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6" y="3"/>
                      </a:lnTo>
                      <a:lnTo>
                        <a:pt x="6" y="3"/>
                      </a:lnTo>
                      <a:lnTo>
                        <a:pt x="5" y="2"/>
                      </a:lnTo>
                      <a:lnTo>
                        <a:pt x="5" y="2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53" name="Freeform 181">
                  <a:extLst>
                    <a:ext uri="{FF2B5EF4-FFF2-40B4-BE49-F238E27FC236}">
                      <a16:creationId xmlns:a16="http://schemas.microsoft.com/office/drawing/2014/main" id="{656DC9AB-6BD6-4A78-91F7-2D3054E5A2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46" y="3284"/>
                  <a:ext cx="13" cy="15"/>
                </a:xfrm>
                <a:custGeom>
                  <a:avLst/>
                  <a:gdLst>
                    <a:gd name="T0" fmla="*/ 9 w 13"/>
                    <a:gd name="T1" fmla="*/ 1 h 15"/>
                    <a:gd name="T2" fmla="*/ 9 w 13"/>
                    <a:gd name="T3" fmla="*/ 1 h 15"/>
                    <a:gd name="T4" fmla="*/ 9 w 13"/>
                    <a:gd name="T5" fmla="*/ 7 h 15"/>
                    <a:gd name="T6" fmla="*/ 9 w 13"/>
                    <a:gd name="T7" fmla="*/ 8 h 15"/>
                    <a:gd name="T8" fmla="*/ 11 w 13"/>
                    <a:gd name="T9" fmla="*/ 9 h 15"/>
                    <a:gd name="T10" fmla="*/ 11 w 13"/>
                    <a:gd name="T11" fmla="*/ 9 h 15"/>
                    <a:gd name="T12" fmla="*/ 13 w 13"/>
                    <a:gd name="T13" fmla="*/ 10 h 15"/>
                    <a:gd name="T14" fmla="*/ 13 w 13"/>
                    <a:gd name="T15" fmla="*/ 12 h 15"/>
                    <a:gd name="T16" fmla="*/ 13 w 13"/>
                    <a:gd name="T17" fmla="*/ 14 h 15"/>
                    <a:gd name="T18" fmla="*/ 10 w 13"/>
                    <a:gd name="T19" fmla="*/ 15 h 15"/>
                    <a:gd name="T20" fmla="*/ 10 w 13"/>
                    <a:gd name="T21" fmla="*/ 15 h 15"/>
                    <a:gd name="T22" fmla="*/ 4 w 13"/>
                    <a:gd name="T23" fmla="*/ 15 h 15"/>
                    <a:gd name="T24" fmla="*/ 1 w 13"/>
                    <a:gd name="T25" fmla="*/ 14 h 15"/>
                    <a:gd name="T26" fmla="*/ 0 w 13"/>
                    <a:gd name="T27" fmla="*/ 10 h 15"/>
                    <a:gd name="T28" fmla="*/ 0 w 13"/>
                    <a:gd name="T29" fmla="*/ 10 h 15"/>
                    <a:gd name="T30" fmla="*/ 1 w 13"/>
                    <a:gd name="T31" fmla="*/ 3 h 15"/>
                    <a:gd name="T32" fmla="*/ 1 w 13"/>
                    <a:gd name="T33" fmla="*/ 1 h 15"/>
                    <a:gd name="T34" fmla="*/ 4 w 13"/>
                    <a:gd name="T35" fmla="*/ 0 h 15"/>
                    <a:gd name="T36" fmla="*/ 4 w 13"/>
                    <a:gd name="T37" fmla="*/ 0 h 15"/>
                    <a:gd name="T38" fmla="*/ 8 w 13"/>
                    <a:gd name="T39" fmla="*/ 1 h 15"/>
                    <a:gd name="T40" fmla="*/ 9 w 13"/>
                    <a:gd name="T41" fmla="*/ 1 h 15"/>
                    <a:gd name="T42" fmla="*/ 9 w 13"/>
                    <a:gd name="T43" fmla="*/ 1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3" h="15">
                      <a:moveTo>
                        <a:pt x="9" y="1"/>
                      </a:moveTo>
                      <a:lnTo>
                        <a:pt x="9" y="1"/>
                      </a:lnTo>
                      <a:lnTo>
                        <a:pt x="9" y="7"/>
                      </a:lnTo>
                      <a:lnTo>
                        <a:pt x="9" y="8"/>
                      </a:lnTo>
                      <a:lnTo>
                        <a:pt x="11" y="9"/>
                      </a:lnTo>
                      <a:lnTo>
                        <a:pt x="11" y="9"/>
                      </a:lnTo>
                      <a:lnTo>
                        <a:pt x="13" y="10"/>
                      </a:lnTo>
                      <a:lnTo>
                        <a:pt x="13" y="12"/>
                      </a:lnTo>
                      <a:lnTo>
                        <a:pt x="13" y="14"/>
                      </a:lnTo>
                      <a:lnTo>
                        <a:pt x="10" y="15"/>
                      </a:lnTo>
                      <a:lnTo>
                        <a:pt x="10" y="15"/>
                      </a:lnTo>
                      <a:lnTo>
                        <a:pt x="4" y="15"/>
                      </a:lnTo>
                      <a:lnTo>
                        <a:pt x="1" y="14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1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9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54" name="Freeform 182">
                  <a:extLst>
                    <a:ext uri="{FF2B5EF4-FFF2-40B4-BE49-F238E27FC236}">
                      <a16:creationId xmlns:a16="http://schemas.microsoft.com/office/drawing/2014/main" id="{9527B51F-FE1D-4466-A924-1AFC7CDCD1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67" y="3217"/>
                  <a:ext cx="29" cy="34"/>
                </a:xfrm>
                <a:custGeom>
                  <a:avLst/>
                  <a:gdLst>
                    <a:gd name="T0" fmla="*/ 6 w 29"/>
                    <a:gd name="T1" fmla="*/ 1 h 34"/>
                    <a:gd name="T2" fmla="*/ 6 w 29"/>
                    <a:gd name="T3" fmla="*/ 1 h 34"/>
                    <a:gd name="T4" fmla="*/ 6 w 29"/>
                    <a:gd name="T5" fmla="*/ 5 h 34"/>
                    <a:gd name="T6" fmla="*/ 5 w 29"/>
                    <a:gd name="T7" fmla="*/ 10 h 34"/>
                    <a:gd name="T8" fmla="*/ 3 w 29"/>
                    <a:gd name="T9" fmla="*/ 13 h 34"/>
                    <a:gd name="T10" fmla="*/ 3 w 29"/>
                    <a:gd name="T11" fmla="*/ 13 h 34"/>
                    <a:gd name="T12" fmla="*/ 1 w 29"/>
                    <a:gd name="T13" fmla="*/ 15 h 34"/>
                    <a:gd name="T14" fmla="*/ 0 w 29"/>
                    <a:gd name="T15" fmla="*/ 18 h 34"/>
                    <a:gd name="T16" fmla="*/ 1 w 29"/>
                    <a:gd name="T17" fmla="*/ 20 h 34"/>
                    <a:gd name="T18" fmla="*/ 3 w 29"/>
                    <a:gd name="T19" fmla="*/ 22 h 34"/>
                    <a:gd name="T20" fmla="*/ 3 w 29"/>
                    <a:gd name="T21" fmla="*/ 22 h 34"/>
                    <a:gd name="T22" fmla="*/ 9 w 29"/>
                    <a:gd name="T23" fmla="*/ 24 h 34"/>
                    <a:gd name="T24" fmla="*/ 13 w 29"/>
                    <a:gd name="T25" fmla="*/ 25 h 34"/>
                    <a:gd name="T26" fmla="*/ 16 w 29"/>
                    <a:gd name="T27" fmla="*/ 28 h 34"/>
                    <a:gd name="T28" fmla="*/ 16 w 29"/>
                    <a:gd name="T29" fmla="*/ 28 h 34"/>
                    <a:gd name="T30" fmla="*/ 18 w 29"/>
                    <a:gd name="T31" fmla="*/ 31 h 34"/>
                    <a:gd name="T32" fmla="*/ 21 w 29"/>
                    <a:gd name="T33" fmla="*/ 33 h 34"/>
                    <a:gd name="T34" fmla="*/ 23 w 29"/>
                    <a:gd name="T35" fmla="*/ 34 h 34"/>
                    <a:gd name="T36" fmla="*/ 27 w 29"/>
                    <a:gd name="T37" fmla="*/ 34 h 34"/>
                    <a:gd name="T38" fmla="*/ 27 w 29"/>
                    <a:gd name="T39" fmla="*/ 34 h 34"/>
                    <a:gd name="T40" fmla="*/ 28 w 29"/>
                    <a:gd name="T41" fmla="*/ 33 h 34"/>
                    <a:gd name="T42" fmla="*/ 29 w 29"/>
                    <a:gd name="T43" fmla="*/ 32 h 34"/>
                    <a:gd name="T44" fmla="*/ 29 w 29"/>
                    <a:gd name="T45" fmla="*/ 29 h 34"/>
                    <a:gd name="T46" fmla="*/ 27 w 29"/>
                    <a:gd name="T47" fmla="*/ 25 h 34"/>
                    <a:gd name="T48" fmla="*/ 26 w 29"/>
                    <a:gd name="T49" fmla="*/ 20 h 34"/>
                    <a:gd name="T50" fmla="*/ 26 w 29"/>
                    <a:gd name="T51" fmla="*/ 20 h 34"/>
                    <a:gd name="T52" fmla="*/ 21 w 29"/>
                    <a:gd name="T53" fmla="*/ 15 h 34"/>
                    <a:gd name="T54" fmla="*/ 19 w 29"/>
                    <a:gd name="T55" fmla="*/ 10 h 34"/>
                    <a:gd name="T56" fmla="*/ 19 w 29"/>
                    <a:gd name="T57" fmla="*/ 10 h 34"/>
                    <a:gd name="T58" fmla="*/ 17 w 29"/>
                    <a:gd name="T59" fmla="*/ 5 h 34"/>
                    <a:gd name="T60" fmla="*/ 14 w 29"/>
                    <a:gd name="T61" fmla="*/ 3 h 34"/>
                    <a:gd name="T62" fmla="*/ 12 w 29"/>
                    <a:gd name="T63" fmla="*/ 1 h 34"/>
                    <a:gd name="T64" fmla="*/ 8 w 29"/>
                    <a:gd name="T65" fmla="*/ 0 h 34"/>
                    <a:gd name="T66" fmla="*/ 8 w 29"/>
                    <a:gd name="T67" fmla="*/ 0 h 34"/>
                    <a:gd name="T68" fmla="*/ 7 w 29"/>
                    <a:gd name="T69" fmla="*/ 0 h 34"/>
                    <a:gd name="T70" fmla="*/ 6 w 29"/>
                    <a:gd name="T71" fmla="*/ 1 h 34"/>
                    <a:gd name="T72" fmla="*/ 6 w 29"/>
                    <a:gd name="T73" fmla="*/ 1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9" h="34">
                      <a:moveTo>
                        <a:pt x="6" y="1"/>
                      </a:moveTo>
                      <a:lnTo>
                        <a:pt x="6" y="1"/>
                      </a:lnTo>
                      <a:lnTo>
                        <a:pt x="6" y="5"/>
                      </a:lnTo>
                      <a:lnTo>
                        <a:pt x="5" y="10"/>
                      </a:lnTo>
                      <a:lnTo>
                        <a:pt x="3" y="13"/>
                      </a:lnTo>
                      <a:lnTo>
                        <a:pt x="3" y="13"/>
                      </a:lnTo>
                      <a:lnTo>
                        <a:pt x="1" y="15"/>
                      </a:lnTo>
                      <a:lnTo>
                        <a:pt x="0" y="18"/>
                      </a:lnTo>
                      <a:lnTo>
                        <a:pt x="1" y="20"/>
                      </a:lnTo>
                      <a:lnTo>
                        <a:pt x="3" y="22"/>
                      </a:lnTo>
                      <a:lnTo>
                        <a:pt x="3" y="22"/>
                      </a:lnTo>
                      <a:lnTo>
                        <a:pt x="9" y="24"/>
                      </a:lnTo>
                      <a:lnTo>
                        <a:pt x="13" y="25"/>
                      </a:lnTo>
                      <a:lnTo>
                        <a:pt x="16" y="28"/>
                      </a:lnTo>
                      <a:lnTo>
                        <a:pt x="16" y="28"/>
                      </a:lnTo>
                      <a:lnTo>
                        <a:pt x="18" y="31"/>
                      </a:lnTo>
                      <a:lnTo>
                        <a:pt x="21" y="33"/>
                      </a:lnTo>
                      <a:lnTo>
                        <a:pt x="23" y="34"/>
                      </a:lnTo>
                      <a:lnTo>
                        <a:pt x="27" y="34"/>
                      </a:lnTo>
                      <a:lnTo>
                        <a:pt x="27" y="34"/>
                      </a:lnTo>
                      <a:lnTo>
                        <a:pt x="28" y="33"/>
                      </a:lnTo>
                      <a:lnTo>
                        <a:pt x="29" y="32"/>
                      </a:lnTo>
                      <a:lnTo>
                        <a:pt x="29" y="29"/>
                      </a:lnTo>
                      <a:lnTo>
                        <a:pt x="27" y="25"/>
                      </a:lnTo>
                      <a:lnTo>
                        <a:pt x="26" y="20"/>
                      </a:lnTo>
                      <a:lnTo>
                        <a:pt x="26" y="20"/>
                      </a:lnTo>
                      <a:lnTo>
                        <a:pt x="21" y="15"/>
                      </a:lnTo>
                      <a:lnTo>
                        <a:pt x="19" y="10"/>
                      </a:lnTo>
                      <a:lnTo>
                        <a:pt x="19" y="10"/>
                      </a:lnTo>
                      <a:lnTo>
                        <a:pt x="17" y="5"/>
                      </a:lnTo>
                      <a:lnTo>
                        <a:pt x="14" y="3"/>
                      </a:lnTo>
                      <a:lnTo>
                        <a:pt x="12" y="1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7" y="0"/>
                      </a:lnTo>
                      <a:lnTo>
                        <a:pt x="6" y="1"/>
                      </a:lnTo>
                      <a:lnTo>
                        <a:pt x="6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55" name="Freeform 183">
                  <a:extLst>
                    <a:ext uri="{FF2B5EF4-FFF2-40B4-BE49-F238E27FC236}">
                      <a16:creationId xmlns:a16="http://schemas.microsoft.com/office/drawing/2014/main" id="{AAF6A5F5-901D-426C-8080-5DE2B8E252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73" y="3245"/>
                  <a:ext cx="7" cy="8"/>
                </a:xfrm>
                <a:custGeom>
                  <a:avLst/>
                  <a:gdLst>
                    <a:gd name="T0" fmla="*/ 7 w 7"/>
                    <a:gd name="T1" fmla="*/ 4 h 8"/>
                    <a:gd name="T2" fmla="*/ 7 w 7"/>
                    <a:gd name="T3" fmla="*/ 4 h 8"/>
                    <a:gd name="T4" fmla="*/ 6 w 7"/>
                    <a:gd name="T5" fmla="*/ 6 h 8"/>
                    <a:gd name="T6" fmla="*/ 4 w 7"/>
                    <a:gd name="T7" fmla="*/ 8 h 8"/>
                    <a:gd name="T8" fmla="*/ 2 w 7"/>
                    <a:gd name="T9" fmla="*/ 8 h 8"/>
                    <a:gd name="T10" fmla="*/ 1 w 7"/>
                    <a:gd name="T11" fmla="*/ 6 h 8"/>
                    <a:gd name="T12" fmla="*/ 1 w 7"/>
                    <a:gd name="T13" fmla="*/ 6 h 8"/>
                    <a:gd name="T14" fmla="*/ 0 w 7"/>
                    <a:gd name="T15" fmla="*/ 1 h 8"/>
                    <a:gd name="T16" fmla="*/ 0 w 7"/>
                    <a:gd name="T17" fmla="*/ 0 h 8"/>
                    <a:gd name="T18" fmla="*/ 2 w 7"/>
                    <a:gd name="T19" fmla="*/ 0 h 8"/>
                    <a:gd name="T20" fmla="*/ 2 w 7"/>
                    <a:gd name="T21" fmla="*/ 0 h 8"/>
                    <a:gd name="T22" fmla="*/ 4 w 7"/>
                    <a:gd name="T23" fmla="*/ 1 h 8"/>
                    <a:gd name="T24" fmla="*/ 6 w 7"/>
                    <a:gd name="T25" fmla="*/ 2 h 8"/>
                    <a:gd name="T26" fmla="*/ 7 w 7"/>
                    <a:gd name="T27" fmla="*/ 4 h 8"/>
                    <a:gd name="T28" fmla="*/ 7 w 7"/>
                    <a:gd name="T29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" h="8">
                      <a:moveTo>
                        <a:pt x="7" y="4"/>
                      </a:moveTo>
                      <a:lnTo>
                        <a:pt x="7" y="4"/>
                      </a:lnTo>
                      <a:lnTo>
                        <a:pt x="6" y="6"/>
                      </a:lnTo>
                      <a:lnTo>
                        <a:pt x="4" y="8"/>
                      </a:lnTo>
                      <a:lnTo>
                        <a:pt x="2" y="8"/>
                      </a:lnTo>
                      <a:lnTo>
                        <a:pt x="1" y="6"/>
                      </a:lnTo>
                      <a:lnTo>
                        <a:pt x="1" y="6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4" y="1"/>
                      </a:lnTo>
                      <a:lnTo>
                        <a:pt x="6" y="2"/>
                      </a:lnTo>
                      <a:lnTo>
                        <a:pt x="7" y="4"/>
                      </a:lnTo>
                      <a:lnTo>
                        <a:pt x="7" y="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56" name="Freeform 184">
                  <a:extLst>
                    <a:ext uri="{FF2B5EF4-FFF2-40B4-BE49-F238E27FC236}">
                      <a16:creationId xmlns:a16="http://schemas.microsoft.com/office/drawing/2014/main" id="{9DC787C8-B1EE-4F44-854F-858FFFCE67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94" y="3256"/>
                  <a:ext cx="4" cy="4"/>
                </a:xfrm>
                <a:custGeom>
                  <a:avLst/>
                  <a:gdLst>
                    <a:gd name="T0" fmla="*/ 0 w 4"/>
                    <a:gd name="T1" fmla="*/ 0 h 4"/>
                    <a:gd name="T2" fmla="*/ 0 w 4"/>
                    <a:gd name="T3" fmla="*/ 0 h 4"/>
                    <a:gd name="T4" fmla="*/ 0 w 4"/>
                    <a:gd name="T5" fmla="*/ 3 h 4"/>
                    <a:gd name="T6" fmla="*/ 1 w 4"/>
                    <a:gd name="T7" fmla="*/ 4 h 4"/>
                    <a:gd name="T8" fmla="*/ 2 w 4"/>
                    <a:gd name="T9" fmla="*/ 4 h 4"/>
                    <a:gd name="T10" fmla="*/ 2 w 4"/>
                    <a:gd name="T11" fmla="*/ 4 h 4"/>
                    <a:gd name="T12" fmla="*/ 4 w 4"/>
                    <a:gd name="T13" fmla="*/ 2 h 4"/>
                    <a:gd name="T14" fmla="*/ 4 w 4"/>
                    <a:gd name="T15" fmla="*/ 1 h 4"/>
                    <a:gd name="T16" fmla="*/ 4 w 4"/>
                    <a:gd name="T17" fmla="*/ 0 h 4"/>
                    <a:gd name="T18" fmla="*/ 4 w 4"/>
                    <a:gd name="T19" fmla="*/ 0 h 4"/>
                    <a:gd name="T20" fmla="*/ 3 w 4"/>
                    <a:gd name="T21" fmla="*/ 0 h 4"/>
                    <a:gd name="T22" fmla="*/ 2 w 4"/>
                    <a:gd name="T23" fmla="*/ 0 h 4"/>
                    <a:gd name="T24" fmla="*/ 0 w 4"/>
                    <a:gd name="T25" fmla="*/ 0 h 4"/>
                    <a:gd name="T26" fmla="*/ 0 w 4"/>
                    <a:gd name="T2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2"/>
                      </a:lnTo>
                      <a:lnTo>
                        <a:pt x="4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57" name="Freeform 185">
                  <a:extLst>
                    <a:ext uri="{FF2B5EF4-FFF2-40B4-BE49-F238E27FC236}">
                      <a16:creationId xmlns:a16="http://schemas.microsoft.com/office/drawing/2014/main" id="{6C2DE371-582D-40C7-9933-9664EF3048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76" y="3271"/>
                  <a:ext cx="5" cy="3"/>
                </a:xfrm>
                <a:custGeom>
                  <a:avLst/>
                  <a:gdLst>
                    <a:gd name="T0" fmla="*/ 3 w 5"/>
                    <a:gd name="T1" fmla="*/ 0 h 3"/>
                    <a:gd name="T2" fmla="*/ 3 w 5"/>
                    <a:gd name="T3" fmla="*/ 0 h 3"/>
                    <a:gd name="T4" fmla="*/ 0 w 5"/>
                    <a:gd name="T5" fmla="*/ 1 h 3"/>
                    <a:gd name="T6" fmla="*/ 0 w 5"/>
                    <a:gd name="T7" fmla="*/ 1 h 3"/>
                    <a:gd name="T8" fmla="*/ 0 w 5"/>
                    <a:gd name="T9" fmla="*/ 2 h 3"/>
                    <a:gd name="T10" fmla="*/ 1 w 5"/>
                    <a:gd name="T11" fmla="*/ 3 h 3"/>
                    <a:gd name="T12" fmla="*/ 1 w 5"/>
                    <a:gd name="T13" fmla="*/ 3 h 3"/>
                    <a:gd name="T14" fmla="*/ 5 w 5"/>
                    <a:gd name="T15" fmla="*/ 2 h 3"/>
                    <a:gd name="T16" fmla="*/ 5 w 5"/>
                    <a:gd name="T17" fmla="*/ 2 h 3"/>
                    <a:gd name="T18" fmla="*/ 5 w 5"/>
                    <a:gd name="T19" fmla="*/ 1 h 3"/>
                    <a:gd name="T20" fmla="*/ 5 w 5"/>
                    <a:gd name="T21" fmla="*/ 1 h 3"/>
                    <a:gd name="T22" fmla="*/ 4 w 5"/>
                    <a:gd name="T23" fmla="*/ 0 h 3"/>
                    <a:gd name="T24" fmla="*/ 3 w 5"/>
                    <a:gd name="T25" fmla="*/ 0 h 3"/>
                    <a:gd name="T26" fmla="*/ 3 w 5"/>
                    <a:gd name="T27" fmla="*/ 0 h 3"/>
                    <a:gd name="T28" fmla="*/ 3 w 5"/>
                    <a:gd name="T2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" h="3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3"/>
                      </a:lnTo>
                      <a:lnTo>
                        <a:pt x="1" y="3"/>
                      </a:lnTo>
                      <a:lnTo>
                        <a:pt x="5" y="2"/>
                      </a:lnTo>
                      <a:lnTo>
                        <a:pt x="5" y="2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58" name="Freeform 186">
                  <a:extLst>
                    <a:ext uri="{FF2B5EF4-FFF2-40B4-BE49-F238E27FC236}">
                      <a16:creationId xmlns:a16="http://schemas.microsoft.com/office/drawing/2014/main" id="{E0585B47-AF60-4AAA-BF6B-00D4B773F9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9" y="3261"/>
                  <a:ext cx="24" cy="28"/>
                </a:xfrm>
                <a:custGeom>
                  <a:avLst/>
                  <a:gdLst>
                    <a:gd name="T0" fmla="*/ 4 w 24"/>
                    <a:gd name="T1" fmla="*/ 5 h 28"/>
                    <a:gd name="T2" fmla="*/ 4 w 24"/>
                    <a:gd name="T3" fmla="*/ 5 h 28"/>
                    <a:gd name="T4" fmla="*/ 1 w 24"/>
                    <a:gd name="T5" fmla="*/ 6 h 28"/>
                    <a:gd name="T6" fmla="*/ 0 w 24"/>
                    <a:gd name="T7" fmla="*/ 9 h 28"/>
                    <a:gd name="T8" fmla="*/ 1 w 24"/>
                    <a:gd name="T9" fmla="*/ 11 h 28"/>
                    <a:gd name="T10" fmla="*/ 4 w 24"/>
                    <a:gd name="T11" fmla="*/ 12 h 28"/>
                    <a:gd name="T12" fmla="*/ 4 w 24"/>
                    <a:gd name="T13" fmla="*/ 12 h 28"/>
                    <a:gd name="T14" fmla="*/ 6 w 24"/>
                    <a:gd name="T15" fmla="*/ 12 h 28"/>
                    <a:gd name="T16" fmla="*/ 9 w 24"/>
                    <a:gd name="T17" fmla="*/ 13 h 28"/>
                    <a:gd name="T18" fmla="*/ 11 w 24"/>
                    <a:gd name="T19" fmla="*/ 14 h 28"/>
                    <a:gd name="T20" fmla="*/ 12 w 24"/>
                    <a:gd name="T21" fmla="*/ 17 h 28"/>
                    <a:gd name="T22" fmla="*/ 12 w 24"/>
                    <a:gd name="T23" fmla="*/ 17 h 28"/>
                    <a:gd name="T24" fmla="*/ 12 w 24"/>
                    <a:gd name="T25" fmla="*/ 21 h 28"/>
                    <a:gd name="T26" fmla="*/ 13 w 24"/>
                    <a:gd name="T27" fmla="*/ 25 h 28"/>
                    <a:gd name="T28" fmla="*/ 15 w 24"/>
                    <a:gd name="T29" fmla="*/ 27 h 28"/>
                    <a:gd name="T30" fmla="*/ 17 w 24"/>
                    <a:gd name="T31" fmla="*/ 28 h 28"/>
                    <a:gd name="T32" fmla="*/ 17 w 24"/>
                    <a:gd name="T33" fmla="*/ 28 h 28"/>
                    <a:gd name="T34" fmla="*/ 21 w 24"/>
                    <a:gd name="T35" fmla="*/ 27 h 28"/>
                    <a:gd name="T36" fmla="*/ 23 w 24"/>
                    <a:gd name="T37" fmla="*/ 25 h 28"/>
                    <a:gd name="T38" fmla="*/ 24 w 24"/>
                    <a:gd name="T39" fmla="*/ 23 h 28"/>
                    <a:gd name="T40" fmla="*/ 22 w 24"/>
                    <a:gd name="T41" fmla="*/ 20 h 28"/>
                    <a:gd name="T42" fmla="*/ 22 w 24"/>
                    <a:gd name="T43" fmla="*/ 20 h 28"/>
                    <a:gd name="T44" fmla="*/ 17 w 24"/>
                    <a:gd name="T45" fmla="*/ 16 h 28"/>
                    <a:gd name="T46" fmla="*/ 16 w 24"/>
                    <a:gd name="T47" fmla="*/ 14 h 28"/>
                    <a:gd name="T48" fmla="*/ 16 w 24"/>
                    <a:gd name="T49" fmla="*/ 10 h 28"/>
                    <a:gd name="T50" fmla="*/ 16 w 24"/>
                    <a:gd name="T51" fmla="*/ 10 h 28"/>
                    <a:gd name="T52" fmla="*/ 16 w 24"/>
                    <a:gd name="T53" fmla="*/ 2 h 28"/>
                    <a:gd name="T54" fmla="*/ 16 w 24"/>
                    <a:gd name="T55" fmla="*/ 0 h 28"/>
                    <a:gd name="T56" fmla="*/ 15 w 24"/>
                    <a:gd name="T57" fmla="*/ 0 h 28"/>
                    <a:gd name="T58" fmla="*/ 15 w 24"/>
                    <a:gd name="T59" fmla="*/ 0 h 28"/>
                    <a:gd name="T60" fmla="*/ 11 w 24"/>
                    <a:gd name="T61" fmla="*/ 1 h 28"/>
                    <a:gd name="T62" fmla="*/ 10 w 24"/>
                    <a:gd name="T63" fmla="*/ 2 h 28"/>
                    <a:gd name="T64" fmla="*/ 10 w 24"/>
                    <a:gd name="T65" fmla="*/ 5 h 28"/>
                    <a:gd name="T66" fmla="*/ 10 w 24"/>
                    <a:gd name="T67" fmla="*/ 5 h 28"/>
                    <a:gd name="T68" fmla="*/ 9 w 24"/>
                    <a:gd name="T69" fmla="*/ 10 h 28"/>
                    <a:gd name="T70" fmla="*/ 8 w 24"/>
                    <a:gd name="T71" fmla="*/ 10 h 28"/>
                    <a:gd name="T72" fmla="*/ 7 w 24"/>
                    <a:gd name="T73" fmla="*/ 9 h 28"/>
                    <a:gd name="T74" fmla="*/ 7 w 24"/>
                    <a:gd name="T75" fmla="*/ 9 h 28"/>
                    <a:gd name="T76" fmla="*/ 5 w 24"/>
                    <a:gd name="T77" fmla="*/ 6 h 28"/>
                    <a:gd name="T78" fmla="*/ 4 w 24"/>
                    <a:gd name="T79" fmla="*/ 5 h 28"/>
                    <a:gd name="T80" fmla="*/ 4 w 24"/>
                    <a:gd name="T81" fmla="*/ 5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4" h="28">
                      <a:moveTo>
                        <a:pt x="4" y="5"/>
                      </a:moveTo>
                      <a:lnTo>
                        <a:pt x="4" y="5"/>
                      </a:lnTo>
                      <a:lnTo>
                        <a:pt x="1" y="6"/>
                      </a:lnTo>
                      <a:lnTo>
                        <a:pt x="0" y="9"/>
                      </a:lnTo>
                      <a:lnTo>
                        <a:pt x="1" y="11"/>
                      </a:lnTo>
                      <a:lnTo>
                        <a:pt x="4" y="12"/>
                      </a:lnTo>
                      <a:lnTo>
                        <a:pt x="4" y="12"/>
                      </a:lnTo>
                      <a:lnTo>
                        <a:pt x="6" y="12"/>
                      </a:lnTo>
                      <a:lnTo>
                        <a:pt x="9" y="13"/>
                      </a:lnTo>
                      <a:lnTo>
                        <a:pt x="11" y="14"/>
                      </a:lnTo>
                      <a:lnTo>
                        <a:pt x="12" y="17"/>
                      </a:lnTo>
                      <a:lnTo>
                        <a:pt x="12" y="17"/>
                      </a:lnTo>
                      <a:lnTo>
                        <a:pt x="12" y="21"/>
                      </a:lnTo>
                      <a:lnTo>
                        <a:pt x="13" y="25"/>
                      </a:lnTo>
                      <a:lnTo>
                        <a:pt x="15" y="27"/>
                      </a:lnTo>
                      <a:lnTo>
                        <a:pt x="17" y="28"/>
                      </a:lnTo>
                      <a:lnTo>
                        <a:pt x="17" y="28"/>
                      </a:lnTo>
                      <a:lnTo>
                        <a:pt x="21" y="27"/>
                      </a:lnTo>
                      <a:lnTo>
                        <a:pt x="23" y="25"/>
                      </a:lnTo>
                      <a:lnTo>
                        <a:pt x="24" y="23"/>
                      </a:lnTo>
                      <a:lnTo>
                        <a:pt x="22" y="20"/>
                      </a:lnTo>
                      <a:lnTo>
                        <a:pt x="22" y="20"/>
                      </a:lnTo>
                      <a:lnTo>
                        <a:pt x="17" y="16"/>
                      </a:lnTo>
                      <a:lnTo>
                        <a:pt x="16" y="14"/>
                      </a:lnTo>
                      <a:lnTo>
                        <a:pt x="16" y="10"/>
                      </a:lnTo>
                      <a:lnTo>
                        <a:pt x="16" y="10"/>
                      </a:lnTo>
                      <a:lnTo>
                        <a:pt x="16" y="2"/>
                      </a:lnTo>
                      <a:lnTo>
                        <a:pt x="16" y="0"/>
                      </a:lnTo>
                      <a:lnTo>
                        <a:pt x="15" y="0"/>
                      </a:lnTo>
                      <a:lnTo>
                        <a:pt x="15" y="0"/>
                      </a:lnTo>
                      <a:lnTo>
                        <a:pt x="11" y="1"/>
                      </a:lnTo>
                      <a:lnTo>
                        <a:pt x="10" y="2"/>
                      </a:lnTo>
                      <a:lnTo>
                        <a:pt x="10" y="5"/>
                      </a:lnTo>
                      <a:lnTo>
                        <a:pt x="10" y="5"/>
                      </a:lnTo>
                      <a:lnTo>
                        <a:pt x="9" y="10"/>
                      </a:lnTo>
                      <a:lnTo>
                        <a:pt x="8" y="10"/>
                      </a:lnTo>
                      <a:lnTo>
                        <a:pt x="7" y="9"/>
                      </a:lnTo>
                      <a:lnTo>
                        <a:pt x="7" y="9"/>
                      </a:lnTo>
                      <a:lnTo>
                        <a:pt x="5" y="6"/>
                      </a:lnTo>
                      <a:lnTo>
                        <a:pt x="4" y="5"/>
                      </a:lnTo>
                      <a:lnTo>
                        <a:pt x="4" y="5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59" name="Freeform 187">
                  <a:extLst>
                    <a:ext uri="{FF2B5EF4-FFF2-40B4-BE49-F238E27FC236}">
                      <a16:creationId xmlns:a16="http://schemas.microsoft.com/office/drawing/2014/main" id="{DCB72EC8-08D7-4548-ADA3-0E95AB94E8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01" y="3290"/>
                  <a:ext cx="47" cy="46"/>
                </a:xfrm>
                <a:custGeom>
                  <a:avLst/>
                  <a:gdLst>
                    <a:gd name="T0" fmla="*/ 0 w 47"/>
                    <a:gd name="T1" fmla="*/ 1 h 46"/>
                    <a:gd name="T2" fmla="*/ 0 w 47"/>
                    <a:gd name="T3" fmla="*/ 1 h 46"/>
                    <a:gd name="T4" fmla="*/ 1 w 47"/>
                    <a:gd name="T5" fmla="*/ 3 h 46"/>
                    <a:gd name="T6" fmla="*/ 2 w 47"/>
                    <a:gd name="T7" fmla="*/ 6 h 46"/>
                    <a:gd name="T8" fmla="*/ 7 w 47"/>
                    <a:gd name="T9" fmla="*/ 11 h 46"/>
                    <a:gd name="T10" fmla="*/ 7 w 47"/>
                    <a:gd name="T11" fmla="*/ 11 h 46"/>
                    <a:gd name="T12" fmla="*/ 11 w 47"/>
                    <a:gd name="T13" fmla="*/ 17 h 46"/>
                    <a:gd name="T14" fmla="*/ 12 w 47"/>
                    <a:gd name="T15" fmla="*/ 20 h 46"/>
                    <a:gd name="T16" fmla="*/ 12 w 47"/>
                    <a:gd name="T17" fmla="*/ 21 h 46"/>
                    <a:gd name="T18" fmla="*/ 12 w 47"/>
                    <a:gd name="T19" fmla="*/ 21 h 46"/>
                    <a:gd name="T20" fmla="*/ 12 w 47"/>
                    <a:gd name="T21" fmla="*/ 21 h 46"/>
                    <a:gd name="T22" fmla="*/ 10 w 47"/>
                    <a:gd name="T23" fmla="*/ 23 h 46"/>
                    <a:gd name="T24" fmla="*/ 8 w 47"/>
                    <a:gd name="T25" fmla="*/ 24 h 46"/>
                    <a:gd name="T26" fmla="*/ 7 w 47"/>
                    <a:gd name="T27" fmla="*/ 25 h 46"/>
                    <a:gd name="T28" fmla="*/ 9 w 47"/>
                    <a:gd name="T29" fmla="*/ 26 h 46"/>
                    <a:gd name="T30" fmla="*/ 9 w 47"/>
                    <a:gd name="T31" fmla="*/ 26 h 46"/>
                    <a:gd name="T32" fmla="*/ 17 w 47"/>
                    <a:gd name="T33" fmla="*/ 26 h 46"/>
                    <a:gd name="T34" fmla="*/ 21 w 47"/>
                    <a:gd name="T35" fmla="*/ 27 h 46"/>
                    <a:gd name="T36" fmla="*/ 23 w 47"/>
                    <a:gd name="T37" fmla="*/ 28 h 46"/>
                    <a:gd name="T38" fmla="*/ 24 w 47"/>
                    <a:gd name="T39" fmla="*/ 30 h 46"/>
                    <a:gd name="T40" fmla="*/ 24 w 47"/>
                    <a:gd name="T41" fmla="*/ 30 h 46"/>
                    <a:gd name="T42" fmla="*/ 30 w 47"/>
                    <a:gd name="T43" fmla="*/ 41 h 46"/>
                    <a:gd name="T44" fmla="*/ 33 w 47"/>
                    <a:gd name="T45" fmla="*/ 44 h 46"/>
                    <a:gd name="T46" fmla="*/ 36 w 47"/>
                    <a:gd name="T47" fmla="*/ 45 h 46"/>
                    <a:gd name="T48" fmla="*/ 37 w 47"/>
                    <a:gd name="T49" fmla="*/ 46 h 46"/>
                    <a:gd name="T50" fmla="*/ 37 w 47"/>
                    <a:gd name="T51" fmla="*/ 46 h 46"/>
                    <a:gd name="T52" fmla="*/ 42 w 47"/>
                    <a:gd name="T53" fmla="*/ 45 h 46"/>
                    <a:gd name="T54" fmla="*/ 45 w 47"/>
                    <a:gd name="T55" fmla="*/ 43 h 46"/>
                    <a:gd name="T56" fmla="*/ 47 w 47"/>
                    <a:gd name="T57" fmla="*/ 40 h 46"/>
                    <a:gd name="T58" fmla="*/ 47 w 47"/>
                    <a:gd name="T59" fmla="*/ 39 h 46"/>
                    <a:gd name="T60" fmla="*/ 45 w 47"/>
                    <a:gd name="T61" fmla="*/ 38 h 46"/>
                    <a:gd name="T62" fmla="*/ 45 w 47"/>
                    <a:gd name="T63" fmla="*/ 38 h 46"/>
                    <a:gd name="T64" fmla="*/ 42 w 47"/>
                    <a:gd name="T65" fmla="*/ 35 h 46"/>
                    <a:gd name="T66" fmla="*/ 39 w 47"/>
                    <a:gd name="T67" fmla="*/ 33 h 46"/>
                    <a:gd name="T68" fmla="*/ 36 w 47"/>
                    <a:gd name="T69" fmla="*/ 32 h 46"/>
                    <a:gd name="T70" fmla="*/ 33 w 47"/>
                    <a:gd name="T71" fmla="*/ 29 h 46"/>
                    <a:gd name="T72" fmla="*/ 33 w 47"/>
                    <a:gd name="T73" fmla="*/ 29 h 46"/>
                    <a:gd name="T74" fmla="*/ 31 w 47"/>
                    <a:gd name="T75" fmla="*/ 21 h 46"/>
                    <a:gd name="T76" fmla="*/ 28 w 47"/>
                    <a:gd name="T77" fmla="*/ 18 h 46"/>
                    <a:gd name="T78" fmla="*/ 25 w 47"/>
                    <a:gd name="T79" fmla="*/ 16 h 46"/>
                    <a:gd name="T80" fmla="*/ 25 w 47"/>
                    <a:gd name="T81" fmla="*/ 16 h 46"/>
                    <a:gd name="T82" fmla="*/ 22 w 47"/>
                    <a:gd name="T83" fmla="*/ 15 h 46"/>
                    <a:gd name="T84" fmla="*/ 19 w 47"/>
                    <a:gd name="T85" fmla="*/ 13 h 46"/>
                    <a:gd name="T86" fmla="*/ 18 w 47"/>
                    <a:gd name="T87" fmla="*/ 11 h 46"/>
                    <a:gd name="T88" fmla="*/ 17 w 47"/>
                    <a:gd name="T89" fmla="*/ 8 h 46"/>
                    <a:gd name="T90" fmla="*/ 17 w 47"/>
                    <a:gd name="T91" fmla="*/ 8 h 46"/>
                    <a:gd name="T92" fmla="*/ 17 w 47"/>
                    <a:gd name="T93" fmla="*/ 5 h 46"/>
                    <a:gd name="T94" fmla="*/ 16 w 47"/>
                    <a:gd name="T95" fmla="*/ 4 h 46"/>
                    <a:gd name="T96" fmla="*/ 15 w 47"/>
                    <a:gd name="T97" fmla="*/ 3 h 46"/>
                    <a:gd name="T98" fmla="*/ 12 w 47"/>
                    <a:gd name="T99" fmla="*/ 2 h 46"/>
                    <a:gd name="T100" fmla="*/ 12 w 47"/>
                    <a:gd name="T101" fmla="*/ 2 h 46"/>
                    <a:gd name="T102" fmla="*/ 10 w 47"/>
                    <a:gd name="T103" fmla="*/ 2 h 46"/>
                    <a:gd name="T104" fmla="*/ 9 w 47"/>
                    <a:gd name="T105" fmla="*/ 1 h 46"/>
                    <a:gd name="T106" fmla="*/ 7 w 47"/>
                    <a:gd name="T107" fmla="*/ 1 h 46"/>
                    <a:gd name="T108" fmla="*/ 4 w 47"/>
                    <a:gd name="T109" fmla="*/ 0 h 46"/>
                    <a:gd name="T110" fmla="*/ 4 w 47"/>
                    <a:gd name="T111" fmla="*/ 0 h 46"/>
                    <a:gd name="T112" fmla="*/ 0 w 47"/>
                    <a:gd name="T113" fmla="*/ 1 h 46"/>
                    <a:gd name="T114" fmla="*/ 0 w 47"/>
                    <a:gd name="T115" fmla="*/ 1 h 46"/>
                    <a:gd name="T116" fmla="*/ 0 w 47"/>
                    <a:gd name="T117" fmla="*/ 1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47" h="46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3"/>
                      </a:lnTo>
                      <a:lnTo>
                        <a:pt x="2" y="6"/>
                      </a:lnTo>
                      <a:lnTo>
                        <a:pt x="7" y="11"/>
                      </a:lnTo>
                      <a:lnTo>
                        <a:pt x="7" y="11"/>
                      </a:lnTo>
                      <a:lnTo>
                        <a:pt x="11" y="17"/>
                      </a:lnTo>
                      <a:lnTo>
                        <a:pt x="12" y="20"/>
                      </a:lnTo>
                      <a:lnTo>
                        <a:pt x="12" y="21"/>
                      </a:lnTo>
                      <a:lnTo>
                        <a:pt x="12" y="21"/>
                      </a:lnTo>
                      <a:lnTo>
                        <a:pt x="12" y="21"/>
                      </a:lnTo>
                      <a:lnTo>
                        <a:pt x="10" y="23"/>
                      </a:lnTo>
                      <a:lnTo>
                        <a:pt x="8" y="24"/>
                      </a:lnTo>
                      <a:lnTo>
                        <a:pt x="7" y="25"/>
                      </a:lnTo>
                      <a:lnTo>
                        <a:pt x="9" y="26"/>
                      </a:lnTo>
                      <a:lnTo>
                        <a:pt x="9" y="26"/>
                      </a:lnTo>
                      <a:lnTo>
                        <a:pt x="17" y="26"/>
                      </a:lnTo>
                      <a:lnTo>
                        <a:pt x="21" y="27"/>
                      </a:lnTo>
                      <a:lnTo>
                        <a:pt x="23" y="28"/>
                      </a:lnTo>
                      <a:lnTo>
                        <a:pt x="24" y="30"/>
                      </a:lnTo>
                      <a:lnTo>
                        <a:pt x="24" y="30"/>
                      </a:lnTo>
                      <a:lnTo>
                        <a:pt x="30" y="41"/>
                      </a:lnTo>
                      <a:lnTo>
                        <a:pt x="33" y="44"/>
                      </a:lnTo>
                      <a:lnTo>
                        <a:pt x="36" y="45"/>
                      </a:lnTo>
                      <a:lnTo>
                        <a:pt x="37" y="46"/>
                      </a:lnTo>
                      <a:lnTo>
                        <a:pt x="37" y="46"/>
                      </a:lnTo>
                      <a:lnTo>
                        <a:pt x="42" y="45"/>
                      </a:lnTo>
                      <a:lnTo>
                        <a:pt x="45" y="43"/>
                      </a:lnTo>
                      <a:lnTo>
                        <a:pt x="47" y="40"/>
                      </a:lnTo>
                      <a:lnTo>
                        <a:pt x="47" y="39"/>
                      </a:lnTo>
                      <a:lnTo>
                        <a:pt x="45" y="38"/>
                      </a:lnTo>
                      <a:lnTo>
                        <a:pt x="45" y="38"/>
                      </a:lnTo>
                      <a:lnTo>
                        <a:pt x="42" y="35"/>
                      </a:lnTo>
                      <a:lnTo>
                        <a:pt x="39" y="33"/>
                      </a:lnTo>
                      <a:lnTo>
                        <a:pt x="36" y="32"/>
                      </a:lnTo>
                      <a:lnTo>
                        <a:pt x="33" y="29"/>
                      </a:lnTo>
                      <a:lnTo>
                        <a:pt x="33" y="29"/>
                      </a:lnTo>
                      <a:lnTo>
                        <a:pt x="31" y="21"/>
                      </a:lnTo>
                      <a:lnTo>
                        <a:pt x="28" y="18"/>
                      </a:lnTo>
                      <a:lnTo>
                        <a:pt x="25" y="16"/>
                      </a:lnTo>
                      <a:lnTo>
                        <a:pt x="25" y="16"/>
                      </a:lnTo>
                      <a:lnTo>
                        <a:pt x="22" y="15"/>
                      </a:lnTo>
                      <a:lnTo>
                        <a:pt x="19" y="13"/>
                      </a:lnTo>
                      <a:lnTo>
                        <a:pt x="18" y="11"/>
                      </a:lnTo>
                      <a:lnTo>
                        <a:pt x="17" y="8"/>
                      </a:lnTo>
                      <a:lnTo>
                        <a:pt x="17" y="8"/>
                      </a:lnTo>
                      <a:lnTo>
                        <a:pt x="17" y="5"/>
                      </a:lnTo>
                      <a:lnTo>
                        <a:pt x="16" y="4"/>
                      </a:lnTo>
                      <a:lnTo>
                        <a:pt x="15" y="3"/>
                      </a:lnTo>
                      <a:lnTo>
                        <a:pt x="12" y="2"/>
                      </a:lnTo>
                      <a:lnTo>
                        <a:pt x="12" y="2"/>
                      </a:lnTo>
                      <a:lnTo>
                        <a:pt x="10" y="2"/>
                      </a:lnTo>
                      <a:lnTo>
                        <a:pt x="9" y="1"/>
                      </a:lnTo>
                      <a:lnTo>
                        <a:pt x="7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60" name="Freeform 188">
                  <a:extLst>
                    <a:ext uri="{FF2B5EF4-FFF2-40B4-BE49-F238E27FC236}">
                      <a16:creationId xmlns:a16="http://schemas.microsoft.com/office/drawing/2014/main" id="{7990D327-6362-4C1F-B1BC-1DC3F4842F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6" y="3319"/>
                  <a:ext cx="4" cy="5"/>
                </a:xfrm>
                <a:custGeom>
                  <a:avLst/>
                  <a:gdLst>
                    <a:gd name="T0" fmla="*/ 0 w 4"/>
                    <a:gd name="T1" fmla="*/ 1 h 5"/>
                    <a:gd name="T2" fmla="*/ 0 w 4"/>
                    <a:gd name="T3" fmla="*/ 1 h 5"/>
                    <a:gd name="T4" fmla="*/ 0 w 4"/>
                    <a:gd name="T5" fmla="*/ 3 h 5"/>
                    <a:gd name="T6" fmla="*/ 1 w 4"/>
                    <a:gd name="T7" fmla="*/ 4 h 5"/>
                    <a:gd name="T8" fmla="*/ 3 w 4"/>
                    <a:gd name="T9" fmla="*/ 5 h 5"/>
                    <a:gd name="T10" fmla="*/ 4 w 4"/>
                    <a:gd name="T11" fmla="*/ 4 h 5"/>
                    <a:gd name="T12" fmla="*/ 4 w 4"/>
                    <a:gd name="T13" fmla="*/ 4 h 5"/>
                    <a:gd name="T14" fmla="*/ 3 w 4"/>
                    <a:gd name="T15" fmla="*/ 2 h 5"/>
                    <a:gd name="T16" fmla="*/ 3 w 4"/>
                    <a:gd name="T17" fmla="*/ 0 h 5"/>
                    <a:gd name="T18" fmla="*/ 0 w 4"/>
                    <a:gd name="T19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5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1" y="4"/>
                      </a:lnTo>
                      <a:lnTo>
                        <a:pt x="3" y="5"/>
                      </a:lnTo>
                      <a:lnTo>
                        <a:pt x="4" y="4"/>
                      </a:lnTo>
                      <a:lnTo>
                        <a:pt x="4" y="4"/>
                      </a:lnTo>
                      <a:lnTo>
                        <a:pt x="3" y="2"/>
                      </a:lnTo>
                      <a:lnTo>
                        <a:pt x="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61" name="Freeform 189">
                  <a:extLst>
                    <a:ext uri="{FF2B5EF4-FFF2-40B4-BE49-F238E27FC236}">
                      <a16:creationId xmlns:a16="http://schemas.microsoft.com/office/drawing/2014/main" id="{49BDAAFB-8A42-498D-932D-ACA9C3D1CC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23" y="3355"/>
                  <a:ext cx="16" cy="15"/>
                </a:xfrm>
                <a:custGeom>
                  <a:avLst/>
                  <a:gdLst>
                    <a:gd name="T0" fmla="*/ 14 w 16"/>
                    <a:gd name="T1" fmla="*/ 6 h 15"/>
                    <a:gd name="T2" fmla="*/ 14 w 16"/>
                    <a:gd name="T3" fmla="*/ 6 h 15"/>
                    <a:gd name="T4" fmla="*/ 11 w 16"/>
                    <a:gd name="T5" fmla="*/ 7 h 15"/>
                    <a:gd name="T6" fmla="*/ 10 w 16"/>
                    <a:gd name="T7" fmla="*/ 8 h 15"/>
                    <a:gd name="T8" fmla="*/ 9 w 16"/>
                    <a:gd name="T9" fmla="*/ 10 h 15"/>
                    <a:gd name="T10" fmla="*/ 9 w 16"/>
                    <a:gd name="T11" fmla="*/ 10 h 15"/>
                    <a:gd name="T12" fmla="*/ 9 w 16"/>
                    <a:gd name="T13" fmla="*/ 13 h 15"/>
                    <a:gd name="T14" fmla="*/ 8 w 16"/>
                    <a:gd name="T15" fmla="*/ 15 h 15"/>
                    <a:gd name="T16" fmla="*/ 7 w 16"/>
                    <a:gd name="T17" fmla="*/ 13 h 15"/>
                    <a:gd name="T18" fmla="*/ 6 w 16"/>
                    <a:gd name="T19" fmla="*/ 12 h 15"/>
                    <a:gd name="T20" fmla="*/ 6 w 16"/>
                    <a:gd name="T21" fmla="*/ 12 h 15"/>
                    <a:gd name="T22" fmla="*/ 5 w 16"/>
                    <a:gd name="T23" fmla="*/ 11 h 15"/>
                    <a:gd name="T24" fmla="*/ 3 w 16"/>
                    <a:gd name="T25" fmla="*/ 10 h 15"/>
                    <a:gd name="T26" fmla="*/ 2 w 16"/>
                    <a:gd name="T27" fmla="*/ 9 h 15"/>
                    <a:gd name="T28" fmla="*/ 1 w 16"/>
                    <a:gd name="T29" fmla="*/ 7 h 15"/>
                    <a:gd name="T30" fmla="*/ 1 w 16"/>
                    <a:gd name="T31" fmla="*/ 7 h 15"/>
                    <a:gd name="T32" fmla="*/ 0 w 16"/>
                    <a:gd name="T33" fmla="*/ 1 h 15"/>
                    <a:gd name="T34" fmla="*/ 1 w 16"/>
                    <a:gd name="T35" fmla="*/ 0 h 15"/>
                    <a:gd name="T36" fmla="*/ 2 w 16"/>
                    <a:gd name="T37" fmla="*/ 1 h 15"/>
                    <a:gd name="T38" fmla="*/ 2 w 16"/>
                    <a:gd name="T39" fmla="*/ 1 h 15"/>
                    <a:gd name="T40" fmla="*/ 5 w 16"/>
                    <a:gd name="T41" fmla="*/ 2 h 15"/>
                    <a:gd name="T42" fmla="*/ 8 w 16"/>
                    <a:gd name="T43" fmla="*/ 3 h 15"/>
                    <a:gd name="T44" fmla="*/ 11 w 16"/>
                    <a:gd name="T45" fmla="*/ 3 h 15"/>
                    <a:gd name="T46" fmla="*/ 14 w 16"/>
                    <a:gd name="T47" fmla="*/ 3 h 15"/>
                    <a:gd name="T48" fmla="*/ 14 w 16"/>
                    <a:gd name="T49" fmla="*/ 3 h 15"/>
                    <a:gd name="T50" fmla="*/ 16 w 16"/>
                    <a:gd name="T51" fmla="*/ 3 h 15"/>
                    <a:gd name="T52" fmla="*/ 16 w 16"/>
                    <a:gd name="T53" fmla="*/ 4 h 15"/>
                    <a:gd name="T54" fmla="*/ 14 w 16"/>
                    <a:gd name="T55" fmla="*/ 6 h 15"/>
                    <a:gd name="T56" fmla="*/ 14 w 16"/>
                    <a:gd name="T57" fmla="*/ 6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6" h="15">
                      <a:moveTo>
                        <a:pt x="14" y="6"/>
                      </a:moveTo>
                      <a:lnTo>
                        <a:pt x="14" y="6"/>
                      </a:lnTo>
                      <a:lnTo>
                        <a:pt x="11" y="7"/>
                      </a:lnTo>
                      <a:lnTo>
                        <a:pt x="10" y="8"/>
                      </a:lnTo>
                      <a:lnTo>
                        <a:pt x="9" y="10"/>
                      </a:lnTo>
                      <a:lnTo>
                        <a:pt x="9" y="10"/>
                      </a:lnTo>
                      <a:lnTo>
                        <a:pt x="9" y="13"/>
                      </a:lnTo>
                      <a:lnTo>
                        <a:pt x="8" y="15"/>
                      </a:lnTo>
                      <a:lnTo>
                        <a:pt x="7" y="13"/>
                      </a:lnTo>
                      <a:lnTo>
                        <a:pt x="6" y="12"/>
                      </a:lnTo>
                      <a:lnTo>
                        <a:pt x="6" y="12"/>
                      </a:lnTo>
                      <a:lnTo>
                        <a:pt x="5" y="11"/>
                      </a:lnTo>
                      <a:lnTo>
                        <a:pt x="3" y="10"/>
                      </a:lnTo>
                      <a:lnTo>
                        <a:pt x="2" y="9"/>
                      </a:lnTo>
                      <a:lnTo>
                        <a:pt x="1" y="7"/>
                      </a:lnTo>
                      <a:lnTo>
                        <a:pt x="1" y="7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5" y="2"/>
                      </a:lnTo>
                      <a:lnTo>
                        <a:pt x="8" y="3"/>
                      </a:lnTo>
                      <a:lnTo>
                        <a:pt x="11" y="3"/>
                      </a:lnTo>
                      <a:lnTo>
                        <a:pt x="14" y="3"/>
                      </a:lnTo>
                      <a:lnTo>
                        <a:pt x="14" y="3"/>
                      </a:lnTo>
                      <a:lnTo>
                        <a:pt x="16" y="3"/>
                      </a:lnTo>
                      <a:lnTo>
                        <a:pt x="16" y="4"/>
                      </a:lnTo>
                      <a:lnTo>
                        <a:pt x="14" y="6"/>
                      </a:lnTo>
                      <a:lnTo>
                        <a:pt x="14" y="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62" name="Freeform 190">
                  <a:extLst>
                    <a:ext uri="{FF2B5EF4-FFF2-40B4-BE49-F238E27FC236}">
                      <a16:creationId xmlns:a16="http://schemas.microsoft.com/office/drawing/2014/main" id="{244451BC-583B-4E91-99C5-C88291EF04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40" y="3362"/>
                  <a:ext cx="19" cy="17"/>
                </a:xfrm>
                <a:custGeom>
                  <a:avLst/>
                  <a:gdLst>
                    <a:gd name="T0" fmla="*/ 2 w 19"/>
                    <a:gd name="T1" fmla="*/ 0 h 17"/>
                    <a:gd name="T2" fmla="*/ 2 w 19"/>
                    <a:gd name="T3" fmla="*/ 0 h 17"/>
                    <a:gd name="T4" fmla="*/ 1 w 19"/>
                    <a:gd name="T5" fmla="*/ 2 h 17"/>
                    <a:gd name="T6" fmla="*/ 0 w 19"/>
                    <a:gd name="T7" fmla="*/ 3 h 17"/>
                    <a:gd name="T8" fmla="*/ 1 w 19"/>
                    <a:gd name="T9" fmla="*/ 5 h 17"/>
                    <a:gd name="T10" fmla="*/ 3 w 19"/>
                    <a:gd name="T11" fmla="*/ 8 h 17"/>
                    <a:gd name="T12" fmla="*/ 3 w 19"/>
                    <a:gd name="T13" fmla="*/ 8 h 17"/>
                    <a:gd name="T14" fmla="*/ 5 w 19"/>
                    <a:gd name="T15" fmla="*/ 10 h 17"/>
                    <a:gd name="T16" fmla="*/ 7 w 19"/>
                    <a:gd name="T17" fmla="*/ 13 h 17"/>
                    <a:gd name="T18" fmla="*/ 9 w 19"/>
                    <a:gd name="T19" fmla="*/ 15 h 17"/>
                    <a:gd name="T20" fmla="*/ 12 w 19"/>
                    <a:gd name="T21" fmla="*/ 16 h 17"/>
                    <a:gd name="T22" fmla="*/ 12 w 19"/>
                    <a:gd name="T23" fmla="*/ 16 h 17"/>
                    <a:gd name="T24" fmla="*/ 14 w 19"/>
                    <a:gd name="T25" fmla="*/ 17 h 17"/>
                    <a:gd name="T26" fmla="*/ 17 w 19"/>
                    <a:gd name="T27" fmla="*/ 16 h 17"/>
                    <a:gd name="T28" fmla="*/ 19 w 19"/>
                    <a:gd name="T29" fmla="*/ 14 h 17"/>
                    <a:gd name="T30" fmla="*/ 19 w 19"/>
                    <a:gd name="T31" fmla="*/ 13 h 17"/>
                    <a:gd name="T32" fmla="*/ 18 w 19"/>
                    <a:gd name="T33" fmla="*/ 11 h 17"/>
                    <a:gd name="T34" fmla="*/ 18 w 19"/>
                    <a:gd name="T35" fmla="*/ 11 h 17"/>
                    <a:gd name="T36" fmla="*/ 15 w 19"/>
                    <a:gd name="T37" fmla="*/ 9 h 17"/>
                    <a:gd name="T38" fmla="*/ 12 w 19"/>
                    <a:gd name="T39" fmla="*/ 6 h 17"/>
                    <a:gd name="T40" fmla="*/ 9 w 19"/>
                    <a:gd name="T41" fmla="*/ 5 h 17"/>
                    <a:gd name="T42" fmla="*/ 7 w 19"/>
                    <a:gd name="T43" fmla="*/ 3 h 17"/>
                    <a:gd name="T44" fmla="*/ 7 w 19"/>
                    <a:gd name="T45" fmla="*/ 3 h 17"/>
                    <a:gd name="T46" fmla="*/ 6 w 19"/>
                    <a:gd name="T47" fmla="*/ 1 h 17"/>
                    <a:gd name="T48" fmla="*/ 4 w 19"/>
                    <a:gd name="T49" fmla="*/ 0 h 17"/>
                    <a:gd name="T50" fmla="*/ 2 w 19"/>
                    <a:gd name="T51" fmla="*/ 0 h 17"/>
                    <a:gd name="T52" fmla="*/ 2 w 19"/>
                    <a:gd name="T53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9" h="17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1" y="5"/>
                      </a:lnTo>
                      <a:lnTo>
                        <a:pt x="3" y="8"/>
                      </a:lnTo>
                      <a:lnTo>
                        <a:pt x="3" y="8"/>
                      </a:lnTo>
                      <a:lnTo>
                        <a:pt x="5" y="10"/>
                      </a:lnTo>
                      <a:lnTo>
                        <a:pt x="7" y="13"/>
                      </a:lnTo>
                      <a:lnTo>
                        <a:pt x="9" y="15"/>
                      </a:lnTo>
                      <a:lnTo>
                        <a:pt x="12" y="16"/>
                      </a:lnTo>
                      <a:lnTo>
                        <a:pt x="12" y="16"/>
                      </a:lnTo>
                      <a:lnTo>
                        <a:pt x="14" y="17"/>
                      </a:lnTo>
                      <a:lnTo>
                        <a:pt x="17" y="16"/>
                      </a:lnTo>
                      <a:lnTo>
                        <a:pt x="19" y="14"/>
                      </a:lnTo>
                      <a:lnTo>
                        <a:pt x="19" y="13"/>
                      </a:lnTo>
                      <a:lnTo>
                        <a:pt x="18" y="11"/>
                      </a:lnTo>
                      <a:lnTo>
                        <a:pt x="18" y="11"/>
                      </a:lnTo>
                      <a:lnTo>
                        <a:pt x="15" y="9"/>
                      </a:lnTo>
                      <a:lnTo>
                        <a:pt x="12" y="6"/>
                      </a:lnTo>
                      <a:lnTo>
                        <a:pt x="9" y="5"/>
                      </a:lnTo>
                      <a:lnTo>
                        <a:pt x="7" y="3"/>
                      </a:lnTo>
                      <a:lnTo>
                        <a:pt x="7" y="3"/>
                      </a:lnTo>
                      <a:lnTo>
                        <a:pt x="6" y="1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63" name="Freeform 191">
                  <a:extLst>
                    <a:ext uri="{FF2B5EF4-FFF2-40B4-BE49-F238E27FC236}">
                      <a16:creationId xmlns:a16="http://schemas.microsoft.com/office/drawing/2014/main" id="{4A023C3A-017C-4E51-B830-EFFBB46C64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33" y="3372"/>
                  <a:ext cx="40" cy="28"/>
                </a:xfrm>
                <a:custGeom>
                  <a:avLst/>
                  <a:gdLst>
                    <a:gd name="T0" fmla="*/ 0 w 40"/>
                    <a:gd name="T1" fmla="*/ 0 h 28"/>
                    <a:gd name="T2" fmla="*/ 0 w 40"/>
                    <a:gd name="T3" fmla="*/ 0 h 28"/>
                    <a:gd name="T4" fmla="*/ 0 w 40"/>
                    <a:gd name="T5" fmla="*/ 1 h 28"/>
                    <a:gd name="T6" fmla="*/ 3 w 40"/>
                    <a:gd name="T7" fmla="*/ 3 h 28"/>
                    <a:gd name="T8" fmla="*/ 4 w 40"/>
                    <a:gd name="T9" fmla="*/ 4 h 28"/>
                    <a:gd name="T10" fmla="*/ 4 w 40"/>
                    <a:gd name="T11" fmla="*/ 7 h 28"/>
                    <a:gd name="T12" fmla="*/ 4 w 40"/>
                    <a:gd name="T13" fmla="*/ 7 h 28"/>
                    <a:gd name="T14" fmla="*/ 4 w 40"/>
                    <a:gd name="T15" fmla="*/ 9 h 28"/>
                    <a:gd name="T16" fmla="*/ 5 w 40"/>
                    <a:gd name="T17" fmla="*/ 12 h 28"/>
                    <a:gd name="T18" fmla="*/ 7 w 40"/>
                    <a:gd name="T19" fmla="*/ 14 h 28"/>
                    <a:gd name="T20" fmla="*/ 10 w 40"/>
                    <a:gd name="T21" fmla="*/ 14 h 28"/>
                    <a:gd name="T22" fmla="*/ 10 w 40"/>
                    <a:gd name="T23" fmla="*/ 14 h 28"/>
                    <a:gd name="T24" fmla="*/ 13 w 40"/>
                    <a:gd name="T25" fmla="*/ 15 h 28"/>
                    <a:gd name="T26" fmla="*/ 16 w 40"/>
                    <a:gd name="T27" fmla="*/ 17 h 28"/>
                    <a:gd name="T28" fmla="*/ 20 w 40"/>
                    <a:gd name="T29" fmla="*/ 19 h 28"/>
                    <a:gd name="T30" fmla="*/ 21 w 40"/>
                    <a:gd name="T31" fmla="*/ 22 h 28"/>
                    <a:gd name="T32" fmla="*/ 21 w 40"/>
                    <a:gd name="T33" fmla="*/ 22 h 28"/>
                    <a:gd name="T34" fmla="*/ 22 w 40"/>
                    <a:gd name="T35" fmla="*/ 24 h 28"/>
                    <a:gd name="T36" fmla="*/ 24 w 40"/>
                    <a:gd name="T37" fmla="*/ 26 h 28"/>
                    <a:gd name="T38" fmla="*/ 30 w 40"/>
                    <a:gd name="T39" fmla="*/ 28 h 28"/>
                    <a:gd name="T40" fmla="*/ 30 w 40"/>
                    <a:gd name="T41" fmla="*/ 28 h 28"/>
                    <a:gd name="T42" fmla="*/ 38 w 40"/>
                    <a:gd name="T43" fmla="*/ 28 h 28"/>
                    <a:gd name="T44" fmla="*/ 40 w 40"/>
                    <a:gd name="T45" fmla="*/ 28 h 28"/>
                    <a:gd name="T46" fmla="*/ 40 w 40"/>
                    <a:gd name="T47" fmla="*/ 27 h 28"/>
                    <a:gd name="T48" fmla="*/ 40 w 40"/>
                    <a:gd name="T49" fmla="*/ 27 h 28"/>
                    <a:gd name="T50" fmla="*/ 40 w 40"/>
                    <a:gd name="T51" fmla="*/ 27 h 28"/>
                    <a:gd name="T52" fmla="*/ 37 w 40"/>
                    <a:gd name="T53" fmla="*/ 24 h 28"/>
                    <a:gd name="T54" fmla="*/ 34 w 40"/>
                    <a:gd name="T55" fmla="*/ 23 h 28"/>
                    <a:gd name="T56" fmla="*/ 30 w 40"/>
                    <a:gd name="T57" fmla="*/ 21 h 28"/>
                    <a:gd name="T58" fmla="*/ 28 w 40"/>
                    <a:gd name="T59" fmla="*/ 19 h 28"/>
                    <a:gd name="T60" fmla="*/ 28 w 40"/>
                    <a:gd name="T61" fmla="*/ 19 h 28"/>
                    <a:gd name="T62" fmla="*/ 24 w 40"/>
                    <a:gd name="T63" fmla="*/ 14 h 28"/>
                    <a:gd name="T64" fmla="*/ 22 w 40"/>
                    <a:gd name="T65" fmla="*/ 12 h 28"/>
                    <a:gd name="T66" fmla="*/ 20 w 40"/>
                    <a:gd name="T67" fmla="*/ 10 h 28"/>
                    <a:gd name="T68" fmla="*/ 20 w 40"/>
                    <a:gd name="T69" fmla="*/ 10 h 28"/>
                    <a:gd name="T70" fmla="*/ 16 w 40"/>
                    <a:gd name="T71" fmla="*/ 9 h 28"/>
                    <a:gd name="T72" fmla="*/ 14 w 40"/>
                    <a:gd name="T73" fmla="*/ 8 h 28"/>
                    <a:gd name="T74" fmla="*/ 11 w 40"/>
                    <a:gd name="T75" fmla="*/ 4 h 28"/>
                    <a:gd name="T76" fmla="*/ 11 w 40"/>
                    <a:gd name="T77" fmla="*/ 4 h 28"/>
                    <a:gd name="T78" fmla="*/ 9 w 40"/>
                    <a:gd name="T79" fmla="*/ 2 h 28"/>
                    <a:gd name="T80" fmla="*/ 5 w 40"/>
                    <a:gd name="T81" fmla="*/ 1 h 28"/>
                    <a:gd name="T82" fmla="*/ 0 w 40"/>
                    <a:gd name="T83" fmla="*/ 0 h 28"/>
                    <a:gd name="T84" fmla="*/ 0 w 40"/>
                    <a:gd name="T85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0" h="2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" y="3"/>
                      </a:lnTo>
                      <a:lnTo>
                        <a:pt x="4" y="4"/>
                      </a:lnTo>
                      <a:lnTo>
                        <a:pt x="4" y="7"/>
                      </a:lnTo>
                      <a:lnTo>
                        <a:pt x="4" y="7"/>
                      </a:lnTo>
                      <a:lnTo>
                        <a:pt x="4" y="9"/>
                      </a:lnTo>
                      <a:lnTo>
                        <a:pt x="5" y="12"/>
                      </a:lnTo>
                      <a:lnTo>
                        <a:pt x="7" y="14"/>
                      </a:lnTo>
                      <a:lnTo>
                        <a:pt x="10" y="14"/>
                      </a:lnTo>
                      <a:lnTo>
                        <a:pt x="10" y="14"/>
                      </a:lnTo>
                      <a:lnTo>
                        <a:pt x="13" y="15"/>
                      </a:lnTo>
                      <a:lnTo>
                        <a:pt x="16" y="17"/>
                      </a:lnTo>
                      <a:lnTo>
                        <a:pt x="20" y="19"/>
                      </a:lnTo>
                      <a:lnTo>
                        <a:pt x="21" y="22"/>
                      </a:lnTo>
                      <a:lnTo>
                        <a:pt x="21" y="22"/>
                      </a:lnTo>
                      <a:lnTo>
                        <a:pt x="22" y="24"/>
                      </a:lnTo>
                      <a:lnTo>
                        <a:pt x="24" y="26"/>
                      </a:lnTo>
                      <a:lnTo>
                        <a:pt x="30" y="28"/>
                      </a:lnTo>
                      <a:lnTo>
                        <a:pt x="30" y="28"/>
                      </a:lnTo>
                      <a:lnTo>
                        <a:pt x="38" y="28"/>
                      </a:lnTo>
                      <a:lnTo>
                        <a:pt x="40" y="28"/>
                      </a:lnTo>
                      <a:lnTo>
                        <a:pt x="40" y="27"/>
                      </a:lnTo>
                      <a:lnTo>
                        <a:pt x="40" y="27"/>
                      </a:lnTo>
                      <a:lnTo>
                        <a:pt x="40" y="27"/>
                      </a:lnTo>
                      <a:lnTo>
                        <a:pt x="37" y="24"/>
                      </a:lnTo>
                      <a:lnTo>
                        <a:pt x="34" y="23"/>
                      </a:lnTo>
                      <a:lnTo>
                        <a:pt x="30" y="21"/>
                      </a:lnTo>
                      <a:lnTo>
                        <a:pt x="28" y="19"/>
                      </a:lnTo>
                      <a:lnTo>
                        <a:pt x="28" y="19"/>
                      </a:lnTo>
                      <a:lnTo>
                        <a:pt x="24" y="14"/>
                      </a:lnTo>
                      <a:lnTo>
                        <a:pt x="22" y="12"/>
                      </a:lnTo>
                      <a:lnTo>
                        <a:pt x="20" y="10"/>
                      </a:lnTo>
                      <a:lnTo>
                        <a:pt x="20" y="10"/>
                      </a:lnTo>
                      <a:lnTo>
                        <a:pt x="16" y="9"/>
                      </a:lnTo>
                      <a:lnTo>
                        <a:pt x="14" y="8"/>
                      </a:lnTo>
                      <a:lnTo>
                        <a:pt x="11" y="4"/>
                      </a:lnTo>
                      <a:lnTo>
                        <a:pt x="11" y="4"/>
                      </a:lnTo>
                      <a:lnTo>
                        <a:pt x="9" y="2"/>
                      </a:lnTo>
                      <a:lnTo>
                        <a:pt x="5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64" name="Freeform 192">
                  <a:extLst>
                    <a:ext uri="{FF2B5EF4-FFF2-40B4-BE49-F238E27FC236}">
                      <a16:creationId xmlns:a16="http://schemas.microsoft.com/office/drawing/2014/main" id="{2708C3B3-8979-4C2D-970D-C28661CADA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66" y="3375"/>
                  <a:ext cx="14" cy="24"/>
                </a:xfrm>
                <a:custGeom>
                  <a:avLst/>
                  <a:gdLst>
                    <a:gd name="T0" fmla="*/ 0 w 14"/>
                    <a:gd name="T1" fmla="*/ 1 h 24"/>
                    <a:gd name="T2" fmla="*/ 0 w 14"/>
                    <a:gd name="T3" fmla="*/ 1 h 24"/>
                    <a:gd name="T4" fmla="*/ 0 w 14"/>
                    <a:gd name="T5" fmla="*/ 5 h 24"/>
                    <a:gd name="T6" fmla="*/ 0 w 14"/>
                    <a:gd name="T7" fmla="*/ 9 h 24"/>
                    <a:gd name="T8" fmla="*/ 1 w 14"/>
                    <a:gd name="T9" fmla="*/ 12 h 24"/>
                    <a:gd name="T10" fmla="*/ 2 w 14"/>
                    <a:gd name="T11" fmla="*/ 14 h 24"/>
                    <a:gd name="T12" fmla="*/ 2 w 14"/>
                    <a:gd name="T13" fmla="*/ 14 h 24"/>
                    <a:gd name="T14" fmla="*/ 7 w 14"/>
                    <a:gd name="T15" fmla="*/ 16 h 24"/>
                    <a:gd name="T16" fmla="*/ 9 w 14"/>
                    <a:gd name="T17" fmla="*/ 18 h 24"/>
                    <a:gd name="T18" fmla="*/ 10 w 14"/>
                    <a:gd name="T19" fmla="*/ 20 h 24"/>
                    <a:gd name="T20" fmla="*/ 10 w 14"/>
                    <a:gd name="T21" fmla="*/ 20 h 24"/>
                    <a:gd name="T22" fmla="*/ 13 w 14"/>
                    <a:gd name="T23" fmla="*/ 24 h 24"/>
                    <a:gd name="T24" fmla="*/ 13 w 14"/>
                    <a:gd name="T25" fmla="*/ 24 h 24"/>
                    <a:gd name="T26" fmla="*/ 14 w 14"/>
                    <a:gd name="T27" fmla="*/ 21 h 24"/>
                    <a:gd name="T28" fmla="*/ 14 w 14"/>
                    <a:gd name="T29" fmla="*/ 21 h 24"/>
                    <a:gd name="T30" fmla="*/ 14 w 14"/>
                    <a:gd name="T31" fmla="*/ 12 h 24"/>
                    <a:gd name="T32" fmla="*/ 14 w 14"/>
                    <a:gd name="T33" fmla="*/ 9 h 24"/>
                    <a:gd name="T34" fmla="*/ 13 w 14"/>
                    <a:gd name="T35" fmla="*/ 7 h 24"/>
                    <a:gd name="T36" fmla="*/ 11 w 14"/>
                    <a:gd name="T37" fmla="*/ 7 h 24"/>
                    <a:gd name="T38" fmla="*/ 11 w 14"/>
                    <a:gd name="T39" fmla="*/ 7 h 24"/>
                    <a:gd name="T40" fmla="*/ 5 w 14"/>
                    <a:gd name="T41" fmla="*/ 6 h 24"/>
                    <a:gd name="T42" fmla="*/ 3 w 14"/>
                    <a:gd name="T43" fmla="*/ 5 h 24"/>
                    <a:gd name="T44" fmla="*/ 2 w 14"/>
                    <a:gd name="T45" fmla="*/ 3 h 24"/>
                    <a:gd name="T46" fmla="*/ 2 w 14"/>
                    <a:gd name="T47" fmla="*/ 3 h 24"/>
                    <a:gd name="T48" fmla="*/ 2 w 14"/>
                    <a:gd name="T49" fmla="*/ 1 h 24"/>
                    <a:gd name="T50" fmla="*/ 1 w 14"/>
                    <a:gd name="T51" fmla="*/ 0 h 24"/>
                    <a:gd name="T52" fmla="*/ 0 w 14"/>
                    <a:gd name="T53" fmla="*/ 1 h 24"/>
                    <a:gd name="T54" fmla="*/ 0 w 14"/>
                    <a:gd name="T55" fmla="*/ 1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4" h="24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5"/>
                      </a:lnTo>
                      <a:lnTo>
                        <a:pt x="0" y="9"/>
                      </a:lnTo>
                      <a:lnTo>
                        <a:pt x="1" y="12"/>
                      </a:lnTo>
                      <a:lnTo>
                        <a:pt x="2" y="14"/>
                      </a:lnTo>
                      <a:lnTo>
                        <a:pt x="2" y="14"/>
                      </a:lnTo>
                      <a:lnTo>
                        <a:pt x="7" y="16"/>
                      </a:lnTo>
                      <a:lnTo>
                        <a:pt x="9" y="18"/>
                      </a:lnTo>
                      <a:lnTo>
                        <a:pt x="10" y="20"/>
                      </a:lnTo>
                      <a:lnTo>
                        <a:pt x="10" y="20"/>
                      </a:lnTo>
                      <a:lnTo>
                        <a:pt x="13" y="24"/>
                      </a:lnTo>
                      <a:lnTo>
                        <a:pt x="13" y="24"/>
                      </a:lnTo>
                      <a:lnTo>
                        <a:pt x="14" y="21"/>
                      </a:lnTo>
                      <a:lnTo>
                        <a:pt x="14" y="21"/>
                      </a:lnTo>
                      <a:lnTo>
                        <a:pt x="14" y="12"/>
                      </a:lnTo>
                      <a:lnTo>
                        <a:pt x="14" y="9"/>
                      </a:lnTo>
                      <a:lnTo>
                        <a:pt x="13" y="7"/>
                      </a:lnTo>
                      <a:lnTo>
                        <a:pt x="11" y="7"/>
                      </a:lnTo>
                      <a:lnTo>
                        <a:pt x="11" y="7"/>
                      </a:lnTo>
                      <a:lnTo>
                        <a:pt x="5" y="6"/>
                      </a:lnTo>
                      <a:lnTo>
                        <a:pt x="3" y="5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2" y="1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65" name="Freeform 193">
                  <a:extLst>
                    <a:ext uri="{FF2B5EF4-FFF2-40B4-BE49-F238E27FC236}">
                      <a16:creationId xmlns:a16="http://schemas.microsoft.com/office/drawing/2014/main" id="{5A8B7568-5F33-4318-B7A4-B4A72D548D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15" y="3422"/>
                  <a:ext cx="21" cy="11"/>
                </a:xfrm>
                <a:custGeom>
                  <a:avLst/>
                  <a:gdLst>
                    <a:gd name="T0" fmla="*/ 0 w 21"/>
                    <a:gd name="T1" fmla="*/ 1 h 11"/>
                    <a:gd name="T2" fmla="*/ 0 w 21"/>
                    <a:gd name="T3" fmla="*/ 1 h 11"/>
                    <a:gd name="T4" fmla="*/ 0 w 21"/>
                    <a:gd name="T5" fmla="*/ 3 h 11"/>
                    <a:gd name="T6" fmla="*/ 0 w 21"/>
                    <a:gd name="T7" fmla="*/ 5 h 11"/>
                    <a:gd name="T8" fmla="*/ 7 w 21"/>
                    <a:gd name="T9" fmla="*/ 6 h 11"/>
                    <a:gd name="T10" fmla="*/ 7 w 21"/>
                    <a:gd name="T11" fmla="*/ 6 h 11"/>
                    <a:gd name="T12" fmla="*/ 9 w 21"/>
                    <a:gd name="T13" fmla="*/ 7 h 11"/>
                    <a:gd name="T14" fmla="*/ 9 w 21"/>
                    <a:gd name="T15" fmla="*/ 8 h 11"/>
                    <a:gd name="T16" fmla="*/ 10 w 21"/>
                    <a:gd name="T17" fmla="*/ 10 h 11"/>
                    <a:gd name="T18" fmla="*/ 12 w 21"/>
                    <a:gd name="T19" fmla="*/ 11 h 11"/>
                    <a:gd name="T20" fmla="*/ 12 w 21"/>
                    <a:gd name="T21" fmla="*/ 11 h 11"/>
                    <a:gd name="T22" fmla="*/ 15 w 21"/>
                    <a:gd name="T23" fmla="*/ 11 h 11"/>
                    <a:gd name="T24" fmla="*/ 18 w 21"/>
                    <a:gd name="T25" fmla="*/ 10 h 11"/>
                    <a:gd name="T26" fmla="*/ 21 w 21"/>
                    <a:gd name="T27" fmla="*/ 9 h 11"/>
                    <a:gd name="T28" fmla="*/ 21 w 21"/>
                    <a:gd name="T29" fmla="*/ 8 h 11"/>
                    <a:gd name="T30" fmla="*/ 19 w 21"/>
                    <a:gd name="T31" fmla="*/ 7 h 11"/>
                    <a:gd name="T32" fmla="*/ 19 w 21"/>
                    <a:gd name="T33" fmla="*/ 7 h 11"/>
                    <a:gd name="T34" fmla="*/ 18 w 21"/>
                    <a:gd name="T35" fmla="*/ 6 h 11"/>
                    <a:gd name="T36" fmla="*/ 18 w 21"/>
                    <a:gd name="T37" fmla="*/ 3 h 11"/>
                    <a:gd name="T38" fmla="*/ 18 w 21"/>
                    <a:gd name="T39" fmla="*/ 1 h 11"/>
                    <a:gd name="T40" fmla="*/ 17 w 21"/>
                    <a:gd name="T41" fmla="*/ 0 h 11"/>
                    <a:gd name="T42" fmla="*/ 17 w 21"/>
                    <a:gd name="T43" fmla="*/ 0 h 11"/>
                    <a:gd name="T44" fmla="*/ 13 w 21"/>
                    <a:gd name="T45" fmla="*/ 0 h 11"/>
                    <a:gd name="T46" fmla="*/ 7 w 21"/>
                    <a:gd name="T47" fmla="*/ 0 h 11"/>
                    <a:gd name="T48" fmla="*/ 0 w 21"/>
                    <a:gd name="T49" fmla="*/ 1 h 11"/>
                    <a:gd name="T50" fmla="*/ 0 w 21"/>
                    <a:gd name="T51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1" h="1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7" y="6"/>
                      </a:lnTo>
                      <a:lnTo>
                        <a:pt x="7" y="6"/>
                      </a:lnTo>
                      <a:lnTo>
                        <a:pt x="9" y="7"/>
                      </a:lnTo>
                      <a:lnTo>
                        <a:pt x="9" y="8"/>
                      </a:lnTo>
                      <a:lnTo>
                        <a:pt x="10" y="10"/>
                      </a:lnTo>
                      <a:lnTo>
                        <a:pt x="12" y="11"/>
                      </a:lnTo>
                      <a:lnTo>
                        <a:pt x="12" y="11"/>
                      </a:lnTo>
                      <a:lnTo>
                        <a:pt x="15" y="11"/>
                      </a:lnTo>
                      <a:lnTo>
                        <a:pt x="18" y="10"/>
                      </a:lnTo>
                      <a:lnTo>
                        <a:pt x="21" y="9"/>
                      </a:lnTo>
                      <a:lnTo>
                        <a:pt x="21" y="8"/>
                      </a:lnTo>
                      <a:lnTo>
                        <a:pt x="19" y="7"/>
                      </a:lnTo>
                      <a:lnTo>
                        <a:pt x="19" y="7"/>
                      </a:lnTo>
                      <a:lnTo>
                        <a:pt x="18" y="6"/>
                      </a:lnTo>
                      <a:lnTo>
                        <a:pt x="18" y="3"/>
                      </a:lnTo>
                      <a:lnTo>
                        <a:pt x="18" y="1"/>
                      </a:lnTo>
                      <a:lnTo>
                        <a:pt x="17" y="0"/>
                      </a:lnTo>
                      <a:lnTo>
                        <a:pt x="17" y="0"/>
                      </a:lnTo>
                      <a:lnTo>
                        <a:pt x="13" y="0"/>
                      </a:lnTo>
                      <a:lnTo>
                        <a:pt x="7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66" name="Freeform 194">
                  <a:extLst>
                    <a:ext uri="{FF2B5EF4-FFF2-40B4-BE49-F238E27FC236}">
                      <a16:creationId xmlns:a16="http://schemas.microsoft.com/office/drawing/2014/main" id="{EB8537EA-9305-460C-84AD-F39AB8F3D4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22" y="3457"/>
                  <a:ext cx="10" cy="11"/>
                </a:xfrm>
                <a:custGeom>
                  <a:avLst/>
                  <a:gdLst>
                    <a:gd name="T0" fmla="*/ 0 w 10"/>
                    <a:gd name="T1" fmla="*/ 1 h 11"/>
                    <a:gd name="T2" fmla="*/ 0 w 10"/>
                    <a:gd name="T3" fmla="*/ 1 h 11"/>
                    <a:gd name="T4" fmla="*/ 0 w 10"/>
                    <a:gd name="T5" fmla="*/ 4 h 11"/>
                    <a:gd name="T6" fmla="*/ 0 w 10"/>
                    <a:gd name="T7" fmla="*/ 7 h 11"/>
                    <a:gd name="T8" fmla="*/ 1 w 10"/>
                    <a:gd name="T9" fmla="*/ 10 h 11"/>
                    <a:gd name="T10" fmla="*/ 3 w 10"/>
                    <a:gd name="T11" fmla="*/ 11 h 11"/>
                    <a:gd name="T12" fmla="*/ 3 w 10"/>
                    <a:gd name="T13" fmla="*/ 11 h 11"/>
                    <a:gd name="T14" fmla="*/ 5 w 10"/>
                    <a:gd name="T15" fmla="*/ 11 h 11"/>
                    <a:gd name="T16" fmla="*/ 8 w 10"/>
                    <a:gd name="T17" fmla="*/ 10 h 11"/>
                    <a:gd name="T18" fmla="*/ 10 w 10"/>
                    <a:gd name="T19" fmla="*/ 8 h 11"/>
                    <a:gd name="T20" fmla="*/ 10 w 10"/>
                    <a:gd name="T21" fmla="*/ 8 h 11"/>
                    <a:gd name="T22" fmla="*/ 10 w 10"/>
                    <a:gd name="T23" fmla="*/ 6 h 11"/>
                    <a:gd name="T24" fmla="*/ 10 w 10"/>
                    <a:gd name="T25" fmla="*/ 6 h 11"/>
                    <a:gd name="T26" fmla="*/ 6 w 10"/>
                    <a:gd name="T27" fmla="*/ 4 h 11"/>
                    <a:gd name="T28" fmla="*/ 5 w 10"/>
                    <a:gd name="T29" fmla="*/ 3 h 11"/>
                    <a:gd name="T30" fmla="*/ 5 w 10"/>
                    <a:gd name="T31" fmla="*/ 1 h 11"/>
                    <a:gd name="T32" fmla="*/ 5 w 10"/>
                    <a:gd name="T33" fmla="*/ 1 h 11"/>
                    <a:gd name="T34" fmla="*/ 4 w 10"/>
                    <a:gd name="T35" fmla="*/ 0 h 11"/>
                    <a:gd name="T36" fmla="*/ 3 w 10"/>
                    <a:gd name="T37" fmla="*/ 0 h 11"/>
                    <a:gd name="T38" fmla="*/ 0 w 10"/>
                    <a:gd name="T39" fmla="*/ 1 h 11"/>
                    <a:gd name="T40" fmla="*/ 0 w 10"/>
                    <a:gd name="T41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0" h="1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1" y="10"/>
                      </a:lnTo>
                      <a:lnTo>
                        <a:pt x="3" y="11"/>
                      </a:lnTo>
                      <a:lnTo>
                        <a:pt x="3" y="11"/>
                      </a:lnTo>
                      <a:lnTo>
                        <a:pt x="5" y="11"/>
                      </a:lnTo>
                      <a:lnTo>
                        <a:pt x="8" y="10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4"/>
                      </a:lnTo>
                      <a:lnTo>
                        <a:pt x="5" y="3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67" name="Freeform 195">
                  <a:extLst>
                    <a:ext uri="{FF2B5EF4-FFF2-40B4-BE49-F238E27FC236}">
                      <a16:creationId xmlns:a16="http://schemas.microsoft.com/office/drawing/2014/main" id="{C45EA4B0-AD60-49FF-9BEB-965F90B698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39" y="3416"/>
                  <a:ext cx="43" cy="19"/>
                </a:xfrm>
                <a:custGeom>
                  <a:avLst/>
                  <a:gdLst>
                    <a:gd name="T0" fmla="*/ 1 w 43"/>
                    <a:gd name="T1" fmla="*/ 3 h 19"/>
                    <a:gd name="T2" fmla="*/ 1 w 43"/>
                    <a:gd name="T3" fmla="*/ 3 h 19"/>
                    <a:gd name="T4" fmla="*/ 0 w 43"/>
                    <a:gd name="T5" fmla="*/ 5 h 19"/>
                    <a:gd name="T6" fmla="*/ 0 w 43"/>
                    <a:gd name="T7" fmla="*/ 7 h 19"/>
                    <a:gd name="T8" fmla="*/ 1 w 43"/>
                    <a:gd name="T9" fmla="*/ 12 h 19"/>
                    <a:gd name="T10" fmla="*/ 3 w 43"/>
                    <a:gd name="T11" fmla="*/ 15 h 19"/>
                    <a:gd name="T12" fmla="*/ 5 w 43"/>
                    <a:gd name="T13" fmla="*/ 17 h 19"/>
                    <a:gd name="T14" fmla="*/ 5 w 43"/>
                    <a:gd name="T15" fmla="*/ 17 h 19"/>
                    <a:gd name="T16" fmla="*/ 26 w 43"/>
                    <a:gd name="T17" fmla="*/ 19 h 19"/>
                    <a:gd name="T18" fmla="*/ 37 w 43"/>
                    <a:gd name="T19" fmla="*/ 18 h 19"/>
                    <a:gd name="T20" fmla="*/ 41 w 43"/>
                    <a:gd name="T21" fmla="*/ 18 h 19"/>
                    <a:gd name="T22" fmla="*/ 42 w 43"/>
                    <a:gd name="T23" fmla="*/ 17 h 19"/>
                    <a:gd name="T24" fmla="*/ 43 w 43"/>
                    <a:gd name="T25" fmla="*/ 16 h 19"/>
                    <a:gd name="T26" fmla="*/ 43 w 43"/>
                    <a:gd name="T27" fmla="*/ 16 h 19"/>
                    <a:gd name="T28" fmla="*/ 43 w 43"/>
                    <a:gd name="T29" fmla="*/ 12 h 19"/>
                    <a:gd name="T30" fmla="*/ 42 w 43"/>
                    <a:gd name="T31" fmla="*/ 7 h 19"/>
                    <a:gd name="T32" fmla="*/ 41 w 43"/>
                    <a:gd name="T33" fmla="*/ 6 h 19"/>
                    <a:gd name="T34" fmla="*/ 40 w 43"/>
                    <a:gd name="T35" fmla="*/ 5 h 19"/>
                    <a:gd name="T36" fmla="*/ 37 w 43"/>
                    <a:gd name="T37" fmla="*/ 5 h 19"/>
                    <a:gd name="T38" fmla="*/ 35 w 43"/>
                    <a:gd name="T39" fmla="*/ 5 h 19"/>
                    <a:gd name="T40" fmla="*/ 35 w 43"/>
                    <a:gd name="T41" fmla="*/ 5 h 19"/>
                    <a:gd name="T42" fmla="*/ 30 w 43"/>
                    <a:gd name="T43" fmla="*/ 6 h 19"/>
                    <a:gd name="T44" fmla="*/ 24 w 43"/>
                    <a:gd name="T45" fmla="*/ 6 h 19"/>
                    <a:gd name="T46" fmla="*/ 20 w 43"/>
                    <a:gd name="T47" fmla="*/ 6 h 19"/>
                    <a:gd name="T48" fmla="*/ 18 w 43"/>
                    <a:gd name="T49" fmla="*/ 4 h 19"/>
                    <a:gd name="T50" fmla="*/ 18 w 43"/>
                    <a:gd name="T51" fmla="*/ 4 h 19"/>
                    <a:gd name="T52" fmla="*/ 17 w 43"/>
                    <a:gd name="T53" fmla="*/ 2 h 19"/>
                    <a:gd name="T54" fmla="*/ 15 w 43"/>
                    <a:gd name="T55" fmla="*/ 0 h 19"/>
                    <a:gd name="T56" fmla="*/ 13 w 43"/>
                    <a:gd name="T57" fmla="*/ 0 h 19"/>
                    <a:gd name="T58" fmla="*/ 9 w 43"/>
                    <a:gd name="T59" fmla="*/ 2 h 19"/>
                    <a:gd name="T60" fmla="*/ 9 w 43"/>
                    <a:gd name="T61" fmla="*/ 2 h 19"/>
                    <a:gd name="T62" fmla="*/ 7 w 43"/>
                    <a:gd name="T63" fmla="*/ 3 h 19"/>
                    <a:gd name="T64" fmla="*/ 6 w 43"/>
                    <a:gd name="T65" fmla="*/ 5 h 19"/>
                    <a:gd name="T66" fmla="*/ 5 w 43"/>
                    <a:gd name="T67" fmla="*/ 6 h 19"/>
                    <a:gd name="T68" fmla="*/ 4 w 43"/>
                    <a:gd name="T69" fmla="*/ 5 h 19"/>
                    <a:gd name="T70" fmla="*/ 4 w 43"/>
                    <a:gd name="T71" fmla="*/ 5 h 19"/>
                    <a:gd name="T72" fmla="*/ 1 w 43"/>
                    <a:gd name="T73" fmla="*/ 3 h 19"/>
                    <a:gd name="T74" fmla="*/ 1 w 43"/>
                    <a:gd name="T75" fmla="*/ 3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43" h="19">
                      <a:moveTo>
                        <a:pt x="1" y="3"/>
                      </a:moveTo>
                      <a:lnTo>
                        <a:pt x="1" y="3"/>
                      </a:lnTo>
                      <a:lnTo>
                        <a:pt x="0" y="5"/>
                      </a:lnTo>
                      <a:lnTo>
                        <a:pt x="0" y="7"/>
                      </a:lnTo>
                      <a:lnTo>
                        <a:pt x="1" y="12"/>
                      </a:lnTo>
                      <a:lnTo>
                        <a:pt x="3" y="15"/>
                      </a:lnTo>
                      <a:lnTo>
                        <a:pt x="5" y="17"/>
                      </a:lnTo>
                      <a:lnTo>
                        <a:pt x="5" y="17"/>
                      </a:lnTo>
                      <a:lnTo>
                        <a:pt x="26" y="19"/>
                      </a:lnTo>
                      <a:lnTo>
                        <a:pt x="37" y="18"/>
                      </a:lnTo>
                      <a:lnTo>
                        <a:pt x="41" y="18"/>
                      </a:lnTo>
                      <a:lnTo>
                        <a:pt x="42" y="17"/>
                      </a:lnTo>
                      <a:lnTo>
                        <a:pt x="43" y="16"/>
                      </a:lnTo>
                      <a:lnTo>
                        <a:pt x="43" y="16"/>
                      </a:lnTo>
                      <a:lnTo>
                        <a:pt x="43" y="12"/>
                      </a:lnTo>
                      <a:lnTo>
                        <a:pt x="42" y="7"/>
                      </a:lnTo>
                      <a:lnTo>
                        <a:pt x="41" y="6"/>
                      </a:lnTo>
                      <a:lnTo>
                        <a:pt x="40" y="5"/>
                      </a:lnTo>
                      <a:lnTo>
                        <a:pt x="37" y="5"/>
                      </a:lnTo>
                      <a:lnTo>
                        <a:pt x="35" y="5"/>
                      </a:lnTo>
                      <a:lnTo>
                        <a:pt x="35" y="5"/>
                      </a:lnTo>
                      <a:lnTo>
                        <a:pt x="30" y="6"/>
                      </a:lnTo>
                      <a:lnTo>
                        <a:pt x="24" y="6"/>
                      </a:lnTo>
                      <a:lnTo>
                        <a:pt x="20" y="6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7" y="2"/>
                      </a:lnTo>
                      <a:lnTo>
                        <a:pt x="15" y="0"/>
                      </a:lnTo>
                      <a:lnTo>
                        <a:pt x="13" y="0"/>
                      </a:lnTo>
                      <a:lnTo>
                        <a:pt x="9" y="2"/>
                      </a:lnTo>
                      <a:lnTo>
                        <a:pt x="9" y="2"/>
                      </a:lnTo>
                      <a:lnTo>
                        <a:pt x="7" y="3"/>
                      </a:lnTo>
                      <a:lnTo>
                        <a:pt x="6" y="5"/>
                      </a:lnTo>
                      <a:lnTo>
                        <a:pt x="5" y="6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1" y="3"/>
                      </a:lnTo>
                      <a:lnTo>
                        <a:pt x="1" y="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68" name="Freeform 196">
                  <a:extLst>
                    <a:ext uri="{FF2B5EF4-FFF2-40B4-BE49-F238E27FC236}">
                      <a16:creationId xmlns:a16="http://schemas.microsoft.com/office/drawing/2014/main" id="{323BC340-4398-49D2-9DDE-E58C0B2D7E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9" y="3435"/>
                  <a:ext cx="54" cy="16"/>
                </a:xfrm>
                <a:custGeom>
                  <a:avLst/>
                  <a:gdLst>
                    <a:gd name="T0" fmla="*/ 0 w 54"/>
                    <a:gd name="T1" fmla="*/ 2 h 16"/>
                    <a:gd name="T2" fmla="*/ 0 w 54"/>
                    <a:gd name="T3" fmla="*/ 2 h 16"/>
                    <a:gd name="T4" fmla="*/ 0 w 54"/>
                    <a:gd name="T5" fmla="*/ 3 h 16"/>
                    <a:gd name="T6" fmla="*/ 0 w 54"/>
                    <a:gd name="T7" fmla="*/ 6 h 16"/>
                    <a:gd name="T8" fmla="*/ 3 w 54"/>
                    <a:gd name="T9" fmla="*/ 9 h 16"/>
                    <a:gd name="T10" fmla="*/ 3 w 54"/>
                    <a:gd name="T11" fmla="*/ 9 h 16"/>
                    <a:gd name="T12" fmla="*/ 8 w 54"/>
                    <a:gd name="T13" fmla="*/ 10 h 16"/>
                    <a:gd name="T14" fmla="*/ 10 w 54"/>
                    <a:gd name="T15" fmla="*/ 11 h 16"/>
                    <a:gd name="T16" fmla="*/ 11 w 54"/>
                    <a:gd name="T17" fmla="*/ 12 h 16"/>
                    <a:gd name="T18" fmla="*/ 12 w 54"/>
                    <a:gd name="T19" fmla="*/ 13 h 16"/>
                    <a:gd name="T20" fmla="*/ 12 w 54"/>
                    <a:gd name="T21" fmla="*/ 13 h 16"/>
                    <a:gd name="T22" fmla="*/ 13 w 54"/>
                    <a:gd name="T23" fmla="*/ 15 h 16"/>
                    <a:gd name="T24" fmla="*/ 16 w 54"/>
                    <a:gd name="T25" fmla="*/ 16 h 16"/>
                    <a:gd name="T26" fmla="*/ 18 w 54"/>
                    <a:gd name="T27" fmla="*/ 16 h 16"/>
                    <a:gd name="T28" fmla="*/ 20 w 54"/>
                    <a:gd name="T29" fmla="*/ 14 h 16"/>
                    <a:gd name="T30" fmla="*/ 20 w 54"/>
                    <a:gd name="T31" fmla="*/ 14 h 16"/>
                    <a:gd name="T32" fmla="*/ 22 w 54"/>
                    <a:gd name="T33" fmla="*/ 12 h 16"/>
                    <a:gd name="T34" fmla="*/ 24 w 54"/>
                    <a:gd name="T35" fmla="*/ 12 h 16"/>
                    <a:gd name="T36" fmla="*/ 32 w 54"/>
                    <a:gd name="T37" fmla="*/ 11 h 16"/>
                    <a:gd name="T38" fmla="*/ 32 w 54"/>
                    <a:gd name="T39" fmla="*/ 11 h 16"/>
                    <a:gd name="T40" fmla="*/ 34 w 54"/>
                    <a:gd name="T41" fmla="*/ 11 h 16"/>
                    <a:gd name="T42" fmla="*/ 35 w 54"/>
                    <a:gd name="T43" fmla="*/ 10 h 16"/>
                    <a:gd name="T44" fmla="*/ 36 w 54"/>
                    <a:gd name="T45" fmla="*/ 9 h 16"/>
                    <a:gd name="T46" fmla="*/ 39 w 54"/>
                    <a:gd name="T47" fmla="*/ 8 h 16"/>
                    <a:gd name="T48" fmla="*/ 39 w 54"/>
                    <a:gd name="T49" fmla="*/ 8 h 16"/>
                    <a:gd name="T50" fmla="*/ 45 w 54"/>
                    <a:gd name="T51" fmla="*/ 9 h 16"/>
                    <a:gd name="T52" fmla="*/ 48 w 54"/>
                    <a:gd name="T53" fmla="*/ 9 h 16"/>
                    <a:gd name="T54" fmla="*/ 50 w 54"/>
                    <a:gd name="T55" fmla="*/ 9 h 16"/>
                    <a:gd name="T56" fmla="*/ 52 w 54"/>
                    <a:gd name="T57" fmla="*/ 8 h 16"/>
                    <a:gd name="T58" fmla="*/ 52 w 54"/>
                    <a:gd name="T59" fmla="*/ 8 h 16"/>
                    <a:gd name="T60" fmla="*/ 54 w 54"/>
                    <a:gd name="T61" fmla="*/ 2 h 16"/>
                    <a:gd name="T62" fmla="*/ 54 w 54"/>
                    <a:gd name="T63" fmla="*/ 1 h 16"/>
                    <a:gd name="T64" fmla="*/ 53 w 54"/>
                    <a:gd name="T65" fmla="*/ 0 h 16"/>
                    <a:gd name="T66" fmla="*/ 49 w 54"/>
                    <a:gd name="T67" fmla="*/ 0 h 16"/>
                    <a:gd name="T68" fmla="*/ 49 w 54"/>
                    <a:gd name="T69" fmla="*/ 0 h 16"/>
                    <a:gd name="T70" fmla="*/ 41 w 54"/>
                    <a:gd name="T71" fmla="*/ 1 h 16"/>
                    <a:gd name="T72" fmla="*/ 33 w 54"/>
                    <a:gd name="T73" fmla="*/ 1 h 16"/>
                    <a:gd name="T74" fmla="*/ 18 w 54"/>
                    <a:gd name="T75" fmla="*/ 0 h 16"/>
                    <a:gd name="T76" fmla="*/ 18 w 54"/>
                    <a:gd name="T77" fmla="*/ 0 h 16"/>
                    <a:gd name="T78" fmla="*/ 11 w 54"/>
                    <a:gd name="T79" fmla="*/ 0 h 16"/>
                    <a:gd name="T80" fmla="*/ 6 w 54"/>
                    <a:gd name="T81" fmla="*/ 1 h 16"/>
                    <a:gd name="T82" fmla="*/ 0 w 54"/>
                    <a:gd name="T83" fmla="*/ 2 h 16"/>
                    <a:gd name="T84" fmla="*/ 0 w 54"/>
                    <a:gd name="T85" fmla="*/ 2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54" h="16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0" y="6"/>
                      </a:lnTo>
                      <a:lnTo>
                        <a:pt x="3" y="9"/>
                      </a:lnTo>
                      <a:lnTo>
                        <a:pt x="3" y="9"/>
                      </a:lnTo>
                      <a:lnTo>
                        <a:pt x="8" y="10"/>
                      </a:lnTo>
                      <a:lnTo>
                        <a:pt x="10" y="11"/>
                      </a:lnTo>
                      <a:lnTo>
                        <a:pt x="11" y="12"/>
                      </a:lnTo>
                      <a:lnTo>
                        <a:pt x="12" y="13"/>
                      </a:lnTo>
                      <a:lnTo>
                        <a:pt x="12" y="13"/>
                      </a:lnTo>
                      <a:lnTo>
                        <a:pt x="13" y="15"/>
                      </a:lnTo>
                      <a:lnTo>
                        <a:pt x="16" y="16"/>
                      </a:lnTo>
                      <a:lnTo>
                        <a:pt x="18" y="16"/>
                      </a:lnTo>
                      <a:lnTo>
                        <a:pt x="20" y="14"/>
                      </a:lnTo>
                      <a:lnTo>
                        <a:pt x="20" y="14"/>
                      </a:lnTo>
                      <a:lnTo>
                        <a:pt x="22" y="12"/>
                      </a:lnTo>
                      <a:lnTo>
                        <a:pt x="24" y="12"/>
                      </a:lnTo>
                      <a:lnTo>
                        <a:pt x="32" y="11"/>
                      </a:lnTo>
                      <a:lnTo>
                        <a:pt x="32" y="11"/>
                      </a:lnTo>
                      <a:lnTo>
                        <a:pt x="34" y="11"/>
                      </a:lnTo>
                      <a:lnTo>
                        <a:pt x="35" y="10"/>
                      </a:lnTo>
                      <a:lnTo>
                        <a:pt x="36" y="9"/>
                      </a:lnTo>
                      <a:lnTo>
                        <a:pt x="39" y="8"/>
                      </a:lnTo>
                      <a:lnTo>
                        <a:pt x="39" y="8"/>
                      </a:lnTo>
                      <a:lnTo>
                        <a:pt x="45" y="9"/>
                      </a:lnTo>
                      <a:lnTo>
                        <a:pt x="48" y="9"/>
                      </a:lnTo>
                      <a:lnTo>
                        <a:pt x="50" y="9"/>
                      </a:lnTo>
                      <a:lnTo>
                        <a:pt x="52" y="8"/>
                      </a:lnTo>
                      <a:lnTo>
                        <a:pt x="52" y="8"/>
                      </a:lnTo>
                      <a:lnTo>
                        <a:pt x="54" y="2"/>
                      </a:lnTo>
                      <a:lnTo>
                        <a:pt x="54" y="1"/>
                      </a:lnTo>
                      <a:lnTo>
                        <a:pt x="53" y="0"/>
                      </a:lnTo>
                      <a:lnTo>
                        <a:pt x="49" y="0"/>
                      </a:lnTo>
                      <a:lnTo>
                        <a:pt x="49" y="0"/>
                      </a:lnTo>
                      <a:lnTo>
                        <a:pt x="41" y="1"/>
                      </a:lnTo>
                      <a:lnTo>
                        <a:pt x="33" y="1"/>
                      </a:lnTo>
                      <a:lnTo>
                        <a:pt x="18" y="0"/>
                      </a:lnTo>
                      <a:lnTo>
                        <a:pt x="18" y="0"/>
                      </a:lnTo>
                      <a:lnTo>
                        <a:pt x="11" y="0"/>
                      </a:lnTo>
                      <a:lnTo>
                        <a:pt x="6" y="1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69" name="Freeform 197">
                  <a:extLst>
                    <a:ext uri="{FF2B5EF4-FFF2-40B4-BE49-F238E27FC236}">
                      <a16:creationId xmlns:a16="http://schemas.microsoft.com/office/drawing/2014/main" id="{63A892A1-525E-4FE1-943A-F695B6C434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70" y="3450"/>
                  <a:ext cx="25" cy="11"/>
                </a:xfrm>
                <a:custGeom>
                  <a:avLst/>
                  <a:gdLst>
                    <a:gd name="T0" fmla="*/ 5 w 25"/>
                    <a:gd name="T1" fmla="*/ 0 h 11"/>
                    <a:gd name="T2" fmla="*/ 5 w 25"/>
                    <a:gd name="T3" fmla="*/ 0 h 11"/>
                    <a:gd name="T4" fmla="*/ 3 w 25"/>
                    <a:gd name="T5" fmla="*/ 1 h 11"/>
                    <a:gd name="T6" fmla="*/ 1 w 25"/>
                    <a:gd name="T7" fmla="*/ 1 h 11"/>
                    <a:gd name="T8" fmla="*/ 0 w 25"/>
                    <a:gd name="T9" fmla="*/ 1 h 11"/>
                    <a:gd name="T10" fmla="*/ 0 w 25"/>
                    <a:gd name="T11" fmla="*/ 3 h 11"/>
                    <a:gd name="T12" fmla="*/ 0 w 25"/>
                    <a:gd name="T13" fmla="*/ 3 h 11"/>
                    <a:gd name="T14" fmla="*/ 0 w 25"/>
                    <a:gd name="T15" fmla="*/ 9 h 11"/>
                    <a:gd name="T16" fmla="*/ 1 w 25"/>
                    <a:gd name="T17" fmla="*/ 10 h 11"/>
                    <a:gd name="T18" fmla="*/ 5 w 25"/>
                    <a:gd name="T19" fmla="*/ 10 h 11"/>
                    <a:gd name="T20" fmla="*/ 5 w 25"/>
                    <a:gd name="T21" fmla="*/ 10 h 11"/>
                    <a:gd name="T22" fmla="*/ 19 w 25"/>
                    <a:gd name="T23" fmla="*/ 11 h 11"/>
                    <a:gd name="T24" fmla="*/ 25 w 25"/>
                    <a:gd name="T25" fmla="*/ 11 h 11"/>
                    <a:gd name="T26" fmla="*/ 25 w 25"/>
                    <a:gd name="T27" fmla="*/ 11 h 11"/>
                    <a:gd name="T28" fmla="*/ 24 w 25"/>
                    <a:gd name="T29" fmla="*/ 9 h 11"/>
                    <a:gd name="T30" fmla="*/ 24 w 25"/>
                    <a:gd name="T31" fmla="*/ 9 h 11"/>
                    <a:gd name="T32" fmla="*/ 19 w 25"/>
                    <a:gd name="T33" fmla="*/ 7 h 11"/>
                    <a:gd name="T34" fmla="*/ 15 w 25"/>
                    <a:gd name="T35" fmla="*/ 6 h 11"/>
                    <a:gd name="T36" fmla="*/ 12 w 25"/>
                    <a:gd name="T37" fmla="*/ 4 h 11"/>
                    <a:gd name="T38" fmla="*/ 11 w 25"/>
                    <a:gd name="T39" fmla="*/ 4 h 11"/>
                    <a:gd name="T40" fmla="*/ 10 w 25"/>
                    <a:gd name="T41" fmla="*/ 3 h 11"/>
                    <a:gd name="T42" fmla="*/ 10 w 25"/>
                    <a:gd name="T43" fmla="*/ 3 h 11"/>
                    <a:gd name="T44" fmla="*/ 10 w 25"/>
                    <a:gd name="T45" fmla="*/ 1 h 11"/>
                    <a:gd name="T46" fmla="*/ 7 w 25"/>
                    <a:gd name="T47" fmla="*/ 1 h 11"/>
                    <a:gd name="T48" fmla="*/ 5 w 25"/>
                    <a:gd name="T49" fmla="*/ 0 h 11"/>
                    <a:gd name="T50" fmla="*/ 5 w 25"/>
                    <a:gd name="T51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5" h="1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3" y="1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9"/>
                      </a:lnTo>
                      <a:lnTo>
                        <a:pt x="1" y="10"/>
                      </a:lnTo>
                      <a:lnTo>
                        <a:pt x="5" y="10"/>
                      </a:lnTo>
                      <a:lnTo>
                        <a:pt x="5" y="10"/>
                      </a:lnTo>
                      <a:lnTo>
                        <a:pt x="19" y="11"/>
                      </a:lnTo>
                      <a:lnTo>
                        <a:pt x="25" y="11"/>
                      </a:lnTo>
                      <a:lnTo>
                        <a:pt x="25" y="11"/>
                      </a:lnTo>
                      <a:lnTo>
                        <a:pt x="24" y="9"/>
                      </a:lnTo>
                      <a:lnTo>
                        <a:pt x="24" y="9"/>
                      </a:lnTo>
                      <a:lnTo>
                        <a:pt x="19" y="7"/>
                      </a:lnTo>
                      <a:lnTo>
                        <a:pt x="15" y="6"/>
                      </a:lnTo>
                      <a:lnTo>
                        <a:pt x="12" y="4"/>
                      </a:lnTo>
                      <a:lnTo>
                        <a:pt x="11" y="4"/>
                      </a:lnTo>
                      <a:lnTo>
                        <a:pt x="10" y="3"/>
                      </a:lnTo>
                      <a:lnTo>
                        <a:pt x="10" y="3"/>
                      </a:lnTo>
                      <a:lnTo>
                        <a:pt x="10" y="1"/>
                      </a:lnTo>
                      <a:lnTo>
                        <a:pt x="7" y="1"/>
                      </a:lnTo>
                      <a:lnTo>
                        <a:pt x="5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70" name="Freeform 198">
                  <a:extLst>
                    <a:ext uri="{FF2B5EF4-FFF2-40B4-BE49-F238E27FC236}">
                      <a16:creationId xmlns:a16="http://schemas.microsoft.com/office/drawing/2014/main" id="{33751445-A43F-433F-AB95-5A941C8767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84" y="3459"/>
                  <a:ext cx="134" cy="48"/>
                </a:xfrm>
                <a:custGeom>
                  <a:avLst/>
                  <a:gdLst>
                    <a:gd name="T0" fmla="*/ 32 w 134"/>
                    <a:gd name="T1" fmla="*/ 5 h 48"/>
                    <a:gd name="T2" fmla="*/ 40 w 134"/>
                    <a:gd name="T3" fmla="*/ 8 h 48"/>
                    <a:gd name="T4" fmla="*/ 52 w 134"/>
                    <a:gd name="T5" fmla="*/ 9 h 48"/>
                    <a:gd name="T6" fmla="*/ 47 w 134"/>
                    <a:gd name="T7" fmla="*/ 12 h 48"/>
                    <a:gd name="T8" fmla="*/ 28 w 134"/>
                    <a:gd name="T9" fmla="*/ 12 h 48"/>
                    <a:gd name="T10" fmla="*/ 26 w 134"/>
                    <a:gd name="T11" fmla="*/ 13 h 48"/>
                    <a:gd name="T12" fmla="*/ 13 w 134"/>
                    <a:gd name="T13" fmla="*/ 14 h 48"/>
                    <a:gd name="T14" fmla="*/ 1 w 134"/>
                    <a:gd name="T15" fmla="*/ 16 h 48"/>
                    <a:gd name="T16" fmla="*/ 1 w 134"/>
                    <a:gd name="T17" fmla="*/ 23 h 48"/>
                    <a:gd name="T18" fmla="*/ 7 w 134"/>
                    <a:gd name="T19" fmla="*/ 26 h 48"/>
                    <a:gd name="T20" fmla="*/ 17 w 134"/>
                    <a:gd name="T21" fmla="*/ 25 h 48"/>
                    <a:gd name="T22" fmla="*/ 32 w 134"/>
                    <a:gd name="T23" fmla="*/ 25 h 48"/>
                    <a:gd name="T24" fmla="*/ 48 w 134"/>
                    <a:gd name="T25" fmla="*/ 25 h 48"/>
                    <a:gd name="T26" fmla="*/ 55 w 134"/>
                    <a:gd name="T27" fmla="*/ 21 h 48"/>
                    <a:gd name="T28" fmla="*/ 53 w 134"/>
                    <a:gd name="T29" fmla="*/ 15 h 48"/>
                    <a:gd name="T30" fmla="*/ 56 w 134"/>
                    <a:gd name="T31" fmla="*/ 16 h 48"/>
                    <a:gd name="T32" fmla="*/ 63 w 134"/>
                    <a:gd name="T33" fmla="*/ 22 h 48"/>
                    <a:gd name="T34" fmla="*/ 71 w 134"/>
                    <a:gd name="T35" fmla="*/ 25 h 48"/>
                    <a:gd name="T36" fmla="*/ 75 w 134"/>
                    <a:gd name="T37" fmla="*/ 29 h 48"/>
                    <a:gd name="T38" fmla="*/ 76 w 134"/>
                    <a:gd name="T39" fmla="*/ 30 h 48"/>
                    <a:gd name="T40" fmla="*/ 86 w 134"/>
                    <a:gd name="T41" fmla="*/ 32 h 48"/>
                    <a:gd name="T42" fmla="*/ 95 w 134"/>
                    <a:gd name="T43" fmla="*/ 34 h 48"/>
                    <a:gd name="T44" fmla="*/ 98 w 134"/>
                    <a:gd name="T45" fmla="*/ 31 h 48"/>
                    <a:gd name="T46" fmla="*/ 105 w 134"/>
                    <a:gd name="T47" fmla="*/ 34 h 48"/>
                    <a:gd name="T48" fmla="*/ 110 w 134"/>
                    <a:gd name="T49" fmla="*/ 35 h 48"/>
                    <a:gd name="T50" fmla="*/ 118 w 134"/>
                    <a:gd name="T51" fmla="*/ 37 h 48"/>
                    <a:gd name="T52" fmla="*/ 121 w 134"/>
                    <a:gd name="T53" fmla="*/ 44 h 48"/>
                    <a:gd name="T54" fmla="*/ 132 w 134"/>
                    <a:gd name="T55" fmla="*/ 47 h 48"/>
                    <a:gd name="T56" fmla="*/ 134 w 134"/>
                    <a:gd name="T57" fmla="*/ 44 h 48"/>
                    <a:gd name="T58" fmla="*/ 129 w 134"/>
                    <a:gd name="T59" fmla="*/ 40 h 48"/>
                    <a:gd name="T60" fmla="*/ 116 w 134"/>
                    <a:gd name="T61" fmla="*/ 33 h 48"/>
                    <a:gd name="T62" fmla="*/ 111 w 134"/>
                    <a:gd name="T63" fmla="*/ 29 h 48"/>
                    <a:gd name="T64" fmla="*/ 101 w 134"/>
                    <a:gd name="T65" fmla="*/ 26 h 48"/>
                    <a:gd name="T66" fmla="*/ 91 w 134"/>
                    <a:gd name="T67" fmla="*/ 27 h 48"/>
                    <a:gd name="T68" fmla="*/ 87 w 134"/>
                    <a:gd name="T69" fmla="*/ 22 h 48"/>
                    <a:gd name="T70" fmla="*/ 77 w 134"/>
                    <a:gd name="T71" fmla="*/ 19 h 48"/>
                    <a:gd name="T72" fmla="*/ 71 w 134"/>
                    <a:gd name="T73" fmla="*/ 18 h 48"/>
                    <a:gd name="T74" fmla="*/ 68 w 134"/>
                    <a:gd name="T75" fmla="*/ 15 h 48"/>
                    <a:gd name="T76" fmla="*/ 61 w 134"/>
                    <a:gd name="T77" fmla="*/ 13 h 48"/>
                    <a:gd name="T78" fmla="*/ 54 w 134"/>
                    <a:gd name="T79" fmla="*/ 6 h 48"/>
                    <a:gd name="T80" fmla="*/ 49 w 134"/>
                    <a:gd name="T81" fmla="*/ 4 h 48"/>
                    <a:gd name="T82" fmla="*/ 45 w 134"/>
                    <a:gd name="T83" fmla="*/ 1 h 48"/>
                    <a:gd name="T84" fmla="*/ 39 w 134"/>
                    <a:gd name="T85" fmla="*/ 1 h 48"/>
                    <a:gd name="T86" fmla="*/ 32 w 134"/>
                    <a:gd name="T87" fmla="*/ 3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34" h="48">
                      <a:moveTo>
                        <a:pt x="32" y="3"/>
                      </a:moveTo>
                      <a:lnTo>
                        <a:pt x="32" y="3"/>
                      </a:lnTo>
                      <a:lnTo>
                        <a:pt x="32" y="5"/>
                      </a:lnTo>
                      <a:lnTo>
                        <a:pt x="33" y="6"/>
                      </a:lnTo>
                      <a:lnTo>
                        <a:pt x="35" y="7"/>
                      </a:lnTo>
                      <a:lnTo>
                        <a:pt x="40" y="8"/>
                      </a:lnTo>
                      <a:lnTo>
                        <a:pt x="40" y="8"/>
                      </a:lnTo>
                      <a:lnTo>
                        <a:pt x="46" y="8"/>
                      </a:lnTo>
                      <a:lnTo>
                        <a:pt x="52" y="9"/>
                      </a:lnTo>
                      <a:lnTo>
                        <a:pt x="52" y="11"/>
                      </a:lnTo>
                      <a:lnTo>
                        <a:pt x="52" y="11"/>
                      </a:lnTo>
                      <a:lnTo>
                        <a:pt x="47" y="12"/>
                      </a:lnTo>
                      <a:lnTo>
                        <a:pt x="47" y="12"/>
                      </a:lnTo>
                      <a:lnTo>
                        <a:pt x="32" y="12"/>
                      </a:lnTo>
                      <a:lnTo>
                        <a:pt x="28" y="12"/>
                      </a:lnTo>
                      <a:lnTo>
                        <a:pt x="27" y="12"/>
                      </a:lnTo>
                      <a:lnTo>
                        <a:pt x="26" y="13"/>
                      </a:lnTo>
                      <a:lnTo>
                        <a:pt x="26" y="13"/>
                      </a:lnTo>
                      <a:lnTo>
                        <a:pt x="25" y="14"/>
                      </a:lnTo>
                      <a:lnTo>
                        <a:pt x="21" y="14"/>
                      </a:lnTo>
                      <a:lnTo>
                        <a:pt x="13" y="14"/>
                      </a:lnTo>
                      <a:lnTo>
                        <a:pt x="4" y="14"/>
                      </a:lnTo>
                      <a:lnTo>
                        <a:pt x="2" y="15"/>
                      </a:lnTo>
                      <a:lnTo>
                        <a:pt x="1" y="16"/>
                      </a:lnTo>
                      <a:lnTo>
                        <a:pt x="1" y="16"/>
                      </a:lnTo>
                      <a:lnTo>
                        <a:pt x="0" y="19"/>
                      </a:lnTo>
                      <a:lnTo>
                        <a:pt x="1" y="23"/>
                      </a:lnTo>
                      <a:lnTo>
                        <a:pt x="2" y="25"/>
                      </a:lnTo>
                      <a:lnTo>
                        <a:pt x="4" y="26"/>
                      </a:lnTo>
                      <a:lnTo>
                        <a:pt x="7" y="26"/>
                      </a:lnTo>
                      <a:lnTo>
                        <a:pt x="11" y="26"/>
                      </a:lnTo>
                      <a:lnTo>
                        <a:pt x="11" y="26"/>
                      </a:lnTo>
                      <a:lnTo>
                        <a:pt x="17" y="25"/>
                      </a:lnTo>
                      <a:lnTo>
                        <a:pt x="21" y="23"/>
                      </a:lnTo>
                      <a:lnTo>
                        <a:pt x="25" y="23"/>
                      </a:lnTo>
                      <a:lnTo>
                        <a:pt x="32" y="25"/>
                      </a:lnTo>
                      <a:lnTo>
                        <a:pt x="32" y="25"/>
                      </a:lnTo>
                      <a:lnTo>
                        <a:pt x="41" y="26"/>
                      </a:lnTo>
                      <a:lnTo>
                        <a:pt x="48" y="25"/>
                      </a:lnTo>
                      <a:lnTo>
                        <a:pt x="54" y="22"/>
                      </a:lnTo>
                      <a:lnTo>
                        <a:pt x="55" y="22"/>
                      </a:lnTo>
                      <a:lnTo>
                        <a:pt x="55" y="21"/>
                      </a:lnTo>
                      <a:lnTo>
                        <a:pt x="55" y="21"/>
                      </a:lnTo>
                      <a:lnTo>
                        <a:pt x="53" y="18"/>
                      </a:lnTo>
                      <a:lnTo>
                        <a:pt x="53" y="15"/>
                      </a:lnTo>
                      <a:lnTo>
                        <a:pt x="54" y="14"/>
                      </a:lnTo>
                      <a:lnTo>
                        <a:pt x="55" y="15"/>
                      </a:lnTo>
                      <a:lnTo>
                        <a:pt x="56" y="16"/>
                      </a:lnTo>
                      <a:lnTo>
                        <a:pt x="56" y="16"/>
                      </a:lnTo>
                      <a:lnTo>
                        <a:pt x="59" y="19"/>
                      </a:lnTo>
                      <a:lnTo>
                        <a:pt x="63" y="22"/>
                      </a:lnTo>
                      <a:lnTo>
                        <a:pt x="68" y="25"/>
                      </a:lnTo>
                      <a:lnTo>
                        <a:pt x="71" y="25"/>
                      </a:lnTo>
                      <a:lnTo>
                        <a:pt x="71" y="25"/>
                      </a:lnTo>
                      <a:lnTo>
                        <a:pt x="73" y="26"/>
                      </a:lnTo>
                      <a:lnTo>
                        <a:pt x="74" y="27"/>
                      </a:lnTo>
                      <a:lnTo>
                        <a:pt x="75" y="29"/>
                      </a:lnTo>
                      <a:lnTo>
                        <a:pt x="75" y="29"/>
                      </a:lnTo>
                      <a:lnTo>
                        <a:pt x="75" y="30"/>
                      </a:lnTo>
                      <a:lnTo>
                        <a:pt x="76" y="30"/>
                      </a:lnTo>
                      <a:lnTo>
                        <a:pt x="82" y="31"/>
                      </a:lnTo>
                      <a:lnTo>
                        <a:pt x="82" y="31"/>
                      </a:lnTo>
                      <a:lnTo>
                        <a:pt x="86" y="32"/>
                      </a:lnTo>
                      <a:lnTo>
                        <a:pt x="90" y="33"/>
                      </a:lnTo>
                      <a:lnTo>
                        <a:pt x="93" y="34"/>
                      </a:lnTo>
                      <a:lnTo>
                        <a:pt x="95" y="34"/>
                      </a:lnTo>
                      <a:lnTo>
                        <a:pt x="96" y="33"/>
                      </a:lnTo>
                      <a:lnTo>
                        <a:pt x="96" y="33"/>
                      </a:lnTo>
                      <a:lnTo>
                        <a:pt x="98" y="31"/>
                      </a:lnTo>
                      <a:lnTo>
                        <a:pt x="100" y="31"/>
                      </a:lnTo>
                      <a:lnTo>
                        <a:pt x="102" y="32"/>
                      </a:lnTo>
                      <a:lnTo>
                        <a:pt x="105" y="34"/>
                      </a:lnTo>
                      <a:lnTo>
                        <a:pt x="105" y="34"/>
                      </a:lnTo>
                      <a:lnTo>
                        <a:pt x="107" y="35"/>
                      </a:lnTo>
                      <a:lnTo>
                        <a:pt x="110" y="35"/>
                      </a:lnTo>
                      <a:lnTo>
                        <a:pt x="113" y="35"/>
                      </a:lnTo>
                      <a:lnTo>
                        <a:pt x="116" y="36"/>
                      </a:lnTo>
                      <a:lnTo>
                        <a:pt x="118" y="37"/>
                      </a:lnTo>
                      <a:lnTo>
                        <a:pt x="119" y="40"/>
                      </a:lnTo>
                      <a:lnTo>
                        <a:pt x="119" y="40"/>
                      </a:lnTo>
                      <a:lnTo>
                        <a:pt x="121" y="44"/>
                      </a:lnTo>
                      <a:lnTo>
                        <a:pt x="125" y="47"/>
                      </a:lnTo>
                      <a:lnTo>
                        <a:pt x="128" y="48"/>
                      </a:lnTo>
                      <a:lnTo>
                        <a:pt x="132" y="47"/>
                      </a:lnTo>
                      <a:lnTo>
                        <a:pt x="132" y="47"/>
                      </a:lnTo>
                      <a:lnTo>
                        <a:pt x="134" y="46"/>
                      </a:lnTo>
                      <a:lnTo>
                        <a:pt x="134" y="44"/>
                      </a:lnTo>
                      <a:lnTo>
                        <a:pt x="132" y="42"/>
                      </a:lnTo>
                      <a:lnTo>
                        <a:pt x="129" y="40"/>
                      </a:lnTo>
                      <a:lnTo>
                        <a:pt x="129" y="40"/>
                      </a:lnTo>
                      <a:lnTo>
                        <a:pt x="124" y="36"/>
                      </a:lnTo>
                      <a:lnTo>
                        <a:pt x="119" y="35"/>
                      </a:lnTo>
                      <a:lnTo>
                        <a:pt x="116" y="33"/>
                      </a:lnTo>
                      <a:lnTo>
                        <a:pt x="113" y="31"/>
                      </a:lnTo>
                      <a:lnTo>
                        <a:pt x="113" y="31"/>
                      </a:lnTo>
                      <a:lnTo>
                        <a:pt x="111" y="29"/>
                      </a:lnTo>
                      <a:lnTo>
                        <a:pt x="108" y="27"/>
                      </a:lnTo>
                      <a:lnTo>
                        <a:pt x="105" y="27"/>
                      </a:lnTo>
                      <a:lnTo>
                        <a:pt x="101" y="26"/>
                      </a:lnTo>
                      <a:lnTo>
                        <a:pt x="101" y="26"/>
                      </a:lnTo>
                      <a:lnTo>
                        <a:pt x="93" y="27"/>
                      </a:lnTo>
                      <a:lnTo>
                        <a:pt x="91" y="27"/>
                      </a:lnTo>
                      <a:lnTo>
                        <a:pt x="88" y="25"/>
                      </a:lnTo>
                      <a:lnTo>
                        <a:pt x="88" y="25"/>
                      </a:lnTo>
                      <a:lnTo>
                        <a:pt x="87" y="22"/>
                      </a:lnTo>
                      <a:lnTo>
                        <a:pt x="85" y="20"/>
                      </a:lnTo>
                      <a:lnTo>
                        <a:pt x="82" y="19"/>
                      </a:lnTo>
                      <a:lnTo>
                        <a:pt x="77" y="19"/>
                      </a:lnTo>
                      <a:lnTo>
                        <a:pt x="77" y="19"/>
                      </a:lnTo>
                      <a:lnTo>
                        <a:pt x="74" y="19"/>
                      </a:lnTo>
                      <a:lnTo>
                        <a:pt x="71" y="18"/>
                      </a:lnTo>
                      <a:lnTo>
                        <a:pt x="69" y="17"/>
                      </a:lnTo>
                      <a:lnTo>
                        <a:pt x="68" y="15"/>
                      </a:lnTo>
                      <a:lnTo>
                        <a:pt x="68" y="15"/>
                      </a:lnTo>
                      <a:lnTo>
                        <a:pt x="65" y="13"/>
                      </a:lnTo>
                      <a:lnTo>
                        <a:pt x="63" y="13"/>
                      </a:lnTo>
                      <a:lnTo>
                        <a:pt x="61" y="13"/>
                      </a:lnTo>
                      <a:lnTo>
                        <a:pt x="59" y="11"/>
                      </a:lnTo>
                      <a:lnTo>
                        <a:pt x="59" y="11"/>
                      </a:lnTo>
                      <a:lnTo>
                        <a:pt x="54" y="6"/>
                      </a:lnTo>
                      <a:lnTo>
                        <a:pt x="52" y="4"/>
                      </a:lnTo>
                      <a:lnTo>
                        <a:pt x="49" y="4"/>
                      </a:lnTo>
                      <a:lnTo>
                        <a:pt x="49" y="4"/>
                      </a:lnTo>
                      <a:lnTo>
                        <a:pt x="48" y="3"/>
                      </a:lnTo>
                      <a:lnTo>
                        <a:pt x="47" y="2"/>
                      </a:lnTo>
                      <a:lnTo>
                        <a:pt x="45" y="1"/>
                      </a:lnTo>
                      <a:lnTo>
                        <a:pt x="43" y="0"/>
                      </a:lnTo>
                      <a:lnTo>
                        <a:pt x="43" y="0"/>
                      </a:lnTo>
                      <a:lnTo>
                        <a:pt x="39" y="1"/>
                      </a:lnTo>
                      <a:lnTo>
                        <a:pt x="35" y="1"/>
                      </a:lnTo>
                      <a:lnTo>
                        <a:pt x="32" y="3"/>
                      </a:lnTo>
                      <a:lnTo>
                        <a:pt x="32" y="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71" name="Freeform 199">
                  <a:extLst>
                    <a:ext uri="{FF2B5EF4-FFF2-40B4-BE49-F238E27FC236}">
                      <a16:creationId xmlns:a16="http://schemas.microsoft.com/office/drawing/2014/main" id="{3FEC4483-B9CE-42BA-8948-A4FB7CE08B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25" y="3510"/>
                  <a:ext cx="13" cy="6"/>
                </a:xfrm>
                <a:custGeom>
                  <a:avLst/>
                  <a:gdLst>
                    <a:gd name="T0" fmla="*/ 1 w 13"/>
                    <a:gd name="T1" fmla="*/ 0 h 6"/>
                    <a:gd name="T2" fmla="*/ 1 w 13"/>
                    <a:gd name="T3" fmla="*/ 0 h 6"/>
                    <a:gd name="T4" fmla="*/ 0 w 13"/>
                    <a:gd name="T5" fmla="*/ 3 h 6"/>
                    <a:gd name="T6" fmla="*/ 0 w 13"/>
                    <a:gd name="T7" fmla="*/ 5 h 6"/>
                    <a:gd name="T8" fmla="*/ 2 w 13"/>
                    <a:gd name="T9" fmla="*/ 6 h 6"/>
                    <a:gd name="T10" fmla="*/ 5 w 13"/>
                    <a:gd name="T11" fmla="*/ 6 h 6"/>
                    <a:gd name="T12" fmla="*/ 5 w 13"/>
                    <a:gd name="T13" fmla="*/ 6 h 6"/>
                    <a:gd name="T14" fmla="*/ 13 w 13"/>
                    <a:gd name="T15" fmla="*/ 3 h 6"/>
                    <a:gd name="T16" fmla="*/ 13 w 13"/>
                    <a:gd name="T17" fmla="*/ 3 h 6"/>
                    <a:gd name="T18" fmla="*/ 12 w 13"/>
                    <a:gd name="T19" fmla="*/ 1 h 6"/>
                    <a:gd name="T20" fmla="*/ 12 w 13"/>
                    <a:gd name="T21" fmla="*/ 1 h 6"/>
                    <a:gd name="T22" fmla="*/ 1 w 13"/>
                    <a:gd name="T23" fmla="*/ 0 h 6"/>
                    <a:gd name="T24" fmla="*/ 1 w 13"/>
                    <a:gd name="T2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" h="6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2" y="6"/>
                      </a:lnTo>
                      <a:lnTo>
                        <a:pt x="5" y="6"/>
                      </a:lnTo>
                      <a:lnTo>
                        <a:pt x="5" y="6"/>
                      </a:lnTo>
                      <a:lnTo>
                        <a:pt x="13" y="3"/>
                      </a:lnTo>
                      <a:lnTo>
                        <a:pt x="13" y="3"/>
                      </a:lnTo>
                      <a:lnTo>
                        <a:pt x="12" y="1"/>
                      </a:lnTo>
                      <a:lnTo>
                        <a:pt x="12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72" name="Freeform 200">
                  <a:extLst>
                    <a:ext uri="{FF2B5EF4-FFF2-40B4-BE49-F238E27FC236}">
                      <a16:creationId xmlns:a16="http://schemas.microsoft.com/office/drawing/2014/main" id="{0DBD6D08-63DD-4A69-AEC2-2BAFC36C48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27" y="3509"/>
                  <a:ext cx="10" cy="6"/>
                </a:xfrm>
                <a:custGeom>
                  <a:avLst/>
                  <a:gdLst>
                    <a:gd name="T0" fmla="*/ 1 w 10"/>
                    <a:gd name="T1" fmla="*/ 0 h 6"/>
                    <a:gd name="T2" fmla="*/ 1 w 10"/>
                    <a:gd name="T3" fmla="*/ 0 h 6"/>
                    <a:gd name="T4" fmla="*/ 0 w 10"/>
                    <a:gd name="T5" fmla="*/ 2 h 6"/>
                    <a:gd name="T6" fmla="*/ 1 w 10"/>
                    <a:gd name="T7" fmla="*/ 5 h 6"/>
                    <a:gd name="T8" fmla="*/ 2 w 10"/>
                    <a:gd name="T9" fmla="*/ 6 h 6"/>
                    <a:gd name="T10" fmla="*/ 2 w 10"/>
                    <a:gd name="T11" fmla="*/ 6 h 6"/>
                    <a:gd name="T12" fmla="*/ 8 w 10"/>
                    <a:gd name="T13" fmla="*/ 5 h 6"/>
                    <a:gd name="T14" fmla="*/ 10 w 10"/>
                    <a:gd name="T15" fmla="*/ 4 h 6"/>
                    <a:gd name="T16" fmla="*/ 10 w 10"/>
                    <a:gd name="T17" fmla="*/ 2 h 6"/>
                    <a:gd name="T18" fmla="*/ 10 w 10"/>
                    <a:gd name="T19" fmla="*/ 2 h 6"/>
                    <a:gd name="T20" fmla="*/ 4 w 10"/>
                    <a:gd name="T21" fmla="*/ 1 h 6"/>
                    <a:gd name="T22" fmla="*/ 1 w 10"/>
                    <a:gd name="T23" fmla="*/ 0 h 6"/>
                    <a:gd name="T24" fmla="*/ 1 w 10"/>
                    <a:gd name="T2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" h="6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2"/>
                      </a:lnTo>
                      <a:lnTo>
                        <a:pt x="1" y="5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5"/>
                      </a:lnTo>
                      <a:lnTo>
                        <a:pt x="10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4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73" name="Freeform 201">
                  <a:extLst>
                    <a:ext uri="{FF2B5EF4-FFF2-40B4-BE49-F238E27FC236}">
                      <a16:creationId xmlns:a16="http://schemas.microsoft.com/office/drawing/2014/main" id="{439BA30E-2EB2-4063-8B1A-293ED52A89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54" y="2537"/>
                  <a:ext cx="512" cy="289"/>
                </a:xfrm>
                <a:custGeom>
                  <a:avLst/>
                  <a:gdLst>
                    <a:gd name="T0" fmla="*/ 17 w 512"/>
                    <a:gd name="T1" fmla="*/ 110 h 289"/>
                    <a:gd name="T2" fmla="*/ 37 w 512"/>
                    <a:gd name="T3" fmla="*/ 124 h 289"/>
                    <a:gd name="T4" fmla="*/ 27 w 512"/>
                    <a:gd name="T5" fmla="*/ 150 h 289"/>
                    <a:gd name="T6" fmla="*/ 40 w 512"/>
                    <a:gd name="T7" fmla="*/ 178 h 289"/>
                    <a:gd name="T8" fmla="*/ 71 w 512"/>
                    <a:gd name="T9" fmla="*/ 199 h 289"/>
                    <a:gd name="T10" fmla="*/ 80 w 512"/>
                    <a:gd name="T11" fmla="*/ 218 h 289"/>
                    <a:gd name="T12" fmla="*/ 112 w 512"/>
                    <a:gd name="T13" fmla="*/ 239 h 289"/>
                    <a:gd name="T14" fmla="*/ 120 w 512"/>
                    <a:gd name="T15" fmla="*/ 251 h 289"/>
                    <a:gd name="T16" fmla="*/ 142 w 512"/>
                    <a:gd name="T17" fmla="*/ 263 h 289"/>
                    <a:gd name="T18" fmla="*/ 155 w 512"/>
                    <a:gd name="T19" fmla="*/ 268 h 289"/>
                    <a:gd name="T20" fmla="*/ 163 w 512"/>
                    <a:gd name="T21" fmla="*/ 286 h 289"/>
                    <a:gd name="T22" fmla="*/ 177 w 512"/>
                    <a:gd name="T23" fmla="*/ 284 h 289"/>
                    <a:gd name="T24" fmla="*/ 202 w 512"/>
                    <a:gd name="T25" fmla="*/ 276 h 289"/>
                    <a:gd name="T26" fmla="*/ 220 w 512"/>
                    <a:gd name="T27" fmla="*/ 257 h 289"/>
                    <a:gd name="T28" fmla="*/ 227 w 512"/>
                    <a:gd name="T29" fmla="*/ 234 h 289"/>
                    <a:gd name="T30" fmla="*/ 246 w 512"/>
                    <a:gd name="T31" fmla="*/ 225 h 289"/>
                    <a:gd name="T32" fmla="*/ 252 w 512"/>
                    <a:gd name="T33" fmla="*/ 232 h 289"/>
                    <a:gd name="T34" fmla="*/ 277 w 512"/>
                    <a:gd name="T35" fmla="*/ 240 h 289"/>
                    <a:gd name="T36" fmla="*/ 301 w 512"/>
                    <a:gd name="T37" fmla="*/ 242 h 289"/>
                    <a:gd name="T38" fmla="*/ 312 w 512"/>
                    <a:gd name="T39" fmla="*/ 251 h 289"/>
                    <a:gd name="T40" fmla="*/ 340 w 512"/>
                    <a:gd name="T41" fmla="*/ 251 h 289"/>
                    <a:gd name="T42" fmla="*/ 348 w 512"/>
                    <a:gd name="T43" fmla="*/ 240 h 289"/>
                    <a:gd name="T44" fmla="*/ 377 w 512"/>
                    <a:gd name="T45" fmla="*/ 252 h 289"/>
                    <a:gd name="T46" fmla="*/ 394 w 512"/>
                    <a:gd name="T47" fmla="*/ 235 h 289"/>
                    <a:gd name="T48" fmla="*/ 443 w 512"/>
                    <a:gd name="T49" fmla="*/ 228 h 289"/>
                    <a:gd name="T50" fmla="*/ 459 w 512"/>
                    <a:gd name="T51" fmla="*/ 207 h 289"/>
                    <a:gd name="T52" fmla="*/ 468 w 512"/>
                    <a:gd name="T53" fmla="*/ 186 h 289"/>
                    <a:gd name="T54" fmla="*/ 478 w 512"/>
                    <a:gd name="T55" fmla="*/ 171 h 289"/>
                    <a:gd name="T56" fmla="*/ 485 w 512"/>
                    <a:gd name="T57" fmla="*/ 155 h 289"/>
                    <a:gd name="T58" fmla="*/ 512 w 512"/>
                    <a:gd name="T59" fmla="*/ 143 h 289"/>
                    <a:gd name="T60" fmla="*/ 505 w 512"/>
                    <a:gd name="T61" fmla="*/ 127 h 289"/>
                    <a:gd name="T62" fmla="*/ 491 w 512"/>
                    <a:gd name="T63" fmla="*/ 115 h 289"/>
                    <a:gd name="T64" fmla="*/ 463 w 512"/>
                    <a:gd name="T65" fmla="*/ 101 h 289"/>
                    <a:gd name="T66" fmla="*/ 448 w 512"/>
                    <a:gd name="T67" fmla="*/ 97 h 289"/>
                    <a:gd name="T68" fmla="*/ 417 w 512"/>
                    <a:gd name="T69" fmla="*/ 89 h 289"/>
                    <a:gd name="T70" fmla="*/ 423 w 512"/>
                    <a:gd name="T71" fmla="*/ 73 h 289"/>
                    <a:gd name="T72" fmla="*/ 415 w 512"/>
                    <a:gd name="T73" fmla="*/ 70 h 289"/>
                    <a:gd name="T74" fmla="*/ 391 w 512"/>
                    <a:gd name="T75" fmla="*/ 73 h 289"/>
                    <a:gd name="T76" fmla="*/ 371 w 512"/>
                    <a:gd name="T77" fmla="*/ 57 h 289"/>
                    <a:gd name="T78" fmla="*/ 374 w 512"/>
                    <a:gd name="T79" fmla="*/ 69 h 289"/>
                    <a:gd name="T80" fmla="*/ 370 w 512"/>
                    <a:gd name="T81" fmla="*/ 83 h 289"/>
                    <a:gd name="T82" fmla="*/ 351 w 512"/>
                    <a:gd name="T83" fmla="*/ 93 h 289"/>
                    <a:gd name="T84" fmla="*/ 339 w 512"/>
                    <a:gd name="T85" fmla="*/ 93 h 289"/>
                    <a:gd name="T86" fmla="*/ 309 w 512"/>
                    <a:gd name="T87" fmla="*/ 66 h 289"/>
                    <a:gd name="T88" fmla="*/ 307 w 512"/>
                    <a:gd name="T89" fmla="*/ 50 h 289"/>
                    <a:gd name="T90" fmla="*/ 317 w 512"/>
                    <a:gd name="T91" fmla="*/ 39 h 289"/>
                    <a:gd name="T92" fmla="*/ 277 w 512"/>
                    <a:gd name="T93" fmla="*/ 35 h 289"/>
                    <a:gd name="T94" fmla="*/ 256 w 512"/>
                    <a:gd name="T95" fmla="*/ 21 h 289"/>
                    <a:gd name="T96" fmla="*/ 233 w 512"/>
                    <a:gd name="T97" fmla="*/ 20 h 289"/>
                    <a:gd name="T98" fmla="*/ 219 w 512"/>
                    <a:gd name="T99" fmla="*/ 1 h 289"/>
                    <a:gd name="T100" fmla="*/ 212 w 512"/>
                    <a:gd name="T101" fmla="*/ 9 h 289"/>
                    <a:gd name="T102" fmla="*/ 193 w 512"/>
                    <a:gd name="T103" fmla="*/ 23 h 289"/>
                    <a:gd name="T104" fmla="*/ 177 w 512"/>
                    <a:gd name="T105" fmla="*/ 10 h 289"/>
                    <a:gd name="T106" fmla="*/ 169 w 512"/>
                    <a:gd name="T107" fmla="*/ 3 h 289"/>
                    <a:gd name="T108" fmla="*/ 161 w 512"/>
                    <a:gd name="T109" fmla="*/ 22 h 289"/>
                    <a:gd name="T110" fmla="*/ 101 w 512"/>
                    <a:gd name="T111" fmla="*/ 46 h 289"/>
                    <a:gd name="T112" fmla="*/ 73 w 512"/>
                    <a:gd name="T113" fmla="*/ 73 h 289"/>
                    <a:gd name="T114" fmla="*/ 45 w 512"/>
                    <a:gd name="T115" fmla="*/ 87 h 289"/>
                    <a:gd name="T116" fmla="*/ 22 w 512"/>
                    <a:gd name="T117" fmla="*/ 92 h 289"/>
                    <a:gd name="T118" fmla="*/ 19 w 512"/>
                    <a:gd name="T119" fmla="*/ 105 h 289"/>
                    <a:gd name="T120" fmla="*/ 4 w 512"/>
                    <a:gd name="T121" fmla="*/ 94 h 2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512" h="289">
                      <a:moveTo>
                        <a:pt x="0" y="96"/>
                      </a:moveTo>
                      <a:lnTo>
                        <a:pt x="0" y="96"/>
                      </a:lnTo>
                      <a:lnTo>
                        <a:pt x="4" y="101"/>
                      </a:lnTo>
                      <a:lnTo>
                        <a:pt x="9" y="107"/>
                      </a:lnTo>
                      <a:lnTo>
                        <a:pt x="13" y="109"/>
                      </a:lnTo>
                      <a:lnTo>
                        <a:pt x="17" y="110"/>
                      </a:lnTo>
                      <a:lnTo>
                        <a:pt x="17" y="110"/>
                      </a:lnTo>
                      <a:lnTo>
                        <a:pt x="25" y="112"/>
                      </a:lnTo>
                      <a:lnTo>
                        <a:pt x="32" y="116"/>
                      </a:lnTo>
                      <a:lnTo>
                        <a:pt x="34" y="119"/>
                      </a:lnTo>
                      <a:lnTo>
                        <a:pt x="36" y="121"/>
                      </a:lnTo>
                      <a:lnTo>
                        <a:pt x="37" y="124"/>
                      </a:lnTo>
                      <a:lnTo>
                        <a:pt x="36" y="127"/>
                      </a:lnTo>
                      <a:lnTo>
                        <a:pt x="36" y="127"/>
                      </a:lnTo>
                      <a:lnTo>
                        <a:pt x="32" y="135"/>
                      </a:lnTo>
                      <a:lnTo>
                        <a:pt x="29" y="142"/>
                      </a:lnTo>
                      <a:lnTo>
                        <a:pt x="28" y="146"/>
                      </a:lnTo>
                      <a:lnTo>
                        <a:pt x="27" y="150"/>
                      </a:lnTo>
                      <a:lnTo>
                        <a:pt x="28" y="153"/>
                      </a:lnTo>
                      <a:lnTo>
                        <a:pt x="30" y="157"/>
                      </a:lnTo>
                      <a:lnTo>
                        <a:pt x="30" y="157"/>
                      </a:lnTo>
                      <a:lnTo>
                        <a:pt x="34" y="166"/>
                      </a:lnTo>
                      <a:lnTo>
                        <a:pt x="37" y="172"/>
                      </a:lnTo>
                      <a:lnTo>
                        <a:pt x="40" y="178"/>
                      </a:lnTo>
                      <a:lnTo>
                        <a:pt x="42" y="180"/>
                      </a:lnTo>
                      <a:lnTo>
                        <a:pt x="44" y="181"/>
                      </a:lnTo>
                      <a:lnTo>
                        <a:pt x="44" y="181"/>
                      </a:lnTo>
                      <a:lnTo>
                        <a:pt x="52" y="185"/>
                      </a:lnTo>
                      <a:lnTo>
                        <a:pt x="62" y="192"/>
                      </a:lnTo>
                      <a:lnTo>
                        <a:pt x="71" y="199"/>
                      </a:lnTo>
                      <a:lnTo>
                        <a:pt x="73" y="204"/>
                      </a:lnTo>
                      <a:lnTo>
                        <a:pt x="74" y="207"/>
                      </a:lnTo>
                      <a:lnTo>
                        <a:pt x="74" y="207"/>
                      </a:lnTo>
                      <a:lnTo>
                        <a:pt x="74" y="210"/>
                      </a:lnTo>
                      <a:lnTo>
                        <a:pt x="76" y="212"/>
                      </a:lnTo>
                      <a:lnTo>
                        <a:pt x="80" y="218"/>
                      </a:lnTo>
                      <a:lnTo>
                        <a:pt x="87" y="223"/>
                      </a:lnTo>
                      <a:lnTo>
                        <a:pt x="94" y="227"/>
                      </a:lnTo>
                      <a:lnTo>
                        <a:pt x="94" y="227"/>
                      </a:lnTo>
                      <a:lnTo>
                        <a:pt x="107" y="235"/>
                      </a:lnTo>
                      <a:lnTo>
                        <a:pt x="111" y="237"/>
                      </a:lnTo>
                      <a:lnTo>
                        <a:pt x="112" y="239"/>
                      </a:lnTo>
                      <a:lnTo>
                        <a:pt x="112" y="241"/>
                      </a:lnTo>
                      <a:lnTo>
                        <a:pt x="112" y="241"/>
                      </a:lnTo>
                      <a:lnTo>
                        <a:pt x="112" y="246"/>
                      </a:lnTo>
                      <a:lnTo>
                        <a:pt x="114" y="248"/>
                      </a:lnTo>
                      <a:lnTo>
                        <a:pt x="116" y="250"/>
                      </a:lnTo>
                      <a:lnTo>
                        <a:pt x="120" y="251"/>
                      </a:lnTo>
                      <a:lnTo>
                        <a:pt x="120" y="251"/>
                      </a:lnTo>
                      <a:lnTo>
                        <a:pt x="127" y="252"/>
                      </a:lnTo>
                      <a:lnTo>
                        <a:pt x="134" y="254"/>
                      </a:lnTo>
                      <a:lnTo>
                        <a:pt x="140" y="258"/>
                      </a:lnTo>
                      <a:lnTo>
                        <a:pt x="142" y="261"/>
                      </a:lnTo>
                      <a:lnTo>
                        <a:pt x="142" y="263"/>
                      </a:lnTo>
                      <a:lnTo>
                        <a:pt x="142" y="263"/>
                      </a:lnTo>
                      <a:lnTo>
                        <a:pt x="143" y="264"/>
                      </a:lnTo>
                      <a:lnTo>
                        <a:pt x="144" y="265"/>
                      </a:lnTo>
                      <a:lnTo>
                        <a:pt x="147" y="266"/>
                      </a:lnTo>
                      <a:lnTo>
                        <a:pt x="152" y="267"/>
                      </a:lnTo>
                      <a:lnTo>
                        <a:pt x="155" y="268"/>
                      </a:lnTo>
                      <a:lnTo>
                        <a:pt x="157" y="269"/>
                      </a:lnTo>
                      <a:lnTo>
                        <a:pt x="157" y="269"/>
                      </a:lnTo>
                      <a:lnTo>
                        <a:pt x="159" y="271"/>
                      </a:lnTo>
                      <a:lnTo>
                        <a:pt x="160" y="275"/>
                      </a:lnTo>
                      <a:lnTo>
                        <a:pt x="161" y="281"/>
                      </a:lnTo>
                      <a:lnTo>
                        <a:pt x="163" y="286"/>
                      </a:lnTo>
                      <a:lnTo>
                        <a:pt x="164" y="289"/>
                      </a:lnTo>
                      <a:lnTo>
                        <a:pt x="165" y="289"/>
                      </a:lnTo>
                      <a:lnTo>
                        <a:pt x="165" y="289"/>
                      </a:lnTo>
                      <a:lnTo>
                        <a:pt x="169" y="287"/>
                      </a:lnTo>
                      <a:lnTo>
                        <a:pt x="173" y="285"/>
                      </a:lnTo>
                      <a:lnTo>
                        <a:pt x="177" y="284"/>
                      </a:lnTo>
                      <a:lnTo>
                        <a:pt x="185" y="283"/>
                      </a:lnTo>
                      <a:lnTo>
                        <a:pt x="185" y="283"/>
                      </a:lnTo>
                      <a:lnTo>
                        <a:pt x="192" y="282"/>
                      </a:lnTo>
                      <a:lnTo>
                        <a:pt x="197" y="281"/>
                      </a:lnTo>
                      <a:lnTo>
                        <a:pt x="200" y="279"/>
                      </a:lnTo>
                      <a:lnTo>
                        <a:pt x="202" y="276"/>
                      </a:lnTo>
                      <a:lnTo>
                        <a:pt x="202" y="276"/>
                      </a:lnTo>
                      <a:lnTo>
                        <a:pt x="206" y="268"/>
                      </a:lnTo>
                      <a:lnTo>
                        <a:pt x="209" y="265"/>
                      </a:lnTo>
                      <a:lnTo>
                        <a:pt x="214" y="261"/>
                      </a:lnTo>
                      <a:lnTo>
                        <a:pt x="214" y="261"/>
                      </a:lnTo>
                      <a:lnTo>
                        <a:pt x="220" y="257"/>
                      </a:lnTo>
                      <a:lnTo>
                        <a:pt x="223" y="254"/>
                      </a:lnTo>
                      <a:lnTo>
                        <a:pt x="225" y="251"/>
                      </a:lnTo>
                      <a:lnTo>
                        <a:pt x="225" y="246"/>
                      </a:lnTo>
                      <a:lnTo>
                        <a:pt x="225" y="246"/>
                      </a:lnTo>
                      <a:lnTo>
                        <a:pt x="226" y="239"/>
                      </a:lnTo>
                      <a:lnTo>
                        <a:pt x="227" y="234"/>
                      </a:lnTo>
                      <a:lnTo>
                        <a:pt x="229" y="230"/>
                      </a:lnTo>
                      <a:lnTo>
                        <a:pt x="233" y="227"/>
                      </a:lnTo>
                      <a:lnTo>
                        <a:pt x="233" y="227"/>
                      </a:lnTo>
                      <a:lnTo>
                        <a:pt x="237" y="225"/>
                      </a:lnTo>
                      <a:lnTo>
                        <a:pt x="242" y="224"/>
                      </a:lnTo>
                      <a:lnTo>
                        <a:pt x="246" y="225"/>
                      </a:lnTo>
                      <a:lnTo>
                        <a:pt x="247" y="226"/>
                      </a:lnTo>
                      <a:lnTo>
                        <a:pt x="247" y="227"/>
                      </a:lnTo>
                      <a:lnTo>
                        <a:pt x="247" y="227"/>
                      </a:lnTo>
                      <a:lnTo>
                        <a:pt x="248" y="229"/>
                      </a:lnTo>
                      <a:lnTo>
                        <a:pt x="249" y="230"/>
                      </a:lnTo>
                      <a:lnTo>
                        <a:pt x="252" y="232"/>
                      </a:lnTo>
                      <a:lnTo>
                        <a:pt x="263" y="232"/>
                      </a:lnTo>
                      <a:lnTo>
                        <a:pt x="263" y="232"/>
                      </a:lnTo>
                      <a:lnTo>
                        <a:pt x="269" y="233"/>
                      </a:lnTo>
                      <a:lnTo>
                        <a:pt x="272" y="234"/>
                      </a:lnTo>
                      <a:lnTo>
                        <a:pt x="275" y="237"/>
                      </a:lnTo>
                      <a:lnTo>
                        <a:pt x="277" y="240"/>
                      </a:lnTo>
                      <a:lnTo>
                        <a:pt x="277" y="240"/>
                      </a:lnTo>
                      <a:lnTo>
                        <a:pt x="278" y="241"/>
                      </a:lnTo>
                      <a:lnTo>
                        <a:pt x="280" y="242"/>
                      </a:lnTo>
                      <a:lnTo>
                        <a:pt x="287" y="243"/>
                      </a:lnTo>
                      <a:lnTo>
                        <a:pt x="301" y="242"/>
                      </a:lnTo>
                      <a:lnTo>
                        <a:pt x="301" y="242"/>
                      </a:lnTo>
                      <a:lnTo>
                        <a:pt x="305" y="243"/>
                      </a:lnTo>
                      <a:lnTo>
                        <a:pt x="308" y="244"/>
                      </a:lnTo>
                      <a:lnTo>
                        <a:pt x="309" y="247"/>
                      </a:lnTo>
                      <a:lnTo>
                        <a:pt x="311" y="250"/>
                      </a:lnTo>
                      <a:lnTo>
                        <a:pt x="311" y="250"/>
                      </a:lnTo>
                      <a:lnTo>
                        <a:pt x="312" y="251"/>
                      </a:lnTo>
                      <a:lnTo>
                        <a:pt x="314" y="253"/>
                      </a:lnTo>
                      <a:lnTo>
                        <a:pt x="318" y="254"/>
                      </a:lnTo>
                      <a:lnTo>
                        <a:pt x="323" y="254"/>
                      </a:lnTo>
                      <a:lnTo>
                        <a:pt x="330" y="253"/>
                      </a:lnTo>
                      <a:lnTo>
                        <a:pt x="330" y="253"/>
                      </a:lnTo>
                      <a:lnTo>
                        <a:pt x="340" y="251"/>
                      </a:lnTo>
                      <a:lnTo>
                        <a:pt x="342" y="250"/>
                      </a:lnTo>
                      <a:lnTo>
                        <a:pt x="343" y="248"/>
                      </a:lnTo>
                      <a:lnTo>
                        <a:pt x="343" y="248"/>
                      </a:lnTo>
                      <a:lnTo>
                        <a:pt x="343" y="244"/>
                      </a:lnTo>
                      <a:lnTo>
                        <a:pt x="345" y="241"/>
                      </a:lnTo>
                      <a:lnTo>
                        <a:pt x="348" y="240"/>
                      </a:lnTo>
                      <a:lnTo>
                        <a:pt x="352" y="242"/>
                      </a:lnTo>
                      <a:lnTo>
                        <a:pt x="352" y="242"/>
                      </a:lnTo>
                      <a:lnTo>
                        <a:pt x="365" y="249"/>
                      </a:lnTo>
                      <a:lnTo>
                        <a:pt x="372" y="252"/>
                      </a:lnTo>
                      <a:lnTo>
                        <a:pt x="375" y="252"/>
                      </a:lnTo>
                      <a:lnTo>
                        <a:pt x="377" y="252"/>
                      </a:lnTo>
                      <a:lnTo>
                        <a:pt x="377" y="252"/>
                      </a:lnTo>
                      <a:lnTo>
                        <a:pt x="379" y="251"/>
                      </a:lnTo>
                      <a:lnTo>
                        <a:pt x="382" y="249"/>
                      </a:lnTo>
                      <a:lnTo>
                        <a:pt x="386" y="242"/>
                      </a:lnTo>
                      <a:lnTo>
                        <a:pt x="391" y="237"/>
                      </a:lnTo>
                      <a:lnTo>
                        <a:pt x="394" y="235"/>
                      </a:lnTo>
                      <a:lnTo>
                        <a:pt x="398" y="234"/>
                      </a:lnTo>
                      <a:lnTo>
                        <a:pt x="398" y="234"/>
                      </a:lnTo>
                      <a:lnTo>
                        <a:pt x="422" y="234"/>
                      </a:lnTo>
                      <a:lnTo>
                        <a:pt x="434" y="233"/>
                      </a:lnTo>
                      <a:lnTo>
                        <a:pt x="440" y="230"/>
                      </a:lnTo>
                      <a:lnTo>
                        <a:pt x="443" y="228"/>
                      </a:lnTo>
                      <a:lnTo>
                        <a:pt x="443" y="228"/>
                      </a:lnTo>
                      <a:lnTo>
                        <a:pt x="446" y="223"/>
                      </a:lnTo>
                      <a:lnTo>
                        <a:pt x="450" y="216"/>
                      </a:lnTo>
                      <a:lnTo>
                        <a:pt x="454" y="211"/>
                      </a:lnTo>
                      <a:lnTo>
                        <a:pt x="457" y="209"/>
                      </a:lnTo>
                      <a:lnTo>
                        <a:pt x="459" y="207"/>
                      </a:lnTo>
                      <a:lnTo>
                        <a:pt x="459" y="207"/>
                      </a:lnTo>
                      <a:lnTo>
                        <a:pt x="462" y="206"/>
                      </a:lnTo>
                      <a:lnTo>
                        <a:pt x="464" y="204"/>
                      </a:lnTo>
                      <a:lnTo>
                        <a:pt x="466" y="199"/>
                      </a:lnTo>
                      <a:lnTo>
                        <a:pt x="468" y="193"/>
                      </a:lnTo>
                      <a:lnTo>
                        <a:pt x="468" y="186"/>
                      </a:lnTo>
                      <a:lnTo>
                        <a:pt x="468" y="186"/>
                      </a:lnTo>
                      <a:lnTo>
                        <a:pt x="469" y="181"/>
                      </a:lnTo>
                      <a:lnTo>
                        <a:pt x="471" y="178"/>
                      </a:lnTo>
                      <a:lnTo>
                        <a:pt x="474" y="176"/>
                      </a:lnTo>
                      <a:lnTo>
                        <a:pt x="478" y="171"/>
                      </a:lnTo>
                      <a:lnTo>
                        <a:pt x="478" y="171"/>
                      </a:lnTo>
                      <a:lnTo>
                        <a:pt x="480" y="168"/>
                      </a:lnTo>
                      <a:lnTo>
                        <a:pt x="480" y="166"/>
                      </a:lnTo>
                      <a:lnTo>
                        <a:pt x="482" y="161"/>
                      </a:lnTo>
                      <a:lnTo>
                        <a:pt x="482" y="158"/>
                      </a:lnTo>
                      <a:lnTo>
                        <a:pt x="483" y="157"/>
                      </a:lnTo>
                      <a:lnTo>
                        <a:pt x="485" y="155"/>
                      </a:lnTo>
                      <a:lnTo>
                        <a:pt x="489" y="154"/>
                      </a:lnTo>
                      <a:lnTo>
                        <a:pt x="489" y="154"/>
                      </a:lnTo>
                      <a:lnTo>
                        <a:pt x="505" y="150"/>
                      </a:lnTo>
                      <a:lnTo>
                        <a:pt x="509" y="148"/>
                      </a:lnTo>
                      <a:lnTo>
                        <a:pt x="512" y="146"/>
                      </a:lnTo>
                      <a:lnTo>
                        <a:pt x="512" y="143"/>
                      </a:lnTo>
                      <a:lnTo>
                        <a:pt x="512" y="143"/>
                      </a:lnTo>
                      <a:lnTo>
                        <a:pt x="511" y="139"/>
                      </a:lnTo>
                      <a:lnTo>
                        <a:pt x="511" y="135"/>
                      </a:lnTo>
                      <a:lnTo>
                        <a:pt x="508" y="130"/>
                      </a:lnTo>
                      <a:lnTo>
                        <a:pt x="505" y="127"/>
                      </a:lnTo>
                      <a:lnTo>
                        <a:pt x="505" y="127"/>
                      </a:lnTo>
                      <a:lnTo>
                        <a:pt x="500" y="124"/>
                      </a:lnTo>
                      <a:lnTo>
                        <a:pt x="497" y="122"/>
                      </a:lnTo>
                      <a:lnTo>
                        <a:pt x="492" y="119"/>
                      </a:lnTo>
                      <a:lnTo>
                        <a:pt x="491" y="118"/>
                      </a:lnTo>
                      <a:lnTo>
                        <a:pt x="491" y="115"/>
                      </a:lnTo>
                      <a:lnTo>
                        <a:pt x="491" y="115"/>
                      </a:lnTo>
                      <a:lnTo>
                        <a:pt x="490" y="111"/>
                      </a:lnTo>
                      <a:lnTo>
                        <a:pt x="489" y="107"/>
                      </a:lnTo>
                      <a:lnTo>
                        <a:pt x="486" y="105"/>
                      </a:lnTo>
                      <a:lnTo>
                        <a:pt x="480" y="103"/>
                      </a:lnTo>
                      <a:lnTo>
                        <a:pt x="480" y="103"/>
                      </a:lnTo>
                      <a:lnTo>
                        <a:pt x="463" y="101"/>
                      </a:lnTo>
                      <a:lnTo>
                        <a:pt x="456" y="100"/>
                      </a:lnTo>
                      <a:lnTo>
                        <a:pt x="454" y="100"/>
                      </a:lnTo>
                      <a:lnTo>
                        <a:pt x="454" y="99"/>
                      </a:lnTo>
                      <a:lnTo>
                        <a:pt x="454" y="99"/>
                      </a:lnTo>
                      <a:lnTo>
                        <a:pt x="451" y="98"/>
                      </a:lnTo>
                      <a:lnTo>
                        <a:pt x="448" y="97"/>
                      </a:lnTo>
                      <a:lnTo>
                        <a:pt x="435" y="96"/>
                      </a:lnTo>
                      <a:lnTo>
                        <a:pt x="435" y="96"/>
                      </a:lnTo>
                      <a:lnTo>
                        <a:pt x="429" y="95"/>
                      </a:lnTo>
                      <a:lnTo>
                        <a:pt x="422" y="94"/>
                      </a:lnTo>
                      <a:lnTo>
                        <a:pt x="418" y="91"/>
                      </a:lnTo>
                      <a:lnTo>
                        <a:pt x="417" y="89"/>
                      </a:lnTo>
                      <a:lnTo>
                        <a:pt x="417" y="85"/>
                      </a:lnTo>
                      <a:lnTo>
                        <a:pt x="417" y="85"/>
                      </a:lnTo>
                      <a:lnTo>
                        <a:pt x="417" y="81"/>
                      </a:lnTo>
                      <a:lnTo>
                        <a:pt x="419" y="79"/>
                      </a:lnTo>
                      <a:lnTo>
                        <a:pt x="423" y="73"/>
                      </a:lnTo>
                      <a:lnTo>
                        <a:pt x="423" y="73"/>
                      </a:lnTo>
                      <a:lnTo>
                        <a:pt x="425" y="71"/>
                      </a:lnTo>
                      <a:lnTo>
                        <a:pt x="423" y="69"/>
                      </a:lnTo>
                      <a:lnTo>
                        <a:pt x="421" y="69"/>
                      </a:lnTo>
                      <a:lnTo>
                        <a:pt x="418" y="69"/>
                      </a:lnTo>
                      <a:lnTo>
                        <a:pt x="418" y="69"/>
                      </a:lnTo>
                      <a:lnTo>
                        <a:pt x="415" y="70"/>
                      </a:lnTo>
                      <a:lnTo>
                        <a:pt x="413" y="72"/>
                      </a:lnTo>
                      <a:lnTo>
                        <a:pt x="409" y="73"/>
                      </a:lnTo>
                      <a:lnTo>
                        <a:pt x="404" y="75"/>
                      </a:lnTo>
                      <a:lnTo>
                        <a:pt x="404" y="75"/>
                      </a:lnTo>
                      <a:lnTo>
                        <a:pt x="398" y="75"/>
                      </a:lnTo>
                      <a:lnTo>
                        <a:pt x="391" y="73"/>
                      </a:lnTo>
                      <a:lnTo>
                        <a:pt x="386" y="72"/>
                      </a:lnTo>
                      <a:lnTo>
                        <a:pt x="384" y="70"/>
                      </a:lnTo>
                      <a:lnTo>
                        <a:pt x="382" y="68"/>
                      </a:lnTo>
                      <a:lnTo>
                        <a:pt x="382" y="68"/>
                      </a:lnTo>
                      <a:lnTo>
                        <a:pt x="376" y="62"/>
                      </a:lnTo>
                      <a:lnTo>
                        <a:pt x="371" y="57"/>
                      </a:lnTo>
                      <a:lnTo>
                        <a:pt x="366" y="55"/>
                      </a:lnTo>
                      <a:lnTo>
                        <a:pt x="366" y="56"/>
                      </a:lnTo>
                      <a:lnTo>
                        <a:pt x="368" y="58"/>
                      </a:lnTo>
                      <a:lnTo>
                        <a:pt x="368" y="58"/>
                      </a:lnTo>
                      <a:lnTo>
                        <a:pt x="371" y="64"/>
                      </a:lnTo>
                      <a:lnTo>
                        <a:pt x="374" y="69"/>
                      </a:lnTo>
                      <a:lnTo>
                        <a:pt x="375" y="76"/>
                      </a:lnTo>
                      <a:lnTo>
                        <a:pt x="375" y="78"/>
                      </a:lnTo>
                      <a:lnTo>
                        <a:pt x="374" y="80"/>
                      </a:lnTo>
                      <a:lnTo>
                        <a:pt x="374" y="80"/>
                      </a:lnTo>
                      <a:lnTo>
                        <a:pt x="372" y="82"/>
                      </a:lnTo>
                      <a:lnTo>
                        <a:pt x="370" y="83"/>
                      </a:lnTo>
                      <a:lnTo>
                        <a:pt x="365" y="84"/>
                      </a:lnTo>
                      <a:lnTo>
                        <a:pt x="360" y="86"/>
                      </a:lnTo>
                      <a:lnTo>
                        <a:pt x="358" y="87"/>
                      </a:lnTo>
                      <a:lnTo>
                        <a:pt x="356" y="89"/>
                      </a:lnTo>
                      <a:lnTo>
                        <a:pt x="356" y="89"/>
                      </a:lnTo>
                      <a:lnTo>
                        <a:pt x="351" y="93"/>
                      </a:lnTo>
                      <a:lnTo>
                        <a:pt x="347" y="96"/>
                      </a:lnTo>
                      <a:lnTo>
                        <a:pt x="344" y="98"/>
                      </a:lnTo>
                      <a:lnTo>
                        <a:pt x="342" y="97"/>
                      </a:lnTo>
                      <a:lnTo>
                        <a:pt x="341" y="96"/>
                      </a:lnTo>
                      <a:lnTo>
                        <a:pt x="341" y="96"/>
                      </a:lnTo>
                      <a:lnTo>
                        <a:pt x="339" y="93"/>
                      </a:lnTo>
                      <a:lnTo>
                        <a:pt x="335" y="89"/>
                      </a:lnTo>
                      <a:lnTo>
                        <a:pt x="332" y="83"/>
                      </a:lnTo>
                      <a:lnTo>
                        <a:pt x="325" y="77"/>
                      </a:lnTo>
                      <a:lnTo>
                        <a:pt x="325" y="77"/>
                      </a:lnTo>
                      <a:lnTo>
                        <a:pt x="316" y="71"/>
                      </a:lnTo>
                      <a:lnTo>
                        <a:pt x="309" y="66"/>
                      </a:lnTo>
                      <a:lnTo>
                        <a:pt x="306" y="62"/>
                      </a:lnTo>
                      <a:lnTo>
                        <a:pt x="305" y="58"/>
                      </a:lnTo>
                      <a:lnTo>
                        <a:pt x="305" y="55"/>
                      </a:lnTo>
                      <a:lnTo>
                        <a:pt x="305" y="55"/>
                      </a:lnTo>
                      <a:lnTo>
                        <a:pt x="305" y="52"/>
                      </a:lnTo>
                      <a:lnTo>
                        <a:pt x="307" y="50"/>
                      </a:lnTo>
                      <a:lnTo>
                        <a:pt x="312" y="47"/>
                      </a:lnTo>
                      <a:lnTo>
                        <a:pt x="316" y="43"/>
                      </a:lnTo>
                      <a:lnTo>
                        <a:pt x="317" y="42"/>
                      </a:lnTo>
                      <a:lnTo>
                        <a:pt x="318" y="40"/>
                      </a:lnTo>
                      <a:lnTo>
                        <a:pt x="318" y="40"/>
                      </a:lnTo>
                      <a:lnTo>
                        <a:pt x="317" y="39"/>
                      </a:lnTo>
                      <a:lnTo>
                        <a:pt x="316" y="38"/>
                      </a:lnTo>
                      <a:lnTo>
                        <a:pt x="311" y="37"/>
                      </a:lnTo>
                      <a:lnTo>
                        <a:pt x="293" y="37"/>
                      </a:lnTo>
                      <a:lnTo>
                        <a:pt x="293" y="37"/>
                      </a:lnTo>
                      <a:lnTo>
                        <a:pt x="285" y="37"/>
                      </a:lnTo>
                      <a:lnTo>
                        <a:pt x="277" y="35"/>
                      </a:lnTo>
                      <a:lnTo>
                        <a:pt x="272" y="32"/>
                      </a:lnTo>
                      <a:lnTo>
                        <a:pt x="266" y="27"/>
                      </a:lnTo>
                      <a:lnTo>
                        <a:pt x="266" y="27"/>
                      </a:lnTo>
                      <a:lnTo>
                        <a:pt x="262" y="23"/>
                      </a:lnTo>
                      <a:lnTo>
                        <a:pt x="259" y="21"/>
                      </a:lnTo>
                      <a:lnTo>
                        <a:pt x="256" y="21"/>
                      </a:lnTo>
                      <a:lnTo>
                        <a:pt x="252" y="21"/>
                      </a:lnTo>
                      <a:lnTo>
                        <a:pt x="252" y="21"/>
                      </a:lnTo>
                      <a:lnTo>
                        <a:pt x="247" y="22"/>
                      </a:lnTo>
                      <a:lnTo>
                        <a:pt x="241" y="22"/>
                      </a:lnTo>
                      <a:lnTo>
                        <a:pt x="235" y="21"/>
                      </a:lnTo>
                      <a:lnTo>
                        <a:pt x="233" y="20"/>
                      </a:lnTo>
                      <a:lnTo>
                        <a:pt x="232" y="18"/>
                      </a:lnTo>
                      <a:lnTo>
                        <a:pt x="232" y="18"/>
                      </a:lnTo>
                      <a:lnTo>
                        <a:pt x="230" y="13"/>
                      </a:lnTo>
                      <a:lnTo>
                        <a:pt x="228" y="9"/>
                      </a:lnTo>
                      <a:lnTo>
                        <a:pt x="223" y="5"/>
                      </a:lnTo>
                      <a:lnTo>
                        <a:pt x="219" y="1"/>
                      </a:lnTo>
                      <a:lnTo>
                        <a:pt x="219" y="1"/>
                      </a:lnTo>
                      <a:lnTo>
                        <a:pt x="216" y="0"/>
                      </a:lnTo>
                      <a:lnTo>
                        <a:pt x="214" y="1"/>
                      </a:lnTo>
                      <a:lnTo>
                        <a:pt x="213" y="5"/>
                      </a:lnTo>
                      <a:lnTo>
                        <a:pt x="212" y="9"/>
                      </a:lnTo>
                      <a:lnTo>
                        <a:pt x="212" y="9"/>
                      </a:lnTo>
                      <a:lnTo>
                        <a:pt x="209" y="14"/>
                      </a:lnTo>
                      <a:lnTo>
                        <a:pt x="206" y="19"/>
                      </a:lnTo>
                      <a:lnTo>
                        <a:pt x="202" y="21"/>
                      </a:lnTo>
                      <a:lnTo>
                        <a:pt x="197" y="23"/>
                      </a:lnTo>
                      <a:lnTo>
                        <a:pt x="197" y="23"/>
                      </a:lnTo>
                      <a:lnTo>
                        <a:pt x="193" y="23"/>
                      </a:lnTo>
                      <a:lnTo>
                        <a:pt x="190" y="22"/>
                      </a:lnTo>
                      <a:lnTo>
                        <a:pt x="184" y="19"/>
                      </a:lnTo>
                      <a:lnTo>
                        <a:pt x="179" y="14"/>
                      </a:lnTo>
                      <a:lnTo>
                        <a:pt x="178" y="12"/>
                      </a:lnTo>
                      <a:lnTo>
                        <a:pt x="177" y="10"/>
                      </a:lnTo>
                      <a:lnTo>
                        <a:pt x="177" y="10"/>
                      </a:lnTo>
                      <a:lnTo>
                        <a:pt x="176" y="6"/>
                      </a:lnTo>
                      <a:lnTo>
                        <a:pt x="174" y="3"/>
                      </a:lnTo>
                      <a:lnTo>
                        <a:pt x="173" y="1"/>
                      </a:lnTo>
                      <a:lnTo>
                        <a:pt x="172" y="0"/>
                      </a:lnTo>
                      <a:lnTo>
                        <a:pt x="170" y="1"/>
                      </a:lnTo>
                      <a:lnTo>
                        <a:pt x="169" y="3"/>
                      </a:lnTo>
                      <a:lnTo>
                        <a:pt x="169" y="3"/>
                      </a:lnTo>
                      <a:lnTo>
                        <a:pt x="168" y="5"/>
                      </a:lnTo>
                      <a:lnTo>
                        <a:pt x="166" y="8"/>
                      </a:lnTo>
                      <a:lnTo>
                        <a:pt x="164" y="15"/>
                      </a:lnTo>
                      <a:lnTo>
                        <a:pt x="163" y="19"/>
                      </a:lnTo>
                      <a:lnTo>
                        <a:pt x="161" y="22"/>
                      </a:lnTo>
                      <a:lnTo>
                        <a:pt x="158" y="25"/>
                      </a:lnTo>
                      <a:lnTo>
                        <a:pt x="152" y="27"/>
                      </a:lnTo>
                      <a:lnTo>
                        <a:pt x="152" y="27"/>
                      </a:lnTo>
                      <a:lnTo>
                        <a:pt x="122" y="36"/>
                      </a:lnTo>
                      <a:lnTo>
                        <a:pt x="107" y="42"/>
                      </a:lnTo>
                      <a:lnTo>
                        <a:pt x="101" y="46"/>
                      </a:lnTo>
                      <a:lnTo>
                        <a:pt x="96" y="49"/>
                      </a:lnTo>
                      <a:lnTo>
                        <a:pt x="96" y="49"/>
                      </a:lnTo>
                      <a:lnTo>
                        <a:pt x="88" y="57"/>
                      </a:lnTo>
                      <a:lnTo>
                        <a:pt x="80" y="66"/>
                      </a:lnTo>
                      <a:lnTo>
                        <a:pt x="77" y="69"/>
                      </a:lnTo>
                      <a:lnTo>
                        <a:pt x="73" y="73"/>
                      </a:lnTo>
                      <a:lnTo>
                        <a:pt x="68" y="76"/>
                      </a:lnTo>
                      <a:lnTo>
                        <a:pt x="62" y="78"/>
                      </a:lnTo>
                      <a:lnTo>
                        <a:pt x="62" y="78"/>
                      </a:lnTo>
                      <a:lnTo>
                        <a:pt x="54" y="81"/>
                      </a:lnTo>
                      <a:lnTo>
                        <a:pt x="49" y="84"/>
                      </a:lnTo>
                      <a:lnTo>
                        <a:pt x="45" y="87"/>
                      </a:lnTo>
                      <a:lnTo>
                        <a:pt x="43" y="87"/>
                      </a:lnTo>
                      <a:lnTo>
                        <a:pt x="40" y="87"/>
                      </a:lnTo>
                      <a:lnTo>
                        <a:pt x="40" y="87"/>
                      </a:lnTo>
                      <a:lnTo>
                        <a:pt x="32" y="89"/>
                      </a:lnTo>
                      <a:lnTo>
                        <a:pt x="27" y="90"/>
                      </a:lnTo>
                      <a:lnTo>
                        <a:pt x="22" y="92"/>
                      </a:lnTo>
                      <a:lnTo>
                        <a:pt x="21" y="94"/>
                      </a:lnTo>
                      <a:lnTo>
                        <a:pt x="21" y="96"/>
                      </a:lnTo>
                      <a:lnTo>
                        <a:pt x="21" y="96"/>
                      </a:lnTo>
                      <a:lnTo>
                        <a:pt x="21" y="100"/>
                      </a:lnTo>
                      <a:lnTo>
                        <a:pt x="20" y="104"/>
                      </a:lnTo>
                      <a:lnTo>
                        <a:pt x="19" y="105"/>
                      </a:lnTo>
                      <a:lnTo>
                        <a:pt x="16" y="104"/>
                      </a:lnTo>
                      <a:lnTo>
                        <a:pt x="16" y="104"/>
                      </a:lnTo>
                      <a:lnTo>
                        <a:pt x="9" y="98"/>
                      </a:lnTo>
                      <a:lnTo>
                        <a:pt x="6" y="95"/>
                      </a:lnTo>
                      <a:lnTo>
                        <a:pt x="4" y="94"/>
                      </a:lnTo>
                      <a:lnTo>
                        <a:pt x="4" y="94"/>
                      </a:lnTo>
                      <a:lnTo>
                        <a:pt x="2" y="94"/>
                      </a:lnTo>
                      <a:lnTo>
                        <a:pt x="1" y="95"/>
                      </a:lnTo>
                      <a:lnTo>
                        <a:pt x="0" y="96"/>
                      </a:lnTo>
                      <a:lnTo>
                        <a:pt x="0" y="9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74" name="Freeform 202">
                  <a:extLst>
                    <a:ext uri="{FF2B5EF4-FFF2-40B4-BE49-F238E27FC236}">
                      <a16:creationId xmlns:a16="http://schemas.microsoft.com/office/drawing/2014/main" id="{FA35163C-45FA-4C0F-96E3-AD3726B9D7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37" y="2664"/>
                  <a:ext cx="422" cy="230"/>
                </a:xfrm>
                <a:custGeom>
                  <a:avLst/>
                  <a:gdLst>
                    <a:gd name="T0" fmla="*/ 59 w 422"/>
                    <a:gd name="T1" fmla="*/ 114 h 230"/>
                    <a:gd name="T2" fmla="*/ 77 w 422"/>
                    <a:gd name="T3" fmla="*/ 96 h 230"/>
                    <a:gd name="T4" fmla="*/ 90 w 422"/>
                    <a:gd name="T5" fmla="*/ 73 h 230"/>
                    <a:gd name="T6" fmla="*/ 100 w 422"/>
                    <a:gd name="T7" fmla="*/ 52 h 230"/>
                    <a:gd name="T8" fmla="*/ 110 w 422"/>
                    <a:gd name="T9" fmla="*/ 36 h 230"/>
                    <a:gd name="T10" fmla="*/ 126 w 422"/>
                    <a:gd name="T11" fmla="*/ 29 h 230"/>
                    <a:gd name="T12" fmla="*/ 142 w 422"/>
                    <a:gd name="T13" fmla="*/ 19 h 230"/>
                    <a:gd name="T14" fmla="*/ 158 w 422"/>
                    <a:gd name="T15" fmla="*/ 30 h 230"/>
                    <a:gd name="T16" fmla="*/ 169 w 422"/>
                    <a:gd name="T17" fmla="*/ 24 h 230"/>
                    <a:gd name="T18" fmla="*/ 181 w 422"/>
                    <a:gd name="T19" fmla="*/ 9 h 230"/>
                    <a:gd name="T20" fmla="*/ 201 w 422"/>
                    <a:gd name="T21" fmla="*/ 20 h 230"/>
                    <a:gd name="T22" fmla="*/ 210 w 422"/>
                    <a:gd name="T23" fmla="*/ 35 h 230"/>
                    <a:gd name="T24" fmla="*/ 217 w 422"/>
                    <a:gd name="T25" fmla="*/ 51 h 230"/>
                    <a:gd name="T26" fmla="*/ 232 w 422"/>
                    <a:gd name="T27" fmla="*/ 45 h 230"/>
                    <a:gd name="T28" fmla="*/ 240 w 422"/>
                    <a:gd name="T29" fmla="*/ 52 h 230"/>
                    <a:gd name="T30" fmla="*/ 245 w 422"/>
                    <a:gd name="T31" fmla="*/ 48 h 230"/>
                    <a:gd name="T32" fmla="*/ 259 w 422"/>
                    <a:gd name="T33" fmla="*/ 25 h 230"/>
                    <a:gd name="T34" fmla="*/ 296 w 422"/>
                    <a:gd name="T35" fmla="*/ 20 h 230"/>
                    <a:gd name="T36" fmla="*/ 314 w 422"/>
                    <a:gd name="T37" fmla="*/ 13 h 230"/>
                    <a:gd name="T38" fmla="*/ 353 w 422"/>
                    <a:gd name="T39" fmla="*/ 0 h 230"/>
                    <a:gd name="T40" fmla="*/ 378 w 422"/>
                    <a:gd name="T41" fmla="*/ 11 h 230"/>
                    <a:gd name="T42" fmla="*/ 398 w 422"/>
                    <a:gd name="T43" fmla="*/ 14 h 230"/>
                    <a:gd name="T44" fmla="*/ 419 w 422"/>
                    <a:gd name="T45" fmla="*/ 26 h 230"/>
                    <a:gd name="T46" fmla="*/ 421 w 422"/>
                    <a:gd name="T47" fmla="*/ 38 h 230"/>
                    <a:gd name="T48" fmla="*/ 410 w 422"/>
                    <a:gd name="T49" fmla="*/ 74 h 230"/>
                    <a:gd name="T50" fmla="*/ 400 w 422"/>
                    <a:gd name="T51" fmla="*/ 89 h 230"/>
                    <a:gd name="T52" fmla="*/ 406 w 422"/>
                    <a:gd name="T53" fmla="*/ 100 h 230"/>
                    <a:gd name="T54" fmla="*/ 394 w 422"/>
                    <a:gd name="T55" fmla="*/ 111 h 230"/>
                    <a:gd name="T56" fmla="*/ 375 w 422"/>
                    <a:gd name="T57" fmla="*/ 111 h 230"/>
                    <a:gd name="T58" fmla="*/ 367 w 422"/>
                    <a:gd name="T59" fmla="*/ 103 h 230"/>
                    <a:gd name="T60" fmla="*/ 333 w 422"/>
                    <a:gd name="T61" fmla="*/ 102 h 230"/>
                    <a:gd name="T62" fmla="*/ 288 w 422"/>
                    <a:gd name="T63" fmla="*/ 107 h 230"/>
                    <a:gd name="T64" fmla="*/ 274 w 422"/>
                    <a:gd name="T65" fmla="*/ 134 h 230"/>
                    <a:gd name="T66" fmla="*/ 258 w 422"/>
                    <a:gd name="T67" fmla="*/ 156 h 230"/>
                    <a:gd name="T68" fmla="*/ 239 w 422"/>
                    <a:gd name="T69" fmla="*/ 158 h 230"/>
                    <a:gd name="T70" fmla="*/ 218 w 422"/>
                    <a:gd name="T71" fmla="*/ 157 h 230"/>
                    <a:gd name="T72" fmla="*/ 206 w 422"/>
                    <a:gd name="T73" fmla="*/ 168 h 230"/>
                    <a:gd name="T74" fmla="*/ 187 w 422"/>
                    <a:gd name="T75" fmla="*/ 171 h 230"/>
                    <a:gd name="T76" fmla="*/ 167 w 422"/>
                    <a:gd name="T77" fmla="*/ 177 h 230"/>
                    <a:gd name="T78" fmla="*/ 153 w 422"/>
                    <a:gd name="T79" fmla="*/ 209 h 230"/>
                    <a:gd name="T80" fmla="*/ 145 w 422"/>
                    <a:gd name="T81" fmla="*/ 224 h 230"/>
                    <a:gd name="T82" fmla="*/ 114 w 422"/>
                    <a:gd name="T83" fmla="*/ 224 h 230"/>
                    <a:gd name="T84" fmla="*/ 99 w 422"/>
                    <a:gd name="T85" fmla="*/ 230 h 230"/>
                    <a:gd name="T86" fmla="*/ 87 w 422"/>
                    <a:gd name="T87" fmla="*/ 226 h 230"/>
                    <a:gd name="T88" fmla="*/ 69 w 422"/>
                    <a:gd name="T89" fmla="*/ 230 h 230"/>
                    <a:gd name="T90" fmla="*/ 52 w 422"/>
                    <a:gd name="T91" fmla="*/ 217 h 230"/>
                    <a:gd name="T92" fmla="*/ 45 w 422"/>
                    <a:gd name="T93" fmla="*/ 206 h 230"/>
                    <a:gd name="T94" fmla="*/ 30 w 422"/>
                    <a:gd name="T95" fmla="*/ 203 h 230"/>
                    <a:gd name="T96" fmla="*/ 10 w 422"/>
                    <a:gd name="T97" fmla="*/ 183 h 230"/>
                    <a:gd name="T98" fmla="*/ 0 w 422"/>
                    <a:gd name="T99" fmla="*/ 152 h 230"/>
                    <a:gd name="T100" fmla="*/ 7 w 422"/>
                    <a:gd name="T101" fmla="*/ 132 h 230"/>
                    <a:gd name="T102" fmla="*/ 11 w 422"/>
                    <a:gd name="T103" fmla="*/ 122 h 230"/>
                    <a:gd name="T104" fmla="*/ 37 w 422"/>
                    <a:gd name="T105" fmla="*/ 112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422" h="230">
                      <a:moveTo>
                        <a:pt x="49" y="113"/>
                      </a:moveTo>
                      <a:lnTo>
                        <a:pt x="49" y="113"/>
                      </a:lnTo>
                      <a:lnTo>
                        <a:pt x="50" y="114"/>
                      </a:lnTo>
                      <a:lnTo>
                        <a:pt x="55" y="115"/>
                      </a:lnTo>
                      <a:lnTo>
                        <a:pt x="59" y="114"/>
                      </a:lnTo>
                      <a:lnTo>
                        <a:pt x="62" y="113"/>
                      </a:lnTo>
                      <a:lnTo>
                        <a:pt x="66" y="110"/>
                      </a:lnTo>
                      <a:lnTo>
                        <a:pt x="69" y="106"/>
                      </a:lnTo>
                      <a:lnTo>
                        <a:pt x="69" y="106"/>
                      </a:lnTo>
                      <a:lnTo>
                        <a:pt x="77" y="96"/>
                      </a:lnTo>
                      <a:lnTo>
                        <a:pt x="85" y="88"/>
                      </a:lnTo>
                      <a:lnTo>
                        <a:pt x="89" y="82"/>
                      </a:lnTo>
                      <a:lnTo>
                        <a:pt x="90" y="78"/>
                      </a:lnTo>
                      <a:lnTo>
                        <a:pt x="90" y="73"/>
                      </a:lnTo>
                      <a:lnTo>
                        <a:pt x="90" y="73"/>
                      </a:lnTo>
                      <a:lnTo>
                        <a:pt x="91" y="66"/>
                      </a:lnTo>
                      <a:lnTo>
                        <a:pt x="92" y="59"/>
                      </a:lnTo>
                      <a:lnTo>
                        <a:pt x="94" y="55"/>
                      </a:lnTo>
                      <a:lnTo>
                        <a:pt x="100" y="52"/>
                      </a:lnTo>
                      <a:lnTo>
                        <a:pt x="100" y="52"/>
                      </a:lnTo>
                      <a:lnTo>
                        <a:pt x="104" y="49"/>
                      </a:lnTo>
                      <a:lnTo>
                        <a:pt x="107" y="44"/>
                      </a:lnTo>
                      <a:lnTo>
                        <a:pt x="109" y="40"/>
                      </a:lnTo>
                      <a:lnTo>
                        <a:pt x="110" y="36"/>
                      </a:lnTo>
                      <a:lnTo>
                        <a:pt x="110" y="36"/>
                      </a:lnTo>
                      <a:lnTo>
                        <a:pt x="110" y="34"/>
                      </a:lnTo>
                      <a:lnTo>
                        <a:pt x="112" y="33"/>
                      </a:lnTo>
                      <a:lnTo>
                        <a:pt x="117" y="30"/>
                      </a:lnTo>
                      <a:lnTo>
                        <a:pt x="122" y="30"/>
                      </a:lnTo>
                      <a:lnTo>
                        <a:pt x="126" y="29"/>
                      </a:lnTo>
                      <a:lnTo>
                        <a:pt x="126" y="29"/>
                      </a:lnTo>
                      <a:lnTo>
                        <a:pt x="131" y="26"/>
                      </a:lnTo>
                      <a:lnTo>
                        <a:pt x="135" y="22"/>
                      </a:lnTo>
                      <a:lnTo>
                        <a:pt x="139" y="19"/>
                      </a:lnTo>
                      <a:lnTo>
                        <a:pt x="142" y="19"/>
                      </a:lnTo>
                      <a:lnTo>
                        <a:pt x="144" y="20"/>
                      </a:lnTo>
                      <a:lnTo>
                        <a:pt x="144" y="20"/>
                      </a:lnTo>
                      <a:lnTo>
                        <a:pt x="148" y="24"/>
                      </a:lnTo>
                      <a:lnTo>
                        <a:pt x="154" y="28"/>
                      </a:lnTo>
                      <a:lnTo>
                        <a:pt x="158" y="30"/>
                      </a:lnTo>
                      <a:lnTo>
                        <a:pt x="161" y="30"/>
                      </a:lnTo>
                      <a:lnTo>
                        <a:pt x="163" y="30"/>
                      </a:lnTo>
                      <a:lnTo>
                        <a:pt x="166" y="29"/>
                      </a:lnTo>
                      <a:lnTo>
                        <a:pt x="166" y="29"/>
                      </a:lnTo>
                      <a:lnTo>
                        <a:pt x="169" y="24"/>
                      </a:lnTo>
                      <a:lnTo>
                        <a:pt x="173" y="17"/>
                      </a:lnTo>
                      <a:lnTo>
                        <a:pt x="176" y="12"/>
                      </a:lnTo>
                      <a:lnTo>
                        <a:pt x="178" y="10"/>
                      </a:lnTo>
                      <a:lnTo>
                        <a:pt x="181" y="9"/>
                      </a:lnTo>
                      <a:lnTo>
                        <a:pt x="181" y="9"/>
                      </a:lnTo>
                      <a:lnTo>
                        <a:pt x="187" y="9"/>
                      </a:lnTo>
                      <a:lnTo>
                        <a:pt x="191" y="11"/>
                      </a:lnTo>
                      <a:lnTo>
                        <a:pt x="195" y="14"/>
                      </a:lnTo>
                      <a:lnTo>
                        <a:pt x="201" y="20"/>
                      </a:lnTo>
                      <a:lnTo>
                        <a:pt x="201" y="20"/>
                      </a:lnTo>
                      <a:lnTo>
                        <a:pt x="205" y="24"/>
                      </a:lnTo>
                      <a:lnTo>
                        <a:pt x="208" y="27"/>
                      </a:lnTo>
                      <a:lnTo>
                        <a:pt x="210" y="30"/>
                      </a:lnTo>
                      <a:lnTo>
                        <a:pt x="210" y="35"/>
                      </a:lnTo>
                      <a:lnTo>
                        <a:pt x="210" y="35"/>
                      </a:lnTo>
                      <a:lnTo>
                        <a:pt x="210" y="41"/>
                      </a:lnTo>
                      <a:lnTo>
                        <a:pt x="212" y="46"/>
                      </a:lnTo>
                      <a:lnTo>
                        <a:pt x="214" y="49"/>
                      </a:lnTo>
                      <a:lnTo>
                        <a:pt x="215" y="50"/>
                      </a:lnTo>
                      <a:lnTo>
                        <a:pt x="217" y="51"/>
                      </a:lnTo>
                      <a:lnTo>
                        <a:pt x="220" y="51"/>
                      </a:lnTo>
                      <a:lnTo>
                        <a:pt x="220" y="51"/>
                      </a:lnTo>
                      <a:lnTo>
                        <a:pt x="225" y="49"/>
                      </a:lnTo>
                      <a:lnTo>
                        <a:pt x="229" y="46"/>
                      </a:lnTo>
                      <a:lnTo>
                        <a:pt x="232" y="45"/>
                      </a:lnTo>
                      <a:lnTo>
                        <a:pt x="233" y="45"/>
                      </a:lnTo>
                      <a:lnTo>
                        <a:pt x="234" y="46"/>
                      </a:lnTo>
                      <a:lnTo>
                        <a:pt x="234" y="46"/>
                      </a:lnTo>
                      <a:lnTo>
                        <a:pt x="237" y="50"/>
                      </a:lnTo>
                      <a:lnTo>
                        <a:pt x="240" y="52"/>
                      </a:lnTo>
                      <a:lnTo>
                        <a:pt x="243" y="52"/>
                      </a:lnTo>
                      <a:lnTo>
                        <a:pt x="244" y="51"/>
                      </a:lnTo>
                      <a:lnTo>
                        <a:pt x="245" y="50"/>
                      </a:lnTo>
                      <a:lnTo>
                        <a:pt x="245" y="48"/>
                      </a:lnTo>
                      <a:lnTo>
                        <a:pt x="245" y="48"/>
                      </a:lnTo>
                      <a:lnTo>
                        <a:pt x="247" y="41"/>
                      </a:lnTo>
                      <a:lnTo>
                        <a:pt x="248" y="37"/>
                      </a:lnTo>
                      <a:lnTo>
                        <a:pt x="251" y="33"/>
                      </a:lnTo>
                      <a:lnTo>
                        <a:pt x="254" y="28"/>
                      </a:lnTo>
                      <a:lnTo>
                        <a:pt x="259" y="25"/>
                      </a:lnTo>
                      <a:lnTo>
                        <a:pt x="264" y="23"/>
                      </a:lnTo>
                      <a:lnTo>
                        <a:pt x="271" y="21"/>
                      </a:lnTo>
                      <a:lnTo>
                        <a:pt x="271" y="21"/>
                      </a:lnTo>
                      <a:lnTo>
                        <a:pt x="285" y="20"/>
                      </a:lnTo>
                      <a:lnTo>
                        <a:pt x="296" y="20"/>
                      </a:lnTo>
                      <a:lnTo>
                        <a:pt x="306" y="20"/>
                      </a:lnTo>
                      <a:lnTo>
                        <a:pt x="309" y="19"/>
                      </a:lnTo>
                      <a:lnTo>
                        <a:pt x="311" y="16"/>
                      </a:lnTo>
                      <a:lnTo>
                        <a:pt x="311" y="16"/>
                      </a:lnTo>
                      <a:lnTo>
                        <a:pt x="314" y="13"/>
                      </a:lnTo>
                      <a:lnTo>
                        <a:pt x="318" y="10"/>
                      </a:lnTo>
                      <a:lnTo>
                        <a:pt x="332" y="5"/>
                      </a:lnTo>
                      <a:lnTo>
                        <a:pt x="339" y="2"/>
                      </a:lnTo>
                      <a:lnTo>
                        <a:pt x="347" y="0"/>
                      </a:lnTo>
                      <a:lnTo>
                        <a:pt x="353" y="0"/>
                      </a:lnTo>
                      <a:lnTo>
                        <a:pt x="359" y="0"/>
                      </a:lnTo>
                      <a:lnTo>
                        <a:pt x="359" y="0"/>
                      </a:lnTo>
                      <a:lnTo>
                        <a:pt x="366" y="5"/>
                      </a:lnTo>
                      <a:lnTo>
                        <a:pt x="372" y="8"/>
                      </a:lnTo>
                      <a:lnTo>
                        <a:pt x="378" y="11"/>
                      </a:lnTo>
                      <a:lnTo>
                        <a:pt x="381" y="12"/>
                      </a:lnTo>
                      <a:lnTo>
                        <a:pt x="386" y="12"/>
                      </a:lnTo>
                      <a:lnTo>
                        <a:pt x="386" y="12"/>
                      </a:lnTo>
                      <a:lnTo>
                        <a:pt x="393" y="12"/>
                      </a:lnTo>
                      <a:lnTo>
                        <a:pt x="398" y="14"/>
                      </a:lnTo>
                      <a:lnTo>
                        <a:pt x="403" y="16"/>
                      </a:lnTo>
                      <a:lnTo>
                        <a:pt x="408" y="21"/>
                      </a:lnTo>
                      <a:lnTo>
                        <a:pt x="408" y="21"/>
                      </a:lnTo>
                      <a:lnTo>
                        <a:pt x="414" y="24"/>
                      </a:lnTo>
                      <a:lnTo>
                        <a:pt x="419" y="26"/>
                      </a:lnTo>
                      <a:lnTo>
                        <a:pt x="421" y="28"/>
                      </a:lnTo>
                      <a:lnTo>
                        <a:pt x="422" y="30"/>
                      </a:lnTo>
                      <a:lnTo>
                        <a:pt x="422" y="34"/>
                      </a:lnTo>
                      <a:lnTo>
                        <a:pt x="421" y="38"/>
                      </a:lnTo>
                      <a:lnTo>
                        <a:pt x="421" y="38"/>
                      </a:lnTo>
                      <a:lnTo>
                        <a:pt x="418" y="48"/>
                      </a:lnTo>
                      <a:lnTo>
                        <a:pt x="417" y="58"/>
                      </a:lnTo>
                      <a:lnTo>
                        <a:pt x="415" y="68"/>
                      </a:lnTo>
                      <a:lnTo>
                        <a:pt x="412" y="72"/>
                      </a:lnTo>
                      <a:lnTo>
                        <a:pt x="410" y="74"/>
                      </a:lnTo>
                      <a:lnTo>
                        <a:pt x="410" y="74"/>
                      </a:lnTo>
                      <a:lnTo>
                        <a:pt x="406" y="78"/>
                      </a:lnTo>
                      <a:lnTo>
                        <a:pt x="403" y="81"/>
                      </a:lnTo>
                      <a:lnTo>
                        <a:pt x="401" y="84"/>
                      </a:lnTo>
                      <a:lnTo>
                        <a:pt x="400" y="89"/>
                      </a:lnTo>
                      <a:lnTo>
                        <a:pt x="400" y="89"/>
                      </a:lnTo>
                      <a:lnTo>
                        <a:pt x="401" y="92"/>
                      </a:lnTo>
                      <a:lnTo>
                        <a:pt x="402" y="94"/>
                      </a:lnTo>
                      <a:lnTo>
                        <a:pt x="405" y="98"/>
                      </a:lnTo>
                      <a:lnTo>
                        <a:pt x="406" y="100"/>
                      </a:lnTo>
                      <a:lnTo>
                        <a:pt x="406" y="102"/>
                      </a:lnTo>
                      <a:lnTo>
                        <a:pt x="405" y="103"/>
                      </a:lnTo>
                      <a:lnTo>
                        <a:pt x="403" y="106"/>
                      </a:lnTo>
                      <a:lnTo>
                        <a:pt x="403" y="106"/>
                      </a:lnTo>
                      <a:lnTo>
                        <a:pt x="394" y="111"/>
                      </a:lnTo>
                      <a:lnTo>
                        <a:pt x="386" y="114"/>
                      </a:lnTo>
                      <a:lnTo>
                        <a:pt x="381" y="115"/>
                      </a:lnTo>
                      <a:lnTo>
                        <a:pt x="378" y="115"/>
                      </a:lnTo>
                      <a:lnTo>
                        <a:pt x="376" y="114"/>
                      </a:lnTo>
                      <a:lnTo>
                        <a:pt x="375" y="111"/>
                      </a:lnTo>
                      <a:lnTo>
                        <a:pt x="375" y="111"/>
                      </a:lnTo>
                      <a:lnTo>
                        <a:pt x="374" y="109"/>
                      </a:lnTo>
                      <a:lnTo>
                        <a:pt x="373" y="107"/>
                      </a:lnTo>
                      <a:lnTo>
                        <a:pt x="371" y="105"/>
                      </a:lnTo>
                      <a:lnTo>
                        <a:pt x="367" y="103"/>
                      </a:lnTo>
                      <a:lnTo>
                        <a:pt x="361" y="101"/>
                      </a:lnTo>
                      <a:lnTo>
                        <a:pt x="352" y="101"/>
                      </a:lnTo>
                      <a:lnTo>
                        <a:pt x="352" y="101"/>
                      </a:lnTo>
                      <a:lnTo>
                        <a:pt x="343" y="101"/>
                      </a:lnTo>
                      <a:lnTo>
                        <a:pt x="333" y="102"/>
                      </a:lnTo>
                      <a:lnTo>
                        <a:pt x="314" y="103"/>
                      </a:lnTo>
                      <a:lnTo>
                        <a:pt x="314" y="103"/>
                      </a:lnTo>
                      <a:lnTo>
                        <a:pt x="305" y="103"/>
                      </a:lnTo>
                      <a:lnTo>
                        <a:pt x="296" y="105"/>
                      </a:lnTo>
                      <a:lnTo>
                        <a:pt x="288" y="107"/>
                      </a:lnTo>
                      <a:lnTo>
                        <a:pt x="285" y="109"/>
                      </a:lnTo>
                      <a:lnTo>
                        <a:pt x="281" y="111"/>
                      </a:lnTo>
                      <a:lnTo>
                        <a:pt x="281" y="111"/>
                      </a:lnTo>
                      <a:lnTo>
                        <a:pt x="278" y="121"/>
                      </a:lnTo>
                      <a:lnTo>
                        <a:pt x="274" y="134"/>
                      </a:lnTo>
                      <a:lnTo>
                        <a:pt x="271" y="141"/>
                      </a:lnTo>
                      <a:lnTo>
                        <a:pt x="266" y="148"/>
                      </a:lnTo>
                      <a:lnTo>
                        <a:pt x="263" y="153"/>
                      </a:lnTo>
                      <a:lnTo>
                        <a:pt x="258" y="156"/>
                      </a:lnTo>
                      <a:lnTo>
                        <a:pt x="258" y="156"/>
                      </a:lnTo>
                      <a:lnTo>
                        <a:pt x="249" y="158"/>
                      </a:lnTo>
                      <a:lnTo>
                        <a:pt x="244" y="159"/>
                      </a:lnTo>
                      <a:lnTo>
                        <a:pt x="240" y="159"/>
                      </a:lnTo>
                      <a:lnTo>
                        <a:pt x="239" y="158"/>
                      </a:lnTo>
                      <a:lnTo>
                        <a:pt x="239" y="158"/>
                      </a:lnTo>
                      <a:lnTo>
                        <a:pt x="237" y="157"/>
                      </a:lnTo>
                      <a:lnTo>
                        <a:pt x="233" y="157"/>
                      </a:lnTo>
                      <a:lnTo>
                        <a:pt x="222" y="157"/>
                      </a:lnTo>
                      <a:lnTo>
                        <a:pt x="222" y="157"/>
                      </a:lnTo>
                      <a:lnTo>
                        <a:pt x="218" y="157"/>
                      </a:lnTo>
                      <a:lnTo>
                        <a:pt x="214" y="158"/>
                      </a:lnTo>
                      <a:lnTo>
                        <a:pt x="210" y="160"/>
                      </a:lnTo>
                      <a:lnTo>
                        <a:pt x="207" y="164"/>
                      </a:lnTo>
                      <a:lnTo>
                        <a:pt x="207" y="164"/>
                      </a:lnTo>
                      <a:lnTo>
                        <a:pt x="206" y="168"/>
                      </a:lnTo>
                      <a:lnTo>
                        <a:pt x="203" y="170"/>
                      </a:lnTo>
                      <a:lnTo>
                        <a:pt x="200" y="172"/>
                      </a:lnTo>
                      <a:lnTo>
                        <a:pt x="194" y="172"/>
                      </a:lnTo>
                      <a:lnTo>
                        <a:pt x="194" y="172"/>
                      </a:lnTo>
                      <a:lnTo>
                        <a:pt x="187" y="171"/>
                      </a:lnTo>
                      <a:lnTo>
                        <a:pt x="180" y="171"/>
                      </a:lnTo>
                      <a:lnTo>
                        <a:pt x="174" y="172"/>
                      </a:lnTo>
                      <a:lnTo>
                        <a:pt x="171" y="174"/>
                      </a:lnTo>
                      <a:lnTo>
                        <a:pt x="167" y="177"/>
                      </a:lnTo>
                      <a:lnTo>
                        <a:pt x="167" y="177"/>
                      </a:lnTo>
                      <a:lnTo>
                        <a:pt x="162" y="184"/>
                      </a:lnTo>
                      <a:lnTo>
                        <a:pt x="158" y="193"/>
                      </a:lnTo>
                      <a:lnTo>
                        <a:pt x="154" y="201"/>
                      </a:lnTo>
                      <a:lnTo>
                        <a:pt x="153" y="209"/>
                      </a:lnTo>
                      <a:lnTo>
                        <a:pt x="153" y="209"/>
                      </a:lnTo>
                      <a:lnTo>
                        <a:pt x="152" y="215"/>
                      </a:lnTo>
                      <a:lnTo>
                        <a:pt x="151" y="219"/>
                      </a:lnTo>
                      <a:lnTo>
                        <a:pt x="150" y="221"/>
                      </a:lnTo>
                      <a:lnTo>
                        <a:pt x="148" y="223"/>
                      </a:lnTo>
                      <a:lnTo>
                        <a:pt x="145" y="224"/>
                      </a:lnTo>
                      <a:lnTo>
                        <a:pt x="142" y="225"/>
                      </a:lnTo>
                      <a:lnTo>
                        <a:pt x="137" y="225"/>
                      </a:lnTo>
                      <a:lnTo>
                        <a:pt x="137" y="225"/>
                      </a:lnTo>
                      <a:lnTo>
                        <a:pt x="120" y="224"/>
                      </a:lnTo>
                      <a:lnTo>
                        <a:pt x="114" y="224"/>
                      </a:lnTo>
                      <a:lnTo>
                        <a:pt x="110" y="225"/>
                      </a:lnTo>
                      <a:lnTo>
                        <a:pt x="108" y="227"/>
                      </a:lnTo>
                      <a:lnTo>
                        <a:pt x="108" y="227"/>
                      </a:lnTo>
                      <a:lnTo>
                        <a:pt x="103" y="229"/>
                      </a:lnTo>
                      <a:lnTo>
                        <a:pt x="99" y="230"/>
                      </a:lnTo>
                      <a:lnTo>
                        <a:pt x="95" y="230"/>
                      </a:lnTo>
                      <a:lnTo>
                        <a:pt x="93" y="228"/>
                      </a:lnTo>
                      <a:lnTo>
                        <a:pt x="93" y="228"/>
                      </a:lnTo>
                      <a:lnTo>
                        <a:pt x="91" y="227"/>
                      </a:lnTo>
                      <a:lnTo>
                        <a:pt x="87" y="226"/>
                      </a:lnTo>
                      <a:lnTo>
                        <a:pt x="81" y="227"/>
                      </a:lnTo>
                      <a:lnTo>
                        <a:pt x="77" y="229"/>
                      </a:lnTo>
                      <a:lnTo>
                        <a:pt x="77" y="229"/>
                      </a:lnTo>
                      <a:lnTo>
                        <a:pt x="74" y="230"/>
                      </a:lnTo>
                      <a:lnTo>
                        <a:pt x="69" y="230"/>
                      </a:lnTo>
                      <a:lnTo>
                        <a:pt x="65" y="229"/>
                      </a:lnTo>
                      <a:lnTo>
                        <a:pt x="61" y="226"/>
                      </a:lnTo>
                      <a:lnTo>
                        <a:pt x="61" y="226"/>
                      </a:lnTo>
                      <a:lnTo>
                        <a:pt x="57" y="222"/>
                      </a:lnTo>
                      <a:lnTo>
                        <a:pt x="52" y="217"/>
                      </a:lnTo>
                      <a:lnTo>
                        <a:pt x="48" y="213"/>
                      </a:lnTo>
                      <a:lnTo>
                        <a:pt x="47" y="211"/>
                      </a:lnTo>
                      <a:lnTo>
                        <a:pt x="46" y="209"/>
                      </a:lnTo>
                      <a:lnTo>
                        <a:pt x="46" y="209"/>
                      </a:lnTo>
                      <a:lnTo>
                        <a:pt x="45" y="206"/>
                      </a:lnTo>
                      <a:lnTo>
                        <a:pt x="43" y="203"/>
                      </a:lnTo>
                      <a:lnTo>
                        <a:pt x="38" y="202"/>
                      </a:lnTo>
                      <a:lnTo>
                        <a:pt x="34" y="202"/>
                      </a:lnTo>
                      <a:lnTo>
                        <a:pt x="34" y="202"/>
                      </a:lnTo>
                      <a:lnTo>
                        <a:pt x="30" y="203"/>
                      </a:lnTo>
                      <a:lnTo>
                        <a:pt x="26" y="205"/>
                      </a:lnTo>
                      <a:lnTo>
                        <a:pt x="24" y="205"/>
                      </a:lnTo>
                      <a:lnTo>
                        <a:pt x="22" y="201"/>
                      </a:lnTo>
                      <a:lnTo>
                        <a:pt x="22" y="201"/>
                      </a:lnTo>
                      <a:lnTo>
                        <a:pt x="10" y="183"/>
                      </a:lnTo>
                      <a:lnTo>
                        <a:pt x="4" y="170"/>
                      </a:lnTo>
                      <a:lnTo>
                        <a:pt x="1" y="165"/>
                      </a:lnTo>
                      <a:lnTo>
                        <a:pt x="0" y="160"/>
                      </a:lnTo>
                      <a:lnTo>
                        <a:pt x="0" y="160"/>
                      </a:lnTo>
                      <a:lnTo>
                        <a:pt x="0" y="152"/>
                      </a:lnTo>
                      <a:lnTo>
                        <a:pt x="0" y="146"/>
                      </a:lnTo>
                      <a:lnTo>
                        <a:pt x="1" y="141"/>
                      </a:lnTo>
                      <a:lnTo>
                        <a:pt x="4" y="137"/>
                      </a:lnTo>
                      <a:lnTo>
                        <a:pt x="4" y="137"/>
                      </a:lnTo>
                      <a:lnTo>
                        <a:pt x="7" y="132"/>
                      </a:lnTo>
                      <a:lnTo>
                        <a:pt x="9" y="129"/>
                      </a:lnTo>
                      <a:lnTo>
                        <a:pt x="10" y="127"/>
                      </a:lnTo>
                      <a:lnTo>
                        <a:pt x="10" y="124"/>
                      </a:lnTo>
                      <a:lnTo>
                        <a:pt x="10" y="124"/>
                      </a:lnTo>
                      <a:lnTo>
                        <a:pt x="11" y="122"/>
                      </a:lnTo>
                      <a:lnTo>
                        <a:pt x="14" y="120"/>
                      </a:lnTo>
                      <a:lnTo>
                        <a:pt x="21" y="116"/>
                      </a:lnTo>
                      <a:lnTo>
                        <a:pt x="30" y="113"/>
                      </a:lnTo>
                      <a:lnTo>
                        <a:pt x="37" y="112"/>
                      </a:lnTo>
                      <a:lnTo>
                        <a:pt x="37" y="112"/>
                      </a:lnTo>
                      <a:lnTo>
                        <a:pt x="42" y="112"/>
                      </a:lnTo>
                      <a:lnTo>
                        <a:pt x="46" y="112"/>
                      </a:lnTo>
                      <a:lnTo>
                        <a:pt x="49" y="113"/>
                      </a:lnTo>
                      <a:lnTo>
                        <a:pt x="49" y="11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75" name="Freeform 203">
                  <a:extLst>
                    <a:ext uri="{FF2B5EF4-FFF2-40B4-BE49-F238E27FC236}">
                      <a16:creationId xmlns:a16="http://schemas.microsoft.com/office/drawing/2014/main" id="{0D75227F-E7C1-4871-B9AD-A97B807E5A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10" y="2772"/>
                  <a:ext cx="501" cy="359"/>
                </a:xfrm>
                <a:custGeom>
                  <a:avLst/>
                  <a:gdLst>
                    <a:gd name="T0" fmla="*/ 50 w 501"/>
                    <a:gd name="T1" fmla="*/ 116 h 359"/>
                    <a:gd name="T2" fmla="*/ 49 w 501"/>
                    <a:gd name="T3" fmla="*/ 106 h 359"/>
                    <a:gd name="T4" fmla="*/ 64 w 501"/>
                    <a:gd name="T5" fmla="*/ 106 h 359"/>
                    <a:gd name="T6" fmla="*/ 80 w 501"/>
                    <a:gd name="T7" fmla="*/ 130 h 359"/>
                    <a:gd name="T8" fmla="*/ 127 w 501"/>
                    <a:gd name="T9" fmla="*/ 129 h 359"/>
                    <a:gd name="T10" fmla="*/ 164 w 501"/>
                    <a:gd name="T11" fmla="*/ 123 h 359"/>
                    <a:gd name="T12" fmla="*/ 188 w 501"/>
                    <a:gd name="T13" fmla="*/ 112 h 359"/>
                    <a:gd name="T14" fmla="*/ 194 w 501"/>
                    <a:gd name="T15" fmla="*/ 83 h 359"/>
                    <a:gd name="T16" fmla="*/ 212 w 501"/>
                    <a:gd name="T17" fmla="*/ 73 h 359"/>
                    <a:gd name="T18" fmla="*/ 244 w 501"/>
                    <a:gd name="T19" fmla="*/ 62 h 359"/>
                    <a:gd name="T20" fmla="*/ 257 w 501"/>
                    <a:gd name="T21" fmla="*/ 56 h 359"/>
                    <a:gd name="T22" fmla="*/ 282 w 501"/>
                    <a:gd name="T23" fmla="*/ 59 h 359"/>
                    <a:gd name="T24" fmla="*/ 299 w 501"/>
                    <a:gd name="T25" fmla="*/ 43 h 359"/>
                    <a:gd name="T26" fmla="*/ 320 w 501"/>
                    <a:gd name="T27" fmla="*/ 9 h 359"/>
                    <a:gd name="T28" fmla="*/ 376 w 501"/>
                    <a:gd name="T29" fmla="*/ 0 h 359"/>
                    <a:gd name="T30" fmla="*/ 394 w 501"/>
                    <a:gd name="T31" fmla="*/ 3 h 359"/>
                    <a:gd name="T32" fmla="*/ 412 w 501"/>
                    <a:gd name="T33" fmla="*/ 17 h 359"/>
                    <a:gd name="T34" fmla="*/ 435 w 501"/>
                    <a:gd name="T35" fmla="*/ 9 h 359"/>
                    <a:gd name="T36" fmla="*/ 453 w 501"/>
                    <a:gd name="T37" fmla="*/ 17 h 359"/>
                    <a:gd name="T38" fmla="*/ 488 w 501"/>
                    <a:gd name="T39" fmla="*/ 32 h 359"/>
                    <a:gd name="T40" fmla="*/ 501 w 501"/>
                    <a:gd name="T41" fmla="*/ 40 h 359"/>
                    <a:gd name="T42" fmla="*/ 489 w 501"/>
                    <a:gd name="T43" fmla="*/ 58 h 359"/>
                    <a:gd name="T44" fmla="*/ 473 w 501"/>
                    <a:gd name="T45" fmla="*/ 63 h 359"/>
                    <a:gd name="T46" fmla="*/ 458 w 501"/>
                    <a:gd name="T47" fmla="*/ 83 h 359"/>
                    <a:gd name="T48" fmla="*/ 451 w 501"/>
                    <a:gd name="T49" fmla="*/ 94 h 359"/>
                    <a:gd name="T50" fmla="*/ 442 w 501"/>
                    <a:gd name="T51" fmla="*/ 111 h 359"/>
                    <a:gd name="T52" fmla="*/ 434 w 501"/>
                    <a:gd name="T53" fmla="*/ 157 h 359"/>
                    <a:gd name="T54" fmla="*/ 419 w 501"/>
                    <a:gd name="T55" fmla="*/ 185 h 359"/>
                    <a:gd name="T56" fmla="*/ 419 w 501"/>
                    <a:gd name="T57" fmla="*/ 209 h 359"/>
                    <a:gd name="T58" fmla="*/ 408 w 501"/>
                    <a:gd name="T59" fmla="*/ 219 h 359"/>
                    <a:gd name="T60" fmla="*/ 406 w 501"/>
                    <a:gd name="T61" fmla="*/ 234 h 359"/>
                    <a:gd name="T62" fmla="*/ 392 w 501"/>
                    <a:gd name="T63" fmla="*/ 251 h 359"/>
                    <a:gd name="T64" fmla="*/ 388 w 501"/>
                    <a:gd name="T65" fmla="*/ 266 h 359"/>
                    <a:gd name="T66" fmla="*/ 373 w 501"/>
                    <a:gd name="T67" fmla="*/ 269 h 359"/>
                    <a:gd name="T68" fmla="*/ 362 w 501"/>
                    <a:gd name="T69" fmla="*/ 279 h 359"/>
                    <a:gd name="T70" fmla="*/ 353 w 501"/>
                    <a:gd name="T71" fmla="*/ 285 h 359"/>
                    <a:gd name="T72" fmla="*/ 334 w 501"/>
                    <a:gd name="T73" fmla="*/ 285 h 359"/>
                    <a:gd name="T74" fmla="*/ 307 w 501"/>
                    <a:gd name="T75" fmla="*/ 286 h 359"/>
                    <a:gd name="T76" fmla="*/ 295 w 501"/>
                    <a:gd name="T77" fmla="*/ 287 h 359"/>
                    <a:gd name="T78" fmla="*/ 271 w 501"/>
                    <a:gd name="T79" fmla="*/ 292 h 359"/>
                    <a:gd name="T80" fmla="*/ 248 w 501"/>
                    <a:gd name="T81" fmla="*/ 310 h 359"/>
                    <a:gd name="T82" fmla="*/ 234 w 501"/>
                    <a:gd name="T83" fmla="*/ 316 h 359"/>
                    <a:gd name="T84" fmla="*/ 221 w 501"/>
                    <a:gd name="T85" fmla="*/ 329 h 359"/>
                    <a:gd name="T86" fmla="*/ 208 w 501"/>
                    <a:gd name="T87" fmla="*/ 334 h 359"/>
                    <a:gd name="T88" fmla="*/ 184 w 501"/>
                    <a:gd name="T89" fmla="*/ 356 h 359"/>
                    <a:gd name="T90" fmla="*/ 155 w 501"/>
                    <a:gd name="T91" fmla="*/ 358 h 359"/>
                    <a:gd name="T92" fmla="*/ 126 w 501"/>
                    <a:gd name="T93" fmla="*/ 350 h 359"/>
                    <a:gd name="T94" fmla="*/ 102 w 501"/>
                    <a:gd name="T95" fmla="*/ 345 h 359"/>
                    <a:gd name="T96" fmla="*/ 87 w 501"/>
                    <a:gd name="T97" fmla="*/ 327 h 359"/>
                    <a:gd name="T98" fmla="*/ 70 w 501"/>
                    <a:gd name="T99" fmla="*/ 312 h 359"/>
                    <a:gd name="T100" fmla="*/ 59 w 501"/>
                    <a:gd name="T101" fmla="*/ 295 h 359"/>
                    <a:gd name="T102" fmla="*/ 31 w 501"/>
                    <a:gd name="T103" fmla="*/ 289 h 359"/>
                    <a:gd name="T104" fmla="*/ 16 w 501"/>
                    <a:gd name="T105" fmla="*/ 283 h 359"/>
                    <a:gd name="T106" fmla="*/ 3 w 501"/>
                    <a:gd name="T107" fmla="*/ 251 h 359"/>
                    <a:gd name="T108" fmla="*/ 1 w 501"/>
                    <a:gd name="T109" fmla="*/ 234 h 359"/>
                    <a:gd name="T110" fmla="*/ 10 w 501"/>
                    <a:gd name="T111" fmla="*/ 229 h 359"/>
                    <a:gd name="T112" fmla="*/ 15 w 501"/>
                    <a:gd name="T113" fmla="*/ 189 h 359"/>
                    <a:gd name="T114" fmla="*/ 24 w 501"/>
                    <a:gd name="T115" fmla="*/ 166 h 359"/>
                    <a:gd name="T116" fmla="*/ 16 w 501"/>
                    <a:gd name="T117" fmla="*/ 147 h 359"/>
                    <a:gd name="T118" fmla="*/ 12 w 501"/>
                    <a:gd name="T119" fmla="*/ 140 h 359"/>
                    <a:gd name="T120" fmla="*/ 32 w 501"/>
                    <a:gd name="T121" fmla="*/ 147 h 359"/>
                    <a:gd name="T122" fmla="*/ 50 w 501"/>
                    <a:gd name="T123" fmla="*/ 143 h 3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501" h="359">
                      <a:moveTo>
                        <a:pt x="50" y="141"/>
                      </a:moveTo>
                      <a:lnTo>
                        <a:pt x="50" y="141"/>
                      </a:lnTo>
                      <a:lnTo>
                        <a:pt x="51" y="129"/>
                      </a:lnTo>
                      <a:lnTo>
                        <a:pt x="51" y="119"/>
                      </a:lnTo>
                      <a:lnTo>
                        <a:pt x="50" y="116"/>
                      </a:lnTo>
                      <a:lnTo>
                        <a:pt x="48" y="114"/>
                      </a:lnTo>
                      <a:lnTo>
                        <a:pt x="48" y="114"/>
                      </a:lnTo>
                      <a:lnTo>
                        <a:pt x="47" y="112"/>
                      </a:lnTo>
                      <a:lnTo>
                        <a:pt x="48" y="109"/>
                      </a:lnTo>
                      <a:lnTo>
                        <a:pt x="49" y="106"/>
                      </a:lnTo>
                      <a:lnTo>
                        <a:pt x="52" y="104"/>
                      </a:lnTo>
                      <a:lnTo>
                        <a:pt x="56" y="103"/>
                      </a:lnTo>
                      <a:lnTo>
                        <a:pt x="59" y="103"/>
                      </a:lnTo>
                      <a:lnTo>
                        <a:pt x="61" y="104"/>
                      </a:lnTo>
                      <a:lnTo>
                        <a:pt x="64" y="106"/>
                      </a:lnTo>
                      <a:lnTo>
                        <a:pt x="64" y="106"/>
                      </a:lnTo>
                      <a:lnTo>
                        <a:pt x="69" y="115"/>
                      </a:lnTo>
                      <a:lnTo>
                        <a:pt x="73" y="123"/>
                      </a:lnTo>
                      <a:lnTo>
                        <a:pt x="76" y="127"/>
                      </a:lnTo>
                      <a:lnTo>
                        <a:pt x="80" y="130"/>
                      </a:lnTo>
                      <a:lnTo>
                        <a:pt x="85" y="131"/>
                      </a:lnTo>
                      <a:lnTo>
                        <a:pt x="90" y="132"/>
                      </a:lnTo>
                      <a:lnTo>
                        <a:pt x="90" y="132"/>
                      </a:lnTo>
                      <a:lnTo>
                        <a:pt x="116" y="131"/>
                      </a:lnTo>
                      <a:lnTo>
                        <a:pt x="127" y="129"/>
                      </a:lnTo>
                      <a:lnTo>
                        <a:pt x="137" y="127"/>
                      </a:lnTo>
                      <a:lnTo>
                        <a:pt x="137" y="127"/>
                      </a:lnTo>
                      <a:lnTo>
                        <a:pt x="144" y="126"/>
                      </a:lnTo>
                      <a:lnTo>
                        <a:pt x="150" y="124"/>
                      </a:lnTo>
                      <a:lnTo>
                        <a:pt x="164" y="123"/>
                      </a:lnTo>
                      <a:lnTo>
                        <a:pt x="172" y="122"/>
                      </a:lnTo>
                      <a:lnTo>
                        <a:pt x="178" y="120"/>
                      </a:lnTo>
                      <a:lnTo>
                        <a:pt x="184" y="117"/>
                      </a:lnTo>
                      <a:lnTo>
                        <a:pt x="188" y="112"/>
                      </a:lnTo>
                      <a:lnTo>
                        <a:pt x="188" y="112"/>
                      </a:lnTo>
                      <a:lnTo>
                        <a:pt x="190" y="106"/>
                      </a:lnTo>
                      <a:lnTo>
                        <a:pt x="191" y="101"/>
                      </a:lnTo>
                      <a:lnTo>
                        <a:pt x="192" y="91"/>
                      </a:lnTo>
                      <a:lnTo>
                        <a:pt x="192" y="87"/>
                      </a:lnTo>
                      <a:lnTo>
                        <a:pt x="194" y="83"/>
                      </a:lnTo>
                      <a:lnTo>
                        <a:pt x="196" y="79"/>
                      </a:lnTo>
                      <a:lnTo>
                        <a:pt x="200" y="77"/>
                      </a:lnTo>
                      <a:lnTo>
                        <a:pt x="200" y="77"/>
                      </a:lnTo>
                      <a:lnTo>
                        <a:pt x="205" y="75"/>
                      </a:lnTo>
                      <a:lnTo>
                        <a:pt x="212" y="73"/>
                      </a:lnTo>
                      <a:lnTo>
                        <a:pt x="224" y="71"/>
                      </a:lnTo>
                      <a:lnTo>
                        <a:pt x="231" y="70"/>
                      </a:lnTo>
                      <a:lnTo>
                        <a:pt x="236" y="68"/>
                      </a:lnTo>
                      <a:lnTo>
                        <a:pt x="241" y="65"/>
                      </a:lnTo>
                      <a:lnTo>
                        <a:pt x="244" y="62"/>
                      </a:lnTo>
                      <a:lnTo>
                        <a:pt x="244" y="62"/>
                      </a:lnTo>
                      <a:lnTo>
                        <a:pt x="248" y="57"/>
                      </a:lnTo>
                      <a:lnTo>
                        <a:pt x="250" y="56"/>
                      </a:lnTo>
                      <a:lnTo>
                        <a:pt x="252" y="56"/>
                      </a:lnTo>
                      <a:lnTo>
                        <a:pt x="257" y="56"/>
                      </a:lnTo>
                      <a:lnTo>
                        <a:pt x="265" y="58"/>
                      </a:lnTo>
                      <a:lnTo>
                        <a:pt x="265" y="58"/>
                      </a:lnTo>
                      <a:lnTo>
                        <a:pt x="275" y="59"/>
                      </a:lnTo>
                      <a:lnTo>
                        <a:pt x="279" y="59"/>
                      </a:lnTo>
                      <a:lnTo>
                        <a:pt x="282" y="59"/>
                      </a:lnTo>
                      <a:lnTo>
                        <a:pt x="286" y="58"/>
                      </a:lnTo>
                      <a:lnTo>
                        <a:pt x="289" y="56"/>
                      </a:lnTo>
                      <a:lnTo>
                        <a:pt x="295" y="48"/>
                      </a:lnTo>
                      <a:lnTo>
                        <a:pt x="295" y="48"/>
                      </a:lnTo>
                      <a:lnTo>
                        <a:pt x="299" y="43"/>
                      </a:lnTo>
                      <a:lnTo>
                        <a:pt x="302" y="37"/>
                      </a:lnTo>
                      <a:lnTo>
                        <a:pt x="307" y="24"/>
                      </a:lnTo>
                      <a:lnTo>
                        <a:pt x="310" y="19"/>
                      </a:lnTo>
                      <a:lnTo>
                        <a:pt x="315" y="14"/>
                      </a:lnTo>
                      <a:lnTo>
                        <a:pt x="320" y="9"/>
                      </a:lnTo>
                      <a:lnTo>
                        <a:pt x="327" y="7"/>
                      </a:lnTo>
                      <a:lnTo>
                        <a:pt x="327" y="7"/>
                      </a:lnTo>
                      <a:lnTo>
                        <a:pt x="346" y="3"/>
                      </a:lnTo>
                      <a:lnTo>
                        <a:pt x="366" y="0"/>
                      </a:lnTo>
                      <a:lnTo>
                        <a:pt x="376" y="0"/>
                      </a:lnTo>
                      <a:lnTo>
                        <a:pt x="385" y="0"/>
                      </a:lnTo>
                      <a:lnTo>
                        <a:pt x="391" y="1"/>
                      </a:lnTo>
                      <a:lnTo>
                        <a:pt x="393" y="2"/>
                      </a:lnTo>
                      <a:lnTo>
                        <a:pt x="394" y="3"/>
                      </a:lnTo>
                      <a:lnTo>
                        <a:pt x="394" y="3"/>
                      </a:lnTo>
                      <a:lnTo>
                        <a:pt x="398" y="9"/>
                      </a:lnTo>
                      <a:lnTo>
                        <a:pt x="402" y="15"/>
                      </a:lnTo>
                      <a:lnTo>
                        <a:pt x="405" y="17"/>
                      </a:lnTo>
                      <a:lnTo>
                        <a:pt x="408" y="17"/>
                      </a:lnTo>
                      <a:lnTo>
                        <a:pt x="412" y="17"/>
                      </a:lnTo>
                      <a:lnTo>
                        <a:pt x="416" y="15"/>
                      </a:lnTo>
                      <a:lnTo>
                        <a:pt x="416" y="15"/>
                      </a:lnTo>
                      <a:lnTo>
                        <a:pt x="425" y="11"/>
                      </a:lnTo>
                      <a:lnTo>
                        <a:pt x="431" y="11"/>
                      </a:lnTo>
                      <a:lnTo>
                        <a:pt x="435" y="9"/>
                      </a:lnTo>
                      <a:lnTo>
                        <a:pt x="441" y="11"/>
                      </a:lnTo>
                      <a:lnTo>
                        <a:pt x="445" y="12"/>
                      </a:lnTo>
                      <a:lnTo>
                        <a:pt x="449" y="14"/>
                      </a:lnTo>
                      <a:lnTo>
                        <a:pt x="453" y="17"/>
                      </a:lnTo>
                      <a:lnTo>
                        <a:pt x="453" y="17"/>
                      </a:lnTo>
                      <a:lnTo>
                        <a:pt x="462" y="23"/>
                      </a:lnTo>
                      <a:lnTo>
                        <a:pt x="472" y="28"/>
                      </a:lnTo>
                      <a:lnTo>
                        <a:pt x="480" y="31"/>
                      </a:lnTo>
                      <a:lnTo>
                        <a:pt x="488" y="32"/>
                      </a:lnTo>
                      <a:lnTo>
                        <a:pt x="488" y="32"/>
                      </a:lnTo>
                      <a:lnTo>
                        <a:pt x="494" y="33"/>
                      </a:lnTo>
                      <a:lnTo>
                        <a:pt x="498" y="34"/>
                      </a:lnTo>
                      <a:lnTo>
                        <a:pt x="500" y="35"/>
                      </a:lnTo>
                      <a:lnTo>
                        <a:pt x="501" y="37"/>
                      </a:lnTo>
                      <a:lnTo>
                        <a:pt x="501" y="40"/>
                      </a:lnTo>
                      <a:lnTo>
                        <a:pt x="500" y="43"/>
                      </a:lnTo>
                      <a:lnTo>
                        <a:pt x="498" y="46"/>
                      </a:lnTo>
                      <a:lnTo>
                        <a:pt x="498" y="46"/>
                      </a:lnTo>
                      <a:lnTo>
                        <a:pt x="492" y="54"/>
                      </a:lnTo>
                      <a:lnTo>
                        <a:pt x="489" y="58"/>
                      </a:lnTo>
                      <a:lnTo>
                        <a:pt x="486" y="62"/>
                      </a:lnTo>
                      <a:lnTo>
                        <a:pt x="484" y="63"/>
                      </a:lnTo>
                      <a:lnTo>
                        <a:pt x="480" y="63"/>
                      </a:lnTo>
                      <a:lnTo>
                        <a:pt x="480" y="63"/>
                      </a:lnTo>
                      <a:lnTo>
                        <a:pt x="473" y="63"/>
                      </a:lnTo>
                      <a:lnTo>
                        <a:pt x="468" y="64"/>
                      </a:lnTo>
                      <a:lnTo>
                        <a:pt x="464" y="68"/>
                      </a:lnTo>
                      <a:lnTo>
                        <a:pt x="460" y="75"/>
                      </a:lnTo>
                      <a:lnTo>
                        <a:pt x="460" y="75"/>
                      </a:lnTo>
                      <a:lnTo>
                        <a:pt x="458" y="83"/>
                      </a:lnTo>
                      <a:lnTo>
                        <a:pt x="458" y="88"/>
                      </a:lnTo>
                      <a:lnTo>
                        <a:pt x="457" y="90"/>
                      </a:lnTo>
                      <a:lnTo>
                        <a:pt x="456" y="92"/>
                      </a:lnTo>
                      <a:lnTo>
                        <a:pt x="453" y="93"/>
                      </a:lnTo>
                      <a:lnTo>
                        <a:pt x="451" y="94"/>
                      </a:lnTo>
                      <a:lnTo>
                        <a:pt x="451" y="94"/>
                      </a:lnTo>
                      <a:lnTo>
                        <a:pt x="446" y="97"/>
                      </a:lnTo>
                      <a:lnTo>
                        <a:pt x="443" y="100"/>
                      </a:lnTo>
                      <a:lnTo>
                        <a:pt x="442" y="104"/>
                      </a:lnTo>
                      <a:lnTo>
                        <a:pt x="442" y="111"/>
                      </a:lnTo>
                      <a:lnTo>
                        <a:pt x="442" y="111"/>
                      </a:lnTo>
                      <a:lnTo>
                        <a:pt x="442" y="121"/>
                      </a:lnTo>
                      <a:lnTo>
                        <a:pt x="439" y="135"/>
                      </a:lnTo>
                      <a:lnTo>
                        <a:pt x="436" y="149"/>
                      </a:lnTo>
                      <a:lnTo>
                        <a:pt x="434" y="157"/>
                      </a:lnTo>
                      <a:lnTo>
                        <a:pt x="431" y="163"/>
                      </a:lnTo>
                      <a:lnTo>
                        <a:pt x="431" y="163"/>
                      </a:lnTo>
                      <a:lnTo>
                        <a:pt x="424" y="173"/>
                      </a:lnTo>
                      <a:lnTo>
                        <a:pt x="421" y="179"/>
                      </a:lnTo>
                      <a:lnTo>
                        <a:pt x="419" y="185"/>
                      </a:lnTo>
                      <a:lnTo>
                        <a:pt x="419" y="191"/>
                      </a:lnTo>
                      <a:lnTo>
                        <a:pt x="419" y="191"/>
                      </a:lnTo>
                      <a:lnTo>
                        <a:pt x="420" y="199"/>
                      </a:lnTo>
                      <a:lnTo>
                        <a:pt x="420" y="204"/>
                      </a:lnTo>
                      <a:lnTo>
                        <a:pt x="419" y="209"/>
                      </a:lnTo>
                      <a:lnTo>
                        <a:pt x="417" y="212"/>
                      </a:lnTo>
                      <a:lnTo>
                        <a:pt x="415" y="213"/>
                      </a:lnTo>
                      <a:lnTo>
                        <a:pt x="415" y="213"/>
                      </a:lnTo>
                      <a:lnTo>
                        <a:pt x="410" y="216"/>
                      </a:lnTo>
                      <a:lnTo>
                        <a:pt x="408" y="219"/>
                      </a:lnTo>
                      <a:lnTo>
                        <a:pt x="407" y="222"/>
                      </a:lnTo>
                      <a:lnTo>
                        <a:pt x="407" y="226"/>
                      </a:lnTo>
                      <a:lnTo>
                        <a:pt x="407" y="226"/>
                      </a:lnTo>
                      <a:lnTo>
                        <a:pt x="407" y="230"/>
                      </a:lnTo>
                      <a:lnTo>
                        <a:pt x="406" y="234"/>
                      </a:lnTo>
                      <a:lnTo>
                        <a:pt x="404" y="237"/>
                      </a:lnTo>
                      <a:lnTo>
                        <a:pt x="400" y="241"/>
                      </a:lnTo>
                      <a:lnTo>
                        <a:pt x="400" y="241"/>
                      </a:lnTo>
                      <a:lnTo>
                        <a:pt x="395" y="246"/>
                      </a:lnTo>
                      <a:lnTo>
                        <a:pt x="392" y="251"/>
                      </a:lnTo>
                      <a:lnTo>
                        <a:pt x="391" y="258"/>
                      </a:lnTo>
                      <a:lnTo>
                        <a:pt x="390" y="262"/>
                      </a:lnTo>
                      <a:lnTo>
                        <a:pt x="390" y="262"/>
                      </a:lnTo>
                      <a:lnTo>
                        <a:pt x="390" y="264"/>
                      </a:lnTo>
                      <a:lnTo>
                        <a:pt x="388" y="266"/>
                      </a:lnTo>
                      <a:lnTo>
                        <a:pt x="385" y="267"/>
                      </a:lnTo>
                      <a:lnTo>
                        <a:pt x="380" y="269"/>
                      </a:lnTo>
                      <a:lnTo>
                        <a:pt x="376" y="269"/>
                      </a:lnTo>
                      <a:lnTo>
                        <a:pt x="376" y="269"/>
                      </a:lnTo>
                      <a:lnTo>
                        <a:pt x="373" y="269"/>
                      </a:lnTo>
                      <a:lnTo>
                        <a:pt x="370" y="269"/>
                      </a:lnTo>
                      <a:lnTo>
                        <a:pt x="366" y="271"/>
                      </a:lnTo>
                      <a:lnTo>
                        <a:pt x="364" y="274"/>
                      </a:lnTo>
                      <a:lnTo>
                        <a:pt x="364" y="274"/>
                      </a:lnTo>
                      <a:lnTo>
                        <a:pt x="362" y="279"/>
                      </a:lnTo>
                      <a:lnTo>
                        <a:pt x="360" y="283"/>
                      </a:lnTo>
                      <a:lnTo>
                        <a:pt x="357" y="285"/>
                      </a:lnTo>
                      <a:lnTo>
                        <a:pt x="355" y="285"/>
                      </a:lnTo>
                      <a:lnTo>
                        <a:pt x="353" y="285"/>
                      </a:lnTo>
                      <a:lnTo>
                        <a:pt x="353" y="285"/>
                      </a:lnTo>
                      <a:lnTo>
                        <a:pt x="350" y="284"/>
                      </a:lnTo>
                      <a:lnTo>
                        <a:pt x="345" y="283"/>
                      </a:lnTo>
                      <a:lnTo>
                        <a:pt x="338" y="283"/>
                      </a:lnTo>
                      <a:lnTo>
                        <a:pt x="334" y="285"/>
                      </a:lnTo>
                      <a:lnTo>
                        <a:pt x="334" y="285"/>
                      </a:lnTo>
                      <a:lnTo>
                        <a:pt x="332" y="286"/>
                      </a:lnTo>
                      <a:lnTo>
                        <a:pt x="328" y="286"/>
                      </a:lnTo>
                      <a:lnTo>
                        <a:pt x="319" y="286"/>
                      </a:lnTo>
                      <a:lnTo>
                        <a:pt x="312" y="286"/>
                      </a:lnTo>
                      <a:lnTo>
                        <a:pt x="307" y="286"/>
                      </a:lnTo>
                      <a:lnTo>
                        <a:pt x="307" y="286"/>
                      </a:lnTo>
                      <a:lnTo>
                        <a:pt x="306" y="287"/>
                      </a:lnTo>
                      <a:lnTo>
                        <a:pt x="304" y="288"/>
                      </a:lnTo>
                      <a:lnTo>
                        <a:pt x="300" y="288"/>
                      </a:lnTo>
                      <a:lnTo>
                        <a:pt x="295" y="287"/>
                      </a:lnTo>
                      <a:lnTo>
                        <a:pt x="295" y="287"/>
                      </a:lnTo>
                      <a:lnTo>
                        <a:pt x="290" y="287"/>
                      </a:lnTo>
                      <a:lnTo>
                        <a:pt x="284" y="287"/>
                      </a:lnTo>
                      <a:lnTo>
                        <a:pt x="277" y="289"/>
                      </a:lnTo>
                      <a:lnTo>
                        <a:pt x="271" y="292"/>
                      </a:lnTo>
                      <a:lnTo>
                        <a:pt x="271" y="292"/>
                      </a:lnTo>
                      <a:lnTo>
                        <a:pt x="265" y="298"/>
                      </a:lnTo>
                      <a:lnTo>
                        <a:pt x="258" y="303"/>
                      </a:lnTo>
                      <a:lnTo>
                        <a:pt x="251" y="308"/>
                      </a:lnTo>
                      <a:lnTo>
                        <a:pt x="248" y="310"/>
                      </a:lnTo>
                      <a:lnTo>
                        <a:pt x="246" y="310"/>
                      </a:lnTo>
                      <a:lnTo>
                        <a:pt x="246" y="310"/>
                      </a:lnTo>
                      <a:lnTo>
                        <a:pt x="241" y="312"/>
                      </a:lnTo>
                      <a:lnTo>
                        <a:pt x="237" y="313"/>
                      </a:lnTo>
                      <a:lnTo>
                        <a:pt x="234" y="316"/>
                      </a:lnTo>
                      <a:lnTo>
                        <a:pt x="232" y="320"/>
                      </a:lnTo>
                      <a:lnTo>
                        <a:pt x="232" y="320"/>
                      </a:lnTo>
                      <a:lnTo>
                        <a:pt x="230" y="324"/>
                      </a:lnTo>
                      <a:lnTo>
                        <a:pt x="225" y="328"/>
                      </a:lnTo>
                      <a:lnTo>
                        <a:pt x="221" y="329"/>
                      </a:lnTo>
                      <a:lnTo>
                        <a:pt x="216" y="330"/>
                      </a:lnTo>
                      <a:lnTo>
                        <a:pt x="216" y="330"/>
                      </a:lnTo>
                      <a:lnTo>
                        <a:pt x="214" y="330"/>
                      </a:lnTo>
                      <a:lnTo>
                        <a:pt x="212" y="331"/>
                      </a:lnTo>
                      <a:lnTo>
                        <a:pt x="208" y="334"/>
                      </a:lnTo>
                      <a:lnTo>
                        <a:pt x="203" y="340"/>
                      </a:lnTo>
                      <a:lnTo>
                        <a:pt x="198" y="346"/>
                      </a:lnTo>
                      <a:lnTo>
                        <a:pt x="198" y="346"/>
                      </a:lnTo>
                      <a:lnTo>
                        <a:pt x="191" y="351"/>
                      </a:lnTo>
                      <a:lnTo>
                        <a:pt x="184" y="356"/>
                      </a:lnTo>
                      <a:lnTo>
                        <a:pt x="176" y="359"/>
                      </a:lnTo>
                      <a:lnTo>
                        <a:pt x="171" y="359"/>
                      </a:lnTo>
                      <a:lnTo>
                        <a:pt x="166" y="359"/>
                      </a:lnTo>
                      <a:lnTo>
                        <a:pt x="166" y="359"/>
                      </a:lnTo>
                      <a:lnTo>
                        <a:pt x="155" y="358"/>
                      </a:lnTo>
                      <a:lnTo>
                        <a:pt x="142" y="356"/>
                      </a:lnTo>
                      <a:lnTo>
                        <a:pt x="131" y="353"/>
                      </a:lnTo>
                      <a:lnTo>
                        <a:pt x="128" y="352"/>
                      </a:lnTo>
                      <a:lnTo>
                        <a:pt x="126" y="350"/>
                      </a:lnTo>
                      <a:lnTo>
                        <a:pt x="126" y="350"/>
                      </a:lnTo>
                      <a:lnTo>
                        <a:pt x="122" y="348"/>
                      </a:lnTo>
                      <a:lnTo>
                        <a:pt x="117" y="346"/>
                      </a:lnTo>
                      <a:lnTo>
                        <a:pt x="105" y="345"/>
                      </a:lnTo>
                      <a:lnTo>
                        <a:pt x="105" y="345"/>
                      </a:lnTo>
                      <a:lnTo>
                        <a:pt x="102" y="345"/>
                      </a:lnTo>
                      <a:lnTo>
                        <a:pt x="99" y="343"/>
                      </a:lnTo>
                      <a:lnTo>
                        <a:pt x="93" y="338"/>
                      </a:lnTo>
                      <a:lnTo>
                        <a:pt x="89" y="332"/>
                      </a:lnTo>
                      <a:lnTo>
                        <a:pt x="87" y="327"/>
                      </a:lnTo>
                      <a:lnTo>
                        <a:pt x="87" y="327"/>
                      </a:lnTo>
                      <a:lnTo>
                        <a:pt x="86" y="324"/>
                      </a:lnTo>
                      <a:lnTo>
                        <a:pt x="85" y="323"/>
                      </a:lnTo>
                      <a:lnTo>
                        <a:pt x="80" y="319"/>
                      </a:lnTo>
                      <a:lnTo>
                        <a:pt x="75" y="316"/>
                      </a:lnTo>
                      <a:lnTo>
                        <a:pt x="70" y="312"/>
                      </a:lnTo>
                      <a:lnTo>
                        <a:pt x="70" y="312"/>
                      </a:lnTo>
                      <a:lnTo>
                        <a:pt x="65" y="306"/>
                      </a:lnTo>
                      <a:lnTo>
                        <a:pt x="63" y="301"/>
                      </a:lnTo>
                      <a:lnTo>
                        <a:pt x="61" y="298"/>
                      </a:lnTo>
                      <a:lnTo>
                        <a:pt x="59" y="295"/>
                      </a:lnTo>
                      <a:lnTo>
                        <a:pt x="56" y="293"/>
                      </a:lnTo>
                      <a:lnTo>
                        <a:pt x="51" y="291"/>
                      </a:lnTo>
                      <a:lnTo>
                        <a:pt x="51" y="291"/>
                      </a:lnTo>
                      <a:lnTo>
                        <a:pt x="41" y="290"/>
                      </a:lnTo>
                      <a:lnTo>
                        <a:pt x="31" y="289"/>
                      </a:lnTo>
                      <a:lnTo>
                        <a:pt x="27" y="289"/>
                      </a:lnTo>
                      <a:lnTo>
                        <a:pt x="22" y="287"/>
                      </a:lnTo>
                      <a:lnTo>
                        <a:pt x="19" y="285"/>
                      </a:lnTo>
                      <a:lnTo>
                        <a:pt x="16" y="283"/>
                      </a:lnTo>
                      <a:lnTo>
                        <a:pt x="16" y="283"/>
                      </a:lnTo>
                      <a:lnTo>
                        <a:pt x="8" y="267"/>
                      </a:lnTo>
                      <a:lnTo>
                        <a:pt x="5" y="262"/>
                      </a:lnTo>
                      <a:lnTo>
                        <a:pt x="4" y="257"/>
                      </a:lnTo>
                      <a:lnTo>
                        <a:pt x="4" y="257"/>
                      </a:lnTo>
                      <a:lnTo>
                        <a:pt x="3" y="251"/>
                      </a:lnTo>
                      <a:lnTo>
                        <a:pt x="1" y="245"/>
                      </a:lnTo>
                      <a:lnTo>
                        <a:pt x="0" y="240"/>
                      </a:lnTo>
                      <a:lnTo>
                        <a:pt x="0" y="235"/>
                      </a:lnTo>
                      <a:lnTo>
                        <a:pt x="0" y="235"/>
                      </a:lnTo>
                      <a:lnTo>
                        <a:pt x="1" y="234"/>
                      </a:lnTo>
                      <a:lnTo>
                        <a:pt x="2" y="233"/>
                      </a:lnTo>
                      <a:lnTo>
                        <a:pt x="6" y="233"/>
                      </a:lnTo>
                      <a:lnTo>
                        <a:pt x="9" y="233"/>
                      </a:lnTo>
                      <a:lnTo>
                        <a:pt x="10" y="231"/>
                      </a:lnTo>
                      <a:lnTo>
                        <a:pt x="10" y="229"/>
                      </a:lnTo>
                      <a:lnTo>
                        <a:pt x="10" y="229"/>
                      </a:lnTo>
                      <a:lnTo>
                        <a:pt x="10" y="209"/>
                      </a:lnTo>
                      <a:lnTo>
                        <a:pt x="13" y="199"/>
                      </a:lnTo>
                      <a:lnTo>
                        <a:pt x="14" y="193"/>
                      </a:lnTo>
                      <a:lnTo>
                        <a:pt x="15" y="189"/>
                      </a:lnTo>
                      <a:lnTo>
                        <a:pt x="15" y="189"/>
                      </a:lnTo>
                      <a:lnTo>
                        <a:pt x="21" y="177"/>
                      </a:lnTo>
                      <a:lnTo>
                        <a:pt x="23" y="173"/>
                      </a:lnTo>
                      <a:lnTo>
                        <a:pt x="24" y="166"/>
                      </a:lnTo>
                      <a:lnTo>
                        <a:pt x="24" y="166"/>
                      </a:lnTo>
                      <a:lnTo>
                        <a:pt x="24" y="161"/>
                      </a:lnTo>
                      <a:lnTo>
                        <a:pt x="23" y="156"/>
                      </a:lnTo>
                      <a:lnTo>
                        <a:pt x="20" y="150"/>
                      </a:lnTo>
                      <a:lnTo>
                        <a:pt x="16" y="147"/>
                      </a:lnTo>
                      <a:lnTo>
                        <a:pt x="16" y="147"/>
                      </a:lnTo>
                      <a:lnTo>
                        <a:pt x="10" y="144"/>
                      </a:lnTo>
                      <a:lnTo>
                        <a:pt x="9" y="141"/>
                      </a:lnTo>
                      <a:lnTo>
                        <a:pt x="9" y="140"/>
                      </a:lnTo>
                      <a:lnTo>
                        <a:pt x="9" y="140"/>
                      </a:lnTo>
                      <a:lnTo>
                        <a:pt x="12" y="140"/>
                      </a:lnTo>
                      <a:lnTo>
                        <a:pt x="14" y="141"/>
                      </a:lnTo>
                      <a:lnTo>
                        <a:pt x="14" y="141"/>
                      </a:lnTo>
                      <a:lnTo>
                        <a:pt x="21" y="147"/>
                      </a:lnTo>
                      <a:lnTo>
                        <a:pt x="26" y="148"/>
                      </a:lnTo>
                      <a:lnTo>
                        <a:pt x="32" y="147"/>
                      </a:lnTo>
                      <a:lnTo>
                        <a:pt x="32" y="147"/>
                      </a:lnTo>
                      <a:lnTo>
                        <a:pt x="44" y="145"/>
                      </a:lnTo>
                      <a:lnTo>
                        <a:pt x="47" y="144"/>
                      </a:lnTo>
                      <a:lnTo>
                        <a:pt x="50" y="143"/>
                      </a:lnTo>
                      <a:lnTo>
                        <a:pt x="50" y="143"/>
                      </a:lnTo>
                      <a:lnTo>
                        <a:pt x="51" y="142"/>
                      </a:lnTo>
                      <a:lnTo>
                        <a:pt x="51" y="141"/>
                      </a:lnTo>
                      <a:lnTo>
                        <a:pt x="50" y="141"/>
                      </a:lnTo>
                      <a:lnTo>
                        <a:pt x="50" y="14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376" name="Freeform 204">
                  <a:extLst>
                    <a:ext uri="{FF2B5EF4-FFF2-40B4-BE49-F238E27FC236}">
                      <a16:creationId xmlns:a16="http://schemas.microsoft.com/office/drawing/2014/main" id="{A0B2A16F-F32C-4D5F-AAA2-2D58F9761C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89" y="2056"/>
                  <a:ext cx="756" cy="651"/>
                </a:xfrm>
                <a:custGeom>
                  <a:avLst/>
                  <a:gdLst>
                    <a:gd name="T0" fmla="*/ 21 w 756"/>
                    <a:gd name="T1" fmla="*/ 190 h 651"/>
                    <a:gd name="T2" fmla="*/ 9 w 756"/>
                    <a:gd name="T3" fmla="*/ 155 h 651"/>
                    <a:gd name="T4" fmla="*/ 10 w 756"/>
                    <a:gd name="T5" fmla="*/ 132 h 651"/>
                    <a:gd name="T6" fmla="*/ 78 w 756"/>
                    <a:gd name="T7" fmla="*/ 95 h 651"/>
                    <a:gd name="T8" fmla="*/ 135 w 756"/>
                    <a:gd name="T9" fmla="*/ 70 h 651"/>
                    <a:gd name="T10" fmla="*/ 170 w 756"/>
                    <a:gd name="T11" fmla="*/ 39 h 651"/>
                    <a:gd name="T12" fmla="*/ 230 w 756"/>
                    <a:gd name="T13" fmla="*/ 7 h 651"/>
                    <a:gd name="T14" fmla="*/ 280 w 756"/>
                    <a:gd name="T15" fmla="*/ 5 h 651"/>
                    <a:gd name="T16" fmla="*/ 301 w 756"/>
                    <a:gd name="T17" fmla="*/ 45 h 651"/>
                    <a:gd name="T18" fmla="*/ 359 w 756"/>
                    <a:gd name="T19" fmla="*/ 44 h 651"/>
                    <a:gd name="T20" fmla="*/ 465 w 756"/>
                    <a:gd name="T21" fmla="*/ 38 h 651"/>
                    <a:gd name="T22" fmla="*/ 585 w 756"/>
                    <a:gd name="T23" fmla="*/ 19 h 651"/>
                    <a:gd name="T24" fmla="*/ 633 w 756"/>
                    <a:gd name="T25" fmla="*/ 37 h 651"/>
                    <a:gd name="T26" fmla="*/ 667 w 756"/>
                    <a:gd name="T27" fmla="*/ 114 h 651"/>
                    <a:gd name="T28" fmla="*/ 692 w 756"/>
                    <a:gd name="T29" fmla="*/ 187 h 651"/>
                    <a:gd name="T30" fmla="*/ 659 w 756"/>
                    <a:gd name="T31" fmla="*/ 229 h 651"/>
                    <a:gd name="T32" fmla="*/ 664 w 756"/>
                    <a:gd name="T33" fmla="*/ 264 h 651"/>
                    <a:gd name="T34" fmla="*/ 693 w 756"/>
                    <a:gd name="T35" fmla="*/ 290 h 651"/>
                    <a:gd name="T36" fmla="*/ 711 w 756"/>
                    <a:gd name="T37" fmla="*/ 366 h 651"/>
                    <a:gd name="T38" fmla="*/ 749 w 756"/>
                    <a:gd name="T39" fmla="*/ 403 h 651"/>
                    <a:gd name="T40" fmla="*/ 742 w 756"/>
                    <a:gd name="T41" fmla="*/ 415 h 651"/>
                    <a:gd name="T42" fmla="*/ 756 w 756"/>
                    <a:gd name="T43" fmla="*/ 442 h 651"/>
                    <a:gd name="T44" fmla="*/ 730 w 756"/>
                    <a:gd name="T45" fmla="*/ 470 h 651"/>
                    <a:gd name="T46" fmla="*/ 699 w 756"/>
                    <a:gd name="T47" fmla="*/ 507 h 651"/>
                    <a:gd name="T48" fmla="*/ 678 w 756"/>
                    <a:gd name="T49" fmla="*/ 594 h 651"/>
                    <a:gd name="T50" fmla="*/ 695 w 756"/>
                    <a:gd name="T51" fmla="*/ 633 h 651"/>
                    <a:gd name="T52" fmla="*/ 659 w 756"/>
                    <a:gd name="T53" fmla="*/ 621 h 651"/>
                    <a:gd name="T54" fmla="*/ 576 w 756"/>
                    <a:gd name="T55" fmla="*/ 605 h 651"/>
                    <a:gd name="T56" fmla="*/ 545 w 756"/>
                    <a:gd name="T57" fmla="*/ 622 h 651"/>
                    <a:gd name="T58" fmla="*/ 506 w 756"/>
                    <a:gd name="T59" fmla="*/ 623 h 651"/>
                    <a:gd name="T60" fmla="*/ 478 w 756"/>
                    <a:gd name="T61" fmla="*/ 650 h 651"/>
                    <a:gd name="T62" fmla="*/ 464 w 756"/>
                    <a:gd name="T63" fmla="*/ 631 h 651"/>
                    <a:gd name="T64" fmla="*/ 437 w 756"/>
                    <a:gd name="T65" fmla="*/ 605 h 651"/>
                    <a:gd name="T66" fmla="*/ 406 w 756"/>
                    <a:gd name="T67" fmla="*/ 623 h 651"/>
                    <a:gd name="T68" fmla="*/ 379 w 756"/>
                    <a:gd name="T69" fmla="*/ 611 h 651"/>
                    <a:gd name="T70" fmla="*/ 351 w 756"/>
                    <a:gd name="T71" fmla="*/ 577 h 651"/>
                    <a:gd name="T72" fmla="*/ 310 w 756"/>
                    <a:gd name="T73" fmla="*/ 568 h 651"/>
                    <a:gd name="T74" fmla="*/ 294 w 756"/>
                    <a:gd name="T75" fmla="*/ 566 h 651"/>
                    <a:gd name="T76" fmla="*/ 294 w 756"/>
                    <a:gd name="T77" fmla="*/ 543 h 651"/>
                    <a:gd name="T78" fmla="*/ 269 w 756"/>
                    <a:gd name="T79" fmla="*/ 547 h 651"/>
                    <a:gd name="T80" fmla="*/ 238 w 756"/>
                    <a:gd name="T81" fmla="*/ 529 h 651"/>
                    <a:gd name="T82" fmla="*/ 222 w 756"/>
                    <a:gd name="T83" fmla="*/ 535 h 651"/>
                    <a:gd name="T84" fmla="*/ 221 w 756"/>
                    <a:gd name="T85" fmla="*/ 559 h 651"/>
                    <a:gd name="T86" fmla="*/ 183 w 756"/>
                    <a:gd name="T87" fmla="*/ 546 h 651"/>
                    <a:gd name="T88" fmla="*/ 192 w 756"/>
                    <a:gd name="T89" fmla="*/ 528 h 651"/>
                    <a:gd name="T90" fmla="*/ 184 w 756"/>
                    <a:gd name="T91" fmla="*/ 508 h 651"/>
                    <a:gd name="T92" fmla="*/ 154 w 756"/>
                    <a:gd name="T93" fmla="*/ 509 h 651"/>
                    <a:gd name="T94" fmla="*/ 121 w 756"/>
                    <a:gd name="T95" fmla="*/ 492 h 651"/>
                    <a:gd name="T96" fmla="*/ 101 w 756"/>
                    <a:gd name="T97" fmla="*/ 485 h 651"/>
                    <a:gd name="T98" fmla="*/ 81 w 756"/>
                    <a:gd name="T99" fmla="*/ 460 h 651"/>
                    <a:gd name="T100" fmla="*/ 68 w 756"/>
                    <a:gd name="T101" fmla="*/ 422 h 651"/>
                    <a:gd name="T102" fmla="*/ 47 w 756"/>
                    <a:gd name="T103" fmla="*/ 391 h 651"/>
                    <a:gd name="T104" fmla="*/ 51 w 756"/>
                    <a:gd name="T105" fmla="*/ 371 h 651"/>
                    <a:gd name="T106" fmla="*/ 36 w 756"/>
                    <a:gd name="T107" fmla="*/ 321 h 651"/>
                    <a:gd name="T108" fmla="*/ 40 w 756"/>
                    <a:gd name="T109" fmla="*/ 295 h 651"/>
                    <a:gd name="T110" fmla="*/ 12 w 756"/>
                    <a:gd name="T111" fmla="*/ 273 h 651"/>
                    <a:gd name="T112" fmla="*/ 9 w 756"/>
                    <a:gd name="T113" fmla="*/ 243 h 6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756" h="651">
                      <a:moveTo>
                        <a:pt x="17" y="234"/>
                      </a:moveTo>
                      <a:lnTo>
                        <a:pt x="17" y="234"/>
                      </a:lnTo>
                      <a:lnTo>
                        <a:pt x="15" y="215"/>
                      </a:lnTo>
                      <a:lnTo>
                        <a:pt x="15" y="202"/>
                      </a:lnTo>
                      <a:lnTo>
                        <a:pt x="16" y="196"/>
                      </a:lnTo>
                      <a:lnTo>
                        <a:pt x="17" y="193"/>
                      </a:lnTo>
                      <a:lnTo>
                        <a:pt x="17" y="193"/>
                      </a:lnTo>
                      <a:lnTo>
                        <a:pt x="21" y="190"/>
                      </a:lnTo>
                      <a:lnTo>
                        <a:pt x="23" y="186"/>
                      </a:lnTo>
                      <a:lnTo>
                        <a:pt x="24" y="180"/>
                      </a:lnTo>
                      <a:lnTo>
                        <a:pt x="23" y="172"/>
                      </a:lnTo>
                      <a:lnTo>
                        <a:pt x="23" y="172"/>
                      </a:lnTo>
                      <a:lnTo>
                        <a:pt x="21" y="163"/>
                      </a:lnTo>
                      <a:lnTo>
                        <a:pt x="17" y="158"/>
                      </a:lnTo>
                      <a:lnTo>
                        <a:pt x="14" y="156"/>
                      </a:lnTo>
                      <a:lnTo>
                        <a:pt x="9" y="155"/>
                      </a:lnTo>
                      <a:lnTo>
                        <a:pt x="9" y="155"/>
                      </a:lnTo>
                      <a:lnTo>
                        <a:pt x="7" y="153"/>
                      </a:lnTo>
                      <a:lnTo>
                        <a:pt x="6" y="151"/>
                      </a:lnTo>
                      <a:lnTo>
                        <a:pt x="5" y="148"/>
                      </a:lnTo>
                      <a:lnTo>
                        <a:pt x="5" y="145"/>
                      </a:lnTo>
                      <a:lnTo>
                        <a:pt x="7" y="137"/>
                      </a:lnTo>
                      <a:lnTo>
                        <a:pt x="8" y="134"/>
                      </a:lnTo>
                      <a:lnTo>
                        <a:pt x="10" y="132"/>
                      </a:lnTo>
                      <a:lnTo>
                        <a:pt x="10" y="132"/>
                      </a:lnTo>
                      <a:lnTo>
                        <a:pt x="20" y="123"/>
                      </a:lnTo>
                      <a:lnTo>
                        <a:pt x="36" y="113"/>
                      </a:lnTo>
                      <a:lnTo>
                        <a:pt x="47" y="106"/>
                      </a:lnTo>
                      <a:lnTo>
                        <a:pt x="56" y="102"/>
                      </a:lnTo>
                      <a:lnTo>
                        <a:pt x="67" y="98"/>
                      </a:lnTo>
                      <a:lnTo>
                        <a:pt x="78" y="95"/>
                      </a:lnTo>
                      <a:lnTo>
                        <a:pt x="78" y="95"/>
                      </a:lnTo>
                      <a:lnTo>
                        <a:pt x="98" y="93"/>
                      </a:lnTo>
                      <a:lnTo>
                        <a:pt x="108" y="91"/>
                      </a:lnTo>
                      <a:lnTo>
                        <a:pt x="116" y="88"/>
                      </a:lnTo>
                      <a:lnTo>
                        <a:pt x="124" y="85"/>
                      </a:lnTo>
                      <a:lnTo>
                        <a:pt x="130" y="80"/>
                      </a:lnTo>
                      <a:lnTo>
                        <a:pt x="134" y="76"/>
                      </a:lnTo>
                      <a:lnTo>
                        <a:pt x="135" y="73"/>
                      </a:lnTo>
                      <a:lnTo>
                        <a:pt x="135" y="70"/>
                      </a:lnTo>
                      <a:lnTo>
                        <a:pt x="135" y="70"/>
                      </a:lnTo>
                      <a:lnTo>
                        <a:pt x="136" y="64"/>
                      </a:lnTo>
                      <a:lnTo>
                        <a:pt x="138" y="59"/>
                      </a:lnTo>
                      <a:lnTo>
                        <a:pt x="141" y="55"/>
                      </a:lnTo>
                      <a:lnTo>
                        <a:pt x="145" y="50"/>
                      </a:lnTo>
                      <a:lnTo>
                        <a:pt x="150" y="47"/>
                      </a:lnTo>
                      <a:lnTo>
                        <a:pt x="156" y="45"/>
                      </a:lnTo>
                      <a:lnTo>
                        <a:pt x="170" y="39"/>
                      </a:lnTo>
                      <a:lnTo>
                        <a:pt x="170" y="39"/>
                      </a:lnTo>
                      <a:lnTo>
                        <a:pt x="182" y="35"/>
                      </a:lnTo>
                      <a:lnTo>
                        <a:pt x="193" y="31"/>
                      </a:lnTo>
                      <a:lnTo>
                        <a:pt x="202" y="24"/>
                      </a:lnTo>
                      <a:lnTo>
                        <a:pt x="214" y="17"/>
                      </a:lnTo>
                      <a:lnTo>
                        <a:pt x="214" y="17"/>
                      </a:lnTo>
                      <a:lnTo>
                        <a:pt x="222" y="12"/>
                      </a:lnTo>
                      <a:lnTo>
                        <a:pt x="230" y="7"/>
                      </a:lnTo>
                      <a:lnTo>
                        <a:pt x="240" y="4"/>
                      </a:lnTo>
                      <a:lnTo>
                        <a:pt x="250" y="1"/>
                      </a:lnTo>
                      <a:lnTo>
                        <a:pt x="259" y="0"/>
                      </a:lnTo>
                      <a:lnTo>
                        <a:pt x="268" y="0"/>
                      </a:lnTo>
                      <a:lnTo>
                        <a:pt x="274" y="1"/>
                      </a:lnTo>
                      <a:lnTo>
                        <a:pt x="278" y="3"/>
                      </a:lnTo>
                      <a:lnTo>
                        <a:pt x="280" y="5"/>
                      </a:lnTo>
                      <a:lnTo>
                        <a:pt x="280" y="5"/>
                      </a:lnTo>
                      <a:lnTo>
                        <a:pt x="283" y="10"/>
                      </a:lnTo>
                      <a:lnTo>
                        <a:pt x="285" y="16"/>
                      </a:lnTo>
                      <a:lnTo>
                        <a:pt x="288" y="28"/>
                      </a:lnTo>
                      <a:lnTo>
                        <a:pt x="290" y="34"/>
                      </a:lnTo>
                      <a:lnTo>
                        <a:pt x="293" y="38"/>
                      </a:lnTo>
                      <a:lnTo>
                        <a:pt x="296" y="43"/>
                      </a:lnTo>
                      <a:lnTo>
                        <a:pt x="301" y="45"/>
                      </a:lnTo>
                      <a:lnTo>
                        <a:pt x="301" y="45"/>
                      </a:lnTo>
                      <a:lnTo>
                        <a:pt x="315" y="48"/>
                      </a:lnTo>
                      <a:lnTo>
                        <a:pt x="329" y="51"/>
                      </a:lnTo>
                      <a:lnTo>
                        <a:pt x="336" y="52"/>
                      </a:lnTo>
                      <a:lnTo>
                        <a:pt x="341" y="51"/>
                      </a:lnTo>
                      <a:lnTo>
                        <a:pt x="347" y="51"/>
                      </a:lnTo>
                      <a:lnTo>
                        <a:pt x="351" y="48"/>
                      </a:lnTo>
                      <a:lnTo>
                        <a:pt x="351" y="48"/>
                      </a:lnTo>
                      <a:lnTo>
                        <a:pt x="359" y="44"/>
                      </a:lnTo>
                      <a:lnTo>
                        <a:pt x="369" y="39"/>
                      </a:lnTo>
                      <a:lnTo>
                        <a:pt x="374" y="37"/>
                      </a:lnTo>
                      <a:lnTo>
                        <a:pt x="382" y="36"/>
                      </a:lnTo>
                      <a:lnTo>
                        <a:pt x="391" y="36"/>
                      </a:lnTo>
                      <a:lnTo>
                        <a:pt x="400" y="36"/>
                      </a:lnTo>
                      <a:lnTo>
                        <a:pt x="400" y="36"/>
                      </a:lnTo>
                      <a:lnTo>
                        <a:pt x="428" y="38"/>
                      </a:lnTo>
                      <a:lnTo>
                        <a:pt x="465" y="38"/>
                      </a:lnTo>
                      <a:lnTo>
                        <a:pt x="484" y="37"/>
                      </a:lnTo>
                      <a:lnTo>
                        <a:pt x="502" y="35"/>
                      </a:lnTo>
                      <a:lnTo>
                        <a:pt x="521" y="32"/>
                      </a:lnTo>
                      <a:lnTo>
                        <a:pt x="538" y="29"/>
                      </a:lnTo>
                      <a:lnTo>
                        <a:pt x="538" y="29"/>
                      </a:lnTo>
                      <a:lnTo>
                        <a:pt x="553" y="24"/>
                      </a:lnTo>
                      <a:lnTo>
                        <a:pt x="569" y="21"/>
                      </a:lnTo>
                      <a:lnTo>
                        <a:pt x="585" y="19"/>
                      </a:lnTo>
                      <a:lnTo>
                        <a:pt x="599" y="19"/>
                      </a:lnTo>
                      <a:lnTo>
                        <a:pt x="612" y="21"/>
                      </a:lnTo>
                      <a:lnTo>
                        <a:pt x="617" y="22"/>
                      </a:lnTo>
                      <a:lnTo>
                        <a:pt x="623" y="24"/>
                      </a:lnTo>
                      <a:lnTo>
                        <a:pt x="626" y="27"/>
                      </a:lnTo>
                      <a:lnTo>
                        <a:pt x="629" y="30"/>
                      </a:lnTo>
                      <a:lnTo>
                        <a:pt x="631" y="33"/>
                      </a:lnTo>
                      <a:lnTo>
                        <a:pt x="633" y="37"/>
                      </a:lnTo>
                      <a:lnTo>
                        <a:pt x="633" y="37"/>
                      </a:lnTo>
                      <a:lnTo>
                        <a:pt x="635" y="46"/>
                      </a:lnTo>
                      <a:lnTo>
                        <a:pt x="637" y="56"/>
                      </a:lnTo>
                      <a:lnTo>
                        <a:pt x="641" y="66"/>
                      </a:lnTo>
                      <a:lnTo>
                        <a:pt x="645" y="76"/>
                      </a:lnTo>
                      <a:lnTo>
                        <a:pt x="655" y="96"/>
                      </a:lnTo>
                      <a:lnTo>
                        <a:pt x="667" y="114"/>
                      </a:lnTo>
                      <a:lnTo>
                        <a:pt x="667" y="114"/>
                      </a:lnTo>
                      <a:lnTo>
                        <a:pt x="672" y="122"/>
                      </a:lnTo>
                      <a:lnTo>
                        <a:pt x="678" y="132"/>
                      </a:lnTo>
                      <a:lnTo>
                        <a:pt x="683" y="143"/>
                      </a:lnTo>
                      <a:lnTo>
                        <a:pt x="687" y="153"/>
                      </a:lnTo>
                      <a:lnTo>
                        <a:pt x="691" y="164"/>
                      </a:lnTo>
                      <a:lnTo>
                        <a:pt x="693" y="174"/>
                      </a:lnTo>
                      <a:lnTo>
                        <a:pt x="693" y="182"/>
                      </a:lnTo>
                      <a:lnTo>
                        <a:pt x="692" y="187"/>
                      </a:lnTo>
                      <a:lnTo>
                        <a:pt x="689" y="190"/>
                      </a:lnTo>
                      <a:lnTo>
                        <a:pt x="689" y="190"/>
                      </a:lnTo>
                      <a:lnTo>
                        <a:pt x="682" y="200"/>
                      </a:lnTo>
                      <a:lnTo>
                        <a:pt x="674" y="208"/>
                      </a:lnTo>
                      <a:lnTo>
                        <a:pt x="667" y="217"/>
                      </a:lnTo>
                      <a:lnTo>
                        <a:pt x="663" y="222"/>
                      </a:lnTo>
                      <a:lnTo>
                        <a:pt x="659" y="229"/>
                      </a:lnTo>
                      <a:lnTo>
                        <a:pt x="659" y="229"/>
                      </a:lnTo>
                      <a:lnTo>
                        <a:pt x="657" y="235"/>
                      </a:lnTo>
                      <a:lnTo>
                        <a:pt x="655" y="242"/>
                      </a:lnTo>
                      <a:lnTo>
                        <a:pt x="654" y="247"/>
                      </a:lnTo>
                      <a:lnTo>
                        <a:pt x="654" y="252"/>
                      </a:lnTo>
                      <a:lnTo>
                        <a:pt x="655" y="257"/>
                      </a:lnTo>
                      <a:lnTo>
                        <a:pt x="656" y="260"/>
                      </a:lnTo>
                      <a:lnTo>
                        <a:pt x="659" y="263"/>
                      </a:lnTo>
                      <a:lnTo>
                        <a:pt x="664" y="264"/>
                      </a:lnTo>
                      <a:lnTo>
                        <a:pt x="664" y="264"/>
                      </a:lnTo>
                      <a:lnTo>
                        <a:pt x="672" y="266"/>
                      </a:lnTo>
                      <a:lnTo>
                        <a:pt x="677" y="268"/>
                      </a:lnTo>
                      <a:lnTo>
                        <a:pt x="681" y="271"/>
                      </a:lnTo>
                      <a:lnTo>
                        <a:pt x="685" y="274"/>
                      </a:lnTo>
                      <a:lnTo>
                        <a:pt x="688" y="278"/>
                      </a:lnTo>
                      <a:lnTo>
                        <a:pt x="691" y="284"/>
                      </a:lnTo>
                      <a:lnTo>
                        <a:pt x="693" y="290"/>
                      </a:lnTo>
                      <a:lnTo>
                        <a:pt x="693" y="290"/>
                      </a:lnTo>
                      <a:lnTo>
                        <a:pt x="694" y="308"/>
                      </a:lnTo>
                      <a:lnTo>
                        <a:pt x="697" y="330"/>
                      </a:lnTo>
                      <a:lnTo>
                        <a:pt x="699" y="341"/>
                      </a:lnTo>
                      <a:lnTo>
                        <a:pt x="702" y="350"/>
                      </a:lnTo>
                      <a:lnTo>
                        <a:pt x="707" y="359"/>
                      </a:lnTo>
                      <a:lnTo>
                        <a:pt x="711" y="366"/>
                      </a:lnTo>
                      <a:lnTo>
                        <a:pt x="711" y="366"/>
                      </a:lnTo>
                      <a:lnTo>
                        <a:pt x="726" y="386"/>
                      </a:lnTo>
                      <a:lnTo>
                        <a:pt x="730" y="390"/>
                      </a:lnTo>
                      <a:lnTo>
                        <a:pt x="737" y="394"/>
                      </a:lnTo>
                      <a:lnTo>
                        <a:pt x="737" y="394"/>
                      </a:lnTo>
                      <a:lnTo>
                        <a:pt x="743" y="396"/>
                      </a:lnTo>
                      <a:lnTo>
                        <a:pt x="748" y="400"/>
                      </a:lnTo>
                      <a:lnTo>
                        <a:pt x="749" y="402"/>
                      </a:lnTo>
                      <a:lnTo>
                        <a:pt x="749" y="403"/>
                      </a:lnTo>
                      <a:lnTo>
                        <a:pt x="748" y="404"/>
                      </a:lnTo>
                      <a:lnTo>
                        <a:pt x="745" y="405"/>
                      </a:lnTo>
                      <a:lnTo>
                        <a:pt x="745" y="405"/>
                      </a:lnTo>
                      <a:lnTo>
                        <a:pt x="743" y="406"/>
                      </a:lnTo>
                      <a:lnTo>
                        <a:pt x="742" y="407"/>
                      </a:lnTo>
                      <a:lnTo>
                        <a:pt x="741" y="409"/>
                      </a:lnTo>
                      <a:lnTo>
                        <a:pt x="741" y="411"/>
                      </a:lnTo>
                      <a:lnTo>
                        <a:pt x="742" y="415"/>
                      </a:lnTo>
                      <a:lnTo>
                        <a:pt x="745" y="417"/>
                      </a:lnTo>
                      <a:lnTo>
                        <a:pt x="745" y="417"/>
                      </a:lnTo>
                      <a:lnTo>
                        <a:pt x="746" y="418"/>
                      </a:lnTo>
                      <a:lnTo>
                        <a:pt x="749" y="421"/>
                      </a:lnTo>
                      <a:lnTo>
                        <a:pt x="752" y="425"/>
                      </a:lnTo>
                      <a:lnTo>
                        <a:pt x="754" y="431"/>
                      </a:lnTo>
                      <a:lnTo>
                        <a:pt x="755" y="436"/>
                      </a:lnTo>
                      <a:lnTo>
                        <a:pt x="756" y="442"/>
                      </a:lnTo>
                      <a:lnTo>
                        <a:pt x="755" y="447"/>
                      </a:lnTo>
                      <a:lnTo>
                        <a:pt x="752" y="451"/>
                      </a:lnTo>
                      <a:lnTo>
                        <a:pt x="752" y="451"/>
                      </a:lnTo>
                      <a:lnTo>
                        <a:pt x="745" y="457"/>
                      </a:lnTo>
                      <a:lnTo>
                        <a:pt x="739" y="460"/>
                      </a:lnTo>
                      <a:lnTo>
                        <a:pt x="735" y="463"/>
                      </a:lnTo>
                      <a:lnTo>
                        <a:pt x="732" y="466"/>
                      </a:lnTo>
                      <a:lnTo>
                        <a:pt x="730" y="470"/>
                      </a:lnTo>
                      <a:lnTo>
                        <a:pt x="730" y="470"/>
                      </a:lnTo>
                      <a:lnTo>
                        <a:pt x="729" y="473"/>
                      </a:lnTo>
                      <a:lnTo>
                        <a:pt x="726" y="477"/>
                      </a:lnTo>
                      <a:lnTo>
                        <a:pt x="717" y="485"/>
                      </a:lnTo>
                      <a:lnTo>
                        <a:pt x="709" y="495"/>
                      </a:lnTo>
                      <a:lnTo>
                        <a:pt x="703" y="501"/>
                      </a:lnTo>
                      <a:lnTo>
                        <a:pt x="699" y="507"/>
                      </a:lnTo>
                      <a:lnTo>
                        <a:pt x="699" y="507"/>
                      </a:lnTo>
                      <a:lnTo>
                        <a:pt x="691" y="523"/>
                      </a:lnTo>
                      <a:lnTo>
                        <a:pt x="683" y="543"/>
                      </a:lnTo>
                      <a:lnTo>
                        <a:pt x="678" y="561"/>
                      </a:lnTo>
                      <a:lnTo>
                        <a:pt x="676" y="570"/>
                      </a:lnTo>
                      <a:lnTo>
                        <a:pt x="676" y="577"/>
                      </a:lnTo>
                      <a:lnTo>
                        <a:pt x="676" y="577"/>
                      </a:lnTo>
                      <a:lnTo>
                        <a:pt x="676" y="588"/>
                      </a:lnTo>
                      <a:lnTo>
                        <a:pt x="678" y="594"/>
                      </a:lnTo>
                      <a:lnTo>
                        <a:pt x="680" y="600"/>
                      </a:lnTo>
                      <a:lnTo>
                        <a:pt x="683" y="605"/>
                      </a:lnTo>
                      <a:lnTo>
                        <a:pt x="683" y="605"/>
                      </a:lnTo>
                      <a:lnTo>
                        <a:pt x="688" y="613"/>
                      </a:lnTo>
                      <a:lnTo>
                        <a:pt x="694" y="622"/>
                      </a:lnTo>
                      <a:lnTo>
                        <a:pt x="695" y="627"/>
                      </a:lnTo>
                      <a:lnTo>
                        <a:pt x="696" y="630"/>
                      </a:lnTo>
                      <a:lnTo>
                        <a:pt x="695" y="633"/>
                      </a:lnTo>
                      <a:lnTo>
                        <a:pt x="693" y="634"/>
                      </a:lnTo>
                      <a:lnTo>
                        <a:pt x="693" y="634"/>
                      </a:lnTo>
                      <a:lnTo>
                        <a:pt x="686" y="634"/>
                      </a:lnTo>
                      <a:lnTo>
                        <a:pt x="680" y="634"/>
                      </a:lnTo>
                      <a:lnTo>
                        <a:pt x="673" y="631"/>
                      </a:lnTo>
                      <a:lnTo>
                        <a:pt x="665" y="624"/>
                      </a:lnTo>
                      <a:lnTo>
                        <a:pt x="665" y="624"/>
                      </a:lnTo>
                      <a:lnTo>
                        <a:pt x="659" y="621"/>
                      </a:lnTo>
                      <a:lnTo>
                        <a:pt x="655" y="618"/>
                      </a:lnTo>
                      <a:lnTo>
                        <a:pt x="644" y="615"/>
                      </a:lnTo>
                      <a:lnTo>
                        <a:pt x="623" y="608"/>
                      </a:lnTo>
                      <a:lnTo>
                        <a:pt x="623" y="608"/>
                      </a:lnTo>
                      <a:lnTo>
                        <a:pt x="612" y="605"/>
                      </a:lnTo>
                      <a:lnTo>
                        <a:pt x="600" y="603"/>
                      </a:lnTo>
                      <a:lnTo>
                        <a:pt x="587" y="603"/>
                      </a:lnTo>
                      <a:lnTo>
                        <a:pt x="576" y="605"/>
                      </a:lnTo>
                      <a:lnTo>
                        <a:pt x="576" y="605"/>
                      </a:lnTo>
                      <a:lnTo>
                        <a:pt x="569" y="607"/>
                      </a:lnTo>
                      <a:lnTo>
                        <a:pt x="565" y="610"/>
                      </a:lnTo>
                      <a:lnTo>
                        <a:pt x="557" y="617"/>
                      </a:lnTo>
                      <a:lnTo>
                        <a:pt x="554" y="620"/>
                      </a:lnTo>
                      <a:lnTo>
                        <a:pt x="551" y="622"/>
                      </a:lnTo>
                      <a:lnTo>
                        <a:pt x="548" y="623"/>
                      </a:lnTo>
                      <a:lnTo>
                        <a:pt x="545" y="622"/>
                      </a:lnTo>
                      <a:lnTo>
                        <a:pt x="545" y="622"/>
                      </a:lnTo>
                      <a:lnTo>
                        <a:pt x="538" y="619"/>
                      </a:lnTo>
                      <a:lnTo>
                        <a:pt x="534" y="617"/>
                      </a:lnTo>
                      <a:lnTo>
                        <a:pt x="528" y="617"/>
                      </a:lnTo>
                      <a:lnTo>
                        <a:pt x="523" y="617"/>
                      </a:lnTo>
                      <a:lnTo>
                        <a:pt x="517" y="618"/>
                      </a:lnTo>
                      <a:lnTo>
                        <a:pt x="512" y="620"/>
                      </a:lnTo>
                      <a:lnTo>
                        <a:pt x="506" y="623"/>
                      </a:lnTo>
                      <a:lnTo>
                        <a:pt x="506" y="623"/>
                      </a:lnTo>
                      <a:lnTo>
                        <a:pt x="500" y="628"/>
                      </a:lnTo>
                      <a:lnTo>
                        <a:pt x="496" y="632"/>
                      </a:lnTo>
                      <a:lnTo>
                        <a:pt x="490" y="641"/>
                      </a:lnTo>
                      <a:lnTo>
                        <a:pt x="484" y="648"/>
                      </a:lnTo>
                      <a:lnTo>
                        <a:pt x="481" y="650"/>
                      </a:lnTo>
                      <a:lnTo>
                        <a:pt x="478" y="650"/>
                      </a:lnTo>
                      <a:lnTo>
                        <a:pt x="478" y="650"/>
                      </a:lnTo>
                      <a:lnTo>
                        <a:pt x="472" y="651"/>
                      </a:lnTo>
                      <a:lnTo>
                        <a:pt x="468" y="651"/>
                      </a:lnTo>
                      <a:lnTo>
                        <a:pt x="467" y="650"/>
                      </a:lnTo>
                      <a:lnTo>
                        <a:pt x="467" y="649"/>
                      </a:lnTo>
                      <a:lnTo>
                        <a:pt x="467" y="644"/>
                      </a:lnTo>
                      <a:lnTo>
                        <a:pt x="467" y="644"/>
                      </a:lnTo>
                      <a:lnTo>
                        <a:pt x="466" y="637"/>
                      </a:lnTo>
                      <a:lnTo>
                        <a:pt x="464" y="631"/>
                      </a:lnTo>
                      <a:lnTo>
                        <a:pt x="459" y="625"/>
                      </a:lnTo>
                      <a:lnTo>
                        <a:pt x="454" y="621"/>
                      </a:lnTo>
                      <a:lnTo>
                        <a:pt x="454" y="621"/>
                      </a:lnTo>
                      <a:lnTo>
                        <a:pt x="449" y="616"/>
                      </a:lnTo>
                      <a:lnTo>
                        <a:pt x="445" y="610"/>
                      </a:lnTo>
                      <a:lnTo>
                        <a:pt x="441" y="607"/>
                      </a:lnTo>
                      <a:lnTo>
                        <a:pt x="439" y="606"/>
                      </a:lnTo>
                      <a:lnTo>
                        <a:pt x="437" y="605"/>
                      </a:lnTo>
                      <a:lnTo>
                        <a:pt x="437" y="605"/>
                      </a:lnTo>
                      <a:lnTo>
                        <a:pt x="431" y="605"/>
                      </a:lnTo>
                      <a:lnTo>
                        <a:pt x="427" y="606"/>
                      </a:lnTo>
                      <a:lnTo>
                        <a:pt x="423" y="609"/>
                      </a:lnTo>
                      <a:lnTo>
                        <a:pt x="417" y="615"/>
                      </a:lnTo>
                      <a:lnTo>
                        <a:pt x="417" y="615"/>
                      </a:lnTo>
                      <a:lnTo>
                        <a:pt x="412" y="620"/>
                      </a:lnTo>
                      <a:lnTo>
                        <a:pt x="406" y="623"/>
                      </a:lnTo>
                      <a:lnTo>
                        <a:pt x="401" y="624"/>
                      </a:lnTo>
                      <a:lnTo>
                        <a:pt x="397" y="623"/>
                      </a:lnTo>
                      <a:lnTo>
                        <a:pt x="397" y="623"/>
                      </a:lnTo>
                      <a:lnTo>
                        <a:pt x="386" y="620"/>
                      </a:lnTo>
                      <a:lnTo>
                        <a:pt x="382" y="617"/>
                      </a:lnTo>
                      <a:lnTo>
                        <a:pt x="380" y="615"/>
                      </a:lnTo>
                      <a:lnTo>
                        <a:pt x="379" y="611"/>
                      </a:lnTo>
                      <a:lnTo>
                        <a:pt x="379" y="611"/>
                      </a:lnTo>
                      <a:lnTo>
                        <a:pt x="378" y="606"/>
                      </a:lnTo>
                      <a:lnTo>
                        <a:pt x="376" y="603"/>
                      </a:lnTo>
                      <a:lnTo>
                        <a:pt x="368" y="592"/>
                      </a:lnTo>
                      <a:lnTo>
                        <a:pt x="368" y="592"/>
                      </a:lnTo>
                      <a:lnTo>
                        <a:pt x="363" y="586"/>
                      </a:lnTo>
                      <a:lnTo>
                        <a:pt x="358" y="580"/>
                      </a:lnTo>
                      <a:lnTo>
                        <a:pt x="355" y="578"/>
                      </a:lnTo>
                      <a:lnTo>
                        <a:pt x="351" y="577"/>
                      </a:lnTo>
                      <a:lnTo>
                        <a:pt x="347" y="576"/>
                      </a:lnTo>
                      <a:lnTo>
                        <a:pt x="341" y="576"/>
                      </a:lnTo>
                      <a:lnTo>
                        <a:pt x="341" y="576"/>
                      </a:lnTo>
                      <a:lnTo>
                        <a:pt x="335" y="575"/>
                      </a:lnTo>
                      <a:lnTo>
                        <a:pt x="329" y="574"/>
                      </a:lnTo>
                      <a:lnTo>
                        <a:pt x="320" y="571"/>
                      </a:lnTo>
                      <a:lnTo>
                        <a:pt x="313" y="568"/>
                      </a:lnTo>
                      <a:lnTo>
                        <a:pt x="310" y="568"/>
                      </a:lnTo>
                      <a:lnTo>
                        <a:pt x="308" y="568"/>
                      </a:lnTo>
                      <a:lnTo>
                        <a:pt x="308" y="568"/>
                      </a:lnTo>
                      <a:lnTo>
                        <a:pt x="302" y="571"/>
                      </a:lnTo>
                      <a:lnTo>
                        <a:pt x="297" y="571"/>
                      </a:lnTo>
                      <a:lnTo>
                        <a:pt x="295" y="571"/>
                      </a:lnTo>
                      <a:lnTo>
                        <a:pt x="294" y="570"/>
                      </a:lnTo>
                      <a:lnTo>
                        <a:pt x="293" y="568"/>
                      </a:lnTo>
                      <a:lnTo>
                        <a:pt x="294" y="566"/>
                      </a:lnTo>
                      <a:lnTo>
                        <a:pt x="294" y="566"/>
                      </a:lnTo>
                      <a:lnTo>
                        <a:pt x="296" y="561"/>
                      </a:lnTo>
                      <a:lnTo>
                        <a:pt x="298" y="556"/>
                      </a:lnTo>
                      <a:lnTo>
                        <a:pt x="299" y="550"/>
                      </a:lnTo>
                      <a:lnTo>
                        <a:pt x="298" y="548"/>
                      </a:lnTo>
                      <a:lnTo>
                        <a:pt x="297" y="546"/>
                      </a:lnTo>
                      <a:lnTo>
                        <a:pt x="297" y="546"/>
                      </a:lnTo>
                      <a:lnTo>
                        <a:pt x="294" y="543"/>
                      </a:lnTo>
                      <a:lnTo>
                        <a:pt x="291" y="539"/>
                      </a:lnTo>
                      <a:lnTo>
                        <a:pt x="290" y="538"/>
                      </a:lnTo>
                      <a:lnTo>
                        <a:pt x="287" y="538"/>
                      </a:lnTo>
                      <a:lnTo>
                        <a:pt x="284" y="539"/>
                      </a:lnTo>
                      <a:lnTo>
                        <a:pt x="282" y="541"/>
                      </a:lnTo>
                      <a:lnTo>
                        <a:pt x="282" y="541"/>
                      </a:lnTo>
                      <a:lnTo>
                        <a:pt x="276" y="545"/>
                      </a:lnTo>
                      <a:lnTo>
                        <a:pt x="269" y="547"/>
                      </a:lnTo>
                      <a:lnTo>
                        <a:pt x="265" y="548"/>
                      </a:lnTo>
                      <a:lnTo>
                        <a:pt x="262" y="547"/>
                      </a:lnTo>
                      <a:lnTo>
                        <a:pt x="258" y="546"/>
                      </a:lnTo>
                      <a:lnTo>
                        <a:pt x="256" y="544"/>
                      </a:lnTo>
                      <a:lnTo>
                        <a:pt x="256" y="544"/>
                      </a:lnTo>
                      <a:lnTo>
                        <a:pt x="250" y="537"/>
                      </a:lnTo>
                      <a:lnTo>
                        <a:pt x="244" y="532"/>
                      </a:lnTo>
                      <a:lnTo>
                        <a:pt x="238" y="529"/>
                      </a:lnTo>
                      <a:lnTo>
                        <a:pt x="235" y="528"/>
                      </a:lnTo>
                      <a:lnTo>
                        <a:pt x="233" y="527"/>
                      </a:lnTo>
                      <a:lnTo>
                        <a:pt x="233" y="527"/>
                      </a:lnTo>
                      <a:lnTo>
                        <a:pt x="226" y="528"/>
                      </a:lnTo>
                      <a:lnTo>
                        <a:pt x="223" y="530"/>
                      </a:lnTo>
                      <a:lnTo>
                        <a:pt x="222" y="531"/>
                      </a:lnTo>
                      <a:lnTo>
                        <a:pt x="222" y="533"/>
                      </a:lnTo>
                      <a:lnTo>
                        <a:pt x="222" y="535"/>
                      </a:lnTo>
                      <a:lnTo>
                        <a:pt x="224" y="538"/>
                      </a:lnTo>
                      <a:lnTo>
                        <a:pt x="224" y="538"/>
                      </a:lnTo>
                      <a:lnTo>
                        <a:pt x="225" y="542"/>
                      </a:lnTo>
                      <a:lnTo>
                        <a:pt x="226" y="546"/>
                      </a:lnTo>
                      <a:lnTo>
                        <a:pt x="225" y="549"/>
                      </a:lnTo>
                      <a:lnTo>
                        <a:pt x="225" y="553"/>
                      </a:lnTo>
                      <a:lnTo>
                        <a:pt x="223" y="557"/>
                      </a:lnTo>
                      <a:lnTo>
                        <a:pt x="221" y="559"/>
                      </a:lnTo>
                      <a:lnTo>
                        <a:pt x="219" y="561"/>
                      </a:lnTo>
                      <a:lnTo>
                        <a:pt x="216" y="562"/>
                      </a:lnTo>
                      <a:lnTo>
                        <a:pt x="216" y="562"/>
                      </a:lnTo>
                      <a:lnTo>
                        <a:pt x="212" y="562"/>
                      </a:lnTo>
                      <a:lnTo>
                        <a:pt x="208" y="560"/>
                      </a:lnTo>
                      <a:lnTo>
                        <a:pt x="195" y="553"/>
                      </a:lnTo>
                      <a:lnTo>
                        <a:pt x="188" y="550"/>
                      </a:lnTo>
                      <a:lnTo>
                        <a:pt x="183" y="546"/>
                      </a:lnTo>
                      <a:lnTo>
                        <a:pt x="180" y="543"/>
                      </a:lnTo>
                      <a:lnTo>
                        <a:pt x="180" y="541"/>
                      </a:lnTo>
                      <a:lnTo>
                        <a:pt x="180" y="539"/>
                      </a:lnTo>
                      <a:lnTo>
                        <a:pt x="180" y="539"/>
                      </a:lnTo>
                      <a:lnTo>
                        <a:pt x="181" y="537"/>
                      </a:lnTo>
                      <a:lnTo>
                        <a:pt x="183" y="535"/>
                      </a:lnTo>
                      <a:lnTo>
                        <a:pt x="188" y="531"/>
                      </a:lnTo>
                      <a:lnTo>
                        <a:pt x="192" y="528"/>
                      </a:lnTo>
                      <a:lnTo>
                        <a:pt x="193" y="525"/>
                      </a:lnTo>
                      <a:lnTo>
                        <a:pt x="194" y="522"/>
                      </a:lnTo>
                      <a:lnTo>
                        <a:pt x="193" y="518"/>
                      </a:lnTo>
                      <a:lnTo>
                        <a:pt x="193" y="518"/>
                      </a:lnTo>
                      <a:lnTo>
                        <a:pt x="192" y="515"/>
                      </a:lnTo>
                      <a:lnTo>
                        <a:pt x="190" y="511"/>
                      </a:lnTo>
                      <a:lnTo>
                        <a:pt x="186" y="509"/>
                      </a:lnTo>
                      <a:lnTo>
                        <a:pt x="184" y="508"/>
                      </a:lnTo>
                      <a:lnTo>
                        <a:pt x="181" y="507"/>
                      </a:lnTo>
                      <a:lnTo>
                        <a:pt x="178" y="507"/>
                      </a:lnTo>
                      <a:lnTo>
                        <a:pt x="173" y="507"/>
                      </a:lnTo>
                      <a:lnTo>
                        <a:pt x="170" y="508"/>
                      </a:lnTo>
                      <a:lnTo>
                        <a:pt x="170" y="508"/>
                      </a:lnTo>
                      <a:lnTo>
                        <a:pt x="167" y="509"/>
                      </a:lnTo>
                      <a:lnTo>
                        <a:pt x="163" y="510"/>
                      </a:lnTo>
                      <a:lnTo>
                        <a:pt x="154" y="509"/>
                      </a:lnTo>
                      <a:lnTo>
                        <a:pt x="147" y="507"/>
                      </a:lnTo>
                      <a:lnTo>
                        <a:pt x="140" y="502"/>
                      </a:lnTo>
                      <a:lnTo>
                        <a:pt x="140" y="502"/>
                      </a:lnTo>
                      <a:lnTo>
                        <a:pt x="136" y="496"/>
                      </a:lnTo>
                      <a:lnTo>
                        <a:pt x="131" y="493"/>
                      </a:lnTo>
                      <a:lnTo>
                        <a:pt x="127" y="492"/>
                      </a:lnTo>
                      <a:lnTo>
                        <a:pt x="121" y="492"/>
                      </a:lnTo>
                      <a:lnTo>
                        <a:pt x="121" y="492"/>
                      </a:lnTo>
                      <a:lnTo>
                        <a:pt x="114" y="493"/>
                      </a:lnTo>
                      <a:lnTo>
                        <a:pt x="109" y="494"/>
                      </a:lnTo>
                      <a:lnTo>
                        <a:pt x="107" y="494"/>
                      </a:lnTo>
                      <a:lnTo>
                        <a:pt x="105" y="493"/>
                      </a:lnTo>
                      <a:lnTo>
                        <a:pt x="104" y="491"/>
                      </a:lnTo>
                      <a:lnTo>
                        <a:pt x="102" y="488"/>
                      </a:lnTo>
                      <a:lnTo>
                        <a:pt x="102" y="488"/>
                      </a:lnTo>
                      <a:lnTo>
                        <a:pt x="101" y="485"/>
                      </a:lnTo>
                      <a:lnTo>
                        <a:pt x="100" y="482"/>
                      </a:lnTo>
                      <a:lnTo>
                        <a:pt x="96" y="479"/>
                      </a:lnTo>
                      <a:lnTo>
                        <a:pt x="91" y="477"/>
                      </a:lnTo>
                      <a:lnTo>
                        <a:pt x="88" y="476"/>
                      </a:lnTo>
                      <a:lnTo>
                        <a:pt x="86" y="473"/>
                      </a:lnTo>
                      <a:lnTo>
                        <a:pt x="86" y="473"/>
                      </a:lnTo>
                      <a:lnTo>
                        <a:pt x="83" y="466"/>
                      </a:lnTo>
                      <a:lnTo>
                        <a:pt x="81" y="460"/>
                      </a:lnTo>
                      <a:lnTo>
                        <a:pt x="78" y="443"/>
                      </a:lnTo>
                      <a:lnTo>
                        <a:pt x="78" y="443"/>
                      </a:lnTo>
                      <a:lnTo>
                        <a:pt x="78" y="435"/>
                      </a:lnTo>
                      <a:lnTo>
                        <a:pt x="78" y="431"/>
                      </a:lnTo>
                      <a:lnTo>
                        <a:pt x="77" y="429"/>
                      </a:lnTo>
                      <a:lnTo>
                        <a:pt x="76" y="428"/>
                      </a:lnTo>
                      <a:lnTo>
                        <a:pt x="68" y="422"/>
                      </a:lnTo>
                      <a:lnTo>
                        <a:pt x="68" y="422"/>
                      </a:lnTo>
                      <a:lnTo>
                        <a:pt x="59" y="417"/>
                      </a:lnTo>
                      <a:lnTo>
                        <a:pt x="54" y="413"/>
                      </a:lnTo>
                      <a:lnTo>
                        <a:pt x="52" y="408"/>
                      </a:lnTo>
                      <a:lnTo>
                        <a:pt x="52" y="402"/>
                      </a:lnTo>
                      <a:lnTo>
                        <a:pt x="52" y="402"/>
                      </a:lnTo>
                      <a:lnTo>
                        <a:pt x="51" y="396"/>
                      </a:lnTo>
                      <a:lnTo>
                        <a:pt x="49" y="393"/>
                      </a:lnTo>
                      <a:lnTo>
                        <a:pt x="47" y="391"/>
                      </a:lnTo>
                      <a:lnTo>
                        <a:pt x="44" y="387"/>
                      </a:lnTo>
                      <a:lnTo>
                        <a:pt x="44" y="387"/>
                      </a:lnTo>
                      <a:lnTo>
                        <a:pt x="43" y="385"/>
                      </a:lnTo>
                      <a:lnTo>
                        <a:pt x="43" y="384"/>
                      </a:lnTo>
                      <a:lnTo>
                        <a:pt x="45" y="379"/>
                      </a:lnTo>
                      <a:lnTo>
                        <a:pt x="49" y="376"/>
                      </a:lnTo>
                      <a:lnTo>
                        <a:pt x="51" y="371"/>
                      </a:lnTo>
                      <a:lnTo>
                        <a:pt x="51" y="371"/>
                      </a:lnTo>
                      <a:lnTo>
                        <a:pt x="52" y="365"/>
                      </a:lnTo>
                      <a:lnTo>
                        <a:pt x="52" y="361"/>
                      </a:lnTo>
                      <a:lnTo>
                        <a:pt x="52" y="355"/>
                      </a:lnTo>
                      <a:lnTo>
                        <a:pt x="50" y="349"/>
                      </a:lnTo>
                      <a:lnTo>
                        <a:pt x="50" y="349"/>
                      </a:lnTo>
                      <a:lnTo>
                        <a:pt x="47" y="341"/>
                      </a:lnTo>
                      <a:lnTo>
                        <a:pt x="41" y="331"/>
                      </a:lnTo>
                      <a:lnTo>
                        <a:pt x="36" y="321"/>
                      </a:lnTo>
                      <a:lnTo>
                        <a:pt x="34" y="314"/>
                      </a:lnTo>
                      <a:lnTo>
                        <a:pt x="34" y="314"/>
                      </a:lnTo>
                      <a:lnTo>
                        <a:pt x="34" y="310"/>
                      </a:lnTo>
                      <a:lnTo>
                        <a:pt x="35" y="308"/>
                      </a:lnTo>
                      <a:lnTo>
                        <a:pt x="38" y="305"/>
                      </a:lnTo>
                      <a:lnTo>
                        <a:pt x="40" y="301"/>
                      </a:lnTo>
                      <a:lnTo>
                        <a:pt x="41" y="299"/>
                      </a:lnTo>
                      <a:lnTo>
                        <a:pt x="40" y="295"/>
                      </a:lnTo>
                      <a:lnTo>
                        <a:pt x="40" y="295"/>
                      </a:lnTo>
                      <a:lnTo>
                        <a:pt x="39" y="292"/>
                      </a:lnTo>
                      <a:lnTo>
                        <a:pt x="37" y="290"/>
                      </a:lnTo>
                      <a:lnTo>
                        <a:pt x="31" y="286"/>
                      </a:lnTo>
                      <a:lnTo>
                        <a:pt x="24" y="282"/>
                      </a:lnTo>
                      <a:lnTo>
                        <a:pt x="17" y="278"/>
                      </a:lnTo>
                      <a:lnTo>
                        <a:pt x="17" y="278"/>
                      </a:lnTo>
                      <a:lnTo>
                        <a:pt x="12" y="273"/>
                      </a:lnTo>
                      <a:lnTo>
                        <a:pt x="7" y="267"/>
                      </a:lnTo>
                      <a:lnTo>
                        <a:pt x="1" y="261"/>
                      </a:lnTo>
                      <a:lnTo>
                        <a:pt x="0" y="259"/>
                      </a:lnTo>
                      <a:lnTo>
                        <a:pt x="0" y="257"/>
                      </a:lnTo>
                      <a:lnTo>
                        <a:pt x="0" y="257"/>
                      </a:lnTo>
                      <a:lnTo>
                        <a:pt x="0" y="253"/>
                      </a:lnTo>
                      <a:lnTo>
                        <a:pt x="2" y="250"/>
                      </a:lnTo>
                      <a:lnTo>
                        <a:pt x="9" y="243"/>
                      </a:lnTo>
                      <a:lnTo>
                        <a:pt x="17" y="234"/>
                      </a:lnTo>
                      <a:lnTo>
                        <a:pt x="17" y="23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</p:grpSp>
          <p:sp>
            <p:nvSpPr>
              <p:cNvPr id="11" name="Freeform 206">
                <a:extLst>
                  <a:ext uri="{FF2B5EF4-FFF2-40B4-BE49-F238E27FC236}">
                    <a16:creationId xmlns:a16="http://schemas.microsoft.com/office/drawing/2014/main" id="{C743F05C-E997-433B-B086-C5A55AA247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47060" y="5088331"/>
                <a:ext cx="531810" cy="482637"/>
              </a:xfrm>
              <a:custGeom>
                <a:avLst/>
                <a:gdLst>
                  <a:gd name="T0" fmla="*/ 5 w 335"/>
                  <a:gd name="T1" fmla="*/ 24 h 304"/>
                  <a:gd name="T2" fmla="*/ 17 w 335"/>
                  <a:gd name="T3" fmla="*/ 12 h 304"/>
                  <a:gd name="T4" fmla="*/ 45 w 335"/>
                  <a:gd name="T5" fmla="*/ 34 h 304"/>
                  <a:gd name="T6" fmla="*/ 57 w 335"/>
                  <a:gd name="T7" fmla="*/ 19 h 304"/>
                  <a:gd name="T8" fmla="*/ 73 w 335"/>
                  <a:gd name="T9" fmla="*/ 9 h 304"/>
                  <a:gd name="T10" fmla="*/ 97 w 335"/>
                  <a:gd name="T11" fmla="*/ 4 h 304"/>
                  <a:gd name="T12" fmla="*/ 111 w 335"/>
                  <a:gd name="T13" fmla="*/ 2 h 304"/>
                  <a:gd name="T14" fmla="*/ 133 w 335"/>
                  <a:gd name="T15" fmla="*/ 12 h 304"/>
                  <a:gd name="T16" fmla="*/ 172 w 335"/>
                  <a:gd name="T17" fmla="*/ 18 h 304"/>
                  <a:gd name="T18" fmla="*/ 181 w 335"/>
                  <a:gd name="T19" fmla="*/ 9 h 304"/>
                  <a:gd name="T20" fmla="*/ 192 w 335"/>
                  <a:gd name="T21" fmla="*/ 2 h 304"/>
                  <a:gd name="T22" fmla="*/ 214 w 335"/>
                  <a:gd name="T23" fmla="*/ 9 h 304"/>
                  <a:gd name="T24" fmla="*/ 241 w 335"/>
                  <a:gd name="T25" fmla="*/ 13 h 304"/>
                  <a:gd name="T26" fmla="*/ 275 w 335"/>
                  <a:gd name="T27" fmla="*/ 40 h 304"/>
                  <a:gd name="T28" fmla="*/ 281 w 335"/>
                  <a:gd name="T29" fmla="*/ 31 h 304"/>
                  <a:gd name="T30" fmla="*/ 298 w 335"/>
                  <a:gd name="T31" fmla="*/ 22 h 304"/>
                  <a:gd name="T32" fmla="*/ 295 w 335"/>
                  <a:gd name="T33" fmla="*/ 44 h 304"/>
                  <a:gd name="T34" fmla="*/ 290 w 335"/>
                  <a:gd name="T35" fmla="*/ 62 h 304"/>
                  <a:gd name="T36" fmla="*/ 287 w 335"/>
                  <a:gd name="T37" fmla="*/ 83 h 304"/>
                  <a:gd name="T38" fmla="*/ 324 w 335"/>
                  <a:gd name="T39" fmla="*/ 114 h 304"/>
                  <a:gd name="T40" fmla="*/ 333 w 335"/>
                  <a:gd name="T41" fmla="*/ 124 h 304"/>
                  <a:gd name="T42" fmla="*/ 311 w 335"/>
                  <a:gd name="T43" fmla="*/ 130 h 304"/>
                  <a:gd name="T44" fmla="*/ 326 w 335"/>
                  <a:gd name="T45" fmla="*/ 152 h 304"/>
                  <a:gd name="T46" fmla="*/ 329 w 335"/>
                  <a:gd name="T47" fmla="*/ 173 h 304"/>
                  <a:gd name="T48" fmla="*/ 320 w 335"/>
                  <a:gd name="T49" fmla="*/ 169 h 304"/>
                  <a:gd name="T50" fmla="*/ 307 w 335"/>
                  <a:gd name="T51" fmla="*/ 171 h 304"/>
                  <a:gd name="T52" fmla="*/ 296 w 335"/>
                  <a:gd name="T53" fmla="*/ 183 h 304"/>
                  <a:gd name="T54" fmla="*/ 285 w 335"/>
                  <a:gd name="T55" fmla="*/ 191 h 304"/>
                  <a:gd name="T56" fmla="*/ 291 w 335"/>
                  <a:gd name="T57" fmla="*/ 209 h 304"/>
                  <a:gd name="T58" fmla="*/ 275 w 335"/>
                  <a:gd name="T59" fmla="*/ 210 h 304"/>
                  <a:gd name="T60" fmla="*/ 265 w 335"/>
                  <a:gd name="T61" fmla="*/ 223 h 304"/>
                  <a:gd name="T62" fmla="*/ 259 w 335"/>
                  <a:gd name="T63" fmla="*/ 243 h 304"/>
                  <a:gd name="T64" fmla="*/ 246 w 335"/>
                  <a:gd name="T65" fmla="*/ 252 h 304"/>
                  <a:gd name="T66" fmla="*/ 247 w 335"/>
                  <a:gd name="T67" fmla="*/ 263 h 304"/>
                  <a:gd name="T68" fmla="*/ 260 w 335"/>
                  <a:gd name="T69" fmla="*/ 283 h 304"/>
                  <a:gd name="T70" fmla="*/ 258 w 335"/>
                  <a:gd name="T71" fmla="*/ 303 h 304"/>
                  <a:gd name="T72" fmla="*/ 242 w 335"/>
                  <a:gd name="T73" fmla="*/ 300 h 304"/>
                  <a:gd name="T74" fmla="*/ 226 w 335"/>
                  <a:gd name="T75" fmla="*/ 281 h 304"/>
                  <a:gd name="T76" fmla="*/ 210 w 335"/>
                  <a:gd name="T77" fmla="*/ 275 h 304"/>
                  <a:gd name="T78" fmla="*/ 192 w 335"/>
                  <a:gd name="T79" fmla="*/ 276 h 304"/>
                  <a:gd name="T80" fmla="*/ 195 w 335"/>
                  <a:gd name="T81" fmla="*/ 263 h 304"/>
                  <a:gd name="T82" fmla="*/ 165 w 335"/>
                  <a:gd name="T83" fmla="*/ 239 h 304"/>
                  <a:gd name="T84" fmla="*/ 154 w 335"/>
                  <a:gd name="T85" fmla="*/ 215 h 304"/>
                  <a:gd name="T86" fmla="*/ 125 w 335"/>
                  <a:gd name="T87" fmla="*/ 183 h 304"/>
                  <a:gd name="T88" fmla="*/ 82 w 335"/>
                  <a:gd name="T89" fmla="*/ 158 h 304"/>
                  <a:gd name="T90" fmla="*/ 72 w 335"/>
                  <a:gd name="T91" fmla="*/ 146 h 304"/>
                  <a:gd name="T92" fmla="*/ 49 w 335"/>
                  <a:gd name="T93" fmla="*/ 127 h 304"/>
                  <a:gd name="T94" fmla="*/ 45 w 335"/>
                  <a:gd name="T95" fmla="*/ 99 h 304"/>
                  <a:gd name="T96" fmla="*/ 30 w 335"/>
                  <a:gd name="T97" fmla="*/ 76 h 304"/>
                  <a:gd name="T98" fmla="*/ 13 w 335"/>
                  <a:gd name="T99" fmla="*/ 65 h 304"/>
                  <a:gd name="T100" fmla="*/ 0 w 335"/>
                  <a:gd name="T101" fmla="*/ 51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35" h="304">
                    <a:moveTo>
                      <a:pt x="4" y="43"/>
                    </a:moveTo>
                    <a:lnTo>
                      <a:pt x="4" y="43"/>
                    </a:lnTo>
                    <a:lnTo>
                      <a:pt x="4" y="37"/>
                    </a:lnTo>
                    <a:lnTo>
                      <a:pt x="4" y="30"/>
                    </a:lnTo>
                    <a:lnTo>
                      <a:pt x="5" y="24"/>
                    </a:lnTo>
                    <a:lnTo>
                      <a:pt x="7" y="17"/>
                    </a:lnTo>
                    <a:lnTo>
                      <a:pt x="11" y="13"/>
                    </a:lnTo>
                    <a:lnTo>
                      <a:pt x="13" y="12"/>
                    </a:lnTo>
                    <a:lnTo>
                      <a:pt x="15" y="11"/>
                    </a:lnTo>
                    <a:lnTo>
                      <a:pt x="17" y="12"/>
                    </a:lnTo>
                    <a:lnTo>
                      <a:pt x="20" y="14"/>
                    </a:lnTo>
                    <a:lnTo>
                      <a:pt x="20" y="14"/>
                    </a:lnTo>
                    <a:lnTo>
                      <a:pt x="32" y="25"/>
                    </a:lnTo>
                    <a:lnTo>
                      <a:pt x="42" y="32"/>
                    </a:lnTo>
                    <a:lnTo>
                      <a:pt x="45" y="34"/>
                    </a:lnTo>
                    <a:lnTo>
                      <a:pt x="48" y="34"/>
                    </a:lnTo>
                    <a:lnTo>
                      <a:pt x="52" y="33"/>
                    </a:lnTo>
                    <a:lnTo>
                      <a:pt x="54" y="29"/>
                    </a:lnTo>
                    <a:lnTo>
                      <a:pt x="54" y="29"/>
                    </a:lnTo>
                    <a:lnTo>
                      <a:pt x="57" y="19"/>
                    </a:lnTo>
                    <a:lnTo>
                      <a:pt x="59" y="15"/>
                    </a:lnTo>
                    <a:lnTo>
                      <a:pt x="61" y="12"/>
                    </a:lnTo>
                    <a:lnTo>
                      <a:pt x="64" y="10"/>
                    </a:lnTo>
                    <a:lnTo>
                      <a:pt x="68" y="9"/>
                    </a:lnTo>
                    <a:lnTo>
                      <a:pt x="73" y="9"/>
                    </a:lnTo>
                    <a:lnTo>
                      <a:pt x="78" y="9"/>
                    </a:lnTo>
                    <a:lnTo>
                      <a:pt x="78" y="9"/>
                    </a:lnTo>
                    <a:lnTo>
                      <a:pt x="84" y="9"/>
                    </a:lnTo>
                    <a:lnTo>
                      <a:pt x="89" y="8"/>
                    </a:lnTo>
                    <a:lnTo>
                      <a:pt x="97" y="4"/>
                    </a:lnTo>
                    <a:lnTo>
                      <a:pt x="102" y="2"/>
                    </a:lnTo>
                    <a:lnTo>
                      <a:pt x="104" y="1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11" y="2"/>
                    </a:lnTo>
                    <a:lnTo>
                      <a:pt x="116" y="7"/>
                    </a:lnTo>
                    <a:lnTo>
                      <a:pt x="124" y="10"/>
                    </a:lnTo>
                    <a:lnTo>
                      <a:pt x="128" y="11"/>
                    </a:lnTo>
                    <a:lnTo>
                      <a:pt x="133" y="12"/>
                    </a:lnTo>
                    <a:lnTo>
                      <a:pt x="133" y="12"/>
                    </a:lnTo>
                    <a:lnTo>
                      <a:pt x="140" y="12"/>
                    </a:lnTo>
                    <a:lnTo>
                      <a:pt x="147" y="13"/>
                    </a:lnTo>
                    <a:lnTo>
                      <a:pt x="160" y="16"/>
                    </a:lnTo>
                    <a:lnTo>
                      <a:pt x="167" y="17"/>
                    </a:lnTo>
                    <a:lnTo>
                      <a:pt x="172" y="18"/>
                    </a:lnTo>
                    <a:lnTo>
                      <a:pt x="176" y="17"/>
                    </a:lnTo>
                    <a:lnTo>
                      <a:pt x="177" y="16"/>
                    </a:lnTo>
                    <a:lnTo>
                      <a:pt x="178" y="15"/>
                    </a:lnTo>
                    <a:lnTo>
                      <a:pt x="178" y="15"/>
                    </a:lnTo>
                    <a:lnTo>
                      <a:pt x="181" y="9"/>
                    </a:lnTo>
                    <a:lnTo>
                      <a:pt x="182" y="5"/>
                    </a:lnTo>
                    <a:lnTo>
                      <a:pt x="184" y="3"/>
                    </a:lnTo>
                    <a:lnTo>
                      <a:pt x="186" y="2"/>
                    </a:lnTo>
                    <a:lnTo>
                      <a:pt x="189" y="1"/>
                    </a:lnTo>
                    <a:lnTo>
                      <a:pt x="192" y="2"/>
                    </a:lnTo>
                    <a:lnTo>
                      <a:pt x="197" y="4"/>
                    </a:lnTo>
                    <a:lnTo>
                      <a:pt x="197" y="4"/>
                    </a:lnTo>
                    <a:lnTo>
                      <a:pt x="202" y="7"/>
                    </a:lnTo>
                    <a:lnTo>
                      <a:pt x="206" y="9"/>
                    </a:lnTo>
                    <a:lnTo>
                      <a:pt x="214" y="9"/>
                    </a:lnTo>
                    <a:lnTo>
                      <a:pt x="229" y="8"/>
                    </a:lnTo>
                    <a:lnTo>
                      <a:pt x="229" y="8"/>
                    </a:lnTo>
                    <a:lnTo>
                      <a:pt x="232" y="8"/>
                    </a:lnTo>
                    <a:lnTo>
                      <a:pt x="235" y="9"/>
                    </a:lnTo>
                    <a:lnTo>
                      <a:pt x="241" y="13"/>
                    </a:lnTo>
                    <a:lnTo>
                      <a:pt x="255" y="28"/>
                    </a:lnTo>
                    <a:lnTo>
                      <a:pt x="255" y="28"/>
                    </a:lnTo>
                    <a:lnTo>
                      <a:pt x="263" y="34"/>
                    </a:lnTo>
                    <a:lnTo>
                      <a:pt x="272" y="39"/>
                    </a:lnTo>
                    <a:lnTo>
                      <a:pt x="275" y="40"/>
                    </a:lnTo>
                    <a:lnTo>
                      <a:pt x="277" y="39"/>
                    </a:lnTo>
                    <a:lnTo>
                      <a:pt x="279" y="38"/>
                    </a:lnTo>
                    <a:lnTo>
                      <a:pt x="279" y="34"/>
                    </a:lnTo>
                    <a:lnTo>
                      <a:pt x="279" y="34"/>
                    </a:lnTo>
                    <a:lnTo>
                      <a:pt x="281" y="31"/>
                    </a:lnTo>
                    <a:lnTo>
                      <a:pt x="283" y="28"/>
                    </a:lnTo>
                    <a:lnTo>
                      <a:pt x="286" y="25"/>
                    </a:lnTo>
                    <a:lnTo>
                      <a:pt x="290" y="23"/>
                    </a:lnTo>
                    <a:lnTo>
                      <a:pt x="295" y="22"/>
                    </a:lnTo>
                    <a:lnTo>
                      <a:pt x="298" y="22"/>
                    </a:lnTo>
                    <a:lnTo>
                      <a:pt x="299" y="23"/>
                    </a:lnTo>
                    <a:lnTo>
                      <a:pt x="300" y="26"/>
                    </a:lnTo>
                    <a:lnTo>
                      <a:pt x="300" y="26"/>
                    </a:lnTo>
                    <a:lnTo>
                      <a:pt x="296" y="39"/>
                    </a:lnTo>
                    <a:lnTo>
                      <a:pt x="295" y="44"/>
                    </a:lnTo>
                    <a:lnTo>
                      <a:pt x="293" y="52"/>
                    </a:lnTo>
                    <a:lnTo>
                      <a:pt x="293" y="52"/>
                    </a:lnTo>
                    <a:lnTo>
                      <a:pt x="293" y="55"/>
                    </a:lnTo>
                    <a:lnTo>
                      <a:pt x="292" y="58"/>
                    </a:lnTo>
                    <a:lnTo>
                      <a:pt x="290" y="62"/>
                    </a:lnTo>
                    <a:lnTo>
                      <a:pt x="288" y="68"/>
                    </a:lnTo>
                    <a:lnTo>
                      <a:pt x="287" y="71"/>
                    </a:lnTo>
                    <a:lnTo>
                      <a:pt x="286" y="74"/>
                    </a:lnTo>
                    <a:lnTo>
                      <a:pt x="286" y="74"/>
                    </a:lnTo>
                    <a:lnTo>
                      <a:pt x="287" y="83"/>
                    </a:lnTo>
                    <a:lnTo>
                      <a:pt x="289" y="90"/>
                    </a:lnTo>
                    <a:lnTo>
                      <a:pt x="293" y="96"/>
                    </a:lnTo>
                    <a:lnTo>
                      <a:pt x="300" y="101"/>
                    </a:lnTo>
                    <a:lnTo>
                      <a:pt x="300" y="101"/>
                    </a:lnTo>
                    <a:lnTo>
                      <a:pt x="324" y="114"/>
                    </a:lnTo>
                    <a:lnTo>
                      <a:pt x="333" y="120"/>
                    </a:lnTo>
                    <a:lnTo>
                      <a:pt x="335" y="123"/>
                    </a:lnTo>
                    <a:lnTo>
                      <a:pt x="334" y="124"/>
                    </a:lnTo>
                    <a:lnTo>
                      <a:pt x="333" y="124"/>
                    </a:lnTo>
                    <a:lnTo>
                      <a:pt x="333" y="124"/>
                    </a:lnTo>
                    <a:lnTo>
                      <a:pt x="318" y="125"/>
                    </a:lnTo>
                    <a:lnTo>
                      <a:pt x="313" y="127"/>
                    </a:lnTo>
                    <a:lnTo>
                      <a:pt x="312" y="128"/>
                    </a:lnTo>
                    <a:lnTo>
                      <a:pt x="311" y="130"/>
                    </a:lnTo>
                    <a:lnTo>
                      <a:pt x="311" y="130"/>
                    </a:lnTo>
                    <a:lnTo>
                      <a:pt x="312" y="132"/>
                    </a:lnTo>
                    <a:lnTo>
                      <a:pt x="314" y="134"/>
                    </a:lnTo>
                    <a:lnTo>
                      <a:pt x="318" y="141"/>
                    </a:lnTo>
                    <a:lnTo>
                      <a:pt x="324" y="147"/>
                    </a:lnTo>
                    <a:lnTo>
                      <a:pt x="326" y="152"/>
                    </a:lnTo>
                    <a:lnTo>
                      <a:pt x="327" y="157"/>
                    </a:lnTo>
                    <a:lnTo>
                      <a:pt x="327" y="157"/>
                    </a:lnTo>
                    <a:lnTo>
                      <a:pt x="329" y="166"/>
                    </a:lnTo>
                    <a:lnTo>
                      <a:pt x="329" y="171"/>
                    </a:lnTo>
                    <a:lnTo>
                      <a:pt x="329" y="173"/>
                    </a:lnTo>
                    <a:lnTo>
                      <a:pt x="328" y="173"/>
                    </a:lnTo>
                    <a:lnTo>
                      <a:pt x="327" y="173"/>
                    </a:lnTo>
                    <a:lnTo>
                      <a:pt x="325" y="172"/>
                    </a:lnTo>
                    <a:lnTo>
                      <a:pt x="325" y="172"/>
                    </a:lnTo>
                    <a:lnTo>
                      <a:pt x="320" y="169"/>
                    </a:lnTo>
                    <a:lnTo>
                      <a:pt x="316" y="167"/>
                    </a:lnTo>
                    <a:lnTo>
                      <a:pt x="314" y="166"/>
                    </a:lnTo>
                    <a:lnTo>
                      <a:pt x="312" y="167"/>
                    </a:lnTo>
                    <a:lnTo>
                      <a:pt x="310" y="168"/>
                    </a:lnTo>
                    <a:lnTo>
                      <a:pt x="307" y="171"/>
                    </a:lnTo>
                    <a:lnTo>
                      <a:pt x="307" y="171"/>
                    </a:lnTo>
                    <a:lnTo>
                      <a:pt x="302" y="182"/>
                    </a:lnTo>
                    <a:lnTo>
                      <a:pt x="301" y="183"/>
                    </a:lnTo>
                    <a:lnTo>
                      <a:pt x="300" y="184"/>
                    </a:lnTo>
                    <a:lnTo>
                      <a:pt x="296" y="183"/>
                    </a:lnTo>
                    <a:lnTo>
                      <a:pt x="296" y="183"/>
                    </a:lnTo>
                    <a:lnTo>
                      <a:pt x="291" y="183"/>
                    </a:lnTo>
                    <a:lnTo>
                      <a:pt x="288" y="184"/>
                    </a:lnTo>
                    <a:lnTo>
                      <a:pt x="286" y="187"/>
                    </a:lnTo>
                    <a:lnTo>
                      <a:pt x="285" y="191"/>
                    </a:lnTo>
                    <a:lnTo>
                      <a:pt x="285" y="191"/>
                    </a:lnTo>
                    <a:lnTo>
                      <a:pt x="286" y="197"/>
                    </a:lnTo>
                    <a:lnTo>
                      <a:pt x="289" y="202"/>
                    </a:lnTo>
                    <a:lnTo>
                      <a:pt x="291" y="208"/>
                    </a:lnTo>
                    <a:lnTo>
                      <a:pt x="291" y="209"/>
                    </a:lnTo>
                    <a:lnTo>
                      <a:pt x="289" y="209"/>
                    </a:lnTo>
                    <a:lnTo>
                      <a:pt x="289" y="209"/>
                    </a:lnTo>
                    <a:lnTo>
                      <a:pt x="284" y="208"/>
                    </a:lnTo>
                    <a:lnTo>
                      <a:pt x="278" y="209"/>
                    </a:lnTo>
                    <a:lnTo>
                      <a:pt x="275" y="210"/>
                    </a:lnTo>
                    <a:lnTo>
                      <a:pt x="272" y="212"/>
                    </a:lnTo>
                    <a:lnTo>
                      <a:pt x="270" y="214"/>
                    </a:lnTo>
                    <a:lnTo>
                      <a:pt x="267" y="218"/>
                    </a:lnTo>
                    <a:lnTo>
                      <a:pt x="267" y="218"/>
                    </a:lnTo>
                    <a:lnTo>
                      <a:pt x="265" y="223"/>
                    </a:lnTo>
                    <a:lnTo>
                      <a:pt x="264" y="227"/>
                    </a:lnTo>
                    <a:lnTo>
                      <a:pt x="263" y="234"/>
                    </a:lnTo>
                    <a:lnTo>
                      <a:pt x="262" y="238"/>
                    </a:lnTo>
                    <a:lnTo>
                      <a:pt x="261" y="241"/>
                    </a:lnTo>
                    <a:lnTo>
                      <a:pt x="259" y="243"/>
                    </a:lnTo>
                    <a:lnTo>
                      <a:pt x="257" y="245"/>
                    </a:lnTo>
                    <a:lnTo>
                      <a:pt x="257" y="245"/>
                    </a:lnTo>
                    <a:lnTo>
                      <a:pt x="250" y="248"/>
                    </a:lnTo>
                    <a:lnTo>
                      <a:pt x="247" y="249"/>
                    </a:lnTo>
                    <a:lnTo>
                      <a:pt x="246" y="252"/>
                    </a:lnTo>
                    <a:lnTo>
                      <a:pt x="245" y="254"/>
                    </a:lnTo>
                    <a:lnTo>
                      <a:pt x="245" y="256"/>
                    </a:lnTo>
                    <a:lnTo>
                      <a:pt x="246" y="259"/>
                    </a:lnTo>
                    <a:lnTo>
                      <a:pt x="247" y="263"/>
                    </a:lnTo>
                    <a:lnTo>
                      <a:pt x="247" y="263"/>
                    </a:lnTo>
                    <a:lnTo>
                      <a:pt x="253" y="269"/>
                    </a:lnTo>
                    <a:lnTo>
                      <a:pt x="257" y="273"/>
                    </a:lnTo>
                    <a:lnTo>
                      <a:pt x="258" y="276"/>
                    </a:lnTo>
                    <a:lnTo>
                      <a:pt x="259" y="279"/>
                    </a:lnTo>
                    <a:lnTo>
                      <a:pt x="260" y="283"/>
                    </a:lnTo>
                    <a:lnTo>
                      <a:pt x="260" y="288"/>
                    </a:lnTo>
                    <a:lnTo>
                      <a:pt x="260" y="288"/>
                    </a:lnTo>
                    <a:lnTo>
                      <a:pt x="260" y="297"/>
                    </a:lnTo>
                    <a:lnTo>
                      <a:pt x="259" y="302"/>
                    </a:lnTo>
                    <a:lnTo>
                      <a:pt x="258" y="303"/>
                    </a:lnTo>
                    <a:lnTo>
                      <a:pt x="257" y="304"/>
                    </a:lnTo>
                    <a:lnTo>
                      <a:pt x="254" y="303"/>
                    </a:lnTo>
                    <a:lnTo>
                      <a:pt x="254" y="303"/>
                    </a:lnTo>
                    <a:lnTo>
                      <a:pt x="248" y="302"/>
                    </a:lnTo>
                    <a:lnTo>
                      <a:pt x="242" y="300"/>
                    </a:lnTo>
                    <a:lnTo>
                      <a:pt x="236" y="296"/>
                    </a:lnTo>
                    <a:lnTo>
                      <a:pt x="233" y="293"/>
                    </a:lnTo>
                    <a:lnTo>
                      <a:pt x="230" y="288"/>
                    </a:lnTo>
                    <a:lnTo>
                      <a:pt x="230" y="288"/>
                    </a:lnTo>
                    <a:lnTo>
                      <a:pt x="226" y="281"/>
                    </a:lnTo>
                    <a:lnTo>
                      <a:pt x="219" y="276"/>
                    </a:lnTo>
                    <a:lnTo>
                      <a:pt x="214" y="274"/>
                    </a:lnTo>
                    <a:lnTo>
                      <a:pt x="212" y="274"/>
                    </a:lnTo>
                    <a:lnTo>
                      <a:pt x="210" y="275"/>
                    </a:lnTo>
                    <a:lnTo>
                      <a:pt x="210" y="275"/>
                    </a:lnTo>
                    <a:lnTo>
                      <a:pt x="204" y="276"/>
                    </a:lnTo>
                    <a:lnTo>
                      <a:pt x="198" y="279"/>
                    </a:lnTo>
                    <a:lnTo>
                      <a:pt x="195" y="279"/>
                    </a:lnTo>
                    <a:lnTo>
                      <a:pt x="192" y="277"/>
                    </a:lnTo>
                    <a:lnTo>
                      <a:pt x="192" y="276"/>
                    </a:lnTo>
                    <a:lnTo>
                      <a:pt x="192" y="274"/>
                    </a:lnTo>
                    <a:lnTo>
                      <a:pt x="192" y="274"/>
                    </a:lnTo>
                    <a:lnTo>
                      <a:pt x="196" y="270"/>
                    </a:lnTo>
                    <a:lnTo>
                      <a:pt x="197" y="267"/>
                    </a:lnTo>
                    <a:lnTo>
                      <a:pt x="195" y="263"/>
                    </a:lnTo>
                    <a:lnTo>
                      <a:pt x="190" y="259"/>
                    </a:lnTo>
                    <a:lnTo>
                      <a:pt x="190" y="259"/>
                    </a:lnTo>
                    <a:lnTo>
                      <a:pt x="183" y="254"/>
                    </a:lnTo>
                    <a:lnTo>
                      <a:pt x="174" y="246"/>
                    </a:lnTo>
                    <a:lnTo>
                      <a:pt x="165" y="239"/>
                    </a:lnTo>
                    <a:lnTo>
                      <a:pt x="162" y="236"/>
                    </a:lnTo>
                    <a:lnTo>
                      <a:pt x="161" y="232"/>
                    </a:lnTo>
                    <a:lnTo>
                      <a:pt x="161" y="232"/>
                    </a:lnTo>
                    <a:lnTo>
                      <a:pt x="158" y="225"/>
                    </a:lnTo>
                    <a:lnTo>
                      <a:pt x="154" y="215"/>
                    </a:lnTo>
                    <a:lnTo>
                      <a:pt x="147" y="205"/>
                    </a:lnTo>
                    <a:lnTo>
                      <a:pt x="140" y="196"/>
                    </a:lnTo>
                    <a:lnTo>
                      <a:pt x="140" y="196"/>
                    </a:lnTo>
                    <a:lnTo>
                      <a:pt x="131" y="188"/>
                    </a:lnTo>
                    <a:lnTo>
                      <a:pt x="125" y="183"/>
                    </a:lnTo>
                    <a:lnTo>
                      <a:pt x="111" y="174"/>
                    </a:lnTo>
                    <a:lnTo>
                      <a:pt x="111" y="174"/>
                    </a:lnTo>
                    <a:lnTo>
                      <a:pt x="102" y="169"/>
                    </a:lnTo>
                    <a:lnTo>
                      <a:pt x="91" y="163"/>
                    </a:lnTo>
                    <a:lnTo>
                      <a:pt x="82" y="158"/>
                    </a:lnTo>
                    <a:lnTo>
                      <a:pt x="78" y="155"/>
                    </a:lnTo>
                    <a:lnTo>
                      <a:pt x="77" y="153"/>
                    </a:lnTo>
                    <a:lnTo>
                      <a:pt x="77" y="153"/>
                    </a:lnTo>
                    <a:lnTo>
                      <a:pt x="75" y="148"/>
                    </a:lnTo>
                    <a:lnTo>
                      <a:pt x="72" y="146"/>
                    </a:lnTo>
                    <a:lnTo>
                      <a:pt x="68" y="143"/>
                    </a:lnTo>
                    <a:lnTo>
                      <a:pt x="60" y="139"/>
                    </a:lnTo>
                    <a:lnTo>
                      <a:pt x="60" y="139"/>
                    </a:lnTo>
                    <a:lnTo>
                      <a:pt x="53" y="132"/>
                    </a:lnTo>
                    <a:lnTo>
                      <a:pt x="49" y="127"/>
                    </a:lnTo>
                    <a:lnTo>
                      <a:pt x="47" y="120"/>
                    </a:lnTo>
                    <a:lnTo>
                      <a:pt x="47" y="112"/>
                    </a:lnTo>
                    <a:lnTo>
                      <a:pt x="47" y="112"/>
                    </a:lnTo>
                    <a:lnTo>
                      <a:pt x="46" y="104"/>
                    </a:lnTo>
                    <a:lnTo>
                      <a:pt x="45" y="99"/>
                    </a:lnTo>
                    <a:lnTo>
                      <a:pt x="42" y="94"/>
                    </a:lnTo>
                    <a:lnTo>
                      <a:pt x="38" y="87"/>
                    </a:lnTo>
                    <a:lnTo>
                      <a:pt x="38" y="87"/>
                    </a:lnTo>
                    <a:lnTo>
                      <a:pt x="33" y="82"/>
                    </a:lnTo>
                    <a:lnTo>
                      <a:pt x="30" y="76"/>
                    </a:lnTo>
                    <a:lnTo>
                      <a:pt x="27" y="72"/>
                    </a:lnTo>
                    <a:lnTo>
                      <a:pt x="25" y="70"/>
                    </a:lnTo>
                    <a:lnTo>
                      <a:pt x="20" y="68"/>
                    </a:lnTo>
                    <a:lnTo>
                      <a:pt x="20" y="68"/>
                    </a:lnTo>
                    <a:lnTo>
                      <a:pt x="13" y="65"/>
                    </a:lnTo>
                    <a:lnTo>
                      <a:pt x="6" y="61"/>
                    </a:lnTo>
                    <a:lnTo>
                      <a:pt x="3" y="57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0" y="51"/>
                    </a:lnTo>
                    <a:lnTo>
                      <a:pt x="1" y="47"/>
                    </a:lnTo>
                    <a:lnTo>
                      <a:pt x="4" y="43"/>
                    </a:lnTo>
                    <a:lnTo>
                      <a:pt x="4" y="43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2" name="Freeform 207">
                <a:extLst>
                  <a:ext uri="{FF2B5EF4-FFF2-40B4-BE49-F238E27FC236}">
                    <a16:creationId xmlns:a16="http://schemas.microsoft.com/office/drawing/2014/main" id="{DE760C83-B565-4DA3-9421-F9251463B1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5520" y="4866065"/>
                <a:ext cx="609597" cy="750946"/>
              </a:xfrm>
              <a:custGeom>
                <a:avLst/>
                <a:gdLst>
                  <a:gd name="T0" fmla="*/ 21 w 384"/>
                  <a:gd name="T1" fmla="*/ 26 h 473"/>
                  <a:gd name="T2" fmla="*/ 49 w 384"/>
                  <a:gd name="T3" fmla="*/ 12 h 473"/>
                  <a:gd name="T4" fmla="*/ 88 w 384"/>
                  <a:gd name="T5" fmla="*/ 0 h 473"/>
                  <a:gd name="T6" fmla="*/ 138 w 384"/>
                  <a:gd name="T7" fmla="*/ 35 h 473"/>
                  <a:gd name="T8" fmla="*/ 152 w 384"/>
                  <a:gd name="T9" fmla="*/ 62 h 473"/>
                  <a:gd name="T10" fmla="*/ 168 w 384"/>
                  <a:gd name="T11" fmla="*/ 85 h 473"/>
                  <a:gd name="T12" fmla="*/ 210 w 384"/>
                  <a:gd name="T13" fmla="*/ 104 h 473"/>
                  <a:gd name="T14" fmla="*/ 222 w 384"/>
                  <a:gd name="T15" fmla="*/ 127 h 473"/>
                  <a:gd name="T16" fmla="*/ 222 w 384"/>
                  <a:gd name="T17" fmla="*/ 136 h 473"/>
                  <a:gd name="T18" fmla="*/ 223 w 384"/>
                  <a:gd name="T19" fmla="*/ 152 h 473"/>
                  <a:gd name="T20" fmla="*/ 253 w 384"/>
                  <a:gd name="T21" fmla="*/ 156 h 473"/>
                  <a:gd name="T22" fmla="*/ 291 w 384"/>
                  <a:gd name="T23" fmla="*/ 178 h 473"/>
                  <a:gd name="T24" fmla="*/ 306 w 384"/>
                  <a:gd name="T25" fmla="*/ 160 h 473"/>
                  <a:gd name="T26" fmla="*/ 327 w 384"/>
                  <a:gd name="T27" fmla="*/ 144 h 473"/>
                  <a:gd name="T28" fmla="*/ 332 w 384"/>
                  <a:gd name="T29" fmla="*/ 150 h 473"/>
                  <a:gd name="T30" fmla="*/ 319 w 384"/>
                  <a:gd name="T31" fmla="*/ 176 h 473"/>
                  <a:gd name="T32" fmla="*/ 336 w 384"/>
                  <a:gd name="T33" fmla="*/ 192 h 473"/>
                  <a:gd name="T34" fmla="*/ 323 w 384"/>
                  <a:gd name="T35" fmla="*/ 221 h 473"/>
                  <a:gd name="T36" fmla="*/ 321 w 384"/>
                  <a:gd name="T37" fmla="*/ 258 h 473"/>
                  <a:gd name="T38" fmla="*/ 350 w 384"/>
                  <a:gd name="T39" fmla="*/ 287 h 473"/>
                  <a:gd name="T40" fmla="*/ 384 w 384"/>
                  <a:gd name="T41" fmla="*/ 320 h 473"/>
                  <a:gd name="T42" fmla="*/ 371 w 384"/>
                  <a:gd name="T43" fmla="*/ 345 h 473"/>
                  <a:gd name="T44" fmla="*/ 349 w 384"/>
                  <a:gd name="T45" fmla="*/ 352 h 473"/>
                  <a:gd name="T46" fmla="*/ 354 w 384"/>
                  <a:gd name="T47" fmla="*/ 383 h 473"/>
                  <a:gd name="T48" fmla="*/ 362 w 384"/>
                  <a:gd name="T49" fmla="*/ 397 h 473"/>
                  <a:gd name="T50" fmla="*/ 355 w 384"/>
                  <a:gd name="T51" fmla="*/ 414 h 473"/>
                  <a:gd name="T52" fmla="*/ 330 w 384"/>
                  <a:gd name="T53" fmla="*/ 425 h 473"/>
                  <a:gd name="T54" fmla="*/ 294 w 384"/>
                  <a:gd name="T55" fmla="*/ 436 h 473"/>
                  <a:gd name="T56" fmla="*/ 267 w 384"/>
                  <a:gd name="T57" fmla="*/ 446 h 473"/>
                  <a:gd name="T58" fmla="*/ 261 w 384"/>
                  <a:gd name="T59" fmla="*/ 463 h 473"/>
                  <a:gd name="T60" fmla="*/ 250 w 384"/>
                  <a:gd name="T61" fmla="*/ 451 h 473"/>
                  <a:gd name="T62" fmla="*/ 224 w 384"/>
                  <a:gd name="T63" fmla="*/ 467 h 473"/>
                  <a:gd name="T64" fmla="*/ 211 w 384"/>
                  <a:gd name="T65" fmla="*/ 469 h 473"/>
                  <a:gd name="T66" fmla="*/ 189 w 384"/>
                  <a:gd name="T67" fmla="*/ 454 h 473"/>
                  <a:gd name="T68" fmla="*/ 164 w 384"/>
                  <a:gd name="T69" fmla="*/ 441 h 473"/>
                  <a:gd name="T70" fmla="*/ 159 w 384"/>
                  <a:gd name="T71" fmla="*/ 410 h 473"/>
                  <a:gd name="T72" fmla="*/ 164 w 384"/>
                  <a:gd name="T73" fmla="*/ 400 h 473"/>
                  <a:gd name="T74" fmla="*/ 173 w 384"/>
                  <a:gd name="T75" fmla="*/ 389 h 473"/>
                  <a:gd name="T76" fmla="*/ 156 w 384"/>
                  <a:gd name="T77" fmla="*/ 371 h 473"/>
                  <a:gd name="T78" fmla="*/ 139 w 384"/>
                  <a:gd name="T79" fmla="*/ 360 h 473"/>
                  <a:gd name="T80" fmla="*/ 119 w 384"/>
                  <a:gd name="T81" fmla="*/ 355 h 473"/>
                  <a:gd name="T82" fmla="*/ 92 w 384"/>
                  <a:gd name="T83" fmla="*/ 346 h 473"/>
                  <a:gd name="T84" fmla="*/ 78 w 384"/>
                  <a:gd name="T85" fmla="*/ 341 h 473"/>
                  <a:gd name="T86" fmla="*/ 68 w 384"/>
                  <a:gd name="T87" fmla="*/ 330 h 473"/>
                  <a:gd name="T88" fmla="*/ 63 w 384"/>
                  <a:gd name="T89" fmla="*/ 319 h 473"/>
                  <a:gd name="T90" fmla="*/ 87 w 384"/>
                  <a:gd name="T91" fmla="*/ 319 h 473"/>
                  <a:gd name="T92" fmla="*/ 81 w 384"/>
                  <a:gd name="T93" fmla="*/ 287 h 473"/>
                  <a:gd name="T94" fmla="*/ 74 w 384"/>
                  <a:gd name="T95" fmla="*/ 274 h 473"/>
                  <a:gd name="T96" fmla="*/ 85 w 384"/>
                  <a:gd name="T97" fmla="*/ 270 h 473"/>
                  <a:gd name="T98" fmla="*/ 88 w 384"/>
                  <a:gd name="T99" fmla="*/ 251 h 473"/>
                  <a:gd name="T100" fmla="*/ 67 w 384"/>
                  <a:gd name="T101" fmla="*/ 237 h 473"/>
                  <a:gd name="T102" fmla="*/ 50 w 384"/>
                  <a:gd name="T103" fmla="*/ 231 h 473"/>
                  <a:gd name="T104" fmla="*/ 41 w 384"/>
                  <a:gd name="T105" fmla="*/ 219 h 473"/>
                  <a:gd name="T106" fmla="*/ 51 w 384"/>
                  <a:gd name="T107" fmla="*/ 201 h 473"/>
                  <a:gd name="T108" fmla="*/ 56 w 384"/>
                  <a:gd name="T109" fmla="*/ 177 h 473"/>
                  <a:gd name="T110" fmla="*/ 52 w 384"/>
                  <a:gd name="T111" fmla="*/ 156 h 473"/>
                  <a:gd name="T112" fmla="*/ 32 w 384"/>
                  <a:gd name="T113" fmla="*/ 145 h 473"/>
                  <a:gd name="T114" fmla="*/ 49 w 384"/>
                  <a:gd name="T115" fmla="*/ 131 h 473"/>
                  <a:gd name="T116" fmla="*/ 59 w 384"/>
                  <a:gd name="T117" fmla="*/ 117 h 473"/>
                  <a:gd name="T118" fmla="*/ 23 w 384"/>
                  <a:gd name="T119" fmla="*/ 106 h 473"/>
                  <a:gd name="T120" fmla="*/ 22 w 384"/>
                  <a:gd name="T121" fmla="*/ 92 h 473"/>
                  <a:gd name="T122" fmla="*/ 14 w 384"/>
                  <a:gd name="T123" fmla="*/ 80 h 473"/>
                  <a:gd name="T124" fmla="*/ 10 w 384"/>
                  <a:gd name="T125" fmla="*/ 67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84" h="473">
                    <a:moveTo>
                      <a:pt x="0" y="50"/>
                    </a:moveTo>
                    <a:lnTo>
                      <a:pt x="0" y="50"/>
                    </a:lnTo>
                    <a:lnTo>
                      <a:pt x="7" y="39"/>
                    </a:lnTo>
                    <a:lnTo>
                      <a:pt x="13" y="31"/>
                    </a:lnTo>
                    <a:lnTo>
                      <a:pt x="17" y="28"/>
                    </a:lnTo>
                    <a:lnTo>
                      <a:pt x="21" y="26"/>
                    </a:lnTo>
                    <a:lnTo>
                      <a:pt x="21" y="26"/>
                    </a:lnTo>
                    <a:lnTo>
                      <a:pt x="27" y="24"/>
                    </a:lnTo>
                    <a:lnTo>
                      <a:pt x="35" y="21"/>
                    </a:lnTo>
                    <a:lnTo>
                      <a:pt x="41" y="17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52" y="9"/>
                    </a:lnTo>
                    <a:lnTo>
                      <a:pt x="59" y="7"/>
                    </a:lnTo>
                    <a:lnTo>
                      <a:pt x="65" y="5"/>
                    </a:lnTo>
                    <a:lnTo>
                      <a:pt x="73" y="2"/>
                    </a:lnTo>
                    <a:lnTo>
                      <a:pt x="81" y="0"/>
                    </a:lnTo>
                    <a:lnTo>
                      <a:pt x="88" y="0"/>
                    </a:lnTo>
                    <a:lnTo>
                      <a:pt x="94" y="1"/>
                    </a:lnTo>
                    <a:lnTo>
                      <a:pt x="99" y="2"/>
                    </a:lnTo>
                    <a:lnTo>
                      <a:pt x="99" y="2"/>
                    </a:lnTo>
                    <a:lnTo>
                      <a:pt x="111" y="12"/>
                    </a:lnTo>
                    <a:lnTo>
                      <a:pt x="130" y="26"/>
                    </a:lnTo>
                    <a:lnTo>
                      <a:pt x="138" y="35"/>
                    </a:lnTo>
                    <a:lnTo>
                      <a:pt x="145" y="42"/>
                    </a:lnTo>
                    <a:lnTo>
                      <a:pt x="150" y="50"/>
                    </a:lnTo>
                    <a:lnTo>
                      <a:pt x="151" y="53"/>
                    </a:lnTo>
                    <a:lnTo>
                      <a:pt x="152" y="56"/>
                    </a:lnTo>
                    <a:lnTo>
                      <a:pt x="152" y="56"/>
                    </a:lnTo>
                    <a:lnTo>
                      <a:pt x="152" y="62"/>
                    </a:lnTo>
                    <a:lnTo>
                      <a:pt x="153" y="67"/>
                    </a:lnTo>
                    <a:lnTo>
                      <a:pt x="155" y="71"/>
                    </a:lnTo>
                    <a:lnTo>
                      <a:pt x="157" y="76"/>
                    </a:lnTo>
                    <a:lnTo>
                      <a:pt x="161" y="79"/>
                    </a:lnTo>
                    <a:lnTo>
                      <a:pt x="164" y="82"/>
                    </a:lnTo>
                    <a:lnTo>
                      <a:pt x="168" y="85"/>
                    </a:lnTo>
                    <a:lnTo>
                      <a:pt x="174" y="86"/>
                    </a:lnTo>
                    <a:lnTo>
                      <a:pt x="174" y="86"/>
                    </a:lnTo>
                    <a:lnTo>
                      <a:pt x="185" y="91"/>
                    </a:lnTo>
                    <a:lnTo>
                      <a:pt x="199" y="96"/>
                    </a:lnTo>
                    <a:lnTo>
                      <a:pt x="205" y="100"/>
                    </a:lnTo>
                    <a:lnTo>
                      <a:pt x="210" y="104"/>
                    </a:lnTo>
                    <a:lnTo>
                      <a:pt x="213" y="108"/>
                    </a:lnTo>
                    <a:lnTo>
                      <a:pt x="214" y="112"/>
                    </a:lnTo>
                    <a:lnTo>
                      <a:pt x="214" y="112"/>
                    </a:lnTo>
                    <a:lnTo>
                      <a:pt x="216" y="116"/>
                    </a:lnTo>
                    <a:lnTo>
                      <a:pt x="218" y="120"/>
                    </a:lnTo>
                    <a:lnTo>
                      <a:pt x="222" y="127"/>
                    </a:lnTo>
                    <a:lnTo>
                      <a:pt x="226" y="133"/>
                    </a:lnTo>
                    <a:lnTo>
                      <a:pt x="226" y="134"/>
                    </a:lnTo>
                    <a:lnTo>
                      <a:pt x="225" y="134"/>
                    </a:lnTo>
                    <a:lnTo>
                      <a:pt x="225" y="134"/>
                    </a:lnTo>
                    <a:lnTo>
                      <a:pt x="224" y="135"/>
                    </a:lnTo>
                    <a:lnTo>
                      <a:pt x="222" y="136"/>
                    </a:lnTo>
                    <a:lnTo>
                      <a:pt x="220" y="141"/>
                    </a:lnTo>
                    <a:lnTo>
                      <a:pt x="220" y="144"/>
                    </a:lnTo>
                    <a:lnTo>
                      <a:pt x="220" y="147"/>
                    </a:lnTo>
                    <a:lnTo>
                      <a:pt x="221" y="150"/>
                    </a:lnTo>
                    <a:lnTo>
                      <a:pt x="223" y="152"/>
                    </a:lnTo>
                    <a:lnTo>
                      <a:pt x="223" y="152"/>
                    </a:lnTo>
                    <a:lnTo>
                      <a:pt x="226" y="154"/>
                    </a:lnTo>
                    <a:lnTo>
                      <a:pt x="230" y="155"/>
                    </a:lnTo>
                    <a:lnTo>
                      <a:pt x="237" y="157"/>
                    </a:lnTo>
                    <a:lnTo>
                      <a:pt x="246" y="157"/>
                    </a:lnTo>
                    <a:lnTo>
                      <a:pt x="253" y="156"/>
                    </a:lnTo>
                    <a:lnTo>
                      <a:pt x="253" y="156"/>
                    </a:lnTo>
                    <a:lnTo>
                      <a:pt x="257" y="156"/>
                    </a:lnTo>
                    <a:lnTo>
                      <a:pt x="262" y="159"/>
                    </a:lnTo>
                    <a:lnTo>
                      <a:pt x="274" y="168"/>
                    </a:lnTo>
                    <a:lnTo>
                      <a:pt x="280" y="172"/>
                    </a:lnTo>
                    <a:lnTo>
                      <a:pt x="285" y="176"/>
                    </a:lnTo>
                    <a:lnTo>
                      <a:pt x="291" y="178"/>
                    </a:lnTo>
                    <a:lnTo>
                      <a:pt x="293" y="178"/>
                    </a:lnTo>
                    <a:lnTo>
                      <a:pt x="295" y="178"/>
                    </a:lnTo>
                    <a:lnTo>
                      <a:pt x="295" y="178"/>
                    </a:lnTo>
                    <a:lnTo>
                      <a:pt x="298" y="174"/>
                    </a:lnTo>
                    <a:lnTo>
                      <a:pt x="300" y="171"/>
                    </a:lnTo>
                    <a:lnTo>
                      <a:pt x="306" y="160"/>
                    </a:lnTo>
                    <a:lnTo>
                      <a:pt x="309" y="155"/>
                    </a:lnTo>
                    <a:lnTo>
                      <a:pt x="312" y="150"/>
                    </a:lnTo>
                    <a:lnTo>
                      <a:pt x="316" y="147"/>
                    </a:lnTo>
                    <a:lnTo>
                      <a:pt x="319" y="145"/>
                    </a:lnTo>
                    <a:lnTo>
                      <a:pt x="319" y="145"/>
                    </a:lnTo>
                    <a:lnTo>
                      <a:pt x="327" y="144"/>
                    </a:lnTo>
                    <a:lnTo>
                      <a:pt x="334" y="144"/>
                    </a:lnTo>
                    <a:lnTo>
                      <a:pt x="335" y="144"/>
                    </a:lnTo>
                    <a:lnTo>
                      <a:pt x="336" y="145"/>
                    </a:lnTo>
                    <a:lnTo>
                      <a:pt x="335" y="148"/>
                    </a:lnTo>
                    <a:lnTo>
                      <a:pt x="332" y="150"/>
                    </a:lnTo>
                    <a:lnTo>
                      <a:pt x="332" y="150"/>
                    </a:lnTo>
                    <a:lnTo>
                      <a:pt x="325" y="156"/>
                    </a:lnTo>
                    <a:lnTo>
                      <a:pt x="320" y="163"/>
                    </a:lnTo>
                    <a:lnTo>
                      <a:pt x="318" y="167"/>
                    </a:lnTo>
                    <a:lnTo>
                      <a:pt x="317" y="170"/>
                    </a:lnTo>
                    <a:lnTo>
                      <a:pt x="318" y="173"/>
                    </a:lnTo>
                    <a:lnTo>
                      <a:pt x="319" y="176"/>
                    </a:lnTo>
                    <a:lnTo>
                      <a:pt x="319" y="176"/>
                    </a:lnTo>
                    <a:lnTo>
                      <a:pt x="325" y="179"/>
                    </a:lnTo>
                    <a:lnTo>
                      <a:pt x="331" y="183"/>
                    </a:lnTo>
                    <a:lnTo>
                      <a:pt x="334" y="186"/>
                    </a:lnTo>
                    <a:lnTo>
                      <a:pt x="335" y="188"/>
                    </a:lnTo>
                    <a:lnTo>
                      <a:pt x="336" y="192"/>
                    </a:lnTo>
                    <a:lnTo>
                      <a:pt x="336" y="195"/>
                    </a:lnTo>
                    <a:lnTo>
                      <a:pt x="336" y="195"/>
                    </a:lnTo>
                    <a:lnTo>
                      <a:pt x="334" y="202"/>
                    </a:lnTo>
                    <a:lnTo>
                      <a:pt x="331" y="209"/>
                    </a:lnTo>
                    <a:lnTo>
                      <a:pt x="323" y="221"/>
                    </a:lnTo>
                    <a:lnTo>
                      <a:pt x="323" y="221"/>
                    </a:lnTo>
                    <a:lnTo>
                      <a:pt x="321" y="224"/>
                    </a:lnTo>
                    <a:lnTo>
                      <a:pt x="320" y="229"/>
                    </a:lnTo>
                    <a:lnTo>
                      <a:pt x="319" y="240"/>
                    </a:lnTo>
                    <a:lnTo>
                      <a:pt x="319" y="246"/>
                    </a:lnTo>
                    <a:lnTo>
                      <a:pt x="320" y="253"/>
                    </a:lnTo>
                    <a:lnTo>
                      <a:pt x="321" y="258"/>
                    </a:lnTo>
                    <a:lnTo>
                      <a:pt x="324" y="264"/>
                    </a:lnTo>
                    <a:lnTo>
                      <a:pt x="324" y="264"/>
                    </a:lnTo>
                    <a:lnTo>
                      <a:pt x="330" y="272"/>
                    </a:lnTo>
                    <a:lnTo>
                      <a:pt x="335" y="278"/>
                    </a:lnTo>
                    <a:lnTo>
                      <a:pt x="341" y="283"/>
                    </a:lnTo>
                    <a:lnTo>
                      <a:pt x="350" y="287"/>
                    </a:lnTo>
                    <a:lnTo>
                      <a:pt x="350" y="287"/>
                    </a:lnTo>
                    <a:lnTo>
                      <a:pt x="362" y="295"/>
                    </a:lnTo>
                    <a:lnTo>
                      <a:pt x="373" y="303"/>
                    </a:lnTo>
                    <a:lnTo>
                      <a:pt x="381" y="313"/>
                    </a:lnTo>
                    <a:lnTo>
                      <a:pt x="383" y="316"/>
                    </a:lnTo>
                    <a:lnTo>
                      <a:pt x="384" y="320"/>
                    </a:lnTo>
                    <a:lnTo>
                      <a:pt x="384" y="320"/>
                    </a:lnTo>
                    <a:lnTo>
                      <a:pt x="382" y="326"/>
                    </a:lnTo>
                    <a:lnTo>
                      <a:pt x="379" y="336"/>
                    </a:lnTo>
                    <a:lnTo>
                      <a:pt x="377" y="340"/>
                    </a:lnTo>
                    <a:lnTo>
                      <a:pt x="375" y="343"/>
                    </a:lnTo>
                    <a:lnTo>
                      <a:pt x="371" y="345"/>
                    </a:lnTo>
                    <a:lnTo>
                      <a:pt x="368" y="346"/>
                    </a:lnTo>
                    <a:lnTo>
                      <a:pt x="368" y="346"/>
                    </a:lnTo>
                    <a:lnTo>
                      <a:pt x="361" y="346"/>
                    </a:lnTo>
                    <a:lnTo>
                      <a:pt x="353" y="348"/>
                    </a:lnTo>
                    <a:lnTo>
                      <a:pt x="351" y="350"/>
                    </a:lnTo>
                    <a:lnTo>
                      <a:pt x="349" y="352"/>
                    </a:lnTo>
                    <a:lnTo>
                      <a:pt x="348" y="354"/>
                    </a:lnTo>
                    <a:lnTo>
                      <a:pt x="348" y="357"/>
                    </a:lnTo>
                    <a:lnTo>
                      <a:pt x="348" y="357"/>
                    </a:lnTo>
                    <a:lnTo>
                      <a:pt x="350" y="365"/>
                    </a:lnTo>
                    <a:lnTo>
                      <a:pt x="352" y="374"/>
                    </a:lnTo>
                    <a:lnTo>
                      <a:pt x="354" y="383"/>
                    </a:lnTo>
                    <a:lnTo>
                      <a:pt x="355" y="386"/>
                    </a:lnTo>
                    <a:lnTo>
                      <a:pt x="357" y="388"/>
                    </a:lnTo>
                    <a:lnTo>
                      <a:pt x="357" y="388"/>
                    </a:lnTo>
                    <a:lnTo>
                      <a:pt x="360" y="391"/>
                    </a:lnTo>
                    <a:lnTo>
                      <a:pt x="361" y="394"/>
                    </a:lnTo>
                    <a:lnTo>
                      <a:pt x="362" y="397"/>
                    </a:lnTo>
                    <a:lnTo>
                      <a:pt x="362" y="401"/>
                    </a:lnTo>
                    <a:lnTo>
                      <a:pt x="362" y="405"/>
                    </a:lnTo>
                    <a:lnTo>
                      <a:pt x="361" y="409"/>
                    </a:lnTo>
                    <a:lnTo>
                      <a:pt x="359" y="412"/>
                    </a:lnTo>
                    <a:lnTo>
                      <a:pt x="355" y="414"/>
                    </a:lnTo>
                    <a:lnTo>
                      <a:pt x="355" y="414"/>
                    </a:lnTo>
                    <a:lnTo>
                      <a:pt x="349" y="417"/>
                    </a:lnTo>
                    <a:lnTo>
                      <a:pt x="345" y="417"/>
                    </a:lnTo>
                    <a:lnTo>
                      <a:pt x="340" y="419"/>
                    </a:lnTo>
                    <a:lnTo>
                      <a:pt x="336" y="422"/>
                    </a:lnTo>
                    <a:lnTo>
                      <a:pt x="336" y="422"/>
                    </a:lnTo>
                    <a:lnTo>
                      <a:pt x="330" y="425"/>
                    </a:lnTo>
                    <a:lnTo>
                      <a:pt x="323" y="426"/>
                    </a:lnTo>
                    <a:lnTo>
                      <a:pt x="308" y="428"/>
                    </a:lnTo>
                    <a:lnTo>
                      <a:pt x="308" y="428"/>
                    </a:lnTo>
                    <a:lnTo>
                      <a:pt x="304" y="429"/>
                    </a:lnTo>
                    <a:lnTo>
                      <a:pt x="300" y="431"/>
                    </a:lnTo>
                    <a:lnTo>
                      <a:pt x="294" y="436"/>
                    </a:lnTo>
                    <a:lnTo>
                      <a:pt x="288" y="440"/>
                    </a:lnTo>
                    <a:lnTo>
                      <a:pt x="284" y="442"/>
                    </a:lnTo>
                    <a:lnTo>
                      <a:pt x="280" y="443"/>
                    </a:lnTo>
                    <a:lnTo>
                      <a:pt x="280" y="443"/>
                    </a:lnTo>
                    <a:lnTo>
                      <a:pt x="271" y="444"/>
                    </a:lnTo>
                    <a:lnTo>
                      <a:pt x="267" y="446"/>
                    </a:lnTo>
                    <a:lnTo>
                      <a:pt x="264" y="450"/>
                    </a:lnTo>
                    <a:lnTo>
                      <a:pt x="263" y="454"/>
                    </a:lnTo>
                    <a:lnTo>
                      <a:pt x="263" y="454"/>
                    </a:lnTo>
                    <a:lnTo>
                      <a:pt x="263" y="458"/>
                    </a:lnTo>
                    <a:lnTo>
                      <a:pt x="262" y="462"/>
                    </a:lnTo>
                    <a:lnTo>
                      <a:pt x="261" y="463"/>
                    </a:lnTo>
                    <a:lnTo>
                      <a:pt x="260" y="463"/>
                    </a:lnTo>
                    <a:lnTo>
                      <a:pt x="257" y="459"/>
                    </a:lnTo>
                    <a:lnTo>
                      <a:pt x="257" y="459"/>
                    </a:lnTo>
                    <a:lnTo>
                      <a:pt x="255" y="455"/>
                    </a:lnTo>
                    <a:lnTo>
                      <a:pt x="253" y="453"/>
                    </a:lnTo>
                    <a:lnTo>
                      <a:pt x="250" y="451"/>
                    </a:lnTo>
                    <a:lnTo>
                      <a:pt x="245" y="452"/>
                    </a:lnTo>
                    <a:lnTo>
                      <a:pt x="245" y="452"/>
                    </a:lnTo>
                    <a:lnTo>
                      <a:pt x="239" y="454"/>
                    </a:lnTo>
                    <a:lnTo>
                      <a:pt x="233" y="457"/>
                    </a:lnTo>
                    <a:lnTo>
                      <a:pt x="227" y="462"/>
                    </a:lnTo>
                    <a:lnTo>
                      <a:pt x="224" y="467"/>
                    </a:lnTo>
                    <a:lnTo>
                      <a:pt x="224" y="467"/>
                    </a:lnTo>
                    <a:lnTo>
                      <a:pt x="222" y="471"/>
                    </a:lnTo>
                    <a:lnTo>
                      <a:pt x="219" y="473"/>
                    </a:lnTo>
                    <a:lnTo>
                      <a:pt x="217" y="473"/>
                    </a:lnTo>
                    <a:lnTo>
                      <a:pt x="214" y="473"/>
                    </a:lnTo>
                    <a:lnTo>
                      <a:pt x="211" y="469"/>
                    </a:lnTo>
                    <a:lnTo>
                      <a:pt x="211" y="469"/>
                    </a:lnTo>
                    <a:lnTo>
                      <a:pt x="207" y="465"/>
                    </a:lnTo>
                    <a:lnTo>
                      <a:pt x="202" y="459"/>
                    </a:lnTo>
                    <a:lnTo>
                      <a:pt x="196" y="456"/>
                    </a:lnTo>
                    <a:lnTo>
                      <a:pt x="189" y="454"/>
                    </a:lnTo>
                    <a:lnTo>
                      <a:pt x="189" y="454"/>
                    </a:lnTo>
                    <a:lnTo>
                      <a:pt x="180" y="452"/>
                    </a:lnTo>
                    <a:lnTo>
                      <a:pt x="174" y="451"/>
                    </a:lnTo>
                    <a:lnTo>
                      <a:pt x="170" y="449"/>
                    </a:lnTo>
                    <a:lnTo>
                      <a:pt x="167" y="446"/>
                    </a:lnTo>
                    <a:lnTo>
                      <a:pt x="166" y="444"/>
                    </a:lnTo>
                    <a:lnTo>
                      <a:pt x="164" y="441"/>
                    </a:lnTo>
                    <a:lnTo>
                      <a:pt x="164" y="441"/>
                    </a:lnTo>
                    <a:lnTo>
                      <a:pt x="163" y="433"/>
                    </a:lnTo>
                    <a:lnTo>
                      <a:pt x="162" y="423"/>
                    </a:lnTo>
                    <a:lnTo>
                      <a:pt x="161" y="415"/>
                    </a:lnTo>
                    <a:lnTo>
                      <a:pt x="160" y="412"/>
                    </a:lnTo>
                    <a:lnTo>
                      <a:pt x="159" y="410"/>
                    </a:lnTo>
                    <a:lnTo>
                      <a:pt x="159" y="410"/>
                    </a:lnTo>
                    <a:lnTo>
                      <a:pt x="155" y="406"/>
                    </a:lnTo>
                    <a:lnTo>
                      <a:pt x="155" y="405"/>
                    </a:lnTo>
                    <a:lnTo>
                      <a:pt x="155" y="403"/>
                    </a:lnTo>
                    <a:lnTo>
                      <a:pt x="157" y="402"/>
                    </a:lnTo>
                    <a:lnTo>
                      <a:pt x="164" y="400"/>
                    </a:lnTo>
                    <a:lnTo>
                      <a:pt x="164" y="400"/>
                    </a:lnTo>
                    <a:lnTo>
                      <a:pt x="168" y="400"/>
                    </a:lnTo>
                    <a:lnTo>
                      <a:pt x="170" y="398"/>
                    </a:lnTo>
                    <a:lnTo>
                      <a:pt x="171" y="397"/>
                    </a:lnTo>
                    <a:lnTo>
                      <a:pt x="173" y="395"/>
                    </a:lnTo>
                    <a:lnTo>
                      <a:pt x="173" y="389"/>
                    </a:lnTo>
                    <a:lnTo>
                      <a:pt x="171" y="384"/>
                    </a:lnTo>
                    <a:lnTo>
                      <a:pt x="171" y="384"/>
                    </a:lnTo>
                    <a:lnTo>
                      <a:pt x="170" y="381"/>
                    </a:lnTo>
                    <a:lnTo>
                      <a:pt x="168" y="378"/>
                    </a:lnTo>
                    <a:lnTo>
                      <a:pt x="163" y="373"/>
                    </a:lnTo>
                    <a:lnTo>
                      <a:pt x="156" y="371"/>
                    </a:lnTo>
                    <a:lnTo>
                      <a:pt x="150" y="369"/>
                    </a:lnTo>
                    <a:lnTo>
                      <a:pt x="150" y="369"/>
                    </a:lnTo>
                    <a:lnTo>
                      <a:pt x="145" y="368"/>
                    </a:lnTo>
                    <a:lnTo>
                      <a:pt x="141" y="366"/>
                    </a:lnTo>
                    <a:lnTo>
                      <a:pt x="140" y="363"/>
                    </a:lnTo>
                    <a:lnTo>
                      <a:pt x="139" y="360"/>
                    </a:lnTo>
                    <a:lnTo>
                      <a:pt x="139" y="360"/>
                    </a:lnTo>
                    <a:lnTo>
                      <a:pt x="137" y="358"/>
                    </a:lnTo>
                    <a:lnTo>
                      <a:pt x="134" y="356"/>
                    </a:lnTo>
                    <a:lnTo>
                      <a:pt x="127" y="356"/>
                    </a:lnTo>
                    <a:lnTo>
                      <a:pt x="119" y="355"/>
                    </a:lnTo>
                    <a:lnTo>
                      <a:pt x="119" y="355"/>
                    </a:lnTo>
                    <a:lnTo>
                      <a:pt x="110" y="355"/>
                    </a:lnTo>
                    <a:lnTo>
                      <a:pt x="104" y="353"/>
                    </a:lnTo>
                    <a:lnTo>
                      <a:pt x="98" y="351"/>
                    </a:lnTo>
                    <a:lnTo>
                      <a:pt x="94" y="348"/>
                    </a:lnTo>
                    <a:lnTo>
                      <a:pt x="94" y="348"/>
                    </a:lnTo>
                    <a:lnTo>
                      <a:pt x="92" y="346"/>
                    </a:lnTo>
                    <a:lnTo>
                      <a:pt x="90" y="345"/>
                    </a:lnTo>
                    <a:lnTo>
                      <a:pt x="85" y="344"/>
                    </a:lnTo>
                    <a:lnTo>
                      <a:pt x="81" y="343"/>
                    </a:lnTo>
                    <a:lnTo>
                      <a:pt x="79" y="342"/>
                    </a:lnTo>
                    <a:lnTo>
                      <a:pt x="78" y="341"/>
                    </a:lnTo>
                    <a:lnTo>
                      <a:pt x="78" y="341"/>
                    </a:lnTo>
                    <a:lnTo>
                      <a:pt x="77" y="337"/>
                    </a:lnTo>
                    <a:lnTo>
                      <a:pt x="76" y="334"/>
                    </a:lnTo>
                    <a:lnTo>
                      <a:pt x="74" y="331"/>
                    </a:lnTo>
                    <a:lnTo>
                      <a:pt x="70" y="330"/>
                    </a:lnTo>
                    <a:lnTo>
                      <a:pt x="70" y="330"/>
                    </a:lnTo>
                    <a:lnTo>
                      <a:pt x="68" y="330"/>
                    </a:lnTo>
                    <a:lnTo>
                      <a:pt x="66" y="328"/>
                    </a:lnTo>
                    <a:lnTo>
                      <a:pt x="62" y="324"/>
                    </a:lnTo>
                    <a:lnTo>
                      <a:pt x="60" y="320"/>
                    </a:lnTo>
                    <a:lnTo>
                      <a:pt x="61" y="319"/>
                    </a:lnTo>
                    <a:lnTo>
                      <a:pt x="63" y="319"/>
                    </a:lnTo>
                    <a:lnTo>
                      <a:pt x="63" y="319"/>
                    </a:lnTo>
                    <a:lnTo>
                      <a:pt x="75" y="323"/>
                    </a:lnTo>
                    <a:lnTo>
                      <a:pt x="81" y="323"/>
                    </a:lnTo>
                    <a:lnTo>
                      <a:pt x="83" y="323"/>
                    </a:lnTo>
                    <a:lnTo>
                      <a:pt x="85" y="322"/>
                    </a:lnTo>
                    <a:lnTo>
                      <a:pt x="85" y="322"/>
                    </a:lnTo>
                    <a:lnTo>
                      <a:pt x="87" y="319"/>
                    </a:lnTo>
                    <a:lnTo>
                      <a:pt x="88" y="315"/>
                    </a:lnTo>
                    <a:lnTo>
                      <a:pt x="87" y="308"/>
                    </a:lnTo>
                    <a:lnTo>
                      <a:pt x="85" y="300"/>
                    </a:lnTo>
                    <a:lnTo>
                      <a:pt x="83" y="293"/>
                    </a:lnTo>
                    <a:lnTo>
                      <a:pt x="83" y="293"/>
                    </a:lnTo>
                    <a:lnTo>
                      <a:pt x="81" y="287"/>
                    </a:lnTo>
                    <a:lnTo>
                      <a:pt x="80" y="281"/>
                    </a:lnTo>
                    <a:lnTo>
                      <a:pt x="79" y="277"/>
                    </a:lnTo>
                    <a:lnTo>
                      <a:pt x="77" y="276"/>
                    </a:lnTo>
                    <a:lnTo>
                      <a:pt x="76" y="274"/>
                    </a:lnTo>
                    <a:lnTo>
                      <a:pt x="76" y="274"/>
                    </a:lnTo>
                    <a:lnTo>
                      <a:pt x="74" y="274"/>
                    </a:lnTo>
                    <a:lnTo>
                      <a:pt x="74" y="273"/>
                    </a:lnTo>
                    <a:lnTo>
                      <a:pt x="75" y="272"/>
                    </a:lnTo>
                    <a:lnTo>
                      <a:pt x="79" y="271"/>
                    </a:lnTo>
                    <a:lnTo>
                      <a:pt x="83" y="270"/>
                    </a:lnTo>
                    <a:lnTo>
                      <a:pt x="83" y="270"/>
                    </a:lnTo>
                    <a:lnTo>
                      <a:pt x="85" y="270"/>
                    </a:lnTo>
                    <a:lnTo>
                      <a:pt x="87" y="268"/>
                    </a:lnTo>
                    <a:lnTo>
                      <a:pt x="89" y="264"/>
                    </a:lnTo>
                    <a:lnTo>
                      <a:pt x="90" y="260"/>
                    </a:lnTo>
                    <a:lnTo>
                      <a:pt x="90" y="256"/>
                    </a:lnTo>
                    <a:lnTo>
                      <a:pt x="90" y="253"/>
                    </a:lnTo>
                    <a:lnTo>
                      <a:pt x="88" y="251"/>
                    </a:lnTo>
                    <a:lnTo>
                      <a:pt x="84" y="249"/>
                    </a:lnTo>
                    <a:lnTo>
                      <a:pt x="84" y="249"/>
                    </a:lnTo>
                    <a:lnTo>
                      <a:pt x="81" y="248"/>
                    </a:lnTo>
                    <a:lnTo>
                      <a:pt x="78" y="246"/>
                    </a:lnTo>
                    <a:lnTo>
                      <a:pt x="73" y="241"/>
                    </a:lnTo>
                    <a:lnTo>
                      <a:pt x="67" y="237"/>
                    </a:lnTo>
                    <a:lnTo>
                      <a:pt x="64" y="236"/>
                    </a:lnTo>
                    <a:lnTo>
                      <a:pt x="62" y="236"/>
                    </a:lnTo>
                    <a:lnTo>
                      <a:pt x="62" y="236"/>
                    </a:lnTo>
                    <a:lnTo>
                      <a:pt x="56" y="235"/>
                    </a:lnTo>
                    <a:lnTo>
                      <a:pt x="52" y="234"/>
                    </a:lnTo>
                    <a:lnTo>
                      <a:pt x="50" y="231"/>
                    </a:lnTo>
                    <a:lnTo>
                      <a:pt x="49" y="228"/>
                    </a:lnTo>
                    <a:lnTo>
                      <a:pt x="49" y="228"/>
                    </a:lnTo>
                    <a:lnTo>
                      <a:pt x="47" y="225"/>
                    </a:lnTo>
                    <a:lnTo>
                      <a:pt x="44" y="223"/>
                    </a:lnTo>
                    <a:lnTo>
                      <a:pt x="41" y="221"/>
                    </a:lnTo>
                    <a:lnTo>
                      <a:pt x="41" y="219"/>
                    </a:lnTo>
                    <a:lnTo>
                      <a:pt x="41" y="216"/>
                    </a:lnTo>
                    <a:lnTo>
                      <a:pt x="41" y="216"/>
                    </a:lnTo>
                    <a:lnTo>
                      <a:pt x="44" y="212"/>
                    </a:lnTo>
                    <a:lnTo>
                      <a:pt x="47" y="208"/>
                    </a:lnTo>
                    <a:lnTo>
                      <a:pt x="50" y="203"/>
                    </a:lnTo>
                    <a:lnTo>
                      <a:pt x="51" y="201"/>
                    </a:lnTo>
                    <a:lnTo>
                      <a:pt x="52" y="199"/>
                    </a:lnTo>
                    <a:lnTo>
                      <a:pt x="52" y="199"/>
                    </a:lnTo>
                    <a:lnTo>
                      <a:pt x="53" y="187"/>
                    </a:lnTo>
                    <a:lnTo>
                      <a:pt x="54" y="181"/>
                    </a:lnTo>
                    <a:lnTo>
                      <a:pt x="56" y="177"/>
                    </a:lnTo>
                    <a:lnTo>
                      <a:pt x="56" y="177"/>
                    </a:lnTo>
                    <a:lnTo>
                      <a:pt x="59" y="172"/>
                    </a:lnTo>
                    <a:lnTo>
                      <a:pt x="59" y="166"/>
                    </a:lnTo>
                    <a:lnTo>
                      <a:pt x="59" y="163"/>
                    </a:lnTo>
                    <a:lnTo>
                      <a:pt x="56" y="160"/>
                    </a:lnTo>
                    <a:lnTo>
                      <a:pt x="54" y="158"/>
                    </a:lnTo>
                    <a:lnTo>
                      <a:pt x="52" y="156"/>
                    </a:lnTo>
                    <a:lnTo>
                      <a:pt x="52" y="156"/>
                    </a:lnTo>
                    <a:lnTo>
                      <a:pt x="45" y="154"/>
                    </a:lnTo>
                    <a:lnTo>
                      <a:pt x="38" y="152"/>
                    </a:lnTo>
                    <a:lnTo>
                      <a:pt x="33" y="149"/>
                    </a:lnTo>
                    <a:lnTo>
                      <a:pt x="32" y="148"/>
                    </a:lnTo>
                    <a:lnTo>
                      <a:pt x="32" y="145"/>
                    </a:lnTo>
                    <a:lnTo>
                      <a:pt x="32" y="145"/>
                    </a:lnTo>
                    <a:lnTo>
                      <a:pt x="33" y="141"/>
                    </a:lnTo>
                    <a:lnTo>
                      <a:pt x="37" y="137"/>
                    </a:lnTo>
                    <a:lnTo>
                      <a:pt x="42" y="134"/>
                    </a:lnTo>
                    <a:lnTo>
                      <a:pt x="49" y="131"/>
                    </a:lnTo>
                    <a:lnTo>
                      <a:pt x="49" y="131"/>
                    </a:lnTo>
                    <a:lnTo>
                      <a:pt x="51" y="130"/>
                    </a:lnTo>
                    <a:lnTo>
                      <a:pt x="54" y="128"/>
                    </a:lnTo>
                    <a:lnTo>
                      <a:pt x="59" y="124"/>
                    </a:lnTo>
                    <a:lnTo>
                      <a:pt x="60" y="122"/>
                    </a:lnTo>
                    <a:lnTo>
                      <a:pt x="60" y="120"/>
                    </a:lnTo>
                    <a:lnTo>
                      <a:pt x="59" y="117"/>
                    </a:lnTo>
                    <a:lnTo>
                      <a:pt x="56" y="115"/>
                    </a:lnTo>
                    <a:lnTo>
                      <a:pt x="56" y="115"/>
                    </a:lnTo>
                    <a:lnTo>
                      <a:pt x="40" y="110"/>
                    </a:lnTo>
                    <a:lnTo>
                      <a:pt x="25" y="106"/>
                    </a:lnTo>
                    <a:lnTo>
                      <a:pt x="25" y="106"/>
                    </a:lnTo>
                    <a:lnTo>
                      <a:pt x="23" y="106"/>
                    </a:lnTo>
                    <a:lnTo>
                      <a:pt x="22" y="104"/>
                    </a:lnTo>
                    <a:lnTo>
                      <a:pt x="20" y="101"/>
                    </a:lnTo>
                    <a:lnTo>
                      <a:pt x="20" y="98"/>
                    </a:lnTo>
                    <a:lnTo>
                      <a:pt x="21" y="95"/>
                    </a:lnTo>
                    <a:lnTo>
                      <a:pt x="21" y="95"/>
                    </a:lnTo>
                    <a:lnTo>
                      <a:pt x="22" y="92"/>
                    </a:lnTo>
                    <a:lnTo>
                      <a:pt x="22" y="86"/>
                    </a:lnTo>
                    <a:lnTo>
                      <a:pt x="21" y="82"/>
                    </a:lnTo>
                    <a:lnTo>
                      <a:pt x="20" y="81"/>
                    </a:lnTo>
                    <a:lnTo>
                      <a:pt x="18" y="80"/>
                    </a:lnTo>
                    <a:lnTo>
                      <a:pt x="18" y="80"/>
                    </a:lnTo>
                    <a:lnTo>
                      <a:pt x="14" y="80"/>
                    </a:lnTo>
                    <a:lnTo>
                      <a:pt x="13" y="79"/>
                    </a:lnTo>
                    <a:lnTo>
                      <a:pt x="12" y="78"/>
                    </a:lnTo>
                    <a:lnTo>
                      <a:pt x="12" y="74"/>
                    </a:lnTo>
                    <a:lnTo>
                      <a:pt x="12" y="74"/>
                    </a:lnTo>
                    <a:lnTo>
                      <a:pt x="11" y="70"/>
                    </a:lnTo>
                    <a:lnTo>
                      <a:pt x="10" y="67"/>
                    </a:lnTo>
                    <a:lnTo>
                      <a:pt x="6" y="59"/>
                    </a:lnTo>
                    <a:lnTo>
                      <a:pt x="6" y="59"/>
                    </a:lnTo>
                    <a:lnTo>
                      <a:pt x="0" y="50"/>
                    </a:lnTo>
                    <a:lnTo>
                      <a:pt x="0" y="5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3" name="Freeform 208">
                <a:extLst>
                  <a:ext uri="{FF2B5EF4-FFF2-40B4-BE49-F238E27FC236}">
                    <a16:creationId xmlns:a16="http://schemas.microsoft.com/office/drawing/2014/main" id="{8C392503-A677-4726-9FFE-EEA3FAAD9B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51870" y="5391568"/>
                <a:ext cx="250824" cy="284185"/>
              </a:xfrm>
              <a:custGeom>
                <a:avLst/>
                <a:gdLst>
                  <a:gd name="T0" fmla="*/ 80 w 158"/>
                  <a:gd name="T1" fmla="*/ 169 h 179"/>
                  <a:gd name="T2" fmla="*/ 74 w 158"/>
                  <a:gd name="T3" fmla="*/ 163 h 179"/>
                  <a:gd name="T4" fmla="*/ 69 w 158"/>
                  <a:gd name="T5" fmla="*/ 152 h 179"/>
                  <a:gd name="T6" fmla="*/ 61 w 158"/>
                  <a:gd name="T7" fmla="*/ 148 h 179"/>
                  <a:gd name="T8" fmla="*/ 36 w 158"/>
                  <a:gd name="T9" fmla="*/ 136 h 179"/>
                  <a:gd name="T10" fmla="*/ 34 w 158"/>
                  <a:gd name="T11" fmla="*/ 127 h 179"/>
                  <a:gd name="T12" fmla="*/ 26 w 158"/>
                  <a:gd name="T13" fmla="*/ 124 h 179"/>
                  <a:gd name="T14" fmla="*/ 27 w 158"/>
                  <a:gd name="T15" fmla="*/ 119 h 179"/>
                  <a:gd name="T16" fmla="*/ 29 w 158"/>
                  <a:gd name="T17" fmla="*/ 111 h 179"/>
                  <a:gd name="T18" fmla="*/ 17 w 158"/>
                  <a:gd name="T19" fmla="*/ 111 h 179"/>
                  <a:gd name="T20" fmla="*/ 17 w 158"/>
                  <a:gd name="T21" fmla="*/ 115 h 179"/>
                  <a:gd name="T22" fmla="*/ 15 w 158"/>
                  <a:gd name="T23" fmla="*/ 123 h 179"/>
                  <a:gd name="T24" fmla="*/ 8 w 158"/>
                  <a:gd name="T25" fmla="*/ 120 h 179"/>
                  <a:gd name="T26" fmla="*/ 13 w 158"/>
                  <a:gd name="T27" fmla="*/ 98 h 179"/>
                  <a:gd name="T28" fmla="*/ 9 w 158"/>
                  <a:gd name="T29" fmla="*/ 78 h 179"/>
                  <a:gd name="T30" fmla="*/ 1 w 158"/>
                  <a:gd name="T31" fmla="*/ 63 h 179"/>
                  <a:gd name="T32" fmla="*/ 10 w 158"/>
                  <a:gd name="T33" fmla="*/ 57 h 179"/>
                  <a:gd name="T34" fmla="*/ 15 w 158"/>
                  <a:gd name="T35" fmla="*/ 47 h 179"/>
                  <a:gd name="T36" fmla="*/ 28 w 158"/>
                  <a:gd name="T37" fmla="*/ 27 h 179"/>
                  <a:gd name="T38" fmla="*/ 41 w 158"/>
                  <a:gd name="T39" fmla="*/ 24 h 179"/>
                  <a:gd name="T40" fmla="*/ 48 w 158"/>
                  <a:gd name="T41" fmla="*/ 18 h 179"/>
                  <a:gd name="T42" fmla="*/ 42 w 158"/>
                  <a:gd name="T43" fmla="*/ 7 h 179"/>
                  <a:gd name="T44" fmla="*/ 40 w 158"/>
                  <a:gd name="T45" fmla="*/ 2 h 179"/>
                  <a:gd name="T46" fmla="*/ 55 w 158"/>
                  <a:gd name="T47" fmla="*/ 3 h 179"/>
                  <a:gd name="T48" fmla="*/ 60 w 158"/>
                  <a:gd name="T49" fmla="*/ 7 h 179"/>
                  <a:gd name="T50" fmla="*/ 66 w 158"/>
                  <a:gd name="T51" fmla="*/ 12 h 179"/>
                  <a:gd name="T52" fmla="*/ 78 w 158"/>
                  <a:gd name="T53" fmla="*/ 20 h 179"/>
                  <a:gd name="T54" fmla="*/ 98 w 158"/>
                  <a:gd name="T55" fmla="*/ 31 h 179"/>
                  <a:gd name="T56" fmla="*/ 122 w 158"/>
                  <a:gd name="T57" fmla="*/ 33 h 179"/>
                  <a:gd name="T58" fmla="*/ 131 w 158"/>
                  <a:gd name="T59" fmla="*/ 39 h 179"/>
                  <a:gd name="T60" fmla="*/ 137 w 158"/>
                  <a:gd name="T61" fmla="*/ 46 h 179"/>
                  <a:gd name="T62" fmla="*/ 153 w 158"/>
                  <a:gd name="T63" fmla="*/ 51 h 179"/>
                  <a:gd name="T64" fmla="*/ 157 w 158"/>
                  <a:gd name="T65" fmla="*/ 60 h 179"/>
                  <a:gd name="T66" fmla="*/ 145 w 158"/>
                  <a:gd name="T67" fmla="*/ 65 h 179"/>
                  <a:gd name="T68" fmla="*/ 139 w 158"/>
                  <a:gd name="T69" fmla="*/ 76 h 179"/>
                  <a:gd name="T70" fmla="*/ 143 w 158"/>
                  <a:gd name="T71" fmla="*/ 91 h 179"/>
                  <a:gd name="T72" fmla="*/ 135 w 158"/>
                  <a:gd name="T73" fmla="*/ 96 h 179"/>
                  <a:gd name="T74" fmla="*/ 122 w 158"/>
                  <a:gd name="T75" fmla="*/ 97 h 179"/>
                  <a:gd name="T76" fmla="*/ 117 w 158"/>
                  <a:gd name="T77" fmla="*/ 91 h 179"/>
                  <a:gd name="T78" fmla="*/ 105 w 158"/>
                  <a:gd name="T79" fmla="*/ 93 h 179"/>
                  <a:gd name="T80" fmla="*/ 99 w 158"/>
                  <a:gd name="T81" fmla="*/ 103 h 179"/>
                  <a:gd name="T82" fmla="*/ 95 w 158"/>
                  <a:gd name="T83" fmla="*/ 129 h 179"/>
                  <a:gd name="T84" fmla="*/ 94 w 158"/>
                  <a:gd name="T85" fmla="*/ 133 h 179"/>
                  <a:gd name="T86" fmla="*/ 90 w 158"/>
                  <a:gd name="T87" fmla="*/ 137 h 179"/>
                  <a:gd name="T88" fmla="*/ 84 w 158"/>
                  <a:gd name="T89" fmla="*/ 149 h 179"/>
                  <a:gd name="T90" fmla="*/ 83 w 158"/>
                  <a:gd name="T91" fmla="*/ 164 h 179"/>
                  <a:gd name="T92" fmla="*/ 85 w 158"/>
                  <a:gd name="T93" fmla="*/ 165 h 179"/>
                  <a:gd name="T94" fmla="*/ 88 w 158"/>
                  <a:gd name="T95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8" h="179">
                    <a:moveTo>
                      <a:pt x="85" y="178"/>
                    </a:moveTo>
                    <a:lnTo>
                      <a:pt x="85" y="178"/>
                    </a:lnTo>
                    <a:lnTo>
                      <a:pt x="83" y="175"/>
                    </a:lnTo>
                    <a:lnTo>
                      <a:pt x="80" y="169"/>
                    </a:lnTo>
                    <a:lnTo>
                      <a:pt x="80" y="169"/>
                    </a:lnTo>
                    <a:lnTo>
                      <a:pt x="79" y="167"/>
                    </a:lnTo>
                    <a:lnTo>
                      <a:pt x="78" y="166"/>
                    </a:lnTo>
                    <a:lnTo>
                      <a:pt x="74" y="163"/>
                    </a:lnTo>
                    <a:lnTo>
                      <a:pt x="74" y="163"/>
                    </a:lnTo>
                    <a:lnTo>
                      <a:pt x="72" y="158"/>
                    </a:lnTo>
                    <a:lnTo>
                      <a:pt x="70" y="154"/>
                    </a:lnTo>
                    <a:lnTo>
                      <a:pt x="69" y="152"/>
                    </a:lnTo>
                    <a:lnTo>
                      <a:pt x="66" y="151"/>
                    </a:lnTo>
                    <a:lnTo>
                      <a:pt x="64" y="149"/>
                    </a:lnTo>
                    <a:lnTo>
                      <a:pt x="61" y="148"/>
                    </a:lnTo>
                    <a:lnTo>
                      <a:pt x="61" y="148"/>
                    </a:lnTo>
                    <a:lnTo>
                      <a:pt x="52" y="146"/>
                    </a:lnTo>
                    <a:lnTo>
                      <a:pt x="45" y="142"/>
                    </a:lnTo>
                    <a:lnTo>
                      <a:pt x="38" y="138"/>
                    </a:lnTo>
                    <a:lnTo>
                      <a:pt x="36" y="136"/>
                    </a:lnTo>
                    <a:lnTo>
                      <a:pt x="36" y="134"/>
                    </a:lnTo>
                    <a:lnTo>
                      <a:pt x="36" y="134"/>
                    </a:lnTo>
                    <a:lnTo>
                      <a:pt x="35" y="131"/>
                    </a:lnTo>
                    <a:lnTo>
                      <a:pt x="34" y="127"/>
                    </a:lnTo>
                    <a:lnTo>
                      <a:pt x="32" y="126"/>
                    </a:lnTo>
                    <a:lnTo>
                      <a:pt x="29" y="125"/>
                    </a:lnTo>
                    <a:lnTo>
                      <a:pt x="29" y="125"/>
                    </a:lnTo>
                    <a:lnTo>
                      <a:pt x="26" y="124"/>
                    </a:lnTo>
                    <a:lnTo>
                      <a:pt x="24" y="122"/>
                    </a:lnTo>
                    <a:lnTo>
                      <a:pt x="24" y="120"/>
                    </a:lnTo>
                    <a:lnTo>
                      <a:pt x="27" y="119"/>
                    </a:lnTo>
                    <a:lnTo>
                      <a:pt x="27" y="119"/>
                    </a:lnTo>
                    <a:lnTo>
                      <a:pt x="29" y="118"/>
                    </a:lnTo>
                    <a:lnTo>
                      <a:pt x="31" y="114"/>
                    </a:lnTo>
                    <a:lnTo>
                      <a:pt x="30" y="112"/>
                    </a:lnTo>
                    <a:lnTo>
                      <a:pt x="29" y="111"/>
                    </a:lnTo>
                    <a:lnTo>
                      <a:pt x="28" y="111"/>
                    </a:lnTo>
                    <a:lnTo>
                      <a:pt x="28" y="111"/>
                    </a:lnTo>
                    <a:lnTo>
                      <a:pt x="18" y="111"/>
                    </a:lnTo>
                    <a:lnTo>
                      <a:pt x="17" y="111"/>
                    </a:lnTo>
                    <a:lnTo>
                      <a:pt x="16" y="112"/>
                    </a:lnTo>
                    <a:lnTo>
                      <a:pt x="16" y="113"/>
                    </a:lnTo>
                    <a:lnTo>
                      <a:pt x="17" y="115"/>
                    </a:lnTo>
                    <a:lnTo>
                      <a:pt x="17" y="115"/>
                    </a:lnTo>
                    <a:lnTo>
                      <a:pt x="19" y="119"/>
                    </a:lnTo>
                    <a:lnTo>
                      <a:pt x="19" y="121"/>
                    </a:lnTo>
                    <a:lnTo>
                      <a:pt x="18" y="122"/>
                    </a:lnTo>
                    <a:lnTo>
                      <a:pt x="15" y="123"/>
                    </a:lnTo>
                    <a:lnTo>
                      <a:pt x="15" y="123"/>
                    </a:lnTo>
                    <a:lnTo>
                      <a:pt x="12" y="122"/>
                    </a:lnTo>
                    <a:lnTo>
                      <a:pt x="9" y="121"/>
                    </a:lnTo>
                    <a:lnTo>
                      <a:pt x="8" y="120"/>
                    </a:lnTo>
                    <a:lnTo>
                      <a:pt x="9" y="117"/>
                    </a:lnTo>
                    <a:lnTo>
                      <a:pt x="9" y="117"/>
                    </a:lnTo>
                    <a:lnTo>
                      <a:pt x="12" y="110"/>
                    </a:lnTo>
                    <a:lnTo>
                      <a:pt x="13" y="98"/>
                    </a:lnTo>
                    <a:lnTo>
                      <a:pt x="13" y="86"/>
                    </a:lnTo>
                    <a:lnTo>
                      <a:pt x="12" y="81"/>
                    </a:lnTo>
                    <a:lnTo>
                      <a:pt x="9" y="78"/>
                    </a:lnTo>
                    <a:lnTo>
                      <a:pt x="9" y="78"/>
                    </a:lnTo>
                    <a:lnTo>
                      <a:pt x="1" y="67"/>
                    </a:lnTo>
                    <a:lnTo>
                      <a:pt x="0" y="65"/>
                    </a:lnTo>
                    <a:lnTo>
                      <a:pt x="0" y="64"/>
                    </a:lnTo>
                    <a:lnTo>
                      <a:pt x="1" y="63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7" y="60"/>
                    </a:lnTo>
                    <a:lnTo>
                      <a:pt x="10" y="57"/>
                    </a:lnTo>
                    <a:lnTo>
                      <a:pt x="14" y="54"/>
                    </a:lnTo>
                    <a:lnTo>
                      <a:pt x="15" y="50"/>
                    </a:lnTo>
                    <a:lnTo>
                      <a:pt x="15" y="50"/>
                    </a:lnTo>
                    <a:lnTo>
                      <a:pt x="15" y="47"/>
                    </a:lnTo>
                    <a:lnTo>
                      <a:pt x="16" y="43"/>
                    </a:lnTo>
                    <a:lnTo>
                      <a:pt x="20" y="36"/>
                    </a:lnTo>
                    <a:lnTo>
                      <a:pt x="26" y="29"/>
                    </a:lnTo>
                    <a:lnTo>
                      <a:pt x="28" y="27"/>
                    </a:lnTo>
                    <a:lnTo>
                      <a:pt x="30" y="26"/>
                    </a:lnTo>
                    <a:lnTo>
                      <a:pt x="30" y="26"/>
                    </a:lnTo>
                    <a:lnTo>
                      <a:pt x="34" y="25"/>
                    </a:lnTo>
                    <a:lnTo>
                      <a:pt x="41" y="24"/>
                    </a:lnTo>
                    <a:lnTo>
                      <a:pt x="44" y="23"/>
                    </a:lnTo>
                    <a:lnTo>
                      <a:pt x="46" y="22"/>
                    </a:lnTo>
                    <a:lnTo>
                      <a:pt x="47" y="20"/>
                    </a:lnTo>
                    <a:lnTo>
                      <a:pt x="48" y="18"/>
                    </a:lnTo>
                    <a:lnTo>
                      <a:pt x="48" y="18"/>
                    </a:lnTo>
                    <a:lnTo>
                      <a:pt x="47" y="14"/>
                    </a:lnTo>
                    <a:lnTo>
                      <a:pt x="46" y="12"/>
                    </a:lnTo>
                    <a:lnTo>
                      <a:pt x="42" y="7"/>
                    </a:lnTo>
                    <a:lnTo>
                      <a:pt x="40" y="4"/>
                    </a:lnTo>
                    <a:lnTo>
                      <a:pt x="40" y="3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48" y="0"/>
                    </a:lnTo>
                    <a:lnTo>
                      <a:pt x="53" y="0"/>
                    </a:lnTo>
                    <a:lnTo>
                      <a:pt x="55" y="2"/>
                    </a:lnTo>
                    <a:lnTo>
                      <a:pt x="55" y="3"/>
                    </a:lnTo>
                    <a:lnTo>
                      <a:pt x="55" y="3"/>
                    </a:lnTo>
                    <a:lnTo>
                      <a:pt x="56" y="4"/>
                    </a:lnTo>
                    <a:lnTo>
                      <a:pt x="57" y="5"/>
                    </a:lnTo>
                    <a:lnTo>
                      <a:pt x="60" y="7"/>
                    </a:lnTo>
                    <a:lnTo>
                      <a:pt x="64" y="9"/>
                    </a:lnTo>
                    <a:lnTo>
                      <a:pt x="65" y="10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7" y="13"/>
                    </a:lnTo>
                    <a:lnTo>
                      <a:pt x="69" y="15"/>
                    </a:lnTo>
                    <a:lnTo>
                      <a:pt x="73" y="18"/>
                    </a:lnTo>
                    <a:lnTo>
                      <a:pt x="78" y="20"/>
                    </a:lnTo>
                    <a:lnTo>
                      <a:pt x="85" y="23"/>
                    </a:lnTo>
                    <a:lnTo>
                      <a:pt x="85" y="23"/>
                    </a:lnTo>
                    <a:lnTo>
                      <a:pt x="91" y="27"/>
                    </a:lnTo>
                    <a:lnTo>
                      <a:pt x="98" y="31"/>
                    </a:lnTo>
                    <a:lnTo>
                      <a:pt x="104" y="33"/>
                    </a:lnTo>
                    <a:lnTo>
                      <a:pt x="114" y="33"/>
                    </a:lnTo>
                    <a:lnTo>
                      <a:pt x="114" y="33"/>
                    </a:lnTo>
                    <a:lnTo>
                      <a:pt x="122" y="33"/>
                    </a:lnTo>
                    <a:lnTo>
                      <a:pt x="128" y="34"/>
                    </a:lnTo>
                    <a:lnTo>
                      <a:pt x="129" y="34"/>
                    </a:lnTo>
                    <a:lnTo>
                      <a:pt x="130" y="35"/>
                    </a:lnTo>
                    <a:lnTo>
                      <a:pt x="131" y="39"/>
                    </a:lnTo>
                    <a:lnTo>
                      <a:pt x="131" y="39"/>
                    </a:lnTo>
                    <a:lnTo>
                      <a:pt x="131" y="42"/>
                    </a:lnTo>
                    <a:lnTo>
                      <a:pt x="133" y="45"/>
                    </a:lnTo>
                    <a:lnTo>
                      <a:pt x="137" y="46"/>
                    </a:lnTo>
                    <a:lnTo>
                      <a:pt x="143" y="46"/>
                    </a:lnTo>
                    <a:lnTo>
                      <a:pt x="143" y="46"/>
                    </a:lnTo>
                    <a:lnTo>
                      <a:pt x="149" y="47"/>
                    </a:lnTo>
                    <a:lnTo>
                      <a:pt x="153" y="51"/>
                    </a:lnTo>
                    <a:lnTo>
                      <a:pt x="157" y="55"/>
                    </a:lnTo>
                    <a:lnTo>
                      <a:pt x="158" y="57"/>
                    </a:lnTo>
                    <a:lnTo>
                      <a:pt x="157" y="60"/>
                    </a:lnTo>
                    <a:lnTo>
                      <a:pt x="157" y="60"/>
                    </a:lnTo>
                    <a:lnTo>
                      <a:pt x="156" y="63"/>
                    </a:lnTo>
                    <a:lnTo>
                      <a:pt x="152" y="64"/>
                    </a:lnTo>
                    <a:lnTo>
                      <a:pt x="145" y="65"/>
                    </a:lnTo>
                    <a:lnTo>
                      <a:pt x="145" y="65"/>
                    </a:lnTo>
                    <a:lnTo>
                      <a:pt x="141" y="67"/>
                    </a:lnTo>
                    <a:lnTo>
                      <a:pt x="138" y="69"/>
                    </a:lnTo>
                    <a:lnTo>
                      <a:pt x="138" y="71"/>
                    </a:lnTo>
                    <a:lnTo>
                      <a:pt x="139" y="76"/>
                    </a:lnTo>
                    <a:lnTo>
                      <a:pt x="139" y="76"/>
                    </a:lnTo>
                    <a:lnTo>
                      <a:pt x="143" y="81"/>
                    </a:lnTo>
                    <a:lnTo>
                      <a:pt x="144" y="86"/>
                    </a:lnTo>
                    <a:lnTo>
                      <a:pt x="143" y="91"/>
                    </a:lnTo>
                    <a:lnTo>
                      <a:pt x="142" y="92"/>
                    </a:lnTo>
                    <a:lnTo>
                      <a:pt x="139" y="94"/>
                    </a:lnTo>
                    <a:lnTo>
                      <a:pt x="139" y="94"/>
                    </a:lnTo>
                    <a:lnTo>
                      <a:pt x="135" y="96"/>
                    </a:lnTo>
                    <a:lnTo>
                      <a:pt x="130" y="98"/>
                    </a:lnTo>
                    <a:lnTo>
                      <a:pt x="126" y="98"/>
                    </a:lnTo>
                    <a:lnTo>
                      <a:pt x="123" y="98"/>
                    </a:lnTo>
                    <a:lnTo>
                      <a:pt x="122" y="97"/>
                    </a:lnTo>
                    <a:lnTo>
                      <a:pt x="122" y="97"/>
                    </a:lnTo>
                    <a:lnTo>
                      <a:pt x="121" y="94"/>
                    </a:lnTo>
                    <a:lnTo>
                      <a:pt x="120" y="92"/>
                    </a:lnTo>
                    <a:lnTo>
                      <a:pt x="117" y="91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09" y="91"/>
                    </a:lnTo>
                    <a:lnTo>
                      <a:pt x="105" y="93"/>
                    </a:lnTo>
                    <a:lnTo>
                      <a:pt x="101" y="97"/>
                    </a:lnTo>
                    <a:lnTo>
                      <a:pt x="100" y="99"/>
                    </a:lnTo>
                    <a:lnTo>
                      <a:pt x="99" y="103"/>
                    </a:lnTo>
                    <a:lnTo>
                      <a:pt x="99" y="103"/>
                    </a:lnTo>
                    <a:lnTo>
                      <a:pt x="98" y="119"/>
                    </a:lnTo>
                    <a:lnTo>
                      <a:pt x="98" y="125"/>
                    </a:lnTo>
                    <a:lnTo>
                      <a:pt x="96" y="127"/>
                    </a:lnTo>
                    <a:lnTo>
                      <a:pt x="95" y="129"/>
                    </a:lnTo>
                    <a:lnTo>
                      <a:pt x="95" y="129"/>
                    </a:lnTo>
                    <a:lnTo>
                      <a:pt x="94" y="129"/>
                    </a:lnTo>
                    <a:lnTo>
                      <a:pt x="94" y="131"/>
                    </a:lnTo>
                    <a:lnTo>
                      <a:pt x="94" y="133"/>
                    </a:lnTo>
                    <a:lnTo>
                      <a:pt x="93" y="136"/>
                    </a:lnTo>
                    <a:lnTo>
                      <a:pt x="92" y="137"/>
                    </a:lnTo>
                    <a:lnTo>
                      <a:pt x="90" y="137"/>
                    </a:lnTo>
                    <a:lnTo>
                      <a:pt x="90" y="137"/>
                    </a:lnTo>
                    <a:lnTo>
                      <a:pt x="86" y="138"/>
                    </a:lnTo>
                    <a:lnTo>
                      <a:pt x="84" y="140"/>
                    </a:lnTo>
                    <a:lnTo>
                      <a:pt x="83" y="143"/>
                    </a:lnTo>
                    <a:lnTo>
                      <a:pt x="84" y="149"/>
                    </a:lnTo>
                    <a:lnTo>
                      <a:pt x="84" y="149"/>
                    </a:lnTo>
                    <a:lnTo>
                      <a:pt x="83" y="155"/>
                    </a:lnTo>
                    <a:lnTo>
                      <a:pt x="83" y="161"/>
                    </a:lnTo>
                    <a:lnTo>
                      <a:pt x="83" y="164"/>
                    </a:lnTo>
                    <a:lnTo>
                      <a:pt x="83" y="164"/>
                    </a:lnTo>
                    <a:lnTo>
                      <a:pt x="84" y="164"/>
                    </a:lnTo>
                    <a:lnTo>
                      <a:pt x="84" y="164"/>
                    </a:lnTo>
                    <a:lnTo>
                      <a:pt x="85" y="165"/>
                    </a:lnTo>
                    <a:lnTo>
                      <a:pt x="86" y="166"/>
                    </a:lnTo>
                    <a:lnTo>
                      <a:pt x="88" y="171"/>
                    </a:lnTo>
                    <a:lnTo>
                      <a:pt x="88" y="177"/>
                    </a:lnTo>
                    <a:lnTo>
                      <a:pt x="88" y="179"/>
                    </a:lnTo>
                    <a:lnTo>
                      <a:pt x="88" y="179"/>
                    </a:lnTo>
                    <a:lnTo>
                      <a:pt x="85" y="178"/>
                    </a:lnTo>
                    <a:lnTo>
                      <a:pt x="85" y="17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4" name="Freeform 209">
                <a:extLst>
                  <a:ext uri="{FF2B5EF4-FFF2-40B4-BE49-F238E27FC236}">
                    <a16:creationId xmlns:a16="http://schemas.microsoft.com/office/drawing/2014/main" id="{EB230D78-635D-4419-94A4-E04CF67BD0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89982" y="5548742"/>
                <a:ext cx="276224" cy="535029"/>
              </a:xfrm>
              <a:custGeom>
                <a:avLst/>
                <a:gdLst>
                  <a:gd name="T0" fmla="*/ 20 w 174"/>
                  <a:gd name="T1" fmla="*/ 89 h 337"/>
                  <a:gd name="T2" fmla="*/ 16 w 174"/>
                  <a:gd name="T3" fmla="*/ 85 h 337"/>
                  <a:gd name="T4" fmla="*/ 7 w 174"/>
                  <a:gd name="T5" fmla="*/ 81 h 337"/>
                  <a:gd name="T6" fmla="*/ 9 w 174"/>
                  <a:gd name="T7" fmla="*/ 71 h 337"/>
                  <a:gd name="T8" fmla="*/ 8 w 174"/>
                  <a:gd name="T9" fmla="*/ 63 h 337"/>
                  <a:gd name="T10" fmla="*/ 1 w 174"/>
                  <a:gd name="T11" fmla="*/ 50 h 337"/>
                  <a:gd name="T12" fmla="*/ 13 w 174"/>
                  <a:gd name="T13" fmla="*/ 43 h 337"/>
                  <a:gd name="T14" fmla="*/ 17 w 174"/>
                  <a:gd name="T15" fmla="*/ 21 h 337"/>
                  <a:gd name="T16" fmla="*/ 23 w 174"/>
                  <a:gd name="T17" fmla="*/ 0 h 337"/>
                  <a:gd name="T18" fmla="*/ 31 w 174"/>
                  <a:gd name="T19" fmla="*/ 5 h 337"/>
                  <a:gd name="T20" fmla="*/ 34 w 174"/>
                  <a:gd name="T21" fmla="*/ 12 h 337"/>
                  <a:gd name="T22" fmla="*/ 47 w 174"/>
                  <a:gd name="T23" fmla="*/ 8 h 337"/>
                  <a:gd name="T24" fmla="*/ 58 w 174"/>
                  <a:gd name="T25" fmla="*/ 3 h 337"/>
                  <a:gd name="T26" fmla="*/ 63 w 174"/>
                  <a:gd name="T27" fmla="*/ 10 h 337"/>
                  <a:gd name="T28" fmla="*/ 70 w 174"/>
                  <a:gd name="T29" fmla="*/ 25 h 337"/>
                  <a:gd name="T30" fmla="*/ 94 w 174"/>
                  <a:gd name="T31" fmla="*/ 30 h 337"/>
                  <a:gd name="T32" fmla="*/ 112 w 174"/>
                  <a:gd name="T33" fmla="*/ 47 h 337"/>
                  <a:gd name="T34" fmla="*/ 115 w 174"/>
                  <a:gd name="T35" fmla="*/ 66 h 337"/>
                  <a:gd name="T36" fmla="*/ 112 w 174"/>
                  <a:gd name="T37" fmla="*/ 73 h 337"/>
                  <a:gd name="T38" fmla="*/ 115 w 174"/>
                  <a:gd name="T39" fmla="*/ 100 h 337"/>
                  <a:gd name="T40" fmla="*/ 121 w 174"/>
                  <a:gd name="T41" fmla="*/ 115 h 337"/>
                  <a:gd name="T42" fmla="*/ 120 w 174"/>
                  <a:gd name="T43" fmla="*/ 135 h 337"/>
                  <a:gd name="T44" fmla="*/ 132 w 174"/>
                  <a:gd name="T45" fmla="*/ 168 h 337"/>
                  <a:gd name="T46" fmla="*/ 142 w 174"/>
                  <a:gd name="T47" fmla="*/ 182 h 337"/>
                  <a:gd name="T48" fmla="*/ 162 w 174"/>
                  <a:gd name="T49" fmla="*/ 189 h 337"/>
                  <a:gd name="T50" fmla="*/ 171 w 174"/>
                  <a:gd name="T51" fmla="*/ 204 h 337"/>
                  <a:gd name="T52" fmla="*/ 173 w 174"/>
                  <a:gd name="T53" fmla="*/ 221 h 337"/>
                  <a:gd name="T54" fmla="*/ 166 w 174"/>
                  <a:gd name="T55" fmla="*/ 239 h 337"/>
                  <a:gd name="T56" fmla="*/ 151 w 174"/>
                  <a:gd name="T57" fmla="*/ 265 h 337"/>
                  <a:gd name="T58" fmla="*/ 148 w 174"/>
                  <a:gd name="T59" fmla="*/ 276 h 337"/>
                  <a:gd name="T60" fmla="*/ 134 w 174"/>
                  <a:gd name="T61" fmla="*/ 285 h 337"/>
                  <a:gd name="T62" fmla="*/ 127 w 174"/>
                  <a:gd name="T63" fmla="*/ 293 h 337"/>
                  <a:gd name="T64" fmla="*/ 123 w 174"/>
                  <a:gd name="T65" fmla="*/ 307 h 337"/>
                  <a:gd name="T66" fmla="*/ 133 w 174"/>
                  <a:gd name="T67" fmla="*/ 319 h 337"/>
                  <a:gd name="T68" fmla="*/ 129 w 174"/>
                  <a:gd name="T69" fmla="*/ 322 h 337"/>
                  <a:gd name="T70" fmla="*/ 126 w 174"/>
                  <a:gd name="T71" fmla="*/ 329 h 337"/>
                  <a:gd name="T72" fmla="*/ 115 w 174"/>
                  <a:gd name="T73" fmla="*/ 336 h 337"/>
                  <a:gd name="T74" fmla="*/ 108 w 174"/>
                  <a:gd name="T75" fmla="*/ 326 h 337"/>
                  <a:gd name="T76" fmla="*/ 101 w 174"/>
                  <a:gd name="T77" fmla="*/ 314 h 337"/>
                  <a:gd name="T78" fmla="*/ 86 w 174"/>
                  <a:gd name="T79" fmla="*/ 300 h 337"/>
                  <a:gd name="T80" fmla="*/ 75 w 174"/>
                  <a:gd name="T81" fmla="*/ 293 h 337"/>
                  <a:gd name="T82" fmla="*/ 55 w 174"/>
                  <a:gd name="T83" fmla="*/ 283 h 337"/>
                  <a:gd name="T84" fmla="*/ 40 w 174"/>
                  <a:gd name="T85" fmla="*/ 275 h 337"/>
                  <a:gd name="T86" fmla="*/ 35 w 174"/>
                  <a:gd name="T87" fmla="*/ 269 h 337"/>
                  <a:gd name="T88" fmla="*/ 44 w 174"/>
                  <a:gd name="T89" fmla="*/ 259 h 337"/>
                  <a:gd name="T90" fmla="*/ 42 w 174"/>
                  <a:gd name="T91" fmla="*/ 248 h 337"/>
                  <a:gd name="T92" fmla="*/ 30 w 174"/>
                  <a:gd name="T93" fmla="*/ 238 h 337"/>
                  <a:gd name="T94" fmla="*/ 30 w 174"/>
                  <a:gd name="T95" fmla="*/ 233 h 337"/>
                  <a:gd name="T96" fmla="*/ 36 w 174"/>
                  <a:gd name="T97" fmla="*/ 201 h 337"/>
                  <a:gd name="T98" fmla="*/ 33 w 174"/>
                  <a:gd name="T99" fmla="*/ 163 h 337"/>
                  <a:gd name="T100" fmla="*/ 29 w 174"/>
                  <a:gd name="T101" fmla="*/ 155 h 337"/>
                  <a:gd name="T102" fmla="*/ 30 w 174"/>
                  <a:gd name="T103" fmla="*/ 128 h 337"/>
                  <a:gd name="T104" fmla="*/ 34 w 174"/>
                  <a:gd name="T105" fmla="*/ 90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74" h="337">
                    <a:moveTo>
                      <a:pt x="34" y="90"/>
                    </a:moveTo>
                    <a:lnTo>
                      <a:pt x="34" y="90"/>
                    </a:lnTo>
                    <a:lnTo>
                      <a:pt x="27" y="90"/>
                    </a:lnTo>
                    <a:lnTo>
                      <a:pt x="20" y="89"/>
                    </a:lnTo>
                    <a:lnTo>
                      <a:pt x="18" y="87"/>
                    </a:lnTo>
                    <a:lnTo>
                      <a:pt x="17" y="86"/>
                    </a:lnTo>
                    <a:lnTo>
                      <a:pt x="17" y="86"/>
                    </a:lnTo>
                    <a:lnTo>
                      <a:pt x="16" y="85"/>
                    </a:lnTo>
                    <a:lnTo>
                      <a:pt x="15" y="84"/>
                    </a:lnTo>
                    <a:lnTo>
                      <a:pt x="12" y="83"/>
                    </a:lnTo>
                    <a:lnTo>
                      <a:pt x="8" y="82"/>
                    </a:lnTo>
                    <a:lnTo>
                      <a:pt x="7" y="81"/>
                    </a:lnTo>
                    <a:lnTo>
                      <a:pt x="6" y="79"/>
                    </a:lnTo>
                    <a:lnTo>
                      <a:pt x="6" y="79"/>
                    </a:lnTo>
                    <a:lnTo>
                      <a:pt x="7" y="75"/>
                    </a:lnTo>
                    <a:lnTo>
                      <a:pt x="9" y="71"/>
                    </a:lnTo>
                    <a:lnTo>
                      <a:pt x="9" y="67"/>
                    </a:lnTo>
                    <a:lnTo>
                      <a:pt x="9" y="65"/>
                    </a:lnTo>
                    <a:lnTo>
                      <a:pt x="8" y="63"/>
                    </a:lnTo>
                    <a:lnTo>
                      <a:pt x="8" y="63"/>
                    </a:lnTo>
                    <a:lnTo>
                      <a:pt x="1" y="55"/>
                    </a:lnTo>
                    <a:lnTo>
                      <a:pt x="0" y="53"/>
                    </a:lnTo>
                    <a:lnTo>
                      <a:pt x="0" y="52"/>
                    </a:lnTo>
                    <a:lnTo>
                      <a:pt x="1" y="50"/>
                    </a:lnTo>
                    <a:lnTo>
                      <a:pt x="3" y="49"/>
                    </a:lnTo>
                    <a:lnTo>
                      <a:pt x="3" y="49"/>
                    </a:lnTo>
                    <a:lnTo>
                      <a:pt x="8" y="47"/>
                    </a:lnTo>
                    <a:lnTo>
                      <a:pt x="13" y="43"/>
                    </a:lnTo>
                    <a:lnTo>
                      <a:pt x="15" y="38"/>
                    </a:lnTo>
                    <a:lnTo>
                      <a:pt x="16" y="30"/>
                    </a:lnTo>
                    <a:lnTo>
                      <a:pt x="16" y="30"/>
                    </a:lnTo>
                    <a:lnTo>
                      <a:pt x="17" y="21"/>
                    </a:lnTo>
                    <a:lnTo>
                      <a:pt x="18" y="11"/>
                    </a:lnTo>
                    <a:lnTo>
                      <a:pt x="20" y="4"/>
                    </a:lnTo>
                    <a:lnTo>
                      <a:pt x="22" y="1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0" y="0"/>
                    </a:lnTo>
                    <a:lnTo>
                      <a:pt x="31" y="1"/>
                    </a:lnTo>
                    <a:lnTo>
                      <a:pt x="31" y="5"/>
                    </a:lnTo>
                    <a:lnTo>
                      <a:pt x="31" y="5"/>
                    </a:lnTo>
                    <a:lnTo>
                      <a:pt x="32" y="9"/>
                    </a:lnTo>
                    <a:lnTo>
                      <a:pt x="33" y="12"/>
                    </a:lnTo>
                    <a:lnTo>
                      <a:pt x="34" y="12"/>
                    </a:lnTo>
                    <a:lnTo>
                      <a:pt x="36" y="13"/>
                    </a:lnTo>
                    <a:lnTo>
                      <a:pt x="41" y="12"/>
                    </a:lnTo>
                    <a:lnTo>
                      <a:pt x="41" y="12"/>
                    </a:lnTo>
                    <a:lnTo>
                      <a:pt x="47" y="8"/>
                    </a:lnTo>
                    <a:lnTo>
                      <a:pt x="51" y="5"/>
                    </a:lnTo>
                    <a:lnTo>
                      <a:pt x="54" y="3"/>
                    </a:lnTo>
                    <a:lnTo>
                      <a:pt x="56" y="3"/>
                    </a:lnTo>
                    <a:lnTo>
                      <a:pt x="58" y="3"/>
                    </a:lnTo>
                    <a:lnTo>
                      <a:pt x="60" y="5"/>
                    </a:lnTo>
                    <a:lnTo>
                      <a:pt x="60" y="5"/>
                    </a:lnTo>
                    <a:lnTo>
                      <a:pt x="62" y="7"/>
                    </a:lnTo>
                    <a:lnTo>
                      <a:pt x="63" y="10"/>
                    </a:lnTo>
                    <a:lnTo>
                      <a:pt x="65" y="18"/>
                    </a:lnTo>
                    <a:lnTo>
                      <a:pt x="66" y="20"/>
                    </a:lnTo>
                    <a:lnTo>
                      <a:pt x="68" y="23"/>
                    </a:lnTo>
                    <a:lnTo>
                      <a:pt x="70" y="25"/>
                    </a:lnTo>
                    <a:lnTo>
                      <a:pt x="73" y="25"/>
                    </a:lnTo>
                    <a:lnTo>
                      <a:pt x="73" y="25"/>
                    </a:lnTo>
                    <a:lnTo>
                      <a:pt x="83" y="27"/>
                    </a:lnTo>
                    <a:lnTo>
                      <a:pt x="94" y="30"/>
                    </a:lnTo>
                    <a:lnTo>
                      <a:pt x="101" y="34"/>
                    </a:lnTo>
                    <a:lnTo>
                      <a:pt x="106" y="37"/>
                    </a:lnTo>
                    <a:lnTo>
                      <a:pt x="109" y="41"/>
                    </a:lnTo>
                    <a:lnTo>
                      <a:pt x="112" y="47"/>
                    </a:lnTo>
                    <a:lnTo>
                      <a:pt x="112" y="47"/>
                    </a:lnTo>
                    <a:lnTo>
                      <a:pt x="115" y="55"/>
                    </a:lnTo>
                    <a:lnTo>
                      <a:pt x="115" y="62"/>
                    </a:lnTo>
                    <a:lnTo>
                      <a:pt x="115" y="66"/>
                    </a:lnTo>
                    <a:lnTo>
                      <a:pt x="114" y="68"/>
                    </a:lnTo>
                    <a:lnTo>
                      <a:pt x="114" y="68"/>
                    </a:lnTo>
                    <a:lnTo>
                      <a:pt x="113" y="70"/>
                    </a:lnTo>
                    <a:lnTo>
                      <a:pt x="112" y="73"/>
                    </a:lnTo>
                    <a:lnTo>
                      <a:pt x="112" y="83"/>
                    </a:lnTo>
                    <a:lnTo>
                      <a:pt x="113" y="94"/>
                    </a:lnTo>
                    <a:lnTo>
                      <a:pt x="114" y="98"/>
                    </a:lnTo>
                    <a:lnTo>
                      <a:pt x="115" y="100"/>
                    </a:lnTo>
                    <a:lnTo>
                      <a:pt x="115" y="100"/>
                    </a:lnTo>
                    <a:lnTo>
                      <a:pt x="120" y="109"/>
                    </a:lnTo>
                    <a:lnTo>
                      <a:pt x="121" y="112"/>
                    </a:lnTo>
                    <a:lnTo>
                      <a:pt x="121" y="115"/>
                    </a:lnTo>
                    <a:lnTo>
                      <a:pt x="121" y="115"/>
                    </a:lnTo>
                    <a:lnTo>
                      <a:pt x="119" y="120"/>
                    </a:lnTo>
                    <a:lnTo>
                      <a:pt x="119" y="126"/>
                    </a:lnTo>
                    <a:lnTo>
                      <a:pt x="120" y="135"/>
                    </a:lnTo>
                    <a:lnTo>
                      <a:pt x="123" y="144"/>
                    </a:lnTo>
                    <a:lnTo>
                      <a:pt x="123" y="144"/>
                    </a:lnTo>
                    <a:lnTo>
                      <a:pt x="128" y="156"/>
                    </a:lnTo>
                    <a:lnTo>
                      <a:pt x="132" y="168"/>
                    </a:lnTo>
                    <a:lnTo>
                      <a:pt x="136" y="178"/>
                    </a:lnTo>
                    <a:lnTo>
                      <a:pt x="139" y="181"/>
                    </a:lnTo>
                    <a:lnTo>
                      <a:pt x="142" y="182"/>
                    </a:lnTo>
                    <a:lnTo>
                      <a:pt x="142" y="182"/>
                    </a:lnTo>
                    <a:lnTo>
                      <a:pt x="148" y="183"/>
                    </a:lnTo>
                    <a:lnTo>
                      <a:pt x="156" y="185"/>
                    </a:lnTo>
                    <a:lnTo>
                      <a:pt x="159" y="187"/>
                    </a:lnTo>
                    <a:lnTo>
                      <a:pt x="162" y="189"/>
                    </a:lnTo>
                    <a:lnTo>
                      <a:pt x="164" y="192"/>
                    </a:lnTo>
                    <a:lnTo>
                      <a:pt x="166" y="196"/>
                    </a:lnTo>
                    <a:lnTo>
                      <a:pt x="166" y="196"/>
                    </a:lnTo>
                    <a:lnTo>
                      <a:pt x="171" y="204"/>
                    </a:lnTo>
                    <a:lnTo>
                      <a:pt x="174" y="210"/>
                    </a:lnTo>
                    <a:lnTo>
                      <a:pt x="174" y="213"/>
                    </a:lnTo>
                    <a:lnTo>
                      <a:pt x="174" y="216"/>
                    </a:lnTo>
                    <a:lnTo>
                      <a:pt x="173" y="221"/>
                    </a:lnTo>
                    <a:lnTo>
                      <a:pt x="172" y="225"/>
                    </a:lnTo>
                    <a:lnTo>
                      <a:pt x="172" y="225"/>
                    </a:lnTo>
                    <a:lnTo>
                      <a:pt x="169" y="233"/>
                    </a:lnTo>
                    <a:lnTo>
                      <a:pt x="166" y="239"/>
                    </a:lnTo>
                    <a:lnTo>
                      <a:pt x="164" y="245"/>
                    </a:lnTo>
                    <a:lnTo>
                      <a:pt x="159" y="254"/>
                    </a:lnTo>
                    <a:lnTo>
                      <a:pt x="159" y="254"/>
                    </a:lnTo>
                    <a:lnTo>
                      <a:pt x="151" y="265"/>
                    </a:lnTo>
                    <a:lnTo>
                      <a:pt x="150" y="269"/>
                    </a:lnTo>
                    <a:lnTo>
                      <a:pt x="149" y="273"/>
                    </a:lnTo>
                    <a:lnTo>
                      <a:pt x="149" y="273"/>
                    </a:lnTo>
                    <a:lnTo>
                      <a:pt x="148" y="276"/>
                    </a:lnTo>
                    <a:lnTo>
                      <a:pt x="147" y="278"/>
                    </a:lnTo>
                    <a:lnTo>
                      <a:pt x="144" y="282"/>
                    </a:lnTo>
                    <a:lnTo>
                      <a:pt x="140" y="284"/>
                    </a:lnTo>
                    <a:lnTo>
                      <a:pt x="134" y="285"/>
                    </a:lnTo>
                    <a:lnTo>
                      <a:pt x="134" y="285"/>
                    </a:lnTo>
                    <a:lnTo>
                      <a:pt x="131" y="286"/>
                    </a:lnTo>
                    <a:lnTo>
                      <a:pt x="129" y="290"/>
                    </a:lnTo>
                    <a:lnTo>
                      <a:pt x="127" y="293"/>
                    </a:lnTo>
                    <a:lnTo>
                      <a:pt x="125" y="298"/>
                    </a:lnTo>
                    <a:lnTo>
                      <a:pt x="125" y="298"/>
                    </a:lnTo>
                    <a:lnTo>
                      <a:pt x="123" y="304"/>
                    </a:lnTo>
                    <a:lnTo>
                      <a:pt x="123" y="307"/>
                    </a:lnTo>
                    <a:lnTo>
                      <a:pt x="126" y="311"/>
                    </a:lnTo>
                    <a:lnTo>
                      <a:pt x="129" y="314"/>
                    </a:lnTo>
                    <a:lnTo>
                      <a:pt x="129" y="314"/>
                    </a:lnTo>
                    <a:lnTo>
                      <a:pt x="133" y="319"/>
                    </a:lnTo>
                    <a:lnTo>
                      <a:pt x="133" y="320"/>
                    </a:lnTo>
                    <a:lnTo>
                      <a:pt x="131" y="321"/>
                    </a:lnTo>
                    <a:lnTo>
                      <a:pt x="131" y="321"/>
                    </a:lnTo>
                    <a:lnTo>
                      <a:pt x="129" y="322"/>
                    </a:lnTo>
                    <a:lnTo>
                      <a:pt x="127" y="323"/>
                    </a:lnTo>
                    <a:lnTo>
                      <a:pt x="126" y="325"/>
                    </a:lnTo>
                    <a:lnTo>
                      <a:pt x="126" y="329"/>
                    </a:lnTo>
                    <a:lnTo>
                      <a:pt x="126" y="329"/>
                    </a:lnTo>
                    <a:lnTo>
                      <a:pt x="125" y="334"/>
                    </a:lnTo>
                    <a:lnTo>
                      <a:pt x="123" y="336"/>
                    </a:lnTo>
                    <a:lnTo>
                      <a:pt x="120" y="337"/>
                    </a:lnTo>
                    <a:lnTo>
                      <a:pt x="115" y="336"/>
                    </a:lnTo>
                    <a:lnTo>
                      <a:pt x="115" y="336"/>
                    </a:lnTo>
                    <a:lnTo>
                      <a:pt x="113" y="335"/>
                    </a:lnTo>
                    <a:lnTo>
                      <a:pt x="111" y="333"/>
                    </a:lnTo>
                    <a:lnTo>
                      <a:pt x="108" y="326"/>
                    </a:lnTo>
                    <a:lnTo>
                      <a:pt x="105" y="319"/>
                    </a:lnTo>
                    <a:lnTo>
                      <a:pt x="103" y="315"/>
                    </a:lnTo>
                    <a:lnTo>
                      <a:pt x="101" y="314"/>
                    </a:lnTo>
                    <a:lnTo>
                      <a:pt x="101" y="314"/>
                    </a:lnTo>
                    <a:lnTo>
                      <a:pt x="91" y="309"/>
                    </a:lnTo>
                    <a:lnTo>
                      <a:pt x="88" y="306"/>
                    </a:lnTo>
                    <a:lnTo>
                      <a:pt x="86" y="300"/>
                    </a:lnTo>
                    <a:lnTo>
                      <a:pt x="86" y="300"/>
                    </a:lnTo>
                    <a:lnTo>
                      <a:pt x="85" y="298"/>
                    </a:lnTo>
                    <a:lnTo>
                      <a:pt x="84" y="296"/>
                    </a:lnTo>
                    <a:lnTo>
                      <a:pt x="80" y="295"/>
                    </a:lnTo>
                    <a:lnTo>
                      <a:pt x="75" y="293"/>
                    </a:lnTo>
                    <a:lnTo>
                      <a:pt x="68" y="292"/>
                    </a:lnTo>
                    <a:lnTo>
                      <a:pt x="68" y="292"/>
                    </a:lnTo>
                    <a:lnTo>
                      <a:pt x="61" y="287"/>
                    </a:lnTo>
                    <a:lnTo>
                      <a:pt x="55" y="283"/>
                    </a:lnTo>
                    <a:lnTo>
                      <a:pt x="50" y="279"/>
                    </a:lnTo>
                    <a:lnTo>
                      <a:pt x="45" y="277"/>
                    </a:lnTo>
                    <a:lnTo>
                      <a:pt x="45" y="277"/>
                    </a:lnTo>
                    <a:lnTo>
                      <a:pt x="40" y="275"/>
                    </a:lnTo>
                    <a:lnTo>
                      <a:pt x="35" y="272"/>
                    </a:lnTo>
                    <a:lnTo>
                      <a:pt x="33" y="270"/>
                    </a:lnTo>
                    <a:lnTo>
                      <a:pt x="33" y="269"/>
                    </a:lnTo>
                    <a:lnTo>
                      <a:pt x="35" y="269"/>
                    </a:lnTo>
                    <a:lnTo>
                      <a:pt x="35" y="269"/>
                    </a:lnTo>
                    <a:lnTo>
                      <a:pt x="42" y="267"/>
                    </a:lnTo>
                    <a:lnTo>
                      <a:pt x="43" y="265"/>
                    </a:lnTo>
                    <a:lnTo>
                      <a:pt x="44" y="259"/>
                    </a:lnTo>
                    <a:lnTo>
                      <a:pt x="44" y="259"/>
                    </a:lnTo>
                    <a:lnTo>
                      <a:pt x="44" y="254"/>
                    </a:lnTo>
                    <a:lnTo>
                      <a:pt x="44" y="250"/>
                    </a:lnTo>
                    <a:lnTo>
                      <a:pt x="42" y="248"/>
                    </a:lnTo>
                    <a:lnTo>
                      <a:pt x="39" y="244"/>
                    </a:lnTo>
                    <a:lnTo>
                      <a:pt x="39" y="244"/>
                    </a:lnTo>
                    <a:lnTo>
                      <a:pt x="33" y="242"/>
                    </a:lnTo>
                    <a:lnTo>
                      <a:pt x="30" y="238"/>
                    </a:lnTo>
                    <a:lnTo>
                      <a:pt x="29" y="235"/>
                    </a:lnTo>
                    <a:lnTo>
                      <a:pt x="29" y="234"/>
                    </a:lnTo>
                    <a:lnTo>
                      <a:pt x="30" y="233"/>
                    </a:lnTo>
                    <a:lnTo>
                      <a:pt x="30" y="233"/>
                    </a:lnTo>
                    <a:lnTo>
                      <a:pt x="31" y="230"/>
                    </a:lnTo>
                    <a:lnTo>
                      <a:pt x="32" y="226"/>
                    </a:lnTo>
                    <a:lnTo>
                      <a:pt x="34" y="215"/>
                    </a:lnTo>
                    <a:lnTo>
                      <a:pt x="36" y="201"/>
                    </a:lnTo>
                    <a:lnTo>
                      <a:pt x="35" y="191"/>
                    </a:lnTo>
                    <a:lnTo>
                      <a:pt x="35" y="191"/>
                    </a:lnTo>
                    <a:lnTo>
                      <a:pt x="34" y="171"/>
                    </a:lnTo>
                    <a:lnTo>
                      <a:pt x="33" y="163"/>
                    </a:lnTo>
                    <a:lnTo>
                      <a:pt x="32" y="159"/>
                    </a:lnTo>
                    <a:lnTo>
                      <a:pt x="30" y="157"/>
                    </a:lnTo>
                    <a:lnTo>
                      <a:pt x="30" y="157"/>
                    </a:lnTo>
                    <a:lnTo>
                      <a:pt x="29" y="155"/>
                    </a:lnTo>
                    <a:lnTo>
                      <a:pt x="28" y="152"/>
                    </a:lnTo>
                    <a:lnTo>
                      <a:pt x="27" y="144"/>
                    </a:lnTo>
                    <a:lnTo>
                      <a:pt x="28" y="136"/>
                    </a:lnTo>
                    <a:lnTo>
                      <a:pt x="30" y="128"/>
                    </a:lnTo>
                    <a:lnTo>
                      <a:pt x="30" y="128"/>
                    </a:lnTo>
                    <a:lnTo>
                      <a:pt x="32" y="118"/>
                    </a:lnTo>
                    <a:lnTo>
                      <a:pt x="34" y="105"/>
                    </a:lnTo>
                    <a:lnTo>
                      <a:pt x="34" y="90"/>
                    </a:lnTo>
                    <a:lnTo>
                      <a:pt x="34" y="9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5" name="Freeform 210">
                <a:extLst>
                  <a:ext uri="{FF2B5EF4-FFF2-40B4-BE49-F238E27FC236}">
                    <a16:creationId xmlns:a16="http://schemas.microsoft.com/office/drawing/2014/main" id="{411EF29D-8E3E-410C-84C5-F2DD8BD9ED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5719" y="5539218"/>
                <a:ext cx="341312" cy="301649"/>
              </a:xfrm>
              <a:custGeom>
                <a:avLst/>
                <a:gdLst>
                  <a:gd name="T0" fmla="*/ 62 w 215"/>
                  <a:gd name="T1" fmla="*/ 45 h 190"/>
                  <a:gd name="T2" fmla="*/ 69 w 215"/>
                  <a:gd name="T3" fmla="*/ 28 h 190"/>
                  <a:gd name="T4" fmla="*/ 76 w 215"/>
                  <a:gd name="T5" fmla="*/ 27 h 190"/>
                  <a:gd name="T6" fmla="*/ 88 w 215"/>
                  <a:gd name="T7" fmla="*/ 21 h 190"/>
                  <a:gd name="T8" fmla="*/ 89 w 215"/>
                  <a:gd name="T9" fmla="*/ 18 h 190"/>
                  <a:gd name="T10" fmla="*/ 105 w 215"/>
                  <a:gd name="T11" fmla="*/ 13 h 190"/>
                  <a:gd name="T12" fmla="*/ 124 w 215"/>
                  <a:gd name="T13" fmla="*/ 12 h 190"/>
                  <a:gd name="T14" fmla="*/ 135 w 215"/>
                  <a:gd name="T15" fmla="*/ 4 h 190"/>
                  <a:gd name="T16" fmla="*/ 146 w 215"/>
                  <a:gd name="T17" fmla="*/ 0 h 190"/>
                  <a:gd name="T18" fmla="*/ 153 w 215"/>
                  <a:gd name="T19" fmla="*/ 2 h 190"/>
                  <a:gd name="T20" fmla="*/ 158 w 215"/>
                  <a:gd name="T21" fmla="*/ 11 h 190"/>
                  <a:gd name="T22" fmla="*/ 180 w 215"/>
                  <a:gd name="T23" fmla="*/ 26 h 190"/>
                  <a:gd name="T24" fmla="*/ 197 w 215"/>
                  <a:gd name="T25" fmla="*/ 31 h 190"/>
                  <a:gd name="T26" fmla="*/ 208 w 215"/>
                  <a:gd name="T27" fmla="*/ 40 h 190"/>
                  <a:gd name="T28" fmla="*/ 213 w 215"/>
                  <a:gd name="T29" fmla="*/ 56 h 190"/>
                  <a:gd name="T30" fmla="*/ 215 w 215"/>
                  <a:gd name="T31" fmla="*/ 86 h 190"/>
                  <a:gd name="T32" fmla="*/ 212 w 215"/>
                  <a:gd name="T33" fmla="*/ 103 h 190"/>
                  <a:gd name="T34" fmla="*/ 205 w 215"/>
                  <a:gd name="T35" fmla="*/ 108 h 190"/>
                  <a:gd name="T36" fmla="*/ 203 w 215"/>
                  <a:gd name="T37" fmla="*/ 118 h 190"/>
                  <a:gd name="T38" fmla="*/ 197 w 215"/>
                  <a:gd name="T39" fmla="*/ 130 h 190"/>
                  <a:gd name="T40" fmla="*/ 187 w 215"/>
                  <a:gd name="T41" fmla="*/ 138 h 190"/>
                  <a:gd name="T42" fmla="*/ 174 w 215"/>
                  <a:gd name="T43" fmla="*/ 135 h 190"/>
                  <a:gd name="T44" fmla="*/ 157 w 215"/>
                  <a:gd name="T45" fmla="*/ 138 h 190"/>
                  <a:gd name="T46" fmla="*/ 143 w 215"/>
                  <a:gd name="T47" fmla="*/ 140 h 190"/>
                  <a:gd name="T48" fmla="*/ 127 w 215"/>
                  <a:gd name="T49" fmla="*/ 155 h 190"/>
                  <a:gd name="T50" fmla="*/ 116 w 215"/>
                  <a:gd name="T51" fmla="*/ 169 h 190"/>
                  <a:gd name="T52" fmla="*/ 103 w 215"/>
                  <a:gd name="T53" fmla="*/ 177 h 190"/>
                  <a:gd name="T54" fmla="*/ 76 w 215"/>
                  <a:gd name="T55" fmla="*/ 181 h 190"/>
                  <a:gd name="T56" fmla="*/ 71 w 215"/>
                  <a:gd name="T57" fmla="*/ 184 h 190"/>
                  <a:gd name="T58" fmla="*/ 61 w 215"/>
                  <a:gd name="T59" fmla="*/ 190 h 190"/>
                  <a:gd name="T60" fmla="*/ 57 w 215"/>
                  <a:gd name="T61" fmla="*/ 186 h 190"/>
                  <a:gd name="T62" fmla="*/ 42 w 215"/>
                  <a:gd name="T63" fmla="*/ 183 h 190"/>
                  <a:gd name="T64" fmla="*/ 28 w 215"/>
                  <a:gd name="T65" fmla="*/ 175 h 190"/>
                  <a:gd name="T66" fmla="*/ 22 w 215"/>
                  <a:gd name="T67" fmla="*/ 162 h 190"/>
                  <a:gd name="T68" fmla="*/ 13 w 215"/>
                  <a:gd name="T69" fmla="*/ 138 h 190"/>
                  <a:gd name="T70" fmla="*/ 14 w 215"/>
                  <a:gd name="T71" fmla="*/ 124 h 190"/>
                  <a:gd name="T72" fmla="*/ 14 w 215"/>
                  <a:gd name="T73" fmla="*/ 111 h 190"/>
                  <a:gd name="T74" fmla="*/ 10 w 215"/>
                  <a:gd name="T75" fmla="*/ 104 h 190"/>
                  <a:gd name="T76" fmla="*/ 0 w 215"/>
                  <a:gd name="T77" fmla="*/ 90 h 190"/>
                  <a:gd name="T78" fmla="*/ 2 w 215"/>
                  <a:gd name="T79" fmla="*/ 82 h 190"/>
                  <a:gd name="T80" fmla="*/ 9 w 215"/>
                  <a:gd name="T81" fmla="*/ 79 h 190"/>
                  <a:gd name="T82" fmla="*/ 18 w 215"/>
                  <a:gd name="T83" fmla="*/ 67 h 190"/>
                  <a:gd name="T84" fmla="*/ 19 w 215"/>
                  <a:gd name="T85" fmla="*/ 57 h 190"/>
                  <a:gd name="T86" fmla="*/ 29 w 215"/>
                  <a:gd name="T87" fmla="*/ 43 h 190"/>
                  <a:gd name="T88" fmla="*/ 39 w 215"/>
                  <a:gd name="T89" fmla="*/ 39 h 190"/>
                  <a:gd name="T90" fmla="*/ 46 w 215"/>
                  <a:gd name="T91" fmla="*/ 41 h 190"/>
                  <a:gd name="T92" fmla="*/ 49 w 215"/>
                  <a:gd name="T93" fmla="*/ 45 h 190"/>
                  <a:gd name="T94" fmla="*/ 61 w 215"/>
                  <a:gd name="T95" fmla="*/ 48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15" h="190">
                    <a:moveTo>
                      <a:pt x="61" y="48"/>
                    </a:moveTo>
                    <a:lnTo>
                      <a:pt x="61" y="48"/>
                    </a:lnTo>
                    <a:lnTo>
                      <a:pt x="62" y="45"/>
                    </a:lnTo>
                    <a:lnTo>
                      <a:pt x="63" y="38"/>
                    </a:lnTo>
                    <a:lnTo>
                      <a:pt x="67" y="30"/>
                    </a:lnTo>
                    <a:lnTo>
                      <a:pt x="69" y="28"/>
                    </a:lnTo>
                    <a:lnTo>
                      <a:pt x="71" y="27"/>
                    </a:lnTo>
                    <a:lnTo>
                      <a:pt x="71" y="27"/>
                    </a:lnTo>
                    <a:lnTo>
                      <a:pt x="76" y="27"/>
                    </a:lnTo>
                    <a:lnTo>
                      <a:pt x="83" y="26"/>
                    </a:lnTo>
                    <a:lnTo>
                      <a:pt x="87" y="22"/>
                    </a:lnTo>
                    <a:lnTo>
                      <a:pt x="88" y="21"/>
                    </a:lnTo>
                    <a:lnTo>
                      <a:pt x="88" y="20"/>
                    </a:lnTo>
                    <a:lnTo>
                      <a:pt x="88" y="20"/>
                    </a:lnTo>
                    <a:lnTo>
                      <a:pt x="89" y="18"/>
                    </a:lnTo>
                    <a:lnTo>
                      <a:pt x="90" y="17"/>
                    </a:lnTo>
                    <a:lnTo>
                      <a:pt x="97" y="14"/>
                    </a:lnTo>
                    <a:lnTo>
                      <a:pt x="105" y="13"/>
                    </a:lnTo>
                    <a:lnTo>
                      <a:pt x="115" y="12"/>
                    </a:lnTo>
                    <a:lnTo>
                      <a:pt x="115" y="12"/>
                    </a:lnTo>
                    <a:lnTo>
                      <a:pt x="124" y="12"/>
                    </a:lnTo>
                    <a:lnTo>
                      <a:pt x="129" y="10"/>
                    </a:lnTo>
                    <a:lnTo>
                      <a:pt x="132" y="7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41" y="1"/>
                    </a:lnTo>
                    <a:lnTo>
                      <a:pt x="146" y="0"/>
                    </a:lnTo>
                    <a:lnTo>
                      <a:pt x="148" y="0"/>
                    </a:lnTo>
                    <a:lnTo>
                      <a:pt x="151" y="1"/>
                    </a:lnTo>
                    <a:lnTo>
                      <a:pt x="153" y="2"/>
                    </a:lnTo>
                    <a:lnTo>
                      <a:pt x="155" y="4"/>
                    </a:lnTo>
                    <a:lnTo>
                      <a:pt x="155" y="4"/>
                    </a:lnTo>
                    <a:lnTo>
                      <a:pt x="158" y="11"/>
                    </a:lnTo>
                    <a:lnTo>
                      <a:pt x="165" y="17"/>
                    </a:lnTo>
                    <a:lnTo>
                      <a:pt x="174" y="24"/>
                    </a:lnTo>
                    <a:lnTo>
                      <a:pt x="180" y="26"/>
                    </a:lnTo>
                    <a:lnTo>
                      <a:pt x="185" y="28"/>
                    </a:lnTo>
                    <a:lnTo>
                      <a:pt x="185" y="28"/>
                    </a:lnTo>
                    <a:lnTo>
                      <a:pt x="197" y="31"/>
                    </a:lnTo>
                    <a:lnTo>
                      <a:pt x="201" y="33"/>
                    </a:lnTo>
                    <a:lnTo>
                      <a:pt x="205" y="36"/>
                    </a:lnTo>
                    <a:lnTo>
                      <a:pt x="208" y="40"/>
                    </a:lnTo>
                    <a:lnTo>
                      <a:pt x="210" y="44"/>
                    </a:lnTo>
                    <a:lnTo>
                      <a:pt x="212" y="49"/>
                    </a:lnTo>
                    <a:lnTo>
                      <a:pt x="213" y="56"/>
                    </a:lnTo>
                    <a:lnTo>
                      <a:pt x="213" y="56"/>
                    </a:lnTo>
                    <a:lnTo>
                      <a:pt x="214" y="71"/>
                    </a:lnTo>
                    <a:lnTo>
                      <a:pt x="215" y="86"/>
                    </a:lnTo>
                    <a:lnTo>
                      <a:pt x="214" y="98"/>
                    </a:lnTo>
                    <a:lnTo>
                      <a:pt x="213" y="101"/>
                    </a:lnTo>
                    <a:lnTo>
                      <a:pt x="212" y="103"/>
                    </a:lnTo>
                    <a:lnTo>
                      <a:pt x="212" y="103"/>
                    </a:lnTo>
                    <a:lnTo>
                      <a:pt x="208" y="105"/>
                    </a:lnTo>
                    <a:lnTo>
                      <a:pt x="205" y="108"/>
                    </a:lnTo>
                    <a:lnTo>
                      <a:pt x="203" y="113"/>
                    </a:lnTo>
                    <a:lnTo>
                      <a:pt x="203" y="118"/>
                    </a:lnTo>
                    <a:lnTo>
                      <a:pt x="203" y="118"/>
                    </a:lnTo>
                    <a:lnTo>
                      <a:pt x="203" y="120"/>
                    </a:lnTo>
                    <a:lnTo>
                      <a:pt x="201" y="124"/>
                    </a:lnTo>
                    <a:lnTo>
                      <a:pt x="197" y="130"/>
                    </a:lnTo>
                    <a:lnTo>
                      <a:pt x="191" y="135"/>
                    </a:lnTo>
                    <a:lnTo>
                      <a:pt x="189" y="136"/>
                    </a:lnTo>
                    <a:lnTo>
                      <a:pt x="187" y="138"/>
                    </a:lnTo>
                    <a:lnTo>
                      <a:pt x="187" y="138"/>
                    </a:lnTo>
                    <a:lnTo>
                      <a:pt x="180" y="136"/>
                    </a:lnTo>
                    <a:lnTo>
                      <a:pt x="174" y="135"/>
                    </a:lnTo>
                    <a:lnTo>
                      <a:pt x="169" y="135"/>
                    </a:lnTo>
                    <a:lnTo>
                      <a:pt x="169" y="135"/>
                    </a:lnTo>
                    <a:lnTo>
                      <a:pt x="157" y="138"/>
                    </a:lnTo>
                    <a:lnTo>
                      <a:pt x="147" y="139"/>
                    </a:lnTo>
                    <a:lnTo>
                      <a:pt x="147" y="139"/>
                    </a:lnTo>
                    <a:lnTo>
                      <a:pt x="143" y="140"/>
                    </a:lnTo>
                    <a:lnTo>
                      <a:pt x="138" y="144"/>
                    </a:lnTo>
                    <a:lnTo>
                      <a:pt x="132" y="148"/>
                    </a:lnTo>
                    <a:lnTo>
                      <a:pt x="127" y="155"/>
                    </a:lnTo>
                    <a:lnTo>
                      <a:pt x="127" y="155"/>
                    </a:lnTo>
                    <a:lnTo>
                      <a:pt x="122" y="162"/>
                    </a:lnTo>
                    <a:lnTo>
                      <a:pt x="116" y="169"/>
                    </a:lnTo>
                    <a:lnTo>
                      <a:pt x="110" y="175"/>
                    </a:lnTo>
                    <a:lnTo>
                      <a:pt x="106" y="176"/>
                    </a:lnTo>
                    <a:lnTo>
                      <a:pt x="103" y="177"/>
                    </a:lnTo>
                    <a:lnTo>
                      <a:pt x="103" y="177"/>
                    </a:lnTo>
                    <a:lnTo>
                      <a:pt x="85" y="178"/>
                    </a:lnTo>
                    <a:lnTo>
                      <a:pt x="76" y="181"/>
                    </a:lnTo>
                    <a:lnTo>
                      <a:pt x="73" y="182"/>
                    </a:lnTo>
                    <a:lnTo>
                      <a:pt x="71" y="184"/>
                    </a:lnTo>
                    <a:lnTo>
                      <a:pt x="71" y="184"/>
                    </a:lnTo>
                    <a:lnTo>
                      <a:pt x="68" y="187"/>
                    </a:lnTo>
                    <a:lnTo>
                      <a:pt x="65" y="190"/>
                    </a:lnTo>
                    <a:lnTo>
                      <a:pt x="61" y="190"/>
                    </a:lnTo>
                    <a:lnTo>
                      <a:pt x="59" y="188"/>
                    </a:lnTo>
                    <a:lnTo>
                      <a:pt x="59" y="188"/>
                    </a:lnTo>
                    <a:lnTo>
                      <a:pt x="57" y="186"/>
                    </a:lnTo>
                    <a:lnTo>
                      <a:pt x="53" y="185"/>
                    </a:lnTo>
                    <a:lnTo>
                      <a:pt x="42" y="183"/>
                    </a:lnTo>
                    <a:lnTo>
                      <a:pt x="42" y="183"/>
                    </a:lnTo>
                    <a:lnTo>
                      <a:pt x="37" y="182"/>
                    </a:lnTo>
                    <a:lnTo>
                      <a:pt x="32" y="179"/>
                    </a:lnTo>
                    <a:lnTo>
                      <a:pt x="28" y="175"/>
                    </a:lnTo>
                    <a:lnTo>
                      <a:pt x="25" y="170"/>
                    </a:lnTo>
                    <a:lnTo>
                      <a:pt x="25" y="170"/>
                    </a:lnTo>
                    <a:lnTo>
                      <a:pt x="22" y="162"/>
                    </a:lnTo>
                    <a:lnTo>
                      <a:pt x="17" y="153"/>
                    </a:lnTo>
                    <a:lnTo>
                      <a:pt x="13" y="142"/>
                    </a:lnTo>
                    <a:lnTo>
                      <a:pt x="13" y="138"/>
                    </a:lnTo>
                    <a:lnTo>
                      <a:pt x="12" y="132"/>
                    </a:lnTo>
                    <a:lnTo>
                      <a:pt x="12" y="132"/>
                    </a:lnTo>
                    <a:lnTo>
                      <a:pt x="14" y="124"/>
                    </a:lnTo>
                    <a:lnTo>
                      <a:pt x="15" y="117"/>
                    </a:lnTo>
                    <a:lnTo>
                      <a:pt x="14" y="114"/>
                    </a:lnTo>
                    <a:lnTo>
                      <a:pt x="14" y="111"/>
                    </a:lnTo>
                    <a:lnTo>
                      <a:pt x="12" y="107"/>
                    </a:lnTo>
                    <a:lnTo>
                      <a:pt x="10" y="104"/>
                    </a:lnTo>
                    <a:lnTo>
                      <a:pt x="10" y="104"/>
                    </a:lnTo>
                    <a:lnTo>
                      <a:pt x="3" y="98"/>
                    </a:lnTo>
                    <a:lnTo>
                      <a:pt x="2" y="93"/>
                    </a:lnTo>
                    <a:lnTo>
                      <a:pt x="0" y="90"/>
                    </a:lnTo>
                    <a:lnTo>
                      <a:pt x="0" y="87"/>
                    </a:lnTo>
                    <a:lnTo>
                      <a:pt x="1" y="84"/>
                    </a:lnTo>
                    <a:lnTo>
                      <a:pt x="2" y="82"/>
                    </a:lnTo>
                    <a:lnTo>
                      <a:pt x="5" y="81"/>
                    </a:lnTo>
                    <a:lnTo>
                      <a:pt x="5" y="81"/>
                    </a:lnTo>
                    <a:lnTo>
                      <a:pt x="9" y="79"/>
                    </a:lnTo>
                    <a:lnTo>
                      <a:pt x="12" y="77"/>
                    </a:lnTo>
                    <a:lnTo>
                      <a:pt x="16" y="73"/>
                    </a:lnTo>
                    <a:lnTo>
                      <a:pt x="18" y="67"/>
                    </a:lnTo>
                    <a:lnTo>
                      <a:pt x="19" y="62"/>
                    </a:lnTo>
                    <a:lnTo>
                      <a:pt x="19" y="62"/>
                    </a:lnTo>
                    <a:lnTo>
                      <a:pt x="19" y="57"/>
                    </a:lnTo>
                    <a:lnTo>
                      <a:pt x="22" y="52"/>
                    </a:lnTo>
                    <a:lnTo>
                      <a:pt x="25" y="47"/>
                    </a:lnTo>
                    <a:lnTo>
                      <a:pt x="29" y="43"/>
                    </a:lnTo>
                    <a:lnTo>
                      <a:pt x="29" y="43"/>
                    </a:lnTo>
                    <a:lnTo>
                      <a:pt x="33" y="41"/>
                    </a:lnTo>
                    <a:lnTo>
                      <a:pt x="39" y="39"/>
                    </a:lnTo>
                    <a:lnTo>
                      <a:pt x="43" y="39"/>
                    </a:lnTo>
                    <a:lnTo>
                      <a:pt x="45" y="40"/>
                    </a:lnTo>
                    <a:lnTo>
                      <a:pt x="46" y="41"/>
                    </a:lnTo>
                    <a:lnTo>
                      <a:pt x="46" y="41"/>
                    </a:lnTo>
                    <a:lnTo>
                      <a:pt x="47" y="43"/>
                    </a:lnTo>
                    <a:lnTo>
                      <a:pt x="49" y="45"/>
                    </a:lnTo>
                    <a:lnTo>
                      <a:pt x="54" y="47"/>
                    </a:lnTo>
                    <a:lnTo>
                      <a:pt x="61" y="48"/>
                    </a:lnTo>
                    <a:lnTo>
                      <a:pt x="61" y="4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6" name="Freeform 211">
                <a:extLst>
                  <a:ext uri="{FF2B5EF4-FFF2-40B4-BE49-F238E27FC236}">
                    <a16:creationId xmlns:a16="http://schemas.microsoft.com/office/drawing/2014/main" id="{FCA2A102-C7AF-4282-B914-DE931E110D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58232" y="2229022"/>
                <a:ext cx="473072" cy="376268"/>
              </a:xfrm>
              <a:custGeom>
                <a:avLst/>
                <a:gdLst>
                  <a:gd name="T0" fmla="*/ 274 w 298"/>
                  <a:gd name="T1" fmla="*/ 7 h 237"/>
                  <a:gd name="T2" fmla="*/ 263 w 298"/>
                  <a:gd name="T3" fmla="*/ 0 h 237"/>
                  <a:gd name="T4" fmla="*/ 253 w 298"/>
                  <a:gd name="T5" fmla="*/ 4 h 237"/>
                  <a:gd name="T6" fmla="*/ 235 w 298"/>
                  <a:gd name="T7" fmla="*/ 14 h 237"/>
                  <a:gd name="T8" fmla="*/ 215 w 298"/>
                  <a:gd name="T9" fmla="*/ 17 h 237"/>
                  <a:gd name="T10" fmla="*/ 204 w 298"/>
                  <a:gd name="T11" fmla="*/ 14 h 237"/>
                  <a:gd name="T12" fmla="*/ 184 w 298"/>
                  <a:gd name="T13" fmla="*/ 6 h 237"/>
                  <a:gd name="T14" fmla="*/ 157 w 298"/>
                  <a:gd name="T15" fmla="*/ 2 h 237"/>
                  <a:gd name="T16" fmla="*/ 139 w 298"/>
                  <a:gd name="T17" fmla="*/ 6 h 237"/>
                  <a:gd name="T18" fmla="*/ 103 w 298"/>
                  <a:gd name="T19" fmla="*/ 23 h 237"/>
                  <a:gd name="T20" fmla="*/ 68 w 298"/>
                  <a:gd name="T21" fmla="*/ 37 h 237"/>
                  <a:gd name="T22" fmla="*/ 55 w 298"/>
                  <a:gd name="T23" fmla="*/ 43 h 237"/>
                  <a:gd name="T24" fmla="*/ 32 w 298"/>
                  <a:gd name="T25" fmla="*/ 65 h 237"/>
                  <a:gd name="T26" fmla="*/ 11 w 298"/>
                  <a:gd name="T27" fmla="*/ 89 h 237"/>
                  <a:gd name="T28" fmla="*/ 0 w 298"/>
                  <a:gd name="T29" fmla="*/ 108 h 237"/>
                  <a:gd name="T30" fmla="*/ 6 w 298"/>
                  <a:gd name="T31" fmla="*/ 111 h 237"/>
                  <a:gd name="T32" fmla="*/ 19 w 298"/>
                  <a:gd name="T33" fmla="*/ 118 h 237"/>
                  <a:gd name="T34" fmla="*/ 20 w 298"/>
                  <a:gd name="T35" fmla="*/ 127 h 237"/>
                  <a:gd name="T36" fmla="*/ 32 w 298"/>
                  <a:gd name="T37" fmla="*/ 133 h 237"/>
                  <a:gd name="T38" fmla="*/ 32 w 298"/>
                  <a:gd name="T39" fmla="*/ 138 h 237"/>
                  <a:gd name="T40" fmla="*/ 26 w 298"/>
                  <a:gd name="T41" fmla="*/ 146 h 237"/>
                  <a:gd name="T42" fmla="*/ 24 w 298"/>
                  <a:gd name="T43" fmla="*/ 166 h 237"/>
                  <a:gd name="T44" fmla="*/ 29 w 298"/>
                  <a:gd name="T45" fmla="*/ 175 h 237"/>
                  <a:gd name="T46" fmla="*/ 35 w 298"/>
                  <a:gd name="T47" fmla="*/ 176 h 237"/>
                  <a:gd name="T48" fmla="*/ 49 w 298"/>
                  <a:gd name="T49" fmla="*/ 180 h 237"/>
                  <a:gd name="T50" fmla="*/ 56 w 298"/>
                  <a:gd name="T51" fmla="*/ 190 h 237"/>
                  <a:gd name="T52" fmla="*/ 57 w 298"/>
                  <a:gd name="T53" fmla="*/ 193 h 237"/>
                  <a:gd name="T54" fmla="*/ 66 w 298"/>
                  <a:gd name="T55" fmla="*/ 190 h 237"/>
                  <a:gd name="T56" fmla="*/ 78 w 298"/>
                  <a:gd name="T57" fmla="*/ 179 h 237"/>
                  <a:gd name="T58" fmla="*/ 86 w 298"/>
                  <a:gd name="T59" fmla="*/ 175 h 237"/>
                  <a:gd name="T60" fmla="*/ 88 w 298"/>
                  <a:gd name="T61" fmla="*/ 183 h 237"/>
                  <a:gd name="T62" fmla="*/ 92 w 298"/>
                  <a:gd name="T63" fmla="*/ 226 h 237"/>
                  <a:gd name="T64" fmla="*/ 94 w 298"/>
                  <a:gd name="T65" fmla="*/ 228 h 237"/>
                  <a:gd name="T66" fmla="*/ 117 w 298"/>
                  <a:gd name="T67" fmla="*/ 210 h 237"/>
                  <a:gd name="T68" fmla="*/ 142 w 298"/>
                  <a:gd name="T69" fmla="*/ 199 h 237"/>
                  <a:gd name="T70" fmla="*/ 166 w 298"/>
                  <a:gd name="T71" fmla="*/ 202 h 237"/>
                  <a:gd name="T72" fmla="*/ 202 w 298"/>
                  <a:gd name="T73" fmla="*/ 218 h 237"/>
                  <a:gd name="T74" fmla="*/ 213 w 298"/>
                  <a:gd name="T75" fmla="*/ 230 h 237"/>
                  <a:gd name="T76" fmla="*/ 223 w 298"/>
                  <a:gd name="T77" fmla="*/ 237 h 237"/>
                  <a:gd name="T78" fmla="*/ 237 w 298"/>
                  <a:gd name="T79" fmla="*/ 235 h 237"/>
                  <a:gd name="T80" fmla="*/ 262 w 298"/>
                  <a:gd name="T81" fmla="*/ 226 h 237"/>
                  <a:gd name="T82" fmla="*/ 276 w 298"/>
                  <a:gd name="T83" fmla="*/ 224 h 237"/>
                  <a:gd name="T84" fmla="*/ 286 w 298"/>
                  <a:gd name="T85" fmla="*/ 216 h 237"/>
                  <a:gd name="T86" fmla="*/ 290 w 298"/>
                  <a:gd name="T87" fmla="*/ 206 h 237"/>
                  <a:gd name="T88" fmla="*/ 297 w 298"/>
                  <a:gd name="T89" fmla="*/ 190 h 237"/>
                  <a:gd name="T90" fmla="*/ 295 w 298"/>
                  <a:gd name="T91" fmla="*/ 180 h 237"/>
                  <a:gd name="T92" fmla="*/ 280 w 298"/>
                  <a:gd name="T93" fmla="*/ 169 h 237"/>
                  <a:gd name="T94" fmla="*/ 269 w 298"/>
                  <a:gd name="T95" fmla="*/ 155 h 237"/>
                  <a:gd name="T96" fmla="*/ 271 w 298"/>
                  <a:gd name="T97" fmla="*/ 141 h 237"/>
                  <a:gd name="T98" fmla="*/ 269 w 298"/>
                  <a:gd name="T99" fmla="*/ 123 h 237"/>
                  <a:gd name="T100" fmla="*/ 264 w 298"/>
                  <a:gd name="T101" fmla="*/ 115 h 237"/>
                  <a:gd name="T102" fmla="*/ 254 w 298"/>
                  <a:gd name="T103" fmla="*/ 102 h 237"/>
                  <a:gd name="T104" fmla="*/ 252 w 298"/>
                  <a:gd name="T105" fmla="*/ 93 h 237"/>
                  <a:gd name="T106" fmla="*/ 256 w 298"/>
                  <a:gd name="T107" fmla="*/ 47 h 237"/>
                  <a:gd name="T108" fmla="*/ 261 w 298"/>
                  <a:gd name="T109" fmla="*/ 33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98" h="237">
                    <a:moveTo>
                      <a:pt x="275" y="9"/>
                    </a:moveTo>
                    <a:lnTo>
                      <a:pt x="275" y="9"/>
                    </a:lnTo>
                    <a:lnTo>
                      <a:pt x="274" y="7"/>
                    </a:lnTo>
                    <a:lnTo>
                      <a:pt x="269" y="2"/>
                    </a:lnTo>
                    <a:lnTo>
                      <a:pt x="266" y="1"/>
                    </a:lnTo>
                    <a:lnTo>
                      <a:pt x="263" y="0"/>
                    </a:lnTo>
                    <a:lnTo>
                      <a:pt x="259" y="1"/>
                    </a:lnTo>
                    <a:lnTo>
                      <a:pt x="253" y="4"/>
                    </a:lnTo>
                    <a:lnTo>
                      <a:pt x="253" y="4"/>
                    </a:lnTo>
                    <a:lnTo>
                      <a:pt x="248" y="8"/>
                    </a:lnTo>
                    <a:lnTo>
                      <a:pt x="241" y="12"/>
                    </a:lnTo>
                    <a:lnTo>
                      <a:pt x="235" y="14"/>
                    </a:lnTo>
                    <a:lnTo>
                      <a:pt x="228" y="16"/>
                    </a:lnTo>
                    <a:lnTo>
                      <a:pt x="222" y="17"/>
                    </a:lnTo>
                    <a:lnTo>
                      <a:pt x="215" y="17"/>
                    </a:lnTo>
                    <a:lnTo>
                      <a:pt x="209" y="16"/>
                    </a:lnTo>
                    <a:lnTo>
                      <a:pt x="204" y="14"/>
                    </a:lnTo>
                    <a:lnTo>
                      <a:pt x="204" y="14"/>
                    </a:lnTo>
                    <a:lnTo>
                      <a:pt x="198" y="10"/>
                    </a:lnTo>
                    <a:lnTo>
                      <a:pt x="192" y="8"/>
                    </a:lnTo>
                    <a:lnTo>
                      <a:pt x="184" y="6"/>
                    </a:lnTo>
                    <a:lnTo>
                      <a:pt x="176" y="3"/>
                    </a:lnTo>
                    <a:lnTo>
                      <a:pt x="167" y="2"/>
                    </a:lnTo>
                    <a:lnTo>
                      <a:pt x="157" y="2"/>
                    </a:lnTo>
                    <a:lnTo>
                      <a:pt x="148" y="3"/>
                    </a:lnTo>
                    <a:lnTo>
                      <a:pt x="139" y="6"/>
                    </a:lnTo>
                    <a:lnTo>
                      <a:pt x="139" y="6"/>
                    </a:lnTo>
                    <a:lnTo>
                      <a:pt x="131" y="9"/>
                    </a:lnTo>
                    <a:lnTo>
                      <a:pt x="121" y="13"/>
                    </a:lnTo>
                    <a:lnTo>
                      <a:pt x="103" y="23"/>
                    </a:lnTo>
                    <a:lnTo>
                      <a:pt x="84" y="31"/>
                    </a:lnTo>
                    <a:lnTo>
                      <a:pt x="76" y="36"/>
                    </a:lnTo>
                    <a:lnTo>
                      <a:pt x="68" y="37"/>
                    </a:lnTo>
                    <a:lnTo>
                      <a:pt x="68" y="37"/>
                    </a:lnTo>
                    <a:lnTo>
                      <a:pt x="62" y="39"/>
                    </a:lnTo>
                    <a:lnTo>
                      <a:pt x="55" y="43"/>
                    </a:lnTo>
                    <a:lnTo>
                      <a:pt x="49" y="47"/>
                    </a:lnTo>
                    <a:lnTo>
                      <a:pt x="42" y="53"/>
                    </a:lnTo>
                    <a:lnTo>
                      <a:pt x="32" y="65"/>
                    </a:lnTo>
                    <a:lnTo>
                      <a:pt x="22" y="78"/>
                    </a:lnTo>
                    <a:lnTo>
                      <a:pt x="22" y="78"/>
                    </a:lnTo>
                    <a:lnTo>
                      <a:pt x="11" y="89"/>
                    </a:lnTo>
                    <a:lnTo>
                      <a:pt x="4" y="99"/>
                    </a:lnTo>
                    <a:lnTo>
                      <a:pt x="2" y="103"/>
                    </a:lnTo>
                    <a:lnTo>
                      <a:pt x="0" y="108"/>
                    </a:lnTo>
                    <a:lnTo>
                      <a:pt x="3" y="110"/>
                    </a:lnTo>
                    <a:lnTo>
                      <a:pt x="6" y="111"/>
                    </a:lnTo>
                    <a:lnTo>
                      <a:pt x="6" y="111"/>
                    </a:lnTo>
                    <a:lnTo>
                      <a:pt x="13" y="113"/>
                    </a:lnTo>
                    <a:lnTo>
                      <a:pt x="18" y="115"/>
                    </a:lnTo>
                    <a:lnTo>
                      <a:pt x="19" y="118"/>
                    </a:lnTo>
                    <a:lnTo>
                      <a:pt x="19" y="124"/>
                    </a:lnTo>
                    <a:lnTo>
                      <a:pt x="19" y="124"/>
                    </a:lnTo>
                    <a:lnTo>
                      <a:pt x="20" y="127"/>
                    </a:lnTo>
                    <a:lnTo>
                      <a:pt x="23" y="129"/>
                    </a:lnTo>
                    <a:lnTo>
                      <a:pt x="29" y="131"/>
                    </a:lnTo>
                    <a:lnTo>
                      <a:pt x="32" y="133"/>
                    </a:lnTo>
                    <a:lnTo>
                      <a:pt x="34" y="135"/>
                    </a:lnTo>
                    <a:lnTo>
                      <a:pt x="34" y="136"/>
                    </a:lnTo>
                    <a:lnTo>
                      <a:pt x="32" y="138"/>
                    </a:lnTo>
                    <a:lnTo>
                      <a:pt x="32" y="138"/>
                    </a:lnTo>
                    <a:lnTo>
                      <a:pt x="28" y="141"/>
                    </a:lnTo>
                    <a:lnTo>
                      <a:pt x="26" y="146"/>
                    </a:lnTo>
                    <a:lnTo>
                      <a:pt x="24" y="153"/>
                    </a:lnTo>
                    <a:lnTo>
                      <a:pt x="24" y="159"/>
                    </a:lnTo>
                    <a:lnTo>
                      <a:pt x="24" y="166"/>
                    </a:lnTo>
                    <a:lnTo>
                      <a:pt x="26" y="171"/>
                    </a:lnTo>
                    <a:lnTo>
                      <a:pt x="28" y="173"/>
                    </a:lnTo>
                    <a:lnTo>
                      <a:pt x="29" y="175"/>
                    </a:lnTo>
                    <a:lnTo>
                      <a:pt x="33" y="176"/>
                    </a:lnTo>
                    <a:lnTo>
                      <a:pt x="35" y="176"/>
                    </a:lnTo>
                    <a:lnTo>
                      <a:pt x="35" y="176"/>
                    </a:lnTo>
                    <a:lnTo>
                      <a:pt x="40" y="176"/>
                    </a:lnTo>
                    <a:lnTo>
                      <a:pt x="45" y="178"/>
                    </a:lnTo>
                    <a:lnTo>
                      <a:pt x="49" y="180"/>
                    </a:lnTo>
                    <a:lnTo>
                      <a:pt x="51" y="181"/>
                    </a:lnTo>
                    <a:lnTo>
                      <a:pt x="55" y="185"/>
                    </a:lnTo>
                    <a:lnTo>
                      <a:pt x="56" y="190"/>
                    </a:lnTo>
                    <a:lnTo>
                      <a:pt x="56" y="190"/>
                    </a:lnTo>
                    <a:lnTo>
                      <a:pt x="56" y="192"/>
                    </a:lnTo>
                    <a:lnTo>
                      <a:pt x="57" y="193"/>
                    </a:lnTo>
                    <a:lnTo>
                      <a:pt x="60" y="194"/>
                    </a:lnTo>
                    <a:lnTo>
                      <a:pt x="61" y="193"/>
                    </a:lnTo>
                    <a:lnTo>
                      <a:pt x="66" y="190"/>
                    </a:lnTo>
                    <a:lnTo>
                      <a:pt x="72" y="185"/>
                    </a:lnTo>
                    <a:lnTo>
                      <a:pt x="72" y="185"/>
                    </a:lnTo>
                    <a:lnTo>
                      <a:pt x="78" y="179"/>
                    </a:lnTo>
                    <a:lnTo>
                      <a:pt x="83" y="174"/>
                    </a:lnTo>
                    <a:lnTo>
                      <a:pt x="85" y="174"/>
                    </a:lnTo>
                    <a:lnTo>
                      <a:pt x="86" y="175"/>
                    </a:lnTo>
                    <a:lnTo>
                      <a:pt x="88" y="179"/>
                    </a:lnTo>
                    <a:lnTo>
                      <a:pt x="88" y="183"/>
                    </a:lnTo>
                    <a:lnTo>
                      <a:pt x="88" y="183"/>
                    </a:lnTo>
                    <a:lnTo>
                      <a:pt x="89" y="197"/>
                    </a:lnTo>
                    <a:lnTo>
                      <a:pt x="90" y="213"/>
                    </a:lnTo>
                    <a:lnTo>
                      <a:pt x="92" y="226"/>
                    </a:lnTo>
                    <a:lnTo>
                      <a:pt x="93" y="228"/>
                    </a:lnTo>
                    <a:lnTo>
                      <a:pt x="93" y="228"/>
                    </a:lnTo>
                    <a:lnTo>
                      <a:pt x="94" y="228"/>
                    </a:lnTo>
                    <a:lnTo>
                      <a:pt x="94" y="228"/>
                    </a:lnTo>
                    <a:lnTo>
                      <a:pt x="103" y="221"/>
                    </a:lnTo>
                    <a:lnTo>
                      <a:pt x="117" y="210"/>
                    </a:lnTo>
                    <a:lnTo>
                      <a:pt x="125" y="206"/>
                    </a:lnTo>
                    <a:lnTo>
                      <a:pt x="134" y="201"/>
                    </a:lnTo>
                    <a:lnTo>
                      <a:pt x="142" y="199"/>
                    </a:lnTo>
                    <a:lnTo>
                      <a:pt x="151" y="199"/>
                    </a:lnTo>
                    <a:lnTo>
                      <a:pt x="151" y="199"/>
                    </a:lnTo>
                    <a:lnTo>
                      <a:pt x="166" y="202"/>
                    </a:lnTo>
                    <a:lnTo>
                      <a:pt x="182" y="208"/>
                    </a:lnTo>
                    <a:lnTo>
                      <a:pt x="196" y="214"/>
                    </a:lnTo>
                    <a:lnTo>
                      <a:pt x="202" y="218"/>
                    </a:lnTo>
                    <a:lnTo>
                      <a:pt x="206" y="223"/>
                    </a:lnTo>
                    <a:lnTo>
                      <a:pt x="206" y="223"/>
                    </a:lnTo>
                    <a:lnTo>
                      <a:pt x="213" y="230"/>
                    </a:lnTo>
                    <a:lnTo>
                      <a:pt x="217" y="232"/>
                    </a:lnTo>
                    <a:lnTo>
                      <a:pt x="220" y="235"/>
                    </a:lnTo>
                    <a:lnTo>
                      <a:pt x="223" y="237"/>
                    </a:lnTo>
                    <a:lnTo>
                      <a:pt x="227" y="237"/>
                    </a:lnTo>
                    <a:lnTo>
                      <a:pt x="232" y="236"/>
                    </a:lnTo>
                    <a:lnTo>
                      <a:pt x="237" y="235"/>
                    </a:lnTo>
                    <a:lnTo>
                      <a:pt x="237" y="235"/>
                    </a:lnTo>
                    <a:lnTo>
                      <a:pt x="255" y="227"/>
                    </a:lnTo>
                    <a:lnTo>
                      <a:pt x="262" y="226"/>
                    </a:lnTo>
                    <a:lnTo>
                      <a:pt x="269" y="225"/>
                    </a:lnTo>
                    <a:lnTo>
                      <a:pt x="269" y="225"/>
                    </a:lnTo>
                    <a:lnTo>
                      <a:pt x="276" y="224"/>
                    </a:lnTo>
                    <a:lnTo>
                      <a:pt x="282" y="222"/>
                    </a:lnTo>
                    <a:lnTo>
                      <a:pt x="284" y="219"/>
                    </a:lnTo>
                    <a:lnTo>
                      <a:pt x="286" y="216"/>
                    </a:lnTo>
                    <a:lnTo>
                      <a:pt x="289" y="210"/>
                    </a:lnTo>
                    <a:lnTo>
                      <a:pt x="289" y="210"/>
                    </a:lnTo>
                    <a:lnTo>
                      <a:pt x="290" y="206"/>
                    </a:lnTo>
                    <a:lnTo>
                      <a:pt x="292" y="201"/>
                    </a:lnTo>
                    <a:lnTo>
                      <a:pt x="295" y="194"/>
                    </a:lnTo>
                    <a:lnTo>
                      <a:pt x="297" y="190"/>
                    </a:lnTo>
                    <a:lnTo>
                      <a:pt x="298" y="186"/>
                    </a:lnTo>
                    <a:lnTo>
                      <a:pt x="297" y="183"/>
                    </a:lnTo>
                    <a:lnTo>
                      <a:pt x="295" y="180"/>
                    </a:lnTo>
                    <a:lnTo>
                      <a:pt x="295" y="180"/>
                    </a:lnTo>
                    <a:lnTo>
                      <a:pt x="289" y="174"/>
                    </a:lnTo>
                    <a:lnTo>
                      <a:pt x="280" y="169"/>
                    </a:lnTo>
                    <a:lnTo>
                      <a:pt x="272" y="163"/>
                    </a:lnTo>
                    <a:lnTo>
                      <a:pt x="270" y="159"/>
                    </a:lnTo>
                    <a:lnTo>
                      <a:pt x="269" y="155"/>
                    </a:lnTo>
                    <a:lnTo>
                      <a:pt x="269" y="155"/>
                    </a:lnTo>
                    <a:lnTo>
                      <a:pt x="269" y="149"/>
                    </a:lnTo>
                    <a:lnTo>
                      <a:pt x="271" y="141"/>
                    </a:lnTo>
                    <a:lnTo>
                      <a:pt x="271" y="132"/>
                    </a:lnTo>
                    <a:lnTo>
                      <a:pt x="270" y="128"/>
                    </a:lnTo>
                    <a:lnTo>
                      <a:pt x="269" y="123"/>
                    </a:lnTo>
                    <a:lnTo>
                      <a:pt x="269" y="123"/>
                    </a:lnTo>
                    <a:lnTo>
                      <a:pt x="266" y="118"/>
                    </a:lnTo>
                    <a:lnTo>
                      <a:pt x="264" y="115"/>
                    </a:lnTo>
                    <a:lnTo>
                      <a:pt x="259" y="109"/>
                    </a:lnTo>
                    <a:lnTo>
                      <a:pt x="256" y="106"/>
                    </a:lnTo>
                    <a:lnTo>
                      <a:pt x="254" y="102"/>
                    </a:lnTo>
                    <a:lnTo>
                      <a:pt x="253" y="98"/>
                    </a:lnTo>
                    <a:lnTo>
                      <a:pt x="252" y="93"/>
                    </a:lnTo>
                    <a:lnTo>
                      <a:pt x="252" y="93"/>
                    </a:lnTo>
                    <a:lnTo>
                      <a:pt x="252" y="79"/>
                    </a:lnTo>
                    <a:lnTo>
                      <a:pt x="253" y="63"/>
                    </a:lnTo>
                    <a:lnTo>
                      <a:pt x="256" y="47"/>
                    </a:lnTo>
                    <a:lnTo>
                      <a:pt x="259" y="40"/>
                    </a:lnTo>
                    <a:lnTo>
                      <a:pt x="261" y="33"/>
                    </a:lnTo>
                    <a:lnTo>
                      <a:pt x="261" y="33"/>
                    </a:lnTo>
                    <a:lnTo>
                      <a:pt x="275" y="9"/>
                    </a:lnTo>
                    <a:lnTo>
                      <a:pt x="275" y="9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7" name="Freeform 212">
                <a:extLst>
                  <a:ext uri="{FF2B5EF4-FFF2-40B4-BE49-F238E27FC236}">
                    <a16:creationId xmlns:a16="http://schemas.microsoft.com/office/drawing/2014/main" id="{023B90F9-F009-4E70-8058-FB9E46D7C7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61395" y="2410012"/>
                <a:ext cx="65087" cy="63505"/>
              </a:xfrm>
              <a:custGeom>
                <a:avLst/>
                <a:gdLst>
                  <a:gd name="T0" fmla="*/ 35 w 41"/>
                  <a:gd name="T1" fmla="*/ 26 h 40"/>
                  <a:gd name="T2" fmla="*/ 35 w 41"/>
                  <a:gd name="T3" fmla="*/ 26 h 40"/>
                  <a:gd name="T4" fmla="*/ 34 w 41"/>
                  <a:gd name="T5" fmla="*/ 28 h 40"/>
                  <a:gd name="T6" fmla="*/ 31 w 41"/>
                  <a:gd name="T7" fmla="*/ 33 h 40"/>
                  <a:gd name="T8" fmla="*/ 27 w 41"/>
                  <a:gd name="T9" fmla="*/ 38 h 40"/>
                  <a:gd name="T10" fmla="*/ 25 w 41"/>
                  <a:gd name="T11" fmla="*/ 39 h 40"/>
                  <a:gd name="T12" fmla="*/ 22 w 41"/>
                  <a:gd name="T13" fmla="*/ 40 h 40"/>
                  <a:gd name="T14" fmla="*/ 22 w 41"/>
                  <a:gd name="T15" fmla="*/ 40 h 40"/>
                  <a:gd name="T16" fmla="*/ 20 w 41"/>
                  <a:gd name="T17" fmla="*/ 40 h 40"/>
                  <a:gd name="T18" fmla="*/ 17 w 41"/>
                  <a:gd name="T19" fmla="*/ 39 h 40"/>
                  <a:gd name="T20" fmla="*/ 14 w 41"/>
                  <a:gd name="T21" fmla="*/ 37 h 40"/>
                  <a:gd name="T22" fmla="*/ 12 w 41"/>
                  <a:gd name="T23" fmla="*/ 35 h 40"/>
                  <a:gd name="T24" fmla="*/ 10 w 41"/>
                  <a:gd name="T25" fmla="*/ 33 h 40"/>
                  <a:gd name="T26" fmla="*/ 8 w 41"/>
                  <a:gd name="T27" fmla="*/ 33 h 40"/>
                  <a:gd name="T28" fmla="*/ 8 w 41"/>
                  <a:gd name="T29" fmla="*/ 33 h 40"/>
                  <a:gd name="T30" fmla="*/ 3 w 41"/>
                  <a:gd name="T31" fmla="*/ 32 h 40"/>
                  <a:gd name="T32" fmla="*/ 0 w 41"/>
                  <a:gd name="T33" fmla="*/ 30 h 40"/>
                  <a:gd name="T34" fmla="*/ 0 w 41"/>
                  <a:gd name="T35" fmla="*/ 26 h 40"/>
                  <a:gd name="T36" fmla="*/ 0 w 41"/>
                  <a:gd name="T37" fmla="*/ 21 h 40"/>
                  <a:gd name="T38" fmla="*/ 0 w 41"/>
                  <a:gd name="T39" fmla="*/ 21 h 40"/>
                  <a:gd name="T40" fmla="*/ 1 w 41"/>
                  <a:gd name="T41" fmla="*/ 18 h 40"/>
                  <a:gd name="T42" fmla="*/ 3 w 41"/>
                  <a:gd name="T43" fmla="*/ 16 h 40"/>
                  <a:gd name="T44" fmla="*/ 6 w 41"/>
                  <a:gd name="T45" fmla="*/ 14 h 40"/>
                  <a:gd name="T46" fmla="*/ 9 w 41"/>
                  <a:gd name="T47" fmla="*/ 12 h 40"/>
                  <a:gd name="T48" fmla="*/ 10 w 41"/>
                  <a:gd name="T49" fmla="*/ 10 h 40"/>
                  <a:gd name="T50" fmla="*/ 11 w 41"/>
                  <a:gd name="T51" fmla="*/ 8 h 40"/>
                  <a:gd name="T52" fmla="*/ 11 w 41"/>
                  <a:gd name="T53" fmla="*/ 8 h 40"/>
                  <a:gd name="T54" fmla="*/ 13 w 41"/>
                  <a:gd name="T55" fmla="*/ 2 h 40"/>
                  <a:gd name="T56" fmla="*/ 15 w 41"/>
                  <a:gd name="T57" fmla="*/ 1 h 40"/>
                  <a:gd name="T58" fmla="*/ 17 w 41"/>
                  <a:gd name="T59" fmla="*/ 0 h 40"/>
                  <a:gd name="T60" fmla="*/ 22 w 41"/>
                  <a:gd name="T61" fmla="*/ 0 h 40"/>
                  <a:gd name="T62" fmla="*/ 27 w 41"/>
                  <a:gd name="T63" fmla="*/ 1 h 40"/>
                  <a:gd name="T64" fmla="*/ 27 w 41"/>
                  <a:gd name="T65" fmla="*/ 1 h 40"/>
                  <a:gd name="T66" fmla="*/ 32 w 41"/>
                  <a:gd name="T67" fmla="*/ 4 h 40"/>
                  <a:gd name="T68" fmla="*/ 37 w 41"/>
                  <a:gd name="T69" fmla="*/ 7 h 40"/>
                  <a:gd name="T70" fmla="*/ 40 w 41"/>
                  <a:gd name="T71" fmla="*/ 10 h 40"/>
                  <a:gd name="T72" fmla="*/ 41 w 41"/>
                  <a:gd name="T73" fmla="*/ 12 h 40"/>
                  <a:gd name="T74" fmla="*/ 41 w 41"/>
                  <a:gd name="T75" fmla="*/ 14 h 40"/>
                  <a:gd name="T76" fmla="*/ 41 w 41"/>
                  <a:gd name="T77" fmla="*/ 14 h 40"/>
                  <a:gd name="T78" fmla="*/ 40 w 41"/>
                  <a:gd name="T79" fmla="*/ 19 h 40"/>
                  <a:gd name="T80" fmla="*/ 38 w 41"/>
                  <a:gd name="T81" fmla="*/ 23 h 40"/>
                  <a:gd name="T82" fmla="*/ 35 w 41"/>
                  <a:gd name="T83" fmla="*/ 26 h 40"/>
                  <a:gd name="T84" fmla="*/ 35 w 41"/>
                  <a:gd name="T85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" h="40">
                    <a:moveTo>
                      <a:pt x="35" y="26"/>
                    </a:moveTo>
                    <a:lnTo>
                      <a:pt x="35" y="26"/>
                    </a:lnTo>
                    <a:lnTo>
                      <a:pt x="34" y="28"/>
                    </a:lnTo>
                    <a:lnTo>
                      <a:pt x="31" y="33"/>
                    </a:lnTo>
                    <a:lnTo>
                      <a:pt x="27" y="38"/>
                    </a:lnTo>
                    <a:lnTo>
                      <a:pt x="25" y="39"/>
                    </a:lnTo>
                    <a:lnTo>
                      <a:pt x="22" y="40"/>
                    </a:lnTo>
                    <a:lnTo>
                      <a:pt x="22" y="40"/>
                    </a:lnTo>
                    <a:lnTo>
                      <a:pt x="20" y="40"/>
                    </a:lnTo>
                    <a:lnTo>
                      <a:pt x="17" y="39"/>
                    </a:lnTo>
                    <a:lnTo>
                      <a:pt x="14" y="37"/>
                    </a:lnTo>
                    <a:lnTo>
                      <a:pt x="12" y="35"/>
                    </a:lnTo>
                    <a:lnTo>
                      <a:pt x="10" y="33"/>
                    </a:lnTo>
                    <a:lnTo>
                      <a:pt x="8" y="33"/>
                    </a:lnTo>
                    <a:lnTo>
                      <a:pt x="8" y="33"/>
                    </a:lnTo>
                    <a:lnTo>
                      <a:pt x="3" y="32"/>
                    </a:lnTo>
                    <a:lnTo>
                      <a:pt x="0" y="30"/>
                    </a:lnTo>
                    <a:lnTo>
                      <a:pt x="0" y="26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1" y="18"/>
                    </a:lnTo>
                    <a:lnTo>
                      <a:pt x="3" y="16"/>
                    </a:lnTo>
                    <a:lnTo>
                      <a:pt x="6" y="14"/>
                    </a:lnTo>
                    <a:lnTo>
                      <a:pt x="9" y="12"/>
                    </a:lnTo>
                    <a:lnTo>
                      <a:pt x="10" y="10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13" y="2"/>
                    </a:lnTo>
                    <a:lnTo>
                      <a:pt x="15" y="1"/>
                    </a:lnTo>
                    <a:lnTo>
                      <a:pt x="17" y="0"/>
                    </a:lnTo>
                    <a:lnTo>
                      <a:pt x="22" y="0"/>
                    </a:lnTo>
                    <a:lnTo>
                      <a:pt x="27" y="1"/>
                    </a:lnTo>
                    <a:lnTo>
                      <a:pt x="27" y="1"/>
                    </a:lnTo>
                    <a:lnTo>
                      <a:pt x="32" y="4"/>
                    </a:lnTo>
                    <a:lnTo>
                      <a:pt x="37" y="7"/>
                    </a:lnTo>
                    <a:lnTo>
                      <a:pt x="40" y="10"/>
                    </a:lnTo>
                    <a:lnTo>
                      <a:pt x="41" y="12"/>
                    </a:lnTo>
                    <a:lnTo>
                      <a:pt x="41" y="14"/>
                    </a:lnTo>
                    <a:lnTo>
                      <a:pt x="41" y="14"/>
                    </a:lnTo>
                    <a:lnTo>
                      <a:pt x="40" y="19"/>
                    </a:lnTo>
                    <a:lnTo>
                      <a:pt x="38" y="23"/>
                    </a:lnTo>
                    <a:lnTo>
                      <a:pt x="35" y="26"/>
                    </a:lnTo>
                    <a:lnTo>
                      <a:pt x="35" y="2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8" name="Freeform 213">
                <a:extLst>
                  <a:ext uri="{FF2B5EF4-FFF2-40B4-BE49-F238E27FC236}">
                    <a16:creationId xmlns:a16="http://schemas.microsoft.com/office/drawing/2014/main" id="{E0C21EFA-984C-404B-B8FB-2F6AEE8978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45533" y="2478281"/>
                <a:ext cx="26988" cy="26990"/>
              </a:xfrm>
              <a:custGeom>
                <a:avLst/>
                <a:gdLst>
                  <a:gd name="T0" fmla="*/ 1 w 17"/>
                  <a:gd name="T1" fmla="*/ 0 h 17"/>
                  <a:gd name="T2" fmla="*/ 1 w 17"/>
                  <a:gd name="T3" fmla="*/ 0 h 17"/>
                  <a:gd name="T4" fmla="*/ 0 w 17"/>
                  <a:gd name="T5" fmla="*/ 1 h 17"/>
                  <a:gd name="T6" fmla="*/ 0 w 17"/>
                  <a:gd name="T7" fmla="*/ 3 h 17"/>
                  <a:gd name="T8" fmla="*/ 1 w 17"/>
                  <a:gd name="T9" fmla="*/ 7 h 17"/>
                  <a:gd name="T10" fmla="*/ 4 w 17"/>
                  <a:gd name="T11" fmla="*/ 9 h 17"/>
                  <a:gd name="T12" fmla="*/ 6 w 17"/>
                  <a:gd name="T13" fmla="*/ 10 h 17"/>
                  <a:gd name="T14" fmla="*/ 6 w 17"/>
                  <a:gd name="T15" fmla="*/ 10 h 17"/>
                  <a:gd name="T16" fmla="*/ 10 w 17"/>
                  <a:gd name="T17" fmla="*/ 11 h 17"/>
                  <a:gd name="T18" fmla="*/ 12 w 17"/>
                  <a:gd name="T19" fmla="*/ 12 h 17"/>
                  <a:gd name="T20" fmla="*/ 12 w 17"/>
                  <a:gd name="T21" fmla="*/ 14 h 17"/>
                  <a:gd name="T22" fmla="*/ 12 w 17"/>
                  <a:gd name="T23" fmla="*/ 14 h 17"/>
                  <a:gd name="T24" fmla="*/ 13 w 17"/>
                  <a:gd name="T25" fmla="*/ 16 h 17"/>
                  <a:gd name="T26" fmla="*/ 15 w 17"/>
                  <a:gd name="T27" fmla="*/ 17 h 17"/>
                  <a:gd name="T28" fmla="*/ 17 w 17"/>
                  <a:gd name="T29" fmla="*/ 16 h 17"/>
                  <a:gd name="T30" fmla="*/ 17 w 17"/>
                  <a:gd name="T31" fmla="*/ 13 h 17"/>
                  <a:gd name="T32" fmla="*/ 17 w 17"/>
                  <a:gd name="T33" fmla="*/ 13 h 17"/>
                  <a:gd name="T34" fmla="*/ 16 w 17"/>
                  <a:gd name="T35" fmla="*/ 11 h 17"/>
                  <a:gd name="T36" fmla="*/ 14 w 17"/>
                  <a:gd name="T37" fmla="*/ 9 h 17"/>
                  <a:gd name="T38" fmla="*/ 12 w 17"/>
                  <a:gd name="T39" fmla="*/ 8 h 17"/>
                  <a:gd name="T40" fmla="*/ 8 w 17"/>
                  <a:gd name="T41" fmla="*/ 6 h 17"/>
                  <a:gd name="T42" fmla="*/ 8 w 17"/>
                  <a:gd name="T43" fmla="*/ 6 h 17"/>
                  <a:gd name="T44" fmla="*/ 6 w 17"/>
                  <a:gd name="T45" fmla="*/ 2 h 17"/>
                  <a:gd name="T46" fmla="*/ 4 w 17"/>
                  <a:gd name="T47" fmla="*/ 0 h 17"/>
                  <a:gd name="T48" fmla="*/ 1 w 17"/>
                  <a:gd name="T49" fmla="*/ 0 h 17"/>
                  <a:gd name="T50" fmla="*/ 1 w 17"/>
                  <a:gd name="T5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7" h="17">
                    <a:moveTo>
                      <a:pt x="1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1" y="7"/>
                    </a:lnTo>
                    <a:lnTo>
                      <a:pt x="4" y="9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10" y="11"/>
                    </a:lnTo>
                    <a:lnTo>
                      <a:pt x="12" y="12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13" y="16"/>
                    </a:lnTo>
                    <a:lnTo>
                      <a:pt x="15" y="17"/>
                    </a:lnTo>
                    <a:lnTo>
                      <a:pt x="17" y="16"/>
                    </a:lnTo>
                    <a:lnTo>
                      <a:pt x="17" y="13"/>
                    </a:lnTo>
                    <a:lnTo>
                      <a:pt x="17" y="13"/>
                    </a:lnTo>
                    <a:lnTo>
                      <a:pt x="16" y="11"/>
                    </a:lnTo>
                    <a:lnTo>
                      <a:pt x="14" y="9"/>
                    </a:lnTo>
                    <a:lnTo>
                      <a:pt x="12" y="8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9" name="Freeform 214">
                <a:extLst>
                  <a:ext uri="{FF2B5EF4-FFF2-40B4-BE49-F238E27FC236}">
                    <a16:creationId xmlns:a16="http://schemas.microsoft.com/office/drawing/2014/main" id="{282047F2-8911-4810-A179-00F66E357E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5520" y="2487805"/>
                <a:ext cx="122237" cy="123835"/>
              </a:xfrm>
              <a:custGeom>
                <a:avLst/>
                <a:gdLst>
                  <a:gd name="T0" fmla="*/ 64 w 77"/>
                  <a:gd name="T1" fmla="*/ 7 h 78"/>
                  <a:gd name="T2" fmla="*/ 65 w 77"/>
                  <a:gd name="T3" fmla="*/ 12 h 78"/>
                  <a:gd name="T4" fmla="*/ 69 w 77"/>
                  <a:gd name="T5" fmla="*/ 15 h 78"/>
                  <a:gd name="T6" fmla="*/ 74 w 77"/>
                  <a:gd name="T7" fmla="*/ 15 h 78"/>
                  <a:gd name="T8" fmla="*/ 77 w 77"/>
                  <a:gd name="T9" fmla="*/ 18 h 78"/>
                  <a:gd name="T10" fmla="*/ 76 w 77"/>
                  <a:gd name="T11" fmla="*/ 20 h 78"/>
                  <a:gd name="T12" fmla="*/ 74 w 77"/>
                  <a:gd name="T13" fmla="*/ 20 h 78"/>
                  <a:gd name="T14" fmla="*/ 65 w 77"/>
                  <a:gd name="T15" fmla="*/ 22 h 78"/>
                  <a:gd name="T16" fmla="*/ 62 w 77"/>
                  <a:gd name="T17" fmla="*/ 27 h 78"/>
                  <a:gd name="T18" fmla="*/ 61 w 77"/>
                  <a:gd name="T19" fmla="*/ 33 h 78"/>
                  <a:gd name="T20" fmla="*/ 56 w 77"/>
                  <a:gd name="T21" fmla="*/ 38 h 78"/>
                  <a:gd name="T22" fmla="*/ 51 w 77"/>
                  <a:gd name="T23" fmla="*/ 39 h 78"/>
                  <a:gd name="T24" fmla="*/ 39 w 77"/>
                  <a:gd name="T25" fmla="*/ 44 h 78"/>
                  <a:gd name="T26" fmla="*/ 27 w 77"/>
                  <a:gd name="T27" fmla="*/ 55 h 78"/>
                  <a:gd name="T28" fmla="*/ 22 w 77"/>
                  <a:gd name="T29" fmla="*/ 62 h 78"/>
                  <a:gd name="T30" fmla="*/ 16 w 77"/>
                  <a:gd name="T31" fmla="*/ 67 h 78"/>
                  <a:gd name="T32" fmla="*/ 14 w 77"/>
                  <a:gd name="T33" fmla="*/ 70 h 78"/>
                  <a:gd name="T34" fmla="*/ 14 w 77"/>
                  <a:gd name="T35" fmla="*/ 73 h 78"/>
                  <a:gd name="T36" fmla="*/ 10 w 77"/>
                  <a:gd name="T37" fmla="*/ 78 h 78"/>
                  <a:gd name="T38" fmla="*/ 7 w 77"/>
                  <a:gd name="T39" fmla="*/ 78 h 78"/>
                  <a:gd name="T40" fmla="*/ 6 w 77"/>
                  <a:gd name="T41" fmla="*/ 76 h 78"/>
                  <a:gd name="T42" fmla="*/ 7 w 77"/>
                  <a:gd name="T43" fmla="*/ 73 h 78"/>
                  <a:gd name="T44" fmla="*/ 10 w 77"/>
                  <a:gd name="T45" fmla="*/ 65 h 78"/>
                  <a:gd name="T46" fmla="*/ 12 w 77"/>
                  <a:gd name="T47" fmla="*/ 59 h 78"/>
                  <a:gd name="T48" fmla="*/ 10 w 77"/>
                  <a:gd name="T49" fmla="*/ 58 h 78"/>
                  <a:gd name="T50" fmla="*/ 3 w 77"/>
                  <a:gd name="T51" fmla="*/ 55 h 78"/>
                  <a:gd name="T52" fmla="*/ 0 w 77"/>
                  <a:gd name="T53" fmla="*/ 45 h 78"/>
                  <a:gd name="T54" fmla="*/ 0 w 77"/>
                  <a:gd name="T55" fmla="*/ 35 h 78"/>
                  <a:gd name="T56" fmla="*/ 3 w 77"/>
                  <a:gd name="T57" fmla="*/ 25 h 78"/>
                  <a:gd name="T58" fmla="*/ 7 w 77"/>
                  <a:gd name="T59" fmla="*/ 20 h 78"/>
                  <a:gd name="T60" fmla="*/ 10 w 77"/>
                  <a:gd name="T61" fmla="*/ 19 h 78"/>
                  <a:gd name="T62" fmla="*/ 25 w 77"/>
                  <a:gd name="T63" fmla="*/ 15 h 78"/>
                  <a:gd name="T64" fmla="*/ 38 w 77"/>
                  <a:gd name="T65" fmla="*/ 7 h 78"/>
                  <a:gd name="T66" fmla="*/ 45 w 77"/>
                  <a:gd name="T67" fmla="*/ 2 h 78"/>
                  <a:gd name="T68" fmla="*/ 53 w 77"/>
                  <a:gd name="T69" fmla="*/ 0 h 78"/>
                  <a:gd name="T70" fmla="*/ 56 w 77"/>
                  <a:gd name="T71" fmla="*/ 1 h 78"/>
                  <a:gd name="T72" fmla="*/ 64 w 77"/>
                  <a:gd name="T73" fmla="*/ 7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7" h="78">
                    <a:moveTo>
                      <a:pt x="64" y="7"/>
                    </a:moveTo>
                    <a:lnTo>
                      <a:pt x="64" y="7"/>
                    </a:lnTo>
                    <a:lnTo>
                      <a:pt x="64" y="10"/>
                    </a:lnTo>
                    <a:lnTo>
                      <a:pt x="65" y="12"/>
                    </a:lnTo>
                    <a:lnTo>
                      <a:pt x="66" y="13"/>
                    </a:lnTo>
                    <a:lnTo>
                      <a:pt x="69" y="15"/>
                    </a:lnTo>
                    <a:lnTo>
                      <a:pt x="69" y="15"/>
                    </a:lnTo>
                    <a:lnTo>
                      <a:pt x="74" y="15"/>
                    </a:lnTo>
                    <a:lnTo>
                      <a:pt x="77" y="17"/>
                    </a:lnTo>
                    <a:lnTo>
                      <a:pt x="77" y="18"/>
                    </a:lnTo>
                    <a:lnTo>
                      <a:pt x="77" y="19"/>
                    </a:lnTo>
                    <a:lnTo>
                      <a:pt x="76" y="20"/>
                    </a:lnTo>
                    <a:lnTo>
                      <a:pt x="74" y="20"/>
                    </a:lnTo>
                    <a:lnTo>
                      <a:pt x="74" y="20"/>
                    </a:lnTo>
                    <a:lnTo>
                      <a:pt x="68" y="21"/>
                    </a:lnTo>
                    <a:lnTo>
                      <a:pt x="65" y="22"/>
                    </a:lnTo>
                    <a:lnTo>
                      <a:pt x="62" y="24"/>
                    </a:lnTo>
                    <a:lnTo>
                      <a:pt x="62" y="27"/>
                    </a:lnTo>
                    <a:lnTo>
                      <a:pt x="62" y="27"/>
                    </a:lnTo>
                    <a:lnTo>
                      <a:pt x="61" y="33"/>
                    </a:lnTo>
                    <a:lnTo>
                      <a:pt x="60" y="36"/>
                    </a:lnTo>
                    <a:lnTo>
                      <a:pt x="56" y="38"/>
                    </a:lnTo>
                    <a:lnTo>
                      <a:pt x="51" y="39"/>
                    </a:lnTo>
                    <a:lnTo>
                      <a:pt x="51" y="39"/>
                    </a:lnTo>
                    <a:lnTo>
                      <a:pt x="46" y="41"/>
                    </a:lnTo>
                    <a:lnTo>
                      <a:pt x="39" y="44"/>
                    </a:lnTo>
                    <a:lnTo>
                      <a:pt x="34" y="48"/>
                    </a:lnTo>
                    <a:lnTo>
                      <a:pt x="27" y="55"/>
                    </a:lnTo>
                    <a:lnTo>
                      <a:pt x="27" y="55"/>
                    </a:lnTo>
                    <a:lnTo>
                      <a:pt x="22" y="62"/>
                    </a:lnTo>
                    <a:lnTo>
                      <a:pt x="19" y="65"/>
                    </a:lnTo>
                    <a:lnTo>
                      <a:pt x="16" y="67"/>
                    </a:lnTo>
                    <a:lnTo>
                      <a:pt x="16" y="68"/>
                    </a:lnTo>
                    <a:lnTo>
                      <a:pt x="14" y="70"/>
                    </a:lnTo>
                    <a:lnTo>
                      <a:pt x="14" y="70"/>
                    </a:lnTo>
                    <a:lnTo>
                      <a:pt x="14" y="73"/>
                    </a:lnTo>
                    <a:lnTo>
                      <a:pt x="13" y="75"/>
                    </a:lnTo>
                    <a:lnTo>
                      <a:pt x="10" y="78"/>
                    </a:lnTo>
                    <a:lnTo>
                      <a:pt x="9" y="78"/>
                    </a:lnTo>
                    <a:lnTo>
                      <a:pt x="7" y="78"/>
                    </a:lnTo>
                    <a:lnTo>
                      <a:pt x="6" y="77"/>
                    </a:lnTo>
                    <a:lnTo>
                      <a:pt x="6" y="76"/>
                    </a:lnTo>
                    <a:lnTo>
                      <a:pt x="6" y="76"/>
                    </a:lnTo>
                    <a:lnTo>
                      <a:pt x="7" y="73"/>
                    </a:lnTo>
                    <a:lnTo>
                      <a:pt x="8" y="70"/>
                    </a:lnTo>
                    <a:lnTo>
                      <a:pt x="10" y="65"/>
                    </a:lnTo>
                    <a:lnTo>
                      <a:pt x="12" y="61"/>
                    </a:lnTo>
                    <a:lnTo>
                      <a:pt x="12" y="59"/>
                    </a:lnTo>
                    <a:lnTo>
                      <a:pt x="10" y="58"/>
                    </a:lnTo>
                    <a:lnTo>
                      <a:pt x="10" y="58"/>
                    </a:lnTo>
                    <a:lnTo>
                      <a:pt x="6" y="56"/>
                    </a:lnTo>
                    <a:lnTo>
                      <a:pt x="3" y="55"/>
                    </a:lnTo>
                    <a:lnTo>
                      <a:pt x="2" y="51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0" y="35"/>
                    </a:lnTo>
                    <a:lnTo>
                      <a:pt x="2" y="29"/>
                    </a:lnTo>
                    <a:lnTo>
                      <a:pt x="3" y="25"/>
                    </a:lnTo>
                    <a:lnTo>
                      <a:pt x="5" y="22"/>
                    </a:lnTo>
                    <a:lnTo>
                      <a:pt x="7" y="20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19" y="17"/>
                    </a:lnTo>
                    <a:lnTo>
                      <a:pt x="25" y="15"/>
                    </a:lnTo>
                    <a:lnTo>
                      <a:pt x="31" y="12"/>
                    </a:lnTo>
                    <a:lnTo>
                      <a:pt x="38" y="7"/>
                    </a:lnTo>
                    <a:lnTo>
                      <a:pt x="38" y="7"/>
                    </a:lnTo>
                    <a:lnTo>
                      <a:pt x="45" y="2"/>
                    </a:lnTo>
                    <a:lnTo>
                      <a:pt x="50" y="0"/>
                    </a:lnTo>
                    <a:lnTo>
                      <a:pt x="53" y="0"/>
                    </a:lnTo>
                    <a:lnTo>
                      <a:pt x="56" y="1"/>
                    </a:lnTo>
                    <a:lnTo>
                      <a:pt x="56" y="1"/>
                    </a:lnTo>
                    <a:lnTo>
                      <a:pt x="64" y="7"/>
                    </a:lnTo>
                    <a:lnTo>
                      <a:pt x="64" y="7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0" name="Freeform 215">
                <a:extLst>
                  <a:ext uri="{FF2B5EF4-FFF2-40B4-BE49-F238E27FC236}">
                    <a16:creationId xmlns:a16="http://schemas.microsoft.com/office/drawing/2014/main" id="{DA308184-5B57-4A31-9A4B-479DABAF66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58221" y="2410012"/>
                <a:ext cx="69849" cy="66681"/>
              </a:xfrm>
              <a:custGeom>
                <a:avLst/>
                <a:gdLst>
                  <a:gd name="T0" fmla="*/ 43 w 44"/>
                  <a:gd name="T1" fmla="*/ 26 h 42"/>
                  <a:gd name="T2" fmla="*/ 43 w 44"/>
                  <a:gd name="T3" fmla="*/ 26 h 42"/>
                  <a:gd name="T4" fmla="*/ 42 w 44"/>
                  <a:gd name="T5" fmla="*/ 25 h 42"/>
                  <a:gd name="T6" fmla="*/ 41 w 44"/>
                  <a:gd name="T7" fmla="*/ 26 h 42"/>
                  <a:gd name="T8" fmla="*/ 39 w 44"/>
                  <a:gd name="T9" fmla="*/ 27 h 42"/>
                  <a:gd name="T10" fmla="*/ 36 w 44"/>
                  <a:gd name="T11" fmla="*/ 32 h 42"/>
                  <a:gd name="T12" fmla="*/ 36 w 44"/>
                  <a:gd name="T13" fmla="*/ 32 h 42"/>
                  <a:gd name="T14" fmla="*/ 33 w 44"/>
                  <a:gd name="T15" fmla="*/ 36 h 42"/>
                  <a:gd name="T16" fmla="*/ 30 w 44"/>
                  <a:gd name="T17" fmla="*/ 38 h 42"/>
                  <a:gd name="T18" fmla="*/ 25 w 44"/>
                  <a:gd name="T19" fmla="*/ 41 h 42"/>
                  <a:gd name="T20" fmla="*/ 22 w 44"/>
                  <a:gd name="T21" fmla="*/ 42 h 42"/>
                  <a:gd name="T22" fmla="*/ 19 w 44"/>
                  <a:gd name="T23" fmla="*/ 42 h 42"/>
                  <a:gd name="T24" fmla="*/ 17 w 44"/>
                  <a:gd name="T25" fmla="*/ 41 h 42"/>
                  <a:gd name="T26" fmla="*/ 17 w 44"/>
                  <a:gd name="T27" fmla="*/ 39 h 42"/>
                  <a:gd name="T28" fmla="*/ 17 w 44"/>
                  <a:gd name="T29" fmla="*/ 39 h 42"/>
                  <a:gd name="T30" fmla="*/ 16 w 44"/>
                  <a:gd name="T31" fmla="*/ 36 h 42"/>
                  <a:gd name="T32" fmla="*/ 14 w 44"/>
                  <a:gd name="T33" fmla="*/ 33 h 42"/>
                  <a:gd name="T34" fmla="*/ 11 w 44"/>
                  <a:gd name="T35" fmla="*/ 33 h 42"/>
                  <a:gd name="T36" fmla="*/ 6 w 44"/>
                  <a:gd name="T37" fmla="*/ 32 h 42"/>
                  <a:gd name="T38" fmla="*/ 6 w 44"/>
                  <a:gd name="T39" fmla="*/ 32 h 42"/>
                  <a:gd name="T40" fmla="*/ 2 w 44"/>
                  <a:gd name="T41" fmla="*/ 31 h 42"/>
                  <a:gd name="T42" fmla="*/ 0 w 44"/>
                  <a:gd name="T43" fmla="*/ 29 h 42"/>
                  <a:gd name="T44" fmla="*/ 0 w 44"/>
                  <a:gd name="T45" fmla="*/ 27 h 42"/>
                  <a:gd name="T46" fmla="*/ 0 w 44"/>
                  <a:gd name="T47" fmla="*/ 25 h 42"/>
                  <a:gd name="T48" fmla="*/ 1 w 44"/>
                  <a:gd name="T49" fmla="*/ 23 h 42"/>
                  <a:gd name="T50" fmla="*/ 2 w 44"/>
                  <a:gd name="T51" fmla="*/ 21 h 42"/>
                  <a:gd name="T52" fmla="*/ 2 w 44"/>
                  <a:gd name="T53" fmla="*/ 21 h 42"/>
                  <a:gd name="T54" fmla="*/ 6 w 44"/>
                  <a:gd name="T55" fmla="*/ 17 h 42"/>
                  <a:gd name="T56" fmla="*/ 10 w 44"/>
                  <a:gd name="T57" fmla="*/ 15 h 42"/>
                  <a:gd name="T58" fmla="*/ 12 w 44"/>
                  <a:gd name="T59" fmla="*/ 12 h 42"/>
                  <a:gd name="T60" fmla="*/ 13 w 44"/>
                  <a:gd name="T61" fmla="*/ 8 h 42"/>
                  <a:gd name="T62" fmla="*/ 13 w 44"/>
                  <a:gd name="T63" fmla="*/ 8 h 42"/>
                  <a:gd name="T64" fmla="*/ 14 w 44"/>
                  <a:gd name="T65" fmla="*/ 4 h 42"/>
                  <a:gd name="T66" fmla="*/ 16 w 44"/>
                  <a:gd name="T67" fmla="*/ 2 h 42"/>
                  <a:gd name="T68" fmla="*/ 18 w 44"/>
                  <a:gd name="T69" fmla="*/ 1 h 42"/>
                  <a:gd name="T70" fmla="*/ 22 w 44"/>
                  <a:gd name="T71" fmla="*/ 0 h 42"/>
                  <a:gd name="T72" fmla="*/ 27 w 44"/>
                  <a:gd name="T73" fmla="*/ 0 h 42"/>
                  <a:gd name="T74" fmla="*/ 31 w 44"/>
                  <a:gd name="T75" fmla="*/ 1 h 42"/>
                  <a:gd name="T76" fmla="*/ 31 w 44"/>
                  <a:gd name="T77" fmla="*/ 1 h 42"/>
                  <a:gd name="T78" fmla="*/ 34 w 44"/>
                  <a:gd name="T79" fmla="*/ 3 h 42"/>
                  <a:gd name="T80" fmla="*/ 36 w 44"/>
                  <a:gd name="T81" fmla="*/ 7 h 42"/>
                  <a:gd name="T82" fmla="*/ 38 w 44"/>
                  <a:gd name="T83" fmla="*/ 9 h 42"/>
                  <a:gd name="T84" fmla="*/ 41 w 44"/>
                  <a:gd name="T85" fmla="*/ 10 h 42"/>
                  <a:gd name="T86" fmla="*/ 41 w 44"/>
                  <a:gd name="T87" fmla="*/ 10 h 42"/>
                  <a:gd name="T88" fmla="*/ 42 w 44"/>
                  <a:gd name="T89" fmla="*/ 10 h 42"/>
                  <a:gd name="T90" fmla="*/ 43 w 44"/>
                  <a:gd name="T91" fmla="*/ 12 h 42"/>
                  <a:gd name="T92" fmla="*/ 44 w 44"/>
                  <a:gd name="T93" fmla="*/ 17 h 42"/>
                  <a:gd name="T94" fmla="*/ 43 w 44"/>
                  <a:gd name="T95" fmla="*/ 26 h 42"/>
                  <a:gd name="T96" fmla="*/ 43 w 44"/>
                  <a:gd name="T97" fmla="*/ 2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4" h="42">
                    <a:moveTo>
                      <a:pt x="43" y="26"/>
                    </a:moveTo>
                    <a:lnTo>
                      <a:pt x="43" y="26"/>
                    </a:lnTo>
                    <a:lnTo>
                      <a:pt x="42" y="25"/>
                    </a:lnTo>
                    <a:lnTo>
                      <a:pt x="41" y="26"/>
                    </a:lnTo>
                    <a:lnTo>
                      <a:pt x="39" y="27"/>
                    </a:lnTo>
                    <a:lnTo>
                      <a:pt x="36" y="32"/>
                    </a:lnTo>
                    <a:lnTo>
                      <a:pt x="36" y="32"/>
                    </a:lnTo>
                    <a:lnTo>
                      <a:pt x="33" y="36"/>
                    </a:lnTo>
                    <a:lnTo>
                      <a:pt x="30" y="38"/>
                    </a:lnTo>
                    <a:lnTo>
                      <a:pt x="25" y="41"/>
                    </a:lnTo>
                    <a:lnTo>
                      <a:pt x="22" y="42"/>
                    </a:lnTo>
                    <a:lnTo>
                      <a:pt x="19" y="42"/>
                    </a:lnTo>
                    <a:lnTo>
                      <a:pt x="17" y="41"/>
                    </a:lnTo>
                    <a:lnTo>
                      <a:pt x="17" y="39"/>
                    </a:lnTo>
                    <a:lnTo>
                      <a:pt x="17" y="39"/>
                    </a:lnTo>
                    <a:lnTo>
                      <a:pt x="16" y="36"/>
                    </a:lnTo>
                    <a:lnTo>
                      <a:pt x="14" y="33"/>
                    </a:lnTo>
                    <a:lnTo>
                      <a:pt x="11" y="33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2" y="31"/>
                    </a:lnTo>
                    <a:lnTo>
                      <a:pt x="0" y="29"/>
                    </a:lnTo>
                    <a:lnTo>
                      <a:pt x="0" y="27"/>
                    </a:lnTo>
                    <a:lnTo>
                      <a:pt x="0" y="25"/>
                    </a:lnTo>
                    <a:lnTo>
                      <a:pt x="1" y="23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6" y="17"/>
                    </a:lnTo>
                    <a:lnTo>
                      <a:pt x="10" y="15"/>
                    </a:lnTo>
                    <a:lnTo>
                      <a:pt x="12" y="12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14" y="4"/>
                    </a:lnTo>
                    <a:lnTo>
                      <a:pt x="16" y="2"/>
                    </a:lnTo>
                    <a:lnTo>
                      <a:pt x="18" y="1"/>
                    </a:lnTo>
                    <a:lnTo>
                      <a:pt x="22" y="0"/>
                    </a:lnTo>
                    <a:lnTo>
                      <a:pt x="27" y="0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34" y="3"/>
                    </a:lnTo>
                    <a:lnTo>
                      <a:pt x="36" y="7"/>
                    </a:lnTo>
                    <a:lnTo>
                      <a:pt x="38" y="9"/>
                    </a:lnTo>
                    <a:lnTo>
                      <a:pt x="41" y="10"/>
                    </a:lnTo>
                    <a:lnTo>
                      <a:pt x="41" y="10"/>
                    </a:lnTo>
                    <a:lnTo>
                      <a:pt x="42" y="10"/>
                    </a:lnTo>
                    <a:lnTo>
                      <a:pt x="43" y="12"/>
                    </a:lnTo>
                    <a:lnTo>
                      <a:pt x="44" y="17"/>
                    </a:lnTo>
                    <a:lnTo>
                      <a:pt x="43" y="26"/>
                    </a:lnTo>
                    <a:lnTo>
                      <a:pt x="43" y="2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1" name="Freeform 216">
                <a:extLst>
                  <a:ext uri="{FF2B5EF4-FFF2-40B4-BE49-F238E27FC236}">
                    <a16:creationId xmlns:a16="http://schemas.microsoft.com/office/drawing/2014/main" id="{175AD225-56A3-4CC1-9901-E2D127A1AA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02659" y="2557662"/>
                <a:ext cx="750885" cy="438184"/>
              </a:xfrm>
              <a:custGeom>
                <a:avLst/>
                <a:gdLst>
                  <a:gd name="T0" fmla="*/ 1 w 473"/>
                  <a:gd name="T1" fmla="*/ 203 h 276"/>
                  <a:gd name="T2" fmla="*/ 9 w 473"/>
                  <a:gd name="T3" fmla="*/ 180 h 276"/>
                  <a:gd name="T4" fmla="*/ 20 w 473"/>
                  <a:gd name="T5" fmla="*/ 145 h 276"/>
                  <a:gd name="T6" fmla="*/ 21 w 473"/>
                  <a:gd name="T7" fmla="*/ 108 h 276"/>
                  <a:gd name="T8" fmla="*/ 45 w 473"/>
                  <a:gd name="T9" fmla="*/ 88 h 276"/>
                  <a:gd name="T10" fmla="*/ 77 w 473"/>
                  <a:gd name="T11" fmla="*/ 65 h 276"/>
                  <a:gd name="T12" fmla="*/ 117 w 473"/>
                  <a:gd name="T13" fmla="*/ 102 h 276"/>
                  <a:gd name="T14" fmla="*/ 149 w 473"/>
                  <a:gd name="T15" fmla="*/ 137 h 276"/>
                  <a:gd name="T16" fmla="*/ 174 w 473"/>
                  <a:gd name="T17" fmla="*/ 134 h 276"/>
                  <a:gd name="T18" fmla="*/ 202 w 473"/>
                  <a:gd name="T19" fmla="*/ 112 h 276"/>
                  <a:gd name="T20" fmla="*/ 204 w 473"/>
                  <a:gd name="T21" fmla="*/ 90 h 276"/>
                  <a:gd name="T22" fmla="*/ 184 w 473"/>
                  <a:gd name="T23" fmla="*/ 32 h 276"/>
                  <a:gd name="T24" fmla="*/ 189 w 473"/>
                  <a:gd name="T25" fmla="*/ 26 h 276"/>
                  <a:gd name="T26" fmla="*/ 214 w 473"/>
                  <a:gd name="T27" fmla="*/ 11 h 276"/>
                  <a:gd name="T28" fmla="*/ 255 w 473"/>
                  <a:gd name="T29" fmla="*/ 0 h 276"/>
                  <a:gd name="T30" fmla="*/ 284 w 473"/>
                  <a:gd name="T31" fmla="*/ 17 h 276"/>
                  <a:gd name="T32" fmla="*/ 295 w 473"/>
                  <a:gd name="T33" fmla="*/ 20 h 276"/>
                  <a:gd name="T34" fmla="*/ 311 w 473"/>
                  <a:gd name="T35" fmla="*/ 37 h 276"/>
                  <a:gd name="T36" fmla="*/ 340 w 473"/>
                  <a:gd name="T37" fmla="*/ 37 h 276"/>
                  <a:gd name="T38" fmla="*/ 361 w 473"/>
                  <a:gd name="T39" fmla="*/ 28 h 276"/>
                  <a:gd name="T40" fmla="*/ 390 w 473"/>
                  <a:gd name="T41" fmla="*/ 32 h 276"/>
                  <a:gd name="T42" fmla="*/ 423 w 473"/>
                  <a:gd name="T43" fmla="*/ 50 h 276"/>
                  <a:gd name="T44" fmla="*/ 420 w 473"/>
                  <a:gd name="T45" fmla="*/ 89 h 276"/>
                  <a:gd name="T46" fmla="*/ 433 w 473"/>
                  <a:gd name="T47" fmla="*/ 104 h 276"/>
                  <a:gd name="T48" fmla="*/ 457 w 473"/>
                  <a:gd name="T49" fmla="*/ 123 h 276"/>
                  <a:gd name="T50" fmla="*/ 468 w 473"/>
                  <a:gd name="T51" fmla="*/ 153 h 276"/>
                  <a:gd name="T52" fmla="*/ 465 w 473"/>
                  <a:gd name="T53" fmla="*/ 171 h 276"/>
                  <a:gd name="T54" fmla="*/ 453 w 473"/>
                  <a:gd name="T55" fmla="*/ 195 h 276"/>
                  <a:gd name="T56" fmla="*/ 450 w 473"/>
                  <a:gd name="T57" fmla="*/ 210 h 276"/>
                  <a:gd name="T58" fmla="*/ 433 w 473"/>
                  <a:gd name="T59" fmla="*/ 218 h 276"/>
                  <a:gd name="T60" fmla="*/ 404 w 473"/>
                  <a:gd name="T61" fmla="*/ 233 h 276"/>
                  <a:gd name="T62" fmla="*/ 375 w 473"/>
                  <a:gd name="T63" fmla="*/ 247 h 276"/>
                  <a:gd name="T64" fmla="*/ 359 w 473"/>
                  <a:gd name="T65" fmla="*/ 232 h 276"/>
                  <a:gd name="T66" fmla="*/ 338 w 473"/>
                  <a:gd name="T67" fmla="*/ 224 h 276"/>
                  <a:gd name="T68" fmla="*/ 321 w 473"/>
                  <a:gd name="T69" fmla="*/ 210 h 276"/>
                  <a:gd name="T70" fmla="*/ 288 w 473"/>
                  <a:gd name="T71" fmla="*/ 209 h 276"/>
                  <a:gd name="T72" fmla="*/ 274 w 473"/>
                  <a:gd name="T73" fmla="*/ 203 h 276"/>
                  <a:gd name="T74" fmla="*/ 257 w 473"/>
                  <a:gd name="T75" fmla="*/ 191 h 276"/>
                  <a:gd name="T76" fmla="*/ 235 w 473"/>
                  <a:gd name="T77" fmla="*/ 202 h 276"/>
                  <a:gd name="T78" fmla="*/ 211 w 473"/>
                  <a:gd name="T79" fmla="*/ 210 h 276"/>
                  <a:gd name="T80" fmla="*/ 186 w 473"/>
                  <a:gd name="T81" fmla="*/ 207 h 276"/>
                  <a:gd name="T82" fmla="*/ 162 w 473"/>
                  <a:gd name="T83" fmla="*/ 214 h 276"/>
                  <a:gd name="T84" fmla="*/ 146 w 473"/>
                  <a:gd name="T85" fmla="*/ 212 h 276"/>
                  <a:gd name="T86" fmla="*/ 121 w 473"/>
                  <a:gd name="T87" fmla="*/ 215 h 276"/>
                  <a:gd name="T88" fmla="*/ 78 w 473"/>
                  <a:gd name="T89" fmla="*/ 219 h 276"/>
                  <a:gd name="T90" fmla="*/ 55 w 473"/>
                  <a:gd name="T91" fmla="*/ 225 h 276"/>
                  <a:gd name="T92" fmla="*/ 46 w 473"/>
                  <a:gd name="T93" fmla="*/ 242 h 276"/>
                  <a:gd name="T94" fmla="*/ 26 w 473"/>
                  <a:gd name="T95" fmla="*/ 247 h 276"/>
                  <a:gd name="T96" fmla="*/ 23 w 473"/>
                  <a:gd name="T97" fmla="*/ 265 h 276"/>
                  <a:gd name="T98" fmla="*/ 15 w 473"/>
                  <a:gd name="T99" fmla="*/ 276 h 276"/>
                  <a:gd name="T100" fmla="*/ 4 w 473"/>
                  <a:gd name="T101" fmla="*/ 271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73" h="276">
                    <a:moveTo>
                      <a:pt x="2" y="264"/>
                    </a:moveTo>
                    <a:lnTo>
                      <a:pt x="2" y="264"/>
                    </a:lnTo>
                    <a:lnTo>
                      <a:pt x="1" y="253"/>
                    </a:lnTo>
                    <a:lnTo>
                      <a:pt x="0" y="229"/>
                    </a:lnTo>
                    <a:lnTo>
                      <a:pt x="1" y="203"/>
                    </a:lnTo>
                    <a:lnTo>
                      <a:pt x="2" y="193"/>
                    </a:lnTo>
                    <a:lnTo>
                      <a:pt x="3" y="189"/>
                    </a:lnTo>
                    <a:lnTo>
                      <a:pt x="4" y="187"/>
                    </a:lnTo>
                    <a:lnTo>
                      <a:pt x="4" y="187"/>
                    </a:lnTo>
                    <a:lnTo>
                      <a:pt x="9" y="180"/>
                    </a:lnTo>
                    <a:lnTo>
                      <a:pt x="15" y="173"/>
                    </a:lnTo>
                    <a:lnTo>
                      <a:pt x="17" y="167"/>
                    </a:lnTo>
                    <a:lnTo>
                      <a:pt x="18" y="162"/>
                    </a:lnTo>
                    <a:lnTo>
                      <a:pt x="20" y="154"/>
                    </a:lnTo>
                    <a:lnTo>
                      <a:pt x="20" y="145"/>
                    </a:lnTo>
                    <a:lnTo>
                      <a:pt x="20" y="145"/>
                    </a:lnTo>
                    <a:lnTo>
                      <a:pt x="20" y="128"/>
                    </a:lnTo>
                    <a:lnTo>
                      <a:pt x="20" y="120"/>
                    </a:lnTo>
                    <a:lnTo>
                      <a:pt x="20" y="114"/>
                    </a:lnTo>
                    <a:lnTo>
                      <a:pt x="21" y="108"/>
                    </a:lnTo>
                    <a:lnTo>
                      <a:pt x="24" y="103"/>
                    </a:lnTo>
                    <a:lnTo>
                      <a:pt x="30" y="97"/>
                    </a:lnTo>
                    <a:lnTo>
                      <a:pt x="36" y="93"/>
                    </a:lnTo>
                    <a:lnTo>
                      <a:pt x="36" y="93"/>
                    </a:lnTo>
                    <a:lnTo>
                      <a:pt x="45" y="88"/>
                    </a:lnTo>
                    <a:lnTo>
                      <a:pt x="51" y="82"/>
                    </a:lnTo>
                    <a:lnTo>
                      <a:pt x="62" y="73"/>
                    </a:lnTo>
                    <a:lnTo>
                      <a:pt x="71" y="66"/>
                    </a:lnTo>
                    <a:lnTo>
                      <a:pt x="74" y="65"/>
                    </a:lnTo>
                    <a:lnTo>
                      <a:pt x="77" y="65"/>
                    </a:lnTo>
                    <a:lnTo>
                      <a:pt x="77" y="65"/>
                    </a:lnTo>
                    <a:lnTo>
                      <a:pt x="83" y="68"/>
                    </a:lnTo>
                    <a:lnTo>
                      <a:pt x="92" y="75"/>
                    </a:lnTo>
                    <a:lnTo>
                      <a:pt x="104" y="86"/>
                    </a:lnTo>
                    <a:lnTo>
                      <a:pt x="117" y="102"/>
                    </a:lnTo>
                    <a:lnTo>
                      <a:pt x="117" y="102"/>
                    </a:lnTo>
                    <a:lnTo>
                      <a:pt x="130" y="120"/>
                    </a:lnTo>
                    <a:lnTo>
                      <a:pt x="136" y="128"/>
                    </a:lnTo>
                    <a:lnTo>
                      <a:pt x="143" y="133"/>
                    </a:lnTo>
                    <a:lnTo>
                      <a:pt x="149" y="137"/>
                    </a:lnTo>
                    <a:lnTo>
                      <a:pt x="152" y="138"/>
                    </a:lnTo>
                    <a:lnTo>
                      <a:pt x="157" y="138"/>
                    </a:lnTo>
                    <a:lnTo>
                      <a:pt x="161" y="138"/>
                    </a:lnTo>
                    <a:lnTo>
                      <a:pt x="165" y="138"/>
                    </a:lnTo>
                    <a:lnTo>
                      <a:pt x="174" y="134"/>
                    </a:lnTo>
                    <a:lnTo>
                      <a:pt x="174" y="134"/>
                    </a:lnTo>
                    <a:lnTo>
                      <a:pt x="183" y="129"/>
                    </a:lnTo>
                    <a:lnTo>
                      <a:pt x="191" y="123"/>
                    </a:lnTo>
                    <a:lnTo>
                      <a:pt x="197" y="118"/>
                    </a:lnTo>
                    <a:lnTo>
                      <a:pt x="202" y="112"/>
                    </a:lnTo>
                    <a:lnTo>
                      <a:pt x="205" y="107"/>
                    </a:lnTo>
                    <a:lnTo>
                      <a:pt x="206" y="102"/>
                    </a:lnTo>
                    <a:lnTo>
                      <a:pt x="206" y="96"/>
                    </a:lnTo>
                    <a:lnTo>
                      <a:pt x="204" y="90"/>
                    </a:lnTo>
                    <a:lnTo>
                      <a:pt x="204" y="90"/>
                    </a:lnTo>
                    <a:lnTo>
                      <a:pt x="197" y="77"/>
                    </a:lnTo>
                    <a:lnTo>
                      <a:pt x="191" y="60"/>
                    </a:lnTo>
                    <a:lnTo>
                      <a:pt x="187" y="44"/>
                    </a:lnTo>
                    <a:lnTo>
                      <a:pt x="186" y="37"/>
                    </a:lnTo>
                    <a:lnTo>
                      <a:pt x="184" y="32"/>
                    </a:lnTo>
                    <a:lnTo>
                      <a:pt x="184" y="32"/>
                    </a:lnTo>
                    <a:lnTo>
                      <a:pt x="186" y="26"/>
                    </a:lnTo>
                    <a:lnTo>
                      <a:pt x="186" y="25"/>
                    </a:lnTo>
                    <a:lnTo>
                      <a:pt x="187" y="25"/>
                    </a:lnTo>
                    <a:lnTo>
                      <a:pt x="189" y="26"/>
                    </a:lnTo>
                    <a:lnTo>
                      <a:pt x="191" y="25"/>
                    </a:lnTo>
                    <a:lnTo>
                      <a:pt x="194" y="24"/>
                    </a:lnTo>
                    <a:lnTo>
                      <a:pt x="194" y="24"/>
                    </a:lnTo>
                    <a:lnTo>
                      <a:pt x="206" y="17"/>
                    </a:lnTo>
                    <a:lnTo>
                      <a:pt x="214" y="11"/>
                    </a:lnTo>
                    <a:lnTo>
                      <a:pt x="223" y="7"/>
                    </a:lnTo>
                    <a:lnTo>
                      <a:pt x="233" y="3"/>
                    </a:lnTo>
                    <a:lnTo>
                      <a:pt x="241" y="0"/>
                    </a:lnTo>
                    <a:lnTo>
                      <a:pt x="251" y="0"/>
                    </a:lnTo>
                    <a:lnTo>
                      <a:pt x="255" y="0"/>
                    </a:lnTo>
                    <a:lnTo>
                      <a:pt x="260" y="2"/>
                    </a:lnTo>
                    <a:lnTo>
                      <a:pt x="260" y="2"/>
                    </a:lnTo>
                    <a:lnTo>
                      <a:pt x="272" y="8"/>
                    </a:lnTo>
                    <a:lnTo>
                      <a:pt x="279" y="14"/>
                    </a:lnTo>
                    <a:lnTo>
                      <a:pt x="284" y="17"/>
                    </a:lnTo>
                    <a:lnTo>
                      <a:pt x="288" y="18"/>
                    </a:lnTo>
                    <a:lnTo>
                      <a:pt x="290" y="18"/>
                    </a:lnTo>
                    <a:lnTo>
                      <a:pt x="290" y="18"/>
                    </a:lnTo>
                    <a:lnTo>
                      <a:pt x="293" y="19"/>
                    </a:lnTo>
                    <a:lnTo>
                      <a:pt x="295" y="20"/>
                    </a:lnTo>
                    <a:lnTo>
                      <a:pt x="301" y="26"/>
                    </a:lnTo>
                    <a:lnTo>
                      <a:pt x="305" y="33"/>
                    </a:lnTo>
                    <a:lnTo>
                      <a:pt x="308" y="35"/>
                    </a:lnTo>
                    <a:lnTo>
                      <a:pt x="311" y="37"/>
                    </a:lnTo>
                    <a:lnTo>
                      <a:pt x="311" y="37"/>
                    </a:lnTo>
                    <a:lnTo>
                      <a:pt x="319" y="39"/>
                    </a:lnTo>
                    <a:lnTo>
                      <a:pt x="327" y="40"/>
                    </a:lnTo>
                    <a:lnTo>
                      <a:pt x="332" y="40"/>
                    </a:lnTo>
                    <a:lnTo>
                      <a:pt x="336" y="38"/>
                    </a:lnTo>
                    <a:lnTo>
                      <a:pt x="340" y="37"/>
                    </a:lnTo>
                    <a:lnTo>
                      <a:pt x="346" y="34"/>
                    </a:lnTo>
                    <a:lnTo>
                      <a:pt x="346" y="34"/>
                    </a:lnTo>
                    <a:lnTo>
                      <a:pt x="350" y="31"/>
                    </a:lnTo>
                    <a:lnTo>
                      <a:pt x="355" y="29"/>
                    </a:lnTo>
                    <a:lnTo>
                      <a:pt x="361" y="28"/>
                    </a:lnTo>
                    <a:lnTo>
                      <a:pt x="367" y="28"/>
                    </a:lnTo>
                    <a:lnTo>
                      <a:pt x="373" y="28"/>
                    </a:lnTo>
                    <a:lnTo>
                      <a:pt x="379" y="29"/>
                    </a:lnTo>
                    <a:lnTo>
                      <a:pt x="390" y="32"/>
                    </a:lnTo>
                    <a:lnTo>
                      <a:pt x="390" y="32"/>
                    </a:lnTo>
                    <a:lnTo>
                      <a:pt x="402" y="36"/>
                    </a:lnTo>
                    <a:lnTo>
                      <a:pt x="413" y="39"/>
                    </a:lnTo>
                    <a:lnTo>
                      <a:pt x="418" y="42"/>
                    </a:lnTo>
                    <a:lnTo>
                      <a:pt x="421" y="45"/>
                    </a:lnTo>
                    <a:lnTo>
                      <a:pt x="423" y="50"/>
                    </a:lnTo>
                    <a:lnTo>
                      <a:pt x="422" y="56"/>
                    </a:lnTo>
                    <a:lnTo>
                      <a:pt x="422" y="56"/>
                    </a:lnTo>
                    <a:lnTo>
                      <a:pt x="421" y="69"/>
                    </a:lnTo>
                    <a:lnTo>
                      <a:pt x="420" y="83"/>
                    </a:lnTo>
                    <a:lnTo>
                      <a:pt x="420" y="89"/>
                    </a:lnTo>
                    <a:lnTo>
                      <a:pt x="421" y="94"/>
                    </a:lnTo>
                    <a:lnTo>
                      <a:pt x="423" y="99"/>
                    </a:lnTo>
                    <a:lnTo>
                      <a:pt x="425" y="101"/>
                    </a:lnTo>
                    <a:lnTo>
                      <a:pt x="425" y="101"/>
                    </a:lnTo>
                    <a:lnTo>
                      <a:pt x="433" y="104"/>
                    </a:lnTo>
                    <a:lnTo>
                      <a:pt x="443" y="107"/>
                    </a:lnTo>
                    <a:lnTo>
                      <a:pt x="447" y="110"/>
                    </a:lnTo>
                    <a:lnTo>
                      <a:pt x="451" y="114"/>
                    </a:lnTo>
                    <a:lnTo>
                      <a:pt x="454" y="118"/>
                    </a:lnTo>
                    <a:lnTo>
                      <a:pt x="457" y="123"/>
                    </a:lnTo>
                    <a:lnTo>
                      <a:pt x="457" y="123"/>
                    </a:lnTo>
                    <a:lnTo>
                      <a:pt x="459" y="133"/>
                    </a:lnTo>
                    <a:lnTo>
                      <a:pt x="461" y="142"/>
                    </a:lnTo>
                    <a:lnTo>
                      <a:pt x="464" y="148"/>
                    </a:lnTo>
                    <a:lnTo>
                      <a:pt x="468" y="153"/>
                    </a:lnTo>
                    <a:lnTo>
                      <a:pt x="468" y="153"/>
                    </a:lnTo>
                    <a:lnTo>
                      <a:pt x="472" y="158"/>
                    </a:lnTo>
                    <a:lnTo>
                      <a:pt x="473" y="161"/>
                    </a:lnTo>
                    <a:lnTo>
                      <a:pt x="470" y="165"/>
                    </a:lnTo>
                    <a:lnTo>
                      <a:pt x="465" y="171"/>
                    </a:lnTo>
                    <a:lnTo>
                      <a:pt x="465" y="171"/>
                    </a:lnTo>
                    <a:lnTo>
                      <a:pt x="460" y="178"/>
                    </a:lnTo>
                    <a:lnTo>
                      <a:pt x="455" y="182"/>
                    </a:lnTo>
                    <a:lnTo>
                      <a:pt x="454" y="189"/>
                    </a:lnTo>
                    <a:lnTo>
                      <a:pt x="453" y="195"/>
                    </a:lnTo>
                    <a:lnTo>
                      <a:pt x="453" y="195"/>
                    </a:lnTo>
                    <a:lnTo>
                      <a:pt x="454" y="200"/>
                    </a:lnTo>
                    <a:lnTo>
                      <a:pt x="453" y="204"/>
                    </a:lnTo>
                    <a:lnTo>
                      <a:pt x="452" y="207"/>
                    </a:lnTo>
                    <a:lnTo>
                      <a:pt x="450" y="210"/>
                    </a:lnTo>
                    <a:lnTo>
                      <a:pt x="447" y="212"/>
                    </a:lnTo>
                    <a:lnTo>
                      <a:pt x="443" y="215"/>
                    </a:lnTo>
                    <a:lnTo>
                      <a:pt x="438" y="217"/>
                    </a:lnTo>
                    <a:lnTo>
                      <a:pt x="433" y="218"/>
                    </a:lnTo>
                    <a:lnTo>
                      <a:pt x="433" y="218"/>
                    </a:lnTo>
                    <a:lnTo>
                      <a:pt x="423" y="220"/>
                    </a:lnTo>
                    <a:lnTo>
                      <a:pt x="416" y="222"/>
                    </a:lnTo>
                    <a:lnTo>
                      <a:pt x="410" y="226"/>
                    </a:lnTo>
                    <a:lnTo>
                      <a:pt x="404" y="233"/>
                    </a:lnTo>
                    <a:lnTo>
                      <a:pt x="404" y="233"/>
                    </a:lnTo>
                    <a:lnTo>
                      <a:pt x="395" y="240"/>
                    </a:lnTo>
                    <a:lnTo>
                      <a:pt x="387" y="246"/>
                    </a:lnTo>
                    <a:lnTo>
                      <a:pt x="382" y="247"/>
                    </a:lnTo>
                    <a:lnTo>
                      <a:pt x="378" y="247"/>
                    </a:lnTo>
                    <a:lnTo>
                      <a:pt x="375" y="247"/>
                    </a:lnTo>
                    <a:lnTo>
                      <a:pt x="372" y="245"/>
                    </a:lnTo>
                    <a:lnTo>
                      <a:pt x="372" y="245"/>
                    </a:lnTo>
                    <a:lnTo>
                      <a:pt x="366" y="240"/>
                    </a:lnTo>
                    <a:lnTo>
                      <a:pt x="363" y="236"/>
                    </a:lnTo>
                    <a:lnTo>
                      <a:pt x="359" y="232"/>
                    </a:lnTo>
                    <a:lnTo>
                      <a:pt x="355" y="231"/>
                    </a:lnTo>
                    <a:lnTo>
                      <a:pt x="352" y="230"/>
                    </a:lnTo>
                    <a:lnTo>
                      <a:pt x="352" y="230"/>
                    </a:lnTo>
                    <a:lnTo>
                      <a:pt x="345" y="228"/>
                    </a:lnTo>
                    <a:lnTo>
                      <a:pt x="338" y="224"/>
                    </a:lnTo>
                    <a:lnTo>
                      <a:pt x="334" y="221"/>
                    </a:lnTo>
                    <a:lnTo>
                      <a:pt x="331" y="217"/>
                    </a:lnTo>
                    <a:lnTo>
                      <a:pt x="331" y="217"/>
                    </a:lnTo>
                    <a:lnTo>
                      <a:pt x="326" y="212"/>
                    </a:lnTo>
                    <a:lnTo>
                      <a:pt x="321" y="210"/>
                    </a:lnTo>
                    <a:lnTo>
                      <a:pt x="315" y="208"/>
                    </a:lnTo>
                    <a:lnTo>
                      <a:pt x="308" y="207"/>
                    </a:lnTo>
                    <a:lnTo>
                      <a:pt x="308" y="207"/>
                    </a:lnTo>
                    <a:lnTo>
                      <a:pt x="298" y="208"/>
                    </a:lnTo>
                    <a:lnTo>
                      <a:pt x="288" y="209"/>
                    </a:lnTo>
                    <a:lnTo>
                      <a:pt x="279" y="209"/>
                    </a:lnTo>
                    <a:lnTo>
                      <a:pt x="276" y="209"/>
                    </a:lnTo>
                    <a:lnTo>
                      <a:pt x="275" y="207"/>
                    </a:lnTo>
                    <a:lnTo>
                      <a:pt x="275" y="207"/>
                    </a:lnTo>
                    <a:lnTo>
                      <a:pt x="274" y="203"/>
                    </a:lnTo>
                    <a:lnTo>
                      <a:pt x="269" y="196"/>
                    </a:lnTo>
                    <a:lnTo>
                      <a:pt x="267" y="194"/>
                    </a:lnTo>
                    <a:lnTo>
                      <a:pt x="264" y="192"/>
                    </a:lnTo>
                    <a:lnTo>
                      <a:pt x="261" y="191"/>
                    </a:lnTo>
                    <a:lnTo>
                      <a:pt x="257" y="191"/>
                    </a:lnTo>
                    <a:lnTo>
                      <a:pt x="257" y="191"/>
                    </a:lnTo>
                    <a:lnTo>
                      <a:pt x="250" y="192"/>
                    </a:lnTo>
                    <a:lnTo>
                      <a:pt x="245" y="194"/>
                    </a:lnTo>
                    <a:lnTo>
                      <a:pt x="239" y="197"/>
                    </a:lnTo>
                    <a:lnTo>
                      <a:pt x="235" y="202"/>
                    </a:lnTo>
                    <a:lnTo>
                      <a:pt x="235" y="202"/>
                    </a:lnTo>
                    <a:lnTo>
                      <a:pt x="231" y="206"/>
                    </a:lnTo>
                    <a:lnTo>
                      <a:pt x="224" y="208"/>
                    </a:lnTo>
                    <a:lnTo>
                      <a:pt x="218" y="209"/>
                    </a:lnTo>
                    <a:lnTo>
                      <a:pt x="211" y="210"/>
                    </a:lnTo>
                    <a:lnTo>
                      <a:pt x="211" y="210"/>
                    </a:lnTo>
                    <a:lnTo>
                      <a:pt x="206" y="209"/>
                    </a:lnTo>
                    <a:lnTo>
                      <a:pt x="200" y="208"/>
                    </a:lnTo>
                    <a:lnTo>
                      <a:pt x="193" y="207"/>
                    </a:lnTo>
                    <a:lnTo>
                      <a:pt x="186" y="207"/>
                    </a:lnTo>
                    <a:lnTo>
                      <a:pt x="186" y="207"/>
                    </a:lnTo>
                    <a:lnTo>
                      <a:pt x="178" y="209"/>
                    </a:lnTo>
                    <a:lnTo>
                      <a:pt x="172" y="211"/>
                    </a:lnTo>
                    <a:lnTo>
                      <a:pt x="165" y="214"/>
                    </a:lnTo>
                    <a:lnTo>
                      <a:pt x="162" y="214"/>
                    </a:lnTo>
                    <a:lnTo>
                      <a:pt x="159" y="212"/>
                    </a:lnTo>
                    <a:lnTo>
                      <a:pt x="159" y="212"/>
                    </a:lnTo>
                    <a:lnTo>
                      <a:pt x="154" y="211"/>
                    </a:lnTo>
                    <a:lnTo>
                      <a:pt x="151" y="211"/>
                    </a:lnTo>
                    <a:lnTo>
                      <a:pt x="146" y="212"/>
                    </a:lnTo>
                    <a:lnTo>
                      <a:pt x="138" y="215"/>
                    </a:lnTo>
                    <a:lnTo>
                      <a:pt x="134" y="215"/>
                    </a:lnTo>
                    <a:lnTo>
                      <a:pt x="130" y="215"/>
                    </a:lnTo>
                    <a:lnTo>
                      <a:pt x="130" y="215"/>
                    </a:lnTo>
                    <a:lnTo>
                      <a:pt x="121" y="215"/>
                    </a:lnTo>
                    <a:lnTo>
                      <a:pt x="114" y="216"/>
                    </a:lnTo>
                    <a:lnTo>
                      <a:pt x="104" y="218"/>
                    </a:lnTo>
                    <a:lnTo>
                      <a:pt x="92" y="219"/>
                    </a:lnTo>
                    <a:lnTo>
                      <a:pt x="92" y="219"/>
                    </a:lnTo>
                    <a:lnTo>
                      <a:pt x="78" y="219"/>
                    </a:lnTo>
                    <a:lnTo>
                      <a:pt x="67" y="219"/>
                    </a:lnTo>
                    <a:lnTo>
                      <a:pt x="63" y="220"/>
                    </a:lnTo>
                    <a:lnTo>
                      <a:pt x="60" y="221"/>
                    </a:lnTo>
                    <a:lnTo>
                      <a:pt x="58" y="223"/>
                    </a:lnTo>
                    <a:lnTo>
                      <a:pt x="55" y="225"/>
                    </a:lnTo>
                    <a:lnTo>
                      <a:pt x="55" y="225"/>
                    </a:lnTo>
                    <a:lnTo>
                      <a:pt x="53" y="232"/>
                    </a:lnTo>
                    <a:lnTo>
                      <a:pt x="50" y="237"/>
                    </a:lnTo>
                    <a:lnTo>
                      <a:pt x="49" y="239"/>
                    </a:lnTo>
                    <a:lnTo>
                      <a:pt x="46" y="242"/>
                    </a:lnTo>
                    <a:lnTo>
                      <a:pt x="43" y="243"/>
                    </a:lnTo>
                    <a:lnTo>
                      <a:pt x="39" y="244"/>
                    </a:lnTo>
                    <a:lnTo>
                      <a:pt x="39" y="244"/>
                    </a:lnTo>
                    <a:lnTo>
                      <a:pt x="32" y="245"/>
                    </a:lnTo>
                    <a:lnTo>
                      <a:pt x="26" y="247"/>
                    </a:lnTo>
                    <a:lnTo>
                      <a:pt x="25" y="249"/>
                    </a:lnTo>
                    <a:lnTo>
                      <a:pt x="24" y="251"/>
                    </a:lnTo>
                    <a:lnTo>
                      <a:pt x="23" y="258"/>
                    </a:lnTo>
                    <a:lnTo>
                      <a:pt x="23" y="258"/>
                    </a:lnTo>
                    <a:lnTo>
                      <a:pt x="23" y="265"/>
                    </a:lnTo>
                    <a:lnTo>
                      <a:pt x="23" y="272"/>
                    </a:lnTo>
                    <a:lnTo>
                      <a:pt x="22" y="274"/>
                    </a:lnTo>
                    <a:lnTo>
                      <a:pt x="20" y="275"/>
                    </a:lnTo>
                    <a:lnTo>
                      <a:pt x="18" y="276"/>
                    </a:lnTo>
                    <a:lnTo>
                      <a:pt x="15" y="276"/>
                    </a:lnTo>
                    <a:lnTo>
                      <a:pt x="15" y="276"/>
                    </a:lnTo>
                    <a:lnTo>
                      <a:pt x="10" y="276"/>
                    </a:lnTo>
                    <a:lnTo>
                      <a:pt x="7" y="275"/>
                    </a:lnTo>
                    <a:lnTo>
                      <a:pt x="5" y="273"/>
                    </a:lnTo>
                    <a:lnTo>
                      <a:pt x="4" y="271"/>
                    </a:lnTo>
                    <a:lnTo>
                      <a:pt x="2" y="266"/>
                    </a:lnTo>
                    <a:lnTo>
                      <a:pt x="2" y="264"/>
                    </a:lnTo>
                    <a:lnTo>
                      <a:pt x="2" y="26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2" name="Freeform 217">
                <a:extLst>
                  <a:ext uri="{FF2B5EF4-FFF2-40B4-BE49-F238E27FC236}">
                    <a16:creationId xmlns:a16="http://schemas.microsoft.com/office/drawing/2014/main" id="{10BDE024-FB61-4FAE-B7B8-289E234650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26470" y="2870423"/>
                <a:ext cx="625472" cy="468349"/>
              </a:xfrm>
              <a:custGeom>
                <a:avLst/>
                <a:gdLst>
                  <a:gd name="T0" fmla="*/ 1 w 394"/>
                  <a:gd name="T1" fmla="*/ 98 h 295"/>
                  <a:gd name="T2" fmla="*/ 7 w 394"/>
                  <a:gd name="T3" fmla="*/ 88 h 295"/>
                  <a:gd name="T4" fmla="*/ 18 w 394"/>
                  <a:gd name="T5" fmla="*/ 63 h 295"/>
                  <a:gd name="T6" fmla="*/ 28 w 394"/>
                  <a:gd name="T7" fmla="*/ 53 h 295"/>
                  <a:gd name="T8" fmla="*/ 45 w 394"/>
                  <a:gd name="T9" fmla="*/ 40 h 295"/>
                  <a:gd name="T10" fmla="*/ 76 w 394"/>
                  <a:gd name="T11" fmla="*/ 28 h 295"/>
                  <a:gd name="T12" fmla="*/ 106 w 394"/>
                  <a:gd name="T13" fmla="*/ 25 h 295"/>
                  <a:gd name="T14" fmla="*/ 123 w 394"/>
                  <a:gd name="T15" fmla="*/ 34 h 295"/>
                  <a:gd name="T16" fmla="*/ 133 w 394"/>
                  <a:gd name="T17" fmla="*/ 33 h 295"/>
                  <a:gd name="T18" fmla="*/ 143 w 394"/>
                  <a:gd name="T19" fmla="*/ 21 h 295"/>
                  <a:gd name="T20" fmla="*/ 158 w 394"/>
                  <a:gd name="T21" fmla="*/ 26 h 295"/>
                  <a:gd name="T22" fmla="*/ 174 w 394"/>
                  <a:gd name="T23" fmla="*/ 18 h 295"/>
                  <a:gd name="T24" fmla="*/ 192 w 394"/>
                  <a:gd name="T25" fmla="*/ 24 h 295"/>
                  <a:gd name="T26" fmla="*/ 207 w 394"/>
                  <a:gd name="T27" fmla="*/ 21 h 295"/>
                  <a:gd name="T28" fmla="*/ 221 w 394"/>
                  <a:gd name="T29" fmla="*/ 15 h 295"/>
                  <a:gd name="T30" fmla="*/ 242 w 394"/>
                  <a:gd name="T31" fmla="*/ 0 h 295"/>
                  <a:gd name="T32" fmla="*/ 250 w 394"/>
                  <a:gd name="T33" fmla="*/ 11 h 295"/>
                  <a:gd name="T34" fmla="*/ 264 w 394"/>
                  <a:gd name="T35" fmla="*/ 23 h 295"/>
                  <a:gd name="T36" fmla="*/ 281 w 394"/>
                  <a:gd name="T37" fmla="*/ 17 h 295"/>
                  <a:gd name="T38" fmla="*/ 297 w 394"/>
                  <a:gd name="T39" fmla="*/ 20 h 295"/>
                  <a:gd name="T40" fmla="*/ 310 w 394"/>
                  <a:gd name="T41" fmla="*/ 25 h 295"/>
                  <a:gd name="T42" fmla="*/ 321 w 394"/>
                  <a:gd name="T43" fmla="*/ 36 h 295"/>
                  <a:gd name="T44" fmla="*/ 347 w 394"/>
                  <a:gd name="T45" fmla="*/ 48 h 295"/>
                  <a:gd name="T46" fmla="*/ 365 w 394"/>
                  <a:gd name="T47" fmla="*/ 55 h 295"/>
                  <a:gd name="T48" fmla="*/ 372 w 394"/>
                  <a:gd name="T49" fmla="*/ 61 h 295"/>
                  <a:gd name="T50" fmla="*/ 371 w 394"/>
                  <a:gd name="T51" fmla="*/ 90 h 295"/>
                  <a:gd name="T52" fmla="*/ 387 w 394"/>
                  <a:gd name="T53" fmla="*/ 92 h 295"/>
                  <a:gd name="T54" fmla="*/ 393 w 394"/>
                  <a:gd name="T55" fmla="*/ 98 h 295"/>
                  <a:gd name="T56" fmla="*/ 376 w 394"/>
                  <a:gd name="T57" fmla="*/ 115 h 295"/>
                  <a:gd name="T58" fmla="*/ 363 w 394"/>
                  <a:gd name="T59" fmla="*/ 115 h 295"/>
                  <a:gd name="T60" fmla="*/ 360 w 394"/>
                  <a:gd name="T61" fmla="*/ 134 h 295"/>
                  <a:gd name="T62" fmla="*/ 349 w 394"/>
                  <a:gd name="T63" fmla="*/ 143 h 295"/>
                  <a:gd name="T64" fmla="*/ 337 w 394"/>
                  <a:gd name="T65" fmla="*/ 167 h 295"/>
                  <a:gd name="T66" fmla="*/ 344 w 394"/>
                  <a:gd name="T67" fmla="*/ 190 h 295"/>
                  <a:gd name="T68" fmla="*/ 337 w 394"/>
                  <a:gd name="T69" fmla="*/ 208 h 295"/>
                  <a:gd name="T70" fmla="*/ 349 w 394"/>
                  <a:gd name="T71" fmla="*/ 232 h 295"/>
                  <a:gd name="T72" fmla="*/ 349 w 394"/>
                  <a:gd name="T73" fmla="*/ 243 h 295"/>
                  <a:gd name="T74" fmla="*/ 343 w 394"/>
                  <a:gd name="T75" fmla="*/ 235 h 295"/>
                  <a:gd name="T76" fmla="*/ 335 w 394"/>
                  <a:gd name="T77" fmla="*/ 226 h 295"/>
                  <a:gd name="T78" fmla="*/ 319 w 394"/>
                  <a:gd name="T79" fmla="*/ 232 h 295"/>
                  <a:gd name="T80" fmla="*/ 311 w 394"/>
                  <a:gd name="T81" fmla="*/ 247 h 295"/>
                  <a:gd name="T82" fmla="*/ 296 w 394"/>
                  <a:gd name="T83" fmla="*/ 250 h 295"/>
                  <a:gd name="T84" fmla="*/ 293 w 394"/>
                  <a:gd name="T85" fmla="*/ 266 h 295"/>
                  <a:gd name="T86" fmla="*/ 280 w 394"/>
                  <a:gd name="T87" fmla="*/ 275 h 295"/>
                  <a:gd name="T88" fmla="*/ 275 w 394"/>
                  <a:gd name="T89" fmla="*/ 284 h 295"/>
                  <a:gd name="T90" fmla="*/ 258 w 394"/>
                  <a:gd name="T91" fmla="*/ 289 h 295"/>
                  <a:gd name="T92" fmla="*/ 224 w 394"/>
                  <a:gd name="T93" fmla="*/ 293 h 295"/>
                  <a:gd name="T94" fmla="*/ 210 w 394"/>
                  <a:gd name="T95" fmla="*/ 293 h 295"/>
                  <a:gd name="T96" fmla="*/ 193 w 394"/>
                  <a:gd name="T97" fmla="*/ 264 h 295"/>
                  <a:gd name="T98" fmla="*/ 165 w 394"/>
                  <a:gd name="T99" fmla="*/ 258 h 295"/>
                  <a:gd name="T100" fmla="*/ 155 w 394"/>
                  <a:gd name="T101" fmla="*/ 253 h 295"/>
                  <a:gd name="T102" fmla="*/ 146 w 394"/>
                  <a:gd name="T103" fmla="*/ 240 h 295"/>
                  <a:gd name="T104" fmla="*/ 142 w 394"/>
                  <a:gd name="T105" fmla="*/ 214 h 295"/>
                  <a:gd name="T106" fmla="*/ 142 w 394"/>
                  <a:gd name="T107" fmla="*/ 195 h 295"/>
                  <a:gd name="T108" fmla="*/ 126 w 394"/>
                  <a:gd name="T109" fmla="*/ 179 h 295"/>
                  <a:gd name="T110" fmla="*/ 110 w 394"/>
                  <a:gd name="T111" fmla="*/ 177 h 295"/>
                  <a:gd name="T112" fmla="*/ 88 w 394"/>
                  <a:gd name="T113" fmla="*/ 182 h 295"/>
                  <a:gd name="T114" fmla="*/ 65 w 394"/>
                  <a:gd name="T115" fmla="*/ 181 h 295"/>
                  <a:gd name="T116" fmla="*/ 44 w 394"/>
                  <a:gd name="T117" fmla="*/ 167 h 295"/>
                  <a:gd name="T118" fmla="*/ 23 w 394"/>
                  <a:gd name="T119" fmla="*/ 163 h 295"/>
                  <a:gd name="T120" fmla="*/ 18 w 394"/>
                  <a:gd name="T121" fmla="*/ 143 h 295"/>
                  <a:gd name="T122" fmla="*/ 9 w 394"/>
                  <a:gd name="T123" fmla="*/ 133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94" h="295">
                    <a:moveTo>
                      <a:pt x="9" y="110"/>
                    </a:moveTo>
                    <a:lnTo>
                      <a:pt x="9" y="110"/>
                    </a:lnTo>
                    <a:lnTo>
                      <a:pt x="7" y="108"/>
                    </a:lnTo>
                    <a:lnTo>
                      <a:pt x="3" y="101"/>
                    </a:lnTo>
                    <a:lnTo>
                      <a:pt x="1" y="98"/>
                    </a:lnTo>
                    <a:lnTo>
                      <a:pt x="0" y="95"/>
                    </a:lnTo>
                    <a:lnTo>
                      <a:pt x="0" y="93"/>
                    </a:lnTo>
                    <a:lnTo>
                      <a:pt x="2" y="91"/>
                    </a:lnTo>
                    <a:lnTo>
                      <a:pt x="2" y="91"/>
                    </a:lnTo>
                    <a:lnTo>
                      <a:pt x="7" y="88"/>
                    </a:lnTo>
                    <a:lnTo>
                      <a:pt x="10" y="83"/>
                    </a:lnTo>
                    <a:lnTo>
                      <a:pt x="12" y="78"/>
                    </a:lnTo>
                    <a:lnTo>
                      <a:pt x="16" y="70"/>
                    </a:lnTo>
                    <a:lnTo>
                      <a:pt x="16" y="70"/>
                    </a:lnTo>
                    <a:lnTo>
                      <a:pt x="18" y="63"/>
                    </a:lnTo>
                    <a:lnTo>
                      <a:pt x="20" y="57"/>
                    </a:lnTo>
                    <a:lnTo>
                      <a:pt x="21" y="55"/>
                    </a:lnTo>
                    <a:lnTo>
                      <a:pt x="23" y="54"/>
                    </a:lnTo>
                    <a:lnTo>
                      <a:pt x="28" y="53"/>
                    </a:lnTo>
                    <a:lnTo>
                      <a:pt x="28" y="53"/>
                    </a:lnTo>
                    <a:lnTo>
                      <a:pt x="34" y="52"/>
                    </a:lnTo>
                    <a:lnTo>
                      <a:pt x="39" y="49"/>
                    </a:lnTo>
                    <a:lnTo>
                      <a:pt x="43" y="45"/>
                    </a:lnTo>
                    <a:lnTo>
                      <a:pt x="45" y="40"/>
                    </a:lnTo>
                    <a:lnTo>
                      <a:pt x="45" y="40"/>
                    </a:lnTo>
                    <a:lnTo>
                      <a:pt x="46" y="37"/>
                    </a:lnTo>
                    <a:lnTo>
                      <a:pt x="49" y="35"/>
                    </a:lnTo>
                    <a:lnTo>
                      <a:pt x="59" y="32"/>
                    </a:lnTo>
                    <a:lnTo>
                      <a:pt x="69" y="29"/>
                    </a:lnTo>
                    <a:lnTo>
                      <a:pt x="76" y="28"/>
                    </a:lnTo>
                    <a:lnTo>
                      <a:pt x="80" y="29"/>
                    </a:lnTo>
                    <a:lnTo>
                      <a:pt x="80" y="29"/>
                    </a:lnTo>
                    <a:lnTo>
                      <a:pt x="88" y="29"/>
                    </a:lnTo>
                    <a:lnTo>
                      <a:pt x="94" y="28"/>
                    </a:lnTo>
                    <a:lnTo>
                      <a:pt x="106" y="25"/>
                    </a:lnTo>
                    <a:lnTo>
                      <a:pt x="106" y="25"/>
                    </a:lnTo>
                    <a:lnTo>
                      <a:pt x="108" y="25"/>
                    </a:lnTo>
                    <a:lnTo>
                      <a:pt x="111" y="26"/>
                    </a:lnTo>
                    <a:lnTo>
                      <a:pt x="117" y="31"/>
                    </a:lnTo>
                    <a:lnTo>
                      <a:pt x="123" y="34"/>
                    </a:lnTo>
                    <a:lnTo>
                      <a:pt x="125" y="35"/>
                    </a:lnTo>
                    <a:lnTo>
                      <a:pt x="129" y="35"/>
                    </a:lnTo>
                    <a:lnTo>
                      <a:pt x="129" y="35"/>
                    </a:lnTo>
                    <a:lnTo>
                      <a:pt x="131" y="34"/>
                    </a:lnTo>
                    <a:lnTo>
                      <a:pt x="133" y="33"/>
                    </a:lnTo>
                    <a:lnTo>
                      <a:pt x="136" y="27"/>
                    </a:lnTo>
                    <a:lnTo>
                      <a:pt x="138" y="23"/>
                    </a:lnTo>
                    <a:lnTo>
                      <a:pt x="139" y="22"/>
                    </a:lnTo>
                    <a:lnTo>
                      <a:pt x="143" y="21"/>
                    </a:lnTo>
                    <a:lnTo>
                      <a:pt x="143" y="21"/>
                    </a:lnTo>
                    <a:lnTo>
                      <a:pt x="147" y="22"/>
                    </a:lnTo>
                    <a:lnTo>
                      <a:pt x="150" y="24"/>
                    </a:lnTo>
                    <a:lnTo>
                      <a:pt x="153" y="26"/>
                    </a:lnTo>
                    <a:lnTo>
                      <a:pt x="158" y="26"/>
                    </a:lnTo>
                    <a:lnTo>
                      <a:pt x="158" y="26"/>
                    </a:lnTo>
                    <a:lnTo>
                      <a:pt x="161" y="25"/>
                    </a:lnTo>
                    <a:lnTo>
                      <a:pt x="163" y="24"/>
                    </a:lnTo>
                    <a:lnTo>
                      <a:pt x="166" y="21"/>
                    </a:lnTo>
                    <a:lnTo>
                      <a:pt x="171" y="19"/>
                    </a:lnTo>
                    <a:lnTo>
                      <a:pt x="174" y="18"/>
                    </a:lnTo>
                    <a:lnTo>
                      <a:pt x="176" y="18"/>
                    </a:lnTo>
                    <a:lnTo>
                      <a:pt x="176" y="18"/>
                    </a:lnTo>
                    <a:lnTo>
                      <a:pt x="182" y="20"/>
                    </a:lnTo>
                    <a:lnTo>
                      <a:pt x="187" y="22"/>
                    </a:lnTo>
                    <a:lnTo>
                      <a:pt x="192" y="24"/>
                    </a:lnTo>
                    <a:lnTo>
                      <a:pt x="195" y="25"/>
                    </a:lnTo>
                    <a:lnTo>
                      <a:pt x="199" y="24"/>
                    </a:lnTo>
                    <a:lnTo>
                      <a:pt x="199" y="24"/>
                    </a:lnTo>
                    <a:lnTo>
                      <a:pt x="204" y="23"/>
                    </a:lnTo>
                    <a:lnTo>
                      <a:pt x="207" y="21"/>
                    </a:lnTo>
                    <a:lnTo>
                      <a:pt x="209" y="19"/>
                    </a:lnTo>
                    <a:lnTo>
                      <a:pt x="215" y="18"/>
                    </a:lnTo>
                    <a:lnTo>
                      <a:pt x="215" y="18"/>
                    </a:lnTo>
                    <a:lnTo>
                      <a:pt x="218" y="17"/>
                    </a:lnTo>
                    <a:lnTo>
                      <a:pt x="221" y="15"/>
                    </a:lnTo>
                    <a:lnTo>
                      <a:pt x="229" y="10"/>
                    </a:lnTo>
                    <a:lnTo>
                      <a:pt x="234" y="5"/>
                    </a:lnTo>
                    <a:lnTo>
                      <a:pt x="238" y="1"/>
                    </a:lnTo>
                    <a:lnTo>
                      <a:pt x="238" y="1"/>
                    </a:lnTo>
                    <a:lnTo>
                      <a:pt x="242" y="0"/>
                    </a:lnTo>
                    <a:lnTo>
                      <a:pt x="245" y="1"/>
                    </a:lnTo>
                    <a:lnTo>
                      <a:pt x="247" y="3"/>
                    </a:lnTo>
                    <a:lnTo>
                      <a:pt x="249" y="6"/>
                    </a:lnTo>
                    <a:lnTo>
                      <a:pt x="249" y="6"/>
                    </a:lnTo>
                    <a:lnTo>
                      <a:pt x="250" y="11"/>
                    </a:lnTo>
                    <a:lnTo>
                      <a:pt x="253" y="17"/>
                    </a:lnTo>
                    <a:lnTo>
                      <a:pt x="255" y="20"/>
                    </a:lnTo>
                    <a:lnTo>
                      <a:pt x="258" y="21"/>
                    </a:lnTo>
                    <a:lnTo>
                      <a:pt x="261" y="23"/>
                    </a:lnTo>
                    <a:lnTo>
                      <a:pt x="264" y="23"/>
                    </a:lnTo>
                    <a:lnTo>
                      <a:pt x="264" y="23"/>
                    </a:lnTo>
                    <a:lnTo>
                      <a:pt x="268" y="22"/>
                    </a:lnTo>
                    <a:lnTo>
                      <a:pt x="272" y="21"/>
                    </a:lnTo>
                    <a:lnTo>
                      <a:pt x="277" y="19"/>
                    </a:lnTo>
                    <a:lnTo>
                      <a:pt x="281" y="17"/>
                    </a:lnTo>
                    <a:lnTo>
                      <a:pt x="285" y="15"/>
                    </a:lnTo>
                    <a:lnTo>
                      <a:pt x="288" y="15"/>
                    </a:lnTo>
                    <a:lnTo>
                      <a:pt x="288" y="15"/>
                    </a:lnTo>
                    <a:lnTo>
                      <a:pt x="293" y="18"/>
                    </a:lnTo>
                    <a:lnTo>
                      <a:pt x="297" y="20"/>
                    </a:lnTo>
                    <a:lnTo>
                      <a:pt x="302" y="22"/>
                    </a:lnTo>
                    <a:lnTo>
                      <a:pt x="306" y="23"/>
                    </a:lnTo>
                    <a:lnTo>
                      <a:pt x="306" y="23"/>
                    </a:lnTo>
                    <a:lnTo>
                      <a:pt x="309" y="23"/>
                    </a:lnTo>
                    <a:lnTo>
                      <a:pt x="310" y="25"/>
                    </a:lnTo>
                    <a:lnTo>
                      <a:pt x="314" y="28"/>
                    </a:lnTo>
                    <a:lnTo>
                      <a:pt x="316" y="33"/>
                    </a:lnTo>
                    <a:lnTo>
                      <a:pt x="318" y="35"/>
                    </a:lnTo>
                    <a:lnTo>
                      <a:pt x="321" y="36"/>
                    </a:lnTo>
                    <a:lnTo>
                      <a:pt x="321" y="36"/>
                    </a:lnTo>
                    <a:lnTo>
                      <a:pt x="329" y="37"/>
                    </a:lnTo>
                    <a:lnTo>
                      <a:pt x="335" y="40"/>
                    </a:lnTo>
                    <a:lnTo>
                      <a:pt x="342" y="43"/>
                    </a:lnTo>
                    <a:lnTo>
                      <a:pt x="345" y="46"/>
                    </a:lnTo>
                    <a:lnTo>
                      <a:pt x="347" y="48"/>
                    </a:lnTo>
                    <a:lnTo>
                      <a:pt x="347" y="48"/>
                    </a:lnTo>
                    <a:lnTo>
                      <a:pt x="350" y="52"/>
                    </a:lnTo>
                    <a:lnTo>
                      <a:pt x="354" y="54"/>
                    </a:lnTo>
                    <a:lnTo>
                      <a:pt x="359" y="55"/>
                    </a:lnTo>
                    <a:lnTo>
                      <a:pt x="365" y="55"/>
                    </a:lnTo>
                    <a:lnTo>
                      <a:pt x="365" y="55"/>
                    </a:lnTo>
                    <a:lnTo>
                      <a:pt x="368" y="55"/>
                    </a:lnTo>
                    <a:lnTo>
                      <a:pt x="371" y="56"/>
                    </a:lnTo>
                    <a:lnTo>
                      <a:pt x="372" y="58"/>
                    </a:lnTo>
                    <a:lnTo>
                      <a:pt x="372" y="61"/>
                    </a:lnTo>
                    <a:lnTo>
                      <a:pt x="372" y="67"/>
                    </a:lnTo>
                    <a:lnTo>
                      <a:pt x="371" y="76"/>
                    </a:lnTo>
                    <a:lnTo>
                      <a:pt x="371" y="76"/>
                    </a:lnTo>
                    <a:lnTo>
                      <a:pt x="371" y="84"/>
                    </a:lnTo>
                    <a:lnTo>
                      <a:pt x="371" y="90"/>
                    </a:lnTo>
                    <a:lnTo>
                      <a:pt x="372" y="91"/>
                    </a:lnTo>
                    <a:lnTo>
                      <a:pt x="374" y="92"/>
                    </a:lnTo>
                    <a:lnTo>
                      <a:pt x="380" y="92"/>
                    </a:lnTo>
                    <a:lnTo>
                      <a:pt x="380" y="92"/>
                    </a:lnTo>
                    <a:lnTo>
                      <a:pt x="387" y="92"/>
                    </a:lnTo>
                    <a:lnTo>
                      <a:pt x="392" y="92"/>
                    </a:lnTo>
                    <a:lnTo>
                      <a:pt x="394" y="93"/>
                    </a:lnTo>
                    <a:lnTo>
                      <a:pt x="394" y="94"/>
                    </a:lnTo>
                    <a:lnTo>
                      <a:pt x="394" y="96"/>
                    </a:lnTo>
                    <a:lnTo>
                      <a:pt x="393" y="98"/>
                    </a:lnTo>
                    <a:lnTo>
                      <a:pt x="393" y="98"/>
                    </a:lnTo>
                    <a:lnTo>
                      <a:pt x="385" y="111"/>
                    </a:lnTo>
                    <a:lnTo>
                      <a:pt x="380" y="115"/>
                    </a:lnTo>
                    <a:lnTo>
                      <a:pt x="378" y="117"/>
                    </a:lnTo>
                    <a:lnTo>
                      <a:pt x="376" y="115"/>
                    </a:lnTo>
                    <a:lnTo>
                      <a:pt x="376" y="115"/>
                    </a:lnTo>
                    <a:lnTo>
                      <a:pt x="372" y="113"/>
                    </a:lnTo>
                    <a:lnTo>
                      <a:pt x="366" y="113"/>
                    </a:lnTo>
                    <a:lnTo>
                      <a:pt x="365" y="113"/>
                    </a:lnTo>
                    <a:lnTo>
                      <a:pt x="363" y="115"/>
                    </a:lnTo>
                    <a:lnTo>
                      <a:pt x="362" y="117"/>
                    </a:lnTo>
                    <a:lnTo>
                      <a:pt x="362" y="120"/>
                    </a:lnTo>
                    <a:lnTo>
                      <a:pt x="362" y="120"/>
                    </a:lnTo>
                    <a:lnTo>
                      <a:pt x="361" y="126"/>
                    </a:lnTo>
                    <a:lnTo>
                      <a:pt x="360" y="134"/>
                    </a:lnTo>
                    <a:lnTo>
                      <a:pt x="359" y="136"/>
                    </a:lnTo>
                    <a:lnTo>
                      <a:pt x="357" y="139"/>
                    </a:lnTo>
                    <a:lnTo>
                      <a:pt x="353" y="141"/>
                    </a:lnTo>
                    <a:lnTo>
                      <a:pt x="349" y="143"/>
                    </a:lnTo>
                    <a:lnTo>
                      <a:pt x="349" y="143"/>
                    </a:lnTo>
                    <a:lnTo>
                      <a:pt x="343" y="148"/>
                    </a:lnTo>
                    <a:lnTo>
                      <a:pt x="340" y="150"/>
                    </a:lnTo>
                    <a:lnTo>
                      <a:pt x="338" y="152"/>
                    </a:lnTo>
                    <a:lnTo>
                      <a:pt x="337" y="158"/>
                    </a:lnTo>
                    <a:lnTo>
                      <a:pt x="337" y="167"/>
                    </a:lnTo>
                    <a:lnTo>
                      <a:pt x="337" y="167"/>
                    </a:lnTo>
                    <a:lnTo>
                      <a:pt x="337" y="171"/>
                    </a:lnTo>
                    <a:lnTo>
                      <a:pt x="338" y="176"/>
                    </a:lnTo>
                    <a:lnTo>
                      <a:pt x="342" y="183"/>
                    </a:lnTo>
                    <a:lnTo>
                      <a:pt x="344" y="190"/>
                    </a:lnTo>
                    <a:lnTo>
                      <a:pt x="344" y="192"/>
                    </a:lnTo>
                    <a:lnTo>
                      <a:pt x="343" y="195"/>
                    </a:lnTo>
                    <a:lnTo>
                      <a:pt x="343" y="195"/>
                    </a:lnTo>
                    <a:lnTo>
                      <a:pt x="340" y="200"/>
                    </a:lnTo>
                    <a:lnTo>
                      <a:pt x="337" y="208"/>
                    </a:lnTo>
                    <a:lnTo>
                      <a:pt x="337" y="214"/>
                    </a:lnTo>
                    <a:lnTo>
                      <a:pt x="337" y="217"/>
                    </a:lnTo>
                    <a:lnTo>
                      <a:pt x="338" y="220"/>
                    </a:lnTo>
                    <a:lnTo>
                      <a:pt x="338" y="220"/>
                    </a:lnTo>
                    <a:lnTo>
                      <a:pt x="349" y="232"/>
                    </a:lnTo>
                    <a:lnTo>
                      <a:pt x="353" y="238"/>
                    </a:lnTo>
                    <a:lnTo>
                      <a:pt x="353" y="240"/>
                    </a:lnTo>
                    <a:lnTo>
                      <a:pt x="353" y="242"/>
                    </a:lnTo>
                    <a:lnTo>
                      <a:pt x="353" y="242"/>
                    </a:lnTo>
                    <a:lnTo>
                      <a:pt x="349" y="243"/>
                    </a:lnTo>
                    <a:lnTo>
                      <a:pt x="346" y="243"/>
                    </a:lnTo>
                    <a:lnTo>
                      <a:pt x="344" y="242"/>
                    </a:lnTo>
                    <a:lnTo>
                      <a:pt x="343" y="239"/>
                    </a:lnTo>
                    <a:lnTo>
                      <a:pt x="343" y="239"/>
                    </a:lnTo>
                    <a:lnTo>
                      <a:pt x="343" y="235"/>
                    </a:lnTo>
                    <a:lnTo>
                      <a:pt x="342" y="231"/>
                    </a:lnTo>
                    <a:lnTo>
                      <a:pt x="339" y="227"/>
                    </a:lnTo>
                    <a:lnTo>
                      <a:pt x="337" y="226"/>
                    </a:lnTo>
                    <a:lnTo>
                      <a:pt x="335" y="226"/>
                    </a:lnTo>
                    <a:lnTo>
                      <a:pt x="335" y="226"/>
                    </a:lnTo>
                    <a:lnTo>
                      <a:pt x="331" y="226"/>
                    </a:lnTo>
                    <a:lnTo>
                      <a:pt x="325" y="226"/>
                    </a:lnTo>
                    <a:lnTo>
                      <a:pt x="323" y="227"/>
                    </a:lnTo>
                    <a:lnTo>
                      <a:pt x="321" y="228"/>
                    </a:lnTo>
                    <a:lnTo>
                      <a:pt x="319" y="232"/>
                    </a:lnTo>
                    <a:lnTo>
                      <a:pt x="317" y="235"/>
                    </a:lnTo>
                    <a:lnTo>
                      <a:pt x="317" y="235"/>
                    </a:lnTo>
                    <a:lnTo>
                      <a:pt x="314" y="241"/>
                    </a:lnTo>
                    <a:lnTo>
                      <a:pt x="311" y="246"/>
                    </a:lnTo>
                    <a:lnTo>
                      <a:pt x="311" y="247"/>
                    </a:lnTo>
                    <a:lnTo>
                      <a:pt x="309" y="248"/>
                    </a:lnTo>
                    <a:lnTo>
                      <a:pt x="305" y="248"/>
                    </a:lnTo>
                    <a:lnTo>
                      <a:pt x="305" y="248"/>
                    </a:lnTo>
                    <a:lnTo>
                      <a:pt x="298" y="249"/>
                    </a:lnTo>
                    <a:lnTo>
                      <a:pt x="296" y="250"/>
                    </a:lnTo>
                    <a:lnTo>
                      <a:pt x="295" y="252"/>
                    </a:lnTo>
                    <a:lnTo>
                      <a:pt x="293" y="256"/>
                    </a:lnTo>
                    <a:lnTo>
                      <a:pt x="293" y="262"/>
                    </a:lnTo>
                    <a:lnTo>
                      <a:pt x="293" y="262"/>
                    </a:lnTo>
                    <a:lnTo>
                      <a:pt x="293" y="266"/>
                    </a:lnTo>
                    <a:lnTo>
                      <a:pt x="291" y="270"/>
                    </a:lnTo>
                    <a:lnTo>
                      <a:pt x="288" y="272"/>
                    </a:lnTo>
                    <a:lnTo>
                      <a:pt x="285" y="274"/>
                    </a:lnTo>
                    <a:lnTo>
                      <a:pt x="285" y="274"/>
                    </a:lnTo>
                    <a:lnTo>
                      <a:pt x="280" y="275"/>
                    </a:lnTo>
                    <a:lnTo>
                      <a:pt x="278" y="277"/>
                    </a:lnTo>
                    <a:lnTo>
                      <a:pt x="276" y="279"/>
                    </a:lnTo>
                    <a:lnTo>
                      <a:pt x="275" y="282"/>
                    </a:lnTo>
                    <a:lnTo>
                      <a:pt x="275" y="282"/>
                    </a:lnTo>
                    <a:lnTo>
                      <a:pt x="275" y="284"/>
                    </a:lnTo>
                    <a:lnTo>
                      <a:pt x="273" y="285"/>
                    </a:lnTo>
                    <a:lnTo>
                      <a:pt x="269" y="286"/>
                    </a:lnTo>
                    <a:lnTo>
                      <a:pt x="264" y="287"/>
                    </a:lnTo>
                    <a:lnTo>
                      <a:pt x="264" y="287"/>
                    </a:lnTo>
                    <a:lnTo>
                      <a:pt x="258" y="289"/>
                    </a:lnTo>
                    <a:lnTo>
                      <a:pt x="251" y="290"/>
                    </a:lnTo>
                    <a:lnTo>
                      <a:pt x="244" y="291"/>
                    </a:lnTo>
                    <a:lnTo>
                      <a:pt x="235" y="292"/>
                    </a:lnTo>
                    <a:lnTo>
                      <a:pt x="235" y="292"/>
                    </a:lnTo>
                    <a:lnTo>
                      <a:pt x="224" y="293"/>
                    </a:lnTo>
                    <a:lnTo>
                      <a:pt x="217" y="295"/>
                    </a:lnTo>
                    <a:lnTo>
                      <a:pt x="212" y="295"/>
                    </a:lnTo>
                    <a:lnTo>
                      <a:pt x="211" y="294"/>
                    </a:lnTo>
                    <a:lnTo>
                      <a:pt x="210" y="293"/>
                    </a:lnTo>
                    <a:lnTo>
                      <a:pt x="210" y="293"/>
                    </a:lnTo>
                    <a:lnTo>
                      <a:pt x="210" y="289"/>
                    </a:lnTo>
                    <a:lnTo>
                      <a:pt x="208" y="284"/>
                    </a:lnTo>
                    <a:lnTo>
                      <a:pt x="202" y="274"/>
                    </a:lnTo>
                    <a:lnTo>
                      <a:pt x="197" y="268"/>
                    </a:lnTo>
                    <a:lnTo>
                      <a:pt x="193" y="264"/>
                    </a:lnTo>
                    <a:lnTo>
                      <a:pt x="188" y="261"/>
                    </a:lnTo>
                    <a:lnTo>
                      <a:pt x="182" y="260"/>
                    </a:lnTo>
                    <a:lnTo>
                      <a:pt x="182" y="260"/>
                    </a:lnTo>
                    <a:lnTo>
                      <a:pt x="168" y="260"/>
                    </a:lnTo>
                    <a:lnTo>
                      <a:pt x="165" y="258"/>
                    </a:lnTo>
                    <a:lnTo>
                      <a:pt x="163" y="256"/>
                    </a:lnTo>
                    <a:lnTo>
                      <a:pt x="163" y="256"/>
                    </a:lnTo>
                    <a:lnTo>
                      <a:pt x="162" y="255"/>
                    </a:lnTo>
                    <a:lnTo>
                      <a:pt x="160" y="254"/>
                    </a:lnTo>
                    <a:lnTo>
                      <a:pt x="155" y="253"/>
                    </a:lnTo>
                    <a:lnTo>
                      <a:pt x="151" y="252"/>
                    </a:lnTo>
                    <a:lnTo>
                      <a:pt x="149" y="250"/>
                    </a:lnTo>
                    <a:lnTo>
                      <a:pt x="149" y="248"/>
                    </a:lnTo>
                    <a:lnTo>
                      <a:pt x="149" y="248"/>
                    </a:lnTo>
                    <a:lnTo>
                      <a:pt x="146" y="240"/>
                    </a:lnTo>
                    <a:lnTo>
                      <a:pt x="143" y="231"/>
                    </a:lnTo>
                    <a:lnTo>
                      <a:pt x="140" y="221"/>
                    </a:lnTo>
                    <a:lnTo>
                      <a:pt x="140" y="218"/>
                    </a:lnTo>
                    <a:lnTo>
                      <a:pt x="142" y="214"/>
                    </a:lnTo>
                    <a:lnTo>
                      <a:pt x="142" y="214"/>
                    </a:lnTo>
                    <a:lnTo>
                      <a:pt x="145" y="209"/>
                    </a:lnTo>
                    <a:lnTo>
                      <a:pt x="147" y="205"/>
                    </a:lnTo>
                    <a:lnTo>
                      <a:pt x="147" y="203"/>
                    </a:lnTo>
                    <a:lnTo>
                      <a:pt x="146" y="200"/>
                    </a:lnTo>
                    <a:lnTo>
                      <a:pt x="142" y="195"/>
                    </a:lnTo>
                    <a:lnTo>
                      <a:pt x="142" y="195"/>
                    </a:lnTo>
                    <a:lnTo>
                      <a:pt x="130" y="185"/>
                    </a:lnTo>
                    <a:lnTo>
                      <a:pt x="128" y="182"/>
                    </a:lnTo>
                    <a:lnTo>
                      <a:pt x="126" y="179"/>
                    </a:lnTo>
                    <a:lnTo>
                      <a:pt x="126" y="179"/>
                    </a:lnTo>
                    <a:lnTo>
                      <a:pt x="125" y="178"/>
                    </a:lnTo>
                    <a:lnTo>
                      <a:pt x="124" y="177"/>
                    </a:lnTo>
                    <a:lnTo>
                      <a:pt x="120" y="176"/>
                    </a:lnTo>
                    <a:lnTo>
                      <a:pt x="115" y="176"/>
                    </a:lnTo>
                    <a:lnTo>
                      <a:pt x="110" y="177"/>
                    </a:lnTo>
                    <a:lnTo>
                      <a:pt x="110" y="177"/>
                    </a:lnTo>
                    <a:lnTo>
                      <a:pt x="106" y="179"/>
                    </a:lnTo>
                    <a:lnTo>
                      <a:pt x="102" y="181"/>
                    </a:lnTo>
                    <a:lnTo>
                      <a:pt x="96" y="182"/>
                    </a:lnTo>
                    <a:lnTo>
                      <a:pt x="88" y="182"/>
                    </a:lnTo>
                    <a:lnTo>
                      <a:pt x="88" y="182"/>
                    </a:lnTo>
                    <a:lnTo>
                      <a:pt x="79" y="183"/>
                    </a:lnTo>
                    <a:lnTo>
                      <a:pt x="72" y="183"/>
                    </a:lnTo>
                    <a:lnTo>
                      <a:pt x="68" y="182"/>
                    </a:lnTo>
                    <a:lnTo>
                      <a:pt x="65" y="181"/>
                    </a:lnTo>
                    <a:lnTo>
                      <a:pt x="62" y="179"/>
                    </a:lnTo>
                    <a:lnTo>
                      <a:pt x="58" y="177"/>
                    </a:lnTo>
                    <a:lnTo>
                      <a:pt x="58" y="177"/>
                    </a:lnTo>
                    <a:lnTo>
                      <a:pt x="50" y="170"/>
                    </a:lnTo>
                    <a:lnTo>
                      <a:pt x="44" y="167"/>
                    </a:lnTo>
                    <a:lnTo>
                      <a:pt x="38" y="165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28" y="164"/>
                    </a:lnTo>
                    <a:lnTo>
                      <a:pt x="23" y="163"/>
                    </a:lnTo>
                    <a:lnTo>
                      <a:pt x="21" y="160"/>
                    </a:lnTo>
                    <a:lnTo>
                      <a:pt x="20" y="154"/>
                    </a:lnTo>
                    <a:lnTo>
                      <a:pt x="20" y="154"/>
                    </a:lnTo>
                    <a:lnTo>
                      <a:pt x="20" y="149"/>
                    </a:lnTo>
                    <a:lnTo>
                      <a:pt x="18" y="143"/>
                    </a:lnTo>
                    <a:lnTo>
                      <a:pt x="16" y="140"/>
                    </a:lnTo>
                    <a:lnTo>
                      <a:pt x="11" y="138"/>
                    </a:lnTo>
                    <a:lnTo>
                      <a:pt x="11" y="138"/>
                    </a:lnTo>
                    <a:lnTo>
                      <a:pt x="9" y="137"/>
                    </a:lnTo>
                    <a:lnTo>
                      <a:pt x="9" y="133"/>
                    </a:lnTo>
                    <a:lnTo>
                      <a:pt x="8" y="123"/>
                    </a:lnTo>
                    <a:lnTo>
                      <a:pt x="9" y="110"/>
                    </a:lnTo>
                    <a:lnTo>
                      <a:pt x="9" y="11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3" name="Freeform 218">
                <a:extLst>
                  <a:ext uri="{FF2B5EF4-FFF2-40B4-BE49-F238E27FC236}">
                    <a16:creationId xmlns:a16="http://schemas.microsoft.com/office/drawing/2014/main" id="{774D5B1B-47B4-4549-8333-35FE49D1B8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48683" y="3143494"/>
                <a:ext cx="303212" cy="169876"/>
              </a:xfrm>
              <a:custGeom>
                <a:avLst/>
                <a:gdLst>
                  <a:gd name="T0" fmla="*/ 183 w 191"/>
                  <a:gd name="T1" fmla="*/ 37 h 107"/>
                  <a:gd name="T2" fmla="*/ 182 w 191"/>
                  <a:gd name="T3" fmla="*/ 59 h 107"/>
                  <a:gd name="T4" fmla="*/ 185 w 191"/>
                  <a:gd name="T5" fmla="*/ 66 h 107"/>
                  <a:gd name="T6" fmla="*/ 188 w 191"/>
                  <a:gd name="T7" fmla="*/ 72 h 107"/>
                  <a:gd name="T8" fmla="*/ 191 w 191"/>
                  <a:gd name="T9" fmla="*/ 80 h 107"/>
                  <a:gd name="T10" fmla="*/ 187 w 191"/>
                  <a:gd name="T11" fmla="*/ 83 h 107"/>
                  <a:gd name="T12" fmla="*/ 184 w 191"/>
                  <a:gd name="T13" fmla="*/ 84 h 107"/>
                  <a:gd name="T14" fmla="*/ 164 w 191"/>
                  <a:gd name="T15" fmla="*/ 91 h 107"/>
                  <a:gd name="T16" fmla="*/ 142 w 191"/>
                  <a:gd name="T17" fmla="*/ 96 h 107"/>
                  <a:gd name="T18" fmla="*/ 122 w 191"/>
                  <a:gd name="T19" fmla="*/ 97 h 107"/>
                  <a:gd name="T20" fmla="*/ 107 w 191"/>
                  <a:gd name="T21" fmla="*/ 102 h 107"/>
                  <a:gd name="T22" fmla="*/ 100 w 191"/>
                  <a:gd name="T23" fmla="*/ 105 h 107"/>
                  <a:gd name="T24" fmla="*/ 68 w 191"/>
                  <a:gd name="T25" fmla="*/ 107 h 107"/>
                  <a:gd name="T26" fmla="*/ 27 w 191"/>
                  <a:gd name="T27" fmla="*/ 107 h 107"/>
                  <a:gd name="T28" fmla="*/ 2 w 191"/>
                  <a:gd name="T29" fmla="*/ 105 h 107"/>
                  <a:gd name="T30" fmla="*/ 0 w 191"/>
                  <a:gd name="T31" fmla="*/ 104 h 107"/>
                  <a:gd name="T32" fmla="*/ 0 w 191"/>
                  <a:gd name="T33" fmla="*/ 100 h 107"/>
                  <a:gd name="T34" fmla="*/ 2 w 191"/>
                  <a:gd name="T35" fmla="*/ 93 h 107"/>
                  <a:gd name="T36" fmla="*/ 5 w 191"/>
                  <a:gd name="T37" fmla="*/ 88 h 107"/>
                  <a:gd name="T38" fmla="*/ 6 w 191"/>
                  <a:gd name="T39" fmla="*/ 78 h 107"/>
                  <a:gd name="T40" fmla="*/ 6 w 191"/>
                  <a:gd name="T41" fmla="*/ 62 h 107"/>
                  <a:gd name="T42" fmla="*/ 9 w 191"/>
                  <a:gd name="T43" fmla="*/ 59 h 107"/>
                  <a:gd name="T44" fmla="*/ 24 w 191"/>
                  <a:gd name="T45" fmla="*/ 59 h 107"/>
                  <a:gd name="T46" fmla="*/ 34 w 191"/>
                  <a:gd name="T47" fmla="*/ 56 h 107"/>
                  <a:gd name="T48" fmla="*/ 35 w 191"/>
                  <a:gd name="T49" fmla="*/ 54 h 107"/>
                  <a:gd name="T50" fmla="*/ 38 w 191"/>
                  <a:gd name="T51" fmla="*/ 51 h 107"/>
                  <a:gd name="T52" fmla="*/ 59 w 191"/>
                  <a:gd name="T53" fmla="*/ 51 h 107"/>
                  <a:gd name="T54" fmla="*/ 63 w 191"/>
                  <a:gd name="T55" fmla="*/ 50 h 107"/>
                  <a:gd name="T56" fmla="*/ 70 w 191"/>
                  <a:gd name="T57" fmla="*/ 47 h 107"/>
                  <a:gd name="T58" fmla="*/ 74 w 191"/>
                  <a:gd name="T59" fmla="*/ 40 h 107"/>
                  <a:gd name="T60" fmla="*/ 78 w 191"/>
                  <a:gd name="T61" fmla="*/ 33 h 107"/>
                  <a:gd name="T62" fmla="*/ 78 w 191"/>
                  <a:gd name="T63" fmla="*/ 28 h 107"/>
                  <a:gd name="T64" fmla="*/ 77 w 191"/>
                  <a:gd name="T65" fmla="*/ 9 h 107"/>
                  <a:gd name="T66" fmla="*/ 78 w 191"/>
                  <a:gd name="T67" fmla="*/ 3 h 107"/>
                  <a:gd name="T68" fmla="*/ 84 w 191"/>
                  <a:gd name="T69" fmla="*/ 0 h 107"/>
                  <a:gd name="T70" fmla="*/ 87 w 191"/>
                  <a:gd name="T71" fmla="*/ 2 h 107"/>
                  <a:gd name="T72" fmla="*/ 97 w 191"/>
                  <a:gd name="T73" fmla="*/ 8 h 107"/>
                  <a:gd name="T74" fmla="*/ 105 w 191"/>
                  <a:gd name="T75" fmla="*/ 13 h 107"/>
                  <a:gd name="T76" fmla="*/ 108 w 191"/>
                  <a:gd name="T77" fmla="*/ 14 h 107"/>
                  <a:gd name="T78" fmla="*/ 114 w 191"/>
                  <a:gd name="T79" fmla="*/ 17 h 107"/>
                  <a:gd name="T80" fmla="*/ 126 w 191"/>
                  <a:gd name="T81" fmla="*/ 20 h 107"/>
                  <a:gd name="T82" fmla="*/ 136 w 191"/>
                  <a:gd name="T83" fmla="*/ 19 h 107"/>
                  <a:gd name="T84" fmla="*/ 155 w 191"/>
                  <a:gd name="T85" fmla="*/ 16 h 107"/>
                  <a:gd name="T86" fmla="*/ 163 w 191"/>
                  <a:gd name="T87" fmla="*/ 12 h 107"/>
                  <a:gd name="T88" fmla="*/ 166 w 191"/>
                  <a:gd name="T89" fmla="*/ 10 h 107"/>
                  <a:gd name="T90" fmla="*/ 168 w 191"/>
                  <a:gd name="T91" fmla="*/ 10 h 107"/>
                  <a:gd name="T92" fmla="*/ 170 w 191"/>
                  <a:gd name="T93" fmla="*/ 16 h 107"/>
                  <a:gd name="T94" fmla="*/ 171 w 191"/>
                  <a:gd name="T95" fmla="*/ 20 h 107"/>
                  <a:gd name="T96" fmla="*/ 175 w 191"/>
                  <a:gd name="T97" fmla="*/ 25 h 107"/>
                  <a:gd name="T98" fmla="*/ 180 w 191"/>
                  <a:gd name="T99" fmla="*/ 27 h 107"/>
                  <a:gd name="T100" fmla="*/ 183 w 191"/>
                  <a:gd name="T101" fmla="*/ 28 h 107"/>
                  <a:gd name="T102" fmla="*/ 183 w 191"/>
                  <a:gd name="T103" fmla="*/ 36 h 107"/>
                  <a:gd name="T104" fmla="*/ 183 w 191"/>
                  <a:gd name="T105" fmla="*/ 3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91" h="107">
                    <a:moveTo>
                      <a:pt x="183" y="37"/>
                    </a:moveTo>
                    <a:lnTo>
                      <a:pt x="183" y="37"/>
                    </a:lnTo>
                    <a:lnTo>
                      <a:pt x="182" y="49"/>
                    </a:lnTo>
                    <a:lnTo>
                      <a:pt x="182" y="59"/>
                    </a:lnTo>
                    <a:lnTo>
                      <a:pt x="183" y="63"/>
                    </a:lnTo>
                    <a:lnTo>
                      <a:pt x="185" y="66"/>
                    </a:lnTo>
                    <a:lnTo>
                      <a:pt x="185" y="66"/>
                    </a:lnTo>
                    <a:lnTo>
                      <a:pt x="188" y="72"/>
                    </a:lnTo>
                    <a:lnTo>
                      <a:pt x="191" y="78"/>
                    </a:lnTo>
                    <a:lnTo>
                      <a:pt x="191" y="80"/>
                    </a:lnTo>
                    <a:lnTo>
                      <a:pt x="189" y="81"/>
                    </a:lnTo>
                    <a:lnTo>
                      <a:pt x="187" y="83"/>
                    </a:lnTo>
                    <a:lnTo>
                      <a:pt x="184" y="84"/>
                    </a:lnTo>
                    <a:lnTo>
                      <a:pt x="184" y="84"/>
                    </a:lnTo>
                    <a:lnTo>
                      <a:pt x="174" y="86"/>
                    </a:lnTo>
                    <a:lnTo>
                      <a:pt x="164" y="91"/>
                    </a:lnTo>
                    <a:lnTo>
                      <a:pt x="153" y="94"/>
                    </a:lnTo>
                    <a:lnTo>
                      <a:pt x="142" y="96"/>
                    </a:lnTo>
                    <a:lnTo>
                      <a:pt x="142" y="96"/>
                    </a:lnTo>
                    <a:lnTo>
                      <a:pt x="122" y="97"/>
                    </a:lnTo>
                    <a:lnTo>
                      <a:pt x="113" y="99"/>
                    </a:lnTo>
                    <a:lnTo>
                      <a:pt x="107" y="102"/>
                    </a:lnTo>
                    <a:lnTo>
                      <a:pt x="107" y="102"/>
                    </a:lnTo>
                    <a:lnTo>
                      <a:pt x="100" y="105"/>
                    </a:lnTo>
                    <a:lnTo>
                      <a:pt x="93" y="106"/>
                    </a:lnTo>
                    <a:lnTo>
                      <a:pt x="68" y="107"/>
                    </a:lnTo>
                    <a:lnTo>
                      <a:pt x="68" y="107"/>
                    </a:lnTo>
                    <a:lnTo>
                      <a:pt x="27" y="107"/>
                    </a:lnTo>
                    <a:lnTo>
                      <a:pt x="9" y="106"/>
                    </a:lnTo>
                    <a:lnTo>
                      <a:pt x="2" y="105"/>
                    </a:lnTo>
                    <a:lnTo>
                      <a:pt x="1" y="105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0" y="100"/>
                    </a:lnTo>
                    <a:lnTo>
                      <a:pt x="0" y="97"/>
                    </a:lnTo>
                    <a:lnTo>
                      <a:pt x="2" y="93"/>
                    </a:lnTo>
                    <a:lnTo>
                      <a:pt x="5" y="88"/>
                    </a:lnTo>
                    <a:lnTo>
                      <a:pt x="5" y="88"/>
                    </a:lnTo>
                    <a:lnTo>
                      <a:pt x="5" y="83"/>
                    </a:lnTo>
                    <a:lnTo>
                      <a:pt x="6" y="78"/>
                    </a:lnTo>
                    <a:lnTo>
                      <a:pt x="5" y="69"/>
                    </a:lnTo>
                    <a:lnTo>
                      <a:pt x="6" y="62"/>
                    </a:lnTo>
                    <a:lnTo>
                      <a:pt x="7" y="60"/>
                    </a:lnTo>
                    <a:lnTo>
                      <a:pt x="9" y="59"/>
                    </a:lnTo>
                    <a:lnTo>
                      <a:pt x="9" y="59"/>
                    </a:lnTo>
                    <a:lnTo>
                      <a:pt x="24" y="59"/>
                    </a:lnTo>
                    <a:lnTo>
                      <a:pt x="31" y="57"/>
                    </a:lnTo>
                    <a:lnTo>
                      <a:pt x="34" y="56"/>
                    </a:lnTo>
                    <a:lnTo>
                      <a:pt x="35" y="54"/>
                    </a:lnTo>
                    <a:lnTo>
                      <a:pt x="35" y="54"/>
                    </a:lnTo>
                    <a:lnTo>
                      <a:pt x="36" y="53"/>
                    </a:lnTo>
                    <a:lnTo>
                      <a:pt x="38" y="51"/>
                    </a:lnTo>
                    <a:lnTo>
                      <a:pt x="43" y="50"/>
                    </a:lnTo>
                    <a:lnTo>
                      <a:pt x="59" y="51"/>
                    </a:lnTo>
                    <a:lnTo>
                      <a:pt x="59" y="51"/>
                    </a:lnTo>
                    <a:lnTo>
                      <a:pt x="63" y="50"/>
                    </a:lnTo>
                    <a:lnTo>
                      <a:pt x="67" y="49"/>
                    </a:lnTo>
                    <a:lnTo>
                      <a:pt x="70" y="47"/>
                    </a:lnTo>
                    <a:lnTo>
                      <a:pt x="72" y="43"/>
                    </a:lnTo>
                    <a:lnTo>
                      <a:pt x="74" y="40"/>
                    </a:lnTo>
                    <a:lnTo>
                      <a:pt x="77" y="36"/>
                    </a:lnTo>
                    <a:lnTo>
                      <a:pt x="78" y="33"/>
                    </a:lnTo>
                    <a:lnTo>
                      <a:pt x="78" y="28"/>
                    </a:lnTo>
                    <a:lnTo>
                      <a:pt x="78" y="28"/>
                    </a:lnTo>
                    <a:lnTo>
                      <a:pt x="78" y="19"/>
                    </a:lnTo>
                    <a:lnTo>
                      <a:pt x="77" y="9"/>
                    </a:lnTo>
                    <a:lnTo>
                      <a:pt x="77" y="6"/>
                    </a:lnTo>
                    <a:lnTo>
                      <a:pt x="78" y="3"/>
                    </a:lnTo>
                    <a:lnTo>
                      <a:pt x="80" y="0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7" y="2"/>
                    </a:lnTo>
                    <a:lnTo>
                      <a:pt x="92" y="4"/>
                    </a:lnTo>
                    <a:lnTo>
                      <a:pt x="97" y="8"/>
                    </a:lnTo>
                    <a:lnTo>
                      <a:pt x="102" y="12"/>
                    </a:lnTo>
                    <a:lnTo>
                      <a:pt x="105" y="13"/>
                    </a:lnTo>
                    <a:lnTo>
                      <a:pt x="108" y="14"/>
                    </a:lnTo>
                    <a:lnTo>
                      <a:pt x="108" y="14"/>
                    </a:lnTo>
                    <a:lnTo>
                      <a:pt x="111" y="16"/>
                    </a:lnTo>
                    <a:lnTo>
                      <a:pt x="114" y="17"/>
                    </a:lnTo>
                    <a:lnTo>
                      <a:pt x="117" y="19"/>
                    </a:lnTo>
                    <a:lnTo>
                      <a:pt x="126" y="20"/>
                    </a:lnTo>
                    <a:lnTo>
                      <a:pt x="126" y="20"/>
                    </a:lnTo>
                    <a:lnTo>
                      <a:pt x="136" y="19"/>
                    </a:lnTo>
                    <a:lnTo>
                      <a:pt x="146" y="18"/>
                    </a:lnTo>
                    <a:lnTo>
                      <a:pt x="155" y="16"/>
                    </a:lnTo>
                    <a:lnTo>
                      <a:pt x="159" y="14"/>
                    </a:lnTo>
                    <a:lnTo>
                      <a:pt x="163" y="12"/>
                    </a:lnTo>
                    <a:lnTo>
                      <a:pt x="163" y="12"/>
                    </a:lnTo>
                    <a:lnTo>
                      <a:pt x="166" y="10"/>
                    </a:lnTo>
                    <a:lnTo>
                      <a:pt x="168" y="10"/>
                    </a:lnTo>
                    <a:lnTo>
                      <a:pt x="168" y="10"/>
                    </a:lnTo>
                    <a:lnTo>
                      <a:pt x="169" y="12"/>
                    </a:lnTo>
                    <a:lnTo>
                      <a:pt x="170" y="16"/>
                    </a:lnTo>
                    <a:lnTo>
                      <a:pt x="170" y="16"/>
                    </a:lnTo>
                    <a:lnTo>
                      <a:pt x="171" y="20"/>
                    </a:lnTo>
                    <a:lnTo>
                      <a:pt x="172" y="23"/>
                    </a:lnTo>
                    <a:lnTo>
                      <a:pt x="175" y="25"/>
                    </a:lnTo>
                    <a:lnTo>
                      <a:pt x="180" y="27"/>
                    </a:lnTo>
                    <a:lnTo>
                      <a:pt x="180" y="27"/>
                    </a:lnTo>
                    <a:lnTo>
                      <a:pt x="182" y="27"/>
                    </a:lnTo>
                    <a:lnTo>
                      <a:pt x="183" y="28"/>
                    </a:lnTo>
                    <a:lnTo>
                      <a:pt x="184" y="33"/>
                    </a:lnTo>
                    <a:lnTo>
                      <a:pt x="183" y="36"/>
                    </a:lnTo>
                    <a:lnTo>
                      <a:pt x="183" y="37"/>
                    </a:lnTo>
                    <a:lnTo>
                      <a:pt x="183" y="37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4" name="Freeform 219">
                <a:extLst>
                  <a:ext uri="{FF2B5EF4-FFF2-40B4-BE49-F238E27FC236}">
                    <a16:creationId xmlns:a16="http://schemas.microsoft.com/office/drawing/2014/main" id="{DCAD72FA-CF0A-415B-88B4-E305394AF7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5520" y="3175246"/>
                <a:ext cx="17463" cy="33340"/>
              </a:xfrm>
              <a:custGeom>
                <a:avLst/>
                <a:gdLst>
                  <a:gd name="T0" fmla="*/ 2 w 11"/>
                  <a:gd name="T1" fmla="*/ 21 h 21"/>
                  <a:gd name="T2" fmla="*/ 2 w 11"/>
                  <a:gd name="T3" fmla="*/ 21 h 21"/>
                  <a:gd name="T4" fmla="*/ 8 w 11"/>
                  <a:gd name="T5" fmla="*/ 17 h 21"/>
                  <a:gd name="T6" fmla="*/ 8 w 11"/>
                  <a:gd name="T7" fmla="*/ 17 h 21"/>
                  <a:gd name="T8" fmla="*/ 10 w 11"/>
                  <a:gd name="T9" fmla="*/ 14 h 21"/>
                  <a:gd name="T10" fmla="*/ 11 w 11"/>
                  <a:gd name="T11" fmla="*/ 9 h 21"/>
                  <a:gd name="T12" fmla="*/ 11 w 11"/>
                  <a:gd name="T13" fmla="*/ 4 h 21"/>
                  <a:gd name="T14" fmla="*/ 10 w 11"/>
                  <a:gd name="T15" fmla="*/ 1 h 21"/>
                  <a:gd name="T16" fmla="*/ 10 w 11"/>
                  <a:gd name="T17" fmla="*/ 1 h 21"/>
                  <a:gd name="T18" fmla="*/ 9 w 11"/>
                  <a:gd name="T19" fmla="*/ 0 h 21"/>
                  <a:gd name="T20" fmla="*/ 8 w 11"/>
                  <a:gd name="T21" fmla="*/ 0 h 21"/>
                  <a:gd name="T22" fmla="*/ 7 w 11"/>
                  <a:gd name="T23" fmla="*/ 1 h 21"/>
                  <a:gd name="T24" fmla="*/ 7 w 11"/>
                  <a:gd name="T25" fmla="*/ 4 h 21"/>
                  <a:gd name="T26" fmla="*/ 7 w 11"/>
                  <a:gd name="T27" fmla="*/ 4 h 21"/>
                  <a:gd name="T28" fmla="*/ 7 w 11"/>
                  <a:gd name="T29" fmla="*/ 7 h 21"/>
                  <a:gd name="T30" fmla="*/ 6 w 11"/>
                  <a:gd name="T31" fmla="*/ 11 h 21"/>
                  <a:gd name="T32" fmla="*/ 5 w 11"/>
                  <a:gd name="T33" fmla="*/ 13 h 21"/>
                  <a:gd name="T34" fmla="*/ 3 w 11"/>
                  <a:gd name="T35" fmla="*/ 14 h 21"/>
                  <a:gd name="T36" fmla="*/ 3 w 11"/>
                  <a:gd name="T37" fmla="*/ 14 h 21"/>
                  <a:gd name="T38" fmla="*/ 2 w 11"/>
                  <a:gd name="T39" fmla="*/ 15 h 21"/>
                  <a:gd name="T40" fmla="*/ 0 w 11"/>
                  <a:gd name="T41" fmla="*/ 16 h 21"/>
                  <a:gd name="T42" fmla="*/ 0 w 11"/>
                  <a:gd name="T43" fmla="*/ 18 h 21"/>
                  <a:gd name="T44" fmla="*/ 2 w 11"/>
                  <a:gd name="T45" fmla="*/ 21 h 21"/>
                  <a:gd name="T46" fmla="*/ 2 w 11"/>
                  <a:gd name="T4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" h="21">
                    <a:moveTo>
                      <a:pt x="2" y="21"/>
                    </a:moveTo>
                    <a:lnTo>
                      <a:pt x="2" y="21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10" y="14"/>
                    </a:lnTo>
                    <a:lnTo>
                      <a:pt x="11" y="9"/>
                    </a:lnTo>
                    <a:lnTo>
                      <a:pt x="11" y="4"/>
                    </a:lnTo>
                    <a:lnTo>
                      <a:pt x="10" y="1"/>
                    </a:lnTo>
                    <a:lnTo>
                      <a:pt x="10" y="1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7" y="7"/>
                    </a:lnTo>
                    <a:lnTo>
                      <a:pt x="6" y="11"/>
                    </a:lnTo>
                    <a:lnTo>
                      <a:pt x="5" y="13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2" y="15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2" y="21"/>
                    </a:lnTo>
                    <a:lnTo>
                      <a:pt x="2" y="2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5" name="Freeform 220">
                <a:extLst>
                  <a:ext uri="{FF2B5EF4-FFF2-40B4-BE49-F238E27FC236}">
                    <a16:creationId xmlns:a16="http://schemas.microsoft.com/office/drawing/2014/main" id="{F790B25F-0B04-42A5-AE36-3BD0DF5175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72495" y="3216524"/>
                <a:ext cx="20638" cy="6350"/>
              </a:xfrm>
              <a:custGeom>
                <a:avLst/>
                <a:gdLst>
                  <a:gd name="T0" fmla="*/ 13 w 13"/>
                  <a:gd name="T1" fmla="*/ 3 h 4"/>
                  <a:gd name="T2" fmla="*/ 13 w 13"/>
                  <a:gd name="T3" fmla="*/ 3 h 4"/>
                  <a:gd name="T4" fmla="*/ 6 w 13"/>
                  <a:gd name="T5" fmla="*/ 4 h 4"/>
                  <a:gd name="T6" fmla="*/ 1 w 13"/>
                  <a:gd name="T7" fmla="*/ 3 h 4"/>
                  <a:gd name="T8" fmla="*/ 0 w 13"/>
                  <a:gd name="T9" fmla="*/ 3 h 4"/>
                  <a:gd name="T10" fmla="*/ 0 w 13"/>
                  <a:gd name="T11" fmla="*/ 2 h 4"/>
                  <a:gd name="T12" fmla="*/ 0 w 13"/>
                  <a:gd name="T13" fmla="*/ 2 h 4"/>
                  <a:gd name="T14" fmla="*/ 1 w 13"/>
                  <a:gd name="T15" fmla="*/ 1 h 4"/>
                  <a:gd name="T16" fmla="*/ 3 w 13"/>
                  <a:gd name="T17" fmla="*/ 0 h 4"/>
                  <a:gd name="T18" fmla="*/ 9 w 13"/>
                  <a:gd name="T19" fmla="*/ 0 h 4"/>
                  <a:gd name="T20" fmla="*/ 9 w 13"/>
                  <a:gd name="T21" fmla="*/ 0 h 4"/>
                  <a:gd name="T22" fmla="*/ 11 w 13"/>
                  <a:gd name="T23" fmla="*/ 1 h 4"/>
                  <a:gd name="T24" fmla="*/ 12 w 13"/>
                  <a:gd name="T25" fmla="*/ 1 h 4"/>
                  <a:gd name="T26" fmla="*/ 13 w 13"/>
                  <a:gd name="T27" fmla="*/ 3 h 4"/>
                  <a:gd name="T28" fmla="*/ 13 w 13"/>
                  <a:gd name="T2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" h="4">
                    <a:moveTo>
                      <a:pt x="13" y="3"/>
                    </a:moveTo>
                    <a:lnTo>
                      <a:pt x="13" y="3"/>
                    </a:lnTo>
                    <a:lnTo>
                      <a:pt x="6" y="4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1" y="1"/>
                    </a:lnTo>
                    <a:lnTo>
                      <a:pt x="12" y="1"/>
                    </a:lnTo>
                    <a:lnTo>
                      <a:pt x="13" y="3"/>
                    </a:lnTo>
                    <a:lnTo>
                      <a:pt x="13" y="3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6" name="Freeform 221">
                <a:extLst>
                  <a:ext uri="{FF2B5EF4-FFF2-40B4-BE49-F238E27FC236}">
                    <a16:creationId xmlns:a16="http://schemas.microsoft.com/office/drawing/2014/main" id="{D832994F-113E-4583-AB9F-4AEC25C301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39160" y="3272091"/>
                <a:ext cx="3176" cy="11114"/>
              </a:xfrm>
              <a:custGeom>
                <a:avLst/>
                <a:gdLst>
                  <a:gd name="T0" fmla="*/ 0 w 2"/>
                  <a:gd name="T1" fmla="*/ 0 h 7"/>
                  <a:gd name="T2" fmla="*/ 0 w 2"/>
                  <a:gd name="T3" fmla="*/ 0 h 7"/>
                  <a:gd name="T4" fmla="*/ 0 w 2"/>
                  <a:gd name="T5" fmla="*/ 2 h 7"/>
                  <a:gd name="T6" fmla="*/ 0 w 2"/>
                  <a:gd name="T7" fmla="*/ 5 h 7"/>
                  <a:gd name="T8" fmla="*/ 2 w 2"/>
                  <a:gd name="T9" fmla="*/ 7 h 7"/>
                  <a:gd name="T10" fmla="*/ 2 w 2"/>
                  <a:gd name="T11" fmla="*/ 7 h 7"/>
                  <a:gd name="T12" fmla="*/ 2 w 2"/>
                  <a:gd name="T13" fmla="*/ 5 h 7"/>
                  <a:gd name="T14" fmla="*/ 2 w 2"/>
                  <a:gd name="T15" fmla="*/ 5 h 7"/>
                  <a:gd name="T16" fmla="*/ 2 w 2"/>
                  <a:gd name="T17" fmla="*/ 3 h 7"/>
                  <a:gd name="T18" fmla="*/ 1 w 2"/>
                  <a:gd name="T19" fmla="*/ 1 h 7"/>
                  <a:gd name="T20" fmla="*/ 0 w 2"/>
                  <a:gd name="T21" fmla="*/ 0 h 7"/>
                  <a:gd name="T22" fmla="*/ 0 w 2"/>
                  <a:gd name="T2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7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7" name="Freeform 222">
                <a:extLst>
                  <a:ext uri="{FF2B5EF4-FFF2-40B4-BE49-F238E27FC236}">
                    <a16:creationId xmlns:a16="http://schemas.microsoft.com/office/drawing/2014/main" id="{94E6918E-A664-4162-90C0-2A2A7BE61B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29636" y="3287967"/>
                <a:ext cx="7937" cy="9526"/>
              </a:xfrm>
              <a:custGeom>
                <a:avLst/>
                <a:gdLst>
                  <a:gd name="T0" fmla="*/ 5 w 5"/>
                  <a:gd name="T1" fmla="*/ 3 h 6"/>
                  <a:gd name="T2" fmla="*/ 5 w 5"/>
                  <a:gd name="T3" fmla="*/ 3 h 6"/>
                  <a:gd name="T4" fmla="*/ 5 w 5"/>
                  <a:gd name="T5" fmla="*/ 4 h 6"/>
                  <a:gd name="T6" fmla="*/ 4 w 5"/>
                  <a:gd name="T7" fmla="*/ 5 h 6"/>
                  <a:gd name="T8" fmla="*/ 1 w 5"/>
                  <a:gd name="T9" fmla="*/ 6 h 6"/>
                  <a:gd name="T10" fmla="*/ 0 w 5"/>
                  <a:gd name="T11" fmla="*/ 4 h 6"/>
                  <a:gd name="T12" fmla="*/ 0 w 5"/>
                  <a:gd name="T13" fmla="*/ 4 h 6"/>
                  <a:gd name="T14" fmla="*/ 0 w 5"/>
                  <a:gd name="T15" fmla="*/ 3 h 6"/>
                  <a:gd name="T16" fmla="*/ 1 w 5"/>
                  <a:gd name="T17" fmla="*/ 2 h 6"/>
                  <a:gd name="T18" fmla="*/ 3 w 5"/>
                  <a:gd name="T19" fmla="*/ 0 h 6"/>
                  <a:gd name="T20" fmla="*/ 3 w 5"/>
                  <a:gd name="T21" fmla="*/ 0 h 6"/>
                  <a:gd name="T22" fmla="*/ 4 w 5"/>
                  <a:gd name="T23" fmla="*/ 0 h 6"/>
                  <a:gd name="T24" fmla="*/ 5 w 5"/>
                  <a:gd name="T25" fmla="*/ 1 h 6"/>
                  <a:gd name="T26" fmla="*/ 5 w 5"/>
                  <a:gd name="T27" fmla="*/ 3 h 6"/>
                  <a:gd name="T28" fmla="*/ 5 w 5"/>
                  <a:gd name="T2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6">
                    <a:moveTo>
                      <a:pt x="5" y="3"/>
                    </a:moveTo>
                    <a:lnTo>
                      <a:pt x="5" y="3"/>
                    </a:lnTo>
                    <a:lnTo>
                      <a:pt x="5" y="4"/>
                    </a:lnTo>
                    <a:lnTo>
                      <a:pt x="4" y="5"/>
                    </a:lnTo>
                    <a:lnTo>
                      <a:pt x="1" y="6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8" name="Freeform 223">
                <a:extLst>
                  <a:ext uri="{FF2B5EF4-FFF2-40B4-BE49-F238E27FC236}">
                    <a16:creationId xmlns:a16="http://schemas.microsoft.com/office/drawing/2014/main" id="{9DA34549-C6D6-4798-AD79-4DFC33D148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23321" y="4324685"/>
                <a:ext cx="1247769" cy="912883"/>
              </a:xfrm>
              <a:custGeom>
                <a:avLst/>
                <a:gdLst>
                  <a:gd name="T0" fmla="*/ 33 w 786"/>
                  <a:gd name="T1" fmla="*/ 334 h 575"/>
                  <a:gd name="T2" fmla="*/ 53 w 786"/>
                  <a:gd name="T3" fmla="*/ 325 h 575"/>
                  <a:gd name="T4" fmla="*/ 79 w 786"/>
                  <a:gd name="T5" fmla="*/ 272 h 575"/>
                  <a:gd name="T6" fmla="*/ 96 w 786"/>
                  <a:gd name="T7" fmla="*/ 235 h 575"/>
                  <a:gd name="T8" fmla="*/ 113 w 786"/>
                  <a:gd name="T9" fmla="*/ 156 h 575"/>
                  <a:gd name="T10" fmla="*/ 131 w 786"/>
                  <a:gd name="T11" fmla="*/ 135 h 575"/>
                  <a:gd name="T12" fmla="*/ 148 w 786"/>
                  <a:gd name="T13" fmla="*/ 120 h 575"/>
                  <a:gd name="T14" fmla="*/ 186 w 786"/>
                  <a:gd name="T15" fmla="*/ 91 h 575"/>
                  <a:gd name="T16" fmla="*/ 202 w 786"/>
                  <a:gd name="T17" fmla="*/ 82 h 575"/>
                  <a:gd name="T18" fmla="*/ 231 w 786"/>
                  <a:gd name="T19" fmla="*/ 78 h 575"/>
                  <a:gd name="T20" fmla="*/ 272 w 786"/>
                  <a:gd name="T21" fmla="*/ 80 h 575"/>
                  <a:gd name="T22" fmla="*/ 325 w 786"/>
                  <a:gd name="T23" fmla="*/ 89 h 575"/>
                  <a:gd name="T24" fmla="*/ 355 w 786"/>
                  <a:gd name="T25" fmla="*/ 80 h 575"/>
                  <a:gd name="T26" fmla="*/ 428 w 786"/>
                  <a:gd name="T27" fmla="*/ 40 h 575"/>
                  <a:gd name="T28" fmla="*/ 448 w 786"/>
                  <a:gd name="T29" fmla="*/ 7 h 575"/>
                  <a:gd name="T30" fmla="*/ 506 w 786"/>
                  <a:gd name="T31" fmla="*/ 29 h 575"/>
                  <a:gd name="T32" fmla="*/ 528 w 786"/>
                  <a:gd name="T33" fmla="*/ 69 h 575"/>
                  <a:gd name="T34" fmla="*/ 554 w 786"/>
                  <a:gd name="T35" fmla="*/ 92 h 575"/>
                  <a:gd name="T36" fmla="*/ 615 w 786"/>
                  <a:gd name="T37" fmla="*/ 159 h 575"/>
                  <a:gd name="T38" fmla="*/ 655 w 786"/>
                  <a:gd name="T39" fmla="*/ 296 h 575"/>
                  <a:gd name="T40" fmla="*/ 710 w 786"/>
                  <a:gd name="T41" fmla="*/ 312 h 575"/>
                  <a:gd name="T42" fmla="*/ 738 w 786"/>
                  <a:gd name="T43" fmla="*/ 290 h 575"/>
                  <a:gd name="T44" fmla="*/ 777 w 786"/>
                  <a:gd name="T45" fmla="*/ 295 h 575"/>
                  <a:gd name="T46" fmla="*/ 777 w 786"/>
                  <a:gd name="T47" fmla="*/ 337 h 575"/>
                  <a:gd name="T48" fmla="*/ 755 w 786"/>
                  <a:gd name="T49" fmla="*/ 355 h 575"/>
                  <a:gd name="T50" fmla="*/ 747 w 786"/>
                  <a:gd name="T51" fmla="*/ 347 h 575"/>
                  <a:gd name="T52" fmla="*/ 731 w 786"/>
                  <a:gd name="T53" fmla="*/ 333 h 575"/>
                  <a:gd name="T54" fmla="*/ 735 w 786"/>
                  <a:gd name="T55" fmla="*/ 351 h 575"/>
                  <a:gd name="T56" fmla="*/ 734 w 786"/>
                  <a:gd name="T57" fmla="*/ 368 h 575"/>
                  <a:gd name="T58" fmla="*/ 728 w 786"/>
                  <a:gd name="T59" fmla="*/ 382 h 575"/>
                  <a:gd name="T60" fmla="*/ 747 w 786"/>
                  <a:gd name="T61" fmla="*/ 362 h 575"/>
                  <a:gd name="T62" fmla="*/ 740 w 786"/>
                  <a:gd name="T63" fmla="*/ 374 h 575"/>
                  <a:gd name="T64" fmla="*/ 734 w 786"/>
                  <a:gd name="T65" fmla="*/ 394 h 575"/>
                  <a:gd name="T66" fmla="*/ 731 w 786"/>
                  <a:gd name="T67" fmla="*/ 412 h 575"/>
                  <a:gd name="T68" fmla="*/ 728 w 786"/>
                  <a:gd name="T69" fmla="*/ 438 h 575"/>
                  <a:gd name="T70" fmla="*/ 735 w 786"/>
                  <a:gd name="T71" fmla="*/ 464 h 575"/>
                  <a:gd name="T72" fmla="*/ 736 w 786"/>
                  <a:gd name="T73" fmla="*/ 479 h 575"/>
                  <a:gd name="T74" fmla="*/ 688 w 786"/>
                  <a:gd name="T75" fmla="*/ 464 h 575"/>
                  <a:gd name="T76" fmla="*/ 667 w 786"/>
                  <a:gd name="T77" fmla="*/ 469 h 575"/>
                  <a:gd name="T78" fmla="*/ 649 w 786"/>
                  <a:gd name="T79" fmla="*/ 462 h 575"/>
                  <a:gd name="T80" fmla="*/ 619 w 786"/>
                  <a:gd name="T81" fmla="*/ 462 h 575"/>
                  <a:gd name="T82" fmla="*/ 597 w 786"/>
                  <a:gd name="T83" fmla="*/ 464 h 575"/>
                  <a:gd name="T84" fmla="*/ 557 w 786"/>
                  <a:gd name="T85" fmla="*/ 482 h 575"/>
                  <a:gd name="T86" fmla="*/ 510 w 786"/>
                  <a:gd name="T87" fmla="*/ 523 h 575"/>
                  <a:gd name="T88" fmla="*/ 444 w 786"/>
                  <a:gd name="T89" fmla="*/ 549 h 575"/>
                  <a:gd name="T90" fmla="*/ 394 w 786"/>
                  <a:gd name="T91" fmla="*/ 554 h 575"/>
                  <a:gd name="T92" fmla="*/ 359 w 786"/>
                  <a:gd name="T93" fmla="*/ 574 h 575"/>
                  <a:gd name="T94" fmla="*/ 278 w 786"/>
                  <a:gd name="T95" fmla="*/ 562 h 575"/>
                  <a:gd name="T96" fmla="*/ 251 w 786"/>
                  <a:gd name="T97" fmla="*/ 565 h 575"/>
                  <a:gd name="T98" fmla="*/ 254 w 786"/>
                  <a:gd name="T99" fmla="*/ 535 h 575"/>
                  <a:gd name="T100" fmla="*/ 218 w 786"/>
                  <a:gd name="T101" fmla="*/ 509 h 575"/>
                  <a:gd name="T102" fmla="*/ 236 w 786"/>
                  <a:gd name="T103" fmla="*/ 485 h 575"/>
                  <a:gd name="T104" fmla="*/ 200 w 786"/>
                  <a:gd name="T105" fmla="*/ 480 h 575"/>
                  <a:gd name="T106" fmla="*/ 181 w 786"/>
                  <a:gd name="T107" fmla="*/ 507 h 575"/>
                  <a:gd name="T108" fmla="*/ 124 w 786"/>
                  <a:gd name="T109" fmla="*/ 489 h 575"/>
                  <a:gd name="T110" fmla="*/ 115 w 786"/>
                  <a:gd name="T111" fmla="*/ 462 h 575"/>
                  <a:gd name="T112" fmla="*/ 119 w 786"/>
                  <a:gd name="T113" fmla="*/ 440 h 575"/>
                  <a:gd name="T114" fmla="*/ 80 w 786"/>
                  <a:gd name="T115" fmla="*/ 421 h 575"/>
                  <a:gd name="T116" fmla="*/ 49 w 786"/>
                  <a:gd name="T117" fmla="*/ 391 h 575"/>
                  <a:gd name="T118" fmla="*/ 25 w 786"/>
                  <a:gd name="T119" fmla="*/ 358 h 575"/>
                  <a:gd name="T120" fmla="*/ 0 w 786"/>
                  <a:gd name="T121" fmla="*/ 342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786" h="575">
                    <a:moveTo>
                      <a:pt x="0" y="342"/>
                    </a:moveTo>
                    <a:lnTo>
                      <a:pt x="0" y="342"/>
                    </a:lnTo>
                    <a:lnTo>
                      <a:pt x="1" y="341"/>
                    </a:lnTo>
                    <a:lnTo>
                      <a:pt x="12" y="341"/>
                    </a:lnTo>
                    <a:lnTo>
                      <a:pt x="12" y="341"/>
                    </a:lnTo>
                    <a:lnTo>
                      <a:pt x="20" y="340"/>
                    </a:lnTo>
                    <a:lnTo>
                      <a:pt x="26" y="339"/>
                    </a:lnTo>
                    <a:lnTo>
                      <a:pt x="31" y="336"/>
                    </a:lnTo>
                    <a:lnTo>
                      <a:pt x="33" y="334"/>
                    </a:lnTo>
                    <a:lnTo>
                      <a:pt x="34" y="331"/>
                    </a:lnTo>
                    <a:lnTo>
                      <a:pt x="34" y="331"/>
                    </a:lnTo>
                    <a:lnTo>
                      <a:pt x="36" y="328"/>
                    </a:lnTo>
                    <a:lnTo>
                      <a:pt x="37" y="327"/>
                    </a:lnTo>
                    <a:lnTo>
                      <a:pt x="42" y="327"/>
                    </a:lnTo>
                    <a:lnTo>
                      <a:pt x="48" y="328"/>
                    </a:lnTo>
                    <a:lnTo>
                      <a:pt x="51" y="327"/>
                    </a:lnTo>
                    <a:lnTo>
                      <a:pt x="53" y="325"/>
                    </a:lnTo>
                    <a:lnTo>
                      <a:pt x="53" y="325"/>
                    </a:lnTo>
                    <a:lnTo>
                      <a:pt x="61" y="317"/>
                    </a:lnTo>
                    <a:lnTo>
                      <a:pt x="68" y="305"/>
                    </a:lnTo>
                    <a:lnTo>
                      <a:pt x="75" y="292"/>
                    </a:lnTo>
                    <a:lnTo>
                      <a:pt x="77" y="286"/>
                    </a:lnTo>
                    <a:lnTo>
                      <a:pt x="77" y="282"/>
                    </a:lnTo>
                    <a:lnTo>
                      <a:pt x="77" y="282"/>
                    </a:lnTo>
                    <a:lnTo>
                      <a:pt x="77" y="278"/>
                    </a:lnTo>
                    <a:lnTo>
                      <a:pt x="77" y="275"/>
                    </a:lnTo>
                    <a:lnTo>
                      <a:pt x="79" y="272"/>
                    </a:lnTo>
                    <a:lnTo>
                      <a:pt x="83" y="269"/>
                    </a:lnTo>
                    <a:lnTo>
                      <a:pt x="83" y="269"/>
                    </a:lnTo>
                    <a:lnTo>
                      <a:pt x="88" y="266"/>
                    </a:lnTo>
                    <a:lnTo>
                      <a:pt x="91" y="262"/>
                    </a:lnTo>
                    <a:lnTo>
                      <a:pt x="92" y="256"/>
                    </a:lnTo>
                    <a:lnTo>
                      <a:pt x="92" y="249"/>
                    </a:lnTo>
                    <a:lnTo>
                      <a:pt x="92" y="249"/>
                    </a:lnTo>
                    <a:lnTo>
                      <a:pt x="93" y="241"/>
                    </a:lnTo>
                    <a:lnTo>
                      <a:pt x="96" y="235"/>
                    </a:lnTo>
                    <a:lnTo>
                      <a:pt x="99" y="228"/>
                    </a:lnTo>
                    <a:lnTo>
                      <a:pt x="105" y="219"/>
                    </a:lnTo>
                    <a:lnTo>
                      <a:pt x="105" y="219"/>
                    </a:lnTo>
                    <a:lnTo>
                      <a:pt x="108" y="206"/>
                    </a:lnTo>
                    <a:lnTo>
                      <a:pt x="111" y="192"/>
                    </a:lnTo>
                    <a:lnTo>
                      <a:pt x="112" y="177"/>
                    </a:lnTo>
                    <a:lnTo>
                      <a:pt x="113" y="165"/>
                    </a:lnTo>
                    <a:lnTo>
                      <a:pt x="113" y="165"/>
                    </a:lnTo>
                    <a:lnTo>
                      <a:pt x="113" y="156"/>
                    </a:lnTo>
                    <a:lnTo>
                      <a:pt x="114" y="152"/>
                    </a:lnTo>
                    <a:lnTo>
                      <a:pt x="115" y="151"/>
                    </a:lnTo>
                    <a:lnTo>
                      <a:pt x="116" y="150"/>
                    </a:lnTo>
                    <a:lnTo>
                      <a:pt x="121" y="150"/>
                    </a:lnTo>
                    <a:lnTo>
                      <a:pt x="121" y="150"/>
                    </a:lnTo>
                    <a:lnTo>
                      <a:pt x="123" y="149"/>
                    </a:lnTo>
                    <a:lnTo>
                      <a:pt x="125" y="148"/>
                    </a:lnTo>
                    <a:lnTo>
                      <a:pt x="129" y="142"/>
                    </a:lnTo>
                    <a:lnTo>
                      <a:pt x="131" y="135"/>
                    </a:lnTo>
                    <a:lnTo>
                      <a:pt x="131" y="128"/>
                    </a:lnTo>
                    <a:lnTo>
                      <a:pt x="131" y="128"/>
                    </a:lnTo>
                    <a:lnTo>
                      <a:pt x="133" y="126"/>
                    </a:lnTo>
                    <a:lnTo>
                      <a:pt x="134" y="124"/>
                    </a:lnTo>
                    <a:lnTo>
                      <a:pt x="135" y="122"/>
                    </a:lnTo>
                    <a:lnTo>
                      <a:pt x="137" y="121"/>
                    </a:lnTo>
                    <a:lnTo>
                      <a:pt x="142" y="120"/>
                    </a:lnTo>
                    <a:lnTo>
                      <a:pt x="148" y="120"/>
                    </a:lnTo>
                    <a:lnTo>
                      <a:pt x="148" y="120"/>
                    </a:lnTo>
                    <a:lnTo>
                      <a:pt x="152" y="119"/>
                    </a:lnTo>
                    <a:lnTo>
                      <a:pt x="156" y="117"/>
                    </a:lnTo>
                    <a:lnTo>
                      <a:pt x="167" y="107"/>
                    </a:lnTo>
                    <a:lnTo>
                      <a:pt x="167" y="107"/>
                    </a:lnTo>
                    <a:lnTo>
                      <a:pt x="178" y="96"/>
                    </a:lnTo>
                    <a:lnTo>
                      <a:pt x="182" y="93"/>
                    </a:lnTo>
                    <a:lnTo>
                      <a:pt x="185" y="92"/>
                    </a:lnTo>
                    <a:lnTo>
                      <a:pt x="185" y="92"/>
                    </a:lnTo>
                    <a:lnTo>
                      <a:pt x="186" y="91"/>
                    </a:lnTo>
                    <a:lnTo>
                      <a:pt x="187" y="90"/>
                    </a:lnTo>
                    <a:lnTo>
                      <a:pt x="188" y="86"/>
                    </a:lnTo>
                    <a:lnTo>
                      <a:pt x="190" y="83"/>
                    </a:lnTo>
                    <a:lnTo>
                      <a:pt x="192" y="80"/>
                    </a:lnTo>
                    <a:lnTo>
                      <a:pt x="192" y="80"/>
                    </a:lnTo>
                    <a:lnTo>
                      <a:pt x="195" y="79"/>
                    </a:lnTo>
                    <a:lnTo>
                      <a:pt x="197" y="79"/>
                    </a:lnTo>
                    <a:lnTo>
                      <a:pt x="200" y="80"/>
                    </a:lnTo>
                    <a:lnTo>
                      <a:pt x="202" y="82"/>
                    </a:lnTo>
                    <a:lnTo>
                      <a:pt x="202" y="82"/>
                    </a:lnTo>
                    <a:lnTo>
                      <a:pt x="207" y="84"/>
                    </a:lnTo>
                    <a:lnTo>
                      <a:pt x="212" y="86"/>
                    </a:lnTo>
                    <a:lnTo>
                      <a:pt x="218" y="86"/>
                    </a:lnTo>
                    <a:lnTo>
                      <a:pt x="220" y="86"/>
                    </a:lnTo>
                    <a:lnTo>
                      <a:pt x="222" y="85"/>
                    </a:lnTo>
                    <a:lnTo>
                      <a:pt x="222" y="85"/>
                    </a:lnTo>
                    <a:lnTo>
                      <a:pt x="226" y="82"/>
                    </a:lnTo>
                    <a:lnTo>
                      <a:pt x="231" y="78"/>
                    </a:lnTo>
                    <a:lnTo>
                      <a:pt x="235" y="77"/>
                    </a:lnTo>
                    <a:lnTo>
                      <a:pt x="238" y="77"/>
                    </a:lnTo>
                    <a:lnTo>
                      <a:pt x="242" y="77"/>
                    </a:lnTo>
                    <a:lnTo>
                      <a:pt x="245" y="78"/>
                    </a:lnTo>
                    <a:lnTo>
                      <a:pt x="245" y="78"/>
                    </a:lnTo>
                    <a:lnTo>
                      <a:pt x="252" y="81"/>
                    </a:lnTo>
                    <a:lnTo>
                      <a:pt x="257" y="83"/>
                    </a:lnTo>
                    <a:lnTo>
                      <a:pt x="264" y="83"/>
                    </a:lnTo>
                    <a:lnTo>
                      <a:pt x="272" y="80"/>
                    </a:lnTo>
                    <a:lnTo>
                      <a:pt x="272" y="80"/>
                    </a:lnTo>
                    <a:lnTo>
                      <a:pt x="283" y="77"/>
                    </a:lnTo>
                    <a:lnTo>
                      <a:pt x="294" y="76"/>
                    </a:lnTo>
                    <a:lnTo>
                      <a:pt x="299" y="76"/>
                    </a:lnTo>
                    <a:lnTo>
                      <a:pt x="306" y="77"/>
                    </a:lnTo>
                    <a:lnTo>
                      <a:pt x="311" y="79"/>
                    </a:lnTo>
                    <a:lnTo>
                      <a:pt x="316" y="82"/>
                    </a:lnTo>
                    <a:lnTo>
                      <a:pt x="316" y="82"/>
                    </a:lnTo>
                    <a:lnTo>
                      <a:pt x="325" y="89"/>
                    </a:lnTo>
                    <a:lnTo>
                      <a:pt x="333" y="95"/>
                    </a:lnTo>
                    <a:lnTo>
                      <a:pt x="336" y="97"/>
                    </a:lnTo>
                    <a:lnTo>
                      <a:pt x="339" y="99"/>
                    </a:lnTo>
                    <a:lnTo>
                      <a:pt x="342" y="98"/>
                    </a:lnTo>
                    <a:lnTo>
                      <a:pt x="345" y="97"/>
                    </a:lnTo>
                    <a:lnTo>
                      <a:pt x="345" y="97"/>
                    </a:lnTo>
                    <a:lnTo>
                      <a:pt x="348" y="93"/>
                    </a:lnTo>
                    <a:lnTo>
                      <a:pt x="351" y="89"/>
                    </a:lnTo>
                    <a:lnTo>
                      <a:pt x="355" y="80"/>
                    </a:lnTo>
                    <a:lnTo>
                      <a:pt x="357" y="75"/>
                    </a:lnTo>
                    <a:lnTo>
                      <a:pt x="361" y="70"/>
                    </a:lnTo>
                    <a:lnTo>
                      <a:pt x="364" y="67"/>
                    </a:lnTo>
                    <a:lnTo>
                      <a:pt x="368" y="64"/>
                    </a:lnTo>
                    <a:lnTo>
                      <a:pt x="368" y="64"/>
                    </a:lnTo>
                    <a:lnTo>
                      <a:pt x="404" y="52"/>
                    </a:lnTo>
                    <a:lnTo>
                      <a:pt x="413" y="49"/>
                    </a:lnTo>
                    <a:lnTo>
                      <a:pt x="422" y="45"/>
                    </a:lnTo>
                    <a:lnTo>
                      <a:pt x="428" y="40"/>
                    </a:lnTo>
                    <a:lnTo>
                      <a:pt x="433" y="36"/>
                    </a:lnTo>
                    <a:lnTo>
                      <a:pt x="433" y="36"/>
                    </a:lnTo>
                    <a:lnTo>
                      <a:pt x="436" y="27"/>
                    </a:lnTo>
                    <a:lnTo>
                      <a:pt x="437" y="20"/>
                    </a:lnTo>
                    <a:lnTo>
                      <a:pt x="439" y="17"/>
                    </a:lnTo>
                    <a:lnTo>
                      <a:pt x="441" y="13"/>
                    </a:lnTo>
                    <a:lnTo>
                      <a:pt x="443" y="10"/>
                    </a:lnTo>
                    <a:lnTo>
                      <a:pt x="448" y="7"/>
                    </a:lnTo>
                    <a:lnTo>
                      <a:pt x="448" y="7"/>
                    </a:lnTo>
                    <a:lnTo>
                      <a:pt x="458" y="3"/>
                    </a:lnTo>
                    <a:lnTo>
                      <a:pt x="464" y="0"/>
                    </a:lnTo>
                    <a:lnTo>
                      <a:pt x="469" y="0"/>
                    </a:lnTo>
                    <a:lnTo>
                      <a:pt x="474" y="2"/>
                    </a:lnTo>
                    <a:lnTo>
                      <a:pt x="481" y="4"/>
                    </a:lnTo>
                    <a:lnTo>
                      <a:pt x="487" y="8"/>
                    </a:lnTo>
                    <a:lnTo>
                      <a:pt x="494" y="16"/>
                    </a:lnTo>
                    <a:lnTo>
                      <a:pt x="494" y="16"/>
                    </a:lnTo>
                    <a:lnTo>
                      <a:pt x="506" y="29"/>
                    </a:lnTo>
                    <a:lnTo>
                      <a:pt x="516" y="39"/>
                    </a:lnTo>
                    <a:lnTo>
                      <a:pt x="520" y="43"/>
                    </a:lnTo>
                    <a:lnTo>
                      <a:pt x="523" y="48"/>
                    </a:lnTo>
                    <a:lnTo>
                      <a:pt x="524" y="52"/>
                    </a:lnTo>
                    <a:lnTo>
                      <a:pt x="525" y="56"/>
                    </a:lnTo>
                    <a:lnTo>
                      <a:pt x="525" y="56"/>
                    </a:lnTo>
                    <a:lnTo>
                      <a:pt x="525" y="63"/>
                    </a:lnTo>
                    <a:lnTo>
                      <a:pt x="526" y="67"/>
                    </a:lnTo>
                    <a:lnTo>
                      <a:pt x="528" y="69"/>
                    </a:lnTo>
                    <a:lnTo>
                      <a:pt x="535" y="72"/>
                    </a:lnTo>
                    <a:lnTo>
                      <a:pt x="535" y="72"/>
                    </a:lnTo>
                    <a:lnTo>
                      <a:pt x="538" y="74"/>
                    </a:lnTo>
                    <a:lnTo>
                      <a:pt x="540" y="75"/>
                    </a:lnTo>
                    <a:lnTo>
                      <a:pt x="543" y="79"/>
                    </a:lnTo>
                    <a:lnTo>
                      <a:pt x="544" y="83"/>
                    </a:lnTo>
                    <a:lnTo>
                      <a:pt x="547" y="86"/>
                    </a:lnTo>
                    <a:lnTo>
                      <a:pt x="547" y="86"/>
                    </a:lnTo>
                    <a:lnTo>
                      <a:pt x="554" y="92"/>
                    </a:lnTo>
                    <a:lnTo>
                      <a:pt x="568" y="99"/>
                    </a:lnTo>
                    <a:lnTo>
                      <a:pt x="577" y="106"/>
                    </a:lnTo>
                    <a:lnTo>
                      <a:pt x="585" y="112"/>
                    </a:lnTo>
                    <a:lnTo>
                      <a:pt x="593" y="121"/>
                    </a:lnTo>
                    <a:lnTo>
                      <a:pt x="599" y="129"/>
                    </a:lnTo>
                    <a:lnTo>
                      <a:pt x="599" y="129"/>
                    </a:lnTo>
                    <a:lnTo>
                      <a:pt x="609" y="146"/>
                    </a:lnTo>
                    <a:lnTo>
                      <a:pt x="612" y="152"/>
                    </a:lnTo>
                    <a:lnTo>
                      <a:pt x="615" y="159"/>
                    </a:lnTo>
                    <a:lnTo>
                      <a:pt x="620" y="176"/>
                    </a:lnTo>
                    <a:lnTo>
                      <a:pt x="626" y="206"/>
                    </a:lnTo>
                    <a:lnTo>
                      <a:pt x="626" y="206"/>
                    </a:lnTo>
                    <a:lnTo>
                      <a:pt x="634" y="241"/>
                    </a:lnTo>
                    <a:lnTo>
                      <a:pt x="638" y="256"/>
                    </a:lnTo>
                    <a:lnTo>
                      <a:pt x="642" y="269"/>
                    </a:lnTo>
                    <a:lnTo>
                      <a:pt x="647" y="281"/>
                    </a:lnTo>
                    <a:lnTo>
                      <a:pt x="651" y="290"/>
                    </a:lnTo>
                    <a:lnTo>
                      <a:pt x="655" y="296"/>
                    </a:lnTo>
                    <a:lnTo>
                      <a:pt x="660" y="300"/>
                    </a:lnTo>
                    <a:lnTo>
                      <a:pt x="660" y="300"/>
                    </a:lnTo>
                    <a:lnTo>
                      <a:pt x="673" y="308"/>
                    </a:lnTo>
                    <a:lnTo>
                      <a:pt x="686" y="314"/>
                    </a:lnTo>
                    <a:lnTo>
                      <a:pt x="693" y="317"/>
                    </a:lnTo>
                    <a:lnTo>
                      <a:pt x="699" y="318"/>
                    </a:lnTo>
                    <a:lnTo>
                      <a:pt x="705" y="317"/>
                    </a:lnTo>
                    <a:lnTo>
                      <a:pt x="708" y="314"/>
                    </a:lnTo>
                    <a:lnTo>
                      <a:pt x="710" y="312"/>
                    </a:lnTo>
                    <a:lnTo>
                      <a:pt x="710" y="312"/>
                    </a:lnTo>
                    <a:lnTo>
                      <a:pt x="714" y="309"/>
                    </a:lnTo>
                    <a:lnTo>
                      <a:pt x="719" y="306"/>
                    </a:lnTo>
                    <a:lnTo>
                      <a:pt x="726" y="303"/>
                    </a:lnTo>
                    <a:lnTo>
                      <a:pt x="733" y="299"/>
                    </a:lnTo>
                    <a:lnTo>
                      <a:pt x="735" y="298"/>
                    </a:lnTo>
                    <a:lnTo>
                      <a:pt x="736" y="296"/>
                    </a:lnTo>
                    <a:lnTo>
                      <a:pt x="736" y="296"/>
                    </a:lnTo>
                    <a:lnTo>
                      <a:pt x="738" y="290"/>
                    </a:lnTo>
                    <a:lnTo>
                      <a:pt x="740" y="288"/>
                    </a:lnTo>
                    <a:lnTo>
                      <a:pt x="742" y="285"/>
                    </a:lnTo>
                    <a:lnTo>
                      <a:pt x="745" y="284"/>
                    </a:lnTo>
                    <a:lnTo>
                      <a:pt x="750" y="283"/>
                    </a:lnTo>
                    <a:lnTo>
                      <a:pt x="755" y="284"/>
                    </a:lnTo>
                    <a:lnTo>
                      <a:pt x="760" y="286"/>
                    </a:lnTo>
                    <a:lnTo>
                      <a:pt x="760" y="286"/>
                    </a:lnTo>
                    <a:lnTo>
                      <a:pt x="771" y="292"/>
                    </a:lnTo>
                    <a:lnTo>
                      <a:pt x="777" y="295"/>
                    </a:lnTo>
                    <a:lnTo>
                      <a:pt x="780" y="299"/>
                    </a:lnTo>
                    <a:lnTo>
                      <a:pt x="783" y="303"/>
                    </a:lnTo>
                    <a:lnTo>
                      <a:pt x="785" y="307"/>
                    </a:lnTo>
                    <a:lnTo>
                      <a:pt x="786" y="312"/>
                    </a:lnTo>
                    <a:lnTo>
                      <a:pt x="785" y="318"/>
                    </a:lnTo>
                    <a:lnTo>
                      <a:pt x="785" y="318"/>
                    </a:lnTo>
                    <a:lnTo>
                      <a:pt x="783" y="327"/>
                    </a:lnTo>
                    <a:lnTo>
                      <a:pt x="781" y="334"/>
                    </a:lnTo>
                    <a:lnTo>
                      <a:pt x="777" y="337"/>
                    </a:lnTo>
                    <a:lnTo>
                      <a:pt x="772" y="338"/>
                    </a:lnTo>
                    <a:lnTo>
                      <a:pt x="772" y="338"/>
                    </a:lnTo>
                    <a:lnTo>
                      <a:pt x="767" y="339"/>
                    </a:lnTo>
                    <a:lnTo>
                      <a:pt x="764" y="340"/>
                    </a:lnTo>
                    <a:lnTo>
                      <a:pt x="762" y="342"/>
                    </a:lnTo>
                    <a:lnTo>
                      <a:pt x="759" y="348"/>
                    </a:lnTo>
                    <a:lnTo>
                      <a:pt x="759" y="348"/>
                    </a:lnTo>
                    <a:lnTo>
                      <a:pt x="758" y="352"/>
                    </a:lnTo>
                    <a:lnTo>
                      <a:pt x="755" y="355"/>
                    </a:lnTo>
                    <a:lnTo>
                      <a:pt x="753" y="355"/>
                    </a:lnTo>
                    <a:lnTo>
                      <a:pt x="750" y="355"/>
                    </a:lnTo>
                    <a:lnTo>
                      <a:pt x="750" y="355"/>
                    </a:lnTo>
                    <a:lnTo>
                      <a:pt x="749" y="354"/>
                    </a:lnTo>
                    <a:lnTo>
                      <a:pt x="748" y="353"/>
                    </a:lnTo>
                    <a:lnTo>
                      <a:pt x="749" y="352"/>
                    </a:lnTo>
                    <a:lnTo>
                      <a:pt x="749" y="350"/>
                    </a:lnTo>
                    <a:lnTo>
                      <a:pt x="749" y="348"/>
                    </a:lnTo>
                    <a:lnTo>
                      <a:pt x="747" y="347"/>
                    </a:lnTo>
                    <a:lnTo>
                      <a:pt x="747" y="347"/>
                    </a:lnTo>
                    <a:lnTo>
                      <a:pt x="743" y="343"/>
                    </a:lnTo>
                    <a:lnTo>
                      <a:pt x="742" y="340"/>
                    </a:lnTo>
                    <a:lnTo>
                      <a:pt x="740" y="338"/>
                    </a:lnTo>
                    <a:lnTo>
                      <a:pt x="739" y="335"/>
                    </a:lnTo>
                    <a:lnTo>
                      <a:pt x="739" y="335"/>
                    </a:lnTo>
                    <a:lnTo>
                      <a:pt x="736" y="332"/>
                    </a:lnTo>
                    <a:lnTo>
                      <a:pt x="734" y="332"/>
                    </a:lnTo>
                    <a:lnTo>
                      <a:pt x="731" y="333"/>
                    </a:lnTo>
                    <a:lnTo>
                      <a:pt x="730" y="336"/>
                    </a:lnTo>
                    <a:lnTo>
                      <a:pt x="730" y="336"/>
                    </a:lnTo>
                    <a:lnTo>
                      <a:pt x="731" y="338"/>
                    </a:lnTo>
                    <a:lnTo>
                      <a:pt x="733" y="340"/>
                    </a:lnTo>
                    <a:lnTo>
                      <a:pt x="736" y="345"/>
                    </a:lnTo>
                    <a:lnTo>
                      <a:pt x="737" y="348"/>
                    </a:lnTo>
                    <a:lnTo>
                      <a:pt x="737" y="350"/>
                    </a:lnTo>
                    <a:lnTo>
                      <a:pt x="735" y="351"/>
                    </a:lnTo>
                    <a:lnTo>
                      <a:pt x="735" y="351"/>
                    </a:lnTo>
                    <a:lnTo>
                      <a:pt x="731" y="354"/>
                    </a:lnTo>
                    <a:lnTo>
                      <a:pt x="729" y="356"/>
                    </a:lnTo>
                    <a:lnTo>
                      <a:pt x="729" y="360"/>
                    </a:lnTo>
                    <a:lnTo>
                      <a:pt x="731" y="361"/>
                    </a:lnTo>
                    <a:lnTo>
                      <a:pt x="731" y="361"/>
                    </a:lnTo>
                    <a:lnTo>
                      <a:pt x="734" y="363"/>
                    </a:lnTo>
                    <a:lnTo>
                      <a:pt x="735" y="365"/>
                    </a:lnTo>
                    <a:lnTo>
                      <a:pt x="735" y="368"/>
                    </a:lnTo>
                    <a:lnTo>
                      <a:pt x="734" y="368"/>
                    </a:lnTo>
                    <a:lnTo>
                      <a:pt x="733" y="368"/>
                    </a:lnTo>
                    <a:lnTo>
                      <a:pt x="733" y="368"/>
                    </a:lnTo>
                    <a:lnTo>
                      <a:pt x="730" y="369"/>
                    </a:lnTo>
                    <a:lnTo>
                      <a:pt x="728" y="369"/>
                    </a:lnTo>
                    <a:lnTo>
                      <a:pt x="727" y="371"/>
                    </a:lnTo>
                    <a:lnTo>
                      <a:pt x="727" y="375"/>
                    </a:lnTo>
                    <a:lnTo>
                      <a:pt x="727" y="375"/>
                    </a:lnTo>
                    <a:lnTo>
                      <a:pt x="727" y="379"/>
                    </a:lnTo>
                    <a:lnTo>
                      <a:pt x="728" y="382"/>
                    </a:lnTo>
                    <a:lnTo>
                      <a:pt x="729" y="383"/>
                    </a:lnTo>
                    <a:lnTo>
                      <a:pt x="730" y="383"/>
                    </a:lnTo>
                    <a:lnTo>
                      <a:pt x="730" y="381"/>
                    </a:lnTo>
                    <a:lnTo>
                      <a:pt x="730" y="381"/>
                    </a:lnTo>
                    <a:lnTo>
                      <a:pt x="734" y="375"/>
                    </a:lnTo>
                    <a:lnTo>
                      <a:pt x="739" y="368"/>
                    </a:lnTo>
                    <a:lnTo>
                      <a:pt x="739" y="368"/>
                    </a:lnTo>
                    <a:lnTo>
                      <a:pt x="742" y="364"/>
                    </a:lnTo>
                    <a:lnTo>
                      <a:pt x="747" y="362"/>
                    </a:lnTo>
                    <a:lnTo>
                      <a:pt x="749" y="361"/>
                    </a:lnTo>
                    <a:lnTo>
                      <a:pt x="750" y="362"/>
                    </a:lnTo>
                    <a:lnTo>
                      <a:pt x="749" y="363"/>
                    </a:lnTo>
                    <a:lnTo>
                      <a:pt x="749" y="363"/>
                    </a:lnTo>
                    <a:lnTo>
                      <a:pt x="745" y="366"/>
                    </a:lnTo>
                    <a:lnTo>
                      <a:pt x="742" y="369"/>
                    </a:lnTo>
                    <a:lnTo>
                      <a:pt x="741" y="370"/>
                    </a:lnTo>
                    <a:lnTo>
                      <a:pt x="740" y="371"/>
                    </a:lnTo>
                    <a:lnTo>
                      <a:pt x="740" y="374"/>
                    </a:lnTo>
                    <a:lnTo>
                      <a:pt x="741" y="377"/>
                    </a:lnTo>
                    <a:lnTo>
                      <a:pt x="741" y="377"/>
                    </a:lnTo>
                    <a:lnTo>
                      <a:pt x="742" y="382"/>
                    </a:lnTo>
                    <a:lnTo>
                      <a:pt x="742" y="385"/>
                    </a:lnTo>
                    <a:lnTo>
                      <a:pt x="740" y="386"/>
                    </a:lnTo>
                    <a:lnTo>
                      <a:pt x="739" y="388"/>
                    </a:lnTo>
                    <a:lnTo>
                      <a:pt x="739" y="388"/>
                    </a:lnTo>
                    <a:lnTo>
                      <a:pt x="736" y="391"/>
                    </a:lnTo>
                    <a:lnTo>
                      <a:pt x="734" y="394"/>
                    </a:lnTo>
                    <a:lnTo>
                      <a:pt x="733" y="397"/>
                    </a:lnTo>
                    <a:lnTo>
                      <a:pt x="734" y="400"/>
                    </a:lnTo>
                    <a:lnTo>
                      <a:pt x="734" y="400"/>
                    </a:lnTo>
                    <a:lnTo>
                      <a:pt x="736" y="405"/>
                    </a:lnTo>
                    <a:lnTo>
                      <a:pt x="735" y="406"/>
                    </a:lnTo>
                    <a:lnTo>
                      <a:pt x="734" y="408"/>
                    </a:lnTo>
                    <a:lnTo>
                      <a:pt x="734" y="408"/>
                    </a:lnTo>
                    <a:lnTo>
                      <a:pt x="731" y="410"/>
                    </a:lnTo>
                    <a:lnTo>
                      <a:pt x="731" y="412"/>
                    </a:lnTo>
                    <a:lnTo>
                      <a:pt x="733" y="415"/>
                    </a:lnTo>
                    <a:lnTo>
                      <a:pt x="731" y="417"/>
                    </a:lnTo>
                    <a:lnTo>
                      <a:pt x="731" y="417"/>
                    </a:lnTo>
                    <a:lnTo>
                      <a:pt x="728" y="419"/>
                    </a:lnTo>
                    <a:lnTo>
                      <a:pt x="727" y="420"/>
                    </a:lnTo>
                    <a:lnTo>
                      <a:pt x="726" y="422"/>
                    </a:lnTo>
                    <a:lnTo>
                      <a:pt x="726" y="422"/>
                    </a:lnTo>
                    <a:lnTo>
                      <a:pt x="727" y="433"/>
                    </a:lnTo>
                    <a:lnTo>
                      <a:pt x="728" y="438"/>
                    </a:lnTo>
                    <a:lnTo>
                      <a:pt x="728" y="439"/>
                    </a:lnTo>
                    <a:lnTo>
                      <a:pt x="729" y="440"/>
                    </a:lnTo>
                    <a:lnTo>
                      <a:pt x="729" y="440"/>
                    </a:lnTo>
                    <a:lnTo>
                      <a:pt x="731" y="442"/>
                    </a:lnTo>
                    <a:lnTo>
                      <a:pt x="733" y="445"/>
                    </a:lnTo>
                    <a:lnTo>
                      <a:pt x="734" y="452"/>
                    </a:lnTo>
                    <a:lnTo>
                      <a:pt x="734" y="452"/>
                    </a:lnTo>
                    <a:lnTo>
                      <a:pt x="734" y="461"/>
                    </a:lnTo>
                    <a:lnTo>
                      <a:pt x="735" y="464"/>
                    </a:lnTo>
                    <a:lnTo>
                      <a:pt x="737" y="465"/>
                    </a:lnTo>
                    <a:lnTo>
                      <a:pt x="737" y="465"/>
                    </a:lnTo>
                    <a:lnTo>
                      <a:pt x="738" y="466"/>
                    </a:lnTo>
                    <a:lnTo>
                      <a:pt x="739" y="468"/>
                    </a:lnTo>
                    <a:lnTo>
                      <a:pt x="739" y="472"/>
                    </a:lnTo>
                    <a:lnTo>
                      <a:pt x="738" y="477"/>
                    </a:lnTo>
                    <a:lnTo>
                      <a:pt x="737" y="478"/>
                    </a:lnTo>
                    <a:lnTo>
                      <a:pt x="736" y="479"/>
                    </a:lnTo>
                    <a:lnTo>
                      <a:pt x="736" y="479"/>
                    </a:lnTo>
                    <a:lnTo>
                      <a:pt x="728" y="479"/>
                    </a:lnTo>
                    <a:lnTo>
                      <a:pt x="715" y="480"/>
                    </a:lnTo>
                    <a:lnTo>
                      <a:pt x="709" y="480"/>
                    </a:lnTo>
                    <a:lnTo>
                      <a:pt x="703" y="479"/>
                    </a:lnTo>
                    <a:lnTo>
                      <a:pt x="699" y="477"/>
                    </a:lnTo>
                    <a:lnTo>
                      <a:pt x="696" y="475"/>
                    </a:lnTo>
                    <a:lnTo>
                      <a:pt x="696" y="475"/>
                    </a:lnTo>
                    <a:lnTo>
                      <a:pt x="693" y="469"/>
                    </a:lnTo>
                    <a:lnTo>
                      <a:pt x="688" y="464"/>
                    </a:lnTo>
                    <a:lnTo>
                      <a:pt x="684" y="461"/>
                    </a:lnTo>
                    <a:lnTo>
                      <a:pt x="682" y="461"/>
                    </a:lnTo>
                    <a:lnTo>
                      <a:pt x="680" y="460"/>
                    </a:lnTo>
                    <a:lnTo>
                      <a:pt x="680" y="460"/>
                    </a:lnTo>
                    <a:lnTo>
                      <a:pt x="677" y="461"/>
                    </a:lnTo>
                    <a:lnTo>
                      <a:pt x="674" y="462"/>
                    </a:lnTo>
                    <a:lnTo>
                      <a:pt x="671" y="465"/>
                    </a:lnTo>
                    <a:lnTo>
                      <a:pt x="668" y="468"/>
                    </a:lnTo>
                    <a:lnTo>
                      <a:pt x="667" y="469"/>
                    </a:lnTo>
                    <a:lnTo>
                      <a:pt x="665" y="469"/>
                    </a:lnTo>
                    <a:lnTo>
                      <a:pt x="665" y="469"/>
                    </a:lnTo>
                    <a:lnTo>
                      <a:pt x="662" y="467"/>
                    </a:lnTo>
                    <a:lnTo>
                      <a:pt x="659" y="465"/>
                    </a:lnTo>
                    <a:lnTo>
                      <a:pt x="656" y="462"/>
                    </a:lnTo>
                    <a:lnTo>
                      <a:pt x="654" y="461"/>
                    </a:lnTo>
                    <a:lnTo>
                      <a:pt x="653" y="461"/>
                    </a:lnTo>
                    <a:lnTo>
                      <a:pt x="653" y="461"/>
                    </a:lnTo>
                    <a:lnTo>
                      <a:pt x="649" y="462"/>
                    </a:lnTo>
                    <a:lnTo>
                      <a:pt x="645" y="465"/>
                    </a:lnTo>
                    <a:lnTo>
                      <a:pt x="640" y="467"/>
                    </a:lnTo>
                    <a:lnTo>
                      <a:pt x="637" y="468"/>
                    </a:lnTo>
                    <a:lnTo>
                      <a:pt x="634" y="468"/>
                    </a:lnTo>
                    <a:lnTo>
                      <a:pt x="634" y="468"/>
                    </a:lnTo>
                    <a:lnTo>
                      <a:pt x="629" y="467"/>
                    </a:lnTo>
                    <a:lnTo>
                      <a:pt x="627" y="467"/>
                    </a:lnTo>
                    <a:lnTo>
                      <a:pt x="623" y="464"/>
                    </a:lnTo>
                    <a:lnTo>
                      <a:pt x="619" y="462"/>
                    </a:lnTo>
                    <a:lnTo>
                      <a:pt x="616" y="461"/>
                    </a:lnTo>
                    <a:lnTo>
                      <a:pt x="614" y="460"/>
                    </a:lnTo>
                    <a:lnTo>
                      <a:pt x="614" y="460"/>
                    </a:lnTo>
                    <a:lnTo>
                      <a:pt x="610" y="461"/>
                    </a:lnTo>
                    <a:lnTo>
                      <a:pt x="608" y="462"/>
                    </a:lnTo>
                    <a:lnTo>
                      <a:pt x="606" y="464"/>
                    </a:lnTo>
                    <a:lnTo>
                      <a:pt x="602" y="465"/>
                    </a:lnTo>
                    <a:lnTo>
                      <a:pt x="602" y="465"/>
                    </a:lnTo>
                    <a:lnTo>
                      <a:pt x="597" y="464"/>
                    </a:lnTo>
                    <a:lnTo>
                      <a:pt x="590" y="465"/>
                    </a:lnTo>
                    <a:lnTo>
                      <a:pt x="586" y="465"/>
                    </a:lnTo>
                    <a:lnTo>
                      <a:pt x="583" y="466"/>
                    </a:lnTo>
                    <a:lnTo>
                      <a:pt x="580" y="468"/>
                    </a:lnTo>
                    <a:lnTo>
                      <a:pt x="578" y="471"/>
                    </a:lnTo>
                    <a:lnTo>
                      <a:pt x="578" y="471"/>
                    </a:lnTo>
                    <a:lnTo>
                      <a:pt x="572" y="477"/>
                    </a:lnTo>
                    <a:lnTo>
                      <a:pt x="565" y="480"/>
                    </a:lnTo>
                    <a:lnTo>
                      <a:pt x="557" y="482"/>
                    </a:lnTo>
                    <a:lnTo>
                      <a:pt x="548" y="484"/>
                    </a:lnTo>
                    <a:lnTo>
                      <a:pt x="548" y="484"/>
                    </a:lnTo>
                    <a:lnTo>
                      <a:pt x="539" y="486"/>
                    </a:lnTo>
                    <a:lnTo>
                      <a:pt x="536" y="489"/>
                    </a:lnTo>
                    <a:lnTo>
                      <a:pt x="533" y="491"/>
                    </a:lnTo>
                    <a:lnTo>
                      <a:pt x="526" y="497"/>
                    </a:lnTo>
                    <a:lnTo>
                      <a:pt x="519" y="509"/>
                    </a:lnTo>
                    <a:lnTo>
                      <a:pt x="519" y="509"/>
                    </a:lnTo>
                    <a:lnTo>
                      <a:pt x="510" y="523"/>
                    </a:lnTo>
                    <a:lnTo>
                      <a:pt x="500" y="537"/>
                    </a:lnTo>
                    <a:lnTo>
                      <a:pt x="496" y="543"/>
                    </a:lnTo>
                    <a:lnTo>
                      <a:pt x="492" y="548"/>
                    </a:lnTo>
                    <a:lnTo>
                      <a:pt x="488" y="551"/>
                    </a:lnTo>
                    <a:lnTo>
                      <a:pt x="484" y="552"/>
                    </a:lnTo>
                    <a:lnTo>
                      <a:pt x="484" y="552"/>
                    </a:lnTo>
                    <a:lnTo>
                      <a:pt x="463" y="549"/>
                    </a:lnTo>
                    <a:lnTo>
                      <a:pt x="451" y="549"/>
                    </a:lnTo>
                    <a:lnTo>
                      <a:pt x="444" y="549"/>
                    </a:lnTo>
                    <a:lnTo>
                      <a:pt x="440" y="550"/>
                    </a:lnTo>
                    <a:lnTo>
                      <a:pt x="440" y="550"/>
                    </a:lnTo>
                    <a:lnTo>
                      <a:pt x="430" y="553"/>
                    </a:lnTo>
                    <a:lnTo>
                      <a:pt x="423" y="556"/>
                    </a:lnTo>
                    <a:lnTo>
                      <a:pt x="416" y="558"/>
                    </a:lnTo>
                    <a:lnTo>
                      <a:pt x="411" y="560"/>
                    </a:lnTo>
                    <a:lnTo>
                      <a:pt x="411" y="560"/>
                    </a:lnTo>
                    <a:lnTo>
                      <a:pt x="400" y="555"/>
                    </a:lnTo>
                    <a:lnTo>
                      <a:pt x="394" y="554"/>
                    </a:lnTo>
                    <a:lnTo>
                      <a:pt x="392" y="555"/>
                    </a:lnTo>
                    <a:lnTo>
                      <a:pt x="388" y="556"/>
                    </a:lnTo>
                    <a:lnTo>
                      <a:pt x="388" y="556"/>
                    </a:lnTo>
                    <a:lnTo>
                      <a:pt x="383" y="562"/>
                    </a:lnTo>
                    <a:lnTo>
                      <a:pt x="374" y="568"/>
                    </a:lnTo>
                    <a:lnTo>
                      <a:pt x="366" y="572"/>
                    </a:lnTo>
                    <a:lnTo>
                      <a:pt x="362" y="575"/>
                    </a:lnTo>
                    <a:lnTo>
                      <a:pt x="359" y="574"/>
                    </a:lnTo>
                    <a:lnTo>
                      <a:pt x="359" y="574"/>
                    </a:lnTo>
                    <a:lnTo>
                      <a:pt x="355" y="571"/>
                    </a:lnTo>
                    <a:lnTo>
                      <a:pt x="352" y="568"/>
                    </a:lnTo>
                    <a:lnTo>
                      <a:pt x="349" y="565"/>
                    </a:lnTo>
                    <a:lnTo>
                      <a:pt x="345" y="564"/>
                    </a:lnTo>
                    <a:lnTo>
                      <a:pt x="342" y="564"/>
                    </a:lnTo>
                    <a:lnTo>
                      <a:pt x="342" y="564"/>
                    </a:lnTo>
                    <a:lnTo>
                      <a:pt x="306" y="562"/>
                    </a:lnTo>
                    <a:lnTo>
                      <a:pt x="284" y="561"/>
                    </a:lnTo>
                    <a:lnTo>
                      <a:pt x="278" y="562"/>
                    </a:lnTo>
                    <a:lnTo>
                      <a:pt x="273" y="564"/>
                    </a:lnTo>
                    <a:lnTo>
                      <a:pt x="273" y="564"/>
                    </a:lnTo>
                    <a:lnTo>
                      <a:pt x="271" y="565"/>
                    </a:lnTo>
                    <a:lnTo>
                      <a:pt x="268" y="567"/>
                    </a:lnTo>
                    <a:lnTo>
                      <a:pt x="258" y="568"/>
                    </a:lnTo>
                    <a:lnTo>
                      <a:pt x="255" y="568"/>
                    </a:lnTo>
                    <a:lnTo>
                      <a:pt x="252" y="567"/>
                    </a:lnTo>
                    <a:lnTo>
                      <a:pt x="251" y="566"/>
                    </a:lnTo>
                    <a:lnTo>
                      <a:pt x="251" y="565"/>
                    </a:lnTo>
                    <a:lnTo>
                      <a:pt x="251" y="565"/>
                    </a:lnTo>
                    <a:lnTo>
                      <a:pt x="259" y="557"/>
                    </a:lnTo>
                    <a:lnTo>
                      <a:pt x="263" y="553"/>
                    </a:lnTo>
                    <a:lnTo>
                      <a:pt x="264" y="551"/>
                    </a:lnTo>
                    <a:lnTo>
                      <a:pt x="264" y="548"/>
                    </a:lnTo>
                    <a:lnTo>
                      <a:pt x="264" y="548"/>
                    </a:lnTo>
                    <a:lnTo>
                      <a:pt x="263" y="542"/>
                    </a:lnTo>
                    <a:lnTo>
                      <a:pt x="259" y="539"/>
                    </a:lnTo>
                    <a:lnTo>
                      <a:pt x="254" y="535"/>
                    </a:lnTo>
                    <a:lnTo>
                      <a:pt x="247" y="529"/>
                    </a:lnTo>
                    <a:lnTo>
                      <a:pt x="247" y="529"/>
                    </a:lnTo>
                    <a:lnTo>
                      <a:pt x="237" y="524"/>
                    </a:lnTo>
                    <a:lnTo>
                      <a:pt x="226" y="520"/>
                    </a:lnTo>
                    <a:lnTo>
                      <a:pt x="222" y="518"/>
                    </a:lnTo>
                    <a:lnTo>
                      <a:pt x="220" y="514"/>
                    </a:lnTo>
                    <a:lnTo>
                      <a:pt x="218" y="512"/>
                    </a:lnTo>
                    <a:lnTo>
                      <a:pt x="218" y="509"/>
                    </a:lnTo>
                    <a:lnTo>
                      <a:pt x="218" y="509"/>
                    </a:lnTo>
                    <a:lnTo>
                      <a:pt x="219" y="506"/>
                    </a:lnTo>
                    <a:lnTo>
                      <a:pt x="221" y="503"/>
                    </a:lnTo>
                    <a:lnTo>
                      <a:pt x="225" y="498"/>
                    </a:lnTo>
                    <a:lnTo>
                      <a:pt x="233" y="494"/>
                    </a:lnTo>
                    <a:lnTo>
                      <a:pt x="233" y="494"/>
                    </a:lnTo>
                    <a:lnTo>
                      <a:pt x="235" y="493"/>
                    </a:lnTo>
                    <a:lnTo>
                      <a:pt x="236" y="491"/>
                    </a:lnTo>
                    <a:lnTo>
                      <a:pt x="236" y="488"/>
                    </a:lnTo>
                    <a:lnTo>
                      <a:pt x="236" y="485"/>
                    </a:lnTo>
                    <a:lnTo>
                      <a:pt x="235" y="483"/>
                    </a:lnTo>
                    <a:lnTo>
                      <a:pt x="234" y="481"/>
                    </a:lnTo>
                    <a:lnTo>
                      <a:pt x="231" y="479"/>
                    </a:lnTo>
                    <a:lnTo>
                      <a:pt x="227" y="479"/>
                    </a:lnTo>
                    <a:lnTo>
                      <a:pt x="227" y="479"/>
                    </a:lnTo>
                    <a:lnTo>
                      <a:pt x="219" y="478"/>
                    </a:lnTo>
                    <a:lnTo>
                      <a:pt x="209" y="478"/>
                    </a:lnTo>
                    <a:lnTo>
                      <a:pt x="205" y="479"/>
                    </a:lnTo>
                    <a:lnTo>
                      <a:pt x="200" y="480"/>
                    </a:lnTo>
                    <a:lnTo>
                      <a:pt x="198" y="482"/>
                    </a:lnTo>
                    <a:lnTo>
                      <a:pt x="196" y="484"/>
                    </a:lnTo>
                    <a:lnTo>
                      <a:pt x="196" y="484"/>
                    </a:lnTo>
                    <a:lnTo>
                      <a:pt x="193" y="492"/>
                    </a:lnTo>
                    <a:lnTo>
                      <a:pt x="190" y="500"/>
                    </a:lnTo>
                    <a:lnTo>
                      <a:pt x="187" y="505"/>
                    </a:lnTo>
                    <a:lnTo>
                      <a:pt x="185" y="507"/>
                    </a:lnTo>
                    <a:lnTo>
                      <a:pt x="183" y="508"/>
                    </a:lnTo>
                    <a:lnTo>
                      <a:pt x="181" y="507"/>
                    </a:lnTo>
                    <a:lnTo>
                      <a:pt x="181" y="507"/>
                    </a:lnTo>
                    <a:lnTo>
                      <a:pt x="176" y="501"/>
                    </a:lnTo>
                    <a:lnTo>
                      <a:pt x="169" y="496"/>
                    </a:lnTo>
                    <a:lnTo>
                      <a:pt x="162" y="492"/>
                    </a:lnTo>
                    <a:lnTo>
                      <a:pt x="157" y="491"/>
                    </a:lnTo>
                    <a:lnTo>
                      <a:pt x="153" y="490"/>
                    </a:lnTo>
                    <a:lnTo>
                      <a:pt x="153" y="490"/>
                    </a:lnTo>
                    <a:lnTo>
                      <a:pt x="133" y="490"/>
                    </a:lnTo>
                    <a:lnTo>
                      <a:pt x="124" y="489"/>
                    </a:lnTo>
                    <a:lnTo>
                      <a:pt x="121" y="488"/>
                    </a:lnTo>
                    <a:lnTo>
                      <a:pt x="120" y="485"/>
                    </a:lnTo>
                    <a:lnTo>
                      <a:pt x="120" y="485"/>
                    </a:lnTo>
                    <a:lnTo>
                      <a:pt x="121" y="472"/>
                    </a:lnTo>
                    <a:lnTo>
                      <a:pt x="121" y="469"/>
                    </a:lnTo>
                    <a:lnTo>
                      <a:pt x="121" y="466"/>
                    </a:lnTo>
                    <a:lnTo>
                      <a:pt x="119" y="463"/>
                    </a:lnTo>
                    <a:lnTo>
                      <a:pt x="115" y="462"/>
                    </a:lnTo>
                    <a:lnTo>
                      <a:pt x="115" y="462"/>
                    </a:lnTo>
                    <a:lnTo>
                      <a:pt x="111" y="460"/>
                    </a:lnTo>
                    <a:lnTo>
                      <a:pt x="110" y="457"/>
                    </a:lnTo>
                    <a:lnTo>
                      <a:pt x="109" y="456"/>
                    </a:lnTo>
                    <a:lnTo>
                      <a:pt x="110" y="453"/>
                    </a:lnTo>
                    <a:lnTo>
                      <a:pt x="113" y="449"/>
                    </a:lnTo>
                    <a:lnTo>
                      <a:pt x="113" y="449"/>
                    </a:lnTo>
                    <a:lnTo>
                      <a:pt x="118" y="446"/>
                    </a:lnTo>
                    <a:lnTo>
                      <a:pt x="119" y="442"/>
                    </a:lnTo>
                    <a:lnTo>
                      <a:pt x="119" y="440"/>
                    </a:lnTo>
                    <a:lnTo>
                      <a:pt x="118" y="439"/>
                    </a:lnTo>
                    <a:lnTo>
                      <a:pt x="111" y="436"/>
                    </a:lnTo>
                    <a:lnTo>
                      <a:pt x="111" y="436"/>
                    </a:lnTo>
                    <a:lnTo>
                      <a:pt x="104" y="433"/>
                    </a:lnTo>
                    <a:lnTo>
                      <a:pt x="96" y="428"/>
                    </a:lnTo>
                    <a:lnTo>
                      <a:pt x="88" y="424"/>
                    </a:lnTo>
                    <a:lnTo>
                      <a:pt x="84" y="422"/>
                    </a:lnTo>
                    <a:lnTo>
                      <a:pt x="80" y="421"/>
                    </a:lnTo>
                    <a:lnTo>
                      <a:pt x="80" y="421"/>
                    </a:lnTo>
                    <a:lnTo>
                      <a:pt x="70" y="419"/>
                    </a:lnTo>
                    <a:lnTo>
                      <a:pt x="62" y="415"/>
                    </a:lnTo>
                    <a:lnTo>
                      <a:pt x="58" y="413"/>
                    </a:lnTo>
                    <a:lnTo>
                      <a:pt x="55" y="411"/>
                    </a:lnTo>
                    <a:lnTo>
                      <a:pt x="53" y="408"/>
                    </a:lnTo>
                    <a:lnTo>
                      <a:pt x="52" y="404"/>
                    </a:lnTo>
                    <a:lnTo>
                      <a:pt x="52" y="404"/>
                    </a:lnTo>
                    <a:lnTo>
                      <a:pt x="51" y="396"/>
                    </a:lnTo>
                    <a:lnTo>
                      <a:pt x="49" y="391"/>
                    </a:lnTo>
                    <a:lnTo>
                      <a:pt x="45" y="385"/>
                    </a:lnTo>
                    <a:lnTo>
                      <a:pt x="41" y="380"/>
                    </a:lnTo>
                    <a:lnTo>
                      <a:pt x="41" y="380"/>
                    </a:lnTo>
                    <a:lnTo>
                      <a:pt x="37" y="374"/>
                    </a:lnTo>
                    <a:lnTo>
                      <a:pt x="34" y="367"/>
                    </a:lnTo>
                    <a:lnTo>
                      <a:pt x="30" y="363"/>
                    </a:lnTo>
                    <a:lnTo>
                      <a:pt x="28" y="361"/>
                    </a:lnTo>
                    <a:lnTo>
                      <a:pt x="25" y="358"/>
                    </a:lnTo>
                    <a:lnTo>
                      <a:pt x="25" y="358"/>
                    </a:lnTo>
                    <a:lnTo>
                      <a:pt x="22" y="357"/>
                    </a:lnTo>
                    <a:lnTo>
                      <a:pt x="21" y="355"/>
                    </a:lnTo>
                    <a:lnTo>
                      <a:pt x="18" y="352"/>
                    </a:lnTo>
                    <a:lnTo>
                      <a:pt x="16" y="350"/>
                    </a:lnTo>
                    <a:lnTo>
                      <a:pt x="14" y="349"/>
                    </a:lnTo>
                    <a:lnTo>
                      <a:pt x="12" y="348"/>
                    </a:lnTo>
                    <a:lnTo>
                      <a:pt x="12" y="348"/>
                    </a:lnTo>
                    <a:lnTo>
                      <a:pt x="2" y="343"/>
                    </a:lnTo>
                    <a:lnTo>
                      <a:pt x="0" y="342"/>
                    </a:lnTo>
                    <a:lnTo>
                      <a:pt x="0" y="34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9" name="Freeform 224">
                <a:extLst>
                  <a:ext uri="{FF2B5EF4-FFF2-40B4-BE49-F238E27FC236}">
                    <a16:creationId xmlns:a16="http://schemas.microsoft.com/office/drawing/2014/main" id="{55B4E3B4-1963-445E-9788-5B0B32558E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69394" y="5072455"/>
                <a:ext cx="846134" cy="631874"/>
              </a:xfrm>
              <a:custGeom>
                <a:avLst/>
                <a:gdLst>
                  <a:gd name="T0" fmla="*/ 5 w 533"/>
                  <a:gd name="T1" fmla="*/ 92 h 398"/>
                  <a:gd name="T2" fmla="*/ 1 w 533"/>
                  <a:gd name="T3" fmla="*/ 118 h 398"/>
                  <a:gd name="T4" fmla="*/ 19 w 533"/>
                  <a:gd name="T5" fmla="*/ 147 h 398"/>
                  <a:gd name="T6" fmla="*/ 55 w 533"/>
                  <a:gd name="T7" fmla="*/ 168 h 398"/>
                  <a:gd name="T8" fmla="*/ 64 w 533"/>
                  <a:gd name="T9" fmla="*/ 194 h 398"/>
                  <a:gd name="T10" fmla="*/ 51 w 533"/>
                  <a:gd name="T11" fmla="*/ 219 h 398"/>
                  <a:gd name="T12" fmla="*/ 39 w 533"/>
                  <a:gd name="T13" fmla="*/ 226 h 398"/>
                  <a:gd name="T14" fmla="*/ 30 w 533"/>
                  <a:gd name="T15" fmla="*/ 234 h 398"/>
                  <a:gd name="T16" fmla="*/ 38 w 533"/>
                  <a:gd name="T17" fmla="*/ 271 h 398"/>
                  <a:gd name="T18" fmla="*/ 39 w 533"/>
                  <a:gd name="T19" fmla="*/ 296 h 398"/>
                  <a:gd name="T20" fmla="*/ 86 w 533"/>
                  <a:gd name="T21" fmla="*/ 323 h 398"/>
                  <a:gd name="T22" fmla="*/ 100 w 533"/>
                  <a:gd name="T23" fmla="*/ 357 h 398"/>
                  <a:gd name="T24" fmla="*/ 103 w 533"/>
                  <a:gd name="T25" fmla="*/ 397 h 398"/>
                  <a:gd name="T26" fmla="*/ 115 w 533"/>
                  <a:gd name="T27" fmla="*/ 390 h 398"/>
                  <a:gd name="T28" fmla="*/ 151 w 533"/>
                  <a:gd name="T29" fmla="*/ 382 h 398"/>
                  <a:gd name="T30" fmla="*/ 192 w 533"/>
                  <a:gd name="T31" fmla="*/ 356 h 398"/>
                  <a:gd name="T32" fmla="*/ 222 w 533"/>
                  <a:gd name="T33" fmla="*/ 346 h 398"/>
                  <a:gd name="T34" fmla="*/ 249 w 533"/>
                  <a:gd name="T35" fmla="*/ 350 h 398"/>
                  <a:gd name="T36" fmla="*/ 278 w 533"/>
                  <a:gd name="T37" fmla="*/ 362 h 398"/>
                  <a:gd name="T38" fmla="*/ 302 w 533"/>
                  <a:gd name="T39" fmla="*/ 366 h 398"/>
                  <a:gd name="T40" fmla="*/ 335 w 533"/>
                  <a:gd name="T41" fmla="*/ 357 h 398"/>
                  <a:gd name="T42" fmla="*/ 381 w 533"/>
                  <a:gd name="T43" fmla="*/ 333 h 398"/>
                  <a:gd name="T44" fmla="*/ 373 w 533"/>
                  <a:gd name="T45" fmla="*/ 314 h 398"/>
                  <a:gd name="T46" fmla="*/ 387 w 533"/>
                  <a:gd name="T47" fmla="*/ 286 h 398"/>
                  <a:gd name="T48" fmla="*/ 401 w 533"/>
                  <a:gd name="T49" fmla="*/ 267 h 398"/>
                  <a:gd name="T50" fmla="*/ 424 w 533"/>
                  <a:gd name="T51" fmla="*/ 253 h 398"/>
                  <a:gd name="T52" fmla="*/ 447 w 533"/>
                  <a:gd name="T53" fmla="*/ 234 h 398"/>
                  <a:gd name="T54" fmla="*/ 474 w 533"/>
                  <a:gd name="T55" fmla="*/ 227 h 398"/>
                  <a:gd name="T56" fmla="*/ 487 w 533"/>
                  <a:gd name="T57" fmla="*/ 241 h 398"/>
                  <a:gd name="T58" fmla="*/ 510 w 533"/>
                  <a:gd name="T59" fmla="*/ 230 h 398"/>
                  <a:gd name="T60" fmla="*/ 510 w 533"/>
                  <a:gd name="T61" fmla="*/ 213 h 398"/>
                  <a:gd name="T62" fmla="*/ 492 w 533"/>
                  <a:gd name="T63" fmla="*/ 201 h 398"/>
                  <a:gd name="T64" fmla="*/ 479 w 533"/>
                  <a:gd name="T65" fmla="*/ 192 h 398"/>
                  <a:gd name="T66" fmla="*/ 465 w 533"/>
                  <a:gd name="T67" fmla="*/ 195 h 398"/>
                  <a:gd name="T68" fmla="*/ 468 w 533"/>
                  <a:gd name="T69" fmla="*/ 179 h 398"/>
                  <a:gd name="T70" fmla="*/ 491 w 533"/>
                  <a:gd name="T71" fmla="*/ 169 h 398"/>
                  <a:gd name="T72" fmla="*/ 495 w 533"/>
                  <a:gd name="T73" fmla="*/ 152 h 398"/>
                  <a:gd name="T74" fmla="*/ 493 w 533"/>
                  <a:gd name="T75" fmla="*/ 93 h 398"/>
                  <a:gd name="T76" fmla="*/ 510 w 533"/>
                  <a:gd name="T77" fmla="*/ 63 h 398"/>
                  <a:gd name="T78" fmla="*/ 531 w 533"/>
                  <a:gd name="T79" fmla="*/ 66 h 398"/>
                  <a:gd name="T80" fmla="*/ 527 w 533"/>
                  <a:gd name="T81" fmla="*/ 37 h 398"/>
                  <a:gd name="T82" fmla="*/ 513 w 533"/>
                  <a:gd name="T83" fmla="*/ 18 h 398"/>
                  <a:gd name="T84" fmla="*/ 470 w 533"/>
                  <a:gd name="T85" fmla="*/ 13 h 398"/>
                  <a:gd name="T86" fmla="*/ 460 w 533"/>
                  <a:gd name="T87" fmla="*/ 0 h 398"/>
                  <a:gd name="T88" fmla="*/ 446 w 533"/>
                  <a:gd name="T89" fmla="*/ 12 h 398"/>
                  <a:gd name="T90" fmla="*/ 430 w 533"/>
                  <a:gd name="T91" fmla="*/ 1 h 398"/>
                  <a:gd name="T92" fmla="*/ 403 w 533"/>
                  <a:gd name="T93" fmla="*/ 6 h 398"/>
                  <a:gd name="T94" fmla="*/ 372 w 533"/>
                  <a:gd name="T95" fmla="*/ 7 h 398"/>
                  <a:gd name="T96" fmla="*/ 329 w 533"/>
                  <a:gd name="T97" fmla="*/ 25 h 398"/>
                  <a:gd name="T98" fmla="*/ 295 w 533"/>
                  <a:gd name="T99" fmla="*/ 63 h 398"/>
                  <a:gd name="T100" fmla="*/ 259 w 533"/>
                  <a:gd name="T101" fmla="*/ 90 h 398"/>
                  <a:gd name="T102" fmla="*/ 204 w 533"/>
                  <a:gd name="T103" fmla="*/ 96 h 398"/>
                  <a:gd name="T104" fmla="*/ 175 w 533"/>
                  <a:gd name="T105" fmla="*/ 98 h 398"/>
                  <a:gd name="T106" fmla="*/ 150 w 533"/>
                  <a:gd name="T107" fmla="*/ 113 h 398"/>
                  <a:gd name="T108" fmla="*/ 129 w 533"/>
                  <a:gd name="T109" fmla="*/ 108 h 398"/>
                  <a:gd name="T110" fmla="*/ 82 w 533"/>
                  <a:gd name="T111" fmla="*/ 99 h 398"/>
                  <a:gd name="T112" fmla="*/ 52 w 533"/>
                  <a:gd name="T113" fmla="*/ 107 h 398"/>
                  <a:gd name="T114" fmla="*/ 26 w 533"/>
                  <a:gd name="T115" fmla="*/ 105 h 398"/>
                  <a:gd name="T116" fmla="*/ 30 w 533"/>
                  <a:gd name="T117" fmla="*/ 90 h 398"/>
                  <a:gd name="T118" fmla="*/ 34 w 533"/>
                  <a:gd name="T119" fmla="*/ 78 h 398"/>
                  <a:gd name="T120" fmla="*/ 16 w 533"/>
                  <a:gd name="T121" fmla="*/ 65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33" h="398">
                    <a:moveTo>
                      <a:pt x="15" y="67"/>
                    </a:moveTo>
                    <a:lnTo>
                      <a:pt x="15" y="67"/>
                    </a:lnTo>
                    <a:lnTo>
                      <a:pt x="11" y="79"/>
                    </a:lnTo>
                    <a:lnTo>
                      <a:pt x="8" y="86"/>
                    </a:lnTo>
                    <a:lnTo>
                      <a:pt x="6" y="90"/>
                    </a:lnTo>
                    <a:lnTo>
                      <a:pt x="5" y="92"/>
                    </a:lnTo>
                    <a:lnTo>
                      <a:pt x="5" y="92"/>
                    </a:lnTo>
                    <a:lnTo>
                      <a:pt x="3" y="94"/>
                    </a:lnTo>
                    <a:lnTo>
                      <a:pt x="2" y="97"/>
                    </a:lnTo>
                    <a:lnTo>
                      <a:pt x="0" y="106"/>
                    </a:lnTo>
                    <a:lnTo>
                      <a:pt x="0" y="111"/>
                    </a:lnTo>
                    <a:lnTo>
                      <a:pt x="1" y="118"/>
                    </a:lnTo>
                    <a:lnTo>
                      <a:pt x="2" y="123"/>
                    </a:lnTo>
                    <a:lnTo>
                      <a:pt x="3" y="128"/>
                    </a:lnTo>
                    <a:lnTo>
                      <a:pt x="3" y="128"/>
                    </a:lnTo>
                    <a:lnTo>
                      <a:pt x="7" y="135"/>
                    </a:lnTo>
                    <a:lnTo>
                      <a:pt x="12" y="140"/>
                    </a:lnTo>
                    <a:lnTo>
                      <a:pt x="19" y="147"/>
                    </a:lnTo>
                    <a:lnTo>
                      <a:pt x="26" y="151"/>
                    </a:lnTo>
                    <a:lnTo>
                      <a:pt x="40" y="160"/>
                    </a:lnTo>
                    <a:lnTo>
                      <a:pt x="50" y="164"/>
                    </a:lnTo>
                    <a:lnTo>
                      <a:pt x="50" y="164"/>
                    </a:lnTo>
                    <a:lnTo>
                      <a:pt x="52" y="166"/>
                    </a:lnTo>
                    <a:lnTo>
                      <a:pt x="55" y="168"/>
                    </a:lnTo>
                    <a:lnTo>
                      <a:pt x="61" y="176"/>
                    </a:lnTo>
                    <a:lnTo>
                      <a:pt x="63" y="181"/>
                    </a:lnTo>
                    <a:lnTo>
                      <a:pt x="64" y="185"/>
                    </a:lnTo>
                    <a:lnTo>
                      <a:pt x="64" y="190"/>
                    </a:lnTo>
                    <a:lnTo>
                      <a:pt x="64" y="194"/>
                    </a:lnTo>
                    <a:lnTo>
                      <a:pt x="64" y="194"/>
                    </a:lnTo>
                    <a:lnTo>
                      <a:pt x="61" y="200"/>
                    </a:lnTo>
                    <a:lnTo>
                      <a:pt x="56" y="207"/>
                    </a:lnTo>
                    <a:lnTo>
                      <a:pt x="53" y="212"/>
                    </a:lnTo>
                    <a:lnTo>
                      <a:pt x="52" y="215"/>
                    </a:lnTo>
                    <a:lnTo>
                      <a:pt x="51" y="219"/>
                    </a:lnTo>
                    <a:lnTo>
                      <a:pt x="51" y="219"/>
                    </a:lnTo>
                    <a:lnTo>
                      <a:pt x="50" y="224"/>
                    </a:lnTo>
                    <a:lnTo>
                      <a:pt x="49" y="226"/>
                    </a:lnTo>
                    <a:lnTo>
                      <a:pt x="48" y="227"/>
                    </a:lnTo>
                    <a:lnTo>
                      <a:pt x="44" y="228"/>
                    </a:lnTo>
                    <a:lnTo>
                      <a:pt x="39" y="226"/>
                    </a:lnTo>
                    <a:lnTo>
                      <a:pt x="39" y="226"/>
                    </a:lnTo>
                    <a:lnTo>
                      <a:pt x="35" y="225"/>
                    </a:lnTo>
                    <a:lnTo>
                      <a:pt x="33" y="226"/>
                    </a:lnTo>
                    <a:lnTo>
                      <a:pt x="32" y="226"/>
                    </a:lnTo>
                    <a:lnTo>
                      <a:pt x="30" y="229"/>
                    </a:lnTo>
                    <a:lnTo>
                      <a:pt x="30" y="234"/>
                    </a:lnTo>
                    <a:lnTo>
                      <a:pt x="30" y="234"/>
                    </a:lnTo>
                    <a:lnTo>
                      <a:pt x="32" y="239"/>
                    </a:lnTo>
                    <a:lnTo>
                      <a:pt x="34" y="244"/>
                    </a:lnTo>
                    <a:lnTo>
                      <a:pt x="36" y="250"/>
                    </a:lnTo>
                    <a:lnTo>
                      <a:pt x="37" y="255"/>
                    </a:lnTo>
                    <a:lnTo>
                      <a:pt x="37" y="255"/>
                    </a:lnTo>
                    <a:lnTo>
                      <a:pt x="38" y="271"/>
                    </a:lnTo>
                    <a:lnTo>
                      <a:pt x="38" y="279"/>
                    </a:lnTo>
                    <a:lnTo>
                      <a:pt x="37" y="283"/>
                    </a:lnTo>
                    <a:lnTo>
                      <a:pt x="37" y="283"/>
                    </a:lnTo>
                    <a:lnTo>
                      <a:pt x="37" y="287"/>
                    </a:lnTo>
                    <a:lnTo>
                      <a:pt x="37" y="291"/>
                    </a:lnTo>
                    <a:lnTo>
                      <a:pt x="39" y="296"/>
                    </a:lnTo>
                    <a:lnTo>
                      <a:pt x="43" y="299"/>
                    </a:lnTo>
                    <a:lnTo>
                      <a:pt x="43" y="299"/>
                    </a:lnTo>
                    <a:lnTo>
                      <a:pt x="52" y="305"/>
                    </a:lnTo>
                    <a:lnTo>
                      <a:pt x="66" y="311"/>
                    </a:lnTo>
                    <a:lnTo>
                      <a:pt x="80" y="320"/>
                    </a:lnTo>
                    <a:lnTo>
                      <a:pt x="86" y="323"/>
                    </a:lnTo>
                    <a:lnTo>
                      <a:pt x="89" y="327"/>
                    </a:lnTo>
                    <a:lnTo>
                      <a:pt x="89" y="327"/>
                    </a:lnTo>
                    <a:lnTo>
                      <a:pt x="93" y="334"/>
                    </a:lnTo>
                    <a:lnTo>
                      <a:pt x="97" y="338"/>
                    </a:lnTo>
                    <a:lnTo>
                      <a:pt x="100" y="346"/>
                    </a:lnTo>
                    <a:lnTo>
                      <a:pt x="100" y="357"/>
                    </a:lnTo>
                    <a:lnTo>
                      <a:pt x="100" y="357"/>
                    </a:lnTo>
                    <a:lnTo>
                      <a:pt x="100" y="373"/>
                    </a:lnTo>
                    <a:lnTo>
                      <a:pt x="100" y="386"/>
                    </a:lnTo>
                    <a:lnTo>
                      <a:pt x="101" y="392"/>
                    </a:lnTo>
                    <a:lnTo>
                      <a:pt x="102" y="395"/>
                    </a:lnTo>
                    <a:lnTo>
                      <a:pt x="103" y="397"/>
                    </a:lnTo>
                    <a:lnTo>
                      <a:pt x="106" y="398"/>
                    </a:lnTo>
                    <a:lnTo>
                      <a:pt x="106" y="398"/>
                    </a:lnTo>
                    <a:lnTo>
                      <a:pt x="108" y="397"/>
                    </a:lnTo>
                    <a:lnTo>
                      <a:pt x="110" y="395"/>
                    </a:lnTo>
                    <a:lnTo>
                      <a:pt x="112" y="391"/>
                    </a:lnTo>
                    <a:lnTo>
                      <a:pt x="115" y="390"/>
                    </a:lnTo>
                    <a:lnTo>
                      <a:pt x="117" y="387"/>
                    </a:lnTo>
                    <a:lnTo>
                      <a:pt x="120" y="386"/>
                    </a:lnTo>
                    <a:lnTo>
                      <a:pt x="124" y="386"/>
                    </a:lnTo>
                    <a:lnTo>
                      <a:pt x="124" y="386"/>
                    </a:lnTo>
                    <a:lnTo>
                      <a:pt x="137" y="385"/>
                    </a:lnTo>
                    <a:lnTo>
                      <a:pt x="151" y="382"/>
                    </a:lnTo>
                    <a:lnTo>
                      <a:pt x="165" y="377"/>
                    </a:lnTo>
                    <a:lnTo>
                      <a:pt x="170" y="373"/>
                    </a:lnTo>
                    <a:lnTo>
                      <a:pt x="175" y="370"/>
                    </a:lnTo>
                    <a:lnTo>
                      <a:pt x="175" y="370"/>
                    </a:lnTo>
                    <a:lnTo>
                      <a:pt x="183" y="364"/>
                    </a:lnTo>
                    <a:lnTo>
                      <a:pt x="192" y="356"/>
                    </a:lnTo>
                    <a:lnTo>
                      <a:pt x="196" y="353"/>
                    </a:lnTo>
                    <a:lnTo>
                      <a:pt x="201" y="350"/>
                    </a:lnTo>
                    <a:lnTo>
                      <a:pt x="206" y="348"/>
                    </a:lnTo>
                    <a:lnTo>
                      <a:pt x="211" y="348"/>
                    </a:lnTo>
                    <a:lnTo>
                      <a:pt x="211" y="348"/>
                    </a:lnTo>
                    <a:lnTo>
                      <a:pt x="222" y="346"/>
                    </a:lnTo>
                    <a:lnTo>
                      <a:pt x="233" y="344"/>
                    </a:lnTo>
                    <a:lnTo>
                      <a:pt x="237" y="344"/>
                    </a:lnTo>
                    <a:lnTo>
                      <a:pt x="241" y="346"/>
                    </a:lnTo>
                    <a:lnTo>
                      <a:pt x="246" y="347"/>
                    </a:lnTo>
                    <a:lnTo>
                      <a:pt x="249" y="350"/>
                    </a:lnTo>
                    <a:lnTo>
                      <a:pt x="249" y="350"/>
                    </a:lnTo>
                    <a:lnTo>
                      <a:pt x="256" y="356"/>
                    </a:lnTo>
                    <a:lnTo>
                      <a:pt x="264" y="361"/>
                    </a:lnTo>
                    <a:lnTo>
                      <a:pt x="267" y="363"/>
                    </a:lnTo>
                    <a:lnTo>
                      <a:pt x="270" y="363"/>
                    </a:lnTo>
                    <a:lnTo>
                      <a:pt x="274" y="363"/>
                    </a:lnTo>
                    <a:lnTo>
                      <a:pt x="278" y="362"/>
                    </a:lnTo>
                    <a:lnTo>
                      <a:pt x="278" y="362"/>
                    </a:lnTo>
                    <a:lnTo>
                      <a:pt x="284" y="361"/>
                    </a:lnTo>
                    <a:lnTo>
                      <a:pt x="291" y="361"/>
                    </a:lnTo>
                    <a:lnTo>
                      <a:pt x="296" y="363"/>
                    </a:lnTo>
                    <a:lnTo>
                      <a:pt x="302" y="366"/>
                    </a:lnTo>
                    <a:lnTo>
                      <a:pt x="302" y="366"/>
                    </a:lnTo>
                    <a:lnTo>
                      <a:pt x="307" y="367"/>
                    </a:lnTo>
                    <a:lnTo>
                      <a:pt x="312" y="367"/>
                    </a:lnTo>
                    <a:lnTo>
                      <a:pt x="319" y="365"/>
                    </a:lnTo>
                    <a:lnTo>
                      <a:pt x="325" y="362"/>
                    </a:lnTo>
                    <a:lnTo>
                      <a:pt x="325" y="362"/>
                    </a:lnTo>
                    <a:lnTo>
                      <a:pt x="335" y="357"/>
                    </a:lnTo>
                    <a:lnTo>
                      <a:pt x="347" y="353"/>
                    </a:lnTo>
                    <a:lnTo>
                      <a:pt x="369" y="343"/>
                    </a:lnTo>
                    <a:lnTo>
                      <a:pt x="369" y="343"/>
                    </a:lnTo>
                    <a:lnTo>
                      <a:pt x="376" y="340"/>
                    </a:lnTo>
                    <a:lnTo>
                      <a:pt x="380" y="336"/>
                    </a:lnTo>
                    <a:lnTo>
                      <a:pt x="381" y="333"/>
                    </a:lnTo>
                    <a:lnTo>
                      <a:pt x="381" y="330"/>
                    </a:lnTo>
                    <a:lnTo>
                      <a:pt x="380" y="328"/>
                    </a:lnTo>
                    <a:lnTo>
                      <a:pt x="380" y="328"/>
                    </a:lnTo>
                    <a:lnTo>
                      <a:pt x="378" y="325"/>
                    </a:lnTo>
                    <a:lnTo>
                      <a:pt x="375" y="320"/>
                    </a:lnTo>
                    <a:lnTo>
                      <a:pt x="373" y="314"/>
                    </a:lnTo>
                    <a:lnTo>
                      <a:pt x="372" y="307"/>
                    </a:lnTo>
                    <a:lnTo>
                      <a:pt x="372" y="307"/>
                    </a:lnTo>
                    <a:lnTo>
                      <a:pt x="373" y="299"/>
                    </a:lnTo>
                    <a:lnTo>
                      <a:pt x="376" y="294"/>
                    </a:lnTo>
                    <a:lnTo>
                      <a:pt x="380" y="291"/>
                    </a:lnTo>
                    <a:lnTo>
                      <a:pt x="387" y="286"/>
                    </a:lnTo>
                    <a:lnTo>
                      <a:pt x="387" y="286"/>
                    </a:lnTo>
                    <a:lnTo>
                      <a:pt x="393" y="282"/>
                    </a:lnTo>
                    <a:lnTo>
                      <a:pt x="397" y="277"/>
                    </a:lnTo>
                    <a:lnTo>
                      <a:pt x="399" y="271"/>
                    </a:lnTo>
                    <a:lnTo>
                      <a:pt x="401" y="267"/>
                    </a:lnTo>
                    <a:lnTo>
                      <a:pt x="401" y="267"/>
                    </a:lnTo>
                    <a:lnTo>
                      <a:pt x="401" y="264"/>
                    </a:lnTo>
                    <a:lnTo>
                      <a:pt x="404" y="261"/>
                    </a:lnTo>
                    <a:lnTo>
                      <a:pt x="408" y="257"/>
                    </a:lnTo>
                    <a:lnTo>
                      <a:pt x="416" y="255"/>
                    </a:lnTo>
                    <a:lnTo>
                      <a:pt x="416" y="255"/>
                    </a:lnTo>
                    <a:lnTo>
                      <a:pt x="424" y="253"/>
                    </a:lnTo>
                    <a:lnTo>
                      <a:pt x="433" y="249"/>
                    </a:lnTo>
                    <a:lnTo>
                      <a:pt x="439" y="243"/>
                    </a:lnTo>
                    <a:lnTo>
                      <a:pt x="442" y="240"/>
                    </a:lnTo>
                    <a:lnTo>
                      <a:pt x="445" y="237"/>
                    </a:lnTo>
                    <a:lnTo>
                      <a:pt x="445" y="237"/>
                    </a:lnTo>
                    <a:lnTo>
                      <a:pt x="447" y="234"/>
                    </a:lnTo>
                    <a:lnTo>
                      <a:pt x="449" y="232"/>
                    </a:lnTo>
                    <a:lnTo>
                      <a:pt x="455" y="227"/>
                    </a:lnTo>
                    <a:lnTo>
                      <a:pt x="462" y="226"/>
                    </a:lnTo>
                    <a:lnTo>
                      <a:pt x="468" y="226"/>
                    </a:lnTo>
                    <a:lnTo>
                      <a:pt x="468" y="226"/>
                    </a:lnTo>
                    <a:lnTo>
                      <a:pt x="474" y="227"/>
                    </a:lnTo>
                    <a:lnTo>
                      <a:pt x="478" y="230"/>
                    </a:lnTo>
                    <a:lnTo>
                      <a:pt x="481" y="234"/>
                    </a:lnTo>
                    <a:lnTo>
                      <a:pt x="483" y="238"/>
                    </a:lnTo>
                    <a:lnTo>
                      <a:pt x="483" y="238"/>
                    </a:lnTo>
                    <a:lnTo>
                      <a:pt x="484" y="239"/>
                    </a:lnTo>
                    <a:lnTo>
                      <a:pt x="487" y="241"/>
                    </a:lnTo>
                    <a:lnTo>
                      <a:pt x="489" y="241"/>
                    </a:lnTo>
                    <a:lnTo>
                      <a:pt x="492" y="241"/>
                    </a:lnTo>
                    <a:lnTo>
                      <a:pt x="498" y="239"/>
                    </a:lnTo>
                    <a:lnTo>
                      <a:pt x="505" y="236"/>
                    </a:lnTo>
                    <a:lnTo>
                      <a:pt x="505" y="236"/>
                    </a:lnTo>
                    <a:lnTo>
                      <a:pt x="510" y="230"/>
                    </a:lnTo>
                    <a:lnTo>
                      <a:pt x="515" y="224"/>
                    </a:lnTo>
                    <a:lnTo>
                      <a:pt x="516" y="221"/>
                    </a:lnTo>
                    <a:lnTo>
                      <a:pt x="515" y="218"/>
                    </a:lnTo>
                    <a:lnTo>
                      <a:pt x="513" y="215"/>
                    </a:lnTo>
                    <a:lnTo>
                      <a:pt x="510" y="213"/>
                    </a:lnTo>
                    <a:lnTo>
                      <a:pt x="510" y="213"/>
                    </a:lnTo>
                    <a:lnTo>
                      <a:pt x="504" y="210"/>
                    </a:lnTo>
                    <a:lnTo>
                      <a:pt x="498" y="209"/>
                    </a:lnTo>
                    <a:lnTo>
                      <a:pt x="494" y="206"/>
                    </a:lnTo>
                    <a:lnTo>
                      <a:pt x="493" y="204"/>
                    </a:lnTo>
                    <a:lnTo>
                      <a:pt x="492" y="201"/>
                    </a:lnTo>
                    <a:lnTo>
                      <a:pt x="492" y="201"/>
                    </a:lnTo>
                    <a:lnTo>
                      <a:pt x="490" y="193"/>
                    </a:lnTo>
                    <a:lnTo>
                      <a:pt x="490" y="192"/>
                    </a:lnTo>
                    <a:lnTo>
                      <a:pt x="488" y="191"/>
                    </a:lnTo>
                    <a:lnTo>
                      <a:pt x="482" y="192"/>
                    </a:lnTo>
                    <a:lnTo>
                      <a:pt x="482" y="192"/>
                    </a:lnTo>
                    <a:lnTo>
                      <a:pt x="479" y="192"/>
                    </a:lnTo>
                    <a:lnTo>
                      <a:pt x="476" y="194"/>
                    </a:lnTo>
                    <a:lnTo>
                      <a:pt x="472" y="196"/>
                    </a:lnTo>
                    <a:lnTo>
                      <a:pt x="469" y="197"/>
                    </a:lnTo>
                    <a:lnTo>
                      <a:pt x="468" y="198"/>
                    </a:lnTo>
                    <a:lnTo>
                      <a:pt x="466" y="197"/>
                    </a:lnTo>
                    <a:lnTo>
                      <a:pt x="465" y="195"/>
                    </a:lnTo>
                    <a:lnTo>
                      <a:pt x="465" y="195"/>
                    </a:lnTo>
                    <a:lnTo>
                      <a:pt x="463" y="193"/>
                    </a:lnTo>
                    <a:lnTo>
                      <a:pt x="463" y="190"/>
                    </a:lnTo>
                    <a:lnTo>
                      <a:pt x="464" y="185"/>
                    </a:lnTo>
                    <a:lnTo>
                      <a:pt x="466" y="182"/>
                    </a:lnTo>
                    <a:lnTo>
                      <a:pt x="468" y="179"/>
                    </a:lnTo>
                    <a:lnTo>
                      <a:pt x="472" y="177"/>
                    </a:lnTo>
                    <a:lnTo>
                      <a:pt x="476" y="175"/>
                    </a:lnTo>
                    <a:lnTo>
                      <a:pt x="480" y="173"/>
                    </a:lnTo>
                    <a:lnTo>
                      <a:pt x="480" y="173"/>
                    </a:lnTo>
                    <a:lnTo>
                      <a:pt x="488" y="171"/>
                    </a:lnTo>
                    <a:lnTo>
                      <a:pt x="491" y="169"/>
                    </a:lnTo>
                    <a:lnTo>
                      <a:pt x="493" y="167"/>
                    </a:lnTo>
                    <a:lnTo>
                      <a:pt x="495" y="165"/>
                    </a:lnTo>
                    <a:lnTo>
                      <a:pt x="496" y="162"/>
                    </a:lnTo>
                    <a:lnTo>
                      <a:pt x="495" y="157"/>
                    </a:lnTo>
                    <a:lnTo>
                      <a:pt x="495" y="152"/>
                    </a:lnTo>
                    <a:lnTo>
                      <a:pt x="495" y="152"/>
                    </a:lnTo>
                    <a:lnTo>
                      <a:pt x="492" y="139"/>
                    </a:lnTo>
                    <a:lnTo>
                      <a:pt x="491" y="125"/>
                    </a:lnTo>
                    <a:lnTo>
                      <a:pt x="491" y="112"/>
                    </a:lnTo>
                    <a:lnTo>
                      <a:pt x="491" y="103"/>
                    </a:lnTo>
                    <a:lnTo>
                      <a:pt x="491" y="103"/>
                    </a:lnTo>
                    <a:lnTo>
                      <a:pt x="493" y="93"/>
                    </a:lnTo>
                    <a:lnTo>
                      <a:pt x="496" y="81"/>
                    </a:lnTo>
                    <a:lnTo>
                      <a:pt x="498" y="75"/>
                    </a:lnTo>
                    <a:lnTo>
                      <a:pt x="502" y="69"/>
                    </a:lnTo>
                    <a:lnTo>
                      <a:pt x="506" y="65"/>
                    </a:lnTo>
                    <a:lnTo>
                      <a:pt x="510" y="63"/>
                    </a:lnTo>
                    <a:lnTo>
                      <a:pt x="510" y="63"/>
                    </a:lnTo>
                    <a:lnTo>
                      <a:pt x="516" y="62"/>
                    </a:lnTo>
                    <a:lnTo>
                      <a:pt x="520" y="62"/>
                    </a:lnTo>
                    <a:lnTo>
                      <a:pt x="523" y="63"/>
                    </a:lnTo>
                    <a:lnTo>
                      <a:pt x="525" y="64"/>
                    </a:lnTo>
                    <a:lnTo>
                      <a:pt x="529" y="66"/>
                    </a:lnTo>
                    <a:lnTo>
                      <a:pt x="531" y="66"/>
                    </a:lnTo>
                    <a:lnTo>
                      <a:pt x="532" y="64"/>
                    </a:lnTo>
                    <a:lnTo>
                      <a:pt x="532" y="64"/>
                    </a:lnTo>
                    <a:lnTo>
                      <a:pt x="533" y="61"/>
                    </a:lnTo>
                    <a:lnTo>
                      <a:pt x="533" y="57"/>
                    </a:lnTo>
                    <a:lnTo>
                      <a:pt x="531" y="47"/>
                    </a:lnTo>
                    <a:lnTo>
                      <a:pt x="527" y="37"/>
                    </a:lnTo>
                    <a:lnTo>
                      <a:pt x="523" y="28"/>
                    </a:lnTo>
                    <a:lnTo>
                      <a:pt x="523" y="28"/>
                    </a:lnTo>
                    <a:lnTo>
                      <a:pt x="521" y="23"/>
                    </a:lnTo>
                    <a:lnTo>
                      <a:pt x="519" y="20"/>
                    </a:lnTo>
                    <a:lnTo>
                      <a:pt x="517" y="18"/>
                    </a:lnTo>
                    <a:lnTo>
                      <a:pt x="513" y="18"/>
                    </a:lnTo>
                    <a:lnTo>
                      <a:pt x="503" y="17"/>
                    </a:lnTo>
                    <a:lnTo>
                      <a:pt x="503" y="17"/>
                    </a:lnTo>
                    <a:lnTo>
                      <a:pt x="479" y="17"/>
                    </a:lnTo>
                    <a:lnTo>
                      <a:pt x="476" y="15"/>
                    </a:lnTo>
                    <a:lnTo>
                      <a:pt x="473" y="14"/>
                    </a:lnTo>
                    <a:lnTo>
                      <a:pt x="470" y="13"/>
                    </a:lnTo>
                    <a:lnTo>
                      <a:pt x="468" y="10"/>
                    </a:lnTo>
                    <a:lnTo>
                      <a:pt x="468" y="10"/>
                    </a:lnTo>
                    <a:lnTo>
                      <a:pt x="465" y="5"/>
                    </a:lnTo>
                    <a:lnTo>
                      <a:pt x="463" y="1"/>
                    </a:lnTo>
                    <a:lnTo>
                      <a:pt x="462" y="0"/>
                    </a:lnTo>
                    <a:lnTo>
                      <a:pt x="460" y="0"/>
                    </a:lnTo>
                    <a:lnTo>
                      <a:pt x="456" y="4"/>
                    </a:lnTo>
                    <a:lnTo>
                      <a:pt x="456" y="4"/>
                    </a:lnTo>
                    <a:lnTo>
                      <a:pt x="450" y="12"/>
                    </a:lnTo>
                    <a:lnTo>
                      <a:pt x="449" y="13"/>
                    </a:lnTo>
                    <a:lnTo>
                      <a:pt x="448" y="13"/>
                    </a:lnTo>
                    <a:lnTo>
                      <a:pt x="446" y="12"/>
                    </a:lnTo>
                    <a:lnTo>
                      <a:pt x="444" y="10"/>
                    </a:lnTo>
                    <a:lnTo>
                      <a:pt x="444" y="10"/>
                    </a:lnTo>
                    <a:lnTo>
                      <a:pt x="440" y="6"/>
                    </a:lnTo>
                    <a:lnTo>
                      <a:pt x="436" y="3"/>
                    </a:lnTo>
                    <a:lnTo>
                      <a:pt x="432" y="0"/>
                    </a:lnTo>
                    <a:lnTo>
                      <a:pt x="430" y="1"/>
                    </a:lnTo>
                    <a:lnTo>
                      <a:pt x="427" y="1"/>
                    </a:lnTo>
                    <a:lnTo>
                      <a:pt x="427" y="1"/>
                    </a:lnTo>
                    <a:lnTo>
                      <a:pt x="420" y="5"/>
                    </a:lnTo>
                    <a:lnTo>
                      <a:pt x="409" y="6"/>
                    </a:lnTo>
                    <a:lnTo>
                      <a:pt x="409" y="6"/>
                    </a:lnTo>
                    <a:lnTo>
                      <a:pt x="403" y="6"/>
                    </a:lnTo>
                    <a:lnTo>
                      <a:pt x="398" y="5"/>
                    </a:lnTo>
                    <a:lnTo>
                      <a:pt x="393" y="4"/>
                    </a:lnTo>
                    <a:lnTo>
                      <a:pt x="387" y="3"/>
                    </a:lnTo>
                    <a:lnTo>
                      <a:pt x="387" y="3"/>
                    </a:lnTo>
                    <a:lnTo>
                      <a:pt x="379" y="5"/>
                    </a:lnTo>
                    <a:lnTo>
                      <a:pt x="372" y="7"/>
                    </a:lnTo>
                    <a:lnTo>
                      <a:pt x="356" y="14"/>
                    </a:lnTo>
                    <a:lnTo>
                      <a:pt x="356" y="14"/>
                    </a:lnTo>
                    <a:lnTo>
                      <a:pt x="349" y="19"/>
                    </a:lnTo>
                    <a:lnTo>
                      <a:pt x="341" y="22"/>
                    </a:lnTo>
                    <a:lnTo>
                      <a:pt x="329" y="25"/>
                    </a:lnTo>
                    <a:lnTo>
                      <a:pt x="329" y="25"/>
                    </a:lnTo>
                    <a:lnTo>
                      <a:pt x="325" y="26"/>
                    </a:lnTo>
                    <a:lnTo>
                      <a:pt x="322" y="29"/>
                    </a:lnTo>
                    <a:lnTo>
                      <a:pt x="313" y="38"/>
                    </a:lnTo>
                    <a:lnTo>
                      <a:pt x="305" y="49"/>
                    </a:lnTo>
                    <a:lnTo>
                      <a:pt x="295" y="63"/>
                    </a:lnTo>
                    <a:lnTo>
                      <a:pt x="295" y="63"/>
                    </a:lnTo>
                    <a:lnTo>
                      <a:pt x="287" y="75"/>
                    </a:lnTo>
                    <a:lnTo>
                      <a:pt x="282" y="79"/>
                    </a:lnTo>
                    <a:lnTo>
                      <a:pt x="277" y="83"/>
                    </a:lnTo>
                    <a:lnTo>
                      <a:pt x="272" y="86"/>
                    </a:lnTo>
                    <a:lnTo>
                      <a:pt x="265" y="89"/>
                    </a:lnTo>
                    <a:lnTo>
                      <a:pt x="259" y="90"/>
                    </a:lnTo>
                    <a:lnTo>
                      <a:pt x="250" y="91"/>
                    </a:lnTo>
                    <a:lnTo>
                      <a:pt x="250" y="91"/>
                    </a:lnTo>
                    <a:lnTo>
                      <a:pt x="235" y="91"/>
                    </a:lnTo>
                    <a:lnTo>
                      <a:pt x="221" y="93"/>
                    </a:lnTo>
                    <a:lnTo>
                      <a:pt x="210" y="94"/>
                    </a:lnTo>
                    <a:lnTo>
                      <a:pt x="204" y="96"/>
                    </a:lnTo>
                    <a:lnTo>
                      <a:pt x="204" y="96"/>
                    </a:lnTo>
                    <a:lnTo>
                      <a:pt x="199" y="98"/>
                    </a:lnTo>
                    <a:lnTo>
                      <a:pt x="193" y="98"/>
                    </a:lnTo>
                    <a:lnTo>
                      <a:pt x="180" y="97"/>
                    </a:lnTo>
                    <a:lnTo>
                      <a:pt x="180" y="97"/>
                    </a:lnTo>
                    <a:lnTo>
                      <a:pt x="175" y="98"/>
                    </a:lnTo>
                    <a:lnTo>
                      <a:pt x="169" y="99"/>
                    </a:lnTo>
                    <a:lnTo>
                      <a:pt x="165" y="101"/>
                    </a:lnTo>
                    <a:lnTo>
                      <a:pt x="160" y="106"/>
                    </a:lnTo>
                    <a:lnTo>
                      <a:pt x="160" y="106"/>
                    </a:lnTo>
                    <a:lnTo>
                      <a:pt x="154" y="110"/>
                    </a:lnTo>
                    <a:lnTo>
                      <a:pt x="150" y="113"/>
                    </a:lnTo>
                    <a:lnTo>
                      <a:pt x="148" y="114"/>
                    </a:lnTo>
                    <a:lnTo>
                      <a:pt x="145" y="114"/>
                    </a:lnTo>
                    <a:lnTo>
                      <a:pt x="141" y="114"/>
                    </a:lnTo>
                    <a:lnTo>
                      <a:pt x="137" y="112"/>
                    </a:lnTo>
                    <a:lnTo>
                      <a:pt x="137" y="112"/>
                    </a:lnTo>
                    <a:lnTo>
                      <a:pt x="129" y="108"/>
                    </a:lnTo>
                    <a:lnTo>
                      <a:pt x="123" y="105"/>
                    </a:lnTo>
                    <a:lnTo>
                      <a:pt x="117" y="103"/>
                    </a:lnTo>
                    <a:lnTo>
                      <a:pt x="108" y="101"/>
                    </a:lnTo>
                    <a:lnTo>
                      <a:pt x="108" y="101"/>
                    </a:lnTo>
                    <a:lnTo>
                      <a:pt x="95" y="100"/>
                    </a:lnTo>
                    <a:lnTo>
                      <a:pt x="82" y="99"/>
                    </a:lnTo>
                    <a:lnTo>
                      <a:pt x="70" y="99"/>
                    </a:lnTo>
                    <a:lnTo>
                      <a:pt x="66" y="100"/>
                    </a:lnTo>
                    <a:lnTo>
                      <a:pt x="63" y="101"/>
                    </a:lnTo>
                    <a:lnTo>
                      <a:pt x="63" y="101"/>
                    </a:lnTo>
                    <a:lnTo>
                      <a:pt x="58" y="105"/>
                    </a:lnTo>
                    <a:lnTo>
                      <a:pt x="52" y="107"/>
                    </a:lnTo>
                    <a:lnTo>
                      <a:pt x="45" y="107"/>
                    </a:lnTo>
                    <a:lnTo>
                      <a:pt x="36" y="107"/>
                    </a:lnTo>
                    <a:lnTo>
                      <a:pt x="36" y="107"/>
                    </a:lnTo>
                    <a:lnTo>
                      <a:pt x="32" y="107"/>
                    </a:lnTo>
                    <a:lnTo>
                      <a:pt x="29" y="106"/>
                    </a:lnTo>
                    <a:lnTo>
                      <a:pt x="26" y="105"/>
                    </a:lnTo>
                    <a:lnTo>
                      <a:pt x="24" y="103"/>
                    </a:lnTo>
                    <a:lnTo>
                      <a:pt x="24" y="100"/>
                    </a:lnTo>
                    <a:lnTo>
                      <a:pt x="23" y="97"/>
                    </a:lnTo>
                    <a:lnTo>
                      <a:pt x="25" y="93"/>
                    </a:lnTo>
                    <a:lnTo>
                      <a:pt x="25" y="93"/>
                    </a:lnTo>
                    <a:lnTo>
                      <a:pt x="30" y="90"/>
                    </a:lnTo>
                    <a:lnTo>
                      <a:pt x="33" y="86"/>
                    </a:lnTo>
                    <a:lnTo>
                      <a:pt x="35" y="84"/>
                    </a:lnTo>
                    <a:lnTo>
                      <a:pt x="35" y="83"/>
                    </a:lnTo>
                    <a:lnTo>
                      <a:pt x="35" y="81"/>
                    </a:lnTo>
                    <a:lnTo>
                      <a:pt x="34" y="78"/>
                    </a:lnTo>
                    <a:lnTo>
                      <a:pt x="34" y="78"/>
                    </a:lnTo>
                    <a:lnTo>
                      <a:pt x="31" y="73"/>
                    </a:lnTo>
                    <a:lnTo>
                      <a:pt x="26" y="69"/>
                    </a:lnTo>
                    <a:lnTo>
                      <a:pt x="22" y="66"/>
                    </a:lnTo>
                    <a:lnTo>
                      <a:pt x="18" y="65"/>
                    </a:lnTo>
                    <a:lnTo>
                      <a:pt x="18" y="65"/>
                    </a:lnTo>
                    <a:lnTo>
                      <a:pt x="16" y="65"/>
                    </a:lnTo>
                    <a:lnTo>
                      <a:pt x="15" y="66"/>
                    </a:lnTo>
                    <a:lnTo>
                      <a:pt x="15" y="67"/>
                    </a:lnTo>
                    <a:lnTo>
                      <a:pt x="15" y="67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30" name="Freeform 225">
                <a:extLst>
                  <a:ext uri="{FF2B5EF4-FFF2-40B4-BE49-F238E27FC236}">
                    <a16:creationId xmlns:a16="http://schemas.microsoft.com/office/drawing/2014/main" id="{63439B13-2D05-46DC-9679-C159D7843C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98042" y="5440785"/>
                <a:ext cx="395286" cy="371504"/>
              </a:xfrm>
              <a:custGeom>
                <a:avLst/>
                <a:gdLst>
                  <a:gd name="T0" fmla="*/ 113 w 249"/>
                  <a:gd name="T1" fmla="*/ 10 h 234"/>
                  <a:gd name="T2" fmla="*/ 94 w 249"/>
                  <a:gd name="T3" fmla="*/ 17 h 234"/>
                  <a:gd name="T4" fmla="*/ 77 w 249"/>
                  <a:gd name="T5" fmla="*/ 7 h 234"/>
                  <a:gd name="T6" fmla="*/ 70 w 249"/>
                  <a:gd name="T7" fmla="*/ 2 h 234"/>
                  <a:gd name="T8" fmla="*/ 60 w 249"/>
                  <a:gd name="T9" fmla="*/ 5 h 234"/>
                  <a:gd name="T10" fmla="*/ 52 w 249"/>
                  <a:gd name="T11" fmla="*/ 15 h 234"/>
                  <a:gd name="T12" fmla="*/ 41 w 249"/>
                  <a:gd name="T13" fmla="*/ 24 h 234"/>
                  <a:gd name="T14" fmla="*/ 23 w 249"/>
                  <a:gd name="T15" fmla="*/ 29 h 234"/>
                  <a:gd name="T16" fmla="*/ 12 w 249"/>
                  <a:gd name="T17" fmla="*/ 44 h 234"/>
                  <a:gd name="T18" fmla="*/ 7 w 249"/>
                  <a:gd name="T19" fmla="*/ 51 h 234"/>
                  <a:gd name="T20" fmla="*/ 0 w 249"/>
                  <a:gd name="T21" fmla="*/ 58 h 234"/>
                  <a:gd name="T22" fmla="*/ 9 w 249"/>
                  <a:gd name="T23" fmla="*/ 59 h 234"/>
                  <a:gd name="T24" fmla="*/ 24 w 249"/>
                  <a:gd name="T25" fmla="*/ 64 h 234"/>
                  <a:gd name="T26" fmla="*/ 30 w 249"/>
                  <a:gd name="T27" fmla="*/ 92 h 234"/>
                  <a:gd name="T28" fmla="*/ 27 w 249"/>
                  <a:gd name="T29" fmla="*/ 116 h 234"/>
                  <a:gd name="T30" fmla="*/ 14 w 249"/>
                  <a:gd name="T31" fmla="*/ 131 h 234"/>
                  <a:gd name="T32" fmla="*/ 16 w 249"/>
                  <a:gd name="T33" fmla="*/ 150 h 234"/>
                  <a:gd name="T34" fmla="*/ 16 w 249"/>
                  <a:gd name="T35" fmla="*/ 161 h 234"/>
                  <a:gd name="T36" fmla="*/ 2 w 249"/>
                  <a:gd name="T37" fmla="*/ 189 h 234"/>
                  <a:gd name="T38" fmla="*/ 5 w 249"/>
                  <a:gd name="T39" fmla="*/ 194 h 234"/>
                  <a:gd name="T40" fmla="*/ 31 w 249"/>
                  <a:gd name="T41" fmla="*/ 192 h 234"/>
                  <a:gd name="T42" fmla="*/ 40 w 249"/>
                  <a:gd name="T43" fmla="*/ 195 h 234"/>
                  <a:gd name="T44" fmla="*/ 22 w 249"/>
                  <a:gd name="T45" fmla="*/ 219 h 234"/>
                  <a:gd name="T46" fmla="*/ 19 w 249"/>
                  <a:gd name="T47" fmla="*/ 233 h 234"/>
                  <a:gd name="T48" fmla="*/ 26 w 249"/>
                  <a:gd name="T49" fmla="*/ 234 h 234"/>
                  <a:gd name="T50" fmla="*/ 40 w 249"/>
                  <a:gd name="T51" fmla="*/ 217 h 234"/>
                  <a:gd name="T52" fmla="*/ 46 w 249"/>
                  <a:gd name="T53" fmla="*/ 201 h 234"/>
                  <a:gd name="T54" fmla="*/ 56 w 249"/>
                  <a:gd name="T55" fmla="*/ 190 h 234"/>
                  <a:gd name="T56" fmla="*/ 84 w 249"/>
                  <a:gd name="T57" fmla="*/ 170 h 234"/>
                  <a:gd name="T58" fmla="*/ 106 w 249"/>
                  <a:gd name="T59" fmla="*/ 145 h 234"/>
                  <a:gd name="T60" fmla="*/ 108 w 249"/>
                  <a:gd name="T61" fmla="*/ 122 h 234"/>
                  <a:gd name="T62" fmla="*/ 117 w 249"/>
                  <a:gd name="T63" fmla="*/ 116 h 234"/>
                  <a:gd name="T64" fmla="*/ 156 w 249"/>
                  <a:gd name="T65" fmla="*/ 103 h 234"/>
                  <a:gd name="T66" fmla="*/ 164 w 249"/>
                  <a:gd name="T67" fmla="*/ 95 h 234"/>
                  <a:gd name="T68" fmla="*/ 186 w 249"/>
                  <a:gd name="T69" fmla="*/ 89 h 234"/>
                  <a:gd name="T70" fmla="*/ 217 w 249"/>
                  <a:gd name="T71" fmla="*/ 94 h 234"/>
                  <a:gd name="T72" fmla="*/ 238 w 249"/>
                  <a:gd name="T73" fmla="*/ 91 h 234"/>
                  <a:gd name="T74" fmla="*/ 244 w 249"/>
                  <a:gd name="T75" fmla="*/ 84 h 234"/>
                  <a:gd name="T76" fmla="*/ 249 w 249"/>
                  <a:gd name="T77" fmla="*/ 71 h 234"/>
                  <a:gd name="T78" fmla="*/ 246 w 249"/>
                  <a:gd name="T79" fmla="*/ 62 h 234"/>
                  <a:gd name="T80" fmla="*/ 242 w 249"/>
                  <a:gd name="T81" fmla="*/ 54 h 234"/>
                  <a:gd name="T82" fmla="*/ 222 w 249"/>
                  <a:gd name="T83" fmla="*/ 60 h 234"/>
                  <a:gd name="T84" fmla="*/ 207 w 249"/>
                  <a:gd name="T85" fmla="*/ 52 h 234"/>
                  <a:gd name="T86" fmla="*/ 186 w 249"/>
                  <a:gd name="T87" fmla="*/ 49 h 234"/>
                  <a:gd name="T88" fmla="*/ 165 w 249"/>
                  <a:gd name="T89" fmla="*/ 48 h 234"/>
                  <a:gd name="T90" fmla="*/ 142 w 249"/>
                  <a:gd name="T91" fmla="*/ 31 h 234"/>
                  <a:gd name="T92" fmla="*/ 138 w 249"/>
                  <a:gd name="T93" fmla="*/ 21 h 234"/>
                  <a:gd name="T94" fmla="*/ 133 w 249"/>
                  <a:gd name="T95" fmla="*/ 11 h 234"/>
                  <a:gd name="T96" fmla="*/ 128 w 249"/>
                  <a:gd name="T97" fmla="*/ 0 h 234"/>
                  <a:gd name="T98" fmla="*/ 124 w 249"/>
                  <a:gd name="T99" fmla="*/ 2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49" h="234">
                    <a:moveTo>
                      <a:pt x="124" y="2"/>
                    </a:moveTo>
                    <a:lnTo>
                      <a:pt x="124" y="2"/>
                    </a:lnTo>
                    <a:lnTo>
                      <a:pt x="121" y="5"/>
                    </a:lnTo>
                    <a:lnTo>
                      <a:pt x="113" y="10"/>
                    </a:lnTo>
                    <a:lnTo>
                      <a:pt x="102" y="16"/>
                    </a:lnTo>
                    <a:lnTo>
                      <a:pt x="98" y="17"/>
                    </a:lnTo>
                    <a:lnTo>
                      <a:pt x="94" y="17"/>
                    </a:lnTo>
                    <a:lnTo>
                      <a:pt x="94" y="17"/>
                    </a:lnTo>
                    <a:lnTo>
                      <a:pt x="83" y="12"/>
                    </a:lnTo>
                    <a:lnTo>
                      <a:pt x="80" y="10"/>
                    </a:lnTo>
                    <a:lnTo>
                      <a:pt x="77" y="7"/>
                    </a:lnTo>
                    <a:lnTo>
                      <a:pt x="77" y="7"/>
                    </a:lnTo>
                    <a:lnTo>
                      <a:pt x="74" y="3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70" y="2"/>
                    </a:lnTo>
                    <a:lnTo>
                      <a:pt x="70" y="2"/>
                    </a:lnTo>
                    <a:lnTo>
                      <a:pt x="69" y="4"/>
                    </a:lnTo>
                    <a:lnTo>
                      <a:pt x="67" y="5"/>
                    </a:lnTo>
                    <a:lnTo>
                      <a:pt x="60" y="5"/>
                    </a:lnTo>
                    <a:lnTo>
                      <a:pt x="60" y="5"/>
                    </a:lnTo>
                    <a:lnTo>
                      <a:pt x="57" y="6"/>
                    </a:lnTo>
                    <a:lnTo>
                      <a:pt x="55" y="8"/>
                    </a:lnTo>
                    <a:lnTo>
                      <a:pt x="52" y="15"/>
                    </a:lnTo>
                    <a:lnTo>
                      <a:pt x="52" y="15"/>
                    </a:lnTo>
                    <a:lnTo>
                      <a:pt x="50" y="19"/>
                    </a:lnTo>
                    <a:lnTo>
                      <a:pt x="45" y="22"/>
                    </a:lnTo>
                    <a:lnTo>
                      <a:pt x="41" y="24"/>
                    </a:lnTo>
                    <a:lnTo>
                      <a:pt x="37" y="25"/>
                    </a:lnTo>
                    <a:lnTo>
                      <a:pt x="37" y="25"/>
                    </a:lnTo>
                    <a:lnTo>
                      <a:pt x="27" y="27"/>
                    </a:lnTo>
                    <a:lnTo>
                      <a:pt x="23" y="29"/>
                    </a:lnTo>
                    <a:lnTo>
                      <a:pt x="19" y="32"/>
                    </a:lnTo>
                    <a:lnTo>
                      <a:pt x="19" y="32"/>
                    </a:lnTo>
                    <a:lnTo>
                      <a:pt x="15" y="37"/>
                    </a:lnTo>
                    <a:lnTo>
                      <a:pt x="12" y="44"/>
                    </a:lnTo>
                    <a:lnTo>
                      <a:pt x="10" y="49"/>
                    </a:lnTo>
                    <a:lnTo>
                      <a:pt x="8" y="50"/>
                    </a:lnTo>
                    <a:lnTo>
                      <a:pt x="7" y="51"/>
                    </a:lnTo>
                    <a:lnTo>
                      <a:pt x="7" y="51"/>
                    </a:lnTo>
                    <a:lnTo>
                      <a:pt x="2" y="53"/>
                    </a:lnTo>
                    <a:lnTo>
                      <a:pt x="0" y="55"/>
                    </a:lnTo>
                    <a:lnTo>
                      <a:pt x="0" y="57"/>
                    </a:lnTo>
                    <a:lnTo>
                      <a:pt x="0" y="58"/>
                    </a:lnTo>
                    <a:lnTo>
                      <a:pt x="1" y="59"/>
                    </a:lnTo>
                    <a:lnTo>
                      <a:pt x="2" y="59"/>
                    </a:lnTo>
                    <a:lnTo>
                      <a:pt x="2" y="59"/>
                    </a:lnTo>
                    <a:lnTo>
                      <a:pt x="9" y="59"/>
                    </a:lnTo>
                    <a:lnTo>
                      <a:pt x="15" y="59"/>
                    </a:lnTo>
                    <a:lnTo>
                      <a:pt x="20" y="60"/>
                    </a:lnTo>
                    <a:lnTo>
                      <a:pt x="22" y="62"/>
                    </a:lnTo>
                    <a:lnTo>
                      <a:pt x="24" y="64"/>
                    </a:lnTo>
                    <a:lnTo>
                      <a:pt x="26" y="67"/>
                    </a:lnTo>
                    <a:lnTo>
                      <a:pt x="26" y="67"/>
                    </a:lnTo>
                    <a:lnTo>
                      <a:pt x="28" y="78"/>
                    </a:lnTo>
                    <a:lnTo>
                      <a:pt x="30" y="92"/>
                    </a:lnTo>
                    <a:lnTo>
                      <a:pt x="30" y="100"/>
                    </a:lnTo>
                    <a:lnTo>
                      <a:pt x="30" y="106"/>
                    </a:lnTo>
                    <a:lnTo>
                      <a:pt x="29" y="111"/>
                    </a:lnTo>
                    <a:lnTo>
                      <a:pt x="27" y="116"/>
                    </a:lnTo>
                    <a:lnTo>
                      <a:pt x="27" y="116"/>
                    </a:lnTo>
                    <a:lnTo>
                      <a:pt x="22" y="121"/>
                    </a:lnTo>
                    <a:lnTo>
                      <a:pt x="17" y="125"/>
                    </a:lnTo>
                    <a:lnTo>
                      <a:pt x="14" y="131"/>
                    </a:lnTo>
                    <a:lnTo>
                      <a:pt x="13" y="136"/>
                    </a:lnTo>
                    <a:lnTo>
                      <a:pt x="13" y="136"/>
                    </a:lnTo>
                    <a:lnTo>
                      <a:pt x="14" y="144"/>
                    </a:lnTo>
                    <a:lnTo>
                      <a:pt x="16" y="150"/>
                    </a:lnTo>
                    <a:lnTo>
                      <a:pt x="17" y="155"/>
                    </a:lnTo>
                    <a:lnTo>
                      <a:pt x="17" y="159"/>
                    </a:lnTo>
                    <a:lnTo>
                      <a:pt x="16" y="161"/>
                    </a:lnTo>
                    <a:lnTo>
                      <a:pt x="16" y="161"/>
                    </a:lnTo>
                    <a:lnTo>
                      <a:pt x="11" y="168"/>
                    </a:lnTo>
                    <a:lnTo>
                      <a:pt x="6" y="179"/>
                    </a:lnTo>
                    <a:lnTo>
                      <a:pt x="3" y="184"/>
                    </a:lnTo>
                    <a:lnTo>
                      <a:pt x="2" y="189"/>
                    </a:lnTo>
                    <a:lnTo>
                      <a:pt x="2" y="192"/>
                    </a:lnTo>
                    <a:lnTo>
                      <a:pt x="3" y="193"/>
                    </a:lnTo>
                    <a:lnTo>
                      <a:pt x="5" y="194"/>
                    </a:lnTo>
                    <a:lnTo>
                      <a:pt x="5" y="194"/>
                    </a:lnTo>
                    <a:lnTo>
                      <a:pt x="11" y="195"/>
                    </a:lnTo>
                    <a:lnTo>
                      <a:pt x="17" y="194"/>
                    </a:lnTo>
                    <a:lnTo>
                      <a:pt x="31" y="192"/>
                    </a:lnTo>
                    <a:lnTo>
                      <a:pt x="31" y="192"/>
                    </a:lnTo>
                    <a:lnTo>
                      <a:pt x="37" y="192"/>
                    </a:lnTo>
                    <a:lnTo>
                      <a:pt x="40" y="192"/>
                    </a:lnTo>
                    <a:lnTo>
                      <a:pt x="40" y="193"/>
                    </a:lnTo>
                    <a:lnTo>
                      <a:pt x="40" y="195"/>
                    </a:lnTo>
                    <a:lnTo>
                      <a:pt x="37" y="200"/>
                    </a:lnTo>
                    <a:lnTo>
                      <a:pt x="37" y="200"/>
                    </a:lnTo>
                    <a:lnTo>
                      <a:pt x="29" y="208"/>
                    </a:lnTo>
                    <a:lnTo>
                      <a:pt x="22" y="219"/>
                    </a:lnTo>
                    <a:lnTo>
                      <a:pt x="19" y="224"/>
                    </a:lnTo>
                    <a:lnTo>
                      <a:pt x="17" y="229"/>
                    </a:lnTo>
                    <a:lnTo>
                      <a:pt x="17" y="232"/>
                    </a:lnTo>
                    <a:lnTo>
                      <a:pt x="19" y="233"/>
                    </a:lnTo>
                    <a:lnTo>
                      <a:pt x="20" y="234"/>
                    </a:lnTo>
                    <a:lnTo>
                      <a:pt x="20" y="234"/>
                    </a:lnTo>
                    <a:lnTo>
                      <a:pt x="23" y="234"/>
                    </a:lnTo>
                    <a:lnTo>
                      <a:pt x="26" y="234"/>
                    </a:lnTo>
                    <a:lnTo>
                      <a:pt x="28" y="232"/>
                    </a:lnTo>
                    <a:lnTo>
                      <a:pt x="30" y="230"/>
                    </a:lnTo>
                    <a:lnTo>
                      <a:pt x="35" y="223"/>
                    </a:lnTo>
                    <a:lnTo>
                      <a:pt x="40" y="217"/>
                    </a:lnTo>
                    <a:lnTo>
                      <a:pt x="40" y="217"/>
                    </a:lnTo>
                    <a:lnTo>
                      <a:pt x="42" y="212"/>
                    </a:lnTo>
                    <a:lnTo>
                      <a:pt x="44" y="208"/>
                    </a:lnTo>
                    <a:lnTo>
                      <a:pt x="46" y="201"/>
                    </a:lnTo>
                    <a:lnTo>
                      <a:pt x="48" y="197"/>
                    </a:lnTo>
                    <a:lnTo>
                      <a:pt x="50" y="194"/>
                    </a:lnTo>
                    <a:lnTo>
                      <a:pt x="52" y="191"/>
                    </a:lnTo>
                    <a:lnTo>
                      <a:pt x="56" y="190"/>
                    </a:lnTo>
                    <a:lnTo>
                      <a:pt x="56" y="190"/>
                    </a:lnTo>
                    <a:lnTo>
                      <a:pt x="62" y="187"/>
                    </a:lnTo>
                    <a:lnTo>
                      <a:pt x="68" y="182"/>
                    </a:lnTo>
                    <a:lnTo>
                      <a:pt x="84" y="170"/>
                    </a:lnTo>
                    <a:lnTo>
                      <a:pt x="92" y="164"/>
                    </a:lnTo>
                    <a:lnTo>
                      <a:pt x="98" y="158"/>
                    </a:lnTo>
                    <a:lnTo>
                      <a:pt x="103" y="150"/>
                    </a:lnTo>
                    <a:lnTo>
                      <a:pt x="106" y="145"/>
                    </a:lnTo>
                    <a:lnTo>
                      <a:pt x="106" y="145"/>
                    </a:lnTo>
                    <a:lnTo>
                      <a:pt x="106" y="134"/>
                    </a:lnTo>
                    <a:lnTo>
                      <a:pt x="107" y="125"/>
                    </a:lnTo>
                    <a:lnTo>
                      <a:pt x="108" y="122"/>
                    </a:lnTo>
                    <a:lnTo>
                      <a:pt x="110" y="119"/>
                    </a:lnTo>
                    <a:lnTo>
                      <a:pt x="113" y="117"/>
                    </a:lnTo>
                    <a:lnTo>
                      <a:pt x="117" y="116"/>
                    </a:lnTo>
                    <a:lnTo>
                      <a:pt x="117" y="116"/>
                    </a:lnTo>
                    <a:lnTo>
                      <a:pt x="129" y="114"/>
                    </a:lnTo>
                    <a:lnTo>
                      <a:pt x="141" y="110"/>
                    </a:lnTo>
                    <a:lnTo>
                      <a:pt x="152" y="106"/>
                    </a:lnTo>
                    <a:lnTo>
                      <a:pt x="156" y="103"/>
                    </a:lnTo>
                    <a:lnTo>
                      <a:pt x="158" y="101"/>
                    </a:lnTo>
                    <a:lnTo>
                      <a:pt x="158" y="101"/>
                    </a:lnTo>
                    <a:lnTo>
                      <a:pt x="160" y="97"/>
                    </a:lnTo>
                    <a:lnTo>
                      <a:pt x="164" y="95"/>
                    </a:lnTo>
                    <a:lnTo>
                      <a:pt x="170" y="92"/>
                    </a:lnTo>
                    <a:lnTo>
                      <a:pt x="179" y="90"/>
                    </a:lnTo>
                    <a:lnTo>
                      <a:pt x="186" y="89"/>
                    </a:lnTo>
                    <a:lnTo>
                      <a:pt x="186" y="89"/>
                    </a:lnTo>
                    <a:lnTo>
                      <a:pt x="194" y="90"/>
                    </a:lnTo>
                    <a:lnTo>
                      <a:pt x="203" y="92"/>
                    </a:lnTo>
                    <a:lnTo>
                      <a:pt x="212" y="94"/>
                    </a:lnTo>
                    <a:lnTo>
                      <a:pt x="217" y="94"/>
                    </a:lnTo>
                    <a:lnTo>
                      <a:pt x="222" y="93"/>
                    </a:lnTo>
                    <a:lnTo>
                      <a:pt x="222" y="93"/>
                    </a:lnTo>
                    <a:lnTo>
                      <a:pt x="230" y="92"/>
                    </a:lnTo>
                    <a:lnTo>
                      <a:pt x="238" y="91"/>
                    </a:lnTo>
                    <a:lnTo>
                      <a:pt x="242" y="89"/>
                    </a:lnTo>
                    <a:lnTo>
                      <a:pt x="243" y="87"/>
                    </a:lnTo>
                    <a:lnTo>
                      <a:pt x="244" y="84"/>
                    </a:lnTo>
                    <a:lnTo>
                      <a:pt x="244" y="84"/>
                    </a:lnTo>
                    <a:lnTo>
                      <a:pt x="244" y="78"/>
                    </a:lnTo>
                    <a:lnTo>
                      <a:pt x="248" y="74"/>
                    </a:lnTo>
                    <a:lnTo>
                      <a:pt x="248" y="74"/>
                    </a:lnTo>
                    <a:lnTo>
                      <a:pt x="249" y="71"/>
                    </a:lnTo>
                    <a:lnTo>
                      <a:pt x="248" y="67"/>
                    </a:lnTo>
                    <a:lnTo>
                      <a:pt x="246" y="64"/>
                    </a:lnTo>
                    <a:lnTo>
                      <a:pt x="246" y="62"/>
                    </a:lnTo>
                    <a:lnTo>
                      <a:pt x="246" y="62"/>
                    </a:lnTo>
                    <a:lnTo>
                      <a:pt x="245" y="57"/>
                    </a:lnTo>
                    <a:lnTo>
                      <a:pt x="244" y="55"/>
                    </a:lnTo>
                    <a:lnTo>
                      <a:pt x="242" y="54"/>
                    </a:lnTo>
                    <a:lnTo>
                      <a:pt x="242" y="54"/>
                    </a:lnTo>
                    <a:lnTo>
                      <a:pt x="238" y="55"/>
                    </a:lnTo>
                    <a:lnTo>
                      <a:pt x="231" y="58"/>
                    </a:lnTo>
                    <a:lnTo>
                      <a:pt x="224" y="60"/>
                    </a:lnTo>
                    <a:lnTo>
                      <a:pt x="222" y="60"/>
                    </a:lnTo>
                    <a:lnTo>
                      <a:pt x="219" y="59"/>
                    </a:lnTo>
                    <a:lnTo>
                      <a:pt x="219" y="59"/>
                    </a:lnTo>
                    <a:lnTo>
                      <a:pt x="213" y="55"/>
                    </a:lnTo>
                    <a:lnTo>
                      <a:pt x="207" y="52"/>
                    </a:lnTo>
                    <a:lnTo>
                      <a:pt x="200" y="50"/>
                    </a:lnTo>
                    <a:lnTo>
                      <a:pt x="193" y="49"/>
                    </a:lnTo>
                    <a:lnTo>
                      <a:pt x="193" y="49"/>
                    </a:lnTo>
                    <a:lnTo>
                      <a:pt x="186" y="49"/>
                    </a:lnTo>
                    <a:lnTo>
                      <a:pt x="180" y="51"/>
                    </a:lnTo>
                    <a:lnTo>
                      <a:pt x="173" y="51"/>
                    </a:lnTo>
                    <a:lnTo>
                      <a:pt x="169" y="50"/>
                    </a:lnTo>
                    <a:lnTo>
                      <a:pt x="165" y="48"/>
                    </a:lnTo>
                    <a:lnTo>
                      <a:pt x="165" y="48"/>
                    </a:lnTo>
                    <a:lnTo>
                      <a:pt x="156" y="43"/>
                    </a:lnTo>
                    <a:lnTo>
                      <a:pt x="149" y="36"/>
                    </a:lnTo>
                    <a:lnTo>
                      <a:pt x="142" y="31"/>
                    </a:lnTo>
                    <a:lnTo>
                      <a:pt x="140" y="27"/>
                    </a:lnTo>
                    <a:lnTo>
                      <a:pt x="139" y="24"/>
                    </a:lnTo>
                    <a:lnTo>
                      <a:pt x="139" y="24"/>
                    </a:lnTo>
                    <a:lnTo>
                      <a:pt x="138" y="21"/>
                    </a:lnTo>
                    <a:lnTo>
                      <a:pt x="136" y="19"/>
                    </a:lnTo>
                    <a:lnTo>
                      <a:pt x="134" y="16"/>
                    </a:lnTo>
                    <a:lnTo>
                      <a:pt x="133" y="11"/>
                    </a:lnTo>
                    <a:lnTo>
                      <a:pt x="133" y="11"/>
                    </a:lnTo>
                    <a:lnTo>
                      <a:pt x="131" y="6"/>
                    </a:lnTo>
                    <a:lnTo>
                      <a:pt x="130" y="3"/>
                    </a:lnTo>
                    <a:lnTo>
                      <a:pt x="129" y="1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27" y="1"/>
                    </a:lnTo>
                    <a:lnTo>
                      <a:pt x="126" y="1"/>
                    </a:lnTo>
                    <a:lnTo>
                      <a:pt x="124" y="2"/>
                    </a:lnTo>
                    <a:lnTo>
                      <a:pt x="124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31" name="Freeform 226">
                <a:extLst>
                  <a:ext uri="{FF2B5EF4-FFF2-40B4-BE49-F238E27FC236}">
                    <a16:creationId xmlns:a16="http://schemas.microsoft.com/office/drawing/2014/main" id="{BC83CF9B-ED2D-4930-A32B-83D85BF066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53604" y="5120084"/>
                <a:ext cx="1409694" cy="1325665"/>
              </a:xfrm>
              <a:custGeom>
                <a:avLst/>
                <a:gdLst>
                  <a:gd name="T0" fmla="*/ 842 w 888"/>
                  <a:gd name="T1" fmla="*/ 52 h 835"/>
                  <a:gd name="T2" fmla="*/ 780 w 888"/>
                  <a:gd name="T3" fmla="*/ 22 h 835"/>
                  <a:gd name="T4" fmla="*/ 706 w 888"/>
                  <a:gd name="T5" fmla="*/ 18 h 835"/>
                  <a:gd name="T6" fmla="*/ 709 w 888"/>
                  <a:gd name="T7" fmla="*/ 0 h 835"/>
                  <a:gd name="T8" fmla="*/ 665 w 888"/>
                  <a:gd name="T9" fmla="*/ 32 h 835"/>
                  <a:gd name="T10" fmla="*/ 562 w 888"/>
                  <a:gd name="T11" fmla="*/ 59 h 835"/>
                  <a:gd name="T12" fmla="*/ 461 w 888"/>
                  <a:gd name="T13" fmla="*/ 140 h 835"/>
                  <a:gd name="T14" fmla="*/ 403 w 888"/>
                  <a:gd name="T15" fmla="*/ 223 h 835"/>
                  <a:gd name="T16" fmla="*/ 322 w 888"/>
                  <a:gd name="T17" fmla="*/ 240 h 835"/>
                  <a:gd name="T18" fmla="*/ 228 w 888"/>
                  <a:gd name="T19" fmla="*/ 260 h 835"/>
                  <a:gd name="T20" fmla="*/ 222 w 888"/>
                  <a:gd name="T21" fmla="*/ 293 h 835"/>
                  <a:gd name="T22" fmla="*/ 276 w 888"/>
                  <a:gd name="T23" fmla="*/ 302 h 835"/>
                  <a:gd name="T24" fmla="*/ 301 w 888"/>
                  <a:gd name="T25" fmla="*/ 302 h 835"/>
                  <a:gd name="T26" fmla="*/ 225 w 888"/>
                  <a:gd name="T27" fmla="*/ 341 h 835"/>
                  <a:gd name="T28" fmla="*/ 251 w 888"/>
                  <a:gd name="T29" fmla="*/ 349 h 835"/>
                  <a:gd name="T30" fmla="*/ 178 w 888"/>
                  <a:gd name="T31" fmla="*/ 376 h 835"/>
                  <a:gd name="T32" fmla="*/ 141 w 888"/>
                  <a:gd name="T33" fmla="*/ 388 h 835"/>
                  <a:gd name="T34" fmla="*/ 121 w 888"/>
                  <a:gd name="T35" fmla="*/ 380 h 835"/>
                  <a:gd name="T36" fmla="*/ 119 w 888"/>
                  <a:gd name="T37" fmla="*/ 396 h 835"/>
                  <a:gd name="T38" fmla="*/ 65 w 888"/>
                  <a:gd name="T39" fmla="*/ 397 h 835"/>
                  <a:gd name="T40" fmla="*/ 27 w 888"/>
                  <a:gd name="T41" fmla="*/ 403 h 835"/>
                  <a:gd name="T42" fmla="*/ 2 w 888"/>
                  <a:gd name="T43" fmla="*/ 443 h 835"/>
                  <a:gd name="T44" fmla="*/ 3 w 888"/>
                  <a:gd name="T45" fmla="*/ 467 h 835"/>
                  <a:gd name="T46" fmla="*/ 3 w 888"/>
                  <a:gd name="T47" fmla="*/ 522 h 835"/>
                  <a:gd name="T48" fmla="*/ 49 w 888"/>
                  <a:gd name="T49" fmla="*/ 510 h 835"/>
                  <a:gd name="T50" fmla="*/ 62 w 888"/>
                  <a:gd name="T51" fmla="*/ 540 h 835"/>
                  <a:gd name="T52" fmla="*/ 79 w 888"/>
                  <a:gd name="T53" fmla="*/ 566 h 835"/>
                  <a:gd name="T54" fmla="*/ 99 w 888"/>
                  <a:gd name="T55" fmla="*/ 591 h 835"/>
                  <a:gd name="T56" fmla="*/ 99 w 888"/>
                  <a:gd name="T57" fmla="*/ 619 h 835"/>
                  <a:gd name="T58" fmla="*/ 124 w 888"/>
                  <a:gd name="T59" fmla="*/ 628 h 835"/>
                  <a:gd name="T60" fmla="*/ 93 w 888"/>
                  <a:gd name="T61" fmla="*/ 653 h 835"/>
                  <a:gd name="T62" fmla="*/ 54 w 888"/>
                  <a:gd name="T63" fmla="*/ 666 h 835"/>
                  <a:gd name="T64" fmla="*/ 84 w 888"/>
                  <a:gd name="T65" fmla="*/ 676 h 835"/>
                  <a:gd name="T66" fmla="*/ 107 w 888"/>
                  <a:gd name="T67" fmla="*/ 680 h 835"/>
                  <a:gd name="T68" fmla="*/ 137 w 888"/>
                  <a:gd name="T69" fmla="*/ 681 h 835"/>
                  <a:gd name="T70" fmla="*/ 145 w 888"/>
                  <a:gd name="T71" fmla="*/ 724 h 835"/>
                  <a:gd name="T72" fmla="*/ 154 w 888"/>
                  <a:gd name="T73" fmla="*/ 737 h 835"/>
                  <a:gd name="T74" fmla="*/ 175 w 888"/>
                  <a:gd name="T75" fmla="*/ 749 h 835"/>
                  <a:gd name="T76" fmla="*/ 206 w 888"/>
                  <a:gd name="T77" fmla="*/ 764 h 835"/>
                  <a:gd name="T78" fmla="*/ 193 w 888"/>
                  <a:gd name="T79" fmla="*/ 790 h 835"/>
                  <a:gd name="T80" fmla="*/ 220 w 888"/>
                  <a:gd name="T81" fmla="*/ 786 h 835"/>
                  <a:gd name="T82" fmla="*/ 276 w 888"/>
                  <a:gd name="T83" fmla="*/ 771 h 835"/>
                  <a:gd name="T84" fmla="*/ 245 w 888"/>
                  <a:gd name="T85" fmla="*/ 808 h 835"/>
                  <a:gd name="T86" fmla="*/ 209 w 888"/>
                  <a:gd name="T87" fmla="*/ 827 h 835"/>
                  <a:gd name="T88" fmla="*/ 253 w 888"/>
                  <a:gd name="T89" fmla="*/ 814 h 835"/>
                  <a:gd name="T90" fmla="*/ 268 w 888"/>
                  <a:gd name="T91" fmla="*/ 824 h 835"/>
                  <a:gd name="T92" fmla="*/ 278 w 888"/>
                  <a:gd name="T93" fmla="*/ 823 h 835"/>
                  <a:gd name="T94" fmla="*/ 284 w 888"/>
                  <a:gd name="T95" fmla="*/ 795 h 835"/>
                  <a:gd name="T96" fmla="*/ 302 w 888"/>
                  <a:gd name="T97" fmla="*/ 795 h 835"/>
                  <a:gd name="T98" fmla="*/ 317 w 888"/>
                  <a:gd name="T99" fmla="*/ 789 h 835"/>
                  <a:gd name="T100" fmla="*/ 339 w 888"/>
                  <a:gd name="T101" fmla="*/ 789 h 835"/>
                  <a:gd name="T102" fmla="*/ 344 w 888"/>
                  <a:gd name="T103" fmla="*/ 789 h 835"/>
                  <a:gd name="T104" fmla="*/ 353 w 888"/>
                  <a:gd name="T105" fmla="*/ 796 h 835"/>
                  <a:gd name="T106" fmla="*/ 363 w 888"/>
                  <a:gd name="T107" fmla="*/ 804 h 835"/>
                  <a:gd name="T108" fmla="*/ 388 w 888"/>
                  <a:gd name="T109" fmla="*/ 828 h 835"/>
                  <a:gd name="T110" fmla="*/ 440 w 888"/>
                  <a:gd name="T111" fmla="*/ 832 h 835"/>
                  <a:gd name="T112" fmla="*/ 478 w 888"/>
                  <a:gd name="T113" fmla="*/ 814 h 835"/>
                  <a:gd name="T114" fmla="*/ 499 w 888"/>
                  <a:gd name="T115" fmla="*/ 798 h 835"/>
                  <a:gd name="T116" fmla="*/ 544 w 888"/>
                  <a:gd name="T117" fmla="*/ 743 h 835"/>
                  <a:gd name="T118" fmla="*/ 722 w 888"/>
                  <a:gd name="T119" fmla="*/ 761 h 835"/>
                  <a:gd name="T120" fmla="*/ 821 w 888"/>
                  <a:gd name="T121" fmla="*/ 701 h 835"/>
                  <a:gd name="T122" fmla="*/ 887 w 888"/>
                  <a:gd name="T123" fmla="*/ 605 h 8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88" h="835">
                    <a:moveTo>
                      <a:pt x="888" y="36"/>
                    </a:moveTo>
                    <a:lnTo>
                      <a:pt x="888" y="36"/>
                    </a:lnTo>
                    <a:lnTo>
                      <a:pt x="885" y="35"/>
                    </a:lnTo>
                    <a:lnTo>
                      <a:pt x="876" y="34"/>
                    </a:lnTo>
                    <a:lnTo>
                      <a:pt x="871" y="34"/>
                    </a:lnTo>
                    <a:lnTo>
                      <a:pt x="865" y="35"/>
                    </a:lnTo>
                    <a:lnTo>
                      <a:pt x="861" y="38"/>
                    </a:lnTo>
                    <a:lnTo>
                      <a:pt x="857" y="41"/>
                    </a:lnTo>
                    <a:lnTo>
                      <a:pt x="857" y="41"/>
                    </a:lnTo>
                    <a:lnTo>
                      <a:pt x="853" y="46"/>
                    </a:lnTo>
                    <a:lnTo>
                      <a:pt x="848" y="50"/>
                    </a:lnTo>
                    <a:lnTo>
                      <a:pt x="842" y="52"/>
                    </a:lnTo>
                    <a:lnTo>
                      <a:pt x="836" y="53"/>
                    </a:lnTo>
                    <a:lnTo>
                      <a:pt x="830" y="53"/>
                    </a:lnTo>
                    <a:lnTo>
                      <a:pt x="824" y="52"/>
                    </a:lnTo>
                    <a:lnTo>
                      <a:pt x="819" y="49"/>
                    </a:lnTo>
                    <a:lnTo>
                      <a:pt x="815" y="46"/>
                    </a:lnTo>
                    <a:lnTo>
                      <a:pt x="815" y="46"/>
                    </a:lnTo>
                    <a:lnTo>
                      <a:pt x="806" y="35"/>
                    </a:lnTo>
                    <a:lnTo>
                      <a:pt x="796" y="25"/>
                    </a:lnTo>
                    <a:lnTo>
                      <a:pt x="792" y="22"/>
                    </a:lnTo>
                    <a:lnTo>
                      <a:pt x="788" y="20"/>
                    </a:lnTo>
                    <a:lnTo>
                      <a:pt x="783" y="20"/>
                    </a:lnTo>
                    <a:lnTo>
                      <a:pt x="780" y="22"/>
                    </a:lnTo>
                    <a:lnTo>
                      <a:pt x="780" y="22"/>
                    </a:lnTo>
                    <a:lnTo>
                      <a:pt x="777" y="24"/>
                    </a:lnTo>
                    <a:lnTo>
                      <a:pt x="773" y="27"/>
                    </a:lnTo>
                    <a:lnTo>
                      <a:pt x="767" y="28"/>
                    </a:lnTo>
                    <a:lnTo>
                      <a:pt x="761" y="30"/>
                    </a:lnTo>
                    <a:lnTo>
                      <a:pt x="748" y="31"/>
                    </a:lnTo>
                    <a:lnTo>
                      <a:pt x="736" y="30"/>
                    </a:lnTo>
                    <a:lnTo>
                      <a:pt x="736" y="30"/>
                    </a:lnTo>
                    <a:lnTo>
                      <a:pt x="723" y="27"/>
                    </a:lnTo>
                    <a:lnTo>
                      <a:pt x="713" y="22"/>
                    </a:lnTo>
                    <a:lnTo>
                      <a:pt x="708" y="20"/>
                    </a:lnTo>
                    <a:lnTo>
                      <a:pt x="706" y="18"/>
                    </a:lnTo>
                    <a:lnTo>
                      <a:pt x="705" y="16"/>
                    </a:lnTo>
                    <a:lnTo>
                      <a:pt x="707" y="14"/>
                    </a:lnTo>
                    <a:lnTo>
                      <a:pt x="707" y="14"/>
                    </a:lnTo>
                    <a:lnTo>
                      <a:pt x="715" y="12"/>
                    </a:lnTo>
                    <a:lnTo>
                      <a:pt x="721" y="9"/>
                    </a:lnTo>
                    <a:lnTo>
                      <a:pt x="722" y="7"/>
                    </a:lnTo>
                    <a:lnTo>
                      <a:pt x="723" y="6"/>
                    </a:lnTo>
                    <a:lnTo>
                      <a:pt x="722" y="4"/>
                    </a:lnTo>
                    <a:lnTo>
                      <a:pt x="719" y="2"/>
                    </a:lnTo>
                    <a:lnTo>
                      <a:pt x="719" y="2"/>
                    </a:lnTo>
                    <a:lnTo>
                      <a:pt x="715" y="0"/>
                    </a:lnTo>
                    <a:lnTo>
                      <a:pt x="709" y="0"/>
                    </a:lnTo>
                    <a:lnTo>
                      <a:pt x="704" y="0"/>
                    </a:lnTo>
                    <a:lnTo>
                      <a:pt x="699" y="3"/>
                    </a:lnTo>
                    <a:lnTo>
                      <a:pt x="693" y="5"/>
                    </a:lnTo>
                    <a:lnTo>
                      <a:pt x="689" y="7"/>
                    </a:lnTo>
                    <a:lnTo>
                      <a:pt x="686" y="10"/>
                    </a:lnTo>
                    <a:lnTo>
                      <a:pt x="683" y="13"/>
                    </a:lnTo>
                    <a:lnTo>
                      <a:pt x="683" y="13"/>
                    </a:lnTo>
                    <a:lnTo>
                      <a:pt x="682" y="18"/>
                    </a:lnTo>
                    <a:lnTo>
                      <a:pt x="680" y="21"/>
                    </a:lnTo>
                    <a:lnTo>
                      <a:pt x="676" y="25"/>
                    </a:lnTo>
                    <a:lnTo>
                      <a:pt x="671" y="28"/>
                    </a:lnTo>
                    <a:lnTo>
                      <a:pt x="665" y="32"/>
                    </a:lnTo>
                    <a:lnTo>
                      <a:pt x="659" y="35"/>
                    </a:lnTo>
                    <a:lnTo>
                      <a:pt x="653" y="36"/>
                    </a:lnTo>
                    <a:lnTo>
                      <a:pt x="647" y="37"/>
                    </a:lnTo>
                    <a:lnTo>
                      <a:pt x="647" y="37"/>
                    </a:lnTo>
                    <a:lnTo>
                      <a:pt x="642" y="38"/>
                    </a:lnTo>
                    <a:lnTo>
                      <a:pt x="633" y="40"/>
                    </a:lnTo>
                    <a:lnTo>
                      <a:pt x="613" y="48"/>
                    </a:lnTo>
                    <a:lnTo>
                      <a:pt x="590" y="55"/>
                    </a:lnTo>
                    <a:lnTo>
                      <a:pt x="579" y="57"/>
                    </a:lnTo>
                    <a:lnTo>
                      <a:pt x="570" y="59"/>
                    </a:lnTo>
                    <a:lnTo>
                      <a:pt x="570" y="59"/>
                    </a:lnTo>
                    <a:lnTo>
                      <a:pt x="562" y="59"/>
                    </a:lnTo>
                    <a:lnTo>
                      <a:pt x="554" y="60"/>
                    </a:lnTo>
                    <a:lnTo>
                      <a:pt x="548" y="62"/>
                    </a:lnTo>
                    <a:lnTo>
                      <a:pt x="543" y="65"/>
                    </a:lnTo>
                    <a:lnTo>
                      <a:pt x="533" y="73"/>
                    </a:lnTo>
                    <a:lnTo>
                      <a:pt x="521" y="82"/>
                    </a:lnTo>
                    <a:lnTo>
                      <a:pt x="521" y="82"/>
                    </a:lnTo>
                    <a:lnTo>
                      <a:pt x="493" y="106"/>
                    </a:lnTo>
                    <a:lnTo>
                      <a:pt x="479" y="119"/>
                    </a:lnTo>
                    <a:lnTo>
                      <a:pt x="473" y="125"/>
                    </a:lnTo>
                    <a:lnTo>
                      <a:pt x="467" y="133"/>
                    </a:lnTo>
                    <a:lnTo>
                      <a:pt x="467" y="133"/>
                    </a:lnTo>
                    <a:lnTo>
                      <a:pt x="461" y="140"/>
                    </a:lnTo>
                    <a:lnTo>
                      <a:pt x="453" y="149"/>
                    </a:lnTo>
                    <a:lnTo>
                      <a:pt x="434" y="169"/>
                    </a:lnTo>
                    <a:lnTo>
                      <a:pt x="424" y="179"/>
                    </a:lnTo>
                    <a:lnTo>
                      <a:pt x="417" y="189"/>
                    </a:lnTo>
                    <a:lnTo>
                      <a:pt x="411" y="196"/>
                    </a:lnTo>
                    <a:lnTo>
                      <a:pt x="410" y="199"/>
                    </a:lnTo>
                    <a:lnTo>
                      <a:pt x="409" y="202"/>
                    </a:lnTo>
                    <a:lnTo>
                      <a:pt x="409" y="202"/>
                    </a:lnTo>
                    <a:lnTo>
                      <a:pt x="409" y="207"/>
                    </a:lnTo>
                    <a:lnTo>
                      <a:pt x="408" y="212"/>
                    </a:lnTo>
                    <a:lnTo>
                      <a:pt x="406" y="218"/>
                    </a:lnTo>
                    <a:lnTo>
                      <a:pt x="403" y="223"/>
                    </a:lnTo>
                    <a:lnTo>
                      <a:pt x="399" y="227"/>
                    </a:lnTo>
                    <a:lnTo>
                      <a:pt x="393" y="232"/>
                    </a:lnTo>
                    <a:lnTo>
                      <a:pt x="388" y="234"/>
                    </a:lnTo>
                    <a:lnTo>
                      <a:pt x="380" y="235"/>
                    </a:lnTo>
                    <a:lnTo>
                      <a:pt x="380" y="235"/>
                    </a:lnTo>
                    <a:lnTo>
                      <a:pt x="364" y="235"/>
                    </a:lnTo>
                    <a:lnTo>
                      <a:pt x="347" y="234"/>
                    </a:lnTo>
                    <a:lnTo>
                      <a:pt x="339" y="235"/>
                    </a:lnTo>
                    <a:lnTo>
                      <a:pt x="332" y="236"/>
                    </a:lnTo>
                    <a:lnTo>
                      <a:pt x="327" y="238"/>
                    </a:lnTo>
                    <a:lnTo>
                      <a:pt x="322" y="240"/>
                    </a:lnTo>
                    <a:lnTo>
                      <a:pt x="322" y="240"/>
                    </a:lnTo>
                    <a:lnTo>
                      <a:pt x="319" y="243"/>
                    </a:lnTo>
                    <a:lnTo>
                      <a:pt x="316" y="247"/>
                    </a:lnTo>
                    <a:lnTo>
                      <a:pt x="307" y="251"/>
                    </a:lnTo>
                    <a:lnTo>
                      <a:pt x="296" y="253"/>
                    </a:lnTo>
                    <a:lnTo>
                      <a:pt x="285" y="256"/>
                    </a:lnTo>
                    <a:lnTo>
                      <a:pt x="285" y="256"/>
                    </a:lnTo>
                    <a:lnTo>
                      <a:pt x="262" y="260"/>
                    </a:lnTo>
                    <a:lnTo>
                      <a:pt x="251" y="261"/>
                    </a:lnTo>
                    <a:lnTo>
                      <a:pt x="242" y="262"/>
                    </a:lnTo>
                    <a:lnTo>
                      <a:pt x="242" y="262"/>
                    </a:lnTo>
                    <a:lnTo>
                      <a:pt x="234" y="261"/>
                    </a:lnTo>
                    <a:lnTo>
                      <a:pt x="228" y="260"/>
                    </a:lnTo>
                    <a:lnTo>
                      <a:pt x="225" y="260"/>
                    </a:lnTo>
                    <a:lnTo>
                      <a:pt x="223" y="260"/>
                    </a:lnTo>
                    <a:lnTo>
                      <a:pt x="222" y="262"/>
                    </a:lnTo>
                    <a:lnTo>
                      <a:pt x="221" y="266"/>
                    </a:lnTo>
                    <a:lnTo>
                      <a:pt x="221" y="266"/>
                    </a:lnTo>
                    <a:lnTo>
                      <a:pt x="221" y="279"/>
                    </a:lnTo>
                    <a:lnTo>
                      <a:pt x="220" y="283"/>
                    </a:lnTo>
                    <a:lnTo>
                      <a:pt x="219" y="288"/>
                    </a:lnTo>
                    <a:lnTo>
                      <a:pt x="219" y="288"/>
                    </a:lnTo>
                    <a:lnTo>
                      <a:pt x="219" y="289"/>
                    </a:lnTo>
                    <a:lnTo>
                      <a:pt x="219" y="291"/>
                    </a:lnTo>
                    <a:lnTo>
                      <a:pt x="222" y="293"/>
                    </a:lnTo>
                    <a:lnTo>
                      <a:pt x="228" y="294"/>
                    </a:lnTo>
                    <a:lnTo>
                      <a:pt x="233" y="296"/>
                    </a:lnTo>
                    <a:lnTo>
                      <a:pt x="233" y="296"/>
                    </a:lnTo>
                    <a:lnTo>
                      <a:pt x="235" y="297"/>
                    </a:lnTo>
                    <a:lnTo>
                      <a:pt x="238" y="298"/>
                    </a:lnTo>
                    <a:lnTo>
                      <a:pt x="245" y="298"/>
                    </a:lnTo>
                    <a:lnTo>
                      <a:pt x="252" y="298"/>
                    </a:lnTo>
                    <a:lnTo>
                      <a:pt x="258" y="300"/>
                    </a:lnTo>
                    <a:lnTo>
                      <a:pt x="258" y="300"/>
                    </a:lnTo>
                    <a:lnTo>
                      <a:pt x="263" y="302"/>
                    </a:lnTo>
                    <a:lnTo>
                      <a:pt x="270" y="303"/>
                    </a:lnTo>
                    <a:lnTo>
                      <a:pt x="276" y="302"/>
                    </a:lnTo>
                    <a:lnTo>
                      <a:pt x="282" y="298"/>
                    </a:lnTo>
                    <a:lnTo>
                      <a:pt x="282" y="298"/>
                    </a:lnTo>
                    <a:lnTo>
                      <a:pt x="290" y="295"/>
                    </a:lnTo>
                    <a:lnTo>
                      <a:pt x="297" y="293"/>
                    </a:lnTo>
                    <a:lnTo>
                      <a:pt x="301" y="293"/>
                    </a:lnTo>
                    <a:lnTo>
                      <a:pt x="304" y="294"/>
                    </a:lnTo>
                    <a:lnTo>
                      <a:pt x="305" y="295"/>
                    </a:lnTo>
                    <a:lnTo>
                      <a:pt x="306" y="297"/>
                    </a:lnTo>
                    <a:lnTo>
                      <a:pt x="306" y="297"/>
                    </a:lnTo>
                    <a:lnTo>
                      <a:pt x="306" y="299"/>
                    </a:lnTo>
                    <a:lnTo>
                      <a:pt x="305" y="300"/>
                    </a:lnTo>
                    <a:lnTo>
                      <a:pt x="301" y="302"/>
                    </a:lnTo>
                    <a:lnTo>
                      <a:pt x="294" y="303"/>
                    </a:lnTo>
                    <a:lnTo>
                      <a:pt x="287" y="306"/>
                    </a:lnTo>
                    <a:lnTo>
                      <a:pt x="287" y="306"/>
                    </a:lnTo>
                    <a:lnTo>
                      <a:pt x="274" y="310"/>
                    </a:lnTo>
                    <a:lnTo>
                      <a:pt x="270" y="312"/>
                    </a:lnTo>
                    <a:lnTo>
                      <a:pt x="265" y="317"/>
                    </a:lnTo>
                    <a:lnTo>
                      <a:pt x="265" y="317"/>
                    </a:lnTo>
                    <a:lnTo>
                      <a:pt x="259" y="321"/>
                    </a:lnTo>
                    <a:lnTo>
                      <a:pt x="252" y="326"/>
                    </a:lnTo>
                    <a:lnTo>
                      <a:pt x="234" y="336"/>
                    </a:lnTo>
                    <a:lnTo>
                      <a:pt x="234" y="336"/>
                    </a:lnTo>
                    <a:lnTo>
                      <a:pt x="225" y="341"/>
                    </a:lnTo>
                    <a:lnTo>
                      <a:pt x="219" y="346"/>
                    </a:lnTo>
                    <a:lnTo>
                      <a:pt x="218" y="348"/>
                    </a:lnTo>
                    <a:lnTo>
                      <a:pt x="219" y="348"/>
                    </a:lnTo>
                    <a:lnTo>
                      <a:pt x="222" y="348"/>
                    </a:lnTo>
                    <a:lnTo>
                      <a:pt x="228" y="347"/>
                    </a:lnTo>
                    <a:lnTo>
                      <a:pt x="228" y="347"/>
                    </a:lnTo>
                    <a:lnTo>
                      <a:pt x="238" y="345"/>
                    </a:lnTo>
                    <a:lnTo>
                      <a:pt x="246" y="343"/>
                    </a:lnTo>
                    <a:lnTo>
                      <a:pt x="248" y="345"/>
                    </a:lnTo>
                    <a:lnTo>
                      <a:pt x="250" y="345"/>
                    </a:lnTo>
                    <a:lnTo>
                      <a:pt x="251" y="347"/>
                    </a:lnTo>
                    <a:lnTo>
                      <a:pt x="251" y="349"/>
                    </a:lnTo>
                    <a:lnTo>
                      <a:pt x="251" y="349"/>
                    </a:lnTo>
                    <a:lnTo>
                      <a:pt x="250" y="354"/>
                    </a:lnTo>
                    <a:lnTo>
                      <a:pt x="248" y="357"/>
                    </a:lnTo>
                    <a:lnTo>
                      <a:pt x="244" y="361"/>
                    </a:lnTo>
                    <a:lnTo>
                      <a:pt x="236" y="364"/>
                    </a:lnTo>
                    <a:lnTo>
                      <a:pt x="236" y="364"/>
                    </a:lnTo>
                    <a:lnTo>
                      <a:pt x="228" y="367"/>
                    </a:lnTo>
                    <a:lnTo>
                      <a:pt x="217" y="370"/>
                    </a:lnTo>
                    <a:lnTo>
                      <a:pt x="205" y="374"/>
                    </a:lnTo>
                    <a:lnTo>
                      <a:pt x="190" y="375"/>
                    </a:lnTo>
                    <a:lnTo>
                      <a:pt x="190" y="375"/>
                    </a:lnTo>
                    <a:lnTo>
                      <a:pt x="178" y="376"/>
                    </a:lnTo>
                    <a:lnTo>
                      <a:pt x="171" y="377"/>
                    </a:lnTo>
                    <a:lnTo>
                      <a:pt x="165" y="379"/>
                    </a:lnTo>
                    <a:lnTo>
                      <a:pt x="160" y="383"/>
                    </a:lnTo>
                    <a:lnTo>
                      <a:pt x="160" y="383"/>
                    </a:lnTo>
                    <a:lnTo>
                      <a:pt x="157" y="386"/>
                    </a:lnTo>
                    <a:lnTo>
                      <a:pt x="152" y="389"/>
                    </a:lnTo>
                    <a:lnTo>
                      <a:pt x="146" y="391"/>
                    </a:lnTo>
                    <a:lnTo>
                      <a:pt x="143" y="391"/>
                    </a:lnTo>
                    <a:lnTo>
                      <a:pt x="141" y="391"/>
                    </a:lnTo>
                    <a:lnTo>
                      <a:pt x="141" y="390"/>
                    </a:lnTo>
                    <a:lnTo>
                      <a:pt x="141" y="388"/>
                    </a:lnTo>
                    <a:lnTo>
                      <a:pt x="141" y="388"/>
                    </a:lnTo>
                    <a:lnTo>
                      <a:pt x="143" y="382"/>
                    </a:lnTo>
                    <a:lnTo>
                      <a:pt x="143" y="378"/>
                    </a:lnTo>
                    <a:lnTo>
                      <a:pt x="142" y="377"/>
                    </a:lnTo>
                    <a:lnTo>
                      <a:pt x="141" y="376"/>
                    </a:lnTo>
                    <a:lnTo>
                      <a:pt x="139" y="375"/>
                    </a:lnTo>
                    <a:lnTo>
                      <a:pt x="136" y="375"/>
                    </a:lnTo>
                    <a:lnTo>
                      <a:pt x="136" y="375"/>
                    </a:lnTo>
                    <a:lnTo>
                      <a:pt x="132" y="375"/>
                    </a:lnTo>
                    <a:lnTo>
                      <a:pt x="127" y="376"/>
                    </a:lnTo>
                    <a:lnTo>
                      <a:pt x="123" y="377"/>
                    </a:lnTo>
                    <a:lnTo>
                      <a:pt x="121" y="380"/>
                    </a:lnTo>
                    <a:lnTo>
                      <a:pt x="121" y="380"/>
                    </a:lnTo>
                    <a:lnTo>
                      <a:pt x="121" y="382"/>
                    </a:lnTo>
                    <a:lnTo>
                      <a:pt x="121" y="383"/>
                    </a:lnTo>
                    <a:lnTo>
                      <a:pt x="123" y="384"/>
                    </a:lnTo>
                    <a:lnTo>
                      <a:pt x="125" y="385"/>
                    </a:lnTo>
                    <a:lnTo>
                      <a:pt x="127" y="386"/>
                    </a:lnTo>
                    <a:lnTo>
                      <a:pt x="127" y="389"/>
                    </a:lnTo>
                    <a:lnTo>
                      <a:pt x="127" y="389"/>
                    </a:lnTo>
                    <a:lnTo>
                      <a:pt x="127" y="391"/>
                    </a:lnTo>
                    <a:lnTo>
                      <a:pt x="125" y="392"/>
                    </a:lnTo>
                    <a:lnTo>
                      <a:pt x="123" y="394"/>
                    </a:lnTo>
                    <a:lnTo>
                      <a:pt x="119" y="396"/>
                    </a:lnTo>
                    <a:lnTo>
                      <a:pt x="119" y="396"/>
                    </a:lnTo>
                    <a:lnTo>
                      <a:pt x="114" y="400"/>
                    </a:lnTo>
                    <a:lnTo>
                      <a:pt x="108" y="405"/>
                    </a:lnTo>
                    <a:lnTo>
                      <a:pt x="102" y="407"/>
                    </a:lnTo>
                    <a:lnTo>
                      <a:pt x="93" y="408"/>
                    </a:lnTo>
                    <a:lnTo>
                      <a:pt x="93" y="408"/>
                    </a:lnTo>
                    <a:lnTo>
                      <a:pt x="85" y="408"/>
                    </a:lnTo>
                    <a:lnTo>
                      <a:pt x="77" y="407"/>
                    </a:lnTo>
                    <a:lnTo>
                      <a:pt x="72" y="405"/>
                    </a:lnTo>
                    <a:lnTo>
                      <a:pt x="70" y="404"/>
                    </a:lnTo>
                    <a:lnTo>
                      <a:pt x="67" y="402"/>
                    </a:lnTo>
                    <a:lnTo>
                      <a:pt x="67" y="402"/>
                    </a:lnTo>
                    <a:lnTo>
                      <a:pt x="65" y="397"/>
                    </a:lnTo>
                    <a:lnTo>
                      <a:pt x="61" y="395"/>
                    </a:lnTo>
                    <a:lnTo>
                      <a:pt x="58" y="394"/>
                    </a:lnTo>
                    <a:lnTo>
                      <a:pt x="54" y="394"/>
                    </a:lnTo>
                    <a:lnTo>
                      <a:pt x="54" y="394"/>
                    </a:lnTo>
                    <a:lnTo>
                      <a:pt x="51" y="396"/>
                    </a:lnTo>
                    <a:lnTo>
                      <a:pt x="48" y="398"/>
                    </a:lnTo>
                    <a:lnTo>
                      <a:pt x="45" y="400"/>
                    </a:lnTo>
                    <a:lnTo>
                      <a:pt x="39" y="402"/>
                    </a:lnTo>
                    <a:lnTo>
                      <a:pt x="39" y="402"/>
                    </a:lnTo>
                    <a:lnTo>
                      <a:pt x="34" y="402"/>
                    </a:lnTo>
                    <a:lnTo>
                      <a:pt x="29" y="403"/>
                    </a:lnTo>
                    <a:lnTo>
                      <a:pt x="27" y="403"/>
                    </a:lnTo>
                    <a:lnTo>
                      <a:pt x="24" y="405"/>
                    </a:lnTo>
                    <a:lnTo>
                      <a:pt x="22" y="407"/>
                    </a:lnTo>
                    <a:lnTo>
                      <a:pt x="21" y="410"/>
                    </a:lnTo>
                    <a:lnTo>
                      <a:pt x="21" y="410"/>
                    </a:lnTo>
                    <a:lnTo>
                      <a:pt x="19" y="415"/>
                    </a:lnTo>
                    <a:lnTo>
                      <a:pt x="16" y="419"/>
                    </a:lnTo>
                    <a:lnTo>
                      <a:pt x="13" y="421"/>
                    </a:lnTo>
                    <a:lnTo>
                      <a:pt x="9" y="425"/>
                    </a:lnTo>
                    <a:lnTo>
                      <a:pt x="9" y="425"/>
                    </a:lnTo>
                    <a:lnTo>
                      <a:pt x="5" y="431"/>
                    </a:lnTo>
                    <a:lnTo>
                      <a:pt x="2" y="437"/>
                    </a:lnTo>
                    <a:lnTo>
                      <a:pt x="2" y="443"/>
                    </a:lnTo>
                    <a:lnTo>
                      <a:pt x="3" y="447"/>
                    </a:lnTo>
                    <a:lnTo>
                      <a:pt x="4" y="449"/>
                    </a:lnTo>
                    <a:lnTo>
                      <a:pt x="4" y="449"/>
                    </a:lnTo>
                    <a:lnTo>
                      <a:pt x="6" y="454"/>
                    </a:lnTo>
                    <a:lnTo>
                      <a:pt x="6" y="459"/>
                    </a:lnTo>
                    <a:lnTo>
                      <a:pt x="5" y="461"/>
                    </a:lnTo>
                    <a:lnTo>
                      <a:pt x="2" y="462"/>
                    </a:lnTo>
                    <a:lnTo>
                      <a:pt x="2" y="462"/>
                    </a:lnTo>
                    <a:lnTo>
                      <a:pt x="0" y="462"/>
                    </a:lnTo>
                    <a:lnTo>
                      <a:pt x="0" y="464"/>
                    </a:lnTo>
                    <a:lnTo>
                      <a:pt x="1" y="466"/>
                    </a:lnTo>
                    <a:lnTo>
                      <a:pt x="3" y="467"/>
                    </a:lnTo>
                    <a:lnTo>
                      <a:pt x="3" y="467"/>
                    </a:lnTo>
                    <a:lnTo>
                      <a:pt x="5" y="469"/>
                    </a:lnTo>
                    <a:lnTo>
                      <a:pt x="6" y="472"/>
                    </a:lnTo>
                    <a:lnTo>
                      <a:pt x="7" y="477"/>
                    </a:lnTo>
                    <a:lnTo>
                      <a:pt x="6" y="481"/>
                    </a:lnTo>
                    <a:lnTo>
                      <a:pt x="6" y="481"/>
                    </a:lnTo>
                    <a:lnTo>
                      <a:pt x="3" y="492"/>
                    </a:lnTo>
                    <a:lnTo>
                      <a:pt x="1" y="500"/>
                    </a:lnTo>
                    <a:lnTo>
                      <a:pt x="0" y="508"/>
                    </a:lnTo>
                    <a:lnTo>
                      <a:pt x="0" y="508"/>
                    </a:lnTo>
                    <a:lnTo>
                      <a:pt x="1" y="515"/>
                    </a:lnTo>
                    <a:lnTo>
                      <a:pt x="3" y="522"/>
                    </a:lnTo>
                    <a:lnTo>
                      <a:pt x="5" y="525"/>
                    </a:lnTo>
                    <a:lnTo>
                      <a:pt x="8" y="526"/>
                    </a:lnTo>
                    <a:lnTo>
                      <a:pt x="10" y="528"/>
                    </a:lnTo>
                    <a:lnTo>
                      <a:pt x="14" y="528"/>
                    </a:lnTo>
                    <a:lnTo>
                      <a:pt x="14" y="528"/>
                    </a:lnTo>
                    <a:lnTo>
                      <a:pt x="17" y="528"/>
                    </a:lnTo>
                    <a:lnTo>
                      <a:pt x="19" y="527"/>
                    </a:lnTo>
                    <a:lnTo>
                      <a:pt x="24" y="523"/>
                    </a:lnTo>
                    <a:lnTo>
                      <a:pt x="31" y="519"/>
                    </a:lnTo>
                    <a:lnTo>
                      <a:pt x="38" y="514"/>
                    </a:lnTo>
                    <a:lnTo>
                      <a:pt x="38" y="514"/>
                    </a:lnTo>
                    <a:lnTo>
                      <a:pt x="49" y="510"/>
                    </a:lnTo>
                    <a:lnTo>
                      <a:pt x="62" y="506"/>
                    </a:lnTo>
                    <a:lnTo>
                      <a:pt x="67" y="505"/>
                    </a:lnTo>
                    <a:lnTo>
                      <a:pt x="72" y="504"/>
                    </a:lnTo>
                    <a:lnTo>
                      <a:pt x="76" y="505"/>
                    </a:lnTo>
                    <a:lnTo>
                      <a:pt x="78" y="507"/>
                    </a:lnTo>
                    <a:lnTo>
                      <a:pt x="78" y="507"/>
                    </a:lnTo>
                    <a:lnTo>
                      <a:pt x="79" y="513"/>
                    </a:lnTo>
                    <a:lnTo>
                      <a:pt x="79" y="518"/>
                    </a:lnTo>
                    <a:lnTo>
                      <a:pt x="77" y="522"/>
                    </a:lnTo>
                    <a:lnTo>
                      <a:pt x="73" y="528"/>
                    </a:lnTo>
                    <a:lnTo>
                      <a:pt x="73" y="528"/>
                    </a:lnTo>
                    <a:lnTo>
                      <a:pt x="62" y="540"/>
                    </a:lnTo>
                    <a:lnTo>
                      <a:pt x="61" y="542"/>
                    </a:lnTo>
                    <a:lnTo>
                      <a:pt x="60" y="545"/>
                    </a:lnTo>
                    <a:lnTo>
                      <a:pt x="61" y="546"/>
                    </a:lnTo>
                    <a:lnTo>
                      <a:pt x="63" y="546"/>
                    </a:lnTo>
                    <a:lnTo>
                      <a:pt x="63" y="546"/>
                    </a:lnTo>
                    <a:lnTo>
                      <a:pt x="70" y="547"/>
                    </a:lnTo>
                    <a:lnTo>
                      <a:pt x="75" y="550"/>
                    </a:lnTo>
                    <a:lnTo>
                      <a:pt x="78" y="555"/>
                    </a:lnTo>
                    <a:lnTo>
                      <a:pt x="79" y="557"/>
                    </a:lnTo>
                    <a:lnTo>
                      <a:pt x="79" y="561"/>
                    </a:lnTo>
                    <a:lnTo>
                      <a:pt x="79" y="561"/>
                    </a:lnTo>
                    <a:lnTo>
                      <a:pt x="79" y="566"/>
                    </a:lnTo>
                    <a:lnTo>
                      <a:pt x="80" y="570"/>
                    </a:lnTo>
                    <a:lnTo>
                      <a:pt x="81" y="571"/>
                    </a:lnTo>
                    <a:lnTo>
                      <a:pt x="82" y="572"/>
                    </a:lnTo>
                    <a:lnTo>
                      <a:pt x="88" y="574"/>
                    </a:lnTo>
                    <a:lnTo>
                      <a:pt x="88" y="574"/>
                    </a:lnTo>
                    <a:lnTo>
                      <a:pt x="95" y="574"/>
                    </a:lnTo>
                    <a:lnTo>
                      <a:pt x="100" y="574"/>
                    </a:lnTo>
                    <a:lnTo>
                      <a:pt x="101" y="576"/>
                    </a:lnTo>
                    <a:lnTo>
                      <a:pt x="101" y="577"/>
                    </a:lnTo>
                    <a:lnTo>
                      <a:pt x="100" y="584"/>
                    </a:lnTo>
                    <a:lnTo>
                      <a:pt x="100" y="584"/>
                    </a:lnTo>
                    <a:lnTo>
                      <a:pt x="99" y="591"/>
                    </a:lnTo>
                    <a:lnTo>
                      <a:pt x="99" y="594"/>
                    </a:lnTo>
                    <a:lnTo>
                      <a:pt x="99" y="597"/>
                    </a:lnTo>
                    <a:lnTo>
                      <a:pt x="95" y="600"/>
                    </a:lnTo>
                    <a:lnTo>
                      <a:pt x="95" y="600"/>
                    </a:lnTo>
                    <a:lnTo>
                      <a:pt x="91" y="605"/>
                    </a:lnTo>
                    <a:lnTo>
                      <a:pt x="89" y="609"/>
                    </a:lnTo>
                    <a:lnTo>
                      <a:pt x="89" y="611"/>
                    </a:lnTo>
                    <a:lnTo>
                      <a:pt x="90" y="612"/>
                    </a:lnTo>
                    <a:lnTo>
                      <a:pt x="91" y="614"/>
                    </a:lnTo>
                    <a:lnTo>
                      <a:pt x="93" y="617"/>
                    </a:lnTo>
                    <a:lnTo>
                      <a:pt x="93" y="617"/>
                    </a:lnTo>
                    <a:lnTo>
                      <a:pt x="99" y="619"/>
                    </a:lnTo>
                    <a:lnTo>
                      <a:pt x="101" y="622"/>
                    </a:lnTo>
                    <a:lnTo>
                      <a:pt x="102" y="625"/>
                    </a:lnTo>
                    <a:lnTo>
                      <a:pt x="103" y="629"/>
                    </a:lnTo>
                    <a:lnTo>
                      <a:pt x="103" y="629"/>
                    </a:lnTo>
                    <a:lnTo>
                      <a:pt x="104" y="633"/>
                    </a:lnTo>
                    <a:lnTo>
                      <a:pt x="106" y="635"/>
                    </a:lnTo>
                    <a:lnTo>
                      <a:pt x="110" y="635"/>
                    </a:lnTo>
                    <a:lnTo>
                      <a:pt x="116" y="632"/>
                    </a:lnTo>
                    <a:lnTo>
                      <a:pt x="116" y="632"/>
                    </a:lnTo>
                    <a:lnTo>
                      <a:pt x="119" y="629"/>
                    </a:lnTo>
                    <a:lnTo>
                      <a:pt x="121" y="628"/>
                    </a:lnTo>
                    <a:lnTo>
                      <a:pt x="124" y="628"/>
                    </a:lnTo>
                    <a:lnTo>
                      <a:pt x="127" y="628"/>
                    </a:lnTo>
                    <a:lnTo>
                      <a:pt x="128" y="629"/>
                    </a:lnTo>
                    <a:lnTo>
                      <a:pt x="129" y="632"/>
                    </a:lnTo>
                    <a:lnTo>
                      <a:pt x="129" y="634"/>
                    </a:lnTo>
                    <a:lnTo>
                      <a:pt x="128" y="636"/>
                    </a:lnTo>
                    <a:lnTo>
                      <a:pt x="128" y="636"/>
                    </a:lnTo>
                    <a:lnTo>
                      <a:pt x="122" y="641"/>
                    </a:lnTo>
                    <a:lnTo>
                      <a:pt x="117" y="645"/>
                    </a:lnTo>
                    <a:lnTo>
                      <a:pt x="110" y="648"/>
                    </a:lnTo>
                    <a:lnTo>
                      <a:pt x="102" y="650"/>
                    </a:lnTo>
                    <a:lnTo>
                      <a:pt x="102" y="650"/>
                    </a:lnTo>
                    <a:lnTo>
                      <a:pt x="93" y="653"/>
                    </a:lnTo>
                    <a:lnTo>
                      <a:pt x="85" y="656"/>
                    </a:lnTo>
                    <a:lnTo>
                      <a:pt x="78" y="657"/>
                    </a:lnTo>
                    <a:lnTo>
                      <a:pt x="75" y="656"/>
                    </a:lnTo>
                    <a:lnTo>
                      <a:pt x="74" y="655"/>
                    </a:lnTo>
                    <a:lnTo>
                      <a:pt x="74" y="655"/>
                    </a:lnTo>
                    <a:lnTo>
                      <a:pt x="71" y="652"/>
                    </a:lnTo>
                    <a:lnTo>
                      <a:pt x="67" y="651"/>
                    </a:lnTo>
                    <a:lnTo>
                      <a:pt x="64" y="653"/>
                    </a:lnTo>
                    <a:lnTo>
                      <a:pt x="62" y="656"/>
                    </a:lnTo>
                    <a:lnTo>
                      <a:pt x="62" y="656"/>
                    </a:lnTo>
                    <a:lnTo>
                      <a:pt x="58" y="661"/>
                    </a:lnTo>
                    <a:lnTo>
                      <a:pt x="54" y="666"/>
                    </a:lnTo>
                    <a:lnTo>
                      <a:pt x="52" y="668"/>
                    </a:lnTo>
                    <a:lnTo>
                      <a:pt x="52" y="669"/>
                    </a:lnTo>
                    <a:lnTo>
                      <a:pt x="53" y="670"/>
                    </a:lnTo>
                    <a:lnTo>
                      <a:pt x="56" y="671"/>
                    </a:lnTo>
                    <a:lnTo>
                      <a:pt x="56" y="671"/>
                    </a:lnTo>
                    <a:lnTo>
                      <a:pt x="72" y="671"/>
                    </a:lnTo>
                    <a:lnTo>
                      <a:pt x="79" y="672"/>
                    </a:lnTo>
                    <a:lnTo>
                      <a:pt x="81" y="674"/>
                    </a:lnTo>
                    <a:lnTo>
                      <a:pt x="81" y="674"/>
                    </a:lnTo>
                    <a:lnTo>
                      <a:pt x="81" y="674"/>
                    </a:lnTo>
                    <a:lnTo>
                      <a:pt x="82" y="676"/>
                    </a:lnTo>
                    <a:lnTo>
                      <a:pt x="84" y="676"/>
                    </a:lnTo>
                    <a:lnTo>
                      <a:pt x="85" y="676"/>
                    </a:lnTo>
                    <a:lnTo>
                      <a:pt x="86" y="675"/>
                    </a:lnTo>
                    <a:lnTo>
                      <a:pt x="86" y="675"/>
                    </a:lnTo>
                    <a:lnTo>
                      <a:pt x="88" y="672"/>
                    </a:lnTo>
                    <a:lnTo>
                      <a:pt x="92" y="672"/>
                    </a:lnTo>
                    <a:lnTo>
                      <a:pt x="101" y="672"/>
                    </a:lnTo>
                    <a:lnTo>
                      <a:pt x="101" y="672"/>
                    </a:lnTo>
                    <a:lnTo>
                      <a:pt x="104" y="672"/>
                    </a:lnTo>
                    <a:lnTo>
                      <a:pt x="106" y="675"/>
                    </a:lnTo>
                    <a:lnTo>
                      <a:pt x="107" y="677"/>
                    </a:lnTo>
                    <a:lnTo>
                      <a:pt x="107" y="680"/>
                    </a:lnTo>
                    <a:lnTo>
                      <a:pt x="107" y="680"/>
                    </a:lnTo>
                    <a:lnTo>
                      <a:pt x="108" y="682"/>
                    </a:lnTo>
                    <a:lnTo>
                      <a:pt x="110" y="683"/>
                    </a:lnTo>
                    <a:lnTo>
                      <a:pt x="115" y="684"/>
                    </a:lnTo>
                    <a:lnTo>
                      <a:pt x="120" y="685"/>
                    </a:lnTo>
                    <a:lnTo>
                      <a:pt x="120" y="685"/>
                    </a:lnTo>
                    <a:lnTo>
                      <a:pt x="125" y="685"/>
                    </a:lnTo>
                    <a:lnTo>
                      <a:pt x="130" y="686"/>
                    </a:lnTo>
                    <a:lnTo>
                      <a:pt x="132" y="685"/>
                    </a:lnTo>
                    <a:lnTo>
                      <a:pt x="134" y="684"/>
                    </a:lnTo>
                    <a:lnTo>
                      <a:pt x="134" y="684"/>
                    </a:lnTo>
                    <a:lnTo>
                      <a:pt x="135" y="682"/>
                    </a:lnTo>
                    <a:lnTo>
                      <a:pt x="137" y="681"/>
                    </a:lnTo>
                    <a:lnTo>
                      <a:pt x="143" y="681"/>
                    </a:lnTo>
                    <a:lnTo>
                      <a:pt x="148" y="682"/>
                    </a:lnTo>
                    <a:lnTo>
                      <a:pt x="149" y="683"/>
                    </a:lnTo>
                    <a:lnTo>
                      <a:pt x="150" y="685"/>
                    </a:lnTo>
                    <a:lnTo>
                      <a:pt x="150" y="685"/>
                    </a:lnTo>
                    <a:lnTo>
                      <a:pt x="151" y="700"/>
                    </a:lnTo>
                    <a:lnTo>
                      <a:pt x="152" y="709"/>
                    </a:lnTo>
                    <a:lnTo>
                      <a:pt x="151" y="713"/>
                    </a:lnTo>
                    <a:lnTo>
                      <a:pt x="151" y="717"/>
                    </a:lnTo>
                    <a:lnTo>
                      <a:pt x="151" y="717"/>
                    </a:lnTo>
                    <a:lnTo>
                      <a:pt x="148" y="721"/>
                    </a:lnTo>
                    <a:lnTo>
                      <a:pt x="145" y="724"/>
                    </a:lnTo>
                    <a:lnTo>
                      <a:pt x="143" y="726"/>
                    </a:lnTo>
                    <a:lnTo>
                      <a:pt x="143" y="727"/>
                    </a:lnTo>
                    <a:lnTo>
                      <a:pt x="143" y="729"/>
                    </a:lnTo>
                    <a:lnTo>
                      <a:pt x="143" y="729"/>
                    </a:lnTo>
                    <a:lnTo>
                      <a:pt x="144" y="731"/>
                    </a:lnTo>
                    <a:lnTo>
                      <a:pt x="145" y="732"/>
                    </a:lnTo>
                    <a:lnTo>
                      <a:pt x="148" y="732"/>
                    </a:lnTo>
                    <a:lnTo>
                      <a:pt x="151" y="733"/>
                    </a:lnTo>
                    <a:lnTo>
                      <a:pt x="152" y="734"/>
                    </a:lnTo>
                    <a:lnTo>
                      <a:pt x="153" y="735"/>
                    </a:lnTo>
                    <a:lnTo>
                      <a:pt x="153" y="735"/>
                    </a:lnTo>
                    <a:lnTo>
                      <a:pt x="154" y="737"/>
                    </a:lnTo>
                    <a:lnTo>
                      <a:pt x="154" y="740"/>
                    </a:lnTo>
                    <a:lnTo>
                      <a:pt x="153" y="747"/>
                    </a:lnTo>
                    <a:lnTo>
                      <a:pt x="152" y="750"/>
                    </a:lnTo>
                    <a:lnTo>
                      <a:pt x="153" y="752"/>
                    </a:lnTo>
                    <a:lnTo>
                      <a:pt x="154" y="754"/>
                    </a:lnTo>
                    <a:lnTo>
                      <a:pt x="157" y="754"/>
                    </a:lnTo>
                    <a:lnTo>
                      <a:pt x="157" y="754"/>
                    </a:lnTo>
                    <a:lnTo>
                      <a:pt x="162" y="753"/>
                    </a:lnTo>
                    <a:lnTo>
                      <a:pt x="167" y="752"/>
                    </a:lnTo>
                    <a:lnTo>
                      <a:pt x="172" y="750"/>
                    </a:lnTo>
                    <a:lnTo>
                      <a:pt x="175" y="749"/>
                    </a:lnTo>
                    <a:lnTo>
                      <a:pt x="175" y="749"/>
                    </a:lnTo>
                    <a:lnTo>
                      <a:pt x="180" y="749"/>
                    </a:lnTo>
                    <a:lnTo>
                      <a:pt x="188" y="751"/>
                    </a:lnTo>
                    <a:lnTo>
                      <a:pt x="194" y="754"/>
                    </a:lnTo>
                    <a:lnTo>
                      <a:pt x="196" y="755"/>
                    </a:lnTo>
                    <a:lnTo>
                      <a:pt x="196" y="757"/>
                    </a:lnTo>
                    <a:lnTo>
                      <a:pt x="196" y="757"/>
                    </a:lnTo>
                    <a:lnTo>
                      <a:pt x="197" y="761"/>
                    </a:lnTo>
                    <a:lnTo>
                      <a:pt x="199" y="763"/>
                    </a:lnTo>
                    <a:lnTo>
                      <a:pt x="202" y="763"/>
                    </a:lnTo>
                    <a:lnTo>
                      <a:pt x="205" y="763"/>
                    </a:lnTo>
                    <a:lnTo>
                      <a:pt x="205" y="763"/>
                    </a:lnTo>
                    <a:lnTo>
                      <a:pt x="206" y="764"/>
                    </a:lnTo>
                    <a:lnTo>
                      <a:pt x="207" y="765"/>
                    </a:lnTo>
                    <a:lnTo>
                      <a:pt x="209" y="768"/>
                    </a:lnTo>
                    <a:lnTo>
                      <a:pt x="210" y="775"/>
                    </a:lnTo>
                    <a:lnTo>
                      <a:pt x="210" y="775"/>
                    </a:lnTo>
                    <a:lnTo>
                      <a:pt x="211" y="778"/>
                    </a:lnTo>
                    <a:lnTo>
                      <a:pt x="210" y="780"/>
                    </a:lnTo>
                    <a:lnTo>
                      <a:pt x="208" y="782"/>
                    </a:lnTo>
                    <a:lnTo>
                      <a:pt x="204" y="784"/>
                    </a:lnTo>
                    <a:lnTo>
                      <a:pt x="204" y="784"/>
                    </a:lnTo>
                    <a:lnTo>
                      <a:pt x="200" y="785"/>
                    </a:lnTo>
                    <a:lnTo>
                      <a:pt x="195" y="788"/>
                    </a:lnTo>
                    <a:lnTo>
                      <a:pt x="193" y="790"/>
                    </a:lnTo>
                    <a:lnTo>
                      <a:pt x="192" y="792"/>
                    </a:lnTo>
                    <a:lnTo>
                      <a:pt x="192" y="794"/>
                    </a:lnTo>
                    <a:lnTo>
                      <a:pt x="192" y="794"/>
                    </a:lnTo>
                    <a:lnTo>
                      <a:pt x="194" y="797"/>
                    </a:lnTo>
                    <a:lnTo>
                      <a:pt x="196" y="799"/>
                    </a:lnTo>
                    <a:lnTo>
                      <a:pt x="200" y="800"/>
                    </a:lnTo>
                    <a:lnTo>
                      <a:pt x="204" y="798"/>
                    </a:lnTo>
                    <a:lnTo>
                      <a:pt x="204" y="798"/>
                    </a:lnTo>
                    <a:lnTo>
                      <a:pt x="209" y="794"/>
                    </a:lnTo>
                    <a:lnTo>
                      <a:pt x="214" y="791"/>
                    </a:lnTo>
                    <a:lnTo>
                      <a:pt x="218" y="788"/>
                    </a:lnTo>
                    <a:lnTo>
                      <a:pt x="220" y="786"/>
                    </a:lnTo>
                    <a:lnTo>
                      <a:pt x="222" y="786"/>
                    </a:lnTo>
                    <a:lnTo>
                      <a:pt x="222" y="786"/>
                    </a:lnTo>
                    <a:lnTo>
                      <a:pt x="229" y="786"/>
                    </a:lnTo>
                    <a:lnTo>
                      <a:pt x="235" y="785"/>
                    </a:lnTo>
                    <a:lnTo>
                      <a:pt x="242" y="782"/>
                    </a:lnTo>
                    <a:lnTo>
                      <a:pt x="248" y="778"/>
                    </a:lnTo>
                    <a:lnTo>
                      <a:pt x="248" y="778"/>
                    </a:lnTo>
                    <a:lnTo>
                      <a:pt x="252" y="776"/>
                    </a:lnTo>
                    <a:lnTo>
                      <a:pt x="257" y="774"/>
                    </a:lnTo>
                    <a:lnTo>
                      <a:pt x="267" y="770"/>
                    </a:lnTo>
                    <a:lnTo>
                      <a:pt x="272" y="770"/>
                    </a:lnTo>
                    <a:lnTo>
                      <a:pt x="276" y="771"/>
                    </a:lnTo>
                    <a:lnTo>
                      <a:pt x="278" y="772"/>
                    </a:lnTo>
                    <a:lnTo>
                      <a:pt x="278" y="775"/>
                    </a:lnTo>
                    <a:lnTo>
                      <a:pt x="278" y="775"/>
                    </a:lnTo>
                    <a:lnTo>
                      <a:pt x="276" y="781"/>
                    </a:lnTo>
                    <a:lnTo>
                      <a:pt x="273" y="786"/>
                    </a:lnTo>
                    <a:lnTo>
                      <a:pt x="267" y="791"/>
                    </a:lnTo>
                    <a:lnTo>
                      <a:pt x="261" y="793"/>
                    </a:lnTo>
                    <a:lnTo>
                      <a:pt x="261" y="793"/>
                    </a:lnTo>
                    <a:lnTo>
                      <a:pt x="258" y="795"/>
                    </a:lnTo>
                    <a:lnTo>
                      <a:pt x="256" y="797"/>
                    </a:lnTo>
                    <a:lnTo>
                      <a:pt x="250" y="803"/>
                    </a:lnTo>
                    <a:lnTo>
                      <a:pt x="245" y="808"/>
                    </a:lnTo>
                    <a:lnTo>
                      <a:pt x="242" y="809"/>
                    </a:lnTo>
                    <a:lnTo>
                      <a:pt x="238" y="810"/>
                    </a:lnTo>
                    <a:lnTo>
                      <a:pt x="238" y="810"/>
                    </a:lnTo>
                    <a:lnTo>
                      <a:pt x="230" y="810"/>
                    </a:lnTo>
                    <a:lnTo>
                      <a:pt x="221" y="811"/>
                    </a:lnTo>
                    <a:lnTo>
                      <a:pt x="216" y="814"/>
                    </a:lnTo>
                    <a:lnTo>
                      <a:pt x="214" y="817"/>
                    </a:lnTo>
                    <a:lnTo>
                      <a:pt x="211" y="819"/>
                    </a:lnTo>
                    <a:lnTo>
                      <a:pt x="211" y="819"/>
                    </a:lnTo>
                    <a:lnTo>
                      <a:pt x="209" y="826"/>
                    </a:lnTo>
                    <a:lnTo>
                      <a:pt x="209" y="826"/>
                    </a:lnTo>
                    <a:lnTo>
                      <a:pt x="209" y="827"/>
                    </a:lnTo>
                    <a:lnTo>
                      <a:pt x="214" y="828"/>
                    </a:lnTo>
                    <a:lnTo>
                      <a:pt x="214" y="828"/>
                    </a:lnTo>
                    <a:lnTo>
                      <a:pt x="217" y="828"/>
                    </a:lnTo>
                    <a:lnTo>
                      <a:pt x="219" y="827"/>
                    </a:lnTo>
                    <a:lnTo>
                      <a:pt x="222" y="825"/>
                    </a:lnTo>
                    <a:lnTo>
                      <a:pt x="225" y="823"/>
                    </a:lnTo>
                    <a:lnTo>
                      <a:pt x="228" y="822"/>
                    </a:lnTo>
                    <a:lnTo>
                      <a:pt x="230" y="822"/>
                    </a:lnTo>
                    <a:lnTo>
                      <a:pt x="230" y="822"/>
                    </a:lnTo>
                    <a:lnTo>
                      <a:pt x="236" y="821"/>
                    </a:lnTo>
                    <a:lnTo>
                      <a:pt x="243" y="819"/>
                    </a:lnTo>
                    <a:lnTo>
                      <a:pt x="253" y="814"/>
                    </a:lnTo>
                    <a:lnTo>
                      <a:pt x="253" y="814"/>
                    </a:lnTo>
                    <a:lnTo>
                      <a:pt x="264" y="808"/>
                    </a:lnTo>
                    <a:lnTo>
                      <a:pt x="268" y="807"/>
                    </a:lnTo>
                    <a:lnTo>
                      <a:pt x="271" y="806"/>
                    </a:lnTo>
                    <a:lnTo>
                      <a:pt x="273" y="807"/>
                    </a:lnTo>
                    <a:lnTo>
                      <a:pt x="273" y="807"/>
                    </a:lnTo>
                    <a:lnTo>
                      <a:pt x="275" y="809"/>
                    </a:lnTo>
                    <a:lnTo>
                      <a:pt x="276" y="812"/>
                    </a:lnTo>
                    <a:lnTo>
                      <a:pt x="275" y="815"/>
                    </a:lnTo>
                    <a:lnTo>
                      <a:pt x="272" y="819"/>
                    </a:lnTo>
                    <a:lnTo>
                      <a:pt x="272" y="819"/>
                    </a:lnTo>
                    <a:lnTo>
                      <a:pt x="268" y="824"/>
                    </a:lnTo>
                    <a:lnTo>
                      <a:pt x="266" y="829"/>
                    </a:lnTo>
                    <a:lnTo>
                      <a:pt x="266" y="832"/>
                    </a:lnTo>
                    <a:lnTo>
                      <a:pt x="266" y="833"/>
                    </a:lnTo>
                    <a:lnTo>
                      <a:pt x="267" y="834"/>
                    </a:lnTo>
                    <a:lnTo>
                      <a:pt x="270" y="835"/>
                    </a:lnTo>
                    <a:lnTo>
                      <a:pt x="270" y="835"/>
                    </a:lnTo>
                    <a:lnTo>
                      <a:pt x="274" y="834"/>
                    </a:lnTo>
                    <a:lnTo>
                      <a:pt x="276" y="832"/>
                    </a:lnTo>
                    <a:lnTo>
                      <a:pt x="277" y="829"/>
                    </a:lnTo>
                    <a:lnTo>
                      <a:pt x="278" y="825"/>
                    </a:lnTo>
                    <a:lnTo>
                      <a:pt x="278" y="825"/>
                    </a:lnTo>
                    <a:lnTo>
                      <a:pt x="278" y="823"/>
                    </a:lnTo>
                    <a:lnTo>
                      <a:pt x="279" y="821"/>
                    </a:lnTo>
                    <a:lnTo>
                      <a:pt x="282" y="819"/>
                    </a:lnTo>
                    <a:lnTo>
                      <a:pt x="286" y="815"/>
                    </a:lnTo>
                    <a:lnTo>
                      <a:pt x="289" y="812"/>
                    </a:lnTo>
                    <a:lnTo>
                      <a:pt x="289" y="812"/>
                    </a:lnTo>
                    <a:lnTo>
                      <a:pt x="289" y="809"/>
                    </a:lnTo>
                    <a:lnTo>
                      <a:pt x="288" y="807"/>
                    </a:lnTo>
                    <a:lnTo>
                      <a:pt x="284" y="803"/>
                    </a:lnTo>
                    <a:lnTo>
                      <a:pt x="284" y="803"/>
                    </a:lnTo>
                    <a:lnTo>
                      <a:pt x="282" y="799"/>
                    </a:lnTo>
                    <a:lnTo>
                      <a:pt x="282" y="796"/>
                    </a:lnTo>
                    <a:lnTo>
                      <a:pt x="284" y="795"/>
                    </a:lnTo>
                    <a:lnTo>
                      <a:pt x="285" y="795"/>
                    </a:lnTo>
                    <a:lnTo>
                      <a:pt x="286" y="795"/>
                    </a:lnTo>
                    <a:lnTo>
                      <a:pt x="288" y="796"/>
                    </a:lnTo>
                    <a:lnTo>
                      <a:pt x="288" y="796"/>
                    </a:lnTo>
                    <a:lnTo>
                      <a:pt x="291" y="799"/>
                    </a:lnTo>
                    <a:lnTo>
                      <a:pt x="294" y="800"/>
                    </a:lnTo>
                    <a:lnTo>
                      <a:pt x="296" y="799"/>
                    </a:lnTo>
                    <a:lnTo>
                      <a:pt x="297" y="796"/>
                    </a:lnTo>
                    <a:lnTo>
                      <a:pt x="297" y="796"/>
                    </a:lnTo>
                    <a:lnTo>
                      <a:pt x="299" y="794"/>
                    </a:lnTo>
                    <a:lnTo>
                      <a:pt x="300" y="794"/>
                    </a:lnTo>
                    <a:lnTo>
                      <a:pt x="302" y="795"/>
                    </a:lnTo>
                    <a:lnTo>
                      <a:pt x="303" y="797"/>
                    </a:lnTo>
                    <a:lnTo>
                      <a:pt x="303" y="797"/>
                    </a:lnTo>
                    <a:lnTo>
                      <a:pt x="304" y="799"/>
                    </a:lnTo>
                    <a:lnTo>
                      <a:pt x="307" y="799"/>
                    </a:lnTo>
                    <a:lnTo>
                      <a:pt x="309" y="798"/>
                    </a:lnTo>
                    <a:lnTo>
                      <a:pt x="310" y="797"/>
                    </a:lnTo>
                    <a:lnTo>
                      <a:pt x="310" y="796"/>
                    </a:lnTo>
                    <a:lnTo>
                      <a:pt x="310" y="796"/>
                    </a:lnTo>
                    <a:lnTo>
                      <a:pt x="311" y="792"/>
                    </a:lnTo>
                    <a:lnTo>
                      <a:pt x="314" y="790"/>
                    </a:lnTo>
                    <a:lnTo>
                      <a:pt x="316" y="789"/>
                    </a:lnTo>
                    <a:lnTo>
                      <a:pt x="317" y="789"/>
                    </a:lnTo>
                    <a:lnTo>
                      <a:pt x="317" y="790"/>
                    </a:lnTo>
                    <a:lnTo>
                      <a:pt x="317" y="790"/>
                    </a:lnTo>
                    <a:lnTo>
                      <a:pt x="317" y="792"/>
                    </a:lnTo>
                    <a:lnTo>
                      <a:pt x="318" y="793"/>
                    </a:lnTo>
                    <a:lnTo>
                      <a:pt x="321" y="794"/>
                    </a:lnTo>
                    <a:lnTo>
                      <a:pt x="325" y="794"/>
                    </a:lnTo>
                    <a:lnTo>
                      <a:pt x="328" y="792"/>
                    </a:lnTo>
                    <a:lnTo>
                      <a:pt x="328" y="792"/>
                    </a:lnTo>
                    <a:lnTo>
                      <a:pt x="331" y="790"/>
                    </a:lnTo>
                    <a:lnTo>
                      <a:pt x="335" y="789"/>
                    </a:lnTo>
                    <a:lnTo>
                      <a:pt x="337" y="789"/>
                    </a:lnTo>
                    <a:lnTo>
                      <a:pt x="339" y="789"/>
                    </a:lnTo>
                    <a:lnTo>
                      <a:pt x="340" y="790"/>
                    </a:lnTo>
                    <a:lnTo>
                      <a:pt x="342" y="792"/>
                    </a:lnTo>
                    <a:lnTo>
                      <a:pt x="342" y="792"/>
                    </a:lnTo>
                    <a:lnTo>
                      <a:pt x="344" y="797"/>
                    </a:lnTo>
                    <a:lnTo>
                      <a:pt x="346" y="801"/>
                    </a:lnTo>
                    <a:lnTo>
                      <a:pt x="348" y="803"/>
                    </a:lnTo>
                    <a:lnTo>
                      <a:pt x="348" y="803"/>
                    </a:lnTo>
                    <a:lnTo>
                      <a:pt x="349" y="801"/>
                    </a:lnTo>
                    <a:lnTo>
                      <a:pt x="349" y="801"/>
                    </a:lnTo>
                    <a:lnTo>
                      <a:pt x="348" y="796"/>
                    </a:lnTo>
                    <a:lnTo>
                      <a:pt x="346" y="792"/>
                    </a:lnTo>
                    <a:lnTo>
                      <a:pt x="344" y="789"/>
                    </a:lnTo>
                    <a:lnTo>
                      <a:pt x="344" y="788"/>
                    </a:lnTo>
                    <a:lnTo>
                      <a:pt x="345" y="786"/>
                    </a:lnTo>
                    <a:lnTo>
                      <a:pt x="345" y="786"/>
                    </a:lnTo>
                    <a:lnTo>
                      <a:pt x="352" y="786"/>
                    </a:lnTo>
                    <a:lnTo>
                      <a:pt x="356" y="788"/>
                    </a:lnTo>
                    <a:lnTo>
                      <a:pt x="358" y="789"/>
                    </a:lnTo>
                    <a:lnTo>
                      <a:pt x="358" y="791"/>
                    </a:lnTo>
                    <a:lnTo>
                      <a:pt x="358" y="791"/>
                    </a:lnTo>
                    <a:lnTo>
                      <a:pt x="358" y="794"/>
                    </a:lnTo>
                    <a:lnTo>
                      <a:pt x="358" y="795"/>
                    </a:lnTo>
                    <a:lnTo>
                      <a:pt x="356" y="795"/>
                    </a:lnTo>
                    <a:lnTo>
                      <a:pt x="353" y="796"/>
                    </a:lnTo>
                    <a:lnTo>
                      <a:pt x="353" y="797"/>
                    </a:lnTo>
                    <a:lnTo>
                      <a:pt x="352" y="799"/>
                    </a:lnTo>
                    <a:lnTo>
                      <a:pt x="352" y="799"/>
                    </a:lnTo>
                    <a:lnTo>
                      <a:pt x="353" y="806"/>
                    </a:lnTo>
                    <a:lnTo>
                      <a:pt x="354" y="810"/>
                    </a:lnTo>
                    <a:lnTo>
                      <a:pt x="357" y="812"/>
                    </a:lnTo>
                    <a:lnTo>
                      <a:pt x="357" y="812"/>
                    </a:lnTo>
                    <a:lnTo>
                      <a:pt x="358" y="811"/>
                    </a:lnTo>
                    <a:lnTo>
                      <a:pt x="358" y="811"/>
                    </a:lnTo>
                    <a:lnTo>
                      <a:pt x="359" y="807"/>
                    </a:lnTo>
                    <a:lnTo>
                      <a:pt x="361" y="805"/>
                    </a:lnTo>
                    <a:lnTo>
                      <a:pt x="363" y="804"/>
                    </a:lnTo>
                    <a:lnTo>
                      <a:pt x="364" y="806"/>
                    </a:lnTo>
                    <a:lnTo>
                      <a:pt x="364" y="806"/>
                    </a:lnTo>
                    <a:lnTo>
                      <a:pt x="365" y="807"/>
                    </a:lnTo>
                    <a:lnTo>
                      <a:pt x="366" y="807"/>
                    </a:lnTo>
                    <a:lnTo>
                      <a:pt x="371" y="809"/>
                    </a:lnTo>
                    <a:lnTo>
                      <a:pt x="375" y="811"/>
                    </a:lnTo>
                    <a:lnTo>
                      <a:pt x="376" y="813"/>
                    </a:lnTo>
                    <a:lnTo>
                      <a:pt x="377" y="815"/>
                    </a:lnTo>
                    <a:lnTo>
                      <a:pt x="377" y="815"/>
                    </a:lnTo>
                    <a:lnTo>
                      <a:pt x="379" y="821"/>
                    </a:lnTo>
                    <a:lnTo>
                      <a:pt x="384" y="825"/>
                    </a:lnTo>
                    <a:lnTo>
                      <a:pt x="388" y="828"/>
                    </a:lnTo>
                    <a:lnTo>
                      <a:pt x="395" y="829"/>
                    </a:lnTo>
                    <a:lnTo>
                      <a:pt x="395" y="829"/>
                    </a:lnTo>
                    <a:lnTo>
                      <a:pt x="403" y="829"/>
                    </a:lnTo>
                    <a:lnTo>
                      <a:pt x="411" y="827"/>
                    </a:lnTo>
                    <a:lnTo>
                      <a:pt x="418" y="827"/>
                    </a:lnTo>
                    <a:lnTo>
                      <a:pt x="420" y="828"/>
                    </a:lnTo>
                    <a:lnTo>
                      <a:pt x="422" y="831"/>
                    </a:lnTo>
                    <a:lnTo>
                      <a:pt x="422" y="831"/>
                    </a:lnTo>
                    <a:lnTo>
                      <a:pt x="424" y="832"/>
                    </a:lnTo>
                    <a:lnTo>
                      <a:pt x="427" y="833"/>
                    </a:lnTo>
                    <a:lnTo>
                      <a:pt x="434" y="833"/>
                    </a:lnTo>
                    <a:lnTo>
                      <a:pt x="440" y="832"/>
                    </a:lnTo>
                    <a:lnTo>
                      <a:pt x="445" y="828"/>
                    </a:lnTo>
                    <a:lnTo>
                      <a:pt x="445" y="828"/>
                    </a:lnTo>
                    <a:lnTo>
                      <a:pt x="452" y="819"/>
                    </a:lnTo>
                    <a:lnTo>
                      <a:pt x="457" y="815"/>
                    </a:lnTo>
                    <a:lnTo>
                      <a:pt x="459" y="815"/>
                    </a:lnTo>
                    <a:lnTo>
                      <a:pt x="461" y="817"/>
                    </a:lnTo>
                    <a:lnTo>
                      <a:pt x="461" y="817"/>
                    </a:lnTo>
                    <a:lnTo>
                      <a:pt x="462" y="818"/>
                    </a:lnTo>
                    <a:lnTo>
                      <a:pt x="464" y="818"/>
                    </a:lnTo>
                    <a:lnTo>
                      <a:pt x="470" y="817"/>
                    </a:lnTo>
                    <a:lnTo>
                      <a:pt x="475" y="814"/>
                    </a:lnTo>
                    <a:lnTo>
                      <a:pt x="478" y="814"/>
                    </a:lnTo>
                    <a:lnTo>
                      <a:pt x="481" y="814"/>
                    </a:lnTo>
                    <a:lnTo>
                      <a:pt x="481" y="814"/>
                    </a:lnTo>
                    <a:lnTo>
                      <a:pt x="488" y="818"/>
                    </a:lnTo>
                    <a:lnTo>
                      <a:pt x="494" y="821"/>
                    </a:lnTo>
                    <a:lnTo>
                      <a:pt x="497" y="823"/>
                    </a:lnTo>
                    <a:lnTo>
                      <a:pt x="499" y="822"/>
                    </a:lnTo>
                    <a:lnTo>
                      <a:pt x="500" y="821"/>
                    </a:lnTo>
                    <a:lnTo>
                      <a:pt x="500" y="821"/>
                    </a:lnTo>
                    <a:lnTo>
                      <a:pt x="501" y="810"/>
                    </a:lnTo>
                    <a:lnTo>
                      <a:pt x="500" y="804"/>
                    </a:lnTo>
                    <a:lnTo>
                      <a:pt x="499" y="798"/>
                    </a:lnTo>
                    <a:lnTo>
                      <a:pt x="499" y="798"/>
                    </a:lnTo>
                    <a:lnTo>
                      <a:pt x="496" y="790"/>
                    </a:lnTo>
                    <a:lnTo>
                      <a:pt x="495" y="776"/>
                    </a:lnTo>
                    <a:lnTo>
                      <a:pt x="495" y="768"/>
                    </a:lnTo>
                    <a:lnTo>
                      <a:pt x="496" y="762"/>
                    </a:lnTo>
                    <a:lnTo>
                      <a:pt x="499" y="756"/>
                    </a:lnTo>
                    <a:lnTo>
                      <a:pt x="501" y="754"/>
                    </a:lnTo>
                    <a:lnTo>
                      <a:pt x="503" y="752"/>
                    </a:lnTo>
                    <a:lnTo>
                      <a:pt x="503" y="752"/>
                    </a:lnTo>
                    <a:lnTo>
                      <a:pt x="509" y="750"/>
                    </a:lnTo>
                    <a:lnTo>
                      <a:pt x="519" y="747"/>
                    </a:lnTo>
                    <a:lnTo>
                      <a:pt x="531" y="746"/>
                    </a:lnTo>
                    <a:lnTo>
                      <a:pt x="544" y="743"/>
                    </a:lnTo>
                    <a:lnTo>
                      <a:pt x="559" y="742"/>
                    </a:lnTo>
                    <a:lnTo>
                      <a:pt x="574" y="742"/>
                    </a:lnTo>
                    <a:lnTo>
                      <a:pt x="590" y="743"/>
                    </a:lnTo>
                    <a:lnTo>
                      <a:pt x="606" y="747"/>
                    </a:lnTo>
                    <a:lnTo>
                      <a:pt x="606" y="747"/>
                    </a:lnTo>
                    <a:lnTo>
                      <a:pt x="642" y="753"/>
                    </a:lnTo>
                    <a:lnTo>
                      <a:pt x="660" y="757"/>
                    </a:lnTo>
                    <a:lnTo>
                      <a:pt x="677" y="760"/>
                    </a:lnTo>
                    <a:lnTo>
                      <a:pt x="694" y="762"/>
                    </a:lnTo>
                    <a:lnTo>
                      <a:pt x="709" y="762"/>
                    </a:lnTo>
                    <a:lnTo>
                      <a:pt x="716" y="762"/>
                    </a:lnTo>
                    <a:lnTo>
                      <a:pt x="722" y="761"/>
                    </a:lnTo>
                    <a:lnTo>
                      <a:pt x="726" y="758"/>
                    </a:lnTo>
                    <a:lnTo>
                      <a:pt x="731" y="756"/>
                    </a:lnTo>
                    <a:lnTo>
                      <a:pt x="731" y="756"/>
                    </a:lnTo>
                    <a:lnTo>
                      <a:pt x="744" y="747"/>
                    </a:lnTo>
                    <a:lnTo>
                      <a:pt x="756" y="740"/>
                    </a:lnTo>
                    <a:lnTo>
                      <a:pt x="768" y="734"/>
                    </a:lnTo>
                    <a:lnTo>
                      <a:pt x="783" y="726"/>
                    </a:lnTo>
                    <a:lnTo>
                      <a:pt x="783" y="726"/>
                    </a:lnTo>
                    <a:lnTo>
                      <a:pt x="799" y="718"/>
                    </a:lnTo>
                    <a:lnTo>
                      <a:pt x="811" y="710"/>
                    </a:lnTo>
                    <a:lnTo>
                      <a:pt x="817" y="707"/>
                    </a:lnTo>
                    <a:lnTo>
                      <a:pt x="821" y="701"/>
                    </a:lnTo>
                    <a:lnTo>
                      <a:pt x="825" y="696"/>
                    </a:lnTo>
                    <a:lnTo>
                      <a:pt x="829" y="689"/>
                    </a:lnTo>
                    <a:lnTo>
                      <a:pt x="829" y="689"/>
                    </a:lnTo>
                    <a:lnTo>
                      <a:pt x="834" y="669"/>
                    </a:lnTo>
                    <a:lnTo>
                      <a:pt x="842" y="647"/>
                    </a:lnTo>
                    <a:lnTo>
                      <a:pt x="846" y="636"/>
                    </a:lnTo>
                    <a:lnTo>
                      <a:pt x="851" y="626"/>
                    </a:lnTo>
                    <a:lnTo>
                      <a:pt x="858" y="619"/>
                    </a:lnTo>
                    <a:lnTo>
                      <a:pt x="861" y="615"/>
                    </a:lnTo>
                    <a:lnTo>
                      <a:pt x="865" y="613"/>
                    </a:lnTo>
                    <a:lnTo>
                      <a:pt x="865" y="613"/>
                    </a:lnTo>
                    <a:lnTo>
                      <a:pt x="887" y="605"/>
                    </a:lnTo>
                    <a:lnTo>
                      <a:pt x="888" y="3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32" name="Freeform 227">
                <a:extLst>
                  <a:ext uri="{FF2B5EF4-FFF2-40B4-BE49-F238E27FC236}">
                    <a16:creationId xmlns:a16="http://schemas.microsoft.com/office/drawing/2014/main" id="{741F1EC1-E1AE-4619-911D-81162E637A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10767" y="5729732"/>
                <a:ext cx="14289" cy="6350"/>
              </a:xfrm>
              <a:custGeom>
                <a:avLst/>
                <a:gdLst>
                  <a:gd name="T0" fmla="*/ 0 w 9"/>
                  <a:gd name="T1" fmla="*/ 0 h 4"/>
                  <a:gd name="T2" fmla="*/ 0 w 9"/>
                  <a:gd name="T3" fmla="*/ 0 h 4"/>
                  <a:gd name="T4" fmla="*/ 0 w 9"/>
                  <a:gd name="T5" fmla="*/ 2 h 4"/>
                  <a:gd name="T6" fmla="*/ 1 w 9"/>
                  <a:gd name="T7" fmla="*/ 4 h 4"/>
                  <a:gd name="T8" fmla="*/ 3 w 9"/>
                  <a:gd name="T9" fmla="*/ 4 h 4"/>
                  <a:gd name="T10" fmla="*/ 3 w 9"/>
                  <a:gd name="T11" fmla="*/ 4 h 4"/>
                  <a:gd name="T12" fmla="*/ 8 w 9"/>
                  <a:gd name="T13" fmla="*/ 2 h 4"/>
                  <a:gd name="T14" fmla="*/ 9 w 9"/>
                  <a:gd name="T15" fmla="*/ 1 h 4"/>
                  <a:gd name="T16" fmla="*/ 7 w 9"/>
                  <a:gd name="T17" fmla="*/ 0 h 4"/>
                  <a:gd name="T18" fmla="*/ 7 w 9"/>
                  <a:gd name="T19" fmla="*/ 0 h 4"/>
                  <a:gd name="T20" fmla="*/ 2 w 9"/>
                  <a:gd name="T21" fmla="*/ 0 h 4"/>
                  <a:gd name="T22" fmla="*/ 0 w 9"/>
                  <a:gd name="T23" fmla="*/ 0 h 4"/>
                  <a:gd name="T24" fmla="*/ 0 w 9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8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36" name="Freeform 228">
                <a:extLst>
                  <a:ext uri="{FF2B5EF4-FFF2-40B4-BE49-F238E27FC236}">
                    <a16:creationId xmlns:a16="http://schemas.microsoft.com/office/drawing/2014/main" id="{3F3BC88A-7CE1-4684-BF55-30F250D719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26641" y="5728144"/>
                <a:ext cx="7937" cy="9526"/>
              </a:xfrm>
              <a:custGeom>
                <a:avLst/>
                <a:gdLst>
                  <a:gd name="T0" fmla="*/ 0 w 5"/>
                  <a:gd name="T1" fmla="*/ 1 h 6"/>
                  <a:gd name="T2" fmla="*/ 0 w 5"/>
                  <a:gd name="T3" fmla="*/ 1 h 6"/>
                  <a:gd name="T4" fmla="*/ 2 w 5"/>
                  <a:gd name="T5" fmla="*/ 5 h 6"/>
                  <a:gd name="T6" fmla="*/ 4 w 5"/>
                  <a:gd name="T7" fmla="*/ 6 h 6"/>
                  <a:gd name="T8" fmla="*/ 4 w 5"/>
                  <a:gd name="T9" fmla="*/ 5 h 6"/>
                  <a:gd name="T10" fmla="*/ 4 w 5"/>
                  <a:gd name="T11" fmla="*/ 5 h 6"/>
                  <a:gd name="T12" fmla="*/ 5 w 5"/>
                  <a:gd name="T13" fmla="*/ 1 h 6"/>
                  <a:gd name="T14" fmla="*/ 5 w 5"/>
                  <a:gd name="T15" fmla="*/ 0 h 6"/>
                  <a:gd name="T16" fmla="*/ 4 w 5"/>
                  <a:gd name="T17" fmla="*/ 0 h 6"/>
                  <a:gd name="T18" fmla="*/ 4 w 5"/>
                  <a:gd name="T19" fmla="*/ 0 h 6"/>
                  <a:gd name="T20" fmla="*/ 1 w 5"/>
                  <a:gd name="T21" fmla="*/ 0 h 6"/>
                  <a:gd name="T22" fmla="*/ 0 w 5"/>
                  <a:gd name="T23" fmla="*/ 1 h 6"/>
                  <a:gd name="T24" fmla="*/ 0 w 5"/>
                  <a:gd name="T2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6">
                    <a:moveTo>
                      <a:pt x="0" y="1"/>
                    </a:moveTo>
                    <a:lnTo>
                      <a:pt x="0" y="1"/>
                    </a:lnTo>
                    <a:lnTo>
                      <a:pt x="2" y="5"/>
                    </a:lnTo>
                    <a:lnTo>
                      <a:pt x="4" y="6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39" name="Freeform 229">
                <a:extLst>
                  <a:ext uri="{FF2B5EF4-FFF2-40B4-BE49-F238E27FC236}">
                    <a16:creationId xmlns:a16="http://schemas.microsoft.com/office/drawing/2014/main" id="{380AF4C8-C660-44F9-853A-83CF2BD265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15528" y="5705917"/>
                <a:ext cx="17463" cy="12700"/>
              </a:xfrm>
              <a:custGeom>
                <a:avLst/>
                <a:gdLst>
                  <a:gd name="T0" fmla="*/ 2 w 11"/>
                  <a:gd name="T1" fmla="*/ 1 h 8"/>
                  <a:gd name="T2" fmla="*/ 2 w 11"/>
                  <a:gd name="T3" fmla="*/ 1 h 8"/>
                  <a:gd name="T4" fmla="*/ 0 w 11"/>
                  <a:gd name="T5" fmla="*/ 2 h 8"/>
                  <a:gd name="T6" fmla="*/ 0 w 11"/>
                  <a:gd name="T7" fmla="*/ 5 h 8"/>
                  <a:gd name="T8" fmla="*/ 0 w 11"/>
                  <a:gd name="T9" fmla="*/ 7 h 8"/>
                  <a:gd name="T10" fmla="*/ 2 w 11"/>
                  <a:gd name="T11" fmla="*/ 7 h 8"/>
                  <a:gd name="T12" fmla="*/ 2 w 11"/>
                  <a:gd name="T13" fmla="*/ 7 h 8"/>
                  <a:gd name="T14" fmla="*/ 7 w 11"/>
                  <a:gd name="T15" fmla="*/ 8 h 8"/>
                  <a:gd name="T16" fmla="*/ 9 w 11"/>
                  <a:gd name="T17" fmla="*/ 8 h 8"/>
                  <a:gd name="T18" fmla="*/ 11 w 11"/>
                  <a:gd name="T19" fmla="*/ 6 h 8"/>
                  <a:gd name="T20" fmla="*/ 11 w 11"/>
                  <a:gd name="T21" fmla="*/ 6 h 8"/>
                  <a:gd name="T22" fmla="*/ 11 w 11"/>
                  <a:gd name="T23" fmla="*/ 1 h 8"/>
                  <a:gd name="T24" fmla="*/ 9 w 11"/>
                  <a:gd name="T25" fmla="*/ 0 h 8"/>
                  <a:gd name="T26" fmla="*/ 7 w 11"/>
                  <a:gd name="T27" fmla="*/ 0 h 8"/>
                  <a:gd name="T28" fmla="*/ 7 w 11"/>
                  <a:gd name="T29" fmla="*/ 0 h 8"/>
                  <a:gd name="T30" fmla="*/ 4 w 11"/>
                  <a:gd name="T31" fmla="*/ 1 h 8"/>
                  <a:gd name="T32" fmla="*/ 2 w 11"/>
                  <a:gd name="T33" fmla="*/ 1 h 8"/>
                  <a:gd name="T34" fmla="*/ 2 w 11"/>
                  <a:gd name="T3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" h="8">
                    <a:moveTo>
                      <a:pt x="2" y="1"/>
                    </a:moveTo>
                    <a:lnTo>
                      <a:pt x="2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7" y="8"/>
                    </a:lnTo>
                    <a:lnTo>
                      <a:pt x="9" y="8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1" y="1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4" y="1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0" name="Freeform 230">
                <a:extLst>
                  <a:ext uri="{FF2B5EF4-FFF2-40B4-BE49-F238E27FC236}">
                    <a16:creationId xmlns:a16="http://schemas.microsoft.com/office/drawing/2014/main" id="{DB330F9C-8164-44D0-AA4B-E0478B404B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94771" y="5543980"/>
                <a:ext cx="836609" cy="823976"/>
              </a:xfrm>
              <a:custGeom>
                <a:avLst/>
                <a:gdLst>
                  <a:gd name="T0" fmla="*/ 499 w 527"/>
                  <a:gd name="T1" fmla="*/ 35 h 519"/>
                  <a:gd name="T2" fmla="*/ 430 w 527"/>
                  <a:gd name="T3" fmla="*/ 75 h 519"/>
                  <a:gd name="T4" fmla="*/ 396 w 527"/>
                  <a:gd name="T5" fmla="*/ 70 h 519"/>
                  <a:gd name="T6" fmla="*/ 348 w 527"/>
                  <a:gd name="T7" fmla="*/ 56 h 519"/>
                  <a:gd name="T8" fmla="*/ 248 w 527"/>
                  <a:gd name="T9" fmla="*/ 97 h 519"/>
                  <a:gd name="T10" fmla="*/ 207 w 527"/>
                  <a:gd name="T11" fmla="*/ 107 h 519"/>
                  <a:gd name="T12" fmla="*/ 184 w 527"/>
                  <a:gd name="T13" fmla="*/ 140 h 519"/>
                  <a:gd name="T14" fmla="*/ 137 w 527"/>
                  <a:gd name="T15" fmla="*/ 144 h 519"/>
                  <a:gd name="T16" fmla="*/ 94 w 527"/>
                  <a:gd name="T17" fmla="*/ 184 h 519"/>
                  <a:gd name="T18" fmla="*/ 51 w 527"/>
                  <a:gd name="T19" fmla="*/ 195 h 519"/>
                  <a:gd name="T20" fmla="*/ 53 w 527"/>
                  <a:gd name="T21" fmla="*/ 228 h 519"/>
                  <a:gd name="T22" fmla="*/ 19 w 527"/>
                  <a:gd name="T23" fmla="*/ 291 h 519"/>
                  <a:gd name="T24" fmla="*/ 12 w 527"/>
                  <a:gd name="T25" fmla="*/ 323 h 519"/>
                  <a:gd name="T26" fmla="*/ 0 w 527"/>
                  <a:gd name="T27" fmla="*/ 353 h 519"/>
                  <a:gd name="T28" fmla="*/ 5 w 527"/>
                  <a:gd name="T29" fmla="*/ 376 h 519"/>
                  <a:gd name="T30" fmla="*/ 40 w 527"/>
                  <a:gd name="T31" fmla="*/ 402 h 519"/>
                  <a:gd name="T32" fmla="*/ 87 w 527"/>
                  <a:gd name="T33" fmla="*/ 407 h 519"/>
                  <a:gd name="T34" fmla="*/ 84 w 527"/>
                  <a:gd name="T35" fmla="*/ 426 h 519"/>
                  <a:gd name="T36" fmla="*/ 69 w 527"/>
                  <a:gd name="T37" fmla="*/ 436 h 519"/>
                  <a:gd name="T38" fmla="*/ 89 w 527"/>
                  <a:gd name="T39" fmla="*/ 462 h 519"/>
                  <a:gd name="T40" fmla="*/ 100 w 527"/>
                  <a:gd name="T41" fmla="*/ 482 h 519"/>
                  <a:gd name="T42" fmla="*/ 131 w 527"/>
                  <a:gd name="T43" fmla="*/ 474 h 519"/>
                  <a:gd name="T44" fmla="*/ 182 w 527"/>
                  <a:gd name="T45" fmla="*/ 471 h 519"/>
                  <a:gd name="T46" fmla="*/ 221 w 527"/>
                  <a:gd name="T47" fmla="*/ 460 h 519"/>
                  <a:gd name="T48" fmla="*/ 264 w 527"/>
                  <a:gd name="T49" fmla="*/ 468 h 519"/>
                  <a:gd name="T50" fmla="*/ 304 w 527"/>
                  <a:gd name="T51" fmla="*/ 480 h 519"/>
                  <a:gd name="T52" fmla="*/ 287 w 527"/>
                  <a:gd name="T53" fmla="*/ 503 h 519"/>
                  <a:gd name="T54" fmla="*/ 307 w 527"/>
                  <a:gd name="T55" fmla="*/ 500 h 519"/>
                  <a:gd name="T56" fmla="*/ 351 w 527"/>
                  <a:gd name="T57" fmla="*/ 497 h 519"/>
                  <a:gd name="T58" fmla="*/ 384 w 527"/>
                  <a:gd name="T59" fmla="*/ 517 h 519"/>
                  <a:gd name="T60" fmla="*/ 383 w 527"/>
                  <a:gd name="T61" fmla="*/ 504 h 519"/>
                  <a:gd name="T62" fmla="*/ 360 w 527"/>
                  <a:gd name="T63" fmla="*/ 456 h 519"/>
                  <a:gd name="T64" fmla="*/ 328 w 527"/>
                  <a:gd name="T65" fmla="*/ 433 h 519"/>
                  <a:gd name="T66" fmla="*/ 297 w 527"/>
                  <a:gd name="T67" fmla="*/ 421 h 519"/>
                  <a:gd name="T68" fmla="*/ 263 w 527"/>
                  <a:gd name="T69" fmla="*/ 414 h 519"/>
                  <a:gd name="T70" fmla="*/ 233 w 527"/>
                  <a:gd name="T71" fmla="*/ 414 h 519"/>
                  <a:gd name="T72" fmla="*/ 259 w 527"/>
                  <a:gd name="T73" fmla="*/ 391 h 519"/>
                  <a:gd name="T74" fmla="*/ 256 w 527"/>
                  <a:gd name="T75" fmla="*/ 351 h 519"/>
                  <a:gd name="T76" fmla="*/ 256 w 527"/>
                  <a:gd name="T77" fmla="*/ 343 h 519"/>
                  <a:gd name="T78" fmla="*/ 286 w 527"/>
                  <a:gd name="T79" fmla="*/ 350 h 519"/>
                  <a:gd name="T80" fmla="*/ 270 w 527"/>
                  <a:gd name="T81" fmla="*/ 331 h 519"/>
                  <a:gd name="T82" fmla="*/ 242 w 527"/>
                  <a:gd name="T83" fmla="*/ 303 h 519"/>
                  <a:gd name="T84" fmla="*/ 236 w 527"/>
                  <a:gd name="T85" fmla="*/ 284 h 519"/>
                  <a:gd name="T86" fmla="*/ 245 w 527"/>
                  <a:gd name="T87" fmla="*/ 298 h 519"/>
                  <a:gd name="T88" fmla="*/ 223 w 527"/>
                  <a:gd name="T89" fmla="*/ 288 h 519"/>
                  <a:gd name="T90" fmla="*/ 200 w 527"/>
                  <a:gd name="T91" fmla="*/ 272 h 519"/>
                  <a:gd name="T92" fmla="*/ 197 w 527"/>
                  <a:gd name="T93" fmla="*/ 210 h 519"/>
                  <a:gd name="T94" fmla="*/ 217 w 527"/>
                  <a:gd name="T95" fmla="*/ 192 h 519"/>
                  <a:gd name="T96" fmla="*/ 226 w 527"/>
                  <a:gd name="T97" fmla="*/ 211 h 519"/>
                  <a:gd name="T98" fmla="*/ 265 w 527"/>
                  <a:gd name="T99" fmla="*/ 230 h 519"/>
                  <a:gd name="T100" fmla="*/ 298 w 527"/>
                  <a:gd name="T101" fmla="*/ 219 h 519"/>
                  <a:gd name="T102" fmla="*/ 309 w 527"/>
                  <a:gd name="T103" fmla="*/ 204 h 519"/>
                  <a:gd name="T104" fmla="*/ 290 w 527"/>
                  <a:gd name="T105" fmla="*/ 161 h 519"/>
                  <a:gd name="T106" fmla="*/ 333 w 527"/>
                  <a:gd name="T107" fmla="*/ 141 h 519"/>
                  <a:gd name="T108" fmla="*/ 372 w 527"/>
                  <a:gd name="T109" fmla="*/ 121 h 519"/>
                  <a:gd name="T110" fmla="*/ 404 w 527"/>
                  <a:gd name="T111" fmla="*/ 103 h 519"/>
                  <a:gd name="T112" fmla="*/ 457 w 527"/>
                  <a:gd name="T113" fmla="*/ 112 h 519"/>
                  <a:gd name="T114" fmla="*/ 506 w 527"/>
                  <a:gd name="T115" fmla="*/ 108 h 519"/>
                  <a:gd name="T116" fmla="*/ 518 w 527"/>
                  <a:gd name="T117" fmla="*/ 52 h 519"/>
                  <a:gd name="T118" fmla="*/ 521 w 527"/>
                  <a:gd name="T119" fmla="*/ 4 h 519"/>
                  <a:gd name="T120" fmla="*/ 489 w 527"/>
                  <a:gd name="T121" fmla="*/ 1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27" h="519">
                    <a:moveTo>
                      <a:pt x="489" y="1"/>
                    </a:moveTo>
                    <a:lnTo>
                      <a:pt x="489" y="1"/>
                    </a:lnTo>
                    <a:lnTo>
                      <a:pt x="489" y="8"/>
                    </a:lnTo>
                    <a:lnTo>
                      <a:pt x="490" y="14"/>
                    </a:lnTo>
                    <a:lnTo>
                      <a:pt x="491" y="16"/>
                    </a:lnTo>
                    <a:lnTo>
                      <a:pt x="493" y="18"/>
                    </a:lnTo>
                    <a:lnTo>
                      <a:pt x="493" y="18"/>
                    </a:lnTo>
                    <a:lnTo>
                      <a:pt x="498" y="22"/>
                    </a:lnTo>
                    <a:lnTo>
                      <a:pt x="499" y="25"/>
                    </a:lnTo>
                    <a:lnTo>
                      <a:pt x="499" y="29"/>
                    </a:lnTo>
                    <a:lnTo>
                      <a:pt x="499" y="35"/>
                    </a:lnTo>
                    <a:lnTo>
                      <a:pt x="499" y="35"/>
                    </a:lnTo>
                    <a:lnTo>
                      <a:pt x="498" y="40"/>
                    </a:lnTo>
                    <a:lnTo>
                      <a:pt x="493" y="45"/>
                    </a:lnTo>
                    <a:lnTo>
                      <a:pt x="487" y="51"/>
                    </a:lnTo>
                    <a:lnTo>
                      <a:pt x="477" y="56"/>
                    </a:lnTo>
                    <a:lnTo>
                      <a:pt x="477" y="56"/>
                    </a:lnTo>
                    <a:lnTo>
                      <a:pt x="454" y="64"/>
                    </a:lnTo>
                    <a:lnTo>
                      <a:pt x="444" y="67"/>
                    </a:lnTo>
                    <a:lnTo>
                      <a:pt x="436" y="72"/>
                    </a:lnTo>
                    <a:lnTo>
                      <a:pt x="436" y="72"/>
                    </a:lnTo>
                    <a:lnTo>
                      <a:pt x="430" y="75"/>
                    </a:lnTo>
                    <a:lnTo>
                      <a:pt x="426" y="78"/>
                    </a:lnTo>
                    <a:lnTo>
                      <a:pt x="420" y="79"/>
                    </a:lnTo>
                    <a:lnTo>
                      <a:pt x="416" y="78"/>
                    </a:lnTo>
                    <a:lnTo>
                      <a:pt x="416" y="78"/>
                    </a:lnTo>
                    <a:lnTo>
                      <a:pt x="412" y="75"/>
                    </a:lnTo>
                    <a:lnTo>
                      <a:pt x="408" y="72"/>
                    </a:lnTo>
                    <a:lnTo>
                      <a:pt x="404" y="70"/>
                    </a:lnTo>
                    <a:lnTo>
                      <a:pt x="402" y="69"/>
                    </a:lnTo>
                    <a:lnTo>
                      <a:pt x="400" y="69"/>
                    </a:lnTo>
                    <a:lnTo>
                      <a:pt x="400" y="69"/>
                    </a:lnTo>
                    <a:lnTo>
                      <a:pt x="396" y="70"/>
                    </a:lnTo>
                    <a:lnTo>
                      <a:pt x="391" y="72"/>
                    </a:lnTo>
                    <a:lnTo>
                      <a:pt x="387" y="74"/>
                    </a:lnTo>
                    <a:lnTo>
                      <a:pt x="384" y="74"/>
                    </a:lnTo>
                    <a:lnTo>
                      <a:pt x="380" y="73"/>
                    </a:lnTo>
                    <a:lnTo>
                      <a:pt x="380" y="73"/>
                    </a:lnTo>
                    <a:lnTo>
                      <a:pt x="373" y="71"/>
                    </a:lnTo>
                    <a:lnTo>
                      <a:pt x="364" y="66"/>
                    </a:lnTo>
                    <a:lnTo>
                      <a:pt x="356" y="61"/>
                    </a:lnTo>
                    <a:lnTo>
                      <a:pt x="351" y="58"/>
                    </a:lnTo>
                    <a:lnTo>
                      <a:pt x="351" y="58"/>
                    </a:lnTo>
                    <a:lnTo>
                      <a:pt x="348" y="56"/>
                    </a:lnTo>
                    <a:lnTo>
                      <a:pt x="345" y="55"/>
                    </a:lnTo>
                    <a:lnTo>
                      <a:pt x="340" y="55"/>
                    </a:lnTo>
                    <a:lnTo>
                      <a:pt x="333" y="56"/>
                    </a:lnTo>
                    <a:lnTo>
                      <a:pt x="333" y="56"/>
                    </a:lnTo>
                    <a:lnTo>
                      <a:pt x="323" y="60"/>
                    </a:lnTo>
                    <a:lnTo>
                      <a:pt x="312" y="66"/>
                    </a:lnTo>
                    <a:lnTo>
                      <a:pt x="286" y="80"/>
                    </a:lnTo>
                    <a:lnTo>
                      <a:pt x="286" y="80"/>
                    </a:lnTo>
                    <a:lnTo>
                      <a:pt x="273" y="86"/>
                    </a:lnTo>
                    <a:lnTo>
                      <a:pt x="260" y="93"/>
                    </a:lnTo>
                    <a:lnTo>
                      <a:pt x="248" y="97"/>
                    </a:lnTo>
                    <a:lnTo>
                      <a:pt x="239" y="98"/>
                    </a:lnTo>
                    <a:lnTo>
                      <a:pt x="239" y="98"/>
                    </a:lnTo>
                    <a:lnTo>
                      <a:pt x="235" y="99"/>
                    </a:lnTo>
                    <a:lnTo>
                      <a:pt x="233" y="100"/>
                    </a:lnTo>
                    <a:lnTo>
                      <a:pt x="231" y="102"/>
                    </a:lnTo>
                    <a:lnTo>
                      <a:pt x="230" y="105"/>
                    </a:lnTo>
                    <a:lnTo>
                      <a:pt x="228" y="105"/>
                    </a:lnTo>
                    <a:lnTo>
                      <a:pt x="225" y="107"/>
                    </a:lnTo>
                    <a:lnTo>
                      <a:pt x="225" y="107"/>
                    </a:lnTo>
                    <a:lnTo>
                      <a:pt x="216" y="105"/>
                    </a:lnTo>
                    <a:lnTo>
                      <a:pt x="207" y="107"/>
                    </a:lnTo>
                    <a:lnTo>
                      <a:pt x="203" y="108"/>
                    </a:lnTo>
                    <a:lnTo>
                      <a:pt x="201" y="110"/>
                    </a:lnTo>
                    <a:lnTo>
                      <a:pt x="199" y="112"/>
                    </a:lnTo>
                    <a:lnTo>
                      <a:pt x="198" y="116"/>
                    </a:lnTo>
                    <a:lnTo>
                      <a:pt x="198" y="116"/>
                    </a:lnTo>
                    <a:lnTo>
                      <a:pt x="198" y="128"/>
                    </a:lnTo>
                    <a:lnTo>
                      <a:pt x="197" y="131"/>
                    </a:lnTo>
                    <a:lnTo>
                      <a:pt x="193" y="133"/>
                    </a:lnTo>
                    <a:lnTo>
                      <a:pt x="193" y="133"/>
                    </a:lnTo>
                    <a:lnTo>
                      <a:pt x="186" y="138"/>
                    </a:lnTo>
                    <a:lnTo>
                      <a:pt x="184" y="140"/>
                    </a:lnTo>
                    <a:lnTo>
                      <a:pt x="184" y="140"/>
                    </a:lnTo>
                    <a:lnTo>
                      <a:pt x="182" y="141"/>
                    </a:lnTo>
                    <a:lnTo>
                      <a:pt x="175" y="142"/>
                    </a:lnTo>
                    <a:lnTo>
                      <a:pt x="169" y="142"/>
                    </a:lnTo>
                    <a:lnTo>
                      <a:pt x="163" y="141"/>
                    </a:lnTo>
                    <a:lnTo>
                      <a:pt x="163" y="141"/>
                    </a:lnTo>
                    <a:lnTo>
                      <a:pt x="158" y="140"/>
                    </a:lnTo>
                    <a:lnTo>
                      <a:pt x="151" y="140"/>
                    </a:lnTo>
                    <a:lnTo>
                      <a:pt x="144" y="141"/>
                    </a:lnTo>
                    <a:lnTo>
                      <a:pt x="141" y="142"/>
                    </a:lnTo>
                    <a:lnTo>
                      <a:pt x="137" y="144"/>
                    </a:lnTo>
                    <a:lnTo>
                      <a:pt x="137" y="144"/>
                    </a:lnTo>
                    <a:lnTo>
                      <a:pt x="131" y="151"/>
                    </a:lnTo>
                    <a:lnTo>
                      <a:pt x="122" y="158"/>
                    </a:lnTo>
                    <a:lnTo>
                      <a:pt x="114" y="166"/>
                    </a:lnTo>
                    <a:lnTo>
                      <a:pt x="112" y="170"/>
                    </a:lnTo>
                    <a:lnTo>
                      <a:pt x="110" y="172"/>
                    </a:lnTo>
                    <a:lnTo>
                      <a:pt x="110" y="172"/>
                    </a:lnTo>
                    <a:lnTo>
                      <a:pt x="107" y="176"/>
                    </a:lnTo>
                    <a:lnTo>
                      <a:pt x="104" y="181"/>
                    </a:lnTo>
                    <a:lnTo>
                      <a:pt x="100" y="183"/>
                    </a:lnTo>
                    <a:lnTo>
                      <a:pt x="94" y="184"/>
                    </a:lnTo>
                    <a:lnTo>
                      <a:pt x="94" y="184"/>
                    </a:lnTo>
                    <a:lnTo>
                      <a:pt x="86" y="185"/>
                    </a:lnTo>
                    <a:lnTo>
                      <a:pt x="77" y="185"/>
                    </a:lnTo>
                    <a:lnTo>
                      <a:pt x="69" y="185"/>
                    </a:lnTo>
                    <a:lnTo>
                      <a:pt x="65" y="186"/>
                    </a:lnTo>
                    <a:lnTo>
                      <a:pt x="64" y="188"/>
                    </a:lnTo>
                    <a:lnTo>
                      <a:pt x="64" y="188"/>
                    </a:lnTo>
                    <a:lnTo>
                      <a:pt x="62" y="190"/>
                    </a:lnTo>
                    <a:lnTo>
                      <a:pt x="59" y="193"/>
                    </a:lnTo>
                    <a:lnTo>
                      <a:pt x="55" y="195"/>
                    </a:lnTo>
                    <a:lnTo>
                      <a:pt x="51" y="195"/>
                    </a:lnTo>
                    <a:lnTo>
                      <a:pt x="51" y="195"/>
                    </a:lnTo>
                    <a:lnTo>
                      <a:pt x="49" y="197"/>
                    </a:lnTo>
                    <a:lnTo>
                      <a:pt x="47" y="200"/>
                    </a:lnTo>
                    <a:lnTo>
                      <a:pt x="46" y="205"/>
                    </a:lnTo>
                    <a:lnTo>
                      <a:pt x="47" y="209"/>
                    </a:lnTo>
                    <a:lnTo>
                      <a:pt x="49" y="211"/>
                    </a:lnTo>
                    <a:lnTo>
                      <a:pt x="49" y="211"/>
                    </a:lnTo>
                    <a:lnTo>
                      <a:pt x="50" y="214"/>
                    </a:lnTo>
                    <a:lnTo>
                      <a:pt x="51" y="218"/>
                    </a:lnTo>
                    <a:lnTo>
                      <a:pt x="53" y="223"/>
                    </a:lnTo>
                    <a:lnTo>
                      <a:pt x="53" y="228"/>
                    </a:lnTo>
                    <a:lnTo>
                      <a:pt x="49" y="239"/>
                    </a:lnTo>
                    <a:lnTo>
                      <a:pt x="45" y="250"/>
                    </a:lnTo>
                    <a:lnTo>
                      <a:pt x="45" y="250"/>
                    </a:lnTo>
                    <a:lnTo>
                      <a:pt x="32" y="269"/>
                    </a:lnTo>
                    <a:lnTo>
                      <a:pt x="28" y="276"/>
                    </a:lnTo>
                    <a:lnTo>
                      <a:pt x="26" y="283"/>
                    </a:lnTo>
                    <a:lnTo>
                      <a:pt x="26" y="283"/>
                    </a:lnTo>
                    <a:lnTo>
                      <a:pt x="25" y="289"/>
                    </a:lnTo>
                    <a:lnTo>
                      <a:pt x="23" y="291"/>
                    </a:lnTo>
                    <a:lnTo>
                      <a:pt x="19" y="291"/>
                    </a:lnTo>
                    <a:lnTo>
                      <a:pt x="19" y="291"/>
                    </a:lnTo>
                    <a:lnTo>
                      <a:pt x="14" y="293"/>
                    </a:lnTo>
                    <a:lnTo>
                      <a:pt x="10" y="295"/>
                    </a:lnTo>
                    <a:lnTo>
                      <a:pt x="7" y="299"/>
                    </a:lnTo>
                    <a:lnTo>
                      <a:pt x="5" y="302"/>
                    </a:lnTo>
                    <a:lnTo>
                      <a:pt x="5" y="302"/>
                    </a:lnTo>
                    <a:lnTo>
                      <a:pt x="5" y="309"/>
                    </a:lnTo>
                    <a:lnTo>
                      <a:pt x="5" y="312"/>
                    </a:lnTo>
                    <a:lnTo>
                      <a:pt x="7" y="314"/>
                    </a:lnTo>
                    <a:lnTo>
                      <a:pt x="7" y="314"/>
                    </a:lnTo>
                    <a:lnTo>
                      <a:pt x="10" y="317"/>
                    </a:lnTo>
                    <a:lnTo>
                      <a:pt x="12" y="323"/>
                    </a:lnTo>
                    <a:lnTo>
                      <a:pt x="12" y="328"/>
                    </a:lnTo>
                    <a:lnTo>
                      <a:pt x="11" y="330"/>
                    </a:lnTo>
                    <a:lnTo>
                      <a:pt x="10" y="331"/>
                    </a:lnTo>
                    <a:lnTo>
                      <a:pt x="10" y="331"/>
                    </a:lnTo>
                    <a:lnTo>
                      <a:pt x="7" y="333"/>
                    </a:lnTo>
                    <a:lnTo>
                      <a:pt x="4" y="336"/>
                    </a:lnTo>
                    <a:lnTo>
                      <a:pt x="3" y="338"/>
                    </a:lnTo>
                    <a:lnTo>
                      <a:pt x="2" y="342"/>
                    </a:lnTo>
                    <a:lnTo>
                      <a:pt x="2" y="342"/>
                    </a:lnTo>
                    <a:lnTo>
                      <a:pt x="2" y="347"/>
                    </a:lnTo>
                    <a:lnTo>
                      <a:pt x="0" y="353"/>
                    </a:lnTo>
                    <a:lnTo>
                      <a:pt x="0" y="357"/>
                    </a:lnTo>
                    <a:lnTo>
                      <a:pt x="0" y="359"/>
                    </a:lnTo>
                    <a:lnTo>
                      <a:pt x="1" y="359"/>
                    </a:lnTo>
                    <a:lnTo>
                      <a:pt x="1" y="359"/>
                    </a:lnTo>
                    <a:lnTo>
                      <a:pt x="2" y="361"/>
                    </a:lnTo>
                    <a:lnTo>
                      <a:pt x="4" y="364"/>
                    </a:lnTo>
                    <a:lnTo>
                      <a:pt x="4" y="367"/>
                    </a:lnTo>
                    <a:lnTo>
                      <a:pt x="4" y="371"/>
                    </a:lnTo>
                    <a:lnTo>
                      <a:pt x="4" y="371"/>
                    </a:lnTo>
                    <a:lnTo>
                      <a:pt x="4" y="374"/>
                    </a:lnTo>
                    <a:lnTo>
                      <a:pt x="5" y="376"/>
                    </a:lnTo>
                    <a:lnTo>
                      <a:pt x="7" y="378"/>
                    </a:lnTo>
                    <a:lnTo>
                      <a:pt x="11" y="379"/>
                    </a:lnTo>
                    <a:lnTo>
                      <a:pt x="11" y="379"/>
                    </a:lnTo>
                    <a:lnTo>
                      <a:pt x="15" y="379"/>
                    </a:lnTo>
                    <a:lnTo>
                      <a:pt x="18" y="380"/>
                    </a:lnTo>
                    <a:lnTo>
                      <a:pt x="21" y="383"/>
                    </a:lnTo>
                    <a:lnTo>
                      <a:pt x="23" y="387"/>
                    </a:lnTo>
                    <a:lnTo>
                      <a:pt x="23" y="387"/>
                    </a:lnTo>
                    <a:lnTo>
                      <a:pt x="28" y="394"/>
                    </a:lnTo>
                    <a:lnTo>
                      <a:pt x="33" y="398"/>
                    </a:lnTo>
                    <a:lnTo>
                      <a:pt x="40" y="402"/>
                    </a:lnTo>
                    <a:lnTo>
                      <a:pt x="46" y="403"/>
                    </a:lnTo>
                    <a:lnTo>
                      <a:pt x="46" y="403"/>
                    </a:lnTo>
                    <a:lnTo>
                      <a:pt x="54" y="404"/>
                    </a:lnTo>
                    <a:lnTo>
                      <a:pt x="64" y="404"/>
                    </a:lnTo>
                    <a:lnTo>
                      <a:pt x="73" y="404"/>
                    </a:lnTo>
                    <a:lnTo>
                      <a:pt x="76" y="405"/>
                    </a:lnTo>
                    <a:lnTo>
                      <a:pt x="77" y="407"/>
                    </a:lnTo>
                    <a:lnTo>
                      <a:pt x="77" y="407"/>
                    </a:lnTo>
                    <a:lnTo>
                      <a:pt x="77" y="407"/>
                    </a:lnTo>
                    <a:lnTo>
                      <a:pt x="79" y="408"/>
                    </a:lnTo>
                    <a:lnTo>
                      <a:pt x="87" y="407"/>
                    </a:lnTo>
                    <a:lnTo>
                      <a:pt x="93" y="408"/>
                    </a:lnTo>
                    <a:lnTo>
                      <a:pt x="97" y="409"/>
                    </a:lnTo>
                    <a:lnTo>
                      <a:pt x="98" y="411"/>
                    </a:lnTo>
                    <a:lnTo>
                      <a:pt x="98" y="411"/>
                    </a:lnTo>
                    <a:lnTo>
                      <a:pt x="98" y="416"/>
                    </a:lnTo>
                    <a:lnTo>
                      <a:pt x="97" y="419"/>
                    </a:lnTo>
                    <a:lnTo>
                      <a:pt x="94" y="423"/>
                    </a:lnTo>
                    <a:lnTo>
                      <a:pt x="90" y="423"/>
                    </a:lnTo>
                    <a:lnTo>
                      <a:pt x="90" y="423"/>
                    </a:lnTo>
                    <a:lnTo>
                      <a:pt x="86" y="424"/>
                    </a:lnTo>
                    <a:lnTo>
                      <a:pt x="84" y="426"/>
                    </a:lnTo>
                    <a:lnTo>
                      <a:pt x="82" y="427"/>
                    </a:lnTo>
                    <a:lnTo>
                      <a:pt x="77" y="428"/>
                    </a:lnTo>
                    <a:lnTo>
                      <a:pt x="77" y="428"/>
                    </a:lnTo>
                    <a:lnTo>
                      <a:pt x="71" y="428"/>
                    </a:lnTo>
                    <a:lnTo>
                      <a:pt x="66" y="428"/>
                    </a:lnTo>
                    <a:lnTo>
                      <a:pt x="64" y="430"/>
                    </a:lnTo>
                    <a:lnTo>
                      <a:pt x="64" y="431"/>
                    </a:lnTo>
                    <a:lnTo>
                      <a:pt x="65" y="433"/>
                    </a:lnTo>
                    <a:lnTo>
                      <a:pt x="65" y="433"/>
                    </a:lnTo>
                    <a:lnTo>
                      <a:pt x="66" y="434"/>
                    </a:lnTo>
                    <a:lnTo>
                      <a:pt x="69" y="436"/>
                    </a:lnTo>
                    <a:lnTo>
                      <a:pt x="73" y="438"/>
                    </a:lnTo>
                    <a:lnTo>
                      <a:pt x="76" y="440"/>
                    </a:lnTo>
                    <a:lnTo>
                      <a:pt x="78" y="441"/>
                    </a:lnTo>
                    <a:lnTo>
                      <a:pt x="78" y="443"/>
                    </a:lnTo>
                    <a:lnTo>
                      <a:pt x="78" y="443"/>
                    </a:lnTo>
                    <a:lnTo>
                      <a:pt x="79" y="448"/>
                    </a:lnTo>
                    <a:lnTo>
                      <a:pt x="82" y="453"/>
                    </a:lnTo>
                    <a:lnTo>
                      <a:pt x="85" y="456"/>
                    </a:lnTo>
                    <a:lnTo>
                      <a:pt x="88" y="459"/>
                    </a:lnTo>
                    <a:lnTo>
                      <a:pt x="88" y="459"/>
                    </a:lnTo>
                    <a:lnTo>
                      <a:pt x="89" y="462"/>
                    </a:lnTo>
                    <a:lnTo>
                      <a:pt x="89" y="465"/>
                    </a:lnTo>
                    <a:lnTo>
                      <a:pt x="90" y="468"/>
                    </a:lnTo>
                    <a:lnTo>
                      <a:pt x="93" y="470"/>
                    </a:lnTo>
                    <a:lnTo>
                      <a:pt x="93" y="470"/>
                    </a:lnTo>
                    <a:lnTo>
                      <a:pt x="94" y="472"/>
                    </a:lnTo>
                    <a:lnTo>
                      <a:pt x="97" y="474"/>
                    </a:lnTo>
                    <a:lnTo>
                      <a:pt x="98" y="477"/>
                    </a:lnTo>
                    <a:lnTo>
                      <a:pt x="99" y="481"/>
                    </a:lnTo>
                    <a:lnTo>
                      <a:pt x="99" y="482"/>
                    </a:lnTo>
                    <a:lnTo>
                      <a:pt x="100" y="482"/>
                    </a:lnTo>
                    <a:lnTo>
                      <a:pt x="100" y="482"/>
                    </a:lnTo>
                    <a:lnTo>
                      <a:pt x="102" y="483"/>
                    </a:lnTo>
                    <a:lnTo>
                      <a:pt x="104" y="485"/>
                    </a:lnTo>
                    <a:lnTo>
                      <a:pt x="106" y="486"/>
                    </a:lnTo>
                    <a:lnTo>
                      <a:pt x="108" y="485"/>
                    </a:lnTo>
                    <a:lnTo>
                      <a:pt x="111" y="484"/>
                    </a:lnTo>
                    <a:lnTo>
                      <a:pt x="111" y="484"/>
                    </a:lnTo>
                    <a:lnTo>
                      <a:pt x="120" y="476"/>
                    </a:lnTo>
                    <a:lnTo>
                      <a:pt x="125" y="473"/>
                    </a:lnTo>
                    <a:lnTo>
                      <a:pt x="128" y="473"/>
                    </a:lnTo>
                    <a:lnTo>
                      <a:pt x="128" y="473"/>
                    </a:lnTo>
                    <a:lnTo>
                      <a:pt x="131" y="474"/>
                    </a:lnTo>
                    <a:lnTo>
                      <a:pt x="133" y="475"/>
                    </a:lnTo>
                    <a:lnTo>
                      <a:pt x="136" y="477"/>
                    </a:lnTo>
                    <a:lnTo>
                      <a:pt x="142" y="480"/>
                    </a:lnTo>
                    <a:lnTo>
                      <a:pt x="142" y="480"/>
                    </a:lnTo>
                    <a:lnTo>
                      <a:pt x="147" y="480"/>
                    </a:lnTo>
                    <a:lnTo>
                      <a:pt x="150" y="479"/>
                    </a:lnTo>
                    <a:lnTo>
                      <a:pt x="154" y="476"/>
                    </a:lnTo>
                    <a:lnTo>
                      <a:pt x="159" y="475"/>
                    </a:lnTo>
                    <a:lnTo>
                      <a:pt x="159" y="475"/>
                    </a:lnTo>
                    <a:lnTo>
                      <a:pt x="175" y="473"/>
                    </a:lnTo>
                    <a:lnTo>
                      <a:pt x="182" y="471"/>
                    </a:lnTo>
                    <a:lnTo>
                      <a:pt x="185" y="469"/>
                    </a:lnTo>
                    <a:lnTo>
                      <a:pt x="187" y="467"/>
                    </a:lnTo>
                    <a:lnTo>
                      <a:pt x="187" y="467"/>
                    </a:lnTo>
                    <a:lnTo>
                      <a:pt x="191" y="464"/>
                    </a:lnTo>
                    <a:lnTo>
                      <a:pt x="194" y="462"/>
                    </a:lnTo>
                    <a:lnTo>
                      <a:pt x="203" y="462"/>
                    </a:lnTo>
                    <a:lnTo>
                      <a:pt x="203" y="462"/>
                    </a:lnTo>
                    <a:lnTo>
                      <a:pt x="207" y="462"/>
                    </a:lnTo>
                    <a:lnTo>
                      <a:pt x="211" y="461"/>
                    </a:lnTo>
                    <a:lnTo>
                      <a:pt x="215" y="460"/>
                    </a:lnTo>
                    <a:lnTo>
                      <a:pt x="221" y="460"/>
                    </a:lnTo>
                    <a:lnTo>
                      <a:pt x="221" y="460"/>
                    </a:lnTo>
                    <a:lnTo>
                      <a:pt x="235" y="459"/>
                    </a:lnTo>
                    <a:lnTo>
                      <a:pt x="242" y="460"/>
                    </a:lnTo>
                    <a:lnTo>
                      <a:pt x="246" y="462"/>
                    </a:lnTo>
                    <a:lnTo>
                      <a:pt x="246" y="462"/>
                    </a:lnTo>
                    <a:lnTo>
                      <a:pt x="249" y="465"/>
                    </a:lnTo>
                    <a:lnTo>
                      <a:pt x="251" y="465"/>
                    </a:lnTo>
                    <a:lnTo>
                      <a:pt x="256" y="466"/>
                    </a:lnTo>
                    <a:lnTo>
                      <a:pt x="260" y="466"/>
                    </a:lnTo>
                    <a:lnTo>
                      <a:pt x="262" y="467"/>
                    </a:lnTo>
                    <a:lnTo>
                      <a:pt x="264" y="468"/>
                    </a:lnTo>
                    <a:lnTo>
                      <a:pt x="264" y="468"/>
                    </a:lnTo>
                    <a:lnTo>
                      <a:pt x="268" y="471"/>
                    </a:lnTo>
                    <a:lnTo>
                      <a:pt x="272" y="472"/>
                    </a:lnTo>
                    <a:lnTo>
                      <a:pt x="284" y="473"/>
                    </a:lnTo>
                    <a:lnTo>
                      <a:pt x="284" y="473"/>
                    </a:lnTo>
                    <a:lnTo>
                      <a:pt x="292" y="473"/>
                    </a:lnTo>
                    <a:lnTo>
                      <a:pt x="299" y="473"/>
                    </a:lnTo>
                    <a:lnTo>
                      <a:pt x="301" y="474"/>
                    </a:lnTo>
                    <a:lnTo>
                      <a:pt x="303" y="475"/>
                    </a:lnTo>
                    <a:lnTo>
                      <a:pt x="304" y="477"/>
                    </a:lnTo>
                    <a:lnTo>
                      <a:pt x="304" y="480"/>
                    </a:lnTo>
                    <a:lnTo>
                      <a:pt x="304" y="480"/>
                    </a:lnTo>
                    <a:lnTo>
                      <a:pt x="304" y="488"/>
                    </a:lnTo>
                    <a:lnTo>
                      <a:pt x="303" y="490"/>
                    </a:lnTo>
                    <a:lnTo>
                      <a:pt x="300" y="490"/>
                    </a:lnTo>
                    <a:lnTo>
                      <a:pt x="300" y="490"/>
                    </a:lnTo>
                    <a:lnTo>
                      <a:pt x="296" y="490"/>
                    </a:lnTo>
                    <a:lnTo>
                      <a:pt x="292" y="491"/>
                    </a:lnTo>
                    <a:lnTo>
                      <a:pt x="291" y="494"/>
                    </a:lnTo>
                    <a:lnTo>
                      <a:pt x="290" y="495"/>
                    </a:lnTo>
                    <a:lnTo>
                      <a:pt x="290" y="495"/>
                    </a:lnTo>
                    <a:lnTo>
                      <a:pt x="287" y="503"/>
                    </a:lnTo>
                    <a:lnTo>
                      <a:pt x="286" y="509"/>
                    </a:lnTo>
                    <a:lnTo>
                      <a:pt x="287" y="511"/>
                    </a:lnTo>
                    <a:lnTo>
                      <a:pt x="288" y="511"/>
                    </a:lnTo>
                    <a:lnTo>
                      <a:pt x="288" y="511"/>
                    </a:lnTo>
                    <a:lnTo>
                      <a:pt x="292" y="512"/>
                    </a:lnTo>
                    <a:lnTo>
                      <a:pt x="294" y="512"/>
                    </a:lnTo>
                    <a:lnTo>
                      <a:pt x="298" y="511"/>
                    </a:lnTo>
                    <a:lnTo>
                      <a:pt x="301" y="508"/>
                    </a:lnTo>
                    <a:lnTo>
                      <a:pt x="301" y="508"/>
                    </a:lnTo>
                    <a:lnTo>
                      <a:pt x="304" y="503"/>
                    </a:lnTo>
                    <a:lnTo>
                      <a:pt x="307" y="500"/>
                    </a:lnTo>
                    <a:lnTo>
                      <a:pt x="311" y="499"/>
                    </a:lnTo>
                    <a:lnTo>
                      <a:pt x="316" y="499"/>
                    </a:lnTo>
                    <a:lnTo>
                      <a:pt x="316" y="499"/>
                    </a:lnTo>
                    <a:lnTo>
                      <a:pt x="320" y="498"/>
                    </a:lnTo>
                    <a:lnTo>
                      <a:pt x="322" y="497"/>
                    </a:lnTo>
                    <a:lnTo>
                      <a:pt x="325" y="496"/>
                    </a:lnTo>
                    <a:lnTo>
                      <a:pt x="331" y="495"/>
                    </a:lnTo>
                    <a:lnTo>
                      <a:pt x="331" y="495"/>
                    </a:lnTo>
                    <a:lnTo>
                      <a:pt x="339" y="495"/>
                    </a:lnTo>
                    <a:lnTo>
                      <a:pt x="346" y="496"/>
                    </a:lnTo>
                    <a:lnTo>
                      <a:pt x="351" y="497"/>
                    </a:lnTo>
                    <a:lnTo>
                      <a:pt x="357" y="501"/>
                    </a:lnTo>
                    <a:lnTo>
                      <a:pt x="357" y="501"/>
                    </a:lnTo>
                    <a:lnTo>
                      <a:pt x="361" y="505"/>
                    </a:lnTo>
                    <a:lnTo>
                      <a:pt x="365" y="508"/>
                    </a:lnTo>
                    <a:lnTo>
                      <a:pt x="370" y="510"/>
                    </a:lnTo>
                    <a:lnTo>
                      <a:pt x="374" y="510"/>
                    </a:lnTo>
                    <a:lnTo>
                      <a:pt x="374" y="510"/>
                    </a:lnTo>
                    <a:lnTo>
                      <a:pt x="377" y="511"/>
                    </a:lnTo>
                    <a:lnTo>
                      <a:pt x="379" y="511"/>
                    </a:lnTo>
                    <a:lnTo>
                      <a:pt x="382" y="514"/>
                    </a:lnTo>
                    <a:lnTo>
                      <a:pt x="384" y="517"/>
                    </a:lnTo>
                    <a:lnTo>
                      <a:pt x="385" y="518"/>
                    </a:lnTo>
                    <a:lnTo>
                      <a:pt x="387" y="519"/>
                    </a:lnTo>
                    <a:lnTo>
                      <a:pt x="387" y="519"/>
                    </a:lnTo>
                    <a:lnTo>
                      <a:pt x="390" y="519"/>
                    </a:lnTo>
                    <a:lnTo>
                      <a:pt x="392" y="519"/>
                    </a:lnTo>
                    <a:lnTo>
                      <a:pt x="392" y="518"/>
                    </a:lnTo>
                    <a:lnTo>
                      <a:pt x="392" y="517"/>
                    </a:lnTo>
                    <a:lnTo>
                      <a:pt x="391" y="513"/>
                    </a:lnTo>
                    <a:lnTo>
                      <a:pt x="391" y="513"/>
                    </a:lnTo>
                    <a:lnTo>
                      <a:pt x="387" y="508"/>
                    </a:lnTo>
                    <a:lnTo>
                      <a:pt x="383" y="504"/>
                    </a:lnTo>
                    <a:lnTo>
                      <a:pt x="380" y="500"/>
                    </a:lnTo>
                    <a:lnTo>
                      <a:pt x="379" y="496"/>
                    </a:lnTo>
                    <a:lnTo>
                      <a:pt x="379" y="496"/>
                    </a:lnTo>
                    <a:lnTo>
                      <a:pt x="380" y="474"/>
                    </a:lnTo>
                    <a:lnTo>
                      <a:pt x="380" y="468"/>
                    </a:lnTo>
                    <a:lnTo>
                      <a:pt x="380" y="462"/>
                    </a:lnTo>
                    <a:lnTo>
                      <a:pt x="379" y="458"/>
                    </a:lnTo>
                    <a:lnTo>
                      <a:pt x="376" y="457"/>
                    </a:lnTo>
                    <a:lnTo>
                      <a:pt x="376" y="457"/>
                    </a:lnTo>
                    <a:lnTo>
                      <a:pt x="370" y="456"/>
                    </a:lnTo>
                    <a:lnTo>
                      <a:pt x="360" y="456"/>
                    </a:lnTo>
                    <a:lnTo>
                      <a:pt x="351" y="456"/>
                    </a:lnTo>
                    <a:lnTo>
                      <a:pt x="347" y="454"/>
                    </a:lnTo>
                    <a:lnTo>
                      <a:pt x="345" y="452"/>
                    </a:lnTo>
                    <a:lnTo>
                      <a:pt x="345" y="452"/>
                    </a:lnTo>
                    <a:lnTo>
                      <a:pt x="341" y="447"/>
                    </a:lnTo>
                    <a:lnTo>
                      <a:pt x="336" y="444"/>
                    </a:lnTo>
                    <a:lnTo>
                      <a:pt x="333" y="442"/>
                    </a:lnTo>
                    <a:lnTo>
                      <a:pt x="331" y="439"/>
                    </a:lnTo>
                    <a:lnTo>
                      <a:pt x="331" y="439"/>
                    </a:lnTo>
                    <a:lnTo>
                      <a:pt x="330" y="436"/>
                    </a:lnTo>
                    <a:lnTo>
                      <a:pt x="328" y="433"/>
                    </a:lnTo>
                    <a:lnTo>
                      <a:pt x="325" y="432"/>
                    </a:lnTo>
                    <a:lnTo>
                      <a:pt x="319" y="433"/>
                    </a:lnTo>
                    <a:lnTo>
                      <a:pt x="319" y="433"/>
                    </a:lnTo>
                    <a:lnTo>
                      <a:pt x="313" y="433"/>
                    </a:lnTo>
                    <a:lnTo>
                      <a:pt x="308" y="431"/>
                    </a:lnTo>
                    <a:lnTo>
                      <a:pt x="306" y="429"/>
                    </a:lnTo>
                    <a:lnTo>
                      <a:pt x="305" y="426"/>
                    </a:lnTo>
                    <a:lnTo>
                      <a:pt x="305" y="426"/>
                    </a:lnTo>
                    <a:lnTo>
                      <a:pt x="303" y="424"/>
                    </a:lnTo>
                    <a:lnTo>
                      <a:pt x="301" y="422"/>
                    </a:lnTo>
                    <a:lnTo>
                      <a:pt x="297" y="421"/>
                    </a:lnTo>
                    <a:lnTo>
                      <a:pt x="293" y="422"/>
                    </a:lnTo>
                    <a:lnTo>
                      <a:pt x="293" y="422"/>
                    </a:lnTo>
                    <a:lnTo>
                      <a:pt x="290" y="423"/>
                    </a:lnTo>
                    <a:lnTo>
                      <a:pt x="288" y="422"/>
                    </a:lnTo>
                    <a:lnTo>
                      <a:pt x="285" y="421"/>
                    </a:lnTo>
                    <a:lnTo>
                      <a:pt x="279" y="421"/>
                    </a:lnTo>
                    <a:lnTo>
                      <a:pt x="279" y="421"/>
                    </a:lnTo>
                    <a:lnTo>
                      <a:pt x="273" y="419"/>
                    </a:lnTo>
                    <a:lnTo>
                      <a:pt x="268" y="418"/>
                    </a:lnTo>
                    <a:lnTo>
                      <a:pt x="264" y="417"/>
                    </a:lnTo>
                    <a:lnTo>
                      <a:pt x="263" y="414"/>
                    </a:lnTo>
                    <a:lnTo>
                      <a:pt x="263" y="414"/>
                    </a:lnTo>
                    <a:lnTo>
                      <a:pt x="261" y="411"/>
                    </a:lnTo>
                    <a:lnTo>
                      <a:pt x="259" y="410"/>
                    </a:lnTo>
                    <a:lnTo>
                      <a:pt x="255" y="410"/>
                    </a:lnTo>
                    <a:lnTo>
                      <a:pt x="253" y="411"/>
                    </a:lnTo>
                    <a:lnTo>
                      <a:pt x="253" y="411"/>
                    </a:lnTo>
                    <a:lnTo>
                      <a:pt x="248" y="413"/>
                    </a:lnTo>
                    <a:lnTo>
                      <a:pt x="243" y="415"/>
                    </a:lnTo>
                    <a:lnTo>
                      <a:pt x="236" y="415"/>
                    </a:lnTo>
                    <a:lnTo>
                      <a:pt x="233" y="414"/>
                    </a:lnTo>
                    <a:lnTo>
                      <a:pt x="233" y="414"/>
                    </a:lnTo>
                    <a:lnTo>
                      <a:pt x="230" y="412"/>
                    </a:lnTo>
                    <a:lnTo>
                      <a:pt x="227" y="408"/>
                    </a:lnTo>
                    <a:lnTo>
                      <a:pt x="227" y="405"/>
                    </a:lnTo>
                    <a:lnTo>
                      <a:pt x="227" y="403"/>
                    </a:lnTo>
                    <a:lnTo>
                      <a:pt x="228" y="401"/>
                    </a:lnTo>
                    <a:lnTo>
                      <a:pt x="231" y="400"/>
                    </a:lnTo>
                    <a:lnTo>
                      <a:pt x="231" y="400"/>
                    </a:lnTo>
                    <a:lnTo>
                      <a:pt x="247" y="398"/>
                    </a:lnTo>
                    <a:lnTo>
                      <a:pt x="254" y="396"/>
                    </a:lnTo>
                    <a:lnTo>
                      <a:pt x="259" y="391"/>
                    </a:lnTo>
                    <a:lnTo>
                      <a:pt x="259" y="391"/>
                    </a:lnTo>
                    <a:lnTo>
                      <a:pt x="263" y="387"/>
                    </a:lnTo>
                    <a:lnTo>
                      <a:pt x="266" y="383"/>
                    </a:lnTo>
                    <a:lnTo>
                      <a:pt x="268" y="381"/>
                    </a:lnTo>
                    <a:lnTo>
                      <a:pt x="268" y="379"/>
                    </a:lnTo>
                    <a:lnTo>
                      <a:pt x="266" y="376"/>
                    </a:lnTo>
                    <a:lnTo>
                      <a:pt x="265" y="374"/>
                    </a:lnTo>
                    <a:lnTo>
                      <a:pt x="265" y="374"/>
                    </a:lnTo>
                    <a:lnTo>
                      <a:pt x="262" y="367"/>
                    </a:lnTo>
                    <a:lnTo>
                      <a:pt x="260" y="359"/>
                    </a:lnTo>
                    <a:lnTo>
                      <a:pt x="257" y="353"/>
                    </a:lnTo>
                    <a:lnTo>
                      <a:pt x="256" y="351"/>
                    </a:lnTo>
                    <a:lnTo>
                      <a:pt x="254" y="350"/>
                    </a:lnTo>
                    <a:lnTo>
                      <a:pt x="254" y="350"/>
                    </a:lnTo>
                    <a:lnTo>
                      <a:pt x="249" y="350"/>
                    </a:lnTo>
                    <a:lnTo>
                      <a:pt x="246" y="348"/>
                    </a:lnTo>
                    <a:lnTo>
                      <a:pt x="244" y="346"/>
                    </a:lnTo>
                    <a:lnTo>
                      <a:pt x="244" y="344"/>
                    </a:lnTo>
                    <a:lnTo>
                      <a:pt x="245" y="343"/>
                    </a:lnTo>
                    <a:lnTo>
                      <a:pt x="245" y="343"/>
                    </a:lnTo>
                    <a:lnTo>
                      <a:pt x="247" y="343"/>
                    </a:lnTo>
                    <a:lnTo>
                      <a:pt x="249" y="343"/>
                    </a:lnTo>
                    <a:lnTo>
                      <a:pt x="256" y="343"/>
                    </a:lnTo>
                    <a:lnTo>
                      <a:pt x="262" y="344"/>
                    </a:lnTo>
                    <a:lnTo>
                      <a:pt x="269" y="345"/>
                    </a:lnTo>
                    <a:lnTo>
                      <a:pt x="269" y="345"/>
                    </a:lnTo>
                    <a:lnTo>
                      <a:pt x="273" y="345"/>
                    </a:lnTo>
                    <a:lnTo>
                      <a:pt x="276" y="345"/>
                    </a:lnTo>
                    <a:lnTo>
                      <a:pt x="283" y="351"/>
                    </a:lnTo>
                    <a:lnTo>
                      <a:pt x="283" y="351"/>
                    </a:lnTo>
                    <a:lnTo>
                      <a:pt x="286" y="352"/>
                    </a:lnTo>
                    <a:lnTo>
                      <a:pt x="288" y="353"/>
                    </a:lnTo>
                    <a:lnTo>
                      <a:pt x="288" y="352"/>
                    </a:lnTo>
                    <a:lnTo>
                      <a:pt x="286" y="350"/>
                    </a:lnTo>
                    <a:lnTo>
                      <a:pt x="286" y="350"/>
                    </a:lnTo>
                    <a:lnTo>
                      <a:pt x="284" y="346"/>
                    </a:lnTo>
                    <a:lnTo>
                      <a:pt x="282" y="343"/>
                    </a:lnTo>
                    <a:lnTo>
                      <a:pt x="279" y="339"/>
                    </a:lnTo>
                    <a:lnTo>
                      <a:pt x="279" y="339"/>
                    </a:lnTo>
                    <a:lnTo>
                      <a:pt x="277" y="338"/>
                    </a:lnTo>
                    <a:lnTo>
                      <a:pt x="275" y="336"/>
                    </a:lnTo>
                    <a:lnTo>
                      <a:pt x="272" y="335"/>
                    </a:lnTo>
                    <a:lnTo>
                      <a:pt x="271" y="332"/>
                    </a:lnTo>
                    <a:lnTo>
                      <a:pt x="271" y="332"/>
                    </a:lnTo>
                    <a:lnTo>
                      <a:pt x="270" y="331"/>
                    </a:lnTo>
                    <a:lnTo>
                      <a:pt x="266" y="330"/>
                    </a:lnTo>
                    <a:lnTo>
                      <a:pt x="263" y="330"/>
                    </a:lnTo>
                    <a:lnTo>
                      <a:pt x="259" y="327"/>
                    </a:lnTo>
                    <a:lnTo>
                      <a:pt x="259" y="327"/>
                    </a:lnTo>
                    <a:lnTo>
                      <a:pt x="256" y="322"/>
                    </a:lnTo>
                    <a:lnTo>
                      <a:pt x="251" y="316"/>
                    </a:lnTo>
                    <a:lnTo>
                      <a:pt x="248" y="311"/>
                    </a:lnTo>
                    <a:lnTo>
                      <a:pt x="245" y="307"/>
                    </a:lnTo>
                    <a:lnTo>
                      <a:pt x="245" y="307"/>
                    </a:lnTo>
                    <a:lnTo>
                      <a:pt x="241" y="304"/>
                    </a:lnTo>
                    <a:lnTo>
                      <a:pt x="242" y="303"/>
                    </a:lnTo>
                    <a:lnTo>
                      <a:pt x="245" y="301"/>
                    </a:lnTo>
                    <a:lnTo>
                      <a:pt x="245" y="301"/>
                    </a:lnTo>
                    <a:lnTo>
                      <a:pt x="253" y="298"/>
                    </a:lnTo>
                    <a:lnTo>
                      <a:pt x="254" y="297"/>
                    </a:lnTo>
                    <a:lnTo>
                      <a:pt x="254" y="296"/>
                    </a:lnTo>
                    <a:lnTo>
                      <a:pt x="253" y="291"/>
                    </a:lnTo>
                    <a:lnTo>
                      <a:pt x="253" y="291"/>
                    </a:lnTo>
                    <a:lnTo>
                      <a:pt x="248" y="288"/>
                    </a:lnTo>
                    <a:lnTo>
                      <a:pt x="243" y="285"/>
                    </a:lnTo>
                    <a:lnTo>
                      <a:pt x="239" y="284"/>
                    </a:lnTo>
                    <a:lnTo>
                      <a:pt x="236" y="284"/>
                    </a:lnTo>
                    <a:lnTo>
                      <a:pt x="236" y="285"/>
                    </a:lnTo>
                    <a:lnTo>
                      <a:pt x="236" y="285"/>
                    </a:lnTo>
                    <a:lnTo>
                      <a:pt x="235" y="288"/>
                    </a:lnTo>
                    <a:lnTo>
                      <a:pt x="236" y="290"/>
                    </a:lnTo>
                    <a:lnTo>
                      <a:pt x="237" y="293"/>
                    </a:lnTo>
                    <a:lnTo>
                      <a:pt x="240" y="294"/>
                    </a:lnTo>
                    <a:lnTo>
                      <a:pt x="240" y="294"/>
                    </a:lnTo>
                    <a:lnTo>
                      <a:pt x="242" y="295"/>
                    </a:lnTo>
                    <a:lnTo>
                      <a:pt x="245" y="296"/>
                    </a:lnTo>
                    <a:lnTo>
                      <a:pt x="246" y="297"/>
                    </a:lnTo>
                    <a:lnTo>
                      <a:pt x="245" y="298"/>
                    </a:lnTo>
                    <a:lnTo>
                      <a:pt x="244" y="298"/>
                    </a:lnTo>
                    <a:lnTo>
                      <a:pt x="244" y="298"/>
                    </a:lnTo>
                    <a:lnTo>
                      <a:pt x="240" y="299"/>
                    </a:lnTo>
                    <a:lnTo>
                      <a:pt x="239" y="298"/>
                    </a:lnTo>
                    <a:lnTo>
                      <a:pt x="236" y="296"/>
                    </a:lnTo>
                    <a:lnTo>
                      <a:pt x="236" y="296"/>
                    </a:lnTo>
                    <a:lnTo>
                      <a:pt x="233" y="294"/>
                    </a:lnTo>
                    <a:lnTo>
                      <a:pt x="230" y="293"/>
                    </a:lnTo>
                    <a:lnTo>
                      <a:pt x="226" y="291"/>
                    </a:lnTo>
                    <a:lnTo>
                      <a:pt x="225" y="289"/>
                    </a:lnTo>
                    <a:lnTo>
                      <a:pt x="223" y="288"/>
                    </a:lnTo>
                    <a:lnTo>
                      <a:pt x="223" y="288"/>
                    </a:lnTo>
                    <a:lnTo>
                      <a:pt x="221" y="285"/>
                    </a:lnTo>
                    <a:lnTo>
                      <a:pt x="219" y="283"/>
                    </a:lnTo>
                    <a:lnTo>
                      <a:pt x="217" y="282"/>
                    </a:lnTo>
                    <a:lnTo>
                      <a:pt x="214" y="282"/>
                    </a:lnTo>
                    <a:lnTo>
                      <a:pt x="214" y="282"/>
                    </a:lnTo>
                    <a:lnTo>
                      <a:pt x="211" y="282"/>
                    </a:lnTo>
                    <a:lnTo>
                      <a:pt x="208" y="281"/>
                    </a:lnTo>
                    <a:lnTo>
                      <a:pt x="203" y="275"/>
                    </a:lnTo>
                    <a:lnTo>
                      <a:pt x="203" y="275"/>
                    </a:lnTo>
                    <a:lnTo>
                      <a:pt x="200" y="272"/>
                    </a:lnTo>
                    <a:lnTo>
                      <a:pt x="199" y="271"/>
                    </a:lnTo>
                    <a:lnTo>
                      <a:pt x="199" y="271"/>
                    </a:lnTo>
                    <a:lnTo>
                      <a:pt x="199" y="251"/>
                    </a:lnTo>
                    <a:lnTo>
                      <a:pt x="199" y="237"/>
                    </a:lnTo>
                    <a:lnTo>
                      <a:pt x="198" y="232"/>
                    </a:lnTo>
                    <a:lnTo>
                      <a:pt x="197" y="230"/>
                    </a:lnTo>
                    <a:lnTo>
                      <a:pt x="197" y="230"/>
                    </a:lnTo>
                    <a:lnTo>
                      <a:pt x="196" y="228"/>
                    </a:lnTo>
                    <a:lnTo>
                      <a:pt x="196" y="226"/>
                    </a:lnTo>
                    <a:lnTo>
                      <a:pt x="196" y="217"/>
                    </a:lnTo>
                    <a:lnTo>
                      <a:pt x="197" y="210"/>
                    </a:lnTo>
                    <a:lnTo>
                      <a:pt x="198" y="208"/>
                    </a:lnTo>
                    <a:lnTo>
                      <a:pt x="199" y="207"/>
                    </a:lnTo>
                    <a:lnTo>
                      <a:pt x="199" y="207"/>
                    </a:lnTo>
                    <a:lnTo>
                      <a:pt x="203" y="205"/>
                    </a:lnTo>
                    <a:lnTo>
                      <a:pt x="208" y="203"/>
                    </a:lnTo>
                    <a:lnTo>
                      <a:pt x="213" y="199"/>
                    </a:lnTo>
                    <a:lnTo>
                      <a:pt x="214" y="197"/>
                    </a:lnTo>
                    <a:lnTo>
                      <a:pt x="214" y="195"/>
                    </a:lnTo>
                    <a:lnTo>
                      <a:pt x="214" y="195"/>
                    </a:lnTo>
                    <a:lnTo>
                      <a:pt x="215" y="193"/>
                    </a:lnTo>
                    <a:lnTo>
                      <a:pt x="217" y="192"/>
                    </a:lnTo>
                    <a:lnTo>
                      <a:pt x="222" y="188"/>
                    </a:lnTo>
                    <a:lnTo>
                      <a:pt x="228" y="188"/>
                    </a:lnTo>
                    <a:lnTo>
                      <a:pt x="229" y="188"/>
                    </a:lnTo>
                    <a:lnTo>
                      <a:pt x="230" y="189"/>
                    </a:lnTo>
                    <a:lnTo>
                      <a:pt x="230" y="189"/>
                    </a:lnTo>
                    <a:lnTo>
                      <a:pt x="229" y="194"/>
                    </a:lnTo>
                    <a:lnTo>
                      <a:pt x="227" y="200"/>
                    </a:lnTo>
                    <a:lnTo>
                      <a:pt x="225" y="207"/>
                    </a:lnTo>
                    <a:lnTo>
                      <a:pt x="225" y="209"/>
                    </a:lnTo>
                    <a:lnTo>
                      <a:pt x="226" y="211"/>
                    </a:lnTo>
                    <a:lnTo>
                      <a:pt x="226" y="211"/>
                    </a:lnTo>
                    <a:lnTo>
                      <a:pt x="228" y="212"/>
                    </a:lnTo>
                    <a:lnTo>
                      <a:pt x="230" y="213"/>
                    </a:lnTo>
                    <a:lnTo>
                      <a:pt x="235" y="214"/>
                    </a:lnTo>
                    <a:lnTo>
                      <a:pt x="241" y="215"/>
                    </a:lnTo>
                    <a:lnTo>
                      <a:pt x="243" y="216"/>
                    </a:lnTo>
                    <a:lnTo>
                      <a:pt x="245" y="218"/>
                    </a:lnTo>
                    <a:lnTo>
                      <a:pt x="245" y="218"/>
                    </a:lnTo>
                    <a:lnTo>
                      <a:pt x="249" y="223"/>
                    </a:lnTo>
                    <a:lnTo>
                      <a:pt x="255" y="227"/>
                    </a:lnTo>
                    <a:lnTo>
                      <a:pt x="260" y="229"/>
                    </a:lnTo>
                    <a:lnTo>
                      <a:pt x="265" y="230"/>
                    </a:lnTo>
                    <a:lnTo>
                      <a:pt x="265" y="230"/>
                    </a:lnTo>
                    <a:lnTo>
                      <a:pt x="268" y="229"/>
                    </a:lnTo>
                    <a:lnTo>
                      <a:pt x="269" y="228"/>
                    </a:lnTo>
                    <a:lnTo>
                      <a:pt x="270" y="225"/>
                    </a:lnTo>
                    <a:lnTo>
                      <a:pt x="270" y="222"/>
                    </a:lnTo>
                    <a:lnTo>
                      <a:pt x="271" y="221"/>
                    </a:lnTo>
                    <a:lnTo>
                      <a:pt x="273" y="219"/>
                    </a:lnTo>
                    <a:lnTo>
                      <a:pt x="273" y="219"/>
                    </a:lnTo>
                    <a:lnTo>
                      <a:pt x="289" y="218"/>
                    </a:lnTo>
                    <a:lnTo>
                      <a:pt x="296" y="218"/>
                    </a:lnTo>
                    <a:lnTo>
                      <a:pt x="298" y="219"/>
                    </a:lnTo>
                    <a:lnTo>
                      <a:pt x="299" y="221"/>
                    </a:lnTo>
                    <a:lnTo>
                      <a:pt x="299" y="221"/>
                    </a:lnTo>
                    <a:lnTo>
                      <a:pt x="299" y="224"/>
                    </a:lnTo>
                    <a:lnTo>
                      <a:pt x="300" y="224"/>
                    </a:lnTo>
                    <a:lnTo>
                      <a:pt x="301" y="222"/>
                    </a:lnTo>
                    <a:lnTo>
                      <a:pt x="302" y="218"/>
                    </a:lnTo>
                    <a:lnTo>
                      <a:pt x="302" y="218"/>
                    </a:lnTo>
                    <a:lnTo>
                      <a:pt x="304" y="214"/>
                    </a:lnTo>
                    <a:lnTo>
                      <a:pt x="307" y="210"/>
                    </a:lnTo>
                    <a:lnTo>
                      <a:pt x="308" y="207"/>
                    </a:lnTo>
                    <a:lnTo>
                      <a:pt x="309" y="204"/>
                    </a:lnTo>
                    <a:lnTo>
                      <a:pt x="309" y="201"/>
                    </a:lnTo>
                    <a:lnTo>
                      <a:pt x="308" y="197"/>
                    </a:lnTo>
                    <a:lnTo>
                      <a:pt x="308" y="197"/>
                    </a:lnTo>
                    <a:lnTo>
                      <a:pt x="306" y="193"/>
                    </a:lnTo>
                    <a:lnTo>
                      <a:pt x="304" y="188"/>
                    </a:lnTo>
                    <a:lnTo>
                      <a:pt x="298" y="181"/>
                    </a:lnTo>
                    <a:lnTo>
                      <a:pt x="292" y="173"/>
                    </a:lnTo>
                    <a:lnTo>
                      <a:pt x="290" y="170"/>
                    </a:lnTo>
                    <a:lnTo>
                      <a:pt x="289" y="167"/>
                    </a:lnTo>
                    <a:lnTo>
                      <a:pt x="289" y="167"/>
                    </a:lnTo>
                    <a:lnTo>
                      <a:pt x="290" y="161"/>
                    </a:lnTo>
                    <a:lnTo>
                      <a:pt x="290" y="159"/>
                    </a:lnTo>
                    <a:lnTo>
                      <a:pt x="292" y="158"/>
                    </a:lnTo>
                    <a:lnTo>
                      <a:pt x="297" y="156"/>
                    </a:lnTo>
                    <a:lnTo>
                      <a:pt x="304" y="155"/>
                    </a:lnTo>
                    <a:lnTo>
                      <a:pt x="304" y="155"/>
                    </a:lnTo>
                    <a:lnTo>
                      <a:pt x="313" y="154"/>
                    </a:lnTo>
                    <a:lnTo>
                      <a:pt x="320" y="152"/>
                    </a:lnTo>
                    <a:lnTo>
                      <a:pt x="327" y="148"/>
                    </a:lnTo>
                    <a:lnTo>
                      <a:pt x="331" y="143"/>
                    </a:lnTo>
                    <a:lnTo>
                      <a:pt x="331" y="143"/>
                    </a:lnTo>
                    <a:lnTo>
                      <a:pt x="333" y="141"/>
                    </a:lnTo>
                    <a:lnTo>
                      <a:pt x="334" y="137"/>
                    </a:lnTo>
                    <a:lnTo>
                      <a:pt x="335" y="130"/>
                    </a:lnTo>
                    <a:lnTo>
                      <a:pt x="336" y="127"/>
                    </a:lnTo>
                    <a:lnTo>
                      <a:pt x="337" y="124"/>
                    </a:lnTo>
                    <a:lnTo>
                      <a:pt x="340" y="122"/>
                    </a:lnTo>
                    <a:lnTo>
                      <a:pt x="342" y="122"/>
                    </a:lnTo>
                    <a:lnTo>
                      <a:pt x="342" y="122"/>
                    </a:lnTo>
                    <a:lnTo>
                      <a:pt x="360" y="119"/>
                    </a:lnTo>
                    <a:lnTo>
                      <a:pt x="369" y="119"/>
                    </a:lnTo>
                    <a:lnTo>
                      <a:pt x="371" y="119"/>
                    </a:lnTo>
                    <a:lnTo>
                      <a:pt x="372" y="121"/>
                    </a:lnTo>
                    <a:lnTo>
                      <a:pt x="372" y="121"/>
                    </a:lnTo>
                    <a:lnTo>
                      <a:pt x="372" y="123"/>
                    </a:lnTo>
                    <a:lnTo>
                      <a:pt x="374" y="124"/>
                    </a:lnTo>
                    <a:lnTo>
                      <a:pt x="377" y="125"/>
                    </a:lnTo>
                    <a:lnTo>
                      <a:pt x="383" y="123"/>
                    </a:lnTo>
                    <a:lnTo>
                      <a:pt x="383" y="123"/>
                    </a:lnTo>
                    <a:lnTo>
                      <a:pt x="388" y="118"/>
                    </a:lnTo>
                    <a:lnTo>
                      <a:pt x="393" y="111"/>
                    </a:lnTo>
                    <a:lnTo>
                      <a:pt x="397" y="108"/>
                    </a:lnTo>
                    <a:lnTo>
                      <a:pt x="400" y="105"/>
                    </a:lnTo>
                    <a:lnTo>
                      <a:pt x="404" y="103"/>
                    </a:lnTo>
                    <a:lnTo>
                      <a:pt x="408" y="103"/>
                    </a:lnTo>
                    <a:lnTo>
                      <a:pt x="408" y="103"/>
                    </a:lnTo>
                    <a:lnTo>
                      <a:pt x="416" y="103"/>
                    </a:lnTo>
                    <a:lnTo>
                      <a:pt x="420" y="104"/>
                    </a:lnTo>
                    <a:lnTo>
                      <a:pt x="423" y="105"/>
                    </a:lnTo>
                    <a:lnTo>
                      <a:pt x="427" y="109"/>
                    </a:lnTo>
                    <a:lnTo>
                      <a:pt x="427" y="109"/>
                    </a:lnTo>
                    <a:lnTo>
                      <a:pt x="428" y="110"/>
                    </a:lnTo>
                    <a:lnTo>
                      <a:pt x="431" y="111"/>
                    </a:lnTo>
                    <a:lnTo>
                      <a:pt x="437" y="112"/>
                    </a:lnTo>
                    <a:lnTo>
                      <a:pt x="457" y="112"/>
                    </a:lnTo>
                    <a:lnTo>
                      <a:pt x="457" y="112"/>
                    </a:lnTo>
                    <a:lnTo>
                      <a:pt x="462" y="112"/>
                    </a:lnTo>
                    <a:lnTo>
                      <a:pt x="466" y="111"/>
                    </a:lnTo>
                    <a:lnTo>
                      <a:pt x="473" y="109"/>
                    </a:lnTo>
                    <a:lnTo>
                      <a:pt x="478" y="107"/>
                    </a:lnTo>
                    <a:lnTo>
                      <a:pt x="482" y="107"/>
                    </a:lnTo>
                    <a:lnTo>
                      <a:pt x="486" y="108"/>
                    </a:lnTo>
                    <a:lnTo>
                      <a:pt x="486" y="108"/>
                    </a:lnTo>
                    <a:lnTo>
                      <a:pt x="493" y="110"/>
                    </a:lnTo>
                    <a:lnTo>
                      <a:pt x="501" y="110"/>
                    </a:lnTo>
                    <a:lnTo>
                      <a:pt x="506" y="108"/>
                    </a:lnTo>
                    <a:lnTo>
                      <a:pt x="508" y="105"/>
                    </a:lnTo>
                    <a:lnTo>
                      <a:pt x="509" y="103"/>
                    </a:lnTo>
                    <a:lnTo>
                      <a:pt x="509" y="103"/>
                    </a:lnTo>
                    <a:lnTo>
                      <a:pt x="511" y="99"/>
                    </a:lnTo>
                    <a:lnTo>
                      <a:pt x="512" y="95"/>
                    </a:lnTo>
                    <a:lnTo>
                      <a:pt x="512" y="79"/>
                    </a:lnTo>
                    <a:lnTo>
                      <a:pt x="512" y="79"/>
                    </a:lnTo>
                    <a:lnTo>
                      <a:pt x="512" y="69"/>
                    </a:lnTo>
                    <a:lnTo>
                      <a:pt x="512" y="62"/>
                    </a:lnTo>
                    <a:lnTo>
                      <a:pt x="514" y="56"/>
                    </a:lnTo>
                    <a:lnTo>
                      <a:pt x="518" y="52"/>
                    </a:lnTo>
                    <a:lnTo>
                      <a:pt x="518" y="52"/>
                    </a:lnTo>
                    <a:lnTo>
                      <a:pt x="521" y="49"/>
                    </a:lnTo>
                    <a:lnTo>
                      <a:pt x="523" y="45"/>
                    </a:lnTo>
                    <a:lnTo>
                      <a:pt x="526" y="37"/>
                    </a:lnTo>
                    <a:lnTo>
                      <a:pt x="527" y="27"/>
                    </a:lnTo>
                    <a:lnTo>
                      <a:pt x="527" y="19"/>
                    </a:lnTo>
                    <a:lnTo>
                      <a:pt x="527" y="19"/>
                    </a:lnTo>
                    <a:lnTo>
                      <a:pt x="527" y="13"/>
                    </a:lnTo>
                    <a:lnTo>
                      <a:pt x="525" y="8"/>
                    </a:lnTo>
                    <a:lnTo>
                      <a:pt x="523" y="7"/>
                    </a:lnTo>
                    <a:lnTo>
                      <a:pt x="521" y="4"/>
                    </a:lnTo>
                    <a:lnTo>
                      <a:pt x="519" y="3"/>
                    </a:lnTo>
                    <a:lnTo>
                      <a:pt x="516" y="3"/>
                    </a:lnTo>
                    <a:lnTo>
                      <a:pt x="516" y="3"/>
                    </a:lnTo>
                    <a:lnTo>
                      <a:pt x="506" y="4"/>
                    </a:lnTo>
                    <a:lnTo>
                      <a:pt x="503" y="3"/>
                    </a:lnTo>
                    <a:lnTo>
                      <a:pt x="501" y="2"/>
                    </a:lnTo>
                    <a:lnTo>
                      <a:pt x="501" y="2"/>
                    </a:lnTo>
                    <a:lnTo>
                      <a:pt x="498" y="0"/>
                    </a:lnTo>
                    <a:lnTo>
                      <a:pt x="493" y="0"/>
                    </a:lnTo>
                    <a:lnTo>
                      <a:pt x="489" y="1"/>
                    </a:lnTo>
                    <a:lnTo>
                      <a:pt x="489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1" name="Freeform 231">
                <a:extLst>
                  <a:ext uri="{FF2B5EF4-FFF2-40B4-BE49-F238E27FC236}">
                    <a16:creationId xmlns:a16="http://schemas.microsoft.com/office/drawing/2014/main" id="{EEF21099-8555-45C9-A934-7BC3E643A0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70982" y="6309213"/>
                <a:ext cx="371474" cy="342927"/>
              </a:xfrm>
              <a:custGeom>
                <a:avLst/>
                <a:gdLst>
                  <a:gd name="T0" fmla="*/ 158 w 234"/>
                  <a:gd name="T1" fmla="*/ 27 h 216"/>
                  <a:gd name="T2" fmla="*/ 136 w 234"/>
                  <a:gd name="T3" fmla="*/ 19 h 216"/>
                  <a:gd name="T4" fmla="*/ 111 w 234"/>
                  <a:gd name="T5" fmla="*/ 16 h 216"/>
                  <a:gd name="T6" fmla="*/ 78 w 234"/>
                  <a:gd name="T7" fmla="*/ 8 h 216"/>
                  <a:gd name="T8" fmla="*/ 63 w 234"/>
                  <a:gd name="T9" fmla="*/ 0 h 216"/>
                  <a:gd name="T10" fmla="*/ 47 w 234"/>
                  <a:gd name="T11" fmla="*/ 27 h 216"/>
                  <a:gd name="T12" fmla="*/ 24 w 234"/>
                  <a:gd name="T13" fmla="*/ 30 h 216"/>
                  <a:gd name="T14" fmla="*/ 14 w 234"/>
                  <a:gd name="T15" fmla="*/ 50 h 216"/>
                  <a:gd name="T16" fmla="*/ 1 w 234"/>
                  <a:gd name="T17" fmla="*/ 61 h 216"/>
                  <a:gd name="T18" fmla="*/ 14 w 234"/>
                  <a:gd name="T19" fmla="*/ 71 h 216"/>
                  <a:gd name="T20" fmla="*/ 31 w 234"/>
                  <a:gd name="T21" fmla="*/ 78 h 216"/>
                  <a:gd name="T22" fmla="*/ 48 w 234"/>
                  <a:gd name="T23" fmla="*/ 95 h 216"/>
                  <a:gd name="T24" fmla="*/ 62 w 234"/>
                  <a:gd name="T25" fmla="*/ 104 h 216"/>
                  <a:gd name="T26" fmla="*/ 67 w 234"/>
                  <a:gd name="T27" fmla="*/ 123 h 216"/>
                  <a:gd name="T28" fmla="*/ 62 w 234"/>
                  <a:gd name="T29" fmla="*/ 138 h 216"/>
                  <a:gd name="T30" fmla="*/ 69 w 234"/>
                  <a:gd name="T31" fmla="*/ 162 h 216"/>
                  <a:gd name="T32" fmla="*/ 81 w 234"/>
                  <a:gd name="T33" fmla="*/ 187 h 216"/>
                  <a:gd name="T34" fmla="*/ 96 w 234"/>
                  <a:gd name="T35" fmla="*/ 177 h 216"/>
                  <a:gd name="T36" fmla="*/ 95 w 234"/>
                  <a:gd name="T37" fmla="*/ 155 h 216"/>
                  <a:gd name="T38" fmla="*/ 120 w 234"/>
                  <a:gd name="T39" fmla="*/ 149 h 216"/>
                  <a:gd name="T40" fmla="*/ 123 w 234"/>
                  <a:gd name="T41" fmla="*/ 164 h 216"/>
                  <a:gd name="T42" fmla="*/ 142 w 234"/>
                  <a:gd name="T43" fmla="*/ 184 h 216"/>
                  <a:gd name="T44" fmla="*/ 150 w 234"/>
                  <a:gd name="T45" fmla="*/ 198 h 216"/>
                  <a:gd name="T46" fmla="*/ 154 w 234"/>
                  <a:gd name="T47" fmla="*/ 212 h 216"/>
                  <a:gd name="T48" fmla="*/ 162 w 234"/>
                  <a:gd name="T49" fmla="*/ 216 h 216"/>
                  <a:gd name="T50" fmla="*/ 159 w 234"/>
                  <a:gd name="T51" fmla="*/ 209 h 216"/>
                  <a:gd name="T52" fmla="*/ 154 w 234"/>
                  <a:gd name="T53" fmla="*/ 195 h 216"/>
                  <a:gd name="T54" fmla="*/ 157 w 234"/>
                  <a:gd name="T55" fmla="*/ 171 h 216"/>
                  <a:gd name="T56" fmla="*/ 181 w 234"/>
                  <a:gd name="T57" fmla="*/ 171 h 216"/>
                  <a:gd name="T58" fmla="*/ 196 w 234"/>
                  <a:gd name="T59" fmla="*/ 178 h 216"/>
                  <a:gd name="T60" fmla="*/ 204 w 234"/>
                  <a:gd name="T61" fmla="*/ 189 h 216"/>
                  <a:gd name="T62" fmla="*/ 210 w 234"/>
                  <a:gd name="T63" fmla="*/ 195 h 216"/>
                  <a:gd name="T64" fmla="*/ 220 w 234"/>
                  <a:gd name="T65" fmla="*/ 200 h 216"/>
                  <a:gd name="T66" fmla="*/ 214 w 234"/>
                  <a:gd name="T67" fmla="*/ 190 h 216"/>
                  <a:gd name="T68" fmla="*/ 209 w 234"/>
                  <a:gd name="T69" fmla="*/ 187 h 216"/>
                  <a:gd name="T70" fmla="*/ 206 w 234"/>
                  <a:gd name="T71" fmla="*/ 177 h 216"/>
                  <a:gd name="T72" fmla="*/ 200 w 234"/>
                  <a:gd name="T73" fmla="*/ 156 h 216"/>
                  <a:gd name="T74" fmla="*/ 183 w 234"/>
                  <a:gd name="T75" fmla="*/ 127 h 216"/>
                  <a:gd name="T76" fmla="*/ 172 w 234"/>
                  <a:gd name="T77" fmla="*/ 106 h 216"/>
                  <a:gd name="T78" fmla="*/ 159 w 234"/>
                  <a:gd name="T79" fmla="*/ 99 h 216"/>
                  <a:gd name="T80" fmla="*/ 154 w 234"/>
                  <a:gd name="T81" fmla="*/ 84 h 216"/>
                  <a:gd name="T82" fmla="*/ 164 w 234"/>
                  <a:gd name="T83" fmla="*/ 70 h 216"/>
                  <a:gd name="T84" fmla="*/ 183 w 234"/>
                  <a:gd name="T85" fmla="*/ 75 h 216"/>
                  <a:gd name="T86" fmla="*/ 204 w 234"/>
                  <a:gd name="T87" fmla="*/ 77 h 216"/>
                  <a:gd name="T88" fmla="*/ 205 w 234"/>
                  <a:gd name="T89" fmla="*/ 95 h 216"/>
                  <a:gd name="T90" fmla="*/ 208 w 234"/>
                  <a:gd name="T91" fmla="*/ 85 h 216"/>
                  <a:gd name="T92" fmla="*/ 220 w 234"/>
                  <a:gd name="T93" fmla="*/ 78 h 216"/>
                  <a:gd name="T94" fmla="*/ 234 w 234"/>
                  <a:gd name="T95" fmla="*/ 75 h 216"/>
                  <a:gd name="T96" fmla="*/ 216 w 234"/>
                  <a:gd name="T97" fmla="*/ 72 h 216"/>
                  <a:gd name="T98" fmla="*/ 202 w 234"/>
                  <a:gd name="T99" fmla="*/ 63 h 216"/>
                  <a:gd name="T100" fmla="*/ 192 w 234"/>
                  <a:gd name="T101" fmla="*/ 55 h 216"/>
                  <a:gd name="T102" fmla="*/ 188 w 234"/>
                  <a:gd name="T103" fmla="*/ 44 h 216"/>
                  <a:gd name="T104" fmla="*/ 177 w 234"/>
                  <a:gd name="T105" fmla="*/ 31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34" h="216">
                    <a:moveTo>
                      <a:pt x="176" y="31"/>
                    </a:moveTo>
                    <a:lnTo>
                      <a:pt x="176" y="31"/>
                    </a:lnTo>
                    <a:lnTo>
                      <a:pt x="168" y="31"/>
                    </a:lnTo>
                    <a:lnTo>
                      <a:pt x="162" y="30"/>
                    </a:lnTo>
                    <a:lnTo>
                      <a:pt x="160" y="29"/>
                    </a:lnTo>
                    <a:lnTo>
                      <a:pt x="158" y="27"/>
                    </a:lnTo>
                    <a:lnTo>
                      <a:pt x="158" y="27"/>
                    </a:lnTo>
                    <a:lnTo>
                      <a:pt x="154" y="23"/>
                    </a:lnTo>
                    <a:lnTo>
                      <a:pt x="150" y="21"/>
                    </a:lnTo>
                    <a:lnTo>
                      <a:pt x="145" y="20"/>
                    </a:lnTo>
                    <a:lnTo>
                      <a:pt x="136" y="19"/>
                    </a:lnTo>
                    <a:lnTo>
                      <a:pt x="136" y="19"/>
                    </a:lnTo>
                    <a:lnTo>
                      <a:pt x="128" y="19"/>
                    </a:lnTo>
                    <a:lnTo>
                      <a:pt x="120" y="19"/>
                    </a:lnTo>
                    <a:lnTo>
                      <a:pt x="116" y="19"/>
                    </a:lnTo>
                    <a:lnTo>
                      <a:pt x="114" y="18"/>
                    </a:lnTo>
                    <a:lnTo>
                      <a:pt x="111" y="16"/>
                    </a:lnTo>
                    <a:lnTo>
                      <a:pt x="111" y="16"/>
                    </a:lnTo>
                    <a:lnTo>
                      <a:pt x="109" y="13"/>
                    </a:lnTo>
                    <a:lnTo>
                      <a:pt x="107" y="9"/>
                    </a:lnTo>
                    <a:lnTo>
                      <a:pt x="102" y="8"/>
                    </a:lnTo>
                    <a:lnTo>
                      <a:pt x="93" y="7"/>
                    </a:lnTo>
                    <a:lnTo>
                      <a:pt x="93" y="7"/>
                    </a:lnTo>
                    <a:lnTo>
                      <a:pt x="78" y="8"/>
                    </a:lnTo>
                    <a:lnTo>
                      <a:pt x="76" y="8"/>
                    </a:lnTo>
                    <a:lnTo>
                      <a:pt x="73" y="6"/>
                    </a:lnTo>
                    <a:lnTo>
                      <a:pt x="73" y="6"/>
                    </a:lnTo>
                    <a:lnTo>
                      <a:pt x="68" y="3"/>
                    </a:lnTo>
                    <a:lnTo>
                      <a:pt x="65" y="1"/>
                    </a:lnTo>
                    <a:lnTo>
                      <a:pt x="63" y="0"/>
                    </a:lnTo>
                    <a:lnTo>
                      <a:pt x="62" y="1"/>
                    </a:lnTo>
                    <a:lnTo>
                      <a:pt x="60" y="3"/>
                    </a:lnTo>
                    <a:lnTo>
                      <a:pt x="58" y="6"/>
                    </a:lnTo>
                    <a:lnTo>
                      <a:pt x="58" y="6"/>
                    </a:lnTo>
                    <a:lnTo>
                      <a:pt x="50" y="21"/>
                    </a:lnTo>
                    <a:lnTo>
                      <a:pt x="47" y="27"/>
                    </a:lnTo>
                    <a:lnTo>
                      <a:pt x="45" y="28"/>
                    </a:lnTo>
                    <a:lnTo>
                      <a:pt x="44" y="29"/>
                    </a:lnTo>
                    <a:lnTo>
                      <a:pt x="44" y="29"/>
                    </a:lnTo>
                    <a:lnTo>
                      <a:pt x="38" y="29"/>
                    </a:lnTo>
                    <a:lnTo>
                      <a:pt x="31" y="29"/>
                    </a:lnTo>
                    <a:lnTo>
                      <a:pt x="24" y="30"/>
                    </a:lnTo>
                    <a:lnTo>
                      <a:pt x="21" y="32"/>
                    </a:lnTo>
                    <a:lnTo>
                      <a:pt x="20" y="33"/>
                    </a:lnTo>
                    <a:lnTo>
                      <a:pt x="20" y="33"/>
                    </a:lnTo>
                    <a:lnTo>
                      <a:pt x="18" y="44"/>
                    </a:lnTo>
                    <a:lnTo>
                      <a:pt x="16" y="48"/>
                    </a:lnTo>
                    <a:lnTo>
                      <a:pt x="14" y="50"/>
                    </a:lnTo>
                    <a:lnTo>
                      <a:pt x="11" y="51"/>
                    </a:lnTo>
                    <a:lnTo>
                      <a:pt x="11" y="51"/>
                    </a:lnTo>
                    <a:lnTo>
                      <a:pt x="8" y="52"/>
                    </a:lnTo>
                    <a:lnTo>
                      <a:pt x="6" y="55"/>
                    </a:lnTo>
                    <a:lnTo>
                      <a:pt x="3" y="58"/>
                    </a:lnTo>
                    <a:lnTo>
                      <a:pt x="1" y="61"/>
                    </a:lnTo>
                    <a:lnTo>
                      <a:pt x="0" y="64"/>
                    </a:lnTo>
                    <a:lnTo>
                      <a:pt x="0" y="68"/>
                    </a:lnTo>
                    <a:lnTo>
                      <a:pt x="2" y="70"/>
                    </a:lnTo>
                    <a:lnTo>
                      <a:pt x="5" y="70"/>
                    </a:lnTo>
                    <a:lnTo>
                      <a:pt x="5" y="70"/>
                    </a:lnTo>
                    <a:lnTo>
                      <a:pt x="14" y="71"/>
                    </a:lnTo>
                    <a:lnTo>
                      <a:pt x="22" y="71"/>
                    </a:lnTo>
                    <a:lnTo>
                      <a:pt x="25" y="72"/>
                    </a:lnTo>
                    <a:lnTo>
                      <a:pt x="28" y="73"/>
                    </a:lnTo>
                    <a:lnTo>
                      <a:pt x="30" y="75"/>
                    </a:lnTo>
                    <a:lnTo>
                      <a:pt x="31" y="78"/>
                    </a:lnTo>
                    <a:lnTo>
                      <a:pt x="31" y="78"/>
                    </a:lnTo>
                    <a:lnTo>
                      <a:pt x="33" y="85"/>
                    </a:lnTo>
                    <a:lnTo>
                      <a:pt x="36" y="90"/>
                    </a:lnTo>
                    <a:lnTo>
                      <a:pt x="39" y="94"/>
                    </a:lnTo>
                    <a:lnTo>
                      <a:pt x="43" y="95"/>
                    </a:lnTo>
                    <a:lnTo>
                      <a:pt x="43" y="95"/>
                    </a:lnTo>
                    <a:lnTo>
                      <a:pt x="48" y="95"/>
                    </a:lnTo>
                    <a:lnTo>
                      <a:pt x="55" y="95"/>
                    </a:lnTo>
                    <a:lnTo>
                      <a:pt x="59" y="97"/>
                    </a:lnTo>
                    <a:lnTo>
                      <a:pt x="61" y="99"/>
                    </a:lnTo>
                    <a:lnTo>
                      <a:pt x="62" y="101"/>
                    </a:lnTo>
                    <a:lnTo>
                      <a:pt x="62" y="104"/>
                    </a:lnTo>
                    <a:lnTo>
                      <a:pt x="62" y="104"/>
                    </a:lnTo>
                    <a:lnTo>
                      <a:pt x="61" y="112"/>
                    </a:lnTo>
                    <a:lnTo>
                      <a:pt x="62" y="116"/>
                    </a:lnTo>
                    <a:lnTo>
                      <a:pt x="63" y="120"/>
                    </a:lnTo>
                    <a:lnTo>
                      <a:pt x="65" y="121"/>
                    </a:lnTo>
                    <a:lnTo>
                      <a:pt x="65" y="121"/>
                    </a:lnTo>
                    <a:lnTo>
                      <a:pt x="67" y="123"/>
                    </a:lnTo>
                    <a:lnTo>
                      <a:pt x="67" y="128"/>
                    </a:lnTo>
                    <a:lnTo>
                      <a:pt x="67" y="131"/>
                    </a:lnTo>
                    <a:lnTo>
                      <a:pt x="65" y="134"/>
                    </a:lnTo>
                    <a:lnTo>
                      <a:pt x="65" y="134"/>
                    </a:lnTo>
                    <a:lnTo>
                      <a:pt x="63" y="136"/>
                    </a:lnTo>
                    <a:lnTo>
                      <a:pt x="62" y="138"/>
                    </a:lnTo>
                    <a:lnTo>
                      <a:pt x="61" y="145"/>
                    </a:lnTo>
                    <a:lnTo>
                      <a:pt x="62" y="151"/>
                    </a:lnTo>
                    <a:lnTo>
                      <a:pt x="63" y="155"/>
                    </a:lnTo>
                    <a:lnTo>
                      <a:pt x="65" y="157"/>
                    </a:lnTo>
                    <a:lnTo>
                      <a:pt x="65" y="157"/>
                    </a:lnTo>
                    <a:lnTo>
                      <a:pt x="69" y="162"/>
                    </a:lnTo>
                    <a:lnTo>
                      <a:pt x="74" y="169"/>
                    </a:lnTo>
                    <a:lnTo>
                      <a:pt x="76" y="175"/>
                    </a:lnTo>
                    <a:lnTo>
                      <a:pt x="77" y="180"/>
                    </a:lnTo>
                    <a:lnTo>
                      <a:pt x="77" y="180"/>
                    </a:lnTo>
                    <a:lnTo>
                      <a:pt x="78" y="185"/>
                    </a:lnTo>
                    <a:lnTo>
                      <a:pt x="81" y="187"/>
                    </a:lnTo>
                    <a:lnTo>
                      <a:pt x="86" y="188"/>
                    </a:lnTo>
                    <a:lnTo>
                      <a:pt x="90" y="187"/>
                    </a:lnTo>
                    <a:lnTo>
                      <a:pt x="90" y="187"/>
                    </a:lnTo>
                    <a:lnTo>
                      <a:pt x="94" y="185"/>
                    </a:lnTo>
                    <a:lnTo>
                      <a:pt x="96" y="182"/>
                    </a:lnTo>
                    <a:lnTo>
                      <a:pt x="96" y="177"/>
                    </a:lnTo>
                    <a:lnTo>
                      <a:pt x="95" y="173"/>
                    </a:lnTo>
                    <a:lnTo>
                      <a:pt x="95" y="173"/>
                    </a:lnTo>
                    <a:lnTo>
                      <a:pt x="93" y="168"/>
                    </a:lnTo>
                    <a:lnTo>
                      <a:pt x="93" y="162"/>
                    </a:lnTo>
                    <a:lnTo>
                      <a:pt x="94" y="157"/>
                    </a:lnTo>
                    <a:lnTo>
                      <a:pt x="95" y="155"/>
                    </a:lnTo>
                    <a:lnTo>
                      <a:pt x="96" y="154"/>
                    </a:lnTo>
                    <a:lnTo>
                      <a:pt x="96" y="154"/>
                    </a:lnTo>
                    <a:lnTo>
                      <a:pt x="103" y="151"/>
                    </a:lnTo>
                    <a:lnTo>
                      <a:pt x="112" y="149"/>
                    </a:lnTo>
                    <a:lnTo>
                      <a:pt x="117" y="149"/>
                    </a:lnTo>
                    <a:lnTo>
                      <a:pt x="120" y="149"/>
                    </a:lnTo>
                    <a:lnTo>
                      <a:pt x="122" y="150"/>
                    </a:lnTo>
                    <a:lnTo>
                      <a:pt x="123" y="152"/>
                    </a:lnTo>
                    <a:lnTo>
                      <a:pt x="123" y="152"/>
                    </a:lnTo>
                    <a:lnTo>
                      <a:pt x="122" y="161"/>
                    </a:lnTo>
                    <a:lnTo>
                      <a:pt x="122" y="163"/>
                    </a:lnTo>
                    <a:lnTo>
                      <a:pt x="123" y="164"/>
                    </a:lnTo>
                    <a:lnTo>
                      <a:pt x="129" y="165"/>
                    </a:lnTo>
                    <a:lnTo>
                      <a:pt x="129" y="165"/>
                    </a:lnTo>
                    <a:lnTo>
                      <a:pt x="134" y="169"/>
                    </a:lnTo>
                    <a:lnTo>
                      <a:pt x="137" y="172"/>
                    </a:lnTo>
                    <a:lnTo>
                      <a:pt x="140" y="177"/>
                    </a:lnTo>
                    <a:lnTo>
                      <a:pt x="142" y="184"/>
                    </a:lnTo>
                    <a:lnTo>
                      <a:pt x="142" y="184"/>
                    </a:lnTo>
                    <a:lnTo>
                      <a:pt x="145" y="189"/>
                    </a:lnTo>
                    <a:lnTo>
                      <a:pt x="147" y="191"/>
                    </a:lnTo>
                    <a:lnTo>
                      <a:pt x="149" y="194"/>
                    </a:lnTo>
                    <a:lnTo>
                      <a:pt x="150" y="198"/>
                    </a:lnTo>
                    <a:lnTo>
                      <a:pt x="150" y="198"/>
                    </a:lnTo>
                    <a:lnTo>
                      <a:pt x="150" y="203"/>
                    </a:lnTo>
                    <a:lnTo>
                      <a:pt x="151" y="207"/>
                    </a:lnTo>
                    <a:lnTo>
                      <a:pt x="152" y="211"/>
                    </a:lnTo>
                    <a:lnTo>
                      <a:pt x="153" y="212"/>
                    </a:lnTo>
                    <a:lnTo>
                      <a:pt x="154" y="212"/>
                    </a:lnTo>
                    <a:lnTo>
                      <a:pt x="154" y="212"/>
                    </a:lnTo>
                    <a:lnTo>
                      <a:pt x="157" y="212"/>
                    </a:lnTo>
                    <a:lnTo>
                      <a:pt x="159" y="213"/>
                    </a:lnTo>
                    <a:lnTo>
                      <a:pt x="160" y="216"/>
                    </a:lnTo>
                    <a:lnTo>
                      <a:pt x="160" y="216"/>
                    </a:lnTo>
                    <a:lnTo>
                      <a:pt x="161" y="216"/>
                    </a:lnTo>
                    <a:lnTo>
                      <a:pt x="162" y="216"/>
                    </a:lnTo>
                    <a:lnTo>
                      <a:pt x="163" y="215"/>
                    </a:lnTo>
                    <a:lnTo>
                      <a:pt x="163" y="213"/>
                    </a:lnTo>
                    <a:lnTo>
                      <a:pt x="163" y="213"/>
                    </a:lnTo>
                    <a:lnTo>
                      <a:pt x="162" y="212"/>
                    </a:lnTo>
                    <a:lnTo>
                      <a:pt x="161" y="211"/>
                    </a:lnTo>
                    <a:lnTo>
                      <a:pt x="159" y="209"/>
                    </a:lnTo>
                    <a:lnTo>
                      <a:pt x="159" y="208"/>
                    </a:lnTo>
                    <a:lnTo>
                      <a:pt x="159" y="208"/>
                    </a:lnTo>
                    <a:lnTo>
                      <a:pt x="159" y="206"/>
                    </a:lnTo>
                    <a:lnTo>
                      <a:pt x="158" y="203"/>
                    </a:lnTo>
                    <a:lnTo>
                      <a:pt x="155" y="200"/>
                    </a:lnTo>
                    <a:lnTo>
                      <a:pt x="154" y="195"/>
                    </a:lnTo>
                    <a:lnTo>
                      <a:pt x="154" y="195"/>
                    </a:lnTo>
                    <a:lnTo>
                      <a:pt x="154" y="182"/>
                    </a:lnTo>
                    <a:lnTo>
                      <a:pt x="154" y="175"/>
                    </a:lnTo>
                    <a:lnTo>
                      <a:pt x="155" y="172"/>
                    </a:lnTo>
                    <a:lnTo>
                      <a:pt x="157" y="171"/>
                    </a:lnTo>
                    <a:lnTo>
                      <a:pt x="157" y="171"/>
                    </a:lnTo>
                    <a:lnTo>
                      <a:pt x="162" y="170"/>
                    </a:lnTo>
                    <a:lnTo>
                      <a:pt x="171" y="169"/>
                    </a:lnTo>
                    <a:lnTo>
                      <a:pt x="177" y="169"/>
                    </a:lnTo>
                    <a:lnTo>
                      <a:pt x="180" y="170"/>
                    </a:lnTo>
                    <a:lnTo>
                      <a:pt x="181" y="171"/>
                    </a:lnTo>
                    <a:lnTo>
                      <a:pt x="181" y="171"/>
                    </a:lnTo>
                    <a:lnTo>
                      <a:pt x="182" y="173"/>
                    </a:lnTo>
                    <a:lnTo>
                      <a:pt x="186" y="175"/>
                    </a:lnTo>
                    <a:lnTo>
                      <a:pt x="189" y="177"/>
                    </a:lnTo>
                    <a:lnTo>
                      <a:pt x="193" y="178"/>
                    </a:lnTo>
                    <a:lnTo>
                      <a:pt x="193" y="178"/>
                    </a:lnTo>
                    <a:lnTo>
                      <a:pt x="196" y="178"/>
                    </a:lnTo>
                    <a:lnTo>
                      <a:pt x="200" y="177"/>
                    </a:lnTo>
                    <a:lnTo>
                      <a:pt x="201" y="178"/>
                    </a:lnTo>
                    <a:lnTo>
                      <a:pt x="202" y="180"/>
                    </a:lnTo>
                    <a:lnTo>
                      <a:pt x="202" y="180"/>
                    </a:lnTo>
                    <a:lnTo>
                      <a:pt x="203" y="187"/>
                    </a:lnTo>
                    <a:lnTo>
                      <a:pt x="204" y="189"/>
                    </a:lnTo>
                    <a:lnTo>
                      <a:pt x="205" y="190"/>
                    </a:lnTo>
                    <a:lnTo>
                      <a:pt x="205" y="190"/>
                    </a:lnTo>
                    <a:lnTo>
                      <a:pt x="209" y="191"/>
                    </a:lnTo>
                    <a:lnTo>
                      <a:pt x="210" y="192"/>
                    </a:lnTo>
                    <a:lnTo>
                      <a:pt x="210" y="195"/>
                    </a:lnTo>
                    <a:lnTo>
                      <a:pt x="210" y="195"/>
                    </a:lnTo>
                    <a:lnTo>
                      <a:pt x="211" y="198"/>
                    </a:lnTo>
                    <a:lnTo>
                      <a:pt x="212" y="200"/>
                    </a:lnTo>
                    <a:lnTo>
                      <a:pt x="215" y="201"/>
                    </a:lnTo>
                    <a:lnTo>
                      <a:pt x="218" y="201"/>
                    </a:lnTo>
                    <a:lnTo>
                      <a:pt x="218" y="201"/>
                    </a:lnTo>
                    <a:lnTo>
                      <a:pt x="220" y="200"/>
                    </a:lnTo>
                    <a:lnTo>
                      <a:pt x="222" y="199"/>
                    </a:lnTo>
                    <a:lnTo>
                      <a:pt x="222" y="198"/>
                    </a:lnTo>
                    <a:lnTo>
                      <a:pt x="220" y="195"/>
                    </a:lnTo>
                    <a:lnTo>
                      <a:pt x="220" y="195"/>
                    </a:lnTo>
                    <a:lnTo>
                      <a:pt x="216" y="191"/>
                    </a:lnTo>
                    <a:lnTo>
                      <a:pt x="214" y="190"/>
                    </a:lnTo>
                    <a:lnTo>
                      <a:pt x="214" y="189"/>
                    </a:lnTo>
                    <a:lnTo>
                      <a:pt x="214" y="189"/>
                    </a:lnTo>
                    <a:lnTo>
                      <a:pt x="212" y="188"/>
                    </a:lnTo>
                    <a:lnTo>
                      <a:pt x="211" y="189"/>
                    </a:lnTo>
                    <a:lnTo>
                      <a:pt x="210" y="189"/>
                    </a:lnTo>
                    <a:lnTo>
                      <a:pt x="209" y="187"/>
                    </a:lnTo>
                    <a:lnTo>
                      <a:pt x="209" y="187"/>
                    </a:lnTo>
                    <a:lnTo>
                      <a:pt x="208" y="180"/>
                    </a:lnTo>
                    <a:lnTo>
                      <a:pt x="208" y="178"/>
                    </a:lnTo>
                    <a:lnTo>
                      <a:pt x="206" y="177"/>
                    </a:lnTo>
                    <a:lnTo>
                      <a:pt x="206" y="177"/>
                    </a:lnTo>
                    <a:lnTo>
                      <a:pt x="206" y="177"/>
                    </a:lnTo>
                    <a:lnTo>
                      <a:pt x="205" y="176"/>
                    </a:lnTo>
                    <a:lnTo>
                      <a:pt x="205" y="172"/>
                    </a:lnTo>
                    <a:lnTo>
                      <a:pt x="205" y="168"/>
                    </a:lnTo>
                    <a:lnTo>
                      <a:pt x="204" y="164"/>
                    </a:lnTo>
                    <a:lnTo>
                      <a:pt x="204" y="164"/>
                    </a:lnTo>
                    <a:lnTo>
                      <a:pt x="200" y="156"/>
                    </a:lnTo>
                    <a:lnTo>
                      <a:pt x="193" y="146"/>
                    </a:lnTo>
                    <a:lnTo>
                      <a:pt x="193" y="146"/>
                    </a:lnTo>
                    <a:lnTo>
                      <a:pt x="187" y="136"/>
                    </a:lnTo>
                    <a:lnTo>
                      <a:pt x="185" y="132"/>
                    </a:lnTo>
                    <a:lnTo>
                      <a:pt x="183" y="127"/>
                    </a:lnTo>
                    <a:lnTo>
                      <a:pt x="183" y="127"/>
                    </a:lnTo>
                    <a:lnTo>
                      <a:pt x="182" y="123"/>
                    </a:lnTo>
                    <a:lnTo>
                      <a:pt x="181" y="120"/>
                    </a:lnTo>
                    <a:lnTo>
                      <a:pt x="176" y="114"/>
                    </a:lnTo>
                    <a:lnTo>
                      <a:pt x="176" y="114"/>
                    </a:lnTo>
                    <a:lnTo>
                      <a:pt x="174" y="111"/>
                    </a:lnTo>
                    <a:lnTo>
                      <a:pt x="172" y="106"/>
                    </a:lnTo>
                    <a:lnTo>
                      <a:pt x="168" y="103"/>
                    </a:lnTo>
                    <a:lnTo>
                      <a:pt x="166" y="102"/>
                    </a:lnTo>
                    <a:lnTo>
                      <a:pt x="164" y="101"/>
                    </a:lnTo>
                    <a:lnTo>
                      <a:pt x="164" y="101"/>
                    </a:lnTo>
                    <a:lnTo>
                      <a:pt x="161" y="100"/>
                    </a:lnTo>
                    <a:lnTo>
                      <a:pt x="159" y="99"/>
                    </a:lnTo>
                    <a:lnTo>
                      <a:pt x="159" y="97"/>
                    </a:lnTo>
                    <a:lnTo>
                      <a:pt x="158" y="93"/>
                    </a:lnTo>
                    <a:lnTo>
                      <a:pt x="158" y="93"/>
                    </a:lnTo>
                    <a:lnTo>
                      <a:pt x="157" y="86"/>
                    </a:lnTo>
                    <a:lnTo>
                      <a:pt x="154" y="84"/>
                    </a:lnTo>
                    <a:lnTo>
                      <a:pt x="154" y="84"/>
                    </a:lnTo>
                    <a:lnTo>
                      <a:pt x="154" y="82"/>
                    </a:lnTo>
                    <a:lnTo>
                      <a:pt x="154" y="77"/>
                    </a:lnTo>
                    <a:lnTo>
                      <a:pt x="157" y="73"/>
                    </a:lnTo>
                    <a:lnTo>
                      <a:pt x="160" y="71"/>
                    </a:lnTo>
                    <a:lnTo>
                      <a:pt x="160" y="71"/>
                    </a:lnTo>
                    <a:lnTo>
                      <a:pt x="164" y="70"/>
                    </a:lnTo>
                    <a:lnTo>
                      <a:pt x="171" y="69"/>
                    </a:lnTo>
                    <a:lnTo>
                      <a:pt x="176" y="70"/>
                    </a:lnTo>
                    <a:lnTo>
                      <a:pt x="179" y="71"/>
                    </a:lnTo>
                    <a:lnTo>
                      <a:pt x="181" y="72"/>
                    </a:lnTo>
                    <a:lnTo>
                      <a:pt x="181" y="72"/>
                    </a:lnTo>
                    <a:lnTo>
                      <a:pt x="183" y="75"/>
                    </a:lnTo>
                    <a:lnTo>
                      <a:pt x="186" y="77"/>
                    </a:lnTo>
                    <a:lnTo>
                      <a:pt x="189" y="78"/>
                    </a:lnTo>
                    <a:lnTo>
                      <a:pt x="194" y="78"/>
                    </a:lnTo>
                    <a:lnTo>
                      <a:pt x="194" y="78"/>
                    </a:lnTo>
                    <a:lnTo>
                      <a:pt x="202" y="77"/>
                    </a:lnTo>
                    <a:lnTo>
                      <a:pt x="204" y="77"/>
                    </a:lnTo>
                    <a:lnTo>
                      <a:pt x="204" y="80"/>
                    </a:lnTo>
                    <a:lnTo>
                      <a:pt x="204" y="80"/>
                    </a:lnTo>
                    <a:lnTo>
                      <a:pt x="203" y="89"/>
                    </a:lnTo>
                    <a:lnTo>
                      <a:pt x="203" y="93"/>
                    </a:lnTo>
                    <a:lnTo>
                      <a:pt x="204" y="95"/>
                    </a:lnTo>
                    <a:lnTo>
                      <a:pt x="205" y="95"/>
                    </a:lnTo>
                    <a:lnTo>
                      <a:pt x="205" y="95"/>
                    </a:lnTo>
                    <a:lnTo>
                      <a:pt x="206" y="95"/>
                    </a:lnTo>
                    <a:lnTo>
                      <a:pt x="206" y="94"/>
                    </a:lnTo>
                    <a:lnTo>
                      <a:pt x="207" y="92"/>
                    </a:lnTo>
                    <a:lnTo>
                      <a:pt x="207" y="88"/>
                    </a:lnTo>
                    <a:lnTo>
                      <a:pt x="208" y="85"/>
                    </a:lnTo>
                    <a:lnTo>
                      <a:pt x="208" y="85"/>
                    </a:lnTo>
                    <a:lnTo>
                      <a:pt x="210" y="84"/>
                    </a:lnTo>
                    <a:lnTo>
                      <a:pt x="214" y="82"/>
                    </a:lnTo>
                    <a:lnTo>
                      <a:pt x="220" y="79"/>
                    </a:lnTo>
                    <a:lnTo>
                      <a:pt x="220" y="79"/>
                    </a:lnTo>
                    <a:lnTo>
                      <a:pt x="220" y="78"/>
                    </a:lnTo>
                    <a:lnTo>
                      <a:pt x="220" y="78"/>
                    </a:lnTo>
                    <a:lnTo>
                      <a:pt x="221" y="77"/>
                    </a:lnTo>
                    <a:lnTo>
                      <a:pt x="224" y="76"/>
                    </a:lnTo>
                    <a:lnTo>
                      <a:pt x="224" y="76"/>
                    </a:lnTo>
                    <a:lnTo>
                      <a:pt x="232" y="76"/>
                    </a:lnTo>
                    <a:lnTo>
                      <a:pt x="234" y="75"/>
                    </a:lnTo>
                    <a:lnTo>
                      <a:pt x="234" y="74"/>
                    </a:lnTo>
                    <a:lnTo>
                      <a:pt x="234" y="74"/>
                    </a:lnTo>
                    <a:lnTo>
                      <a:pt x="233" y="72"/>
                    </a:lnTo>
                    <a:lnTo>
                      <a:pt x="228" y="71"/>
                    </a:lnTo>
                    <a:lnTo>
                      <a:pt x="228" y="71"/>
                    </a:lnTo>
                    <a:lnTo>
                      <a:pt x="216" y="72"/>
                    </a:lnTo>
                    <a:lnTo>
                      <a:pt x="209" y="72"/>
                    </a:lnTo>
                    <a:lnTo>
                      <a:pt x="207" y="71"/>
                    </a:lnTo>
                    <a:lnTo>
                      <a:pt x="206" y="70"/>
                    </a:lnTo>
                    <a:lnTo>
                      <a:pt x="206" y="70"/>
                    </a:lnTo>
                    <a:lnTo>
                      <a:pt x="204" y="65"/>
                    </a:lnTo>
                    <a:lnTo>
                      <a:pt x="202" y="63"/>
                    </a:lnTo>
                    <a:lnTo>
                      <a:pt x="200" y="62"/>
                    </a:lnTo>
                    <a:lnTo>
                      <a:pt x="200" y="62"/>
                    </a:lnTo>
                    <a:lnTo>
                      <a:pt x="196" y="61"/>
                    </a:lnTo>
                    <a:lnTo>
                      <a:pt x="194" y="59"/>
                    </a:lnTo>
                    <a:lnTo>
                      <a:pt x="193" y="57"/>
                    </a:lnTo>
                    <a:lnTo>
                      <a:pt x="192" y="55"/>
                    </a:lnTo>
                    <a:lnTo>
                      <a:pt x="192" y="55"/>
                    </a:lnTo>
                    <a:lnTo>
                      <a:pt x="192" y="47"/>
                    </a:lnTo>
                    <a:lnTo>
                      <a:pt x="191" y="45"/>
                    </a:lnTo>
                    <a:lnTo>
                      <a:pt x="190" y="44"/>
                    </a:lnTo>
                    <a:lnTo>
                      <a:pt x="188" y="44"/>
                    </a:lnTo>
                    <a:lnTo>
                      <a:pt x="188" y="44"/>
                    </a:lnTo>
                    <a:lnTo>
                      <a:pt x="182" y="43"/>
                    </a:lnTo>
                    <a:lnTo>
                      <a:pt x="180" y="42"/>
                    </a:lnTo>
                    <a:lnTo>
                      <a:pt x="179" y="40"/>
                    </a:lnTo>
                    <a:lnTo>
                      <a:pt x="179" y="40"/>
                    </a:lnTo>
                    <a:lnTo>
                      <a:pt x="178" y="34"/>
                    </a:lnTo>
                    <a:lnTo>
                      <a:pt x="177" y="31"/>
                    </a:lnTo>
                    <a:lnTo>
                      <a:pt x="177" y="31"/>
                    </a:lnTo>
                    <a:lnTo>
                      <a:pt x="176" y="30"/>
                    </a:lnTo>
                    <a:lnTo>
                      <a:pt x="176" y="31"/>
                    </a:lnTo>
                    <a:lnTo>
                      <a:pt x="176" y="3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2" name="Freeform 232">
                <a:extLst>
                  <a:ext uri="{FF2B5EF4-FFF2-40B4-BE49-F238E27FC236}">
                    <a16:creationId xmlns:a16="http://schemas.microsoft.com/office/drawing/2014/main" id="{D06B0708-F4DD-4E08-8072-531604347F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12245" y="6434637"/>
                <a:ext cx="28574" cy="12700"/>
              </a:xfrm>
              <a:custGeom>
                <a:avLst/>
                <a:gdLst>
                  <a:gd name="T0" fmla="*/ 6 w 18"/>
                  <a:gd name="T1" fmla="*/ 5 h 8"/>
                  <a:gd name="T2" fmla="*/ 6 w 18"/>
                  <a:gd name="T3" fmla="*/ 5 h 8"/>
                  <a:gd name="T4" fmla="*/ 13 w 18"/>
                  <a:gd name="T5" fmla="*/ 5 h 8"/>
                  <a:gd name="T6" fmla="*/ 17 w 18"/>
                  <a:gd name="T7" fmla="*/ 6 h 8"/>
                  <a:gd name="T8" fmla="*/ 18 w 18"/>
                  <a:gd name="T9" fmla="*/ 6 h 8"/>
                  <a:gd name="T10" fmla="*/ 18 w 18"/>
                  <a:gd name="T11" fmla="*/ 7 h 8"/>
                  <a:gd name="T12" fmla="*/ 18 w 18"/>
                  <a:gd name="T13" fmla="*/ 7 h 8"/>
                  <a:gd name="T14" fmla="*/ 15 w 18"/>
                  <a:gd name="T15" fmla="*/ 8 h 8"/>
                  <a:gd name="T16" fmla="*/ 11 w 18"/>
                  <a:gd name="T17" fmla="*/ 8 h 8"/>
                  <a:gd name="T18" fmla="*/ 6 w 18"/>
                  <a:gd name="T19" fmla="*/ 8 h 8"/>
                  <a:gd name="T20" fmla="*/ 5 w 18"/>
                  <a:gd name="T21" fmla="*/ 7 h 8"/>
                  <a:gd name="T22" fmla="*/ 5 w 18"/>
                  <a:gd name="T23" fmla="*/ 7 h 8"/>
                  <a:gd name="T24" fmla="*/ 4 w 18"/>
                  <a:gd name="T25" fmla="*/ 6 h 8"/>
                  <a:gd name="T26" fmla="*/ 2 w 18"/>
                  <a:gd name="T27" fmla="*/ 6 h 8"/>
                  <a:gd name="T28" fmla="*/ 1 w 18"/>
                  <a:gd name="T29" fmla="*/ 5 h 8"/>
                  <a:gd name="T30" fmla="*/ 0 w 18"/>
                  <a:gd name="T31" fmla="*/ 4 h 8"/>
                  <a:gd name="T32" fmla="*/ 0 w 18"/>
                  <a:gd name="T33" fmla="*/ 4 h 8"/>
                  <a:gd name="T34" fmla="*/ 0 w 18"/>
                  <a:gd name="T35" fmla="*/ 1 h 8"/>
                  <a:gd name="T36" fmla="*/ 2 w 18"/>
                  <a:gd name="T37" fmla="*/ 0 h 8"/>
                  <a:gd name="T38" fmla="*/ 3 w 18"/>
                  <a:gd name="T39" fmla="*/ 0 h 8"/>
                  <a:gd name="T40" fmla="*/ 4 w 18"/>
                  <a:gd name="T41" fmla="*/ 0 h 8"/>
                  <a:gd name="T42" fmla="*/ 4 w 18"/>
                  <a:gd name="T43" fmla="*/ 0 h 8"/>
                  <a:gd name="T44" fmla="*/ 6 w 18"/>
                  <a:gd name="T45" fmla="*/ 5 h 8"/>
                  <a:gd name="T46" fmla="*/ 6 w 18"/>
                  <a:gd name="T47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" h="8">
                    <a:moveTo>
                      <a:pt x="6" y="5"/>
                    </a:moveTo>
                    <a:lnTo>
                      <a:pt x="6" y="5"/>
                    </a:lnTo>
                    <a:lnTo>
                      <a:pt x="13" y="5"/>
                    </a:lnTo>
                    <a:lnTo>
                      <a:pt x="17" y="6"/>
                    </a:lnTo>
                    <a:lnTo>
                      <a:pt x="18" y="6"/>
                    </a:lnTo>
                    <a:lnTo>
                      <a:pt x="18" y="7"/>
                    </a:lnTo>
                    <a:lnTo>
                      <a:pt x="18" y="7"/>
                    </a:lnTo>
                    <a:lnTo>
                      <a:pt x="15" y="8"/>
                    </a:lnTo>
                    <a:lnTo>
                      <a:pt x="11" y="8"/>
                    </a:lnTo>
                    <a:lnTo>
                      <a:pt x="6" y="8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4" y="6"/>
                    </a:lnTo>
                    <a:lnTo>
                      <a:pt x="2" y="6"/>
                    </a:lnTo>
                    <a:lnTo>
                      <a:pt x="1" y="5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3" name="Freeform 233">
                <a:extLst>
                  <a:ext uri="{FF2B5EF4-FFF2-40B4-BE49-F238E27FC236}">
                    <a16:creationId xmlns:a16="http://schemas.microsoft.com/office/drawing/2014/main" id="{D3E7CCF0-FF82-4B44-9F00-B2BC134BC0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50333" y="6317152"/>
                <a:ext cx="60326" cy="57155"/>
              </a:xfrm>
              <a:custGeom>
                <a:avLst/>
                <a:gdLst>
                  <a:gd name="T0" fmla="*/ 33 w 38"/>
                  <a:gd name="T1" fmla="*/ 35 h 36"/>
                  <a:gd name="T2" fmla="*/ 33 w 38"/>
                  <a:gd name="T3" fmla="*/ 35 h 36"/>
                  <a:gd name="T4" fmla="*/ 33 w 38"/>
                  <a:gd name="T5" fmla="*/ 35 h 36"/>
                  <a:gd name="T6" fmla="*/ 33 w 38"/>
                  <a:gd name="T7" fmla="*/ 36 h 36"/>
                  <a:gd name="T8" fmla="*/ 26 w 38"/>
                  <a:gd name="T9" fmla="*/ 36 h 36"/>
                  <a:gd name="T10" fmla="*/ 26 w 38"/>
                  <a:gd name="T11" fmla="*/ 36 h 36"/>
                  <a:gd name="T12" fmla="*/ 22 w 38"/>
                  <a:gd name="T13" fmla="*/ 36 h 36"/>
                  <a:gd name="T14" fmla="*/ 20 w 38"/>
                  <a:gd name="T15" fmla="*/ 35 h 36"/>
                  <a:gd name="T16" fmla="*/ 18 w 38"/>
                  <a:gd name="T17" fmla="*/ 34 h 36"/>
                  <a:gd name="T18" fmla="*/ 15 w 38"/>
                  <a:gd name="T19" fmla="*/ 32 h 36"/>
                  <a:gd name="T20" fmla="*/ 15 w 38"/>
                  <a:gd name="T21" fmla="*/ 32 h 36"/>
                  <a:gd name="T22" fmla="*/ 13 w 38"/>
                  <a:gd name="T23" fmla="*/ 32 h 36"/>
                  <a:gd name="T24" fmla="*/ 12 w 38"/>
                  <a:gd name="T25" fmla="*/ 31 h 36"/>
                  <a:gd name="T26" fmla="*/ 13 w 38"/>
                  <a:gd name="T27" fmla="*/ 25 h 36"/>
                  <a:gd name="T28" fmla="*/ 13 w 38"/>
                  <a:gd name="T29" fmla="*/ 25 h 36"/>
                  <a:gd name="T30" fmla="*/ 12 w 38"/>
                  <a:gd name="T31" fmla="*/ 23 h 36"/>
                  <a:gd name="T32" fmla="*/ 9 w 38"/>
                  <a:gd name="T33" fmla="*/ 21 h 36"/>
                  <a:gd name="T34" fmla="*/ 2 w 38"/>
                  <a:gd name="T35" fmla="*/ 21 h 36"/>
                  <a:gd name="T36" fmla="*/ 2 w 38"/>
                  <a:gd name="T37" fmla="*/ 21 h 36"/>
                  <a:gd name="T38" fmla="*/ 0 w 38"/>
                  <a:gd name="T39" fmla="*/ 21 h 36"/>
                  <a:gd name="T40" fmla="*/ 0 w 38"/>
                  <a:gd name="T41" fmla="*/ 20 h 36"/>
                  <a:gd name="T42" fmla="*/ 2 w 38"/>
                  <a:gd name="T43" fmla="*/ 18 h 36"/>
                  <a:gd name="T44" fmla="*/ 7 w 38"/>
                  <a:gd name="T45" fmla="*/ 16 h 36"/>
                  <a:gd name="T46" fmla="*/ 11 w 38"/>
                  <a:gd name="T47" fmla="*/ 13 h 36"/>
                  <a:gd name="T48" fmla="*/ 11 w 38"/>
                  <a:gd name="T49" fmla="*/ 13 h 36"/>
                  <a:gd name="T50" fmla="*/ 16 w 38"/>
                  <a:gd name="T51" fmla="*/ 9 h 36"/>
                  <a:gd name="T52" fmla="*/ 19 w 38"/>
                  <a:gd name="T53" fmla="*/ 7 h 36"/>
                  <a:gd name="T54" fmla="*/ 20 w 38"/>
                  <a:gd name="T55" fmla="*/ 3 h 36"/>
                  <a:gd name="T56" fmla="*/ 20 w 38"/>
                  <a:gd name="T57" fmla="*/ 3 h 36"/>
                  <a:gd name="T58" fmla="*/ 21 w 38"/>
                  <a:gd name="T59" fmla="*/ 0 h 36"/>
                  <a:gd name="T60" fmla="*/ 22 w 38"/>
                  <a:gd name="T61" fmla="*/ 0 h 36"/>
                  <a:gd name="T62" fmla="*/ 22 w 38"/>
                  <a:gd name="T63" fmla="*/ 3 h 36"/>
                  <a:gd name="T64" fmla="*/ 22 w 38"/>
                  <a:gd name="T65" fmla="*/ 3 h 36"/>
                  <a:gd name="T66" fmla="*/ 21 w 38"/>
                  <a:gd name="T67" fmla="*/ 7 h 36"/>
                  <a:gd name="T68" fmla="*/ 19 w 38"/>
                  <a:gd name="T69" fmla="*/ 9 h 36"/>
                  <a:gd name="T70" fmla="*/ 18 w 38"/>
                  <a:gd name="T71" fmla="*/ 11 h 36"/>
                  <a:gd name="T72" fmla="*/ 18 w 38"/>
                  <a:gd name="T73" fmla="*/ 13 h 36"/>
                  <a:gd name="T74" fmla="*/ 19 w 38"/>
                  <a:gd name="T75" fmla="*/ 14 h 36"/>
                  <a:gd name="T76" fmla="*/ 19 w 38"/>
                  <a:gd name="T77" fmla="*/ 14 h 36"/>
                  <a:gd name="T78" fmla="*/ 23 w 38"/>
                  <a:gd name="T79" fmla="*/ 22 h 36"/>
                  <a:gd name="T80" fmla="*/ 25 w 38"/>
                  <a:gd name="T81" fmla="*/ 24 h 36"/>
                  <a:gd name="T82" fmla="*/ 27 w 38"/>
                  <a:gd name="T83" fmla="*/ 25 h 36"/>
                  <a:gd name="T84" fmla="*/ 27 w 38"/>
                  <a:gd name="T85" fmla="*/ 25 h 36"/>
                  <a:gd name="T86" fmla="*/ 29 w 38"/>
                  <a:gd name="T87" fmla="*/ 26 h 36"/>
                  <a:gd name="T88" fmla="*/ 30 w 38"/>
                  <a:gd name="T89" fmla="*/ 27 h 36"/>
                  <a:gd name="T90" fmla="*/ 30 w 38"/>
                  <a:gd name="T91" fmla="*/ 28 h 36"/>
                  <a:gd name="T92" fmla="*/ 31 w 38"/>
                  <a:gd name="T93" fmla="*/ 29 h 36"/>
                  <a:gd name="T94" fmla="*/ 31 w 38"/>
                  <a:gd name="T95" fmla="*/ 29 h 36"/>
                  <a:gd name="T96" fmla="*/ 36 w 38"/>
                  <a:gd name="T97" fmla="*/ 28 h 36"/>
                  <a:gd name="T98" fmla="*/ 38 w 38"/>
                  <a:gd name="T99" fmla="*/ 28 h 36"/>
                  <a:gd name="T100" fmla="*/ 38 w 38"/>
                  <a:gd name="T101" fmla="*/ 30 h 36"/>
                  <a:gd name="T102" fmla="*/ 38 w 38"/>
                  <a:gd name="T103" fmla="*/ 30 h 36"/>
                  <a:gd name="T104" fmla="*/ 36 w 38"/>
                  <a:gd name="T105" fmla="*/ 32 h 36"/>
                  <a:gd name="T106" fmla="*/ 35 w 38"/>
                  <a:gd name="T107" fmla="*/ 34 h 36"/>
                  <a:gd name="T108" fmla="*/ 33 w 38"/>
                  <a:gd name="T109" fmla="*/ 35 h 36"/>
                  <a:gd name="T110" fmla="*/ 33 w 38"/>
                  <a:gd name="T111" fmla="*/ 3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" h="36">
                    <a:moveTo>
                      <a:pt x="33" y="35"/>
                    </a:moveTo>
                    <a:lnTo>
                      <a:pt x="33" y="35"/>
                    </a:lnTo>
                    <a:lnTo>
                      <a:pt x="33" y="35"/>
                    </a:lnTo>
                    <a:lnTo>
                      <a:pt x="33" y="36"/>
                    </a:lnTo>
                    <a:lnTo>
                      <a:pt x="26" y="36"/>
                    </a:lnTo>
                    <a:lnTo>
                      <a:pt x="26" y="36"/>
                    </a:lnTo>
                    <a:lnTo>
                      <a:pt x="22" y="36"/>
                    </a:lnTo>
                    <a:lnTo>
                      <a:pt x="20" y="35"/>
                    </a:lnTo>
                    <a:lnTo>
                      <a:pt x="18" y="34"/>
                    </a:lnTo>
                    <a:lnTo>
                      <a:pt x="15" y="32"/>
                    </a:lnTo>
                    <a:lnTo>
                      <a:pt x="15" y="32"/>
                    </a:lnTo>
                    <a:lnTo>
                      <a:pt x="13" y="32"/>
                    </a:lnTo>
                    <a:lnTo>
                      <a:pt x="12" y="31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12" y="23"/>
                    </a:lnTo>
                    <a:lnTo>
                      <a:pt x="9" y="21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0" y="21"/>
                    </a:lnTo>
                    <a:lnTo>
                      <a:pt x="0" y="20"/>
                    </a:lnTo>
                    <a:lnTo>
                      <a:pt x="2" y="18"/>
                    </a:lnTo>
                    <a:lnTo>
                      <a:pt x="7" y="16"/>
                    </a:lnTo>
                    <a:lnTo>
                      <a:pt x="11" y="13"/>
                    </a:lnTo>
                    <a:lnTo>
                      <a:pt x="11" y="13"/>
                    </a:lnTo>
                    <a:lnTo>
                      <a:pt x="16" y="9"/>
                    </a:lnTo>
                    <a:lnTo>
                      <a:pt x="19" y="7"/>
                    </a:lnTo>
                    <a:lnTo>
                      <a:pt x="20" y="3"/>
                    </a:lnTo>
                    <a:lnTo>
                      <a:pt x="20" y="3"/>
                    </a:lnTo>
                    <a:lnTo>
                      <a:pt x="21" y="0"/>
                    </a:lnTo>
                    <a:lnTo>
                      <a:pt x="22" y="0"/>
                    </a:lnTo>
                    <a:lnTo>
                      <a:pt x="22" y="3"/>
                    </a:lnTo>
                    <a:lnTo>
                      <a:pt x="22" y="3"/>
                    </a:lnTo>
                    <a:lnTo>
                      <a:pt x="21" y="7"/>
                    </a:lnTo>
                    <a:lnTo>
                      <a:pt x="19" y="9"/>
                    </a:lnTo>
                    <a:lnTo>
                      <a:pt x="18" y="11"/>
                    </a:lnTo>
                    <a:lnTo>
                      <a:pt x="18" y="13"/>
                    </a:lnTo>
                    <a:lnTo>
                      <a:pt x="19" y="14"/>
                    </a:lnTo>
                    <a:lnTo>
                      <a:pt x="19" y="14"/>
                    </a:lnTo>
                    <a:lnTo>
                      <a:pt x="23" y="22"/>
                    </a:lnTo>
                    <a:lnTo>
                      <a:pt x="25" y="24"/>
                    </a:lnTo>
                    <a:lnTo>
                      <a:pt x="27" y="25"/>
                    </a:lnTo>
                    <a:lnTo>
                      <a:pt x="27" y="25"/>
                    </a:lnTo>
                    <a:lnTo>
                      <a:pt x="29" y="26"/>
                    </a:lnTo>
                    <a:lnTo>
                      <a:pt x="30" y="27"/>
                    </a:lnTo>
                    <a:lnTo>
                      <a:pt x="30" y="28"/>
                    </a:lnTo>
                    <a:lnTo>
                      <a:pt x="31" y="29"/>
                    </a:lnTo>
                    <a:lnTo>
                      <a:pt x="31" y="29"/>
                    </a:lnTo>
                    <a:lnTo>
                      <a:pt x="36" y="28"/>
                    </a:lnTo>
                    <a:lnTo>
                      <a:pt x="38" y="28"/>
                    </a:lnTo>
                    <a:lnTo>
                      <a:pt x="38" y="30"/>
                    </a:lnTo>
                    <a:lnTo>
                      <a:pt x="38" y="30"/>
                    </a:lnTo>
                    <a:lnTo>
                      <a:pt x="36" y="32"/>
                    </a:lnTo>
                    <a:lnTo>
                      <a:pt x="35" y="34"/>
                    </a:lnTo>
                    <a:lnTo>
                      <a:pt x="33" y="35"/>
                    </a:lnTo>
                    <a:lnTo>
                      <a:pt x="33" y="35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4" name="Freeform 234">
                <a:extLst>
                  <a:ext uri="{FF2B5EF4-FFF2-40B4-BE49-F238E27FC236}">
                    <a16:creationId xmlns:a16="http://schemas.microsoft.com/office/drawing/2014/main" id="{0A712A26-B6C0-4EA9-AFF5-934EFF4715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69383" y="6248883"/>
                <a:ext cx="19051" cy="19052"/>
              </a:xfrm>
              <a:custGeom>
                <a:avLst/>
                <a:gdLst>
                  <a:gd name="T0" fmla="*/ 10 w 12"/>
                  <a:gd name="T1" fmla="*/ 12 h 12"/>
                  <a:gd name="T2" fmla="*/ 10 w 12"/>
                  <a:gd name="T3" fmla="*/ 12 h 12"/>
                  <a:gd name="T4" fmla="*/ 4 w 12"/>
                  <a:gd name="T5" fmla="*/ 11 h 12"/>
                  <a:gd name="T6" fmla="*/ 1 w 12"/>
                  <a:gd name="T7" fmla="*/ 10 h 12"/>
                  <a:gd name="T8" fmla="*/ 0 w 12"/>
                  <a:gd name="T9" fmla="*/ 9 h 12"/>
                  <a:gd name="T10" fmla="*/ 0 w 12"/>
                  <a:gd name="T11" fmla="*/ 9 h 12"/>
                  <a:gd name="T12" fmla="*/ 0 w 12"/>
                  <a:gd name="T13" fmla="*/ 6 h 12"/>
                  <a:gd name="T14" fmla="*/ 1 w 12"/>
                  <a:gd name="T15" fmla="*/ 2 h 12"/>
                  <a:gd name="T16" fmla="*/ 2 w 12"/>
                  <a:gd name="T17" fmla="*/ 0 h 12"/>
                  <a:gd name="T18" fmla="*/ 3 w 12"/>
                  <a:gd name="T19" fmla="*/ 0 h 12"/>
                  <a:gd name="T20" fmla="*/ 4 w 12"/>
                  <a:gd name="T21" fmla="*/ 0 h 12"/>
                  <a:gd name="T22" fmla="*/ 4 w 12"/>
                  <a:gd name="T23" fmla="*/ 0 h 12"/>
                  <a:gd name="T24" fmla="*/ 8 w 12"/>
                  <a:gd name="T25" fmla="*/ 3 h 12"/>
                  <a:gd name="T26" fmla="*/ 9 w 12"/>
                  <a:gd name="T27" fmla="*/ 4 h 12"/>
                  <a:gd name="T28" fmla="*/ 11 w 12"/>
                  <a:gd name="T29" fmla="*/ 4 h 12"/>
                  <a:gd name="T30" fmla="*/ 11 w 12"/>
                  <a:gd name="T31" fmla="*/ 4 h 12"/>
                  <a:gd name="T32" fmla="*/ 11 w 12"/>
                  <a:gd name="T33" fmla="*/ 4 h 12"/>
                  <a:gd name="T34" fmla="*/ 12 w 12"/>
                  <a:gd name="T35" fmla="*/ 6 h 12"/>
                  <a:gd name="T36" fmla="*/ 12 w 12"/>
                  <a:gd name="T37" fmla="*/ 8 h 12"/>
                  <a:gd name="T38" fmla="*/ 10 w 12"/>
                  <a:gd name="T39" fmla="*/ 12 h 12"/>
                  <a:gd name="T40" fmla="*/ 10 w 12"/>
                  <a:gd name="T4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" h="12">
                    <a:moveTo>
                      <a:pt x="10" y="12"/>
                    </a:moveTo>
                    <a:lnTo>
                      <a:pt x="10" y="12"/>
                    </a:lnTo>
                    <a:lnTo>
                      <a:pt x="4" y="11"/>
                    </a:lnTo>
                    <a:lnTo>
                      <a:pt x="1" y="10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0" y="6"/>
                    </a:lnTo>
                    <a:lnTo>
                      <a:pt x="1" y="2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8" y="3"/>
                    </a:lnTo>
                    <a:lnTo>
                      <a:pt x="9" y="4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12" y="6"/>
                    </a:lnTo>
                    <a:lnTo>
                      <a:pt x="12" y="8"/>
                    </a:lnTo>
                    <a:lnTo>
                      <a:pt x="10" y="12"/>
                    </a:lnTo>
                    <a:lnTo>
                      <a:pt x="10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5" name="Freeform 235">
                <a:extLst>
                  <a:ext uri="{FF2B5EF4-FFF2-40B4-BE49-F238E27FC236}">
                    <a16:creationId xmlns:a16="http://schemas.microsoft.com/office/drawing/2014/main" id="{36FB1D99-158C-44F0-9002-F69C3674D9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80484" y="6177442"/>
                <a:ext cx="11113" cy="6350"/>
              </a:xfrm>
              <a:custGeom>
                <a:avLst/>
                <a:gdLst>
                  <a:gd name="T0" fmla="*/ 6 w 7"/>
                  <a:gd name="T1" fmla="*/ 1 h 4"/>
                  <a:gd name="T2" fmla="*/ 6 w 7"/>
                  <a:gd name="T3" fmla="*/ 1 h 4"/>
                  <a:gd name="T4" fmla="*/ 7 w 7"/>
                  <a:gd name="T5" fmla="*/ 1 h 4"/>
                  <a:gd name="T6" fmla="*/ 7 w 7"/>
                  <a:gd name="T7" fmla="*/ 3 h 4"/>
                  <a:gd name="T8" fmla="*/ 6 w 7"/>
                  <a:gd name="T9" fmla="*/ 4 h 4"/>
                  <a:gd name="T10" fmla="*/ 3 w 7"/>
                  <a:gd name="T11" fmla="*/ 4 h 4"/>
                  <a:gd name="T12" fmla="*/ 3 w 7"/>
                  <a:gd name="T13" fmla="*/ 4 h 4"/>
                  <a:gd name="T14" fmla="*/ 1 w 7"/>
                  <a:gd name="T15" fmla="*/ 4 h 4"/>
                  <a:gd name="T16" fmla="*/ 0 w 7"/>
                  <a:gd name="T17" fmla="*/ 3 h 4"/>
                  <a:gd name="T18" fmla="*/ 0 w 7"/>
                  <a:gd name="T19" fmla="*/ 2 h 4"/>
                  <a:gd name="T20" fmla="*/ 1 w 7"/>
                  <a:gd name="T21" fmla="*/ 1 h 4"/>
                  <a:gd name="T22" fmla="*/ 1 w 7"/>
                  <a:gd name="T23" fmla="*/ 1 h 4"/>
                  <a:gd name="T24" fmla="*/ 2 w 7"/>
                  <a:gd name="T25" fmla="*/ 0 h 4"/>
                  <a:gd name="T26" fmla="*/ 3 w 7"/>
                  <a:gd name="T27" fmla="*/ 0 h 4"/>
                  <a:gd name="T28" fmla="*/ 6 w 7"/>
                  <a:gd name="T29" fmla="*/ 1 h 4"/>
                  <a:gd name="T30" fmla="*/ 6 w 7"/>
                  <a:gd name="T3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" h="4">
                    <a:moveTo>
                      <a:pt x="6" y="1"/>
                    </a:moveTo>
                    <a:lnTo>
                      <a:pt x="6" y="1"/>
                    </a:lnTo>
                    <a:lnTo>
                      <a:pt x="7" y="1"/>
                    </a:lnTo>
                    <a:lnTo>
                      <a:pt x="7" y="3"/>
                    </a:lnTo>
                    <a:lnTo>
                      <a:pt x="6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1" y="4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6" y="1"/>
                    </a:lnTo>
                    <a:lnTo>
                      <a:pt x="6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6" name="Freeform 236">
                <a:extLst>
                  <a:ext uri="{FF2B5EF4-FFF2-40B4-BE49-F238E27FC236}">
                    <a16:creationId xmlns:a16="http://schemas.microsoft.com/office/drawing/2014/main" id="{867E9447-9490-4F6D-9978-FB2C35D920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2859" y="6121874"/>
                <a:ext cx="26988" cy="17464"/>
              </a:xfrm>
              <a:custGeom>
                <a:avLst/>
                <a:gdLst>
                  <a:gd name="T0" fmla="*/ 4 w 17"/>
                  <a:gd name="T1" fmla="*/ 1 h 11"/>
                  <a:gd name="T2" fmla="*/ 4 w 17"/>
                  <a:gd name="T3" fmla="*/ 1 h 11"/>
                  <a:gd name="T4" fmla="*/ 6 w 17"/>
                  <a:gd name="T5" fmla="*/ 3 h 11"/>
                  <a:gd name="T6" fmla="*/ 6 w 17"/>
                  <a:gd name="T7" fmla="*/ 4 h 11"/>
                  <a:gd name="T8" fmla="*/ 8 w 17"/>
                  <a:gd name="T9" fmla="*/ 4 h 11"/>
                  <a:gd name="T10" fmla="*/ 8 w 17"/>
                  <a:gd name="T11" fmla="*/ 4 h 11"/>
                  <a:gd name="T12" fmla="*/ 8 w 17"/>
                  <a:gd name="T13" fmla="*/ 4 h 11"/>
                  <a:gd name="T14" fmla="*/ 8 w 17"/>
                  <a:gd name="T15" fmla="*/ 5 h 11"/>
                  <a:gd name="T16" fmla="*/ 8 w 17"/>
                  <a:gd name="T17" fmla="*/ 6 h 11"/>
                  <a:gd name="T18" fmla="*/ 10 w 17"/>
                  <a:gd name="T19" fmla="*/ 7 h 11"/>
                  <a:gd name="T20" fmla="*/ 10 w 17"/>
                  <a:gd name="T21" fmla="*/ 7 h 11"/>
                  <a:gd name="T22" fmla="*/ 13 w 17"/>
                  <a:gd name="T23" fmla="*/ 7 h 11"/>
                  <a:gd name="T24" fmla="*/ 16 w 17"/>
                  <a:gd name="T25" fmla="*/ 8 h 11"/>
                  <a:gd name="T26" fmla="*/ 17 w 17"/>
                  <a:gd name="T27" fmla="*/ 10 h 11"/>
                  <a:gd name="T28" fmla="*/ 15 w 17"/>
                  <a:gd name="T29" fmla="*/ 10 h 11"/>
                  <a:gd name="T30" fmla="*/ 15 w 17"/>
                  <a:gd name="T31" fmla="*/ 10 h 11"/>
                  <a:gd name="T32" fmla="*/ 9 w 17"/>
                  <a:gd name="T33" fmla="*/ 11 h 11"/>
                  <a:gd name="T34" fmla="*/ 7 w 17"/>
                  <a:gd name="T35" fmla="*/ 10 h 11"/>
                  <a:gd name="T36" fmla="*/ 6 w 17"/>
                  <a:gd name="T37" fmla="*/ 9 h 11"/>
                  <a:gd name="T38" fmla="*/ 6 w 17"/>
                  <a:gd name="T39" fmla="*/ 9 h 11"/>
                  <a:gd name="T40" fmla="*/ 4 w 17"/>
                  <a:gd name="T41" fmla="*/ 8 h 11"/>
                  <a:gd name="T42" fmla="*/ 3 w 17"/>
                  <a:gd name="T43" fmla="*/ 8 h 11"/>
                  <a:gd name="T44" fmla="*/ 1 w 17"/>
                  <a:gd name="T45" fmla="*/ 7 h 11"/>
                  <a:gd name="T46" fmla="*/ 0 w 17"/>
                  <a:gd name="T47" fmla="*/ 6 h 11"/>
                  <a:gd name="T48" fmla="*/ 0 w 17"/>
                  <a:gd name="T49" fmla="*/ 6 h 11"/>
                  <a:gd name="T50" fmla="*/ 0 w 17"/>
                  <a:gd name="T51" fmla="*/ 2 h 11"/>
                  <a:gd name="T52" fmla="*/ 1 w 17"/>
                  <a:gd name="T53" fmla="*/ 0 h 11"/>
                  <a:gd name="T54" fmla="*/ 1 w 17"/>
                  <a:gd name="T55" fmla="*/ 0 h 11"/>
                  <a:gd name="T56" fmla="*/ 3 w 17"/>
                  <a:gd name="T57" fmla="*/ 0 h 11"/>
                  <a:gd name="T58" fmla="*/ 4 w 17"/>
                  <a:gd name="T59" fmla="*/ 1 h 11"/>
                  <a:gd name="T60" fmla="*/ 4 w 17"/>
                  <a:gd name="T6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7" h="11">
                    <a:moveTo>
                      <a:pt x="4" y="1"/>
                    </a:moveTo>
                    <a:lnTo>
                      <a:pt x="4" y="1"/>
                    </a:lnTo>
                    <a:lnTo>
                      <a:pt x="6" y="3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5"/>
                    </a:lnTo>
                    <a:lnTo>
                      <a:pt x="8" y="6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13" y="7"/>
                    </a:lnTo>
                    <a:lnTo>
                      <a:pt x="16" y="8"/>
                    </a:lnTo>
                    <a:lnTo>
                      <a:pt x="17" y="10"/>
                    </a:lnTo>
                    <a:lnTo>
                      <a:pt x="15" y="10"/>
                    </a:lnTo>
                    <a:lnTo>
                      <a:pt x="15" y="10"/>
                    </a:lnTo>
                    <a:lnTo>
                      <a:pt x="9" y="11"/>
                    </a:lnTo>
                    <a:lnTo>
                      <a:pt x="7" y="10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1" y="7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7" name="Freeform 237">
                <a:extLst>
                  <a:ext uri="{FF2B5EF4-FFF2-40B4-BE49-F238E27FC236}">
                    <a16:creationId xmlns:a16="http://schemas.microsoft.com/office/drawing/2014/main" id="{C448F208-21A1-4546-8EB9-F7F436E534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01109" y="6072659"/>
                <a:ext cx="34925" cy="42866"/>
              </a:xfrm>
              <a:custGeom>
                <a:avLst/>
                <a:gdLst>
                  <a:gd name="T0" fmla="*/ 21 w 22"/>
                  <a:gd name="T1" fmla="*/ 27 h 27"/>
                  <a:gd name="T2" fmla="*/ 21 w 22"/>
                  <a:gd name="T3" fmla="*/ 27 h 27"/>
                  <a:gd name="T4" fmla="*/ 18 w 22"/>
                  <a:gd name="T5" fmla="*/ 27 h 27"/>
                  <a:gd name="T6" fmla="*/ 16 w 22"/>
                  <a:gd name="T7" fmla="*/ 26 h 27"/>
                  <a:gd name="T8" fmla="*/ 15 w 22"/>
                  <a:gd name="T9" fmla="*/ 24 h 27"/>
                  <a:gd name="T10" fmla="*/ 15 w 22"/>
                  <a:gd name="T11" fmla="*/ 24 h 27"/>
                  <a:gd name="T12" fmla="*/ 14 w 22"/>
                  <a:gd name="T13" fmla="*/ 21 h 27"/>
                  <a:gd name="T14" fmla="*/ 10 w 22"/>
                  <a:gd name="T15" fmla="*/ 19 h 27"/>
                  <a:gd name="T16" fmla="*/ 10 w 22"/>
                  <a:gd name="T17" fmla="*/ 19 h 27"/>
                  <a:gd name="T18" fmla="*/ 5 w 22"/>
                  <a:gd name="T19" fmla="*/ 18 h 27"/>
                  <a:gd name="T20" fmla="*/ 3 w 22"/>
                  <a:gd name="T21" fmla="*/ 17 h 27"/>
                  <a:gd name="T22" fmla="*/ 1 w 22"/>
                  <a:gd name="T23" fmla="*/ 15 h 27"/>
                  <a:gd name="T24" fmla="*/ 1 w 22"/>
                  <a:gd name="T25" fmla="*/ 15 h 27"/>
                  <a:gd name="T26" fmla="*/ 0 w 22"/>
                  <a:gd name="T27" fmla="*/ 10 h 27"/>
                  <a:gd name="T28" fmla="*/ 0 w 22"/>
                  <a:gd name="T29" fmla="*/ 8 h 27"/>
                  <a:gd name="T30" fmla="*/ 1 w 22"/>
                  <a:gd name="T31" fmla="*/ 7 h 27"/>
                  <a:gd name="T32" fmla="*/ 1 w 22"/>
                  <a:gd name="T33" fmla="*/ 7 h 27"/>
                  <a:gd name="T34" fmla="*/ 2 w 22"/>
                  <a:gd name="T35" fmla="*/ 6 h 27"/>
                  <a:gd name="T36" fmla="*/ 3 w 22"/>
                  <a:gd name="T37" fmla="*/ 5 h 27"/>
                  <a:gd name="T38" fmla="*/ 4 w 22"/>
                  <a:gd name="T39" fmla="*/ 4 h 27"/>
                  <a:gd name="T40" fmla="*/ 6 w 22"/>
                  <a:gd name="T41" fmla="*/ 3 h 27"/>
                  <a:gd name="T42" fmla="*/ 6 w 22"/>
                  <a:gd name="T43" fmla="*/ 3 h 27"/>
                  <a:gd name="T44" fmla="*/ 13 w 22"/>
                  <a:gd name="T45" fmla="*/ 0 h 27"/>
                  <a:gd name="T46" fmla="*/ 16 w 22"/>
                  <a:gd name="T47" fmla="*/ 0 h 27"/>
                  <a:gd name="T48" fmla="*/ 17 w 22"/>
                  <a:gd name="T49" fmla="*/ 2 h 27"/>
                  <a:gd name="T50" fmla="*/ 17 w 22"/>
                  <a:gd name="T51" fmla="*/ 3 h 27"/>
                  <a:gd name="T52" fmla="*/ 17 w 22"/>
                  <a:gd name="T53" fmla="*/ 3 h 27"/>
                  <a:gd name="T54" fmla="*/ 17 w 22"/>
                  <a:gd name="T55" fmla="*/ 10 h 27"/>
                  <a:gd name="T56" fmla="*/ 17 w 22"/>
                  <a:gd name="T57" fmla="*/ 13 h 27"/>
                  <a:gd name="T58" fmla="*/ 18 w 22"/>
                  <a:gd name="T59" fmla="*/ 13 h 27"/>
                  <a:gd name="T60" fmla="*/ 19 w 22"/>
                  <a:gd name="T61" fmla="*/ 13 h 27"/>
                  <a:gd name="T62" fmla="*/ 19 w 22"/>
                  <a:gd name="T63" fmla="*/ 13 h 27"/>
                  <a:gd name="T64" fmla="*/ 20 w 22"/>
                  <a:gd name="T65" fmla="*/ 13 h 27"/>
                  <a:gd name="T66" fmla="*/ 21 w 22"/>
                  <a:gd name="T67" fmla="*/ 14 h 27"/>
                  <a:gd name="T68" fmla="*/ 22 w 22"/>
                  <a:gd name="T69" fmla="*/ 19 h 27"/>
                  <a:gd name="T70" fmla="*/ 22 w 22"/>
                  <a:gd name="T71" fmla="*/ 19 h 27"/>
                  <a:gd name="T72" fmla="*/ 21 w 22"/>
                  <a:gd name="T73" fmla="*/ 27 h 27"/>
                  <a:gd name="T74" fmla="*/ 21 w 22"/>
                  <a:gd name="T7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2" h="27">
                    <a:moveTo>
                      <a:pt x="21" y="27"/>
                    </a:moveTo>
                    <a:lnTo>
                      <a:pt x="21" y="27"/>
                    </a:lnTo>
                    <a:lnTo>
                      <a:pt x="18" y="27"/>
                    </a:lnTo>
                    <a:lnTo>
                      <a:pt x="16" y="26"/>
                    </a:lnTo>
                    <a:lnTo>
                      <a:pt x="15" y="24"/>
                    </a:lnTo>
                    <a:lnTo>
                      <a:pt x="15" y="24"/>
                    </a:lnTo>
                    <a:lnTo>
                      <a:pt x="14" y="21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5" y="18"/>
                    </a:lnTo>
                    <a:lnTo>
                      <a:pt x="3" y="17"/>
                    </a:lnTo>
                    <a:lnTo>
                      <a:pt x="1" y="15"/>
                    </a:lnTo>
                    <a:lnTo>
                      <a:pt x="1" y="15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2" y="6"/>
                    </a:lnTo>
                    <a:lnTo>
                      <a:pt x="3" y="5"/>
                    </a:lnTo>
                    <a:lnTo>
                      <a:pt x="4" y="4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13" y="0"/>
                    </a:lnTo>
                    <a:lnTo>
                      <a:pt x="16" y="0"/>
                    </a:lnTo>
                    <a:lnTo>
                      <a:pt x="17" y="2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7" y="10"/>
                    </a:lnTo>
                    <a:lnTo>
                      <a:pt x="17" y="13"/>
                    </a:lnTo>
                    <a:lnTo>
                      <a:pt x="18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20" y="13"/>
                    </a:lnTo>
                    <a:lnTo>
                      <a:pt x="21" y="14"/>
                    </a:lnTo>
                    <a:lnTo>
                      <a:pt x="22" y="19"/>
                    </a:lnTo>
                    <a:lnTo>
                      <a:pt x="22" y="19"/>
                    </a:lnTo>
                    <a:lnTo>
                      <a:pt x="21" y="27"/>
                    </a:lnTo>
                    <a:lnTo>
                      <a:pt x="21" y="27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8" name="Freeform 238">
                <a:extLst>
                  <a:ext uri="{FF2B5EF4-FFF2-40B4-BE49-F238E27FC236}">
                    <a16:creationId xmlns:a16="http://schemas.microsoft.com/office/drawing/2014/main" id="{EA16A197-584B-407C-A821-0DCA1E7ABD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56659" y="6071069"/>
                <a:ext cx="6350" cy="7938"/>
              </a:xfrm>
              <a:custGeom>
                <a:avLst/>
                <a:gdLst>
                  <a:gd name="T0" fmla="*/ 4 w 4"/>
                  <a:gd name="T1" fmla="*/ 0 h 5"/>
                  <a:gd name="T2" fmla="*/ 4 w 4"/>
                  <a:gd name="T3" fmla="*/ 0 h 5"/>
                  <a:gd name="T4" fmla="*/ 3 w 4"/>
                  <a:gd name="T5" fmla="*/ 3 h 5"/>
                  <a:gd name="T6" fmla="*/ 3 w 4"/>
                  <a:gd name="T7" fmla="*/ 4 h 5"/>
                  <a:gd name="T8" fmla="*/ 2 w 4"/>
                  <a:gd name="T9" fmla="*/ 5 h 5"/>
                  <a:gd name="T10" fmla="*/ 2 w 4"/>
                  <a:gd name="T11" fmla="*/ 5 h 5"/>
                  <a:gd name="T12" fmla="*/ 0 w 4"/>
                  <a:gd name="T13" fmla="*/ 4 h 5"/>
                  <a:gd name="T14" fmla="*/ 0 w 4"/>
                  <a:gd name="T15" fmla="*/ 3 h 5"/>
                  <a:gd name="T16" fmla="*/ 0 w 4"/>
                  <a:gd name="T17" fmla="*/ 1 h 5"/>
                  <a:gd name="T18" fmla="*/ 0 w 4"/>
                  <a:gd name="T19" fmla="*/ 1 h 5"/>
                  <a:gd name="T20" fmla="*/ 1 w 4"/>
                  <a:gd name="T21" fmla="*/ 0 h 5"/>
                  <a:gd name="T22" fmla="*/ 3 w 4"/>
                  <a:gd name="T23" fmla="*/ 0 h 5"/>
                  <a:gd name="T24" fmla="*/ 4 w 4"/>
                  <a:gd name="T25" fmla="*/ 0 h 5"/>
                  <a:gd name="T26" fmla="*/ 4 w 4"/>
                  <a:gd name="T2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lnTo>
                      <a:pt x="4" y="0"/>
                    </a:lnTo>
                    <a:lnTo>
                      <a:pt x="3" y="3"/>
                    </a:lnTo>
                    <a:lnTo>
                      <a:pt x="3" y="4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9" name="Freeform 239">
                <a:extLst>
                  <a:ext uri="{FF2B5EF4-FFF2-40B4-BE49-F238E27FC236}">
                    <a16:creationId xmlns:a16="http://schemas.microsoft.com/office/drawing/2014/main" id="{770E8F2D-989B-442D-A7F5-6914102DC8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2292" y="6666429"/>
                <a:ext cx="4764" cy="12700"/>
              </a:xfrm>
              <a:custGeom>
                <a:avLst/>
                <a:gdLst>
                  <a:gd name="T0" fmla="*/ 1 w 3"/>
                  <a:gd name="T1" fmla="*/ 0 h 8"/>
                  <a:gd name="T2" fmla="*/ 1 w 3"/>
                  <a:gd name="T3" fmla="*/ 0 h 8"/>
                  <a:gd name="T4" fmla="*/ 0 w 3"/>
                  <a:gd name="T5" fmla="*/ 4 h 8"/>
                  <a:gd name="T6" fmla="*/ 1 w 3"/>
                  <a:gd name="T7" fmla="*/ 7 h 8"/>
                  <a:gd name="T8" fmla="*/ 2 w 3"/>
                  <a:gd name="T9" fmla="*/ 8 h 8"/>
                  <a:gd name="T10" fmla="*/ 3 w 3"/>
                  <a:gd name="T11" fmla="*/ 7 h 8"/>
                  <a:gd name="T12" fmla="*/ 3 w 3"/>
                  <a:gd name="T13" fmla="*/ 7 h 8"/>
                  <a:gd name="T14" fmla="*/ 2 w 3"/>
                  <a:gd name="T15" fmla="*/ 2 h 8"/>
                  <a:gd name="T16" fmla="*/ 1 w 3"/>
                  <a:gd name="T17" fmla="*/ 0 h 8"/>
                  <a:gd name="T18" fmla="*/ 1 w 3"/>
                  <a:gd name="T1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8">
                    <a:moveTo>
                      <a:pt x="1" y="0"/>
                    </a:moveTo>
                    <a:lnTo>
                      <a:pt x="1" y="0"/>
                    </a:lnTo>
                    <a:lnTo>
                      <a:pt x="0" y="4"/>
                    </a:lnTo>
                    <a:lnTo>
                      <a:pt x="1" y="7"/>
                    </a:lnTo>
                    <a:lnTo>
                      <a:pt x="2" y="8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2" y="2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50" name="Freeform 240">
                <a:extLst>
                  <a:ext uri="{FF2B5EF4-FFF2-40B4-BE49-F238E27FC236}">
                    <a16:creationId xmlns:a16="http://schemas.microsoft.com/office/drawing/2014/main" id="{FEE9F2B1-228C-4606-B469-74664556B1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31356" y="6763274"/>
                <a:ext cx="434973" cy="95257"/>
              </a:xfrm>
              <a:custGeom>
                <a:avLst/>
                <a:gdLst>
                  <a:gd name="T0" fmla="*/ 48 w 274"/>
                  <a:gd name="T1" fmla="*/ 13 h 60"/>
                  <a:gd name="T2" fmla="*/ 41 w 274"/>
                  <a:gd name="T3" fmla="*/ 18 h 60"/>
                  <a:gd name="T4" fmla="*/ 19 w 274"/>
                  <a:gd name="T5" fmla="*/ 20 h 60"/>
                  <a:gd name="T6" fmla="*/ 16 w 274"/>
                  <a:gd name="T7" fmla="*/ 22 h 60"/>
                  <a:gd name="T8" fmla="*/ 12 w 274"/>
                  <a:gd name="T9" fmla="*/ 29 h 60"/>
                  <a:gd name="T10" fmla="*/ 4 w 274"/>
                  <a:gd name="T11" fmla="*/ 28 h 60"/>
                  <a:gd name="T12" fmla="*/ 1 w 274"/>
                  <a:gd name="T13" fmla="*/ 25 h 60"/>
                  <a:gd name="T14" fmla="*/ 0 w 274"/>
                  <a:gd name="T15" fmla="*/ 32 h 60"/>
                  <a:gd name="T16" fmla="*/ 2 w 274"/>
                  <a:gd name="T17" fmla="*/ 46 h 60"/>
                  <a:gd name="T18" fmla="*/ 11 w 274"/>
                  <a:gd name="T19" fmla="*/ 49 h 60"/>
                  <a:gd name="T20" fmla="*/ 25 w 274"/>
                  <a:gd name="T21" fmla="*/ 51 h 60"/>
                  <a:gd name="T22" fmla="*/ 41 w 274"/>
                  <a:gd name="T23" fmla="*/ 56 h 60"/>
                  <a:gd name="T24" fmla="*/ 58 w 274"/>
                  <a:gd name="T25" fmla="*/ 51 h 60"/>
                  <a:gd name="T26" fmla="*/ 65 w 274"/>
                  <a:gd name="T27" fmla="*/ 49 h 60"/>
                  <a:gd name="T28" fmla="*/ 100 w 274"/>
                  <a:gd name="T29" fmla="*/ 50 h 60"/>
                  <a:gd name="T30" fmla="*/ 114 w 274"/>
                  <a:gd name="T31" fmla="*/ 51 h 60"/>
                  <a:gd name="T32" fmla="*/ 122 w 274"/>
                  <a:gd name="T33" fmla="*/ 55 h 60"/>
                  <a:gd name="T34" fmla="*/ 127 w 274"/>
                  <a:gd name="T35" fmla="*/ 59 h 60"/>
                  <a:gd name="T36" fmla="*/ 149 w 274"/>
                  <a:gd name="T37" fmla="*/ 60 h 60"/>
                  <a:gd name="T38" fmla="*/ 159 w 274"/>
                  <a:gd name="T39" fmla="*/ 57 h 60"/>
                  <a:gd name="T40" fmla="*/ 170 w 274"/>
                  <a:gd name="T41" fmla="*/ 46 h 60"/>
                  <a:gd name="T42" fmla="*/ 181 w 274"/>
                  <a:gd name="T43" fmla="*/ 40 h 60"/>
                  <a:gd name="T44" fmla="*/ 197 w 274"/>
                  <a:gd name="T45" fmla="*/ 38 h 60"/>
                  <a:gd name="T46" fmla="*/ 225 w 274"/>
                  <a:gd name="T47" fmla="*/ 32 h 60"/>
                  <a:gd name="T48" fmla="*/ 235 w 274"/>
                  <a:gd name="T49" fmla="*/ 30 h 60"/>
                  <a:gd name="T50" fmla="*/ 245 w 274"/>
                  <a:gd name="T51" fmla="*/ 30 h 60"/>
                  <a:gd name="T52" fmla="*/ 259 w 274"/>
                  <a:gd name="T53" fmla="*/ 31 h 60"/>
                  <a:gd name="T54" fmla="*/ 267 w 274"/>
                  <a:gd name="T55" fmla="*/ 25 h 60"/>
                  <a:gd name="T56" fmla="*/ 273 w 274"/>
                  <a:gd name="T57" fmla="*/ 7 h 60"/>
                  <a:gd name="T58" fmla="*/ 272 w 274"/>
                  <a:gd name="T59" fmla="*/ 1 h 60"/>
                  <a:gd name="T60" fmla="*/ 267 w 274"/>
                  <a:gd name="T61" fmla="*/ 4 h 60"/>
                  <a:gd name="T62" fmla="*/ 254 w 274"/>
                  <a:gd name="T63" fmla="*/ 8 h 60"/>
                  <a:gd name="T64" fmla="*/ 248 w 274"/>
                  <a:gd name="T65" fmla="*/ 15 h 60"/>
                  <a:gd name="T66" fmla="*/ 232 w 274"/>
                  <a:gd name="T67" fmla="*/ 23 h 60"/>
                  <a:gd name="T68" fmla="*/ 224 w 274"/>
                  <a:gd name="T69" fmla="*/ 21 h 60"/>
                  <a:gd name="T70" fmla="*/ 220 w 274"/>
                  <a:gd name="T71" fmla="*/ 14 h 60"/>
                  <a:gd name="T72" fmla="*/ 214 w 274"/>
                  <a:gd name="T73" fmla="*/ 9 h 60"/>
                  <a:gd name="T74" fmla="*/ 205 w 274"/>
                  <a:gd name="T75" fmla="*/ 12 h 60"/>
                  <a:gd name="T76" fmla="*/ 188 w 274"/>
                  <a:gd name="T77" fmla="*/ 14 h 60"/>
                  <a:gd name="T78" fmla="*/ 177 w 274"/>
                  <a:gd name="T79" fmla="*/ 16 h 60"/>
                  <a:gd name="T80" fmla="*/ 154 w 274"/>
                  <a:gd name="T81" fmla="*/ 15 h 60"/>
                  <a:gd name="T82" fmla="*/ 147 w 274"/>
                  <a:gd name="T83" fmla="*/ 13 h 60"/>
                  <a:gd name="T84" fmla="*/ 133 w 274"/>
                  <a:gd name="T85" fmla="*/ 12 h 60"/>
                  <a:gd name="T86" fmla="*/ 113 w 274"/>
                  <a:gd name="T87" fmla="*/ 18 h 60"/>
                  <a:gd name="T88" fmla="*/ 98 w 274"/>
                  <a:gd name="T89" fmla="*/ 26 h 60"/>
                  <a:gd name="T90" fmla="*/ 77 w 274"/>
                  <a:gd name="T91" fmla="*/ 38 h 60"/>
                  <a:gd name="T92" fmla="*/ 73 w 274"/>
                  <a:gd name="T93" fmla="*/ 40 h 60"/>
                  <a:gd name="T94" fmla="*/ 68 w 274"/>
                  <a:gd name="T95" fmla="*/ 31 h 60"/>
                  <a:gd name="T96" fmla="*/ 65 w 274"/>
                  <a:gd name="T97" fmla="*/ 29 h 60"/>
                  <a:gd name="T98" fmla="*/ 63 w 274"/>
                  <a:gd name="T99" fmla="*/ 26 h 60"/>
                  <a:gd name="T100" fmla="*/ 58 w 274"/>
                  <a:gd name="T101" fmla="*/ 17 h 60"/>
                  <a:gd name="T102" fmla="*/ 56 w 274"/>
                  <a:gd name="T103" fmla="*/ 12 h 60"/>
                  <a:gd name="T104" fmla="*/ 50 w 274"/>
                  <a:gd name="T105" fmla="*/ 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74" h="60">
                    <a:moveTo>
                      <a:pt x="50" y="9"/>
                    </a:moveTo>
                    <a:lnTo>
                      <a:pt x="50" y="9"/>
                    </a:lnTo>
                    <a:lnTo>
                      <a:pt x="48" y="13"/>
                    </a:lnTo>
                    <a:lnTo>
                      <a:pt x="46" y="16"/>
                    </a:lnTo>
                    <a:lnTo>
                      <a:pt x="41" y="18"/>
                    </a:lnTo>
                    <a:lnTo>
                      <a:pt x="41" y="18"/>
                    </a:lnTo>
                    <a:lnTo>
                      <a:pt x="34" y="18"/>
                    </a:lnTo>
                    <a:lnTo>
                      <a:pt x="26" y="19"/>
                    </a:lnTo>
                    <a:lnTo>
                      <a:pt x="19" y="20"/>
                    </a:lnTo>
                    <a:lnTo>
                      <a:pt x="17" y="21"/>
                    </a:lnTo>
                    <a:lnTo>
                      <a:pt x="16" y="22"/>
                    </a:lnTo>
                    <a:lnTo>
                      <a:pt x="16" y="22"/>
                    </a:lnTo>
                    <a:lnTo>
                      <a:pt x="16" y="25"/>
                    </a:lnTo>
                    <a:lnTo>
                      <a:pt x="15" y="26"/>
                    </a:lnTo>
                    <a:lnTo>
                      <a:pt x="12" y="29"/>
                    </a:lnTo>
                    <a:lnTo>
                      <a:pt x="7" y="30"/>
                    </a:lnTo>
                    <a:lnTo>
                      <a:pt x="5" y="29"/>
                    </a:lnTo>
                    <a:lnTo>
                      <a:pt x="4" y="28"/>
                    </a:lnTo>
                    <a:lnTo>
                      <a:pt x="4" y="28"/>
                    </a:lnTo>
                    <a:lnTo>
                      <a:pt x="3" y="25"/>
                    </a:lnTo>
                    <a:lnTo>
                      <a:pt x="1" y="25"/>
                    </a:lnTo>
                    <a:lnTo>
                      <a:pt x="0" y="27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7"/>
                    </a:lnTo>
                    <a:lnTo>
                      <a:pt x="1" y="44"/>
                    </a:lnTo>
                    <a:lnTo>
                      <a:pt x="2" y="46"/>
                    </a:lnTo>
                    <a:lnTo>
                      <a:pt x="4" y="47"/>
                    </a:lnTo>
                    <a:lnTo>
                      <a:pt x="7" y="49"/>
                    </a:lnTo>
                    <a:lnTo>
                      <a:pt x="11" y="49"/>
                    </a:lnTo>
                    <a:lnTo>
                      <a:pt x="11" y="49"/>
                    </a:lnTo>
                    <a:lnTo>
                      <a:pt x="18" y="50"/>
                    </a:lnTo>
                    <a:lnTo>
                      <a:pt x="25" y="51"/>
                    </a:lnTo>
                    <a:lnTo>
                      <a:pt x="35" y="55"/>
                    </a:lnTo>
                    <a:lnTo>
                      <a:pt x="35" y="55"/>
                    </a:lnTo>
                    <a:lnTo>
                      <a:pt x="41" y="56"/>
                    </a:lnTo>
                    <a:lnTo>
                      <a:pt x="47" y="55"/>
                    </a:lnTo>
                    <a:lnTo>
                      <a:pt x="53" y="54"/>
                    </a:lnTo>
                    <a:lnTo>
                      <a:pt x="58" y="51"/>
                    </a:lnTo>
                    <a:lnTo>
                      <a:pt x="58" y="51"/>
                    </a:lnTo>
                    <a:lnTo>
                      <a:pt x="61" y="50"/>
                    </a:lnTo>
                    <a:lnTo>
                      <a:pt x="65" y="49"/>
                    </a:lnTo>
                    <a:lnTo>
                      <a:pt x="77" y="48"/>
                    </a:lnTo>
                    <a:lnTo>
                      <a:pt x="90" y="49"/>
                    </a:lnTo>
                    <a:lnTo>
                      <a:pt x="100" y="50"/>
                    </a:lnTo>
                    <a:lnTo>
                      <a:pt x="100" y="50"/>
                    </a:lnTo>
                    <a:lnTo>
                      <a:pt x="106" y="51"/>
                    </a:lnTo>
                    <a:lnTo>
                      <a:pt x="114" y="51"/>
                    </a:lnTo>
                    <a:lnTo>
                      <a:pt x="119" y="52"/>
                    </a:lnTo>
                    <a:lnTo>
                      <a:pt x="121" y="54"/>
                    </a:lnTo>
                    <a:lnTo>
                      <a:pt x="122" y="55"/>
                    </a:lnTo>
                    <a:lnTo>
                      <a:pt x="122" y="55"/>
                    </a:lnTo>
                    <a:lnTo>
                      <a:pt x="124" y="57"/>
                    </a:lnTo>
                    <a:lnTo>
                      <a:pt x="127" y="59"/>
                    </a:lnTo>
                    <a:lnTo>
                      <a:pt x="131" y="60"/>
                    </a:lnTo>
                    <a:lnTo>
                      <a:pt x="138" y="60"/>
                    </a:lnTo>
                    <a:lnTo>
                      <a:pt x="149" y="60"/>
                    </a:lnTo>
                    <a:lnTo>
                      <a:pt x="155" y="59"/>
                    </a:lnTo>
                    <a:lnTo>
                      <a:pt x="159" y="57"/>
                    </a:lnTo>
                    <a:lnTo>
                      <a:pt x="159" y="57"/>
                    </a:lnTo>
                    <a:lnTo>
                      <a:pt x="162" y="55"/>
                    </a:lnTo>
                    <a:lnTo>
                      <a:pt x="164" y="52"/>
                    </a:lnTo>
                    <a:lnTo>
                      <a:pt x="170" y="46"/>
                    </a:lnTo>
                    <a:lnTo>
                      <a:pt x="172" y="43"/>
                    </a:lnTo>
                    <a:lnTo>
                      <a:pt x="176" y="41"/>
                    </a:lnTo>
                    <a:lnTo>
                      <a:pt x="181" y="40"/>
                    </a:lnTo>
                    <a:lnTo>
                      <a:pt x="186" y="40"/>
                    </a:lnTo>
                    <a:lnTo>
                      <a:pt x="186" y="40"/>
                    </a:lnTo>
                    <a:lnTo>
                      <a:pt x="197" y="38"/>
                    </a:lnTo>
                    <a:lnTo>
                      <a:pt x="205" y="36"/>
                    </a:lnTo>
                    <a:lnTo>
                      <a:pt x="214" y="34"/>
                    </a:lnTo>
                    <a:lnTo>
                      <a:pt x="225" y="32"/>
                    </a:lnTo>
                    <a:lnTo>
                      <a:pt x="225" y="32"/>
                    </a:lnTo>
                    <a:lnTo>
                      <a:pt x="232" y="31"/>
                    </a:lnTo>
                    <a:lnTo>
                      <a:pt x="235" y="30"/>
                    </a:lnTo>
                    <a:lnTo>
                      <a:pt x="235" y="29"/>
                    </a:lnTo>
                    <a:lnTo>
                      <a:pt x="238" y="29"/>
                    </a:lnTo>
                    <a:lnTo>
                      <a:pt x="245" y="30"/>
                    </a:lnTo>
                    <a:lnTo>
                      <a:pt x="245" y="30"/>
                    </a:lnTo>
                    <a:lnTo>
                      <a:pt x="255" y="31"/>
                    </a:lnTo>
                    <a:lnTo>
                      <a:pt x="259" y="31"/>
                    </a:lnTo>
                    <a:lnTo>
                      <a:pt x="262" y="29"/>
                    </a:lnTo>
                    <a:lnTo>
                      <a:pt x="267" y="25"/>
                    </a:lnTo>
                    <a:lnTo>
                      <a:pt x="267" y="25"/>
                    </a:lnTo>
                    <a:lnTo>
                      <a:pt x="269" y="20"/>
                    </a:lnTo>
                    <a:lnTo>
                      <a:pt x="271" y="16"/>
                    </a:lnTo>
                    <a:lnTo>
                      <a:pt x="273" y="7"/>
                    </a:lnTo>
                    <a:lnTo>
                      <a:pt x="274" y="1"/>
                    </a:lnTo>
                    <a:lnTo>
                      <a:pt x="273" y="0"/>
                    </a:lnTo>
                    <a:lnTo>
                      <a:pt x="272" y="1"/>
                    </a:lnTo>
                    <a:lnTo>
                      <a:pt x="272" y="1"/>
                    </a:lnTo>
                    <a:lnTo>
                      <a:pt x="270" y="3"/>
                    </a:lnTo>
                    <a:lnTo>
                      <a:pt x="267" y="4"/>
                    </a:lnTo>
                    <a:lnTo>
                      <a:pt x="261" y="5"/>
                    </a:lnTo>
                    <a:lnTo>
                      <a:pt x="256" y="7"/>
                    </a:lnTo>
                    <a:lnTo>
                      <a:pt x="254" y="8"/>
                    </a:lnTo>
                    <a:lnTo>
                      <a:pt x="251" y="11"/>
                    </a:lnTo>
                    <a:lnTo>
                      <a:pt x="251" y="11"/>
                    </a:lnTo>
                    <a:lnTo>
                      <a:pt x="248" y="15"/>
                    </a:lnTo>
                    <a:lnTo>
                      <a:pt x="244" y="19"/>
                    </a:lnTo>
                    <a:lnTo>
                      <a:pt x="239" y="22"/>
                    </a:lnTo>
                    <a:lnTo>
                      <a:pt x="232" y="23"/>
                    </a:lnTo>
                    <a:lnTo>
                      <a:pt x="232" y="23"/>
                    </a:lnTo>
                    <a:lnTo>
                      <a:pt x="227" y="23"/>
                    </a:lnTo>
                    <a:lnTo>
                      <a:pt x="224" y="21"/>
                    </a:lnTo>
                    <a:lnTo>
                      <a:pt x="221" y="18"/>
                    </a:lnTo>
                    <a:lnTo>
                      <a:pt x="220" y="14"/>
                    </a:lnTo>
                    <a:lnTo>
                      <a:pt x="220" y="14"/>
                    </a:lnTo>
                    <a:lnTo>
                      <a:pt x="219" y="11"/>
                    </a:lnTo>
                    <a:lnTo>
                      <a:pt x="217" y="8"/>
                    </a:lnTo>
                    <a:lnTo>
                      <a:pt x="214" y="9"/>
                    </a:lnTo>
                    <a:lnTo>
                      <a:pt x="211" y="11"/>
                    </a:lnTo>
                    <a:lnTo>
                      <a:pt x="211" y="11"/>
                    </a:lnTo>
                    <a:lnTo>
                      <a:pt x="205" y="12"/>
                    </a:lnTo>
                    <a:lnTo>
                      <a:pt x="198" y="12"/>
                    </a:lnTo>
                    <a:lnTo>
                      <a:pt x="191" y="13"/>
                    </a:lnTo>
                    <a:lnTo>
                      <a:pt x="188" y="14"/>
                    </a:lnTo>
                    <a:lnTo>
                      <a:pt x="188" y="14"/>
                    </a:lnTo>
                    <a:lnTo>
                      <a:pt x="184" y="15"/>
                    </a:lnTo>
                    <a:lnTo>
                      <a:pt x="177" y="16"/>
                    </a:lnTo>
                    <a:lnTo>
                      <a:pt x="164" y="15"/>
                    </a:lnTo>
                    <a:lnTo>
                      <a:pt x="164" y="15"/>
                    </a:lnTo>
                    <a:lnTo>
                      <a:pt x="154" y="15"/>
                    </a:lnTo>
                    <a:lnTo>
                      <a:pt x="150" y="15"/>
                    </a:lnTo>
                    <a:lnTo>
                      <a:pt x="147" y="13"/>
                    </a:lnTo>
                    <a:lnTo>
                      <a:pt x="147" y="13"/>
                    </a:lnTo>
                    <a:lnTo>
                      <a:pt x="143" y="12"/>
                    </a:lnTo>
                    <a:lnTo>
                      <a:pt x="139" y="11"/>
                    </a:lnTo>
                    <a:lnTo>
                      <a:pt x="133" y="12"/>
                    </a:lnTo>
                    <a:lnTo>
                      <a:pt x="128" y="13"/>
                    </a:lnTo>
                    <a:lnTo>
                      <a:pt x="128" y="13"/>
                    </a:lnTo>
                    <a:lnTo>
                      <a:pt x="113" y="18"/>
                    </a:lnTo>
                    <a:lnTo>
                      <a:pt x="103" y="22"/>
                    </a:lnTo>
                    <a:lnTo>
                      <a:pt x="98" y="26"/>
                    </a:lnTo>
                    <a:lnTo>
                      <a:pt x="98" y="26"/>
                    </a:lnTo>
                    <a:lnTo>
                      <a:pt x="92" y="30"/>
                    </a:lnTo>
                    <a:lnTo>
                      <a:pt x="85" y="35"/>
                    </a:lnTo>
                    <a:lnTo>
                      <a:pt x="77" y="38"/>
                    </a:lnTo>
                    <a:lnTo>
                      <a:pt x="75" y="40"/>
                    </a:lnTo>
                    <a:lnTo>
                      <a:pt x="73" y="40"/>
                    </a:lnTo>
                    <a:lnTo>
                      <a:pt x="73" y="40"/>
                    </a:lnTo>
                    <a:lnTo>
                      <a:pt x="71" y="37"/>
                    </a:lnTo>
                    <a:lnTo>
                      <a:pt x="69" y="35"/>
                    </a:lnTo>
                    <a:lnTo>
                      <a:pt x="68" y="31"/>
                    </a:lnTo>
                    <a:lnTo>
                      <a:pt x="68" y="31"/>
                    </a:lnTo>
                    <a:lnTo>
                      <a:pt x="68" y="29"/>
                    </a:lnTo>
                    <a:lnTo>
                      <a:pt x="65" y="29"/>
                    </a:lnTo>
                    <a:lnTo>
                      <a:pt x="64" y="28"/>
                    </a:lnTo>
                    <a:lnTo>
                      <a:pt x="63" y="26"/>
                    </a:lnTo>
                    <a:lnTo>
                      <a:pt x="63" y="26"/>
                    </a:lnTo>
                    <a:lnTo>
                      <a:pt x="61" y="22"/>
                    </a:lnTo>
                    <a:lnTo>
                      <a:pt x="60" y="20"/>
                    </a:lnTo>
                    <a:lnTo>
                      <a:pt x="58" y="17"/>
                    </a:lnTo>
                    <a:lnTo>
                      <a:pt x="57" y="14"/>
                    </a:lnTo>
                    <a:lnTo>
                      <a:pt x="57" y="14"/>
                    </a:lnTo>
                    <a:lnTo>
                      <a:pt x="56" y="12"/>
                    </a:lnTo>
                    <a:lnTo>
                      <a:pt x="54" y="9"/>
                    </a:lnTo>
                    <a:lnTo>
                      <a:pt x="50" y="9"/>
                    </a:lnTo>
                    <a:lnTo>
                      <a:pt x="50" y="9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51" name="Freeform 241">
                <a:extLst>
                  <a:ext uri="{FF2B5EF4-FFF2-40B4-BE49-F238E27FC236}">
                    <a16:creationId xmlns:a16="http://schemas.microsoft.com/office/drawing/2014/main" id="{92625EBE-16A9-49B3-8897-253606E516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93304" y="6780738"/>
                <a:ext cx="7937" cy="7938"/>
              </a:xfrm>
              <a:custGeom>
                <a:avLst/>
                <a:gdLst>
                  <a:gd name="T0" fmla="*/ 1 w 5"/>
                  <a:gd name="T1" fmla="*/ 1 h 5"/>
                  <a:gd name="T2" fmla="*/ 1 w 5"/>
                  <a:gd name="T3" fmla="*/ 1 h 5"/>
                  <a:gd name="T4" fmla="*/ 0 w 5"/>
                  <a:gd name="T5" fmla="*/ 2 h 5"/>
                  <a:gd name="T6" fmla="*/ 0 w 5"/>
                  <a:gd name="T7" fmla="*/ 4 h 5"/>
                  <a:gd name="T8" fmla="*/ 0 w 5"/>
                  <a:gd name="T9" fmla="*/ 5 h 5"/>
                  <a:gd name="T10" fmla="*/ 2 w 5"/>
                  <a:gd name="T11" fmla="*/ 5 h 5"/>
                  <a:gd name="T12" fmla="*/ 2 w 5"/>
                  <a:gd name="T13" fmla="*/ 5 h 5"/>
                  <a:gd name="T14" fmla="*/ 4 w 5"/>
                  <a:gd name="T15" fmla="*/ 3 h 5"/>
                  <a:gd name="T16" fmla="*/ 5 w 5"/>
                  <a:gd name="T17" fmla="*/ 2 h 5"/>
                  <a:gd name="T18" fmla="*/ 5 w 5"/>
                  <a:gd name="T19" fmla="*/ 0 h 5"/>
                  <a:gd name="T20" fmla="*/ 1 w 5"/>
                  <a:gd name="T2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5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3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52" name="Freeform 242">
                <a:extLst>
                  <a:ext uri="{FF2B5EF4-FFF2-40B4-BE49-F238E27FC236}">
                    <a16:creationId xmlns:a16="http://schemas.microsoft.com/office/drawing/2014/main" id="{6FA46F04-DD46-4D5E-8A8F-8683380AEB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48879" y="6704531"/>
                <a:ext cx="6350" cy="11114"/>
              </a:xfrm>
              <a:custGeom>
                <a:avLst/>
                <a:gdLst>
                  <a:gd name="T0" fmla="*/ 0 w 4"/>
                  <a:gd name="T1" fmla="*/ 0 h 7"/>
                  <a:gd name="T2" fmla="*/ 0 w 4"/>
                  <a:gd name="T3" fmla="*/ 0 h 7"/>
                  <a:gd name="T4" fmla="*/ 1 w 4"/>
                  <a:gd name="T5" fmla="*/ 3 h 7"/>
                  <a:gd name="T6" fmla="*/ 2 w 4"/>
                  <a:gd name="T7" fmla="*/ 6 h 7"/>
                  <a:gd name="T8" fmla="*/ 4 w 4"/>
                  <a:gd name="T9" fmla="*/ 7 h 7"/>
                  <a:gd name="T10" fmla="*/ 4 w 4"/>
                  <a:gd name="T11" fmla="*/ 7 h 7"/>
                  <a:gd name="T12" fmla="*/ 4 w 4"/>
                  <a:gd name="T13" fmla="*/ 6 h 7"/>
                  <a:gd name="T14" fmla="*/ 4 w 4"/>
                  <a:gd name="T15" fmla="*/ 6 h 7"/>
                  <a:gd name="T16" fmla="*/ 4 w 4"/>
                  <a:gd name="T17" fmla="*/ 3 h 7"/>
                  <a:gd name="T18" fmla="*/ 2 w 4"/>
                  <a:gd name="T19" fmla="*/ 2 h 7"/>
                  <a:gd name="T20" fmla="*/ 0 w 4"/>
                  <a:gd name="T21" fmla="*/ 0 h 7"/>
                  <a:gd name="T22" fmla="*/ 0 w 4"/>
                  <a:gd name="T2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7">
                    <a:moveTo>
                      <a:pt x="0" y="0"/>
                    </a:moveTo>
                    <a:lnTo>
                      <a:pt x="0" y="0"/>
                    </a:lnTo>
                    <a:lnTo>
                      <a:pt x="1" y="3"/>
                    </a:lnTo>
                    <a:lnTo>
                      <a:pt x="2" y="6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4" y="3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53" name="Freeform 243">
                <a:extLst>
                  <a:ext uri="{FF2B5EF4-FFF2-40B4-BE49-F238E27FC236}">
                    <a16:creationId xmlns:a16="http://schemas.microsoft.com/office/drawing/2014/main" id="{6B572EFF-2414-441B-A637-4A330F0749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94916" y="6675955"/>
                <a:ext cx="15875" cy="26990"/>
              </a:xfrm>
              <a:custGeom>
                <a:avLst/>
                <a:gdLst>
                  <a:gd name="T0" fmla="*/ 2 w 10"/>
                  <a:gd name="T1" fmla="*/ 0 h 17"/>
                  <a:gd name="T2" fmla="*/ 2 w 10"/>
                  <a:gd name="T3" fmla="*/ 0 h 17"/>
                  <a:gd name="T4" fmla="*/ 3 w 10"/>
                  <a:gd name="T5" fmla="*/ 4 h 17"/>
                  <a:gd name="T6" fmla="*/ 5 w 10"/>
                  <a:gd name="T7" fmla="*/ 6 h 17"/>
                  <a:gd name="T8" fmla="*/ 6 w 10"/>
                  <a:gd name="T9" fmla="*/ 9 h 17"/>
                  <a:gd name="T10" fmla="*/ 6 w 10"/>
                  <a:gd name="T11" fmla="*/ 10 h 17"/>
                  <a:gd name="T12" fmla="*/ 4 w 10"/>
                  <a:gd name="T13" fmla="*/ 10 h 17"/>
                  <a:gd name="T14" fmla="*/ 4 w 10"/>
                  <a:gd name="T15" fmla="*/ 10 h 17"/>
                  <a:gd name="T16" fmla="*/ 2 w 10"/>
                  <a:gd name="T17" fmla="*/ 11 h 17"/>
                  <a:gd name="T18" fmla="*/ 1 w 10"/>
                  <a:gd name="T19" fmla="*/ 12 h 17"/>
                  <a:gd name="T20" fmla="*/ 0 w 10"/>
                  <a:gd name="T21" fmla="*/ 14 h 17"/>
                  <a:gd name="T22" fmla="*/ 0 w 10"/>
                  <a:gd name="T23" fmla="*/ 16 h 17"/>
                  <a:gd name="T24" fmla="*/ 1 w 10"/>
                  <a:gd name="T25" fmla="*/ 16 h 17"/>
                  <a:gd name="T26" fmla="*/ 2 w 10"/>
                  <a:gd name="T27" fmla="*/ 17 h 17"/>
                  <a:gd name="T28" fmla="*/ 4 w 10"/>
                  <a:gd name="T29" fmla="*/ 16 h 17"/>
                  <a:gd name="T30" fmla="*/ 4 w 10"/>
                  <a:gd name="T31" fmla="*/ 16 h 17"/>
                  <a:gd name="T32" fmla="*/ 7 w 10"/>
                  <a:gd name="T33" fmla="*/ 14 h 17"/>
                  <a:gd name="T34" fmla="*/ 9 w 10"/>
                  <a:gd name="T35" fmla="*/ 11 h 17"/>
                  <a:gd name="T36" fmla="*/ 10 w 10"/>
                  <a:gd name="T37" fmla="*/ 7 h 17"/>
                  <a:gd name="T38" fmla="*/ 9 w 10"/>
                  <a:gd name="T39" fmla="*/ 5 h 17"/>
                  <a:gd name="T40" fmla="*/ 9 w 10"/>
                  <a:gd name="T41" fmla="*/ 5 h 17"/>
                  <a:gd name="T42" fmla="*/ 7 w 10"/>
                  <a:gd name="T43" fmla="*/ 3 h 17"/>
                  <a:gd name="T44" fmla="*/ 5 w 10"/>
                  <a:gd name="T45" fmla="*/ 1 h 17"/>
                  <a:gd name="T46" fmla="*/ 2 w 10"/>
                  <a:gd name="T47" fmla="*/ 0 h 17"/>
                  <a:gd name="T48" fmla="*/ 2 w 10"/>
                  <a:gd name="T4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" h="17">
                    <a:moveTo>
                      <a:pt x="2" y="0"/>
                    </a:moveTo>
                    <a:lnTo>
                      <a:pt x="2" y="0"/>
                    </a:lnTo>
                    <a:lnTo>
                      <a:pt x="3" y="4"/>
                    </a:lnTo>
                    <a:lnTo>
                      <a:pt x="5" y="6"/>
                    </a:lnTo>
                    <a:lnTo>
                      <a:pt x="6" y="9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2" y="11"/>
                    </a:lnTo>
                    <a:lnTo>
                      <a:pt x="1" y="12"/>
                    </a:lnTo>
                    <a:lnTo>
                      <a:pt x="0" y="14"/>
                    </a:lnTo>
                    <a:lnTo>
                      <a:pt x="0" y="16"/>
                    </a:lnTo>
                    <a:lnTo>
                      <a:pt x="1" y="16"/>
                    </a:lnTo>
                    <a:lnTo>
                      <a:pt x="2" y="17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7" y="14"/>
                    </a:lnTo>
                    <a:lnTo>
                      <a:pt x="9" y="11"/>
                    </a:lnTo>
                    <a:lnTo>
                      <a:pt x="10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3"/>
                    </a:lnTo>
                    <a:lnTo>
                      <a:pt x="5" y="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54" name="Freeform 244">
                <a:extLst>
                  <a:ext uri="{FF2B5EF4-FFF2-40B4-BE49-F238E27FC236}">
                    <a16:creationId xmlns:a16="http://schemas.microsoft.com/office/drawing/2014/main" id="{DE176B10-7BA5-46C6-A59E-249EA42EEA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85390" y="6658491"/>
                <a:ext cx="7937" cy="9526"/>
              </a:xfrm>
              <a:custGeom>
                <a:avLst/>
                <a:gdLst>
                  <a:gd name="T0" fmla="*/ 0 w 5"/>
                  <a:gd name="T1" fmla="*/ 2 h 6"/>
                  <a:gd name="T2" fmla="*/ 0 w 5"/>
                  <a:gd name="T3" fmla="*/ 2 h 6"/>
                  <a:gd name="T4" fmla="*/ 0 w 5"/>
                  <a:gd name="T5" fmla="*/ 5 h 6"/>
                  <a:gd name="T6" fmla="*/ 1 w 5"/>
                  <a:gd name="T7" fmla="*/ 6 h 6"/>
                  <a:gd name="T8" fmla="*/ 4 w 5"/>
                  <a:gd name="T9" fmla="*/ 5 h 6"/>
                  <a:gd name="T10" fmla="*/ 4 w 5"/>
                  <a:gd name="T11" fmla="*/ 5 h 6"/>
                  <a:gd name="T12" fmla="*/ 5 w 5"/>
                  <a:gd name="T13" fmla="*/ 3 h 6"/>
                  <a:gd name="T14" fmla="*/ 5 w 5"/>
                  <a:gd name="T15" fmla="*/ 2 h 6"/>
                  <a:gd name="T16" fmla="*/ 5 w 5"/>
                  <a:gd name="T17" fmla="*/ 1 h 6"/>
                  <a:gd name="T18" fmla="*/ 4 w 5"/>
                  <a:gd name="T19" fmla="*/ 0 h 6"/>
                  <a:gd name="T20" fmla="*/ 4 w 5"/>
                  <a:gd name="T21" fmla="*/ 0 h 6"/>
                  <a:gd name="T22" fmla="*/ 1 w 5"/>
                  <a:gd name="T23" fmla="*/ 1 h 6"/>
                  <a:gd name="T24" fmla="*/ 0 w 5"/>
                  <a:gd name="T25" fmla="*/ 2 h 6"/>
                  <a:gd name="T26" fmla="*/ 0 w 5"/>
                  <a:gd name="T2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6">
                    <a:moveTo>
                      <a:pt x="0" y="2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55" name="Freeform 245">
                <a:extLst>
                  <a:ext uri="{FF2B5EF4-FFF2-40B4-BE49-F238E27FC236}">
                    <a16:creationId xmlns:a16="http://schemas.microsoft.com/office/drawing/2014/main" id="{BDF2F327-074D-429C-8DD2-507030F155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66340" y="6629913"/>
                <a:ext cx="14289" cy="14290"/>
              </a:xfrm>
              <a:custGeom>
                <a:avLst/>
                <a:gdLst>
                  <a:gd name="T0" fmla="*/ 8 w 9"/>
                  <a:gd name="T1" fmla="*/ 9 h 9"/>
                  <a:gd name="T2" fmla="*/ 8 w 9"/>
                  <a:gd name="T3" fmla="*/ 9 h 9"/>
                  <a:gd name="T4" fmla="*/ 4 w 9"/>
                  <a:gd name="T5" fmla="*/ 9 h 9"/>
                  <a:gd name="T6" fmla="*/ 0 w 9"/>
                  <a:gd name="T7" fmla="*/ 7 h 9"/>
                  <a:gd name="T8" fmla="*/ 0 w 9"/>
                  <a:gd name="T9" fmla="*/ 7 h 9"/>
                  <a:gd name="T10" fmla="*/ 3 w 9"/>
                  <a:gd name="T11" fmla="*/ 7 h 9"/>
                  <a:gd name="T12" fmla="*/ 5 w 9"/>
                  <a:gd name="T13" fmla="*/ 6 h 9"/>
                  <a:gd name="T14" fmla="*/ 5 w 9"/>
                  <a:gd name="T15" fmla="*/ 5 h 9"/>
                  <a:gd name="T16" fmla="*/ 5 w 9"/>
                  <a:gd name="T17" fmla="*/ 5 h 9"/>
                  <a:gd name="T18" fmla="*/ 7 w 9"/>
                  <a:gd name="T19" fmla="*/ 1 h 9"/>
                  <a:gd name="T20" fmla="*/ 8 w 9"/>
                  <a:gd name="T21" fmla="*/ 0 h 9"/>
                  <a:gd name="T22" fmla="*/ 9 w 9"/>
                  <a:gd name="T23" fmla="*/ 1 h 9"/>
                  <a:gd name="T24" fmla="*/ 9 w 9"/>
                  <a:gd name="T25" fmla="*/ 1 h 9"/>
                  <a:gd name="T26" fmla="*/ 9 w 9"/>
                  <a:gd name="T27" fmla="*/ 3 h 9"/>
                  <a:gd name="T28" fmla="*/ 9 w 9"/>
                  <a:gd name="T29" fmla="*/ 5 h 9"/>
                  <a:gd name="T30" fmla="*/ 8 w 9"/>
                  <a:gd name="T31" fmla="*/ 9 h 9"/>
                  <a:gd name="T32" fmla="*/ 8 w 9"/>
                  <a:gd name="T33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" h="9">
                    <a:moveTo>
                      <a:pt x="8" y="9"/>
                    </a:moveTo>
                    <a:lnTo>
                      <a:pt x="8" y="9"/>
                    </a:lnTo>
                    <a:lnTo>
                      <a:pt x="4" y="9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3" y="7"/>
                    </a:lnTo>
                    <a:lnTo>
                      <a:pt x="5" y="6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7" y="1"/>
                    </a:lnTo>
                    <a:lnTo>
                      <a:pt x="8" y="0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9" y="3"/>
                    </a:lnTo>
                    <a:lnTo>
                      <a:pt x="9" y="5"/>
                    </a:lnTo>
                    <a:lnTo>
                      <a:pt x="8" y="9"/>
                    </a:lnTo>
                    <a:lnTo>
                      <a:pt x="8" y="9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56" name="Freeform 246">
                <a:extLst>
                  <a:ext uri="{FF2B5EF4-FFF2-40B4-BE49-F238E27FC236}">
                    <a16:creationId xmlns:a16="http://schemas.microsoft.com/office/drawing/2014/main" id="{D99B3F72-AA64-497E-ADDD-5CC5294AF9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64754" y="6490203"/>
                <a:ext cx="15875" cy="12700"/>
              </a:xfrm>
              <a:custGeom>
                <a:avLst/>
                <a:gdLst>
                  <a:gd name="T0" fmla="*/ 1 w 10"/>
                  <a:gd name="T1" fmla="*/ 2 h 8"/>
                  <a:gd name="T2" fmla="*/ 1 w 10"/>
                  <a:gd name="T3" fmla="*/ 2 h 8"/>
                  <a:gd name="T4" fmla="*/ 0 w 10"/>
                  <a:gd name="T5" fmla="*/ 4 h 8"/>
                  <a:gd name="T6" fmla="*/ 0 w 10"/>
                  <a:gd name="T7" fmla="*/ 6 h 8"/>
                  <a:gd name="T8" fmla="*/ 1 w 10"/>
                  <a:gd name="T9" fmla="*/ 8 h 8"/>
                  <a:gd name="T10" fmla="*/ 3 w 10"/>
                  <a:gd name="T11" fmla="*/ 8 h 8"/>
                  <a:gd name="T12" fmla="*/ 3 w 10"/>
                  <a:gd name="T13" fmla="*/ 8 h 8"/>
                  <a:gd name="T14" fmla="*/ 5 w 10"/>
                  <a:gd name="T15" fmla="*/ 6 h 8"/>
                  <a:gd name="T16" fmla="*/ 7 w 10"/>
                  <a:gd name="T17" fmla="*/ 5 h 8"/>
                  <a:gd name="T18" fmla="*/ 7 w 10"/>
                  <a:gd name="T19" fmla="*/ 5 h 8"/>
                  <a:gd name="T20" fmla="*/ 8 w 10"/>
                  <a:gd name="T21" fmla="*/ 4 h 8"/>
                  <a:gd name="T22" fmla="*/ 9 w 10"/>
                  <a:gd name="T23" fmla="*/ 3 h 8"/>
                  <a:gd name="T24" fmla="*/ 10 w 10"/>
                  <a:gd name="T25" fmla="*/ 1 h 8"/>
                  <a:gd name="T26" fmla="*/ 10 w 10"/>
                  <a:gd name="T27" fmla="*/ 1 h 8"/>
                  <a:gd name="T28" fmla="*/ 8 w 10"/>
                  <a:gd name="T29" fmla="*/ 0 h 8"/>
                  <a:gd name="T30" fmla="*/ 6 w 10"/>
                  <a:gd name="T31" fmla="*/ 1 h 8"/>
                  <a:gd name="T32" fmla="*/ 1 w 10"/>
                  <a:gd name="T33" fmla="*/ 2 h 8"/>
                  <a:gd name="T34" fmla="*/ 1 w 10"/>
                  <a:gd name="T3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" h="8">
                    <a:moveTo>
                      <a:pt x="1" y="2"/>
                    </a:moveTo>
                    <a:lnTo>
                      <a:pt x="1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5" y="6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8" y="4"/>
                    </a:lnTo>
                    <a:lnTo>
                      <a:pt x="9" y="3"/>
                    </a:lnTo>
                    <a:lnTo>
                      <a:pt x="10" y="1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6" y="1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57" name="Freeform 247">
                <a:extLst>
                  <a:ext uri="{FF2B5EF4-FFF2-40B4-BE49-F238E27FC236}">
                    <a16:creationId xmlns:a16="http://schemas.microsoft.com/office/drawing/2014/main" id="{5F07D1F4-8E5B-4FA1-92B8-3B74BD2764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52065" y="6469563"/>
                <a:ext cx="52388" cy="106371"/>
              </a:xfrm>
              <a:custGeom>
                <a:avLst/>
                <a:gdLst>
                  <a:gd name="T0" fmla="*/ 29 w 33"/>
                  <a:gd name="T1" fmla="*/ 2 h 67"/>
                  <a:gd name="T2" fmla="*/ 29 w 33"/>
                  <a:gd name="T3" fmla="*/ 2 h 67"/>
                  <a:gd name="T4" fmla="*/ 27 w 33"/>
                  <a:gd name="T5" fmla="*/ 5 h 67"/>
                  <a:gd name="T6" fmla="*/ 24 w 33"/>
                  <a:gd name="T7" fmla="*/ 8 h 67"/>
                  <a:gd name="T8" fmla="*/ 17 w 33"/>
                  <a:gd name="T9" fmla="*/ 14 h 67"/>
                  <a:gd name="T10" fmla="*/ 17 w 33"/>
                  <a:gd name="T11" fmla="*/ 14 h 67"/>
                  <a:gd name="T12" fmla="*/ 11 w 33"/>
                  <a:gd name="T13" fmla="*/ 20 h 67"/>
                  <a:gd name="T14" fmla="*/ 5 w 33"/>
                  <a:gd name="T15" fmla="*/ 28 h 67"/>
                  <a:gd name="T16" fmla="*/ 1 w 33"/>
                  <a:gd name="T17" fmla="*/ 34 h 67"/>
                  <a:gd name="T18" fmla="*/ 0 w 33"/>
                  <a:gd name="T19" fmla="*/ 37 h 67"/>
                  <a:gd name="T20" fmla="*/ 1 w 33"/>
                  <a:gd name="T21" fmla="*/ 40 h 67"/>
                  <a:gd name="T22" fmla="*/ 1 w 33"/>
                  <a:gd name="T23" fmla="*/ 40 h 67"/>
                  <a:gd name="T24" fmla="*/ 6 w 33"/>
                  <a:gd name="T25" fmla="*/ 45 h 67"/>
                  <a:gd name="T26" fmla="*/ 7 w 33"/>
                  <a:gd name="T27" fmla="*/ 48 h 67"/>
                  <a:gd name="T28" fmla="*/ 7 w 33"/>
                  <a:gd name="T29" fmla="*/ 50 h 67"/>
                  <a:gd name="T30" fmla="*/ 5 w 33"/>
                  <a:gd name="T31" fmla="*/ 51 h 67"/>
                  <a:gd name="T32" fmla="*/ 5 w 33"/>
                  <a:gd name="T33" fmla="*/ 51 h 67"/>
                  <a:gd name="T34" fmla="*/ 2 w 33"/>
                  <a:gd name="T35" fmla="*/ 56 h 67"/>
                  <a:gd name="T36" fmla="*/ 2 w 33"/>
                  <a:gd name="T37" fmla="*/ 60 h 67"/>
                  <a:gd name="T38" fmla="*/ 3 w 33"/>
                  <a:gd name="T39" fmla="*/ 64 h 67"/>
                  <a:gd name="T40" fmla="*/ 3 w 33"/>
                  <a:gd name="T41" fmla="*/ 65 h 67"/>
                  <a:gd name="T42" fmla="*/ 5 w 33"/>
                  <a:gd name="T43" fmla="*/ 67 h 67"/>
                  <a:gd name="T44" fmla="*/ 5 w 33"/>
                  <a:gd name="T45" fmla="*/ 67 h 67"/>
                  <a:gd name="T46" fmla="*/ 7 w 33"/>
                  <a:gd name="T47" fmla="*/ 65 h 67"/>
                  <a:gd name="T48" fmla="*/ 8 w 33"/>
                  <a:gd name="T49" fmla="*/ 63 h 67"/>
                  <a:gd name="T50" fmla="*/ 10 w 33"/>
                  <a:gd name="T51" fmla="*/ 60 h 67"/>
                  <a:gd name="T52" fmla="*/ 12 w 33"/>
                  <a:gd name="T53" fmla="*/ 56 h 67"/>
                  <a:gd name="T54" fmla="*/ 12 w 33"/>
                  <a:gd name="T55" fmla="*/ 56 h 67"/>
                  <a:gd name="T56" fmla="*/ 15 w 33"/>
                  <a:gd name="T57" fmla="*/ 53 h 67"/>
                  <a:gd name="T58" fmla="*/ 15 w 33"/>
                  <a:gd name="T59" fmla="*/ 49 h 67"/>
                  <a:gd name="T60" fmla="*/ 16 w 33"/>
                  <a:gd name="T61" fmla="*/ 47 h 67"/>
                  <a:gd name="T62" fmla="*/ 20 w 33"/>
                  <a:gd name="T63" fmla="*/ 45 h 67"/>
                  <a:gd name="T64" fmla="*/ 20 w 33"/>
                  <a:gd name="T65" fmla="*/ 45 h 67"/>
                  <a:gd name="T66" fmla="*/ 24 w 33"/>
                  <a:gd name="T67" fmla="*/ 43 h 67"/>
                  <a:gd name="T68" fmla="*/ 25 w 33"/>
                  <a:gd name="T69" fmla="*/ 41 h 67"/>
                  <a:gd name="T70" fmla="*/ 25 w 33"/>
                  <a:gd name="T71" fmla="*/ 35 h 67"/>
                  <a:gd name="T72" fmla="*/ 25 w 33"/>
                  <a:gd name="T73" fmla="*/ 35 h 67"/>
                  <a:gd name="T74" fmla="*/ 26 w 33"/>
                  <a:gd name="T75" fmla="*/ 33 h 67"/>
                  <a:gd name="T76" fmla="*/ 28 w 33"/>
                  <a:gd name="T77" fmla="*/ 31 h 67"/>
                  <a:gd name="T78" fmla="*/ 29 w 33"/>
                  <a:gd name="T79" fmla="*/ 29 h 67"/>
                  <a:gd name="T80" fmla="*/ 30 w 33"/>
                  <a:gd name="T81" fmla="*/ 26 h 67"/>
                  <a:gd name="T82" fmla="*/ 30 w 33"/>
                  <a:gd name="T83" fmla="*/ 26 h 67"/>
                  <a:gd name="T84" fmla="*/ 29 w 33"/>
                  <a:gd name="T85" fmla="*/ 22 h 67"/>
                  <a:gd name="T86" fmla="*/ 27 w 33"/>
                  <a:gd name="T87" fmla="*/ 19 h 67"/>
                  <a:gd name="T88" fmla="*/ 27 w 33"/>
                  <a:gd name="T89" fmla="*/ 16 h 67"/>
                  <a:gd name="T90" fmla="*/ 27 w 33"/>
                  <a:gd name="T91" fmla="*/ 15 h 67"/>
                  <a:gd name="T92" fmla="*/ 29 w 33"/>
                  <a:gd name="T93" fmla="*/ 14 h 67"/>
                  <a:gd name="T94" fmla="*/ 29 w 33"/>
                  <a:gd name="T95" fmla="*/ 14 h 67"/>
                  <a:gd name="T96" fmla="*/ 31 w 33"/>
                  <a:gd name="T97" fmla="*/ 13 h 67"/>
                  <a:gd name="T98" fmla="*/ 33 w 33"/>
                  <a:gd name="T99" fmla="*/ 11 h 67"/>
                  <a:gd name="T100" fmla="*/ 33 w 33"/>
                  <a:gd name="T101" fmla="*/ 6 h 67"/>
                  <a:gd name="T102" fmla="*/ 33 w 33"/>
                  <a:gd name="T103" fmla="*/ 3 h 67"/>
                  <a:gd name="T104" fmla="*/ 30 w 33"/>
                  <a:gd name="T105" fmla="*/ 1 h 67"/>
                  <a:gd name="T106" fmla="*/ 30 w 33"/>
                  <a:gd name="T107" fmla="*/ 1 h 67"/>
                  <a:gd name="T108" fmla="*/ 29 w 33"/>
                  <a:gd name="T109" fmla="*/ 0 h 67"/>
                  <a:gd name="T110" fmla="*/ 29 w 33"/>
                  <a:gd name="T111" fmla="*/ 1 h 67"/>
                  <a:gd name="T112" fmla="*/ 29 w 33"/>
                  <a:gd name="T113" fmla="*/ 2 h 67"/>
                  <a:gd name="T114" fmla="*/ 29 w 33"/>
                  <a:gd name="T115" fmla="*/ 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3" h="67">
                    <a:moveTo>
                      <a:pt x="29" y="2"/>
                    </a:moveTo>
                    <a:lnTo>
                      <a:pt x="29" y="2"/>
                    </a:lnTo>
                    <a:lnTo>
                      <a:pt x="27" y="5"/>
                    </a:lnTo>
                    <a:lnTo>
                      <a:pt x="24" y="8"/>
                    </a:lnTo>
                    <a:lnTo>
                      <a:pt x="17" y="14"/>
                    </a:lnTo>
                    <a:lnTo>
                      <a:pt x="17" y="14"/>
                    </a:lnTo>
                    <a:lnTo>
                      <a:pt x="11" y="20"/>
                    </a:lnTo>
                    <a:lnTo>
                      <a:pt x="5" y="28"/>
                    </a:lnTo>
                    <a:lnTo>
                      <a:pt x="1" y="34"/>
                    </a:lnTo>
                    <a:lnTo>
                      <a:pt x="0" y="37"/>
                    </a:lnTo>
                    <a:lnTo>
                      <a:pt x="1" y="40"/>
                    </a:lnTo>
                    <a:lnTo>
                      <a:pt x="1" y="40"/>
                    </a:lnTo>
                    <a:lnTo>
                      <a:pt x="6" y="45"/>
                    </a:lnTo>
                    <a:lnTo>
                      <a:pt x="7" y="48"/>
                    </a:lnTo>
                    <a:lnTo>
                      <a:pt x="7" y="50"/>
                    </a:lnTo>
                    <a:lnTo>
                      <a:pt x="5" y="51"/>
                    </a:lnTo>
                    <a:lnTo>
                      <a:pt x="5" y="51"/>
                    </a:lnTo>
                    <a:lnTo>
                      <a:pt x="2" y="56"/>
                    </a:lnTo>
                    <a:lnTo>
                      <a:pt x="2" y="60"/>
                    </a:lnTo>
                    <a:lnTo>
                      <a:pt x="3" y="64"/>
                    </a:lnTo>
                    <a:lnTo>
                      <a:pt x="3" y="65"/>
                    </a:lnTo>
                    <a:lnTo>
                      <a:pt x="5" y="67"/>
                    </a:lnTo>
                    <a:lnTo>
                      <a:pt x="5" y="67"/>
                    </a:lnTo>
                    <a:lnTo>
                      <a:pt x="7" y="65"/>
                    </a:lnTo>
                    <a:lnTo>
                      <a:pt x="8" y="63"/>
                    </a:lnTo>
                    <a:lnTo>
                      <a:pt x="10" y="60"/>
                    </a:lnTo>
                    <a:lnTo>
                      <a:pt x="12" y="56"/>
                    </a:lnTo>
                    <a:lnTo>
                      <a:pt x="12" y="56"/>
                    </a:lnTo>
                    <a:lnTo>
                      <a:pt x="15" y="53"/>
                    </a:lnTo>
                    <a:lnTo>
                      <a:pt x="15" y="49"/>
                    </a:lnTo>
                    <a:lnTo>
                      <a:pt x="16" y="47"/>
                    </a:lnTo>
                    <a:lnTo>
                      <a:pt x="20" y="45"/>
                    </a:lnTo>
                    <a:lnTo>
                      <a:pt x="20" y="45"/>
                    </a:lnTo>
                    <a:lnTo>
                      <a:pt x="24" y="43"/>
                    </a:lnTo>
                    <a:lnTo>
                      <a:pt x="25" y="41"/>
                    </a:lnTo>
                    <a:lnTo>
                      <a:pt x="25" y="35"/>
                    </a:lnTo>
                    <a:lnTo>
                      <a:pt x="25" y="35"/>
                    </a:lnTo>
                    <a:lnTo>
                      <a:pt x="26" y="33"/>
                    </a:lnTo>
                    <a:lnTo>
                      <a:pt x="28" y="31"/>
                    </a:lnTo>
                    <a:lnTo>
                      <a:pt x="29" y="29"/>
                    </a:lnTo>
                    <a:lnTo>
                      <a:pt x="30" y="26"/>
                    </a:lnTo>
                    <a:lnTo>
                      <a:pt x="30" y="26"/>
                    </a:lnTo>
                    <a:lnTo>
                      <a:pt x="29" y="22"/>
                    </a:lnTo>
                    <a:lnTo>
                      <a:pt x="27" y="19"/>
                    </a:lnTo>
                    <a:lnTo>
                      <a:pt x="27" y="16"/>
                    </a:lnTo>
                    <a:lnTo>
                      <a:pt x="27" y="15"/>
                    </a:lnTo>
                    <a:lnTo>
                      <a:pt x="29" y="14"/>
                    </a:lnTo>
                    <a:lnTo>
                      <a:pt x="29" y="14"/>
                    </a:lnTo>
                    <a:lnTo>
                      <a:pt x="31" y="13"/>
                    </a:lnTo>
                    <a:lnTo>
                      <a:pt x="33" y="11"/>
                    </a:lnTo>
                    <a:lnTo>
                      <a:pt x="33" y="6"/>
                    </a:lnTo>
                    <a:lnTo>
                      <a:pt x="33" y="3"/>
                    </a:lnTo>
                    <a:lnTo>
                      <a:pt x="30" y="1"/>
                    </a:lnTo>
                    <a:lnTo>
                      <a:pt x="30" y="1"/>
                    </a:lnTo>
                    <a:lnTo>
                      <a:pt x="29" y="0"/>
                    </a:lnTo>
                    <a:lnTo>
                      <a:pt x="29" y="1"/>
                    </a:lnTo>
                    <a:lnTo>
                      <a:pt x="29" y="2"/>
                    </a:lnTo>
                    <a:lnTo>
                      <a:pt x="29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58" name="Freeform 248">
                <a:extLst>
                  <a:ext uri="{FF2B5EF4-FFF2-40B4-BE49-F238E27FC236}">
                    <a16:creationId xmlns:a16="http://schemas.microsoft.com/office/drawing/2014/main" id="{E9A6D5C0-3E85-4AB1-AA51-CE4F57B076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66340" y="6488615"/>
                <a:ext cx="14289" cy="14290"/>
              </a:xfrm>
              <a:custGeom>
                <a:avLst/>
                <a:gdLst>
                  <a:gd name="T0" fmla="*/ 6 w 9"/>
                  <a:gd name="T1" fmla="*/ 6 h 9"/>
                  <a:gd name="T2" fmla="*/ 6 w 9"/>
                  <a:gd name="T3" fmla="*/ 6 h 9"/>
                  <a:gd name="T4" fmla="*/ 5 w 9"/>
                  <a:gd name="T5" fmla="*/ 8 h 9"/>
                  <a:gd name="T6" fmla="*/ 3 w 9"/>
                  <a:gd name="T7" fmla="*/ 9 h 9"/>
                  <a:gd name="T8" fmla="*/ 2 w 9"/>
                  <a:gd name="T9" fmla="*/ 8 h 9"/>
                  <a:gd name="T10" fmla="*/ 0 w 9"/>
                  <a:gd name="T11" fmla="*/ 6 h 9"/>
                  <a:gd name="T12" fmla="*/ 0 w 9"/>
                  <a:gd name="T13" fmla="*/ 6 h 9"/>
                  <a:gd name="T14" fmla="*/ 2 w 9"/>
                  <a:gd name="T15" fmla="*/ 4 h 9"/>
                  <a:gd name="T16" fmla="*/ 3 w 9"/>
                  <a:gd name="T17" fmla="*/ 1 h 9"/>
                  <a:gd name="T18" fmla="*/ 5 w 9"/>
                  <a:gd name="T19" fmla="*/ 0 h 9"/>
                  <a:gd name="T20" fmla="*/ 8 w 9"/>
                  <a:gd name="T21" fmla="*/ 1 h 9"/>
                  <a:gd name="T22" fmla="*/ 8 w 9"/>
                  <a:gd name="T23" fmla="*/ 1 h 9"/>
                  <a:gd name="T24" fmla="*/ 9 w 9"/>
                  <a:gd name="T25" fmla="*/ 1 h 9"/>
                  <a:gd name="T26" fmla="*/ 9 w 9"/>
                  <a:gd name="T27" fmla="*/ 2 h 9"/>
                  <a:gd name="T28" fmla="*/ 8 w 9"/>
                  <a:gd name="T29" fmla="*/ 4 h 9"/>
                  <a:gd name="T30" fmla="*/ 6 w 9"/>
                  <a:gd name="T31" fmla="*/ 6 h 9"/>
                  <a:gd name="T32" fmla="*/ 6 w 9"/>
                  <a:gd name="T33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" h="9">
                    <a:moveTo>
                      <a:pt x="6" y="6"/>
                    </a:moveTo>
                    <a:lnTo>
                      <a:pt x="6" y="6"/>
                    </a:lnTo>
                    <a:lnTo>
                      <a:pt x="5" y="8"/>
                    </a:lnTo>
                    <a:lnTo>
                      <a:pt x="3" y="9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3" y="1"/>
                    </a:lnTo>
                    <a:lnTo>
                      <a:pt x="5" y="0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9" y="1"/>
                    </a:lnTo>
                    <a:lnTo>
                      <a:pt x="9" y="2"/>
                    </a:lnTo>
                    <a:lnTo>
                      <a:pt x="8" y="4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59" name="Freeform 249">
                <a:extLst>
                  <a:ext uri="{FF2B5EF4-FFF2-40B4-BE49-F238E27FC236}">
                    <a16:creationId xmlns:a16="http://schemas.microsoft.com/office/drawing/2014/main" id="{0F695B81-D64F-4B01-9356-517BEB4CDC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15541" y="6401296"/>
                <a:ext cx="49212" cy="42866"/>
              </a:xfrm>
              <a:custGeom>
                <a:avLst/>
                <a:gdLst>
                  <a:gd name="T0" fmla="*/ 30 w 31"/>
                  <a:gd name="T1" fmla="*/ 8 h 27"/>
                  <a:gd name="T2" fmla="*/ 30 w 31"/>
                  <a:gd name="T3" fmla="*/ 8 h 27"/>
                  <a:gd name="T4" fmla="*/ 26 w 31"/>
                  <a:gd name="T5" fmla="*/ 8 h 27"/>
                  <a:gd name="T6" fmla="*/ 22 w 31"/>
                  <a:gd name="T7" fmla="*/ 10 h 27"/>
                  <a:gd name="T8" fmla="*/ 16 w 31"/>
                  <a:gd name="T9" fmla="*/ 12 h 27"/>
                  <a:gd name="T10" fmla="*/ 15 w 31"/>
                  <a:gd name="T11" fmla="*/ 14 h 27"/>
                  <a:gd name="T12" fmla="*/ 14 w 31"/>
                  <a:gd name="T13" fmla="*/ 16 h 27"/>
                  <a:gd name="T14" fmla="*/ 14 w 31"/>
                  <a:gd name="T15" fmla="*/ 16 h 27"/>
                  <a:gd name="T16" fmla="*/ 13 w 31"/>
                  <a:gd name="T17" fmla="*/ 20 h 27"/>
                  <a:gd name="T18" fmla="*/ 9 w 31"/>
                  <a:gd name="T19" fmla="*/ 25 h 27"/>
                  <a:gd name="T20" fmla="*/ 7 w 31"/>
                  <a:gd name="T21" fmla="*/ 26 h 27"/>
                  <a:gd name="T22" fmla="*/ 6 w 31"/>
                  <a:gd name="T23" fmla="*/ 27 h 27"/>
                  <a:gd name="T24" fmla="*/ 3 w 31"/>
                  <a:gd name="T25" fmla="*/ 27 h 27"/>
                  <a:gd name="T26" fmla="*/ 2 w 31"/>
                  <a:gd name="T27" fmla="*/ 26 h 27"/>
                  <a:gd name="T28" fmla="*/ 2 w 31"/>
                  <a:gd name="T29" fmla="*/ 26 h 27"/>
                  <a:gd name="T30" fmla="*/ 0 w 31"/>
                  <a:gd name="T31" fmla="*/ 21 h 27"/>
                  <a:gd name="T32" fmla="*/ 0 w 31"/>
                  <a:gd name="T33" fmla="*/ 17 h 27"/>
                  <a:gd name="T34" fmla="*/ 0 w 31"/>
                  <a:gd name="T35" fmla="*/ 14 h 27"/>
                  <a:gd name="T36" fmla="*/ 1 w 31"/>
                  <a:gd name="T37" fmla="*/ 12 h 27"/>
                  <a:gd name="T38" fmla="*/ 3 w 31"/>
                  <a:gd name="T39" fmla="*/ 11 h 27"/>
                  <a:gd name="T40" fmla="*/ 3 w 31"/>
                  <a:gd name="T41" fmla="*/ 11 h 27"/>
                  <a:gd name="T42" fmla="*/ 6 w 31"/>
                  <a:gd name="T43" fmla="*/ 10 h 27"/>
                  <a:gd name="T44" fmla="*/ 8 w 31"/>
                  <a:gd name="T45" fmla="*/ 7 h 27"/>
                  <a:gd name="T46" fmla="*/ 9 w 31"/>
                  <a:gd name="T47" fmla="*/ 5 h 27"/>
                  <a:gd name="T48" fmla="*/ 12 w 31"/>
                  <a:gd name="T49" fmla="*/ 3 h 27"/>
                  <a:gd name="T50" fmla="*/ 12 w 31"/>
                  <a:gd name="T51" fmla="*/ 3 h 27"/>
                  <a:gd name="T52" fmla="*/ 21 w 31"/>
                  <a:gd name="T53" fmla="*/ 0 h 27"/>
                  <a:gd name="T54" fmla="*/ 24 w 31"/>
                  <a:gd name="T55" fmla="*/ 0 h 27"/>
                  <a:gd name="T56" fmla="*/ 28 w 31"/>
                  <a:gd name="T57" fmla="*/ 1 h 27"/>
                  <a:gd name="T58" fmla="*/ 28 w 31"/>
                  <a:gd name="T59" fmla="*/ 1 h 27"/>
                  <a:gd name="T60" fmla="*/ 30 w 31"/>
                  <a:gd name="T61" fmla="*/ 2 h 27"/>
                  <a:gd name="T62" fmla="*/ 31 w 31"/>
                  <a:gd name="T63" fmla="*/ 4 h 27"/>
                  <a:gd name="T64" fmla="*/ 31 w 31"/>
                  <a:gd name="T65" fmla="*/ 6 h 27"/>
                  <a:gd name="T66" fmla="*/ 30 w 31"/>
                  <a:gd name="T67" fmla="*/ 7 h 27"/>
                  <a:gd name="T68" fmla="*/ 30 w 31"/>
                  <a:gd name="T69" fmla="*/ 8 h 27"/>
                  <a:gd name="T70" fmla="*/ 30 w 31"/>
                  <a:gd name="T71" fmla="*/ 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1" h="27">
                    <a:moveTo>
                      <a:pt x="30" y="8"/>
                    </a:moveTo>
                    <a:lnTo>
                      <a:pt x="30" y="8"/>
                    </a:lnTo>
                    <a:lnTo>
                      <a:pt x="26" y="8"/>
                    </a:lnTo>
                    <a:lnTo>
                      <a:pt x="22" y="10"/>
                    </a:lnTo>
                    <a:lnTo>
                      <a:pt x="16" y="12"/>
                    </a:lnTo>
                    <a:lnTo>
                      <a:pt x="15" y="14"/>
                    </a:lnTo>
                    <a:lnTo>
                      <a:pt x="14" y="16"/>
                    </a:lnTo>
                    <a:lnTo>
                      <a:pt x="14" y="16"/>
                    </a:lnTo>
                    <a:lnTo>
                      <a:pt x="13" y="20"/>
                    </a:lnTo>
                    <a:lnTo>
                      <a:pt x="9" y="25"/>
                    </a:lnTo>
                    <a:lnTo>
                      <a:pt x="7" y="26"/>
                    </a:lnTo>
                    <a:lnTo>
                      <a:pt x="6" y="27"/>
                    </a:lnTo>
                    <a:lnTo>
                      <a:pt x="3" y="27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0" y="21"/>
                    </a:lnTo>
                    <a:lnTo>
                      <a:pt x="0" y="17"/>
                    </a:lnTo>
                    <a:lnTo>
                      <a:pt x="0" y="14"/>
                    </a:lnTo>
                    <a:lnTo>
                      <a:pt x="1" y="12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6" y="10"/>
                    </a:lnTo>
                    <a:lnTo>
                      <a:pt x="8" y="7"/>
                    </a:lnTo>
                    <a:lnTo>
                      <a:pt x="9" y="5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8" y="1"/>
                    </a:lnTo>
                    <a:lnTo>
                      <a:pt x="28" y="1"/>
                    </a:lnTo>
                    <a:lnTo>
                      <a:pt x="30" y="2"/>
                    </a:lnTo>
                    <a:lnTo>
                      <a:pt x="31" y="4"/>
                    </a:lnTo>
                    <a:lnTo>
                      <a:pt x="31" y="6"/>
                    </a:lnTo>
                    <a:lnTo>
                      <a:pt x="30" y="7"/>
                    </a:lnTo>
                    <a:lnTo>
                      <a:pt x="30" y="8"/>
                    </a:lnTo>
                    <a:lnTo>
                      <a:pt x="30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60" name="Freeform 250">
                <a:extLst>
                  <a:ext uri="{FF2B5EF4-FFF2-40B4-BE49-F238E27FC236}">
                    <a16:creationId xmlns:a16="http://schemas.microsoft.com/office/drawing/2014/main" id="{C6C13021-EBC2-46AF-A251-A020252994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1416" y="6380656"/>
                <a:ext cx="19051" cy="20640"/>
              </a:xfrm>
              <a:custGeom>
                <a:avLst/>
                <a:gdLst>
                  <a:gd name="T0" fmla="*/ 12 w 12"/>
                  <a:gd name="T1" fmla="*/ 3 h 13"/>
                  <a:gd name="T2" fmla="*/ 12 w 12"/>
                  <a:gd name="T3" fmla="*/ 3 h 13"/>
                  <a:gd name="T4" fmla="*/ 10 w 12"/>
                  <a:gd name="T5" fmla="*/ 3 h 13"/>
                  <a:gd name="T6" fmla="*/ 7 w 12"/>
                  <a:gd name="T7" fmla="*/ 3 h 13"/>
                  <a:gd name="T8" fmla="*/ 6 w 12"/>
                  <a:gd name="T9" fmla="*/ 6 h 13"/>
                  <a:gd name="T10" fmla="*/ 6 w 12"/>
                  <a:gd name="T11" fmla="*/ 6 h 13"/>
                  <a:gd name="T12" fmla="*/ 6 w 12"/>
                  <a:gd name="T13" fmla="*/ 10 h 13"/>
                  <a:gd name="T14" fmla="*/ 4 w 12"/>
                  <a:gd name="T15" fmla="*/ 12 h 13"/>
                  <a:gd name="T16" fmla="*/ 2 w 12"/>
                  <a:gd name="T17" fmla="*/ 13 h 13"/>
                  <a:gd name="T18" fmla="*/ 2 w 12"/>
                  <a:gd name="T19" fmla="*/ 12 h 13"/>
                  <a:gd name="T20" fmla="*/ 1 w 12"/>
                  <a:gd name="T21" fmla="*/ 11 h 13"/>
                  <a:gd name="T22" fmla="*/ 1 w 12"/>
                  <a:gd name="T23" fmla="*/ 11 h 13"/>
                  <a:gd name="T24" fmla="*/ 0 w 12"/>
                  <a:gd name="T25" fmla="*/ 3 h 13"/>
                  <a:gd name="T26" fmla="*/ 1 w 12"/>
                  <a:gd name="T27" fmla="*/ 1 h 13"/>
                  <a:gd name="T28" fmla="*/ 3 w 12"/>
                  <a:gd name="T29" fmla="*/ 0 h 13"/>
                  <a:gd name="T30" fmla="*/ 3 w 12"/>
                  <a:gd name="T31" fmla="*/ 0 h 13"/>
                  <a:gd name="T32" fmla="*/ 6 w 12"/>
                  <a:gd name="T33" fmla="*/ 0 h 13"/>
                  <a:gd name="T34" fmla="*/ 10 w 12"/>
                  <a:gd name="T35" fmla="*/ 1 h 13"/>
                  <a:gd name="T36" fmla="*/ 12 w 12"/>
                  <a:gd name="T37" fmla="*/ 3 h 13"/>
                  <a:gd name="T38" fmla="*/ 12 w 12"/>
                  <a:gd name="T39" fmla="*/ 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" h="13">
                    <a:moveTo>
                      <a:pt x="12" y="3"/>
                    </a:moveTo>
                    <a:lnTo>
                      <a:pt x="12" y="3"/>
                    </a:lnTo>
                    <a:lnTo>
                      <a:pt x="10" y="3"/>
                    </a:lnTo>
                    <a:lnTo>
                      <a:pt x="7" y="3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10"/>
                    </a:lnTo>
                    <a:lnTo>
                      <a:pt x="4" y="12"/>
                    </a:lnTo>
                    <a:lnTo>
                      <a:pt x="2" y="13"/>
                    </a:lnTo>
                    <a:lnTo>
                      <a:pt x="2" y="12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6" y="0"/>
                    </a:lnTo>
                    <a:lnTo>
                      <a:pt x="10" y="1"/>
                    </a:lnTo>
                    <a:lnTo>
                      <a:pt x="12" y="3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61" name="Freeform 251">
                <a:extLst>
                  <a:ext uri="{FF2B5EF4-FFF2-40B4-BE49-F238E27FC236}">
                    <a16:creationId xmlns:a16="http://schemas.microsoft.com/office/drawing/2014/main" id="{6A839608-F4C3-45FE-840D-2C8076230F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85379" y="6390182"/>
                <a:ext cx="9525" cy="17464"/>
              </a:xfrm>
              <a:custGeom>
                <a:avLst/>
                <a:gdLst>
                  <a:gd name="T0" fmla="*/ 6 w 6"/>
                  <a:gd name="T1" fmla="*/ 10 h 11"/>
                  <a:gd name="T2" fmla="*/ 6 w 6"/>
                  <a:gd name="T3" fmla="*/ 10 h 11"/>
                  <a:gd name="T4" fmla="*/ 5 w 6"/>
                  <a:gd name="T5" fmla="*/ 11 h 11"/>
                  <a:gd name="T6" fmla="*/ 3 w 6"/>
                  <a:gd name="T7" fmla="*/ 11 h 11"/>
                  <a:gd name="T8" fmla="*/ 1 w 6"/>
                  <a:gd name="T9" fmla="*/ 9 h 11"/>
                  <a:gd name="T10" fmla="*/ 0 w 6"/>
                  <a:gd name="T11" fmla="*/ 8 h 11"/>
                  <a:gd name="T12" fmla="*/ 0 w 6"/>
                  <a:gd name="T13" fmla="*/ 8 h 11"/>
                  <a:gd name="T14" fmla="*/ 2 w 6"/>
                  <a:gd name="T15" fmla="*/ 1 h 11"/>
                  <a:gd name="T16" fmla="*/ 3 w 6"/>
                  <a:gd name="T17" fmla="*/ 0 h 11"/>
                  <a:gd name="T18" fmla="*/ 4 w 6"/>
                  <a:gd name="T19" fmla="*/ 0 h 11"/>
                  <a:gd name="T20" fmla="*/ 4 w 6"/>
                  <a:gd name="T21" fmla="*/ 1 h 11"/>
                  <a:gd name="T22" fmla="*/ 4 w 6"/>
                  <a:gd name="T23" fmla="*/ 1 h 11"/>
                  <a:gd name="T24" fmla="*/ 6 w 6"/>
                  <a:gd name="T25" fmla="*/ 8 h 11"/>
                  <a:gd name="T26" fmla="*/ 6 w 6"/>
                  <a:gd name="T27" fmla="*/ 10 h 11"/>
                  <a:gd name="T28" fmla="*/ 6 w 6"/>
                  <a:gd name="T29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11">
                    <a:moveTo>
                      <a:pt x="6" y="10"/>
                    </a:moveTo>
                    <a:lnTo>
                      <a:pt x="6" y="10"/>
                    </a:lnTo>
                    <a:lnTo>
                      <a:pt x="5" y="11"/>
                    </a:lnTo>
                    <a:lnTo>
                      <a:pt x="3" y="11"/>
                    </a:lnTo>
                    <a:lnTo>
                      <a:pt x="1" y="9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1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6" y="1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62" name="Freeform 252">
                <a:extLst>
                  <a:ext uri="{FF2B5EF4-FFF2-40B4-BE49-F238E27FC236}">
                    <a16:creationId xmlns:a16="http://schemas.microsoft.com/office/drawing/2014/main" id="{37B4473D-7054-4D7C-8B41-76EBD16DBF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17116" y="6498141"/>
                <a:ext cx="11113" cy="6350"/>
              </a:xfrm>
              <a:custGeom>
                <a:avLst/>
                <a:gdLst>
                  <a:gd name="T0" fmla="*/ 7 w 7"/>
                  <a:gd name="T1" fmla="*/ 2 h 4"/>
                  <a:gd name="T2" fmla="*/ 7 w 7"/>
                  <a:gd name="T3" fmla="*/ 2 h 4"/>
                  <a:gd name="T4" fmla="*/ 2 w 7"/>
                  <a:gd name="T5" fmla="*/ 4 h 4"/>
                  <a:gd name="T6" fmla="*/ 0 w 7"/>
                  <a:gd name="T7" fmla="*/ 4 h 4"/>
                  <a:gd name="T8" fmla="*/ 0 w 7"/>
                  <a:gd name="T9" fmla="*/ 3 h 4"/>
                  <a:gd name="T10" fmla="*/ 0 w 7"/>
                  <a:gd name="T11" fmla="*/ 3 h 4"/>
                  <a:gd name="T12" fmla="*/ 0 w 7"/>
                  <a:gd name="T13" fmla="*/ 1 h 4"/>
                  <a:gd name="T14" fmla="*/ 1 w 7"/>
                  <a:gd name="T15" fmla="*/ 0 h 4"/>
                  <a:gd name="T16" fmla="*/ 4 w 7"/>
                  <a:gd name="T17" fmla="*/ 0 h 4"/>
                  <a:gd name="T18" fmla="*/ 4 w 7"/>
                  <a:gd name="T19" fmla="*/ 0 h 4"/>
                  <a:gd name="T20" fmla="*/ 5 w 7"/>
                  <a:gd name="T21" fmla="*/ 0 h 4"/>
                  <a:gd name="T22" fmla="*/ 6 w 7"/>
                  <a:gd name="T23" fmla="*/ 1 h 4"/>
                  <a:gd name="T24" fmla="*/ 7 w 7"/>
                  <a:gd name="T25" fmla="*/ 2 h 4"/>
                  <a:gd name="T26" fmla="*/ 7 w 7"/>
                  <a:gd name="T2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4">
                    <a:moveTo>
                      <a:pt x="7" y="2"/>
                    </a:moveTo>
                    <a:lnTo>
                      <a:pt x="7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6" y="1"/>
                    </a:lnTo>
                    <a:lnTo>
                      <a:pt x="7" y="2"/>
                    </a:lnTo>
                    <a:lnTo>
                      <a:pt x="7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63" name="Freeform 253">
                <a:extLst>
                  <a:ext uri="{FF2B5EF4-FFF2-40B4-BE49-F238E27FC236}">
                    <a16:creationId xmlns:a16="http://schemas.microsoft.com/office/drawing/2014/main" id="{4C7238DB-2363-4394-922C-0942574A90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31390" y="6560058"/>
                <a:ext cx="6350" cy="7938"/>
              </a:xfrm>
              <a:custGeom>
                <a:avLst/>
                <a:gdLst>
                  <a:gd name="T0" fmla="*/ 1 w 4"/>
                  <a:gd name="T1" fmla="*/ 1 h 5"/>
                  <a:gd name="T2" fmla="*/ 1 w 4"/>
                  <a:gd name="T3" fmla="*/ 1 h 5"/>
                  <a:gd name="T4" fmla="*/ 0 w 4"/>
                  <a:gd name="T5" fmla="*/ 3 h 5"/>
                  <a:gd name="T6" fmla="*/ 1 w 4"/>
                  <a:gd name="T7" fmla="*/ 4 h 5"/>
                  <a:gd name="T8" fmla="*/ 2 w 4"/>
                  <a:gd name="T9" fmla="*/ 5 h 5"/>
                  <a:gd name="T10" fmla="*/ 3 w 4"/>
                  <a:gd name="T11" fmla="*/ 5 h 5"/>
                  <a:gd name="T12" fmla="*/ 3 w 4"/>
                  <a:gd name="T13" fmla="*/ 5 h 5"/>
                  <a:gd name="T14" fmla="*/ 4 w 4"/>
                  <a:gd name="T15" fmla="*/ 0 h 5"/>
                  <a:gd name="T16" fmla="*/ 1 w 4"/>
                  <a:gd name="T1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5">
                    <a:moveTo>
                      <a:pt x="1" y="1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4" y="0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64" name="Freeform 254">
                <a:extLst>
                  <a:ext uri="{FF2B5EF4-FFF2-40B4-BE49-F238E27FC236}">
                    <a16:creationId xmlns:a16="http://schemas.microsoft.com/office/drawing/2014/main" id="{2E1E7CE7-7EF3-4582-8BB0-1A0CFD32B7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77416" y="6564822"/>
                <a:ext cx="6350" cy="12700"/>
              </a:xfrm>
              <a:custGeom>
                <a:avLst/>
                <a:gdLst>
                  <a:gd name="T0" fmla="*/ 3 w 4"/>
                  <a:gd name="T1" fmla="*/ 8 h 8"/>
                  <a:gd name="T2" fmla="*/ 3 w 4"/>
                  <a:gd name="T3" fmla="*/ 8 h 8"/>
                  <a:gd name="T4" fmla="*/ 1 w 4"/>
                  <a:gd name="T5" fmla="*/ 7 h 8"/>
                  <a:gd name="T6" fmla="*/ 0 w 4"/>
                  <a:gd name="T7" fmla="*/ 4 h 8"/>
                  <a:gd name="T8" fmla="*/ 0 w 4"/>
                  <a:gd name="T9" fmla="*/ 4 h 8"/>
                  <a:gd name="T10" fmla="*/ 1 w 4"/>
                  <a:gd name="T11" fmla="*/ 2 h 8"/>
                  <a:gd name="T12" fmla="*/ 2 w 4"/>
                  <a:gd name="T13" fmla="*/ 0 h 8"/>
                  <a:gd name="T14" fmla="*/ 3 w 4"/>
                  <a:gd name="T15" fmla="*/ 0 h 8"/>
                  <a:gd name="T16" fmla="*/ 4 w 4"/>
                  <a:gd name="T17" fmla="*/ 1 h 8"/>
                  <a:gd name="T18" fmla="*/ 4 w 4"/>
                  <a:gd name="T19" fmla="*/ 1 h 8"/>
                  <a:gd name="T20" fmla="*/ 3 w 4"/>
                  <a:gd name="T21" fmla="*/ 8 h 8"/>
                  <a:gd name="T22" fmla="*/ 3 w 4"/>
                  <a:gd name="T2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3" y="8"/>
                    </a:moveTo>
                    <a:lnTo>
                      <a:pt x="3" y="8"/>
                    </a:lnTo>
                    <a:lnTo>
                      <a:pt x="1" y="7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65" name="Freeform 255">
                <a:extLst>
                  <a:ext uri="{FF2B5EF4-FFF2-40B4-BE49-F238E27FC236}">
                    <a16:creationId xmlns:a16="http://schemas.microsoft.com/office/drawing/2014/main" id="{A53D9FB5-1E4D-41B7-9C27-8F60115145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45666" y="6509254"/>
                <a:ext cx="9525" cy="952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5 w 6"/>
                  <a:gd name="T5" fmla="*/ 1 h 6"/>
                  <a:gd name="T6" fmla="*/ 3 w 6"/>
                  <a:gd name="T7" fmla="*/ 0 h 6"/>
                  <a:gd name="T8" fmla="*/ 1 w 6"/>
                  <a:gd name="T9" fmla="*/ 0 h 6"/>
                  <a:gd name="T10" fmla="*/ 0 w 6"/>
                  <a:gd name="T11" fmla="*/ 1 h 6"/>
                  <a:gd name="T12" fmla="*/ 0 w 6"/>
                  <a:gd name="T13" fmla="*/ 1 h 6"/>
                  <a:gd name="T14" fmla="*/ 1 w 6"/>
                  <a:gd name="T15" fmla="*/ 4 h 6"/>
                  <a:gd name="T16" fmla="*/ 3 w 6"/>
                  <a:gd name="T17" fmla="*/ 5 h 6"/>
                  <a:gd name="T18" fmla="*/ 5 w 6"/>
                  <a:gd name="T19" fmla="*/ 6 h 6"/>
                  <a:gd name="T20" fmla="*/ 6 w 6"/>
                  <a:gd name="T21" fmla="*/ 6 h 6"/>
                  <a:gd name="T22" fmla="*/ 6 w 6"/>
                  <a:gd name="T23" fmla="*/ 5 h 6"/>
                  <a:gd name="T24" fmla="*/ 6 w 6"/>
                  <a:gd name="T25" fmla="*/ 5 h 6"/>
                  <a:gd name="T26" fmla="*/ 6 w 6"/>
                  <a:gd name="T27" fmla="*/ 0 h 6"/>
                  <a:gd name="T28" fmla="*/ 6 w 6"/>
                  <a:gd name="T2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4"/>
                    </a:lnTo>
                    <a:lnTo>
                      <a:pt x="3" y="5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66" name="Freeform 256">
                <a:extLst>
                  <a:ext uri="{FF2B5EF4-FFF2-40B4-BE49-F238E27FC236}">
                    <a16:creationId xmlns:a16="http://schemas.microsoft.com/office/drawing/2014/main" id="{641EB032-AE38-4AB2-9647-3DD97B5914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31390" y="6469563"/>
                <a:ext cx="19051" cy="11114"/>
              </a:xfrm>
              <a:custGeom>
                <a:avLst/>
                <a:gdLst>
                  <a:gd name="T0" fmla="*/ 12 w 12"/>
                  <a:gd name="T1" fmla="*/ 2 h 7"/>
                  <a:gd name="T2" fmla="*/ 12 w 12"/>
                  <a:gd name="T3" fmla="*/ 2 h 7"/>
                  <a:gd name="T4" fmla="*/ 8 w 12"/>
                  <a:gd name="T5" fmla="*/ 0 h 7"/>
                  <a:gd name="T6" fmla="*/ 4 w 12"/>
                  <a:gd name="T7" fmla="*/ 0 h 7"/>
                  <a:gd name="T8" fmla="*/ 2 w 12"/>
                  <a:gd name="T9" fmla="*/ 0 h 7"/>
                  <a:gd name="T10" fmla="*/ 2 w 12"/>
                  <a:gd name="T11" fmla="*/ 0 h 7"/>
                  <a:gd name="T12" fmla="*/ 1 w 12"/>
                  <a:gd name="T13" fmla="*/ 2 h 7"/>
                  <a:gd name="T14" fmla="*/ 0 w 12"/>
                  <a:gd name="T15" fmla="*/ 4 h 7"/>
                  <a:gd name="T16" fmla="*/ 1 w 12"/>
                  <a:gd name="T17" fmla="*/ 6 h 7"/>
                  <a:gd name="T18" fmla="*/ 2 w 12"/>
                  <a:gd name="T19" fmla="*/ 7 h 7"/>
                  <a:gd name="T20" fmla="*/ 2 w 12"/>
                  <a:gd name="T21" fmla="*/ 7 h 7"/>
                  <a:gd name="T22" fmla="*/ 4 w 12"/>
                  <a:gd name="T23" fmla="*/ 6 h 7"/>
                  <a:gd name="T24" fmla="*/ 4 w 12"/>
                  <a:gd name="T25" fmla="*/ 5 h 7"/>
                  <a:gd name="T26" fmla="*/ 4 w 12"/>
                  <a:gd name="T27" fmla="*/ 4 h 7"/>
                  <a:gd name="T28" fmla="*/ 5 w 12"/>
                  <a:gd name="T29" fmla="*/ 3 h 7"/>
                  <a:gd name="T30" fmla="*/ 5 w 12"/>
                  <a:gd name="T31" fmla="*/ 3 h 7"/>
                  <a:gd name="T32" fmla="*/ 10 w 12"/>
                  <a:gd name="T33" fmla="*/ 4 h 7"/>
                  <a:gd name="T34" fmla="*/ 11 w 12"/>
                  <a:gd name="T35" fmla="*/ 4 h 7"/>
                  <a:gd name="T36" fmla="*/ 12 w 12"/>
                  <a:gd name="T37" fmla="*/ 3 h 7"/>
                  <a:gd name="T38" fmla="*/ 12 w 12"/>
                  <a:gd name="T39" fmla="*/ 3 h 7"/>
                  <a:gd name="T40" fmla="*/ 12 w 12"/>
                  <a:gd name="T41" fmla="*/ 2 h 7"/>
                  <a:gd name="T42" fmla="*/ 12 w 12"/>
                  <a:gd name="T43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" h="7">
                    <a:moveTo>
                      <a:pt x="12" y="2"/>
                    </a:moveTo>
                    <a:lnTo>
                      <a:pt x="12" y="2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1" y="6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4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10" y="4"/>
                    </a:lnTo>
                    <a:lnTo>
                      <a:pt x="11" y="4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67" name="Freeform 257">
                <a:extLst>
                  <a:ext uri="{FF2B5EF4-FFF2-40B4-BE49-F238E27FC236}">
                    <a16:creationId xmlns:a16="http://schemas.microsoft.com/office/drawing/2014/main" id="{1E39CEA6-5E37-4BF9-80BD-E3F0E2F360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53604" y="6425111"/>
                <a:ext cx="23812" cy="34928"/>
              </a:xfrm>
              <a:custGeom>
                <a:avLst/>
                <a:gdLst>
                  <a:gd name="T0" fmla="*/ 11 w 15"/>
                  <a:gd name="T1" fmla="*/ 0 h 22"/>
                  <a:gd name="T2" fmla="*/ 11 w 15"/>
                  <a:gd name="T3" fmla="*/ 0 h 22"/>
                  <a:gd name="T4" fmla="*/ 10 w 15"/>
                  <a:gd name="T5" fmla="*/ 3 h 22"/>
                  <a:gd name="T6" fmla="*/ 10 w 15"/>
                  <a:gd name="T7" fmla="*/ 5 h 22"/>
                  <a:gd name="T8" fmla="*/ 10 w 15"/>
                  <a:gd name="T9" fmla="*/ 5 h 22"/>
                  <a:gd name="T10" fmla="*/ 11 w 15"/>
                  <a:gd name="T11" fmla="*/ 6 h 22"/>
                  <a:gd name="T12" fmla="*/ 11 w 15"/>
                  <a:gd name="T13" fmla="*/ 6 h 22"/>
                  <a:gd name="T14" fmla="*/ 13 w 15"/>
                  <a:gd name="T15" fmla="*/ 6 h 22"/>
                  <a:gd name="T16" fmla="*/ 15 w 15"/>
                  <a:gd name="T17" fmla="*/ 9 h 22"/>
                  <a:gd name="T18" fmla="*/ 15 w 15"/>
                  <a:gd name="T19" fmla="*/ 11 h 22"/>
                  <a:gd name="T20" fmla="*/ 15 w 15"/>
                  <a:gd name="T21" fmla="*/ 12 h 22"/>
                  <a:gd name="T22" fmla="*/ 15 w 15"/>
                  <a:gd name="T23" fmla="*/ 12 h 22"/>
                  <a:gd name="T24" fmla="*/ 13 w 15"/>
                  <a:gd name="T25" fmla="*/ 15 h 22"/>
                  <a:gd name="T26" fmla="*/ 11 w 15"/>
                  <a:gd name="T27" fmla="*/ 16 h 22"/>
                  <a:gd name="T28" fmla="*/ 11 w 15"/>
                  <a:gd name="T29" fmla="*/ 17 h 22"/>
                  <a:gd name="T30" fmla="*/ 11 w 15"/>
                  <a:gd name="T31" fmla="*/ 17 h 22"/>
                  <a:gd name="T32" fmla="*/ 10 w 15"/>
                  <a:gd name="T33" fmla="*/ 18 h 22"/>
                  <a:gd name="T34" fmla="*/ 9 w 15"/>
                  <a:gd name="T35" fmla="*/ 19 h 22"/>
                  <a:gd name="T36" fmla="*/ 8 w 15"/>
                  <a:gd name="T37" fmla="*/ 19 h 22"/>
                  <a:gd name="T38" fmla="*/ 7 w 15"/>
                  <a:gd name="T39" fmla="*/ 21 h 22"/>
                  <a:gd name="T40" fmla="*/ 7 w 15"/>
                  <a:gd name="T41" fmla="*/ 21 h 22"/>
                  <a:gd name="T42" fmla="*/ 6 w 15"/>
                  <a:gd name="T43" fmla="*/ 22 h 22"/>
                  <a:gd name="T44" fmla="*/ 4 w 15"/>
                  <a:gd name="T45" fmla="*/ 22 h 22"/>
                  <a:gd name="T46" fmla="*/ 3 w 15"/>
                  <a:gd name="T47" fmla="*/ 21 h 22"/>
                  <a:gd name="T48" fmla="*/ 2 w 15"/>
                  <a:gd name="T49" fmla="*/ 20 h 22"/>
                  <a:gd name="T50" fmla="*/ 2 w 15"/>
                  <a:gd name="T51" fmla="*/ 20 h 22"/>
                  <a:gd name="T52" fmla="*/ 2 w 15"/>
                  <a:gd name="T53" fmla="*/ 18 h 22"/>
                  <a:gd name="T54" fmla="*/ 1 w 15"/>
                  <a:gd name="T55" fmla="*/ 16 h 22"/>
                  <a:gd name="T56" fmla="*/ 0 w 15"/>
                  <a:gd name="T57" fmla="*/ 15 h 22"/>
                  <a:gd name="T58" fmla="*/ 0 w 15"/>
                  <a:gd name="T59" fmla="*/ 13 h 22"/>
                  <a:gd name="T60" fmla="*/ 0 w 15"/>
                  <a:gd name="T61" fmla="*/ 13 h 22"/>
                  <a:gd name="T62" fmla="*/ 1 w 15"/>
                  <a:gd name="T63" fmla="*/ 12 h 22"/>
                  <a:gd name="T64" fmla="*/ 3 w 15"/>
                  <a:gd name="T65" fmla="*/ 11 h 22"/>
                  <a:gd name="T66" fmla="*/ 4 w 15"/>
                  <a:gd name="T67" fmla="*/ 10 h 22"/>
                  <a:gd name="T68" fmla="*/ 5 w 15"/>
                  <a:gd name="T69" fmla="*/ 9 h 22"/>
                  <a:gd name="T70" fmla="*/ 5 w 15"/>
                  <a:gd name="T71" fmla="*/ 9 h 22"/>
                  <a:gd name="T72" fmla="*/ 5 w 15"/>
                  <a:gd name="T73" fmla="*/ 6 h 22"/>
                  <a:gd name="T74" fmla="*/ 6 w 15"/>
                  <a:gd name="T75" fmla="*/ 6 h 22"/>
                  <a:gd name="T76" fmla="*/ 7 w 15"/>
                  <a:gd name="T77" fmla="*/ 5 h 22"/>
                  <a:gd name="T78" fmla="*/ 7 w 15"/>
                  <a:gd name="T79" fmla="*/ 3 h 22"/>
                  <a:gd name="T80" fmla="*/ 7 w 15"/>
                  <a:gd name="T81" fmla="*/ 3 h 22"/>
                  <a:gd name="T82" fmla="*/ 7 w 15"/>
                  <a:gd name="T83" fmla="*/ 1 h 22"/>
                  <a:gd name="T84" fmla="*/ 9 w 15"/>
                  <a:gd name="T85" fmla="*/ 0 h 22"/>
                  <a:gd name="T86" fmla="*/ 11 w 15"/>
                  <a:gd name="T87" fmla="*/ 0 h 22"/>
                  <a:gd name="T88" fmla="*/ 11 w 15"/>
                  <a:gd name="T8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5" h="22">
                    <a:moveTo>
                      <a:pt x="11" y="0"/>
                    </a:moveTo>
                    <a:lnTo>
                      <a:pt x="11" y="0"/>
                    </a:lnTo>
                    <a:lnTo>
                      <a:pt x="10" y="3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3" y="6"/>
                    </a:lnTo>
                    <a:lnTo>
                      <a:pt x="15" y="9"/>
                    </a:lnTo>
                    <a:lnTo>
                      <a:pt x="15" y="11"/>
                    </a:lnTo>
                    <a:lnTo>
                      <a:pt x="15" y="12"/>
                    </a:lnTo>
                    <a:lnTo>
                      <a:pt x="15" y="12"/>
                    </a:lnTo>
                    <a:lnTo>
                      <a:pt x="13" y="15"/>
                    </a:lnTo>
                    <a:lnTo>
                      <a:pt x="11" y="16"/>
                    </a:lnTo>
                    <a:lnTo>
                      <a:pt x="11" y="17"/>
                    </a:lnTo>
                    <a:lnTo>
                      <a:pt x="11" y="17"/>
                    </a:lnTo>
                    <a:lnTo>
                      <a:pt x="10" y="18"/>
                    </a:lnTo>
                    <a:lnTo>
                      <a:pt x="9" y="19"/>
                    </a:lnTo>
                    <a:lnTo>
                      <a:pt x="8" y="19"/>
                    </a:lnTo>
                    <a:lnTo>
                      <a:pt x="7" y="21"/>
                    </a:lnTo>
                    <a:lnTo>
                      <a:pt x="7" y="21"/>
                    </a:lnTo>
                    <a:lnTo>
                      <a:pt x="6" y="22"/>
                    </a:lnTo>
                    <a:lnTo>
                      <a:pt x="4" y="22"/>
                    </a:lnTo>
                    <a:lnTo>
                      <a:pt x="3" y="21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2" y="18"/>
                    </a:lnTo>
                    <a:lnTo>
                      <a:pt x="1" y="16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1" y="12"/>
                    </a:lnTo>
                    <a:lnTo>
                      <a:pt x="3" y="11"/>
                    </a:lnTo>
                    <a:lnTo>
                      <a:pt x="4" y="10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68" name="Freeform 258">
                <a:extLst>
                  <a:ext uri="{FF2B5EF4-FFF2-40B4-BE49-F238E27FC236}">
                    <a16:creationId xmlns:a16="http://schemas.microsoft.com/office/drawing/2014/main" id="{9DEF278E-A9EC-4347-8127-4B16C9A4BF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09155" y="6439399"/>
                <a:ext cx="19051" cy="25402"/>
              </a:xfrm>
              <a:custGeom>
                <a:avLst/>
                <a:gdLst>
                  <a:gd name="T0" fmla="*/ 12 w 12"/>
                  <a:gd name="T1" fmla="*/ 2 h 16"/>
                  <a:gd name="T2" fmla="*/ 12 w 12"/>
                  <a:gd name="T3" fmla="*/ 2 h 16"/>
                  <a:gd name="T4" fmla="*/ 12 w 12"/>
                  <a:gd name="T5" fmla="*/ 3 h 16"/>
                  <a:gd name="T6" fmla="*/ 9 w 12"/>
                  <a:gd name="T7" fmla="*/ 4 h 16"/>
                  <a:gd name="T8" fmla="*/ 8 w 12"/>
                  <a:gd name="T9" fmla="*/ 5 h 16"/>
                  <a:gd name="T10" fmla="*/ 7 w 12"/>
                  <a:gd name="T11" fmla="*/ 6 h 16"/>
                  <a:gd name="T12" fmla="*/ 7 w 12"/>
                  <a:gd name="T13" fmla="*/ 6 h 16"/>
                  <a:gd name="T14" fmla="*/ 8 w 12"/>
                  <a:gd name="T15" fmla="*/ 10 h 16"/>
                  <a:gd name="T16" fmla="*/ 7 w 12"/>
                  <a:gd name="T17" fmla="*/ 11 h 16"/>
                  <a:gd name="T18" fmla="*/ 6 w 12"/>
                  <a:gd name="T19" fmla="*/ 12 h 16"/>
                  <a:gd name="T20" fmla="*/ 6 w 12"/>
                  <a:gd name="T21" fmla="*/ 12 h 16"/>
                  <a:gd name="T22" fmla="*/ 5 w 12"/>
                  <a:gd name="T23" fmla="*/ 12 h 16"/>
                  <a:gd name="T24" fmla="*/ 4 w 12"/>
                  <a:gd name="T25" fmla="*/ 15 h 16"/>
                  <a:gd name="T26" fmla="*/ 4 w 12"/>
                  <a:gd name="T27" fmla="*/ 15 h 16"/>
                  <a:gd name="T28" fmla="*/ 3 w 12"/>
                  <a:gd name="T29" fmla="*/ 16 h 16"/>
                  <a:gd name="T30" fmla="*/ 2 w 12"/>
                  <a:gd name="T31" fmla="*/ 16 h 16"/>
                  <a:gd name="T32" fmla="*/ 1 w 12"/>
                  <a:gd name="T33" fmla="*/ 12 h 16"/>
                  <a:gd name="T34" fmla="*/ 1 w 12"/>
                  <a:gd name="T35" fmla="*/ 12 h 16"/>
                  <a:gd name="T36" fmla="*/ 0 w 12"/>
                  <a:gd name="T37" fmla="*/ 8 h 16"/>
                  <a:gd name="T38" fmla="*/ 0 w 12"/>
                  <a:gd name="T39" fmla="*/ 5 h 16"/>
                  <a:gd name="T40" fmla="*/ 0 w 12"/>
                  <a:gd name="T41" fmla="*/ 4 h 16"/>
                  <a:gd name="T42" fmla="*/ 1 w 12"/>
                  <a:gd name="T43" fmla="*/ 4 h 16"/>
                  <a:gd name="T44" fmla="*/ 1 w 12"/>
                  <a:gd name="T45" fmla="*/ 4 h 16"/>
                  <a:gd name="T46" fmla="*/ 3 w 12"/>
                  <a:gd name="T47" fmla="*/ 4 h 16"/>
                  <a:gd name="T48" fmla="*/ 4 w 12"/>
                  <a:gd name="T49" fmla="*/ 3 h 16"/>
                  <a:gd name="T50" fmla="*/ 5 w 12"/>
                  <a:gd name="T51" fmla="*/ 0 h 16"/>
                  <a:gd name="T52" fmla="*/ 5 w 12"/>
                  <a:gd name="T53" fmla="*/ 0 h 16"/>
                  <a:gd name="T54" fmla="*/ 6 w 12"/>
                  <a:gd name="T55" fmla="*/ 0 h 16"/>
                  <a:gd name="T56" fmla="*/ 8 w 12"/>
                  <a:gd name="T57" fmla="*/ 1 h 16"/>
                  <a:gd name="T58" fmla="*/ 12 w 12"/>
                  <a:gd name="T59" fmla="*/ 2 h 16"/>
                  <a:gd name="T60" fmla="*/ 12 w 12"/>
                  <a:gd name="T61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" h="16">
                    <a:moveTo>
                      <a:pt x="12" y="2"/>
                    </a:moveTo>
                    <a:lnTo>
                      <a:pt x="12" y="2"/>
                    </a:lnTo>
                    <a:lnTo>
                      <a:pt x="12" y="3"/>
                    </a:lnTo>
                    <a:lnTo>
                      <a:pt x="9" y="4"/>
                    </a:lnTo>
                    <a:lnTo>
                      <a:pt x="8" y="5"/>
                    </a:lnTo>
                    <a:lnTo>
                      <a:pt x="7" y="6"/>
                    </a:lnTo>
                    <a:lnTo>
                      <a:pt x="7" y="6"/>
                    </a:lnTo>
                    <a:lnTo>
                      <a:pt x="8" y="10"/>
                    </a:lnTo>
                    <a:lnTo>
                      <a:pt x="7" y="11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5" y="12"/>
                    </a:lnTo>
                    <a:lnTo>
                      <a:pt x="4" y="15"/>
                    </a:lnTo>
                    <a:lnTo>
                      <a:pt x="4" y="15"/>
                    </a:lnTo>
                    <a:lnTo>
                      <a:pt x="3" y="16"/>
                    </a:lnTo>
                    <a:lnTo>
                      <a:pt x="2" y="16"/>
                    </a:lnTo>
                    <a:lnTo>
                      <a:pt x="1" y="12"/>
                    </a:lnTo>
                    <a:lnTo>
                      <a:pt x="1" y="12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3" y="4"/>
                    </a:lnTo>
                    <a:lnTo>
                      <a:pt x="4" y="3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8" y="1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69" name="Freeform 259">
                <a:extLst>
                  <a:ext uri="{FF2B5EF4-FFF2-40B4-BE49-F238E27FC236}">
                    <a16:creationId xmlns:a16="http://schemas.microsoft.com/office/drawing/2014/main" id="{4EE89F5A-C084-4729-A113-1D1C7B70C2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29792" y="6372718"/>
                <a:ext cx="9525" cy="6350"/>
              </a:xfrm>
              <a:custGeom>
                <a:avLst/>
                <a:gdLst>
                  <a:gd name="T0" fmla="*/ 2 w 6"/>
                  <a:gd name="T1" fmla="*/ 0 h 4"/>
                  <a:gd name="T2" fmla="*/ 2 w 6"/>
                  <a:gd name="T3" fmla="*/ 0 h 4"/>
                  <a:gd name="T4" fmla="*/ 0 w 6"/>
                  <a:gd name="T5" fmla="*/ 2 h 4"/>
                  <a:gd name="T6" fmla="*/ 0 w 6"/>
                  <a:gd name="T7" fmla="*/ 3 h 4"/>
                  <a:gd name="T8" fmla="*/ 1 w 6"/>
                  <a:gd name="T9" fmla="*/ 4 h 4"/>
                  <a:gd name="T10" fmla="*/ 1 w 6"/>
                  <a:gd name="T11" fmla="*/ 4 h 4"/>
                  <a:gd name="T12" fmla="*/ 5 w 6"/>
                  <a:gd name="T13" fmla="*/ 3 h 4"/>
                  <a:gd name="T14" fmla="*/ 6 w 6"/>
                  <a:gd name="T15" fmla="*/ 3 h 4"/>
                  <a:gd name="T16" fmla="*/ 6 w 6"/>
                  <a:gd name="T17" fmla="*/ 1 h 4"/>
                  <a:gd name="T18" fmla="*/ 6 w 6"/>
                  <a:gd name="T19" fmla="*/ 1 h 4"/>
                  <a:gd name="T20" fmla="*/ 5 w 6"/>
                  <a:gd name="T21" fmla="*/ 0 h 4"/>
                  <a:gd name="T22" fmla="*/ 4 w 6"/>
                  <a:gd name="T23" fmla="*/ 0 h 4"/>
                  <a:gd name="T24" fmla="*/ 2 w 6"/>
                  <a:gd name="T25" fmla="*/ 0 h 4"/>
                  <a:gd name="T26" fmla="*/ 2 w 6"/>
                  <a:gd name="T2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5" y="3"/>
                    </a:lnTo>
                    <a:lnTo>
                      <a:pt x="6" y="3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70" name="Freeform 260">
                <a:extLst>
                  <a:ext uri="{FF2B5EF4-FFF2-40B4-BE49-F238E27FC236}">
                    <a16:creationId xmlns:a16="http://schemas.microsoft.com/office/drawing/2014/main" id="{5CF22BA8-4419-4AA0-9B89-17CE3CCCEA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63116" y="6385420"/>
                <a:ext cx="6350" cy="4764"/>
              </a:xfrm>
              <a:custGeom>
                <a:avLst/>
                <a:gdLst>
                  <a:gd name="T0" fmla="*/ 2 w 4"/>
                  <a:gd name="T1" fmla="*/ 0 h 3"/>
                  <a:gd name="T2" fmla="*/ 2 w 4"/>
                  <a:gd name="T3" fmla="*/ 0 h 3"/>
                  <a:gd name="T4" fmla="*/ 0 w 4"/>
                  <a:gd name="T5" fmla="*/ 2 h 3"/>
                  <a:gd name="T6" fmla="*/ 0 w 4"/>
                  <a:gd name="T7" fmla="*/ 3 h 3"/>
                  <a:gd name="T8" fmla="*/ 1 w 4"/>
                  <a:gd name="T9" fmla="*/ 3 h 3"/>
                  <a:gd name="T10" fmla="*/ 1 w 4"/>
                  <a:gd name="T11" fmla="*/ 3 h 3"/>
                  <a:gd name="T12" fmla="*/ 3 w 4"/>
                  <a:gd name="T13" fmla="*/ 3 h 3"/>
                  <a:gd name="T14" fmla="*/ 4 w 4"/>
                  <a:gd name="T15" fmla="*/ 2 h 3"/>
                  <a:gd name="T16" fmla="*/ 3 w 4"/>
                  <a:gd name="T17" fmla="*/ 1 h 3"/>
                  <a:gd name="T18" fmla="*/ 3 w 4"/>
                  <a:gd name="T19" fmla="*/ 1 h 3"/>
                  <a:gd name="T20" fmla="*/ 3 w 4"/>
                  <a:gd name="T21" fmla="*/ 0 h 3"/>
                  <a:gd name="T22" fmla="*/ 2 w 4"/>
                  <a:gd name="T23" fmla="*/ 0 h 3"/>
                  <a:gd name="T24" fmla="*/ 2 w 4"/>
                  <a:gd name="T25" fmla="*/ 0 h 3"/>
                  <a:gd name="T26" fmla="*/ 2 w 4"/>
                  <a:gd name="T2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71" name="Freeform 261">
                <a:extLst>
                  <a:ext uri="{FF2B5EF4-FFF2-40B4-BE49-F238E27FC236}">
                    <a16:creationId xmlns:a16="http://schemas.microsoft.com/office/drawing/2014/main" id="{D0A1AA93-80F9-47DB-99D2-6426391E5F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78980" y="6412410"/>
                <a:ext cx="9525" cy="6350"/>
              </a:xfrm>
              <a:custGeom>
                <a:avLst/>
                <a:gdLst>
                  <a:gd name="T0" fmla="*/ 2 w 6"/>
                  <a:gd name="T1" fmla="*/ 1 h 4"/>
                  <a:gd name="T2" fmla="*/ 2 w 6"/>
                  <a:gd name="T3" fmla="*/ 1 h 4"/>
                  <a:gd name="T4" fmla="*/ 0 w 6"/>
                  <a:gd name="T5" fmla="*/ 3 h 4"/>
                  <a:gd name="T6" fmla="*/ 0 w 6"/>
                  <a:gd name="T7" fmla="*/ 4 h 4"/>
                  <a:gd name="T8" fmla="*/ 2 w 6"/>
                  <a:gd name="T9" fmla="*/ 4 h 4"/>
                  <a:gd name="T10" fmla="*/ 2 w 6"/>
                  <a:gd name="T11" fmla="*/ 4 h 4"/>
                  <a:gd name="T12" fmla="*/ 6 w 6"/>
                  <a:gd name="T13" fmla="*/ 4 h 4"/>
                  <a:gd name="T14" fmla="*/ 6 w 6"/>
                  <a:gd name="T15" fmla="*/ 3 h 4"/>
                  <a:gd name="T16" fmla="*/ 6 w 6"/>
                  <a:gd name="T17" fmla="*/ 1 h 4"/>
                  <a:gd name="T18" fmla="*/ 6 w 6"/>
                  <a:gd name="T19" fmla="*/ 1 h 4"/>
                  <a:gd name="T20" fmla="*/ 4 w 6"/>
                  <a:gd name="T21" fmla="*/ 0 h 4"/>
                  <a:gd name="T22" fmla="*/ 3 w 6"/>
                  <a:gd name="T23" fmla="*/ 0 h 4"/>
                  <a:gd name="T24" fmla="*/ 2 w 6"/>
                  <a:gd name="T25" fmla="*/ 1 h 4"/>
                  <a:gd name="T26" fmla="*/ 2 w 6"/>
                  <a:gd name="T2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4">
                    <a:moveTo>
                      <a:pt x="2" y="1"/>
                    </a:moveTo>
                    <a:lnTo>
                      <a:pt x="2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72" name="Freeform 262">
                <a:extLst>
                  <a:ext uri="{FF2B5EF4-FFF2-40B4-BE49-F238E27FC236}">
                    <a16:creationId xmlns:a16="http://schemas.microsoft.com/office/drawing/2014/main" id="{2D1B1A2E-8A2C-4225-BF40-21C62B7064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01205" y="6456863"/>
                <a:ext cx="4764" cy="7938"/>
              </a:xfrm>
              <a:custGeom>
                <a:avLst/>
                <a:gdLst>
                  <a:gd name="T0" fmla="*/ 0 w 3"/>
                  <a:gd name="T1" fmla="*/ 1 h 5"/>
                  <a:gd name="T2" fmla="*/ 0 w 3"/>
                  <a:gd name="T3" fmla="*/ 1 h 5"/>
                  <a:gd name="T4" fmla="*/ 1 w 3"/>
                  <a:gd name="T5" fmla="*/ 4 h 5"/>
                  <a:gd name="T6" fmla="*/ 1 w 3"/>
                  <a:gd name="T7" fmla="*/ 5 h 5"/>
                  <a:gd name="T8" fmla="*/ 2 w 3"/>
                  <a:gd name="T9" fmla="*/ 5 h 5"/>
                  <a:gd name="T10" fmla="*/ 2 w 3"/>
                  <a:gd name="T11" fmla="*/ 5 h 5"/>
                  <a:gd name="T12" fmla="*/ 3 w 3"/>
                  <a:gd name="T13" fmla="*/ 2 h 5"/>
                  <a:gd name="T14" fmla="*/ 3 w 3"/>
                  <a:gd name="T15" fmla="*/ 1 h 5"/>
                  <a:gd name="T16" fmla="*/ 3 w 3"/>
                  <a:gd name="T17" fmla="*/ 1 h 5"/>
                  <a:gd name="T18" fmla="*/ 2 w 3"/>
                  <a:gd name="T19" fmla="*/ 0 h 5"/>
                  <a:gd name="T20" fmla="*/ 0 w 3"/>
                  <a:gd name="T21" fmla="*/ 1 h 5"/>
                  <a:gd name="T22" fmla="*/ 0 w 3"/>
                  <a:gd name="T23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5">
                    <a:moveTo>
                      <a:pt x="0" y="1"/>
                    </a:moveTo>
                    <a:lnTo>
                      <a:pt x="0" y="1"/>
                    </a:lnTo>
                    <a:lnTo>
                      <a:pt x="1" y="4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3" y="2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73" name="Freeform 263">
                <a:extLst>
                  <a:ext uri="{FF2B5EF4-FFF2-40B4-BE49-F238E27FC236}">
                    <a16:creationId xmlns:a16="http://schemas.microsoft.com/office/drawing/2014/main" id="{1283EE1C-D824-41B0-825B-CBEA5C21D8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40892" y="6477501"/>
                <a:ext cx="6350" cy="9526"/>
              </a:xfrm>
              <a:custGeom>
                <a:avLst/>
                <a:gdLst>
                  <a:gd name="T0" fmla="*/ 1 w 4"/>
                  <a:gd name="T1" fmla="*/ 0 h 6"/>
                  <a:gd name="T2" fmla="*/ 1 w 4"/>
                  <a:gd name="T3" fmla="*/ 0 h 6"/>
                  <a:gd name="T4" fmla="*/ 0 w 4"/>
                  <a:gd name="T5" fmla="*/ 3 h 6"/>
                  <a:gd name="T6" fmla="*/ 1 w 4"/>
                  <a:gd name="T7" fmla="*/ 6 h 6"/>
                  <a:gd name="T8" fmla="*/ 2 w 4"/>
                  <a:gd name="T9" fmla="*/ 6 h 6"/>
                  <a:gd name="T10" fmla="*/ 2 w 4"/>
                  <a:gd name="T11" fmla="*/ 6 h 6"/>
                  <a:gd name="T12" fmla="*/ 4 w 4"/>
                  <a:gd name="T13" fmla="*/ 3 h 6"/>
                  <a:gd name="T14" fmla="*/ 4 w 4"/>
                  <a:gd name="T15" fmla="*/ 1 h 6"/>
                  <a:gd name="T16" fmla="*/ 4 w 4"/>
                  <a:gd name="T17" fmla="*/ 1 h 6"/>
                  <a:gd name="T18" fmla="*/ 2 w 4"/>
                  <a:gd name="T19" fmla="*/ 0 h 6"/>
                  <a:gd name="T20" fmla="*/ 1 w 4"/>
                  <a:gd name="T21" fmla="*/ 0 h 6"/>
                  <a:gd name="T22" fmla="*/ 1 w 4"/>
                  <a:gd name="T2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4" y="3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74" name="Freeform 264">
                <a:extLst>
                  <a:ext uri="{FF2B5EF4-FFF2-40B4-BE49-F238E27FC236}">
                    <a16:creationId xmlns:a16="http://schemas.microsoft.com/office/drawing/2014/main" id="{C891C2F5-0895-41A2-86D9-2FC435325B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12318" y="6537832"/>
                <a:ext cx="12699" cy="15876"/>
              </a:xfrm>
              <a:custGeom>
                <a:avLst/>
                <a:gdLst>
                  <a:gd name="T0" fmla="*/ 6 w 8"/>
                  <a:gd name="T1" fmla="*/ 0 h 10"/>
                  <a:gd name="T2" fmla="*/ 6 w 8"/>
                  <a:gd name="T3" fmla="*/ 0 h 10"/>
                  <a:gd name="T4" fmla="*/ 5 w 8"/>
                  <a:gd name="T5" fmla="*/ 1 h 10"/>
                  <a:gd name="T6" fmla="*/ 5 w 8"/>
                  <a:gd name="T7" fmla="*/ 2 h 10"/>
                  <a:gd name="T8" fmla="*/ 4 w 8"/>
                  <a:gd name="T9" fmla="*/ 3 h 10"/>
                  <a:gd name="T10" fmla="*/ 4 w 8"/>
                  <a:gd name="T11" fmla="*/ 3 h 10"/>
                  <a:gd name="T12" fmla="*/ 3 w 8"/>
                  <a:gd name="T13" fmla="*/ 3 h 10"/>
                  <a:gd name="T14" fmla="*/ 2 w 8"/>
                  <a:gd name="T15" fmla="*/ 4 h 10"/>
                  <a:gd name="T16" fmla="*/ 0 w 8"/>
                  <a:gd name="T17" fmla="*/ 7 h 10"/>
                  <a:gd name="T18" fmla="*/ 0 w 8"/>
                  <a:gd name="T19" fmla="*/ 7 h 10"/>
                  <a:gd name="T20" fmla="*/ 2 w 8"/>
                  <a:gd name="T21" fmla="*/ 8 h 10"/>
                  <a:gd name="T22" fmla="*/ 3 w 8"/>
                  <a:gd name="T23" fmla="*/ 10 h 10"/>
                  <a:gd name="T24" fmla="*/ 5 w 8"/>
                  <a:gd name="T25" fmla="*/ 10 h 10"/>
                  <a:gd name="T26" fmla="*/ 5 w 8"/>
                  <a:gd name="T27" fmla="*/ 8 h 10"/>
                  <a:gd name="T28" fmla="*/ 5 w 8"/>
                  <a:gd name="T29" fmla="*/ 8 h 10"/>
                  <a:gd name="T30" fmla="*/ 6 w 8"/>
                  <a:gd name="T31" fmla="*/ 7 h 10"/>
                  <a:gd name="T32" fmla="*/ 7 w 8"/>
                  <a:gd name="T33" fmla="*/ 7 h 10"/>
                  <a:gd name="T34" fmla="*/ 8 w 8"/>
                  <a:gd name="T35" fmla="*/ 6 h 10"/>
                  <a:gd name="T36" fmla="*/ 8 w 8"/>
                  <a:gd name="T37" fmla="*/ 5 h 10"/>
                  <a:gd name="T38" fmla="*/ 8 w 8"/>
                  <a:gd name="T39" fmla="*/ 5 h 10"/>
                  <a:gd name="T40" fmla="*/ 8 w 8"/>
                  <a:gd name="T41" fmla="*/ 3 h 10"/>
                  <a:gd name="T42" fmla="*/ 7 w 8"/>
                  <a:gd name="T43" fmla="*/ 1 h 10"/>
                  <a:gd name="T44" fmla="*/ 6 w 8"/>
                  <a:gd name="T45" fmla="*/ 0 h 10"/>
                  <a:gd name="T46" fmla="*/ 6 w 8"/>
                  <a:gd name="T4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" h="10">
                    <a:moveTo>
                      <a:pt x="6" y="0"/>
                    </a:moveTo>
                    <a:lnTo>
                      <a:pt x="6" y="0"/>
                    </a:lnTo>
                    <a:lnTo>
                      <a:pt x="5" y="1"/>
                    </a:lnTo>
                    <a:lnTo>
                      <a:pt x="5" y="2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3" y="3"/>
                    </a:lnTo>
                    <a:lnTo>
                      <a:pt x="2" y="4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8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6" y="7"/>
                    </a:lnTo>
                    <a:lnTo>
                      <a:pt x="7" y="7"/>
                    </a:lnTo>
                    <a:lnTo>
                      <a:pt x="8" y="6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75" name="Freeform 265">
                <a:extLst>
                  <a:ext uri="{FF2B5EF4-FFF2-40B4-BE49-F238E27FC236}">
                    <a16:creationId xmlns:a16="http://schemas.microsoft.com/office/drawing/2014/main" id="{66E88ED8-8221-408E-8BF6-8F3AF78B90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58342" y="6361607"/>
                <a:ext cx="14289" cy="14290"/>
              </a:xfrm>
              <a:custGeom>
                <a:avLst/>
                <a:gdLst>
                  <a:gd name="T0" fmla="*/ 0 w 9"/>
                  <a:gd name="T1" fmla="*/ 1 h 9"/>
                  <a:gd name="T2" fmla="*/ 0 w 9"/>
                  <a:gd name="T3" fmla="*/ 1 h 9"/>
                  <a:gd name="T4" fmla="*/ 1 w 9"/>
                  <a:gd name="T5" fmla="*/ 2 h 9"/>
                  <a:gd name="T6" fmla="*/ 2 w 9"/>
                  <a:gd name="T7" fmla="*/ 3 h 9"/>
                  <a:gd name="T8" fmla="*/ 2 w 9"/>
                  <a:gd name="T9" fmla="*/ 4 h 9"/>
                  <a:gd name="T10" fmla="*/ 2 w 9"/>
                  <a:gd name="T11" fmla="*/ 4 h 9"/>
                  <a:gd name="T12" fmla="*/ 3 w 9"/>
                  <a:gd name="T13" fmla="*/ 8 h 9"/>
                  <a:gd name="T14" fmla="*/ 4 w 9"/>
                  <a:gd name="T15" fmla="*/ 9 h 9"/>
                  <a:gd name="T16" fmla="*/ 7 w 9"/>
                  <a:gd name="T17" fmla="*/ 9 h 9"/>
                  <a:gd name="T18" fmla="*/ 7 w 9"/>
                  <a:gd name="T19" fmla="*/ 9 h 9"/>
                  <a:gd name="T20" fmla="*/ 8 w 9"/>
                  <a:gd name="T21" fmla="*/ 7 h 9"/>
                  <a:gd name="T22" fmla="*/ 9 w 9"/>
                  <a:gd name="T23" fmla="*/ 4 h 9"/>
                  <a:gd name="T24" fmla="*/ 9 w 9"/>
                  <a:gd name="T25" fmla="*/ 3 h 9"/>
                  <a:gd name="T26" fmla="*/ 8 w 9"/>
                  <a:gd name="T27" fmla="*/ 1 h 9"/>
                  <a:gd name="T28" fmla="*/ 8 w 9"/>
                  <a:gd name="T29" fmla="*/ 1 h 9"/>
                  <a:gd name="T30" fmla="*/ 5 w 9"/>
                  <a:gd name="T31" fmla="*/ 1 h 9"/>
                  <a:gd name="T32" fmla="*/ 2 w 9"/>
                  <a:gd name="T33" fmla="*/ 0 h 9"/>
                  <a:gd name="T34" fmla="*/ 0 w 9"/>
                  <a:gd name="T35" fmla="*/ 1 h 9"/>
                  <a:gd name="T36" fmla="*/ 0 w 9"/>
                  <a:gd name="T37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" h="9">
                    <a:moveTo>
                      <a:pt x="0" y="1"/>
                    </a:moveTo>
                    <a:lnTo>
                      <a:pt x="0" y="1"/>
                    </a:lnTo>
                    <a:lnTo>
                      <a:pt x="1" y="2"/>
                    </a:lnTo>
                    <a:lnTo>
                      <a:pt x="2" y="3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8"/>
                    </a:lnTo>
                    <a:lnTo>
                      <a:pt x="4" y="9"/>
                    </a:lnTo>
                    <a:lnTo>
                      <a:pt x="7" y="9"/>
                    </a:lnTo>
                    <a:lnTo>
                      <a:pt x="7" y="9"/>
                    </a:lnTo>
                    <a:lnTo>
                      <a:pt x="8" y="7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5" y="1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76" name="Freeform 266">
                <a:extLst>
                  <a:ext uri="{FF2B5EF4-FFF2-40B4-BE49-F238E27FC236}">
                    <a16:creationId xmlns:a16="http://schemas.microsoft.com/office/drawing/2014/main" id="{4572EF1A-A176-426B-9E2C-9B0D85394E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07543" y="6245710"/>
                <a:ext cx="74613" cy="52392"/>
              </a:xfrm>
              <a:custGeom>
                <a:avLst/>
                <a:gdLst>
                  <a:gd name="T0" fmla="*/ 0 w 47"/>
                  <a:gd name="T1" fmla="*/ 1 h 33"/>
                  <a:gd name="T2" fmla="*/ 0 w 47"/>
                  <a:gd name="T3" fmla="*/ 1 h 33"/>
                  <a:gd name="T4" fmla="*/ 1 w 47"/>
                  <a:gd name="T5" fmla="*/ 2 h 33"/>
                  <a:gd name="T6" fmla="*/ 2 w 47"/>
                  <a:gd name="T7" fmla="*/ 4 h 33"/>
                  <a:gd name="T8" fmla="*/ 4 w 47"/>
                  <a:gd name="T9" fmla="*/ 5 h 33"/>
                  <a:gd name="T10" fmla="*/ 4 w 47"/>
                  <a:gd name="T11" fmla="*/ 5 h 33"/>
                  <a:gd name="T12" fmla="*/ 7 w 47"/>
                  <a:gd name="T13" fmla="*/ 5 h 33"/>
                  <a:gd name="T14" fmla="*/ 10 w 47"/>
                  <a:gd name="T15" fmla="*/ 8 h 33"/>
                  <a:gd name="T16" fmla="*/ 11 w 47"/>
                  <a:gd name="T17" fmla="*/ 9 h 33"/>
                  <a:gd name="T18" fmla="*/ 12 w 47"/>
                  <a:gd name="T19" fmla="*/ 11 h 33"/>
                  <a:gd name="T20" fmla="*/ 12 w 47"/>
                  <a:gd name="T21" fmla="*/ 11 h 33"/>
                  <a:gd name="T22" fmla="*/ 13 w 47"/>
                  <a:gd name="T23" fmla="*/ 13 h 33"/>
                  <a:gd name="T24" fmla="*/ 15 w 47"/>
                  <a:gd name="T25" fmla="*/ 15 h 33"/>
                  <a:gd name="T26" fmla="*/ 17 w 47"/>
                  <a:gd name="T27" fmla="*/ 16 h 33"/>
                  <a:gd name="T28" fmla="*/ 18 w 47"/>
                  <a:gd name="T29" fmla="*/ 19 h 33"/>
                  <a:gd name="T30" fmla="*/ 18 w 47"/>
                  <a:gd name="T31" fmla="*/ 19 h 33"/>
                  <a:gd name="T32" fmla="*/ 18 w 47"/>
                  <a:gd name="T33" fmla="*/ 26 h 33"/>
                  <a:gd name="T34" fmla="*/ 19 w 47"/>
                  <a:gd name="T35" fmla="*/ 28 h 33"/>
                  <a:gd name="T36" fmla="*/ 21 w 47"/>
                  <a:gd name="T37" fmla="*/ 29 h 33"/>
                  <a:gd name="T38" fmla="*/ 21 w 47"/>
                  <a:gd name="T39" fmla="*/ 29 h 33"/>
                  <a:gd name="T40" fmla="*/ 28 w 47"/>
                  <a:gd name="T41" fmla="*/ 28 h 33"/>
                  <a:gd name="T42" fmla="*/ 30 w 47"/>
                  <a:gd name="T43" fmla="*/ 28 h 33"/>
                  <a:gd name="T44" fmla="*/ 31 w 47"/>
                  <a:gd name="T45" fmla="*/ 28 h 33"/>
                  <a:gd name="T46" fmla="*/ 31 w 47"/>
                  <a:gd name="T47" fmla="*/ 29 h 33"/>
                  <a:gd name="T48" fmla="*/ 31 w 47"/>
                  <a:gd name="T49" fmla="*/ 29 h 33"/>
                  <a:gd name="T50" fmla="*/ 33 w 47"/>
                  <a:gd name="T51" fmla="*/ 31 h 33"/>
                  <a:gd name="T52" fmla="*/ 35 w 47"/>
                  <a:gd name="T53" fmla="*/ 32 h 33"/>
                  <a:gd name="T54" fmla="*/ 40 w 47"/>
                  <a:gd name="T55" fmla="*/ 33 h 33"/>
                  <a:gd name="T56" fmla="*/ 42 w 47"/>
                  <a:gd name="T57" fmla="*/ 32 h 33"/>
                  <a:gd name="T58" fmla="*/ 42 w 47"/>
                  <a:gd name="T59" fmla="*/ 32 h 33"/>
                  <a:gd name="T60" fmla="*/ 44 w 47"/>
                  <a:gd name="T61" fmla="*/ 31 h 33"/>
                  <a:gd name="T62" fmla="*/ 46 w 47"/>
                  <a:gd name="T63" fmla="*/ 31 h 33"/>
                  <a:gd name="T64" fmla="*/ 47 w 47"/>
                  <a:gd name="T65" fmla="*/ 30 h 33"/>
                  <a:gd name="T66" fmla="*/ 47 w 47"/>
                  <a:gd name="T67" fmla="*/ 26 h 33"/>
                  <a:gd name="T68" fmla="*/ 47 w 47"/>
                  <a:gd name="T69" fmla="*/ 26 h 33"/>
                  <a:gd name="T70" fmla="*/ 47 w 47"/>
                  <a:gd name="T71" fmla="*/ 16 h 33"/>
                  <a:gd name="T72" fmla="*/ 46 w 47"/>
                  <a:gd name="T73" fmla="*/ 13 h 33"/>
                  <a:gd name="T74" fmla="*/ 45 w 47"/>
                  <a:gd name="T75" fmla="*/ 12 h 33"/>
                  <a:gd name="T76" fmla="*/ 43 w 47"/>
                  <a:gd name="T77" fmla="*/ 12 h 33"/>
                  <a:gd name="T78" fmla="*/ 43 w 47"/>
                  <a:gd name="T79" fmla="*/ 12 h 33"/>
                  <a:gd name="T80" fmla="*/ 33 w 47"/>
                  <a:gd name="T81" fmla="*/ 13 h 33"/>
                  <a:gd name="T82" fmla="*/ 28 w 47"/>
                  <a:gd name="T83" fmla="*/ 13 h 33"/>
                  <a:gd name="T84" fmla="*/ 26 w 47"/>
                  <a:gd name="T85" fmla="*/ 12 h 33"/>
                  <a:gd name="T86" fmla="*/ 26 w 47"/>
                  <a:gd name="T87" fmla="*/ 12 h 33"/>
                  <a:gd name="T88" fmla="*/ 23 w 47"/>
                  <a:gd name="T89" fmla="*/ 9 h 33"/>
                  <a:gd name="T90" fmla="*/ 19 w 47"/>
                  <a:gd name="T91" fmla="*/ 6 h 33"/>
                  <a:gd name="T92" fmla="*/ 19 w 47"/>
                  <a:gd name="T93" fmla="*/ 6 h 33"/>
                  <a:gd name="T94" fmla="*/ 12 w 47"/>
                  <a:gd name="T95" fmla="*/ 3 h 33"/>
                  <a:gd name="T96" fmla="*/ 8 w 47"/>
                  <a:gd name="T97" fmla="*/ 2 h 33"/>
                  <a:gd name="T98" fmla="*/ 6 w 47"/>
                  <a:gd name="T99" fmla="*/ 1 h 33"/>
                  <a:gd name="T100" fmla="*/ 6 w 47"/>
                  <a:gd name="T101" fmla="*/ 1 h 33"/>
                  <a:gd name="T102" fmla="*/ 5 w 47"/>
                  <a:gd name="T103" fmla="*/ 0 h 33"/>
                  <a:gd name="T104" fmla="*/ 3 w 47"/>
                  <a:gd name="T105" fmla="*/ 0 h 33"/>
                  <a:gd name="T106" fmla="*/ 0 w 47"/>
                  <a:gd name="T107" fmla="*/ 1 h 33"/>
                  <a:gd name="T108" fmla="*/ 0 w 47"/>
                  <a:gd name="T109" fmla="*/ 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7" h="33">
                    <a:moveTo>
                      <a:pt x="0" y="1"/>
                    </a:moveTo>
                    <a:lnTo>
                      <a:pt x="0" y="1"/>
                    </a:lnTo>
                    <a:lnTo>
                      <a:pt x="1" y="2"/>
                    </a:lnTo>
                    <a:lnTo>
                      <a:pt x="2" y="4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10" y="8"/>
                    </a:lnTo>
                    <a:lnTo>
                      <a:pt x="11" y="9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13" y="13"/>
                    </a:lnTo>
                    <a:lnTo>
                      <a:pt x="15" y="15"/>
                    </a:lnTo>
                    <a:lnTo>
                      <a:pt x="17" y="16"/>
                    </a:lnTo>
                    <a:lnTo>
                      <a:pt x="18" y="19"/>
                    </a:lnTo>
                    <a:lnTo>
                      <a:pt x="18" y="19"/>
                    </a:lnTo>
                    <a:lnTo>
                      <a:pt x="18" y="26"/>
                    </a:lnTo>
                    <a:lnTo>
                      <a:pt x="19" y="28"/>
                    </a:lnTo>
                    <a:lnTo>
                      <a:pt x="21" y="29"/>
                    </a:lnTo>
                    <a:lnTo>
                      <a:pt x="21" y="29"/>
                    </a:lnTo>
                    <a:lnTo>
                      <a:pt x="28" y="28"/>
                    </a:lnTo>
                    <a:lnTo>
                      <a:pt x="30" y="28"/>
                    </a:lnTo>
                    <a:lnTo>
                      <a:pt x="31" y="28"/>
                    </a:lnTo>
                    <a:lnTo>
                      <a:pt x="31" y="29"/>
                    </a:lnTo>
                    <a:lnTo>
                      <a:pt x="31" y="29"/>
                    </a:lnTo>
                    <a:lnTo>
                      <a:pt x="33" y="31"/>
                    </a:lnTo>
                    <a:lnTo>
                      <a:pt x="35" y="32"/>
                    </a:lnTo>
                    <a:lnTo>
                      <a:pt x="40" y="33"/>
                    </a:lnTo>
                    <a:lnTo>
                      <a:pt x="42" y="32"/>
                    </a:lnTo>
                    <a:lnTo>
                      <a:pt x="42" y="32"/>
                    </a:lnTo>
                    <a:lnTo>
                      <a:pt x="44" y="31"/>
                    </a:lnTo>
                    <a:lnTo>
                      <a:pt x="46" y="31"/>
                    </a:lnTo>
                    <a:lnTo>
                      <a:pt x="47" y="30"/>
                    </a:lnTo>
                    <a:lnTo>
                      <a:pt x="47" y="26"/>
                    </a:lnTo>
                    <a:lnTo>
                      <a:pt x="47" y="26"/>
                    </a:lnTo>
                    <a:lnTo>
                      <a:pt x="47" y="16"/>
                    </a:lnTo>
                    <a:lnTo>
                      <a:pt x="46" y="13"/>
                    </a:lnTo>
                    <a:lnTo>
                      <a:pt x="45" y="12"/>
                    </a:lnTo>
                    <a:lnTo>
                      <a:pt x="43" y="12"/>
                    </a:lnTo>
                    <a:lnTo>
                      <a:pt x="43" y="12"/>
                    </a:lnTo>
                    <a:lnTo>
                      <a:pt x="33" y="13"/>
                    </a:lnTo>
                    <a:lnTo>
                      <a:pt x="28" y="13"/>
                    </a:lnTo>
                    <a:lnTo>
                      <a:pt x="26" y="12"/>
                    </a:lnTo>
                    <a:lnTo>
                      <a:pt x="26" y="12"/>
                    </a:lnTo>
                    <a:lnTo>
                      <a:pt x="23" y="9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2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77" name="Freeform 267">
                <a:extLst>
                  <a:ext uri="{FF2B5EF4-FFF2-40B4-BE49-F238E27FC236}">
                    <a16:creationId xmlns:a16="http://schemas.microsoft.com/office/drawing/2014/main" id="{DE222EC1-CADE-4CFF-80E0-83CB6B7DF6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69468" y="6345730"/>
                <a:ext cx="33338" cy="12700"/>
              </a:xfrm>
              <a:custGeom>
                <a:avLst/>
                <a:gdLst>
                  <a:gd name="T0" fmla="*/ 10 w 21"/>
                  <a:gd name="T1" fmla="*/ 0 h 8"/>
                  <a:gd name="T2" fmla="*/ 10 w 21"/>
                  <a:gd name="T3" fmla="*/ 0 h 8"/>
                  <a:gd name="T4" fmla="*/ 11 w 21"/>
                  <a:gd name="T5" fmla="*/ 0 h 8"/>
                  <a:gd name="T6" fmla="*/ 12 w 21"/>
                  <a:gd name="T7" fmla="*/ 2 h 8"/>
                  <a:gd name="T8" fmla="*/ 13 w 21"/>
                  <a:gd name="T9" fmla="*/ 3 h 8"/>
                  <a:gd name="T10" fmla="*/ 15 w 21"/>
                  <a:gd name="T11" fmla="*/ 3 h 8"/>
                  <a:gd name="T12" fmla="*/ 15 w 21"/>
                  <a:gd name="T13" fmla="*/ 3 h 8"/>
                  <a:gd name="T14" fmla="*/ 17 w 21"/>
                  <a:gd name="T15" fmla="*/ 4 h 8"/>
                  <a:gd name="T16" fmla="*/ 19 w 21"/>
                  <a:gd name="T17" fmla="*/ 5 h 8"/>
                  <a:gd name="T18" fmla="*/ 21 w 21"/>
                  <a:gd name="T19" fmla="*/ 7 h 8"/>
                  <a:gd name="T20" fmla="*/ 21 w 21"/>
                  <a:gd name="T21" fmla="*/ 7 h 8"/>
                  <a:gd name="T22" fmla="*/ 20 w 21"/>
                  <a:gd name="T23" fmla="*/ 8 h 8"/>
                  <a:gd name="T24" fmla="*/ 20 w 21"/>
                  <a:gd name="T25" fmla="*/ 8 h 8"/>
                  <a:gd name="T26" fmla="*/ 9 w 21"/>
                  <a:gd name="T27" fmla="*/ 8 h 8"/>
                  <a:gd name="T28" fmla="*/ 2 w 21"/>
                  <a:gd name="T29" fmla="*/ 8 h 8"/>
                  <a:gd name="T30" fmla="*/ 0 w 21"/>
                  <a:gd name="T31" fmla="*/ 7 h 8"/>
                  <a:gd name="T32" fmla="*/ 0 w 21"/>
                  <a:gd name="T33" fmla="*/ 7 h 8"/>
                  <a:gd name="T34" fmla="*/ 0 w 21"/>
                  <a:gd name="T35" fmla="*/ 7 h 8"/>
                  <a:gd name="T36" fmla="*/ 2 w 21"/>
                  <a:gd name="T37" fmla="*/ 6 h 8"/>
                  <a:gd name="T38" fmla="*/ 4 w 21"/>
                  <a:gd name="T39" fmla="*/ 6 h 8"/>
                  <a:gd name="T40" fmla="*/ 5 w 21"/>
                  <a:gd name="T41" fmla="*/ 6 h 8"/>
                  <a:gd name="T42" fmla="*/ 6 w 21"/>
                  <a:gd name="T43" fmla="*/ 5 h 8"/>
                  <a:gd name="T44" fmla="*/ 6 w 21"/>
                  <a:gd name="T45" fmla="*/ 5 h 8"/>
                  <a:gd name="T46" fmla="*/ 6 w 21"/>
                  <a:gd name="T47" fmla="*/ 3 h 8"/>
                  <a:gd name="T48" fmla="*/ 8 w 21"/>
                  <a:gd name="T49" fmla="*/ 2 h 8"/>
                  <a:gd name="T50" fmla="*/ 10 w 21"/>
                  <a:gd name="T51" fmla="*/ 0 h 8"/>
                  <a:gd name="T52" fmla="*/ 10 w 21"/>
                  <a:gd name="T5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" h="8">
                    <a:moveTo>
                      <a:pt x="10" y="0"/>
                    </a:moveTo>
                    <a:lnTo>
                      <a:pt x="10" y="0"/>
                    </a:lnTo>
                    <a:lnTo>
                      <a:pt x="11" y="0"/>
                    </a:lnTo>
                    <a:lnTo>
                      <a:pt x="12" y="2"/>
                    </a:lnTo>
                    <a:lnTo>
                      <a:pt x="13" y="3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17" y="4"/>
                    </a:lnTo>
                    <a:lnTo>
                      <a:pt x="19" y="5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9" y="8"/>
                    </a:lnTo>
                    <a:lnTo>
                      <a:pt x="2" y="8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6" y="3"/>
                    </a:lnTo>
                    <a:lnTo>
                      <a:pt x="8" y="2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78" name="Freeform 268">
                <a:extLst>
                  <a:ext uri="{FF2B5EF4-FFF2-40B4-BE49-F238E27FC236}">
                    <a16:creationId xmlns:a16="http://schemas.microsoft.com/office/drawing/2014/main" id="{C8255160-2782-4CAC-BC3A-3990D7FDCA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69468" y="6328266"/>
                <a:ext cx="12699" cy="12700"/>
              </a:xfrm>
              <a:custGeom>
                <a:avLst/>
                <a:gdLst>
                  <a:gd name="T0" fmla="*/ 8 w 8"/>
                  <a:gd name="T1" fmla="*/ 8 h 8"/>
                  <a:gd name="T2" fmla="*/ 8 w 8"/>
                  <a:gd name="T3" fmla="*/ 8 h 8"/>
                  <a:gd name="T4" fmla="*/ 5 w 8"/>
                  <a:gd name="T5" fmla="*/ 8 h 8"/>
                  <a:gd name="T6" fmla="*/ 4 w 8"/>
                  <a:gd name="T7" fmla="*/ 8 h 8"/>
                  <a:gd name="T8" fmla="*/ 3 w 8"/>
                  <a:gd name="T9" fmla="*/ 7 h 8"/>
                  <a:gd name="T10" fmla="*/ 3 w 8"/>
                  <a:gd name="T11" fmla="*/ 7 h 8"/>
                  <a:gd name="T12" fmla="*/ 3 w 8"/>
                  <a:gd name="T13" fmla="*/ 6 h 8"/>
                  <a:gd name="T14" fmla="*/ 3 w 8"/>
                  <a:gd name="T15" fmla="*/ 5 h 8"/>
                  <a:gd name="T16" fmla="*/ 1 w 8"/>
                  <a:gd name="T17" fmla="*/ 4 h 8"/>
                  <a:gd name="T18" fmla="*/ 1 w 8"/>
                  <a:gd name="T19" fmla="*/ 4 h 8"/>
                  <a:gd name="T20" fmla="*/ 0 w 8"/>
                  <a:gd name="T21" fmla="*/ 2 h 8"/>
                  <a:gd name="T22" fmla="*/ 1 w 8"/>
                  <a:gd name="T23" fmla="*/ 1 h 8"/>
                  <a:gd name="T24" fmla="*/ 1 w 8"/>
                  <a:gd name="T25" fmla="*/ 0 h 8"/>
                  <a:gd name="T26" fmla="*/ 2 w 8"/>
                  <a:gd name="T27" fmla="*/ 1 h 8"/>
                  <a:gd name="T28" fmla="*/ 2 w 8"/>
                  <a:gd name="T29" fmla="*/ 1 h 8"/>
                  <a:gd name="T30" fmla="*/ 3 w 8"/>
                  <a:gd name="T31" fmla="*/ 3 h 8"/>
                  <a:gd name="T32" fmla="*/ 4 w 8"/>
                  <a:gd name="T33" fmla="*/ 4 h 8"/>
                  <a:gd name="T34" fmla="*/ 5 w 8"/>
                  <a:gd name="T35" fmla="*/ 4 h 8"/>
                  <a:gd name="T36" fmla="*/ 5 w 8"/>
                  <a:gd name="T37" fmla="*/ 4 h 8"/>
                  <a:gd name="T38" fmla="*/ 6 w 8"/>
                  <a:gd name="T39" fmla="*/ 5 h 8"/>
                  <a:gd name="T40" fmla="*/ 8 w 8"/>
                  <a:gd name="T41" fmla="*/ 6 h 8"/>
                  <a:gd name="T42" fmla="*/ 8 w 8"/>
                  <a:gd name="T43" fmla="*/ 8 h 8"/>
                  <a:gd name="T44" fmla="*/ 8 w 8"/>
                  <a:gd name="T4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8" y="8"/>
                    </a:lnTo>
                    <a:lnTo>
                      <a:pt x="5" y="8"/>
                    </a:lnTo>
                    <a:lnTo>
                      <a:pt x="4" y="8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3" y="3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6" y="5"/>
                    </a:lnTo>
                    <a:lnTo>
                      <a:pt x="8" y="6"/>
                    </a:lnTo>
                    <a:lnTo>
                      <a:pt x="8" y="8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79" name="Freeform 269">
                <a:extLst>
                  <a:ext uri="{FF2B5EF4-FFF2-40B4-BE49-F238E27FC236}">
                    <a16:creationId xmlns:a16="http://schemas.microsoft.com/office/drawing/2014/main" id="{105309ED-52E5-4119-B693-CD9718344A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21841" y="6301276"/>
                <a:ext cx="44449" cy="34928"/>
              </a:xfrm>
              <a:custGeom>
                <a:avLst/>
                <a:gdLst>
                  <a:gd name="T0" fmla="*/ 27 w 28"/>
                  <a:gd name="T1" fmla="*/ 21 h 22"/>
                  <a:gd name="T2" fmla="*/ 27 w 28"/>
                  <a:gd name="T3" fmla="*/ 21 h 22"/>
                  <a:gd name="T4" fmla="*/ 20 w 28"/>
                  <a:gd name="T5" fmla="*/ 22 h 22"/>
                  <a:gd name="T6" fmla="*/ 16 w 28"/>
                  <a:gd name="T7" fmla="*/ 21 h 22"/>
                  <a:gd name="T8" fmla="*/ 15 w 28"/>
                  <a:gd name="T9" fmla="*/ 20 h 22"/>
                  <a:gd name="T10" fmla="*/ 14 w 28"/>
                  <a:gd name="T11" fmla="*/ 19 h 22"/>
                  <a:gd name="T12" fmla="*/ 14 w 28"/>
                  <a:gd name="T13" fmla="*/ 19 h 22"/>
                  <a:gd name="T14" fmla="*/ 14 w 28"/>
                  <a:gd name="T15" fmla="*/ 17 h 22"/>
                  <a:gd name="T16" fmla="*/ 15 w 28"/>
                  <a:gd name="T17" fmla="*/ 13 h 22"/>
                  <a:gd name="T18" fmla="*/ 14 w 28"/>
                  <a:gd name="T19" fmla="*/ 11 h 22"/>
                  <a:gd name="T20" fmla="*/ 11 w 28"/>
                  <a:gd name="T21" fmla="*/ 10 h 22"/>
                  <a:gd name="T22" fmla="*/ 11 w 28"/>
                  <a:gd name="T23" fmla="*/ 10 h 22"/>
                  <a:gd name="T24" fmla="*/ 6 w 28"/>
                  <a:gd name="T25" fmla="*/ 9 h 22"/>
                  <a:gd name="T26" fmla="*/ 3 w 28"/>
                  <a:gd name="T27" fmla="*/ 7 h 22"/>
                  <a:gd name="T28" fmla="*/ 1 w 28"/>
                  <a:gd name="T29" fmla="*/ 4 h 22"/>
                  <a:gd name="T30" fmla="*/ 0 w 28"/>
                  <a:gd name="T31" fmla="*/ 2 h 22"/>
                  <a:gd name="T32" fmla="*/ 0 w 28"/>
                  <a:gd name="T33" fmla="*/ 2 h 22"/>
                  <a:gd name="T34" fmla="*/ 1 w 28"/>
                  <a:gd name="T35" fmla="*/ 0 h 22"/>
                  <a:gd name="T36" fmla="*/ 3 w 28"/>
                  <a:gd name="T37" fmla="*/ 0 h 22"/>
                  <a:gd name="T38" fmla="*/ 6 w 28"/>
                  <a:gd name="T39" fmla="*/ 2 h 22"/>
                  <a:gd name="T40" fmla="*/ 8 w 28"/>
                  <a:gd name="T41" fmla="*/ 3 h 22"/>
                  <a:gd name="T42" fmla="*/ 8 w 28"/>
                  <a:gd name="T43" fmla="*/ 3 h 22"/>
                  <a:gd name="T44" fmla="*/ 10 w 28"/>
                  <a:gd name="T45" fmla="*/ 5 h 22"/>
                  <a:gd name="T46" fmla="*/ 13 w 28"/>
                  <a:gd name="T47" fmla="*/ 5 h 22"/>
                  <a:gd name="T48" fmla="*/ 15 w 28"/>
                  <a:gd name="T49" fmla="*/ 6 h 22"/>
                  <a:gd name="T50" fmla="*/ 16 w 28"/>
                  <a:gd name="T51" fmla="*/ 8 h 22"/>
                  <a:gd name="T52" fmla="*/ 16 w 28"/>
                  <a:gd name="T53" fmla="*/ 8 h 22"/>
                  <a:gd name="T54" fmla="*/ 17 w 28"/>
                  <a:gd name="T55" fmla="*/ 9 h 22"/>
                  <a:gd name="T56" fmla="*/ 18 w 28"/>
                  <a:gd name="T57" fmla="*/ 10 h 22"/>
                  <a:gd name="T58" fmla="*/ 21 w 28"/>
                  <a:gd name="T59" fmla="*/ 10 h 22"/>
                  <a:gd name="T60" fmla="*/ 21 w 28"/>
                  <a:gd name="T61" fmla="*/ 10 h 22"/>
                  <a:gd name="T62" fmla="*/ 24 w 28"/>
                  <a:gd name="T63" fmla="*/ 10 h 22"/>
                  <a:gd name="T64" fmla="*/ 25 w 28"/>
                  <a:gd name="T65" fmla="*/ 11 h 22"/>
                  <a:gd name="T66" fmla="*/ 25 w 28"/>
                  <a:gd name="T67" fmla="*/ 13 h 22"/>
                  <a:gd name="T68" fmla="*/ 25 w 28"/>
                  <a:gd name="T69" fmla="*/ 13 h 22"/>
                  <a:gd name="T70" fmla="*/ 25 w 28"/>
                  <a:gd name="T71" fmla="*/ 16 h 22"/>
                  <a:gd name="T72" fmla="*/ 27 w 28"/>
                  <a:gd name="T73" fmla="*/ 17 h 22"/>
                  <a:gd name="T74" fmla="*/ 28 w 28"/>
                  <a:gd name="T75" fmla="*/ 17 h 22"/>
                  <a:gd name="T76" fmla="*/ 28 w 28"/>
                  <a:gd name="T77" fmla="*/ 18 h 22"/>
                  <a:gd name="T78" fmla="*/ 28 w 28"/>
                  <a:gd name="T79" fmla="*/ 18 h 22"/>
                  <a:gd name="T80" fmla="*/ 28 w 28"/>
                  <a:gd name="T81" fmla="*/ 20 h 22"/>
                  <a:gd name="T82" fmla="*/ 27 w 28"/>
                  <a:gd name="T83" fmla="*/ 21 h 22"/>
                  <a:gd name="T84" fmla="*/ 27 w 28"/>
                  <a:gd name="T85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8" h="22">
                    <a:moveTo>
                      <a:pt x="27" y="21"/>
                    </a:moveTo>
                    <a:lnTo>
                      <a:pt x="27" y="21"/>
                    </a:lnTo>
                    <a:lnTo>
                      <a:pt x="20" y="22"/>
                    </a:lnTo>
                    <a:lnTo>
                      <a:pt x="16" y="21"/>
                    </a:lnTo>
                    <a:lnTo>
                      <a:pt x="15" y="20"/>
                    </a:lnTo>
                    <a:lnTo>
                      <a:pt x="14" y="19"/>
                    </a:lnTo>
                    <a:lnTo>
                      <a:pt x="14" y="19"/>
                    </a:lnTo>
                    <a:lnTo>
                      <a:pt x="14" y="17"/>
                    </a:lnTo>
                    <a:lnTo>
                      <a:pt x="15" y="13"/>
                    </a:lnTo>
                    <a:lnTo>
                      <a:pt x="14" y="11"/>
                    </a:lnTo>
                    <a:lnTo>
                      <a:pt x="11" y="10"/>
                    </a:lnTo>
                    <a:lnTo>
                      <a:pt x="11" y="10"/>
                    </a:lnTo>
                    <a:lnTo>
                      <a:pt x="6" y="9"/>
                    </a:lnTo>
                    <a:lnTo>
                      <a:pt x="3" y="7"/>
                    </a:lnTo>
                    <a:lnTo>
                      <a:pt x="1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6" y="2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10" y="5"/>
                    </a:lnTo>
                    <a:lnTo>
                      <a:pt x="13" y="5"/>
                    </a:lnTo>
                    <a:lnTo>
                      <a:pt x="15" y="6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7" y="9"/>
                    </a:lnTo>
                    <a:lnTo>
                      <a:pt x="18" y="10"/>
                    </a:lnTo>
                    <a:lnTo>
                      <a:pt x="21" y="10"/>
                    </a:lnTo>
                    <a:lnTo>
                      <a:pt x="21" y="10"/>
                    </a:lnTo>
                    <a:lnTo>
                      <a:pt x="24" y="10"/>
                    </a:lnTo>
                    <a:lnTo>
                      <a:pt x="25" y="11"/>
                    </a:lnTo>
                    <a:lnTo>
                      <a:pt x="25" y="13"/>
                    </a:lnTo>
                    <a:lnTo>
                      <a:pt x="25" y="13"/>
                    </a:lnTo>
                    <a:lnTo>
                      <a:pt x="25" y="16"/>
                    </a:lnTo>
                    <a:lnTo>
                      <a:pt x="27" y="17"/>
                    </a:lnTo>
                    <a:lnTo>
                      <a:pt x="28" y="17"/>
                    </a:lnTo>
                    <a:lnTo>
                      <a:pt x="28" y="18"/>
                    </a:lnTo>
                    <a:lnTo>
                      <a:pt x="28" y="18"/>
                    </a:lnTo>
                    <a:lnTo>
                      <a:pt x="28" y="20"/>
                    </a:lnTo>
                    <a:lnTo>
                      <a:pt x="27" y="21"/>
                    </a:lnTo>
                    <a:lnTo>
                      <a:pt x="27" y="2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80" name="Freeform 270">
                <a:extLst>
                  <a:ext uri="{FF2B5EF4-FFF2-40B4-BE49-F238E27FC236}">
                    <a16:creationId xmlns:a16="http://schemas.microsoft.com/office/drawing/2014/main" id="{D3A4AFBC-E8F9-4A61-823A-AFF67A4529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28193" y="6329854"/>
                <a:ext cx="9525" cy="6350"/>
              </a:xfrm>
              <a:custGeom>
                <a:avLst/>
                <a:gdLst>
                  <a:gd name="T0" fmla="*/ 6 w 6"/>
                  <a:gd name="T1" fmla="*/ 1 h 4"/>
                  <a:gd name="T2" fmla="*/ 6 w 6"/>
                  <a:gd name="T3" fmla="*/ 1 h 4"/>
                  <a:gd name="T4" fmla="*/ 6 w 6"/>
                  <a:gd name="T5" fmla="*/ 3 h 4"/>
                  <a:gd name="T6" fmla="*/ 6 w 6"/>
                  <a:gd name="T7" fmla="*/ 4 h 4"/>
                  <a:gd name="T8" fmla="*/ 4 w 6"/>
                  <a:gd name="T9" fmla="*/ 4 h 4"/>
                  <a:gd name="T10" fmla="*/ 4 w 6"/>
                  <a:gd name="T11" fmla="*/ 4 h 4"/>
                  <a:gd name="T12" fmla="*/ 1 w 6"/>
                  <a:gd name="T13" fmla="*/ 3 h 4"/>
                  <a:gd name="T14" fmla="*/ 0 w 6"/>
                  <a:gd name="T15" fmla="*/ 2 h 4"/>
                  <a:gd name="T16" fmla="*/ 1 w 6"/>
                  <a:gd name="T17" fmla="*/ 1 h 4"/>
                  <a:gd name="T18" fmla="*/ 1 w 6"/>
                  <a:gd name="T19" fmla="*/ 1 h 4"/>
                  <a:gd name="T20" fmla="*/ 3 w 6"/>
                  <a:gd name="T21" fmla="*/ 0 h 4"/>
                  <a:gd name="T22" fmla="*/ 6 w 6"/>
                  <a:gd name="T23" fmla="*/ 1 h 4"/>
                  <a:gd name="T24" fmla="*/ 6 w 6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4">
                    <a:moveTo>
                      <a:pt x="6" y="1"/>
                    </a:moveTo>
                    <a:lnTo>
                      <a:pt x="6" y="1"/>
                    </a:lnTo>
                    <a:lnTo>
                      <a:pt x="6" y="3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1" y="3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6" y="1"/>
                    </a:lnTo>
                    <a:lnTo>
                      <a:pt x="6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81" name="Freeform 271">
                <a:extLst>
                  <a:ext uri="{FF2B5EF4-FFF2-40B4-BE49-F238E27FC236}">
                    <a16:creationId xmlns:a16="http://schemas.microsoft.com/office/drawing/2014/main" id="{19C29616-632E-4540-B146-1BDD387B6F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21806" y="6145690"/>
                <a:ext cx="180975" cy="95257"/>
              </a:xfrm>
              <a:custGeom>
                <a:avLst/>
                <a:gdLst>
                  <a:gd name="T0" fmla="*/ 114 w 114"/>
                  <a:gd name="T1" fmla="*/ 60 h 60"/>
                  <a:gd name="T2" fmla="*/ 103 w 114"/>
                  <a:gd name="T3" fmla="*/ 58 h 60"/>
                  <a:gd name="T4" fmla="*/ 99 w 114"/>
                  <a:gd name="T5" fmla="*/ 58 h 60"/>
                  <a:gd name="T6" fmla="*/ 79 w 114"/>
                  <a:gd name="T7" fmla="*/ 60 h 60"/>
                  <a:gd name="T8" fmla="*/ 75 w 114"/>
                  <a:gd name="T9" fmla="*/ 59 h 60"/>
                  <a:gd name="T10" fmla="*/ 74 w 114"/>
                  <a:gd name="T11" fmla="*/ 53 h 60"/>
                  <a:gd name="T12" fmla="*/ 67 w 114"/>
                  <a:gd name="T13" fmla="*/ 43 h 60"/>
                  <a:gd name="T14" fmla="*/ 63 w 114"/>
                  <a:gd name="T15" fmla="*/ 39 h 60"/>
                  <a:gd name="T16" fmla="*/ 60 w 114"/>
                  <a:gd name="T17" fmla="*/ 38 h 60"/>
                  <a:gd name="T18" fmla="*/ 52 w 114"/>
                  <a:gd name="T19" fmla="*/ 31 h 60"/>
                  <a:gd name="T20" fmla="*/ 46 w 114"/>
                  <a:gd name="T21" fmla="*/ 28 h 60"/>
                  <a:gd name="T22" fmla="*/ 37 w 114"/>
                  <a:gd name="T23" fmla="*/ 26 h 60"/>
                  <a:gd name="T24" fmla="*/ 32 w 114"/>
                  <a:gd name="T25" fmla="*/ 26 h 60"/>
                  <a:gd name="T26" fmla="*/ 22 w 114"/>
                  <a:gd name="T27" fmla="*/ 22 h 60"/>
                  <a:gd name="T28" fmla="*/ 15 w 114"/>
                  <a:gd name="T29" fmla="*/ 17 h 60"/>
                  <a:gd name="T30" fmla="*/ 13 w 114"/>
                  <a:gd name="T31" fmla="*/ 17 h 60"/>
                  <a:gd name="T32" fmla="*/ 3 w 114"/>
                  <a:gd name="T33" fmla="*/ 19 h 60"/>
                  <a:gd name="T34" fmla="*/ 0 w 114"/>
                  <a:gd name="T35" fmla="*/ 20 h 60"/>
                  <a:gd name="T36" fmla="*/ 0 w 114"/>
                  <a:gd name="T37" fmla="*/ 18 h 60"/>
                  <a:gd name="T38" fmla="*/ 5 w 114"/>
                  <a:gd name="T39" fmla="*/ 10 h 60"/>
                  <a:gd name="T40" fmla="*/ 9 w 114"/>
                  <a:gd name="T41" fmla="*/ 3 h 60"/>
                  <a:gd name="T42" fmla="*/ 10 w 114"/>
                  <a:gd name="T43" fmla="*/ 1 h 60"/>
                  <a:gd name="T44" fmla="*/ 16 w 114"/>
                  <a:gd name="T45" fmla="*/ 0 h 60"/>
                  <a:gd name="T46" fmla="*/ 27 w 114"/>
                  <a:gd name="T47" fmla="*/ 4 h 60"/>
                  <a:gd name="T48" fmla="*/ 37 w 114"/>
                  <a:gd name="T49" fmla="*/ 11 h 60"/>
                  <a:gd name="T50" fmla="*/ 51 w 114"/>
                  <a:gd name="T51" fmla="*/ 17 h 60"/>
                  <a:gd name="T52" fmla="*/ 68 w 114"/>
                  <a:gd name="T53" fmla="*/ 16 h 60"/>
                  <a:gd name="T54" fmla="*/ 80 w 114"/>
                  <a:gd name="T55" fmla="*/ 17 h 60"/>
                  <a:gd name="T56" fmla="*/ 81 w 114"/>
                  <a:gd name="T57" fmla="*/ 19 h 60"/>
                  <a:gd name="T58" fmla="*/ 90 w 114"/>
                  <a:gd name="T59" fmla="*/ 23 h 60"/>
                  <a:gd name="T60" fmla="*/ 99 w 114"/>
                  <a:gd name="T61" fmla="*/ 24 h 60"/>
                  <a:gd name="T62" fmla="*/ 107 w 114"/>
                  <a:gd name="T63" fmla="*/ 28 h 60"/>
                  <a:gd name="T64" fmla="*/ 111 w 114"/>
                  <a:gd name="T65" fmla="*/ 36 h 60"/>
                  <a:gd name="T66" fmla="*/ 110 w 114"/>
                  <a:gd name="T67" fmla="*/ 45 h 60"/>
                  <a:gd name="T68" fmla="*/ 110 w 114"/>
                  <a:gd name="T69" fmla="*/ 50 h 60"/>
                  <a:gd name="T70" fmla="*/ 111 w 114"/>
                  <a:gd name="T71" fmla="*/ 51 h 60"/>
                  <a:gd name="T72" fmla="*/ 114 w 114"/>
                  <a:gd name="T73" fmla="*/ 55 h 60"/>
                  <a:gd name="T74" fmla="*/ 114 w 114"/>
                  <a:gd name="T75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4" h="60">
                    <a:moveTo>
                      <a:pt x="114" y="60"/>
                    </a:moveTo>
                    <a:lnTo>
                      <a:pt x="114" y="60"/>
                    </a:lnTo>
                    <a:lnTo>
                      <a:pt x="108" y="58"/>
                    </a:lnTo>
                    <a:lnTo>
                      <a:pt x="103" y="58"/>
                    </a:lnTo>
                    <a:lnTo>
                      <a:pt x="99" y="58"/>
                    </a:lnTo>
                    <a:lnTo>
                      <a:pt x="99" y="58"/>
                    </a:lnTo>
                    <a:lnTo>
                      <a:pt x="86" y="60"/>
                    </a:lnTo>
                    <a:lnTo>
                      <a:pt x="79" y="60"/>
                    </a:lnTo>
                    <a:lnTo>
                      <a:pt x="76" y="60"/>
                    </a:lnTo>
                    <a:lnTo>
                      <a:pt x="75" y="59"/>
                    </a:lnTo>
                    <a:lnTo>
                      <a:pt x="75" y="59"/>
                    </a:lnTo>
                    <a:lnTo>
                      <a:pt x="74" y="53"/>
                    </a:lnTo>
                    <a:lnTo>
                      <a:pt x="72" y="48"/>
                    </a:lnTo>
                    <a:lnTo>
                      <a:pt x="67" y="43"/>
                    </a:lnTo>
                    <a:lnTo>
                      <a:pt x="65" y="40"/>
                    </a:lnTo>
                    <a:lnTo>
                      <a:pt x="63" y="39"/>
                    </a:lnTo>
                    <a:lnTo>
                      <a:pt x="63" y="39"/>
                    </a:lnTo>
                    <a:lnTo>
                      <a:pt x="60" y="38"/>
                    </a:lnTo>
                    <a:lnTo>
                      <a:pt x="58" y="36"/>
                    </a:lnTo>
                    <a:lnTo>
                      <a:pt x="52" y="31"/>
                    </a:lnTo>
                    <a:lnTo>
                      <a:pt x="49" y="29"/>
                    </a:lnTo>
                    <a:lnTo>
                      <a:pt x="46" y="28"/>
                    </a:lnTo>
                    <a:lnTo>
                      <a:pt x="42" y="26"/>
                    </a:lnTo>
                    <a:lnTo>
                      <a:pt x="37" y="26"/>
                    </a:lnTo>
                    <a:lnTo>
                      <a:pt x="37" y="26"/>
                    </a:lnTo>
                    <a:lnTo>
                      <a:pt x="32" y="26"/>
                    </a:lnTo>
                    <a:lnTo>
                      <a:pt x="29" y="25"/>
                    </a:lnTo>
                    <a:lnTo>
                      <a:pt x="22" y="22"/>
                    </a:lnTo>
                    <a:lnTo>
                      <a:pt x="17" y="18"/>
                    </a:lnTo>
                    <a:lnTo>
                      <a:pt x="15" y="17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8" y="18"/>
                    </a:lnTo>
                    <a:lnTo>
                      <a:pt x="3" y="19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2" y="15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10" y="1"/>
                    </a:lnTo>
                    <a:lnTo>
                      <a:pt x="11" y="0"/>
                    </a:lnTo>
                    <a:lnTo>
                      <a:pt x="16" y="0"/>
                    </a:lnTo>
                    <a:lnTo>
                      <a:pt x="21" y="1"/>
                    </a:lnTo>
                    <a:lnTo>
                      <a:pt x="27" y="4"/>
                    </a:lnTo>
                    <a:lnTo>
                      <a:pt x="27" y="4"/>
                    </a:lnTo>
                    <a:lnTo>
                      <a:pt x="37" y="11"/>
                    </a:lnTo>
                    <a:lnTo>
                      <a:pt x="45" y="15"/>
                    </a:lnTo>
                    <a:lnTo>
                      <a:pt x="51" y="17"/>
                    </a:lnTo>
                    <a:lnTo>
                      <a:pt x="51" y="17"/>
                    </a:lnTo>
                    <a:lnTo>
                      <a:pt x="68" y="16"/>
                    </a:lnTo>
                    <a:lnTo>
                      <a:pt x="77" y="16"/>
                    </a:lnTo>
                    <a:lnTo>
                      <a:pt x="80" y="17"/>
                    </a:lnTo>
                    <a:lnTo>
                      <a:pt x="81" y="19"/>
                    </a:lnTo>
                    <a:lnTo>
                      <a:pt x="81" y="19"/>
                    </a:lnTo>
                    <a:lnTo>
                      <a:pt x="86" y="21"/>
                    </a:lnTo>
                    <a:lnTo>
                      <a:pt x="90" y="23"/>
                    </a:lnTo>
                    <a:lnTo>
                      <a:pt x="99" y="24"/>
                    </a:lnTo>
                    <a:lnTo>
                      <a:pt x="99" y="24"/>
                    </a:lnTo>
                    <a:lnTo>
                      <a:pt x="103" y="25"/>
                    </a:lnTo>
                    <a:lnTo>
                      <a:pt x="107" y="28"/>
                    </a:lnTo>
                    <a:lnTo>
                      <a:pt x="109" y="32"/>
                    </a:lnTo>
                    <a:lnTo>
                      <a:pt x="111" y="36"/>
                    </a:lnTo>
                    <a:lnTo>
                      <a:pt x="111" y="36"/>
                    </a:lnTo>
                    <a:lnTo>
                      <a:pt x="110" y="45"/>
                    </a:lnTo>
                    <a:lnTo>
                      <a:pt x="109" y="48"/>
                    </a:lnTo>
                    <a:lnTo>
                      <a:pt x="110" y="50"/>
                    </a:lnTo>
                    <a:lnTo>
                      <a:pt x="111" y="51"/>
                    </a:lnTo>
                    <a:lnTo>
                      <a:pt x="111" y="51"/>
                    </a:lnTo>
                    <a:lnTo>
                      <a:pt x="114" y="53"/>
                    </a:lnTo>
                    <a:lnTo>
                      <a:pt x="114" y="55"/>
                    </a:lnTo>
                    <a:lnTo>
                      <a:pt x="114" y="60"/>
                    </a:lnTo>
                    <a:lnTo>
                      <a:pt x="114" y="6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82" name="Freeform 272">
                <a:extLst>
                  <a:ext uri="{FF2B5EF4-FFF2-40B4-BE49-F238E27FC236}">
                    <a16:creationId xmlns:a16="http://schemas.microsoft.com/office/drawing/2014/main" id="{CDAE3972-6289-4B2A-8979-10060DA830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36117" y="6104412"/>
                <a:ext cx="38099" cy="26990"/>
              </a:xfrm>
              <a:custGeom>
                <a:avLst/>
                <a:gdLst>
                  <a:gd name="T0" fmla="*/ 0 w 24"/>
                  <a:gd name="T1" fmla="*/ 2 h 17"/>
                  <a:gd name="T2" fmla="*/ 0 w 24"/>
                  <a:gd name="T3" fmla="*/ 2 h 17"/>
                  <a:gd name="T4" fmla="*/ 0 w 24"/>
                  <a:gd name="T5" fmla="*/ 2 h 17"/>
                  <a:gd name="T6" fmla="*/ 0 w 24"/>
                  <a:gd name="T7" fmla="*/ 3 h 17"/>
                  <a:gd name="T8" fmla="*/ 2 w 24"/>
                  <a:gd name="T9" fmla="*/ 4 h 17"/>
                  <a:gd name="T10" fmla="*/ 7 w 24"/>
                  <a:gd name="T11" fmla="*/ 4 h 17"/>
                  <a:gd name="T12" fmla="*/ 7 w 24"/>
                  <a:gd name="T13" fmla="*/ 4 h 17"/>
                  <a:gd name="T14" fmla="*/ 14 w 24"/>
                  <a:gd name="T15" fmla="*/ 5 h 17"/>
                  <a:gd name="T16" fmla="*/ 16 w 24"/>
                  <a:gd name="T17" fmla="*/ 6 h 17"/>
                  <a:gd name="T18" fmla="*/ 16 w 24"/>
                  <a:gd name="T19" fmla="*/ 8 h 17"/>
                  <a:gd name="T20" fmla="*/ 16 w 24"/>
                  <a:gd name="T21" fmla="*/ 8 h 17"/>
                  <a:gd name="T22" fmla="*/ 16 w 24"/>
                  <a:gd name="T23" fmla="*/ 9 h 17"/>
                  <a:gd name="T24" fmla="*/ 15 w 24"/>
                  <a:gd name="T25" fmla="*/ 11 h 17"/>
                  <a:gd name="T26" fmla="*/ 13 w 24"/>
                  <a:gd name="T27" fmla="*/ 11 h 17"/>
                  <a:gd name="T28" fmla="*/ 11 w 24"/>
                  <a:gd name="T29" fmla="*/ 9 h 17"/>
                  <a:gd name="T30" fmla="*/ 11 w 24"/>
                  <a:gd name="T31" fmla="*/ 9 h 17"/>
                  <a:gd name="T32" fmla="*/ 8 w 24"/>
                  <a:gd name="T33" fmla="*/ 7 h 17"/>
                  <a:gd name="T34" fmla="*/ 7 w 24"/>
                  <a:gd name="T35" fmla="*/ 7 h 17"/>
                  <a:gd name="T36" fmla="*/ 5 w 24"/>
                  <a:gd name="T37" fmla="*/ 8 h 17"/>
                  <a:gd name="T38" fmla="*/ 5 w 24"/>
                  <a:gd name="T39" fmla="*/ 8 h 17"/>
                  <a:gd name="T40" fmla="*/ 7 w 24"/>
                  <a:gd name="T41" fmla="*/ 15 h 17"/>
                  <a:gd name="T42" fmla="*/ 8 w 24"/>
                  <a:gd name="T43" fmla="*/ 17 h 17"/>
                  <a:gd name="T44" fmla="*/ 9 w 24"/>
                  <a:gd name="T45" fmla="*/ 17 h 17"/>
                  <a:gd name="T46" fmla="*/ 10 w 24"/>
                  <a:gd name="T47" fmla="*/ 17 h 17"/>
                  <a:gd name="T48" fmla="*/ 10 w 24"/>
                  <a:gd name="T49" fmla="*/ 17 h 17"/>
                  <a:gd name="T50" fmla="*/ 14 w 24"/>
                  <a:gd name="T51" fmla="*/ 15 h 17"/>
                  <a:gd name="T52" fmla="*/ 16 w 24"/>
                  <a:gd name="T53" fmla="*/ 15 h 17"/>
                  <a:gd name="T54" fmla="*/ 18 w 24"/>
                  <a:gd name="T55" fmla="*/ 15 h 17"/>
                  <a:gd name="T56" fmla="*/ 18 w 24"/>
                  <a:gd name="T57" fmla="*/ 15 h 17"/>
                  <a:gd name="T58" fmla="*/ 22 w 24"/>
                  <a:gd name="T59" fmla="*/ 15 h 17"/>
                  <a:gd name="T60" fmla="*/ 23 w 24"/>
                  <a:gd name="T61" fmla="*/ 13 h 17"/>
                  <a:gd name="T62" fmla="*/ 24 w 24"/>
                  <a:gd name="T63" fmla="*/ 9 h 17"/>
                  <a:gd name="T64" fmla="*/ 24 w 24"/>
                  <a:gd name="T65" fmla="*/ 7 h 17"/>
                  <a:gd name="T66" fmla="*/ 24 w 24"/>
                  <a:gd name="T67" fmla="*/ 7 h 17"/>
                  <a:gd name="T68" fmla="*/ 24 w 24"/>
                  <a:gd name="T69" fmla="*/ 4 h 17"/>
                  <a:gd name="T70" fmla="*/ 24 w 24"/>
                  <a:gd name="T71" fmla="*/ 2 h 17"/>
                  <a:gd name="T72" fmla="*/ 22 w 24"/>
                  <a:gd name="T73" fmla="*/ 1 h 17"/>
                  <a:gd name="T74" fmla="*/ 18 w 24"/>
                  <a:gd name="T75" fmla="*/ 0 h 17"/>
                  <a:gd name="T76" fmla="*/ 18 w 24"/>
                  <a:gd name="T77" fmla="*/ 0 h 17"/>
                  <a:gd name="T78" fmla="*/ 7 w 24"/>
                  <a:gd name="T79" fmla="*/ 1 h 17"/>
                  <a:gd name="T80" fmla="*/ 0 w 24"/>
                  <a:gd name="T81" fmla="*/ 2 h 17"/>
                  <a:gd name="T82" fmla="*/ 0 w 24"/>
                  <a:gd name="T8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4" h="17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2" y="4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14" y="5"/>
                    </a:lnTo>
                    <a:lnTo>
                      <a:pt x="16" y="6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5" y="11"/>
                    </a:lnTo>
                    <a:lnTo>
                      <a:pt x="13" y="11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8" y="7"/>
                    </a:lnTo>
                    <a:lnTo>
                      <a:pt x="7" y="7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7" y="15"/>
                    </a:lnTo>
                    <a:lnTo>
                      <a:pt x="8" y="17"/>
                    </a:lnTo>
                    <a:lnTo>
                      <a:pt x="9" y="17"/>
                    </a:lnTo>
                    <a:lnTo>
                      <a:pt x="10" y="17"/>
                    </a:lnTo>
                    <a:lnTo>
                      <a:pt x="10" y="17"/>
                    </a:lnTo>
                    <a:lnTo>
                      <a:pt x="14" y="15"/>
                    </a:lnTo>
                    <a:lnTo>
                      <a:pt x="16" y="15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22" y="15"/>
                    </a:lnTo>
                    <a:lnTo>
                      <a:pt x="23" y="13"/>
                    </a:lnTo>
                    <a:lnTo>
                      <a:pt x="24" y="9"/>
                    </a:lnTo>
                    <a:lnTo>
                      <a:pt x="24" y="7"/>
                    </a:lnTo>
                    <a:lnTo>
                      <a:pt x="24" y="7"/>
                    </a:lnTo>
                    <a:lnTo>
                      <a:pt x="24" y="4"/>
                    </a:lnTo>
                    <a:lnTo>
                      <a:pt x="24" y="2"/>
                    </a:lnTo>
                    <a:lnTo>
                      <a:pt x="22" y="1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7" y="1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83" name="Freeform 273">
                <a:extLst>
                  <a:ext uri="{FF2B5EF4-FFF2-40B4-BE49-F238E27FC236}">
                    <a16:creationId xmlns:a16="http://schemas.microsoft.com/office/drawing/2014/main" id="{81997E74-DD33-4820-B02F-FE5528342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34531" y="6115524"/>
                <a:ext cx="6350" cy="9526"/>
              </a:xfrm>
              <a:custGeom>
                <a:avLst/>
                <a:gdLst>
                  <a:gd name="T0" fmla="*/ 0 w 4"/>
                  <a:gd name="T1" fmla="*/ 1 h 6"/>
                  <a:gd name="T2" fmla="*/ 0 w 4"/>
                  <a:gd name="T3" fmla="*/ 1 h 6"/>
                  <a:gd name="T4" fmla="*/ 0 w 4"/>
                  <a:gd name="T5" fmla="*/ 5 h 6"/>
                  <a:gd name="T6" fmla="*/ 0 w 4"/>
                  <a:gd name="T7" fmla="*/ 6 h 6"/>
                  <a:gd name="T8" fmla="*/ 1 w 4"/>
                  <a:gd name="T9" fmla="*/ 5 h 6"/>
                  <a:gd name="T10" fmla="*/ 1 w 4"/>
                  <a:gd name="T11" fmla="*/ 5 h 6"/>
                  <a:gd name="T12" fmla="*/ 4 w 4"/>
                  <a:gd name="T13" fmla="*/ 2 h 6"/>
                  <a:gd name="T14" fmla="*/ 4 w 4"/>
                  <a:gd name="T15" fmla="*/ 1 h 6"/>
                  <a:gd name="T16" fmla="*/ 4 w 4"/>
                  <a:gd name="T17" fmla="*/ 0 h 6"/>
                  <a:gd name="T18" fmla="*/ 4 w 4"/>
                  <a:gd name="T19" fmla="*/ 0 h 6"/>
                  <a:gd name="T20" fmla="*/ 1 w 4"/>
                  <a:gd name="T21" fmla="*/ 0 h 6"/>
                  <a:gd name="T22" fmla="*/ 0 w 4"/>
                  <a:gd name="T23" fmla="*/ 1 h 6"/>
                  <a:gd name="T24" fmla="*/ 0 w 4"/>
                  <a:gd name="T2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6">
                    <a:moveTo>
                      <a:pt x="0" y="1"/>
                    </a:moveTo>
                    <a:lnTo>
                      <a:pt x="0" y="1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4" y="2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84" name="Freeform 274">
                <a:extLst>
                  <a:ext uri="{FF2B5EF4-FFF2-40B4-BE49-F238E27FC236}">
                    <a16:creationId xmlns:a16="http://schemas.microsoft.com/office/drawing/2014/main" id="{8AC497BC-171E-47FF-AD58-AB9D07D103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26581" y="6104412"/>
                <a:ext cx="25400" cy="19052"/>
              </a:xfrm>
              <a:custGeom>
                <a:avLst/>
                <a:gdLst>
                  <a:gd name="T0" fmla="*/ 15 w 16"/>
                  <a:gd name="T1" fmla="*/ 2 h 12"/>
                  <a:gd name="T2" fmla="*/ 15 w 16"/>
                  <a:gd name="T3" fmla="*/ 2 h 12"/>
                  <a:gd name="T4" fmla="*/ 16 w 16"/>
                  <a:gd name="T5" fmla="*/ 5 h 12"/>
                  <a:gd name="T6" fmla="*/ 16 w 16"/>
                  <a:gd name="T7" fmla="*/ 8 h 12"/>
                  <a:gd name="T8" fmla="*/ 15 w 16"/>
                  <a:gd name="T9" fmla="*/ 9 h 12"/>
                  <a:gd name="T10" fmla="*/ 14 w 16"/>
                  <a:gd name="T11" fmla="*/ 9 h 12"/>
                  <a:gd name="T12" fmla="*/ 14 w 16"/>
                  <a:gd name="T13" fmla="*/ 9 h 12"/>
                  <a:gd name="T14" fmla="*/ 8 w 16"/>
                  <a:gd name="T15" fmla="*/ 12 h 12"/>
                  <a:gd name="T16" fmla="*/ 6 w 16"/>
                  <a:gd name="T17" fmla="*/ 12 h 12"/>
                  <a:gd name="T18" fmla="*/ 6 w 16"/>
                  <a:gd name="T19" fmla="*/ 11 h 12"/>
                  <a:gd name="T20" fmla="*/ 6 w 16"/>
                  <a:gd name="T21" fmla="*/ 11 h 12"/>
                  <a:gd name="T22" fmla="*/ 5 w 16"/>
                  <a:gd name="T23" fmla="*/ 7 h 12"/>
                  <a:gd name="T24" fmla="*/ 4 w 16"/>
                  <a:gd name="T25" fmla="*/ 7 h 12"/>
                  <a:gd name="T26" fmla="*/ 2 w 16"/>
                  <a:gd name="T27" fmla="*/ 6 h 12"/>
                  <a:gd name="T28" fmla="*/ 2 w 16"/>
                  <a:gd name="T29" fmla="*/ 6 h 12"/>
                  <a:gd name="T30" fmla="*/ 0 w 16"/>
                  <a:gd name="T31" fmla="*/ 6 h 12"/>
                  <a:gd name="T32" fmla="*/ 0 w 16"/>
                  <a:gd name="T33" fmla="*/ 4 h 12"/>
                  <a:gd name="T34" fmla="*/ 0 w 16"/>
                  <a:gd name="T35" fmla="*/ 1 h 12"/>
                  <a:gd name="T36" fmla="*/ 2 w 16"/>
                  <a:gd name="T37" fmla="*/ 0 h 12"/>
                  <a:gd name="T38" fmla="*/ 2 w 16"/>
                  <a:gd name="T39" fmla="*/ 0 h 12"/>
                  <a:gd name="T40" fmla="*/ 10 w 16"/>
                  <a:gd name="T41" fmla="*/ 1 h 12"/>
                  <a:gd name="T42" fmla="*/ 15 w 16"/>
                  <a:gd name="T43" fmla="*/ 2 h 12"/>
                  <a:gd name="T44" fmla="*/ 15 w 16"/>
                  <a:gd name="T45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" h="12">
                    <a:moveTo>
                      <a:pt x="15" y="2"/>
                    </a:moveTo>
                    <a:lnTo>
                      <a:pt x="15" y="2"/>
                    </a:lnTo>
                    <a:lnTo>
                      <a:pt x="16" y="5"/>
                    </a:lnTo>
                    <a:lnTo>
                      <a:pt x="16" y="8"/>
                    </a:lnTo>
                    <a:lnTo>
                      <a:pt x="15" y="9"/>
                    </a:lnTo>
                    <a:lnTo>
                      <a:pt x="14" y="9"/>
                    </a:lnTo>
                    <a:lnTo>
                      <a:pt x="14" y="9"/>
                    </a:lnTo>
                    <a:lnTo>
                      <a:pt x="8" y="12"/>
                    </a:lnTo>
                    <a:lnTo>
                      <a:pt x="6" y="12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5" y="7"/>
                    </a:lnTo>
                    <a:lnTo>
                      <a:pt x="4" y="7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0" y="1"/>
                    </a:lnTo>
                    <a:lnTo>
                      <a:pt x="15" y="2"/>
                    </a:lnTo>
                    <a:lnTo>
                      <a:pt x="15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85" name="Freeform 275">
                <a:extLst>
                  <a:ext uri="{FF2B5EF4-FFF2-40B4-BE49-F238E27FC236}">
                    <a16:creationId xmlns:a16="http://schemas.microsoft.com/office/drawing/2014/main" id="{962893D9-CAFB-46F3-8392-A4D2962719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77369" y="6099648"/>
                <a:ext cx="6350" cy="4764"/>
              </a:xfrm>
              <a:custGeom>
                <a:avLst/>
                <a:gdLst>
                  <a:gd name="T0" fmla="*/ 4 w 4"/>
                  <a:gd name="T1" fmla="*/ 3 h 3"/>
                  <a:gd name="T2" fmla="*/ 4 w 4"/>
                  <a:gd name="T3" fmla="*/ 3 h 3"/>
                  <a:gd name="T4" fmla="*/ 3 w 4"/>
                  <a:gd name="T5" fmla="*/ 3 h 3"/>
                  <a:gd name="T6" fmla="*/ 2 w 4"/>
                  <a:gd name="T7" fmla="*/ 3 h 3"/>
                  <a:gd name="T8" fmla="*/ 0 w 4"/>
                  <a:gd name="T9" fmla="*/ 2 h 3"/>
                  <a:gd name="T10" fmla="*/ 0 w 4"/>
                  <a:gd name="T11" fmla="*/ 2 h 3"/>
                  <a:gd name="T12" fmla="*/ 1 w 4"/>
                  <a:gd name="T13" fmla="*/ 1 h 3"/>
                  <a:gd name="T14" fmla="*/ 2 w 4"/>
                  <a:gd name="T15" fmla="*/ 0 h 3"/>
                  <a:gd name="T16" fmla="*/ 4 w 4"/>
                  <a:gd name="T17" fmla="*/ 0 h 3"/>
                  <a:gd name="T18" fmla="*/ 4 w 4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3">
                    <a:moveTo>
                      <a:pt x="4" y="3"/>
                    </a:moveTo>
                    <a:lnTo>
                      <a:pt x="4" y="3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3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86" name="Freeform 276">
                <a:extLst>
                  <a:ext uri="{FF2B5EF4-FFF2-40B4-BE49-F238E27FC236}">
                    <a16:creationId xmlns:a16="http://schemas.microsoft.com/office/drawing/2014/main" id="{021FCF75-58BA-45E5-B399-7FFB4771D4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21806" y="6101236"/>
                <a:ext cx="9525" cy="9526"/>
              </a:xfrm>
              <a:custGeom>
                <a:avLst/>
                <a:gdLst>
                  <a:gd name="T0" fmla="*/ 5 w 6"/>
                  <a:gd name="T1" fmla="*/ 0 h 6"/>
                  <a:gd name="T2" fmla="*/ 5 w 6"/>
                  <a:gd name="T3" fmla="*/ 0 h 6"/>
                  <a:gd name="T4" fmla="*/ 6 w 6"/>
                  <a:gd name="T5" fmla="*/ 3 h 6"/>
                  <a:gd name="T6" fmla="*/ 6 w 6"/>
                  <a:gd name="T7" fmla="*/ 5 h 6"/>
                  <a:gd name="T8" fmla="*/ 4 w 6"/>
                  <a:gd name="T9" fmla="*/ 6 h 6"/>
                  <a:gd name="T10" fmla="*/ 4 w 6"/>
                  <a:gd name="T11" fmla="*/ 6 h 6"/>
                  <a:gd name="T12" fmla="*/ 2 w 6"/>
                  <a:gd name="T13" fmla="*/ 6 h 6"/>
                  <a:gd name="T14" fmla="*/ 0 w 6"/>
                  <a:gd name="T15" fmla="*/ 4 h 6"/>
                  <a:gd name="T16" fmla="*/ 0 w 6"/>
                  <a:gd name="T17" fmla="*/ 1 h 6"/>
                  <a:gd name="T18" fmla="*/ 0 w 6"/>
                  <a:gd name="T19" fmla="*/ 1 h 6"/>
                  <a:gd name="T20" fmla="*/ 0 w 6"/>
                  <a:gd name="T21" fmla="*/ 1 h 6"/>
                  <a:gd name="T22" fmla="*/ 2 w 6"/>
                  <a:gd name="T23" fmla="*/ 0 h 6"/>
                  <a:gd name="T24" fmla="*/ 5 w 6"/>
                  <a:gd name="T25" fmla="*/ 0 h 6"/>
                  <a:gd name="T26" fmla="*/ 5 w 6"/>
                  <a:gd name="T2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6">
                    <a:moveTo>
                      <a:pt x="5" y="0"/>
                    </a:moveTo>
                    <a:lnTo>
                      <a:pt x="5" y="0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87" name="Freeform 277">
                <a:extLst>
                  <a:ext uri="{FF2B5EF4-FFF2-40B4-BE49-F238E27FC236}">
                    <a16:creationId xmlns:a16="http://schemas.microsoft.com/office/drawing/2014/main" id="{71FE752E-F90E-4CEA-903F-C60F8CBEF9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4506" y="6066308"/>
                <a:ext cx="11113" cy="4764"/>
              </a:xfrm>
              <a:custGeom>
                <a:avLst/>
                <a:gdLst>
                  <a:gd name="T0" fmla="*/ 0 w 7"/>
                  <a:gd name="T1" fmla="*/ 0 h 3"/>
                  <a:gd name="T2" fmla="*/ 0 w 7"/>
                  <a:gd name="T3" fmla="*/ 0 h 3"/>
                  <a:gd name="T4" fmla="*/ 0 w 7"/>
                  <a:gd name="T5" fmla="*/ 1 h 3"/>
                  <a:gd name="T6" fmla="*/ 1 w 7"/>
                  <a:gd name="T7" fmla="*/ 2 h 3"/>
                  <a:gd name="T8" fmla="*/ 2 w 7"/>
                  <a:gd name="T9" fmla="*/ 3 h 3"/>
                  <a:gd name="T10" fmla="*/ 5 w 7"/>
                  <a:gd name="T11" fmla="*/ 3 h 3"/>
                  <a:gd name="T12" fmla="*/ 5 w 7"/>
                  <a:gd name="T13" fmla="*/ 3 h 3"/>
                  <a:gd name="T14" fmla="*/ 6 w 7"/>
                  <a:gd name="T15" fmla="*/ 2 h 3"/>
                  <a:gd name="T16" fmla="*/ 7 w 7"/>
                  <a:gd name="T17" fmla="*/ 1 h 3"/>
                  <a:gd name="T18" fmla="*/ 6 w 7"/>
                  <a:gd name="T19" fmla="*/ 0 h 3"/>
                  <a:gd name="T20" fmla="*/ 6 w 7"/>
                  <a:gd name="T21" fmla="*/ 0 h 3"/>
                  <a:gd name="T22" fmla="*/ 0 w 7"/>
                  <a:gd name="T23" fmla="*/ 0 h 3"/>
                  <a:gd name="T24" fmla="*/ 0 w 7"/>
                  <a:gd name="T2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2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6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88" name="Freeform 278">
                <a:extLst>
                  <a:ext uri="{FF2B5EF4-FFF2-40B4-BE49-F238E27FC236}">
                    <a16:creationId xmlns:a16="http://schemas.microsoft.com/office/drawing/2014/main" id="{986BB7A3-F0F8-4000-AA81-A363C9E9A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17043" y="6048844"/>
                <a:ext cx="11113" cy="12700"/>
              </a:xfrm>
              <a:custGeom>
                <a:avLst/>
                <a:gdLst>
                  <a:gd name="T0" fmla="*/ 7 w 7"/>
                  <a:gd name="T1" fmla="*/ 7 h 8"/>
                  <a:gd name="T2" fmla="*/ 7 w 7"/>
                  <a:gd name="T3" fmla="*/ 7 h 8"/>
                  <a:gd name="T4" fmla="*/ 4 w 7"/>
                  <a:gd name="T5" fmla="*/ 8 h 8"/>
                  <a:gd name="T6" fmla="*/ 2 w 7"/>
                  <a:gd name="T7" fmla="*/ 7 h 8"/>
                  <a:gd name="T8" fmla="*/ 0 w 7"/>
                  <a:gd name="T9" fmla="*/ 7 h 8"/>
                  <a:gd name="T10" fmla="*/ 0 w 7"/>
                  <a:gd name="T11" fmla="*/ 7 h 8"/>
                  <a:gd name="T12" fmla="*/ 2 w 7"/>
                  <a:gd name="T13" fmla="*/ 6 h 8"/>
                  <a:gd name="T14" fmla="*/ 3 w 7"/>
                  <a:gd name="T15" fmla="*/ 6 h 8"/>
                  <a:gd name="T16" fmla="*/ 4 w 7"/>
                  <a:gd name="T17" fmla="*/ 6 h 8"/>
                  <a:gd name="T18" fmla="*/ 4 w 7"/>
                  <a:gd name="T19" fmla="*/ 4 h 8"/>
                  <a:gd name="T20" fmla="*/ 4 w 7"/>
                  <a:gd name="T21" fmla="*/ 4 h 8"/>
                  <a:gd name="T22" fmla="*/ 4 w 7"/>
                  <a:gd name="T23" fmla="*/ 1 h 8"/>
                  <a:gd name="T24" fmla="*/ 4 w 7"/>
                  <a:gd name="T25" fmla="*/ 0 h 8"/>
                  <a:gd name="T26" fmla="*/ 5 w 7"/>
                  <a:gd name="T27" fmla="*/ 0 h 8"/>
                  <a:gd name="T28" fmla="*/ 5 w 7"/>
                  <a:gd name="T29" fmla="*/ 0 h 8"/>
                  <a:gd name="T30" fmla="*/ 7 w 7"/>
                  <a:gd name="T31" fmla="*/ 1 h 8"/>
                  <a:gd name="T32" fmla="*/ 7 w 7"/>
                  <a:gd name="T33" fmla="*/ 4 h 8"/>
                  <a:gd name="T34" fmla="*/ 7 w 7"/>
                  <a:gd name="T35" fmla="*/ 7 h 8"/>
                  <a:gd name="T36" fmla="*/ 7 w 7"/>
                  <a:gd name="T37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" h="8">
                    <a:moveTo>
                      <a:pt x="7" y="7"/>
                    </a:moveTo>
                    <a:lnTo>
                      <a:pt x="7" y="7"/>
                    </a:lnTo>
                    <a:lnTo>
                      <a:pt x="4" y="8"/>
                    </a:lnTo>
                    <a:lnTo>
                      <a:pt x="2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7" y="1"/>
                    </a:lnTo>
                    <a:lnTo>
                      <a:pt x="7" y="4"/>
                    </a:lnTo>
                    <a:lnTo>
                      <a:pt x="7" y="7"/>
                    </a:lnTo>
                    <a:lnTo>
                      <a:pt x="7" y="7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89" name="Freeform 279">
                <a:extLst>
                  <a:ext uri="{FF2B5EF4-FFF2-40B4-BE49-F238E27FC236}">
                    <a16:creationId xmlns:a16="http://schemas.microsoft.com/office/drawing/2014/main" id="{03351B83-A873-42E0-9B0C-679F487C22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4506" y="5929772"/>
                <a:ext cx="26988" cy="26990"/>
              </a:xfrm>
              <a:custGeom>
                <a:avLst/>
                <a:gdLst>
                  <a:gd name="T0" fmla="*/ 0 w 17"/>
                  <a:gd name="T1" fmla="*/ 1 h 17"/>
                  <a:gd name="T2" fmla="*/ 0 w 17"/>
                  <a:gd name="T3" fmla="*/ 1 h 17"/>
                  <a:gd name="T4" fmla="*/ 1 w 17"/>
                  <a:gd name="T5" fmla="*/ 2 h 17"/>
                  <a:gd name="T6" fmla="*/ 2 w 17"/>
                  <a:gd name="T7" fmla="*/ 5 h 17"/>
                  <a:gd name="T8" fmla="*/ 2 w 17"/>
                  <a:gd name="T9" fmla="*/ 5 h 17"/>
                  <a:gd name="T10" fmla="*/ 2 w 17"/>
                  <a:gd name="T11" fmla="*/ 8 h 17"/>
                  <a:gd name="T12" fmla="*/ 3 w 17"/>
                  <a:gd name="T13" fmla="*/ 9 h 17"/>
                  <a:gd name="T14" fmla="*/ 7 w 17"/>
                  <a:gd name="T15" fmla="*/ 10 h 17"/>
                  <a:gd name="T16" fmla="*/ 7 w 17"/>
                  <a:gd name="T17" fmla="*/ 10 h 17"/>
                  <a:gd name="T18" fmla="*/ 11 w 17"/>
                  <a:gd name="T19" fmla="*/ 12 h 17"/>
                  <a:gd name="T20" fmla="*/ 12 w 17"/>
                  <a:gd name="T21" fmla="*/ 13 h 17"/>
                  <a:gd name="T22" fmla="*/ 13 w 17"/>
                  <a:gd name="T23" fmla="*/ 14 h 17"/>
                  <a:gd name="T24" fmla="*/ 13 w 17"/>
                  <a:gd name="T25" fmla="*/ 14 h 17"/>
                  <a:gd name="T26" fmla="*/ 14 w 17"/>
                  <a:gd name="T27" fmla="*/ 16 h 17"/>
                  <a:gd name="T28" fmla="*/ 15 w 17"/>
                  <a:gd name="T29" fmla="*/ 17 h 17"/>
                  <a:gd name="T30" fmla="*/ 17 w 17"/>
                  <a:gd name="T31" fmla="*/ 16 h 17"/>
                  <a:gd name="T32" fmla="*/ 17 w 17"/>
                  <a:gd name="T33" fmla="*/ 14 h 17"/>
                  <a:gd name="T34" fmla="*/ 17 w 17"/>
                  <a:gd name="T35" fmla="*/ 14 h 17"/>
                  <a:gd name="T36" fmla="*/ 16 w 17"/>
                  <a:gd name="T37" fmla="*/ 11 h 17"/>
                  <a:gd name="T38" fmla="*/ 14 w 17"/>
                  <a:gd name="T39" fmla="*/ 8 h 17"/>
                  <a:gd name="T40" fmla="*/ 14 w 17"/>
                  <a:gd name="T41" fmla="*/ 8 h 17"/>
                  <a:gd name="T42" fmla="*/ 11 w 17"/>
                  <a:gd name="T43" fmla="*/ 3 h 17"/>
                  <a:gd name="T44" fmla="*/ 8 w 17"/>
                  <a:gd name="T45" fmla="*/ 3 h 17"/>
                  <a:gd name="T46" fmla="*/ 8 w 17"/>
                  <a:gd name="T47" fmla="*/ 3 h 17"/>
                  <a:gd name="T48" fmla="*/ 5 w 17"/>
                  <a:gd name="T49" fmla="*/ 2 h 17"/>
                  <a:gd name="T50" fmla="*/ 3 w 17"/>
                  <a:gd name="T51" fmla="*/ 1 h 17"/>
                  <a:gd name="T52" fmla="*/ 2 w 17"/>
                  <a:gd name="T53" fmla="*/ 0 h 17"/>
                  <a:gd name="T54" fmla="*/ 2 w 17"/>
                  <a:gd name="T55" fmla="*/ 0 h 17"/>
                  <a:gd name="T56" fmla="*/ 2 w 17"/>
                  <a:gd name="T57" fmla="*/ 0 h 17"/>
                  <a:gd name="T58" fmla="*/ 1 w 17"/>
                  <a:gd name="T59" fmla="*/ 0 h 17"/>
                  <a:gd name="T60" fmla="*/ 0 w 17"/>
                  <a:gd name="T61" fmla="*/ 1 h 17"/>
                  <a:gd name="T62" fmla="*/ 0 w 17"/>
                  <a:gd name="T63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" h="17">
                    <a:moveTo>
                      <a:pt x="0" y="1"/>
                    </a:moveTo>
                    <a:lnTo>
                      <a:pt x="0" y="1"/>
                    </a:lnTo>
                    <a:lnTo>
                      <a:pt x="1" y="2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2" y="8"/>
                    </a:lnTo>
                    <a:lnTo>
                      <a:pt x="3" y="9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11" y="12"/>
                    </a:lnTo>
                    <a:lnTo>
                      <a:pt x="12" y="13"/>
                    </a:lnTo>
                    <a:lnTo>
                      <a:pt x="13" y="14"/>
                    </a:lnTo>
                    <a:lnTo>
                      <a:pt x="13" y="14"/>
                    </a:lnTo>
                    <a:lnTo>
                      <a:pt x="14" y="16"/>
                    </a:lnTo>
                    <a:lnTo>
                      <a:pt x="15" y="17"/>
                    </a:lnTo>
                    <a:lnTo>
                      <a:pt x="17" y="16"/>
                    </a:lnTo>
                    <a:lnTo>
                      <a:pt x="17" y="14"/>
                    </a:lnTo>
                    <a:lnTo>
                      <a:pt x="17" y="14"/>
                    </a:lnTo>
                    <a:lnTo>
                      <a:pt x="16" y="11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5" y="2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90" name="Freeform 280">
                <a:extLst>
                  <a:ext uri="{FF2B5EF4-FFF2-40B4-BE49-F238E27FC236}">
                    <a16:creationId xmlns:a16="http://schemas.microsoft.com/office/drawing/2014/main" id="{0595A990-961A-46BD-B3C9-38118B48E2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83718" y="5904370"/>
                <a:ext cx="33338" cy="30166"/>
              </a:xfrm>
              <a:custGeom>
                <a:avLst/>
                <a:gdLst>
                  <a:gd name="T0" fmla="*/ 0 w 21"/>
                  <a:gd name="T1" fmla="*/ 0 h 19"/>
                  <a:gd name="T2" fmla="*/ 0 w 21"/>
                  <a:gd name="T3" fmla="*/ 0 h 19"/>
                  <a:gd name="T4" fmla="*/ 0 w 21"/>
                  <a:gd name="T5" fmla="*/ 1 h 19"/>
                  <a:gd name="T6" fmla="*/ 3 w 21"/>
                  <a:gd name="T7" fmla="*/ 2 h 19"/>
                  <a:gd name="T8" fmla="*/ 4 w 21"/>
                  <a:gd name="T9" fmla="*/ 3 h 19"/>
                  <a:gd name="T10" fmla="*/ 5 w 21"/>
                  <a:gd name="T11" fmla="*/ 5 h 19"/>
                  <a:gd name="T12" fmla="*/ 5 w 21"/>
                  <a:gd name="T13" fmla="*/ 5 h 19"/>
                  <a:gd name="T14" fmla="*/ 5 w 21"/>
                  <a:gd name="T15" fmla="*/ 10 h 19"/>
                  <a:gd name="T16" fmla="*/ 5 w 21"/>
                  <a:gd name="T17" fmla="*/ 12 h 19"/>
                  <a:gd name="T18" fmla="*/ 7 w 21"/>
                  <a:gd name="T19" fmla="*/ 13 h 19"/>
                  <a:gd name="T20" fmla="*/ 7 w 21"/>
                  <a:gd name="T21" fmla="*/ 13 h 19"/>
                  <a:gd name="T22" fmla="*/ 8 w 21"/>
                  <a:gd name="T23" fmla="*/ 14 h 19"/>
                  <a:gd name="T24" fmla="*/ 10 w 21"/>
                  <a:gd name="T25" fmla="*/ 15 h 19"/>
                  <a:gd name="T26" fmla="*/ 11 w 21"/>
                  <a:gd name="T27" fmla="*/ 18 h 19"/>
                  <a:gd name="T28" fmla="*/ 11 w 21"/>
                  <a:gd name="T29" fmla="*/ 18 h 19"/>
                  <a:gd name="T30" fmla="*/ 12 w 21"/>
                  <a:gd name="T31" fmla="*/ 19 h 19"/>
                  <a:gd name="T32" fmla="*/ 14 w 21"/>
                  <a:gd name="T33" fmla="*/ 19 h 19"/>
                  <a:gd name="T34" fmla="*/ 17 w 21"/>
                  <a:gd name="T35" fmla="*/ 18 h 19"/>
                  <a:gd name="T36" fmla="*/ 19 w 21"/>
                  <a:gd name="T37" fmla="*/ 16 h 19"/>
                  <a:gd name="T38" fmla="*/ 19 w 21"/>
                  <a:gd name="T39" fmla="*/ 16 h 19"/>
                  <a:gd name="T40" fmla="*/ 21 w 21"/>
                  <a:gd name="T41" fmla="*/ 14 h 19"/>
                  <a:gd name="T42" fmla="*/ 21 w 21"/>
                  <a:gd name="T43" fmla="*/ 12 h 19"/>
                  <a:gd name="T44" fmla="*/ 20 w 21"/>
                  <a:gd name="T45" fmla="*/ 10 h 19"/>
                  <a:gd name="T46" fmla="*/ 18 w 21"/>
                  <a:gd name="T47" fmla="*/ 6 h 19"/>
                  <a:gd name="T48" fmla="*/ 18 w 21"/>
                  <a:gd name="T49" fmla="*/ 6 h 19"/>
                  <a:gd name="T50" fmla="*/ 13 w 21"/>
                  <a:gd name="T51" fmla="*/ 5 h 19"/>
                  <a:gd name="T52" fmla="*/ 10 w 21"/>
                  <a:gd name="T53" fmla="*/ 4 h 19"/>
                  <a:gd name="T54" fmla="*/ 7 w 21"/>
                  <a:gd name="T55" fmla="*/ 4 h 19"/>
                  <a:gd name="T56" fmla="*/ 7 w 21"/>
                  <a:gd name="T57" fmla="*/ 3 h 19"/>
                  <a:gd name="T58" fmla="*/ 6 w 21"/>
                  <a:gd name="T59" fmla="*/ 2 h 19"/>
                  <a:gd name="T60" fmla="*/ 6 w 21"/>
                  <a:gd name="T61" fmla="*/ 2 h 19"/>
                  <a:gd name="T62" fmla="*/ 6 w 21"/>
                  <a:gd name="T63" fmla="*/ 1 h 19"/>
                  <a:gd name="T64" fmla="*/ 5 w 21"/>
                  <a:gd name="T65" fmla="*/ 0 h 19"/>
                  <a:gd name="T66" fmla="*/ 3 w 21"/>
                  <a:gd name="T67" fmla="*/ 0 h 19"/>
                  <a:gd name="T68" fmla="*/ 0 w 21"/>
                  <a:gd name="T69" fmla="*/ 0 h 19"/>
                  <a:gd name="T70" fmla="*/ 0 w 21"/>
                  <a:gd name="T7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1" h="19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3" y="2"/>
                    </a:lnTo>
                    <a:lnTo>
                      <a:pt x="4" y="3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10"/>
                    </a:lnTo>
                    <a:lnTo>
                      <a:pt x="5" y="12"/>
                    </a:lnTo>
                    <a:lnTo>
                      <a:pt x="7" y="13"/>
                    </a:lnTo>
                    <a:lnTo>
                      <a:pt x="7" y="13"/>
                    </a:lnTo>
                    <a:lnTo>
                      <a:pt x="8" y="14"/>
                    </a:lnTo>
                    <a:lnTo>
                      <a:pt x="10" y="15"/>
                    </a:lnTo>
                    <a:lnTo>
                      <a:pt x="11" y="18"/>
                    </a:lnTo>
                    <a:lnTo>
                      <a:pt x="11" y="18"/>
                    </a:lnTo>
                    <a:lnTo>
                      <a:pt x="12" y="19"/>
                    </a:lnTo>
                    <a:lnTo>
                      <a:pt x="14" y="19"/>
                    </a:lnTo>
                    <a:lnTo>
                      <a:pt x="17" y="18"/>
                    </a:lnTo>
                    <a:lnTo>
                      <a:pt x="19" y="16"/>
                    </a:lnTo>
                    <a:lnTo>
                      <a:pt x="19" y="16"/>
                    </a:lnTo>
                    <a:lnTo>
                      <a:pt x="21" y="14"/>
                    </a:lnTo>
                    <a:lnTo>
                      <a:pt x="21" y="12"/>
                    </a:lnTo>
                    <a:lnTo>
                      <a:pt x="20" y="10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3" y="5"/>
                    </a:lnTo>
                    <a:lnTo>
                      <a:pt x="10" y="4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91" name="Freeform 281">
                <a:extLst>
                  <a:ext uri="{FF2B5EF4-FFF2-40B4-BE49-F238E27FC236}">
                    <a16:creationId xmlns:a16="http://schemas.microsoft.com/office/drawing/2014/main" id="{24E3EE17-4737-4228-BED5-F3EE209FD8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7056" y="5858330"/>
                <a:ext cx="15875" cy="11114"/>
              </a:xfrm>
              <a:custGeom>
                <a:avLst/>
                <a:gdLst>
                  <a:gd name="T0" fmla="*/ 0 w 10"/>
                  <a:gd name="T1" fmla="*/ 1 h 7"/>
                  <a:gd name="T2" fmla="*/ 0 w 10"/>
                  <a:gd name="T3" fmla="*/ 1 h 7"/>
                  <a:gd name="T4" fmla="*/ 1 w 10"/>
                  <a:gd name="T5" fmla="*/ 2 h 7"/>
                  <a:gd name="T6" fmla="*/ 2 w 10"/>
                  <a:gd name="T7" fmla="*/ 2 h 7"/>
                  <a:gd name="T8" fmla="*/ 4 w 10"/>
                  <a:gd name="T9" fmla="*/ 3 h 7"/>
                  <a:gd name="T10" fmla="*/ 5 w 10"/>
                  <a:gd name="T11" fmla="*/ 4 h 7"/>
                  <a:gd name="T12" fmla="*/ 5 w 10"/>
                  <a:gd name="T13" fmla="*/ 4 h 7"/>
                  <a:gd name="T14" fmla="*/ 5 w 10"/>
                  <a:gd name="T15" fmla="*/ 6 h 7"/>
                  <a:gd name="T16" fmla="*/ 7 w 10"/>
                  <a:gd name="T17" fmla="*/ 7 h 7"/>
                  <a:gd name="T18" fmla="*/ 10 w 10"/>
                  <a:gd name="T19" fmla="*/ 7 h 7"/>
                  <a:gd name="T20" fmla="*/ 10 w 10"/>
                  <a:gd name="T21" fmla="*/ 7 h 7"/>
                  <a:gd name="T22" fmla="*/ 10 w 10"/>
                  <a:gd name="T23" fmla="*/ 7 h 7"/>
                  <a:gd name="T24" fmla="*/ 10 w 10"/>
                  <a:gd name="T25" fmla="*/ 5 h 7"/>
                  <a:gd name="T26" fmla="*/ 8 w 10"/>
                  <a:gd name="T27" fmla="*/ 4 h 7"/>
                  <a:gd name="T28" fmla="*/ 7 w 10"/>
                  <a:gd name="T29" fmla="*/ 2 h 7"/>
                  <a:gd name="T30" fmla="*/ 6 w 10"/>
                  <a:gd name="T31" fmla="*/ 1 h 7"/>
                  <a:gd name="T32" fmla="*/ 6 w 10"/>
                  <a:gd name="T33" fmla="*/ 1 h 7"/>
                  <a:gd name="T34" fmla="*/ 5 w 10"/>
                  <a:gd name="T35" fmla="*/ 0 h 7"/>
                  <a:gd name="T36" fmla="*/ 3 w 10"/>
                  <a:gd name="T37" fmla="*/ 0 h 7"/>
                  <a:gd name="T38" fmla="*/ 0 w 10"/>
                  <a:gd name="T39" fmla="*/ 1 h 7"/>
                  <a:gd name="T40" fmla="*/ 0 w 10"/>
                  <a:gd name="T41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" h="7">
                    <a:moveTo>
                      <a:pt x="0" y="1"/>
                    </a:moveTo>
                    <a:lnTo>
                      <a:pt x="0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4" y="3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5" y="6"/>
                    </a:lnTo>
                    <a:lnTo>
                      <a:pt x="7" y="7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10" y="5"/>
                    </a:lnTo>
                    <a:lnTo>
                      <a:pt x="8" y="4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92" name="Freeform 282">
                <a:extLst>
                  <a:ext uri="{FF2B5EF4-FFF2-40B4-BE49-F238E27FC236}">
                    <a16:creationId xmlns:a16="http://schemas.microsoft.com/office/drawing/2014/main" id="{D22C5BFA-D4D4-4D21-9096-F1855E9AC5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6743" y="5886906"/>
                <a:ext cx="9525" cy="12700"/>
              </a:xfrm>
              <a:custGeom>
                <a:avLst/>
                <a:gdLst>
                  <a:gd name="T0" fmla="*/ 0 w 6"/>
                  <a:gd name="T1" fmla="*/ 0 h 8"/>
                  <a:gd name="T2" fmla="*/ 0 w 6"/>
                  <a:gd name="T3" fmla="*/ 0 h 8"/>
                  <a:gd name="T4" fmla="*/ 0 w 6"/>
                  <a:gd name="T5" fmla="*/ 1 h 8"/>
                  <a:gd name="T6" fmla="*/ 1 w 6"/>
                  <a:gd name="T7" fmla="*/ 1 h 8"/>
                  <a:gd name="T8" fmla="*/ 2 w 6"/>
                  <a:gd name="T9" fmla="*/ 2 h 8"/>
                  <a:gd name="T10" fmla="*/ 2 w 6"/>
                  <a:gd name="T11" fmla="*/ 3 h 8"/>
                  <a:gd name="T12" fmla="*/ 2 w 6"/>
                  <a:gd name="T13" fmla="*/ 3 h 8"/>
                  <a:gd name="T14" fmla="*/ 3 w 6"/>
                  <a:gd name="T15" fmla="*/ 7 h 8"/>
                  <a:gd name="T16" fmla="*/ 4 w 6"/>
                  <a:gd name="T17" fmla="*/ 8 h 8"/>
                  <a:gd name="T18" fmla="*/ 5 w 6"/>
                  <a:gd name="T19" fmla="*/ 8 h 8"/>
                  <a:gd name="T20" fmla="*/ 6 w 6"/>
                  <a:gd name="T21" fmla="*/ 8 h 8"/>
                  <a:gd name="T22" fmla="*/ 6 w 6"/>
                  <a:gd name="T23" fmla="*/ 8 h 8"/>
                  <a:gd name="T24" fmla="*/ 6 w 6"/>
                  <a:gd name="T25" fmla="*/ 6 h 8"/>
                  <a:gd name="T26" fmla="*/ 5 w 6"/>
                  <a:gd name="T27" fmla="*/ 2 h 8"/>
                  <a:gd name="T28" fmla="*/ 5 w 6"/>
                  <a:gd name="T29" fmla="*/ 2 h 8"/>
                  <a:gd name="T30" fmla="*/ 3 w 6"/>
                  <a:gd name="T31" fmla="*/ 1 h 8"/>
                  <a:gd name="T32" fmla="*/ 2 w 6"/>
                  <a:gd name="T33" fmla="*/ 0 h 8"/>
                  <a:gd name="T34" fmla="*/ 0 w 6"/>
                  <a:gd name="T35" fmla="*/ 0 h 8"/>
                  <a:gd name="T36" fmla="*/ 0 w 6"/>
                  <a:gd name="T3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" h="8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3" y="7"/>
                    </a:lnTo>
                    <a:lnTo>
                      <a:pt x="4" y="8"/>
                    </a:lnTo>
                    <a:lnTo>
                      <a:pt x="5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6" y="6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93" name="Freeform 283">
                <a:extLst>
                  <a:ext uri="{FF2B5EF4-FFF2-40B4-BE49-F238E27FC236}">
                    <a16:creationId xmlns:a16="http://schemas.microsoft.com/office/drawing/2014/main" id="{3FAF9930-51B6-486E-96C7-7C7BA052F5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080" y="5751959"/>
                <a:ext cx="34925" cy="38102"/>
              </a:xfrm>
              <a:custGeom>
                <a:avLst/>
                <a:gdLst>
                  <a:gd name="T0" fmla="*/ 0 w 22"/>
                  <a:gd name="T1" fmla="*/ 1 h 24"/>
                  <a:gd name="T2" fmla="*/ 0 w 22"/>
                  <a:gd name="T3" fmla="*/ 1 h 24"/>
                  <a:gd name="T4" fmla="*/ 1 w 22"/>
                  <a:gd name="T5" fmla="*/ 11 h 24"/>
                  <a:gd name="T6" fmla="*/ 3 w 22"/>
                  <a:gd name="T7" fmla="*/ 21 h 24"/>
                  <a:gd name="T8" fmla="*/ 3 w 22"/>
                  <a:gd name="T9" fmla="*/ 21 h 24"/>
                  <a:gd name="T10" fmla="*/ 7 w 22"/>
                  <a:gd name="T11" fmla="*/ 22 h 24"/>
                  <a:gd name="T12" fmla="*/ 13 w 22"/>
                  <a:gd name="T13" fmla="*/ 24 h 24"/>
                  <a:gd name="T14" fmla="*/ 18 w 22"/>
                  <a:gd name="T15" fmla="*/ 24 h 24"/>
                  <a:gd name="T16" fmla="*/ 21 w 22"/>
                  <a:gd name="T17" fmla="*/ 23 h 24"/>
                  <a:gd name="T18" fmla="*/ 22 w 22"/>
                  <a:gd name="T19" fmla="*/ 22 h 24"/>
                  <a:gd name="T20" fmla="*/ 22 w 22"/>
                  <a:gd name="T21" fmla="*/ 22 h 24"/>
                  <a:gd name="T22" fmla="*/ 21 w 22"/>
                  <a:gd name="T23" fmla="*/ 17 h 24"/>
                  <a:gd name="T24" fmla="*/ 19 w 22"/>
                  <a:gd name="T25" fmla="*/ 14 h 24"/>
                  <a:gd name="T26" fmla="*/ 16 w 22"/>
                  <a:gd name="T27" fmla="*/ 10 h 24"/>
                  <a:gd name="T28" fmla="*/ 16 w 22"/>
                  <a:gd name="T29" fmla="*/ 10 h 24"/>
                  <a:gd name="T30" fmla="*/ 16 w 22"/>
                  <a:gd name="T31" fmla="*/ 8 h 24"/>
                  <a:gd name="T32" fmla="*/ 16 w 22"/>
                  <a:gd name="T33" fmla="*/ 6 h 24"/>
                  <a:gd name="T34" fmla="*/ 15 w 22"/>
                  <a:gd name="T35" fmla="*/ 4 h 24"/>
                  <a:gd name="T36" fmla="*/ 13 w 22"/>
                  <a:gd name="T37" fmla="*/ 1 h 24"/>
                  <a:gd name="T38" fmla="*/ 13 w 22"/>
                  <a:gd name="T39" fmla="*/ 1 h 24"/>
                  <a:gd name="T40" fmla="*/ 10 w 22"/>
                  <a:gd name="T41" fmla="*/ 0 h 24"/>
                  <a:gd name="T42" fmla="*/ 5 w 22"/>
                  <a:gd name="T43" fmla="*/ 0 h 24"/>
                  <a:gd name="T44" fmla="*/ 0 w 22"/>
                  <a:gd name="T45" fmla="*/ 1 h 24"/>
                  <a:gd name="T46" fmla="*/ 0 w 22"/>
                  <a:gd name="T47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" h="24">
                    <a:moveTo>
                      <a:pt x="0" y="1"/>
                    </a:moveTo>
                    <a:lnTo>
                      <a:pt x="0" y="1"/>
                    </a:lnTo>
                    <a:lnTo>
                      <a:pt x="1" y="11"/>
                    </a:lnTo>
                    <a:lnTo>
                      <a:pt x="3" y="21"/>
                    </a:lnTo>
                    <a:lnTo>
                      <a:pt x="3" y="21"/>
                    </a:lnTo>
                    <a:lnTo>
                      <a:pt x="7" y="22"/>
                    </a:lnTo>
                    <a:lnTo>
                      <a:pt x="13" y="24"/>
                    </a:lnTo>
                    <a:lnTo>
                      <a:pt x="18" y="24"/>
                    </a:lnTo>
                    <a:lnTo>
                      <a:pt x="21" y="23"/>
                    </a:lnTo>
                    <a:lnTo>
                      <a:pt x="22" y="22"/>
                    </a:lnTo>
                    <a:lnTo>
                      <a:pt x="22" y="22"/>
                    </a:lnTo>
                    <a:lnTo>
                      <a:pt x="21" y="17"/>
                    </a:lnTo>
                    <a:lnTo>
                      <a:pt x="19" y="14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16" y="6"/>
                    </a:lnTo>
                    <a:lnTo>
                      <a:pt x="15" y="4"/>
                    </a:lnTo>
                    <a:lnTo>
                      <a:pt x="13" y="1"/>
                    </a:lnTo>
                    <a:lnTo>
                      <a:pt x="13" y="1"/>
                    </a:lnTo>
                    <a:lnTo>
                      <a:pt x="10" y="0"/>
                    </a:lnTo>
                    <a:lnTo>
                      <a:pt x="5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94" name="Freeform 284">
                <a:extLst>
                  <a:ext uri="{FF2B5EF4-FFF2-40B4-BE49-F238E27FC236}">
                    <a16:creationId xmlns:a16="http://schemas.microsoft.com/office/drawing/2014/main" id="{BE2FA5C7-8FD8-49C5-B00E-DEEB1A8DCA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29780" y="5767835"/>
                <a:ext cx="23812" cy="17464"/>
              </a:xfrm>
              <a:custGeom>
                <a:avLst/>
                <a:gdLst>
                  <a:gd name="T0" fmla="*/ 3 w 15"/>
                  <a:gd name="T1" fmla="*/ 1 h 11"/>
                  <a:gd name="T2" fmla="*/ 3 w 15"/>
                  <a:gd name="T3" fmla="*/ 1 h 11"/>
                  <a:gd name="T4" fmla="*/ 3 w 15"/>
                  <a:gd name="T5" fmla="*/ 1 h 11"/>
                  <a:gd name="T6" fmla="*/ 2 w 15"/>
                  <a:gd name="T7" fmla="*/ 1 h 11"/>
                  <a:gd name="T8" fmla="*/ 1 w 15"/>
                  <a:gd name="T9" fmla="*/ 2 h 11"/>
                  <a:gd name="T10" fmla="*/ 0 w 15"/>
                  <a:gd name="T11" fmla="*/ 4 h 11"/>
                  <a:gd name="T12" fmla="*/ 0 w 15"/>
                  <a:gd name="T13" fmla="*/ 4 h 11"/>
                  <a:gd name="T14" fmla="*/ 0 w 15"/>
                  <a:gd name="T15" fmla="*/ 7 h 11"/>
                  <a:gd name="T16" fmla="*/ 1 w 15"/>
                  <a:gd name="T17" fmla="*/ 10 h 11"/>
                  <a:gd name="T18" fmla="*/ 2 w 15"/>
                  <a:gd name="T19" fmla="*/ 11 h 11"/>
                  <a:gd name="T20" fmla="*/ 6 w 15"/>
                  <a:gd name="T21" fmla="*/ 11 h 11"/>
                  <a:gd name="T22" fmla="*/ 6 w 15"/>
                  <a:gd name="T23" fmla="*/ 11 h 11"/>
                  <a:gd name="T24" fmla="*/ 13 w 15"/>
                  <a:gd name="T25" fmla="*/ 10 h 11"/>
                  <a:gd name="T26" fmla="*/ 15 w 15"/>
                  <a:gd name="T27" fmla="*/ 9 h 11"/>
                  <a:gd name="T28" fmla="*/ 15 w 15"/>
                  <a:gd name="T29" fmla="*/ 9 h 11"/>
                  <a:gd name="T30" fmla="*/ 14 w 15"/>
                  <a:gd name="T31" fmla="*/ 7 h 11"/>
                  <a:gd name="T32" fmla="*/ 14 w 15"/>
                  <a:gd name="T33" fmla="*/ 7 h 11"/>
                  <a:gd name="T34" fmla="*/ 11 w 15"/>
                  <a:gd name="T35" fmla="*/ 5 h 11"/>
                  <a:gd name="T36" fmla="*/ 9 w 15"/>
                  <a:gd name="T37" fmla="*/ 4 h 11"/>
                  <a:gd name="T38" fmla="*/ 8 w 15"/>
                  <a:gd name="T39" fmla="*/ 4 h 11"/>
                  <a:gd name="T40" fmla="*/ 8 w 15"/>
                  <a:gd name="T41" fmla="*/ 2 h 11"/>
                  <a:gd name="T42" fmla="*/ 8 w 15"/>
                  <a:gd name="T43" fmla="*/ 2 h 11"/>
                  <a:gd name="T44" fmla="*/ 7 w 15"/>
                  <a:gd name="T45" fmla="*/ 0 h 11"/>
                  <a:gd name="T46" fmla="*/ 6 w 15"/>
                  <a:gd name="T47" fmla="*/ 0 h 11"/>
                  <a:gd name="T48" fmla="*/ 3 w 15"/>
                  <a:gd name="T49" fmla="*/ 1 h 11"/>
                  <a:gd name="T50" fmla="*/ 3 w 15"/>
                  <a:gd name="T5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5" h="11">
                    <a:moveTo>
                      <a:pt x="3" y="1"/>
                    </a:moveTo>
                    <a:lnTo>
                      <a:pt x="3" y="1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1" y="10"/>
                    </a:lnTo>
                    <a:lnTo>
                      <a:pt x="2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13" y="10"/>
                    </a:lnTo>
                    <a:lnTo>
                      <a:pt x="15" y="9"/>
                    </a:lnTo>
                    <a:lnTo>
                      <a:pt x="15" y="9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1" y="5"/>
                    </a:lnTo>
                    <a:lnTo>
                      <a:pt x="9" y="4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3" y="1"/>
                    </a:lnTo>
                    <a:lnTo>
                      <a:pt x="3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95" name="Freeform 285">
                <a:extLst>
                  <a:ext uri="{FF2B5EF4-FFF2-40B4-BE49-F238E27FC236}">
                    <a16:creationId xmlns:a16="http://schemas.microsoft.com/office/drawing/2014/main" id="{54986758-F461-4586-9E98-39B8900251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72642" y="5791649"/>
                <a:ext cx="33338" cy="25402"/>
              </a:xfrm>
              <a:custGeom>
                <a:avLst/>
                <a:gdLst>
                  <a:gd name="T0" fmla="*/ 10 w 21"/>
                  <a:gd name="T1" fmla="*/ 0 h 16"/>
                  <a:gd name="T2" fmla="*/ 10 w 21"/>
                  <a:gd name="T3" fmla="*/ 0 h 16"/>
                  <a:gd name="T4" fmla="*/ 9 w 21"/>
                  <a:gd name="T5" fmla="*/ 2 h 16"/>
                  <a:gd name="T6" fmla="*/ 6 w 21"/>
                  <a:gd name="T7" fmla="*/ 4 h 16"/>
                  <a:gd name="T8" fmla="*/ 6 w 21"/>
                  <a:gd name="T9" fmla="*/ 4 h 16"/>
                  <a:gd name="T10" fmla="*/ 1 w 21"/>
                  <a:gd name="T11" fmla="*/ 8 h 16"/>
                  <a:gd name="T12" fmla="*/ 0 w 21"/>
                  <a:gd name="T13" fmla="*/ 9 h 16"/>
                  <a:gd name="T14" fmla="*/ 0 w 21"/>
                  <a:gd name="T15" fmla="*/ 10 h 16"/>
                  <a:gd name="T16" fmla="*/ 0 w 21"/>
                  <a:gd name="T17" fmla="*/ 10 h 16"/>
                  <a:gd name="T18" fmla="*/ 0 w 21"/>
                  <a:gd name="T19" fmla="*/ 10 h 16"/>
                  <a:gd name="T20" fmla="*/ 2 w 21"/>
                  <a:gd name="T21" fmla="*/ 11 h 16"/>
                  <a:gd name="T22" fmla="*/ 4 w 21"/>
                  <a:gd name="T23" fmla="*/ 11 h 16"/>
                  <a:gd name="T24" fmla="*/ 6 w 21"/>
                  <a:gd name="T25" fmla="*/ 11 h 16"/>
                  <a:gd name="T26" fmla="*/ 7 w 21"/>
                  <a:gd name="T27" fmla="*/ 12 h 16"/>
                  <a:gd name="T28" fmla="*/ 7 w 21"/>
                  <a:gd name="T29" fmla="*/ 12 h 16"/>
                  <a:gd name="T30" fmla="*/ 7 w 21"/>
                  <a:gd name="T31" fmla="*/ 14 h 16"/>
                  <a:gd name="T32" fmla="*/ 10 w 21"/>
                  <a:gd name="T33" fmla="*/ 16 h 16"/>
                  <a:gd name="T34" fmla="*/ 12 w 21"/>
                  <a:gd name="T35" fmla="*/ 16 h 16"/>
                  <a:gd name="T36" fmla="*/ 14 w 21"/>
                  <a:gd name="T37" fmla="*/ 14 h 16"/>
                  <a:gd name="T38" fmla="*/ 14 w 21"/>
                  <a:gd name="T39" fmla="*/ 14 h 16"/>
                  <a:gd name="T40" fmla="*/ 16 w 21"/>
                  <a:gd name="T41" fmla="*/ 12 h 16"/>
                  <a:gd name="T42" fmla="*/ 18 w 21"/>
                  <a:gd name="T43" fmla="*/ 10 h 16"/>
                  <a:gd name="T44" fmla="*/ 21 w 21"/>
                  <a:gd name="T45" fmla="*/ 9 h 16"/>
                  <a:gd name="T46" fmla="*/ 19 w 21"/>
                  <a:gd name="T47" fmla="*/ 6 h 16"/>
                  <a:gd name="T48" fmla="*/ 19 w 21"/>
                  <a:gd name="T49" fmla="*/ 6 h 16"/>
                  <a:gd name="T50" fmla="*/ 18 w 21"/>
                  <a:gd name="T51" fmla="*/ 5 h 16"/>
                  <a:gd name="T52" fmla="*/ 17 w 21"/>
                  <a:gd name="T53" fmla="*/ 5 h 16"/>
                  <a:gd name="T54" fmla="*/ 16 w 21"/>
                  <a:gd name="T55" fmla="*/ 5 h 16"/>
                  <a:gd name="T56" fmla="*/ 15 w 21"/>
                  <a:gd name="T57" fmla="*/ 3 h 16"/>
                  <a:gd name="T58" fmla="*/ 15 w 21"/>
                  <a:gd name="T59" fmla="*/ 3 h 16"/>
                  <a:gd name="T60" fmla="*/ 14 w 21"/>
                  <a:gd name="T61" fmla="*/ 1 h 16"/>
                  <a:gd name="T62" fmla="*/ 12 w 21"/>
                  <a:gd name="T63" fmla="*/ 0 h 16"/>
                  <a:gd name="T64" fmla="*/ 10 w 21"/>
                  <a:gd name="T65" fmla="*/ 0 h 16"/>
                  <a:gd name="T66" fmla="*/ 10 w 21"/>
                  <a:gd name="T6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16">
                    <a:moveTo>
                      <a:pt x="10" y="0"/>
                    </a:moveTo>
                    <a:lnTo>
                      <a:pt x="10" y="0"/>
                    </a:lnTo>
                    <a:lnTo>
                      <a:pt x="9" y="2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1" y="8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11"/>
                    </a:lnTo>
                    <a:lnTo>
                      <a:pt x="4" y="11"/>
                    </a:lnTo>
                    <a:lnTo>
                      <a:pt x="6" y="11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7" y="14"/>
                    </a:lnTo>
                    <a:lnTo>
                      <a:pt x="10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8" y="10"/>
                    </a:lnTo>
                    <a:lnTo>
                      <a:pt x="21" y="9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8" y="5"/>
                    </a:lnTo>
                    <a:lnTo>
                      <a:pt x="17" y="5"/>
                    </a:lnTo>
                    <a:lnTo>
                      <a:pt x="16" y="5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96" name="Freeform 286">
                <a:extLst>
                  <a:ext uri="{FF2B5EF4-FFF2-40B4-BE49-F238E27FC236}">
                    <a16:creationId xmlns:a16="http://schemas.microsoft.com/office/drawing/2014/main" id="{A1E1BCA5-91DE-4FC5-8D4C-8BD6448223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07556" y="5826577"/>
                <a:ext cx="42863" cy="49216"/>
              </a:xfrm>
              <a:custGeom>
                <a:avLst/>
                <a:gdLst>
                  <a:gd name="T0" fmla="*/ 14 w 27"/>
                  <a:gd name="T1" fmla="*/ 5 h 31"/>
                  <a:gd name="T2" fmla="*/ 14 w 27"/>
                  <a:gd name="T3" fmla="*/ 5 h 31"/>
                  <a:gd name="T4" fmla="*/ 14 w 27"/>
                  <a:gd name="T5" fmla="*/ 9 h 31"/>
                  <a:gd name="T6" fmla="*/ 13 w 27"/>
                  <a:gd name="T7" fmla="*/ 11 h 31"/>
                  <a:gd name="T8" fmla="*/ 12 w 27"/>
                  <a:gd name="T9" fmla="*/ 12 h 31"/>
                  <a:gd name="T10" fmla="*/ 12 w 27"/>
                  <a:gd name="T11" fmla="*/ 12 h 31"/>
                  <a:gd name="T12" fmla="*/ 6 w 27"/>
                  <a:gd name="T13" fmla="*/ 11 h 31"/>
                  <a:gd name="T14" fmla="*/ 2 w 27"/>
                  <a:gd name="T15" fmla="*/ 12 h 31"/>
                  <a:gd name="T16" fmla="*/ 1 w 27"/>
                  <a:gd name="T17" fmla="*/ 12 h 31"/>
                  <a:gd name="T18" fmla="*/ 0 w 27"/>
                  <a:gd name="T19" fmla="*/ 14 h 31"/>
                  <a:gd name="T20" fmla="*/ 0 w 27"/>
                  <a:gd name="T21" fmla="*/ 14 h 31"/>
                  <a:gd name="T22" fmla="*/ 1 w 27"/>
                  <a:gd name="T23" fmla="*/ 17 h 31"/>
                  <a:gd name="T24" fmla="*/ 3 w 27"/>
                  <a:gd name="T25" fmla="*/ 18 h 31"/>
                  <a:gd name="T26" fmla="*/ 6 w 27"/>
                  <a:gd name="T27" fmla="*/ 19 h 31"/>
                  <a:gd name="T28" fmla="*/ 6 w 27"/>
                  <a:gd name="T29" fmla="*/ 22 h 31"/>
                  <a:gd name="T30" fmla="*/ 6 w 27"/>
                  <a:gd name="T31" fmla="*/ 22 h 31"/>
                  <a:gd name="T32" fmla="*/ 6 w 27"/>
                  <a:gd name="T33" fmla="*/ 24 h 31"/>
                  <a:gd name="T34" fmla="*/ 6 w 27"/>
                  <a:gd name="T35" fmla="*/ 27 h 31"/>
                  <a:gd name="T36" fmla="*/ 7 w 27"/>
                  <a:gd name="T37" fmla="*/ 29 h 31"/>
                  <a:gd name="T38" fmla="*/ 9 w 27"/>
                  <a:gd name="T39" fmla="*/ 27 h 31"/>
                  <a:gd name="T40" fmla="*/ 9 w 27"/>
                  <a:gd name="T41" fmla="*/ 27 h 31"/>
                  <a:gd name="T42" fmla="*/ 12 w 27"/>
                  <a:gd name="T43" fmla="*/ 21 h 31"/>
                  <a:gd name="T44" fmla="*/ 13 w 27"/>
                  <a:gd name="T45" fmla="*/ 19 h 31"/>
                  <a:gd name="T46" fmla="*/ 14 w 27"/>
                  <a:gd name="T47" fmla="*/ 19 h 31"/>
                  <a:gd name="T48" fmla="*/ 14 w 27"/>
                  <a:gd name="T49" fmla="*/ 19 h 31"/>
                  <a:gd name="T50" fmla="*/ 14 w 27"/>
                  <a:gd name="T51" fmla="*/ 19 h 31"/>
                  <a:gd name="T52" fmla="*/ 15 w 27"/>
                  <a:gd name="T53" fmla="*/ 25 h 31"/>
                  <a:gd name="T54" fmla="*/ 16 w 27"/>
                  <a:gd name="T55" fmla="*/ 29 h 31"/>
                  <a:gd name="T56" fmla="*/ 17 w 27"/>
                  <a:gd name="T57" fmla="*/ 31 h 31"/>
                  <a:gd name="T58" fmla="*/ 17 w 27"/>
                  <a:gd name="T59" fmla="*/ 31 h 31"/>
                  <a:gd name="T60" fmla="*/ 20 w 27"/>
                  <a:gd name="T61" fmla="*/ 30 h 31"/>
                  <a:gd name="T62" fmla="*/ 23 w 27"/>
                  <a:gd name="T63" fmla="*/ 29 h 31"/>
                  <a:gd name="T64" fmla="*/ 25 w 27"/>
                  <a:gd name="T65" fmla="*/ 26 h 31"/>
                  <a:gd name="T66" fmla="*/ 25 w 27"/>
                  <a:gd name="T67" fmla="*/ 25 h 31"/>
                  <a:gd name="T68" fmla="*/ 24 w 27"/>
                  <a:gd name="T69" fmla="*/ 24 h 31"/>
                  <a:gd name="T70" fmla="*/ 24 w 27"/>
                  <a:gd name="T71" fmla="*/ 24 h 31"/>
                  <a:gd name="T72" fmla="*/ 23 w 27"/>
                  <a:gd name="T73" fmla="*/ 23 h 31"/>
                  <a:gd name="T74" fmla="*/ 22 w 27"/>
                  <a:gd name="T75" fmla="*/ 20 h 31"/>
                  <a:gd name="T76" fmla="*/ 22 w 27"/>
                  <a:gd name="T77" fmla="*/ 14 h 31"/>
                  <a:gd name="T78" fmla="*/ 22 w 27"/>
                  <a:gd name="T79" fmla="*/ 14 h 31"/>
                  <a:gd name="T80" fmla="*/ 22 w 27"/>
                  <a:gd name="T81" fmla="*/ 11 h 31"/>
                  <a:gd name="T82" fmla="*/ 24 w 27"/>
                  <a:gd name="T83" fmla="*/ 10 h 31"/>
                  <a:gd name="T84" fmla="*/ 25 w 27"/>
                  <a:gd name="T85" fmla="*/ 10 h 31"/>
                  <a:gd name="T86" fmla="*/ 26 w 27"/>
                  <a:gd name="T87" fmla="*/ 8 h 31"/>
                  <a:gd name="T88" fmla="*/ 26 w 27"/>
                  <a:gd name="T89" fmla="*/ 8 h 31"/>
                  <a:gd name="T90" fmla="*/ 27 w 27"/>
                  <a:gd name="T91" fmla="*/ 3 h 31"/>
                  <a:gd name="T92" fmla="*/ 26 w 27"/>
                  <a:gd name="T93" fmla="*/ 1 h 31"/>
                  <a:gd name="T94" fmla="*/ 25 w 27"/>
                  <a:gd name="T95" fmla="*/ 0 h 31"/>
                  <a:gd name="T96" fmla="*/ 25 w 27"/>
                  <a:gd name="T97" fmla="*/ 0 h 31"/>
                  <a:gd name="T98" fmla="*/ 22 w 27"/>
                  <a:gd name="T99" fmla="*/ 1 h 31"/>
                  <a:gd name="T100" fmla="*/ 19 w 27"/>
                  <a:gd name="T101" fmla="*/ 3 h 31"/>
                  <a:gd name="T102" fmla="*/ 14 w 27"/>
                  <a:gd name="T103" fmla="*/ 5 h 31"/>
                  <a:gd name="T104" fmla="*/ 14 w 27"/>
                  <a:gd name="T105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7" h="31">
                    <a:moveTo>
                      <a:pt x="14" y="5"/>
                    </a:moveTo>
                    <a:lnTo>
                      <a:pt x="14" y="5"/>
                    </a:lnTo>
                    <a:lnTo>
                      <a:pt x="14" y="9"/>
                    </a:lnTo>
                    <a:lnTo>
                      <a:pt x="13" y="11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6" y="11"/>
                    </a:lnTo>
                    <a:lnTo>
                      <a:pt x="2" y="12"/>
                    </a:lnTo>
                    <a:lnTo>
                      <a:pt x="1" y="12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1" y="17"/>
                    </a:lnTo>
                    <a:lnTo>
                      <a:pt x="3" y="18"/>
                    </a:lnTo>
                    <a:lnTo>
                      <a:pt x="6" y="19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6" y="24"/>
                    </a:lnTo>
                    <a:lnTo>
                      <a:pt x="6" y="27"/>
                    </a:lnTo>
                    <a:lnTo>
                      <a:pt x="7" y="29"/>
                    </a:lnTo>
                    <a:lnTo>
                      <a:pt x="9" y="27"/>
                    </a:lnTo>
                    <a:lnTo>
                      <a:pt x="9" y="27"/>
                    </a:lnTo>
                    <a:lnTo>
                      <a:pt x="12" y="21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4" y="19"/>
                    </a:lnTo>
                    <a:lnTo>
                      <a:pt x="14" y="19"/>
                    </a:lnTo>
                    <a:lnTo>
                      <a:pt x="15" y="25"/>
                    </a:lnTo>
                    <a:lnTo>
                      <a:pt x="16" y="29"/>
                    </a:lnTo>
                    <a:lnTo>
                      <a:pt x="17" y="31"/>
                    </a:lnTo>
                    <a:lnTo>
                      <a:pt x="17" y="31"/>
                    </a:lnTo>
                    <a:lnTo>
                      <a:pt x="20" y="30"/>
                    </a:lnTo>
                    <a:lnTo>
                      <a:pt x="23" y="29"/>
                    </a:lnTo>
                    <a:lnTo>
                      <a:pt x="25" y="26"/>
                    </a:lnTo>
                    <a:lnTo>
                      <a:pt x="25" y="25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3" y="23"/>
                    </a:lnTo>
                    <a:lnTo>
                      <a:pt x="22" y="20"/>
                    </a:lnTo>
                    <a:lnTo>
                      <a:pt x="22" y="14"/>
                    </a:lnTo>
                    <a:lnTo>
                      <a:pt x="22" y="14"/>
                    </a:lnTo>
                    <a:lnTo>
                      <a:pt x="22" y="11"/>
                    </a:lnTo>
                    <a:lnTo>
                      <a:pt x="24" y="10"/>
                    </a:lnTo>
                    <a:lnTo>
                      <a:pt x="25" y="10"/>
                    </a:lnTo>
                    <a:lnTo>
                      <a:pt x="26" y="8"/>
                    </a:lnTo>
                    <a:lnTo>
                      <a:pt x="26" y="8"/>
                    </a:lnTo>
                    <a:lnTo>
                      <a:pt x="27" y="3"/>
                    </a:lnTo>
                    <a:lnTo>
                      <a:pt x="26" y="1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2" y="1"/>
                    </a:lnTo>
                    <a:lnTo>
                      <a:pt x="19" y="3"/>
                    </a:lnTo>
                    <a:lnTo>
                      <a:pt x="14" y="5"/>
                    </a:lnTo>
                    <a:lnTo>
                      <a:pt x="14" y="5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97" name="Freeform 287">
                <a:extLst>
                  <a:ext uri="{FF2B5EF4-FFF2-40B4-BE49-F238E27FC236}">
                    <a16:creationId xmlns:a16="http://schemas.microsoft.com/office/drawing/2014/main" id="{3C8101D6-2CD5-49A1-BACC-6DAD17AF53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85330" y="5988515"/>
                <a:ext cx="7937" cy="7938"/>
              </a:xfrm>
              <a:custGeom>
                <a:avLst/>
                <a:gdLst>
                  <a:gd name="T0" fmla="*/ 0 w 5"/>
                  <a:gd name="T1" fmla="*/ 0 h 5"/>
                  <a:gd name="T2" fmla="*/ 0 w 5"/>
                  <a:gd name="T3" fmla="*/ 0 h 5"/>
                  <a:gd name="T4" fmla="*/ 1 w 5"/>
                  <a:gd name="T5" fmla="*/ 3 h 5"/>
                  <a:gd name="T6" fmla="*/ 4 w 5"/>
                  <a:gd name="T7" fmla="*/ 5 h 5"/>
                  <a:gd name="T8" fmla="*/ 4 w 5"/>
                  <a:gd name="T9" fmla="*/ 5 h 5"/>
                  <a:gd name="T10" fmla="*/ 5 w 5"/>
                  <a:gd name="T11" fmla="*/ 4 h 5"/>
                  <a:gd name="T12" fmla="*/ 5 w 5"/>
                  <a:gd name="T13" fmla="*/ 4 h 5"/>
                  <a:gd name="T14" fmla="*/ 5 w 5"/>
                  <a:gd name="T15" fmla="*/ 2 h 5"/>
                  <a:gd name="T16" fmla="*/ 2 w 5"/>
                  <a:gd name="T17" fmla="*/ 1 h 5"/>
                  <a:gd name="T18" fmla="*/ 0 w 5"/>
                  <a:gd name="T19" fmla="*/ 0 h 5"/>
                  <a:gd name="T20" fmla="*/ 0 w 5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0" y="0"/>
                    </a:lnTo>
                    <a:lnTo>
                      <a:pt x="1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5" y="2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98" name="Freeform 288">
                <a:extLst>
                  <a:ext uri="{FF2B5EF4-FFF2-40B4-BE49-F238E27FC236}">
                    <a16:creationId xmlns:a16="http://schemas.microsoft.com/office/drawing/2014/main" id="{C0FF8C0B-6CB6-4333-B406-F52FAE7C3D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31379" y="5980577"/>
                <a:ext cx="93663" cy="74619"/>
              </a:xfrm>
              <a:custGeom>
                <a:avLst/>
                <a:gdLst>
                  <a:gd name="T0" fmla="*/ 36 w 59"/>
                  <a:gd name="T1" fmla="*/ 0 h 47"/>
                  <a:gd name="T2" fmla="*/ 27 w 59"/>
                  <a:gd name="T3" fmla="*/ 10 h 47"/>
                  <a:gd name="T4" fmla="*/ 22 w 59"/>
                  <a:gd name="T5" fmla="*/ 12 h 47"/>
                  <a:gd name="T6" fmla="*/ 17 w 59"/>
                  <a:gd name="T7" fmla="*/ 15 h 47"/>
                  <a:gd name="T8" fmla="*/ 14 w 59"/>
                  <a:gd name="T9" fmla="*/ 20 h 47"/>
                  <a:gd name="T10" fmla="*/ 14 w 59"/>
                  <a:gd name="T11" fmla="*/ 22 h 47"/>
                  <a:gd name="T12" fmla="*/ 6 w 59"/>
                  <a:gd name="T13" fmla="*/ 25 h 47"/>
                  <a:gd name="T14" fmla="*/ 3 w 59"/>
                  <a:gd name="T15" fmla="*/ 26 h 47"/>
                  <a:gd name="T16" fmla="*/ 0 w 59"/>
                  <a:gd name="T17" fmla="*/ 32 h 47"/>
                  <a:gd name="T18" fmla="*/ 0 w 59"/>
                  <a:gd name="T19" fmla="*/ 35 h 47"/>
                  <a:gd name="T20" fmla="*/ 6 w 59"/>
                  <a:gd name="T21" fmla="*/ 39 h 47"/>
                  <a:gd name="T22" fmla="*/ 14 w 59"/>
                  <a:gd name="T23" fmla="*/ 38 h 47"/>
                  <a:gd name="T24" fmla="*/ 16 w 59"/>
                  <a:gd name="T25" fmla="*/ 37 h 47"/>
                  <a:gd name="T26" fmla="*/ 29 w 59"/>
                  <a:gd name="T27" fmla="*/ 28 h 47"/>
                  <a:gd name="T28" fmla="*/ 35 w 59"/>
                  <a:gd name="T29" fmla="*/ 26 h 47"/>
                  <a:gd name="T30" fmla="*/ 35 w 59"/>
                  <a:gd name="T31" fmla="*/ 27 h 47"/>
                  <a:gd name="T32" fmla="*/ 30 w 59"/>
                  <a:gd name="T33" fmla="*/ 36 h 47"/>
                  <a:gd name="T34" fmla="*/ 31 w 59"/>
                  <a:gd name="T35" fmla="*/ 37 h 47"/>
                  <a:gd name="T36" fmla="*/ 44 w 59"/>
                  <a:gd name="T37" fmla="*/ 43 h 47"/>
                  <a:gd name="T38" fmla="*/ 46 w 59"/>
                  <a:gd name="T39" fmla="*/ 46 h 47"/>
                  <a:gd name="T40" fmla="*/ 47 w 59"/>
                  <a:gd name="T41" fmla="*/ 47 h 47"/>
                  <a:gd name="T42" fmla="*/ 53 w 59"/>
                  <a:gd name="T43" fmla="*/ 44 h 47"/>
                  <a:gd name="T44" fmla="*/ 56 w 59"/>
                  <a:gd name="T45" fmla="*/ 42 h 47"/>
                  <a:gd name="T46" fmla="*/ 57 w 59"/>
                  <a:gd name="T47" fmla="*/ 35 h 47"/>
                  <a:gd name="T48" fmla="*/ 59 w 59"/>
                  <a:gd name="T49" fmla="*/ 29 h 47"/>
                  <a:gd name="T50" fmla="*/ 59 w 59"/>
                  <a:gd name="T51" fmla="*/ 29 h 47"/>
                  <a:gd name="T52" fmla="*/ 57 w 59"/>
                  <a:gd name="T53" fmla="*/ 24 h 47"/>
                  <a:gd name="T54" fmla="*/ 50 w 59"/>
                  <a:gd name="T55" fmla="*/ 18 h 47"/>
                  <a:gd name="T56" fmla="*/ 42 w 59"/>
                  <a:gd name="T57" fmla="*/ 10 h 47"/>
                  <a:gd name="T58" fmla="*/ 41 w 59"/>
                  <a:gd name="T59" fmla="*/ 8 h 47"/>
                  <a:gd name="T60" fmla="*/ 38 w 59"/>
                  <a:gd name="T61" fmla="*/ 3 h 47"/>
                  <a:gd name="T62" fmla="*/ 36 w 59"/>
                  <a:gd name="T6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9" h="47">
                    <a:moveTo>
                      <a:pt x="36" y="0"/>
                    </a:moveTo>
                    <a:lnTo>
                      <a:pt x="36" y="0"/>
                    </a:lnTo>
                    <a:lnTo>
                      <a:pt x="31" y="7"/>
                    </a:lnTo>
                    <a:lnTo>
                      <a:pt x="27" y="10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19" y="14"/>
                    </a:lnTo>
                    <a:lnTo>
                      <a:pt x="17" y="15"/>
                    </a:lnTo>
                    <a:lnTo>
                      <a:pt x="15" y="18"/>
                    </a:lnTo>
                    <a:lnTo>
                      <a:pt x="14" y="20"/>
                    </a:lnTo>
                    <a:lnTo>
                      <a:pt x="14" y="20"/>
                    </a:lnTo>
                    <a:lnTo>
                      <a:pt x="14" y="22"/>
                    </a:lnTo>
                    <a:lnTo>
                      <a:pt x="12" y="23"/>
                    </a:lnTo>
                    <a:lnTo>
                      <a:pt x="6" y="25"/>
                    </a:lnTo>
                    <a:lnTo>
                      <a:pt x="6" y="25"/>
                    </a:lnTo>
                    <a:lnTo>
                      <a:pt x="3" y="26"/>
                    </a:lnTo>
                    <a:lnTo>
                      <a:pt x="1" y="29"/>
                    </a:lnTo>
                    <a:lnTo>
                      <a:pt x="0" y="32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2" y="37"/>
                    </a:lnTo>
                    <a:lnTo>
                      <a:pt x="6" y="39"/>
                    </a:lnTo>
                    <a:lnTo>
                      <a:pt x="12" y="39"/>
                    </a:lnTo>
                    <a:lnTo>
                      <a:pt x="14" y="38"/>
                    </a:lnTo>
                    <a:lnTo>
                      <a:pt x="16" y="37"/>
                    </a:lnTo>
                    <a:lnTo>
                      <a:pt x="16" y="37"/>
                    </a:lnTo>
                    <a:lnTo>
                      <a:pt x="21" y="33"/>
                    </a:lnTo>
                    <a:lnTo>
                      <a:pt x="29" y="28"/>
                    </a:lnTo>
                    <a:lnTo>
                      <a:pt x="34" y="26"/>
                    </a:lnTo>
                    <a:lnTo>
                      <a:pt x="35" y="26"/>
                    </a:lnTo>
                    <a:lnTo>
                      <a:pt x="35" y="27"/>
                    </a:lnTo>
                    <a:lnTo>
                      <a:pt x="35" y="27"/>
                    </a:lnTo>
                    <a:lnTo>
                      <a:pt x="31" y="34"/>
                    </a:lnTo>
                    <a:lnTo>
                      <a:pt x="30" y="36"/>
                    </a:lnTo>
                    <a:lnTo>
                      <a:pt x="31" y="37"/>
                    </a:lnTo>
                    <a:lnTo>
                      <a:pt x="31" y="37"/>
                    </a:lnTo>
                    <a:lnTo>
                      <a:pt x="39" y="40"/>
                    </a:lnTo>
                    <a:lnTo>
                      <a:pt x="44" y="43"/>
                    </a:lnTo>
                    <a:lnTo>
                      <a:pt x="46" y="46"/>
                    </a:lnTo>
                    <a:lnTo>
                      <a:pt x="46" y="46"/>
                    </a:lnTo>
                    <a:lnTo>
                      <a:pt x="46" y="47"/>
                    </a:lnTo>
                    <a:lnTo>
                      <a:pt x="47" y="47"/>
                    </a:lnTo>
                    <a:lnTo>
                      <a:pt x="50" y="47"/>
                    </a:lnTo>
                    <a:lnTo>
                      <a:pt x="53" y="44"/>
                    </a:lnTo>
                    <a:lnTo>
                      <a:pt x="56" y="42"/>
                    </a:lnTo>
                    <a:lnTo>
                      <a:pt x="56" y="42"/>
                    </a:lnTo>
                    <a:lnTo>
                      <a:pt x="57" y="39"/>
                    </a:lnTo>
                    <a:lnTo>
                      <a:pt x="57" y="35"/>
                    </a:lnTo>
                    <a:lnTo>
                      <a:pt x="58" y="32"/>
                    </a:lnTo>
                    <a:lnTo>
                      <a:pt x="59" y="29"/>
                    </a:lnTo>
                    <a:lnTo>
                      <a:pt x="59" y="29"/>
                    </a:lnTo>
                    <a:lnTo>
                      <a:pt x="59" y="29"/>
                    </a:lnTo>
                    <a:lnTo>
                      <a:pt x="59" y="28"/>
                    </a:lnTo>
                    <a:lnTo>
                      <a:pt x="57" y="24"/>
                    </a:lnTo>
                    <a:lnTo>
                      <a:pt x="50" y="18"/>
                    </a:lnTo>
                    <a:lnTo>
                      <a:pt x="50" y="18"/>
                    </a:lnTo>
                    <a:lnTo>
                      <a:pt x="44" y="12"/>
                    </a:lnTo>
                    <a:lnTo>
                      <a:pt x="42" y="10"/>
                    </a:lnTo>
                    <a:lnTo>
                      <a:pt x="41" y="8"/>
                    </a:lnTo>
                    <a:lnTo>
                      <a:pt x="41" y="8"/>
                    </a:lnTo>
                    <a:lnTo>
                      <a:pt x="41" y="6"/>
                    </a:lnTo>
                    <a:lnTo>
                      <a:pt x="38" y="3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99" name="Freeform 289">
                <a:extLst>
                  <a:ext uri="{FF2B5EF4-FFF2-40B4-BE49-F238E27FC236}">
                    <a16:creationId xmlns:a16="http://schemas.microsoft.com/office/drawing/2014/main" id="{A78988FC-D85D-4023-94DD-79C4F5F41B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34566" y="6117112"/>
                <a:ext cx="15875" cy="11114"/>
              </a:xfrm>
              <a:custGeom>
                <a:avLst/>
                <a:gdLst>
                  <a:gd name="T0" fmla="*/ 6 w 10"/>
                  <a:gd name="T1" fmla="*/ 0 h 7"/>
                  <a:gd name="T2" fmla="*/ 6 w 10"/>
                  <a:gd name="T3" fmla="*/ 0 h 7"/>
                  <a:gd name="T4" fmla="*/ 6 w 10"/>
                  <a:gd name="T5" fmla="*/ 1 h 7"/>
                  <a:gd name="T6" fmla="*/ 8 w 10"/>
                  <a:gd name="T7" fmla="*/ 3 h 7"/>
                  <a:gd name="T8" fmla="*/ 8 w 10"/>
                  <a:gd name="T9" fmla="*/ 3 h 7"/>
                  <a:gd name="T10" fmla="*/ 9 w 10"/>
                  <a:gd name="T11" fmla="*/ 4 h 7"/>
                  <a:gd name="T12" fmla="*/ 10 w 10"/>
                  <a:gd name="T13" fmla="*/ 5 h 7"/>
                  <a:gd name="T14" fmla="*/ 10 w 10"/>
                  <a:gd name="T15" fmla="*/ 7 h 7"/>
                  <a:gd name="T16" fmla="*/ 8 w 10"/>
                  <a:gd name="T17" fmla="*/ 7 h 7"/>
                  <a:gd name="T18" fmla="*/ 8 w 10"/>
                  <a:gd name="T19" fmla="*/ 7 h 7"/>
                  <a:gd name="T20" fmla="*/ 5 w 10"/>
                  <a:gd name="T21" fmla="*/ 7 h 7"/>
                  <a:gd name="T22" fmla="*/ 2 w 10"/>
                  <a:gd name="T23" fmla="*/ 5 h 7"/>
                  <a:gd name="T24" fmla="*/ 1 w 10"/>
                  <a:gd name="T25" fmla="*/ 4 h 7"/>
                  <a:gd name="T26" fmla="*/ 0 w 10"/>
                  <a:gd name="T27" fmla="*/ 1 h 7"/>
                  <a:gd name="T28" fmla="*/ 0 w 10"/>
                  <a:gd name="T29" fmla="*/ 1 h 7"/>
                  <a:gd name="T30" fmla="*/ 1 w 10"/>
                  <a:gd name="T31" fmla="*/ 0 h 7"/>
                  <a:gd name="T32" fmla="*/ 2 w 10"/>
                  <a:gd name="T33" fmla="*/ 0 h 7"/>
                  <a:gd name="T34" fmla="*/ 6 w 10"/>
                  <a:gd name="T35" fmla="*/ 0 h 7"/>
                  <a:gd name="T36" fmla="*/ 6 w 10"/>
                  <a:gd name="T3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" h="7">
                    <a:moveTo>
                      <a:pt x="6" y="0"/>
                    </a:moveTo>
                    <a:lnTo>
                      <a:pt x="6" y="0"/>
                    </a:lnTo>
                    <a:lnTo>
                      <a:pt x="6" y="1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9" y="4"/>
                    </a:lnTo>
                    <a:lnTo>
                      <a:pt x="10" y="5"/>
                    </a:lnTo>
                    <a:lnTo>
                      <a:pt x="10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5" y="7"/>
                    </a:lnTo>
                    <a:lnTo>
                      <a:pt x="2" y="5"/>
                    </a:lnTo>
                    <a:lnTo>
                      <a:pt x="1" y="4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00" name="Freeform 290">
                <a:extLst>
                  <a:ext uri="{FF2B5EF4-FFF2-40B4-BE49-F238E27FC236}">
                    <a16:creationId xmlns:a16="http://schemas.microsoft.com/office/drawing/2014/main" id="{33998CD6-111A-4803-9D16-282D6530B8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58378" y="6131400"/>
                <a:ext cx="7937" cy="12700"/>
              </a:xfrm>
              <a:custGeom>
                <a:avLst/>
                <a:gdLst>
                  <a:gd name="T0" fmla="*/ 2 w 5"/>
                  <a:gd name="T1" fmla="*/ 0 h 8"/>
                  <a:gd name="T2" fmla="*/ 2 w 5"/>
                  <a:gd name="T3" fmla="*/ 0 h 8"/>
                  <a:gd name="T4" fmla="*/ 1 w 5"/>
                  <a:gd name="T5" fmla="*/ 4 h 8"/>
                  <a:gd name="T6" fmla="*/ 0 w 5"/>
                  <a:gd name="T7" fmla="*/ 6 h 8"/>
                  <a:gd name="T8" fmla="*/ 1 w 5"/>
                  <a:gd name="T9" fmla="*/ 8 h 8"/>
                  <a:gd name="T10" fmla="*/ 1 w 5"/>
                  <a:gd name="T11" fmla="*/ 8 h 8"/>
                  <a:gd name="T12" fmla="*/ 1 w 5"/>
                  <a:gd name="T13" fmla="*/ 8 h 8"/>
                  <a:gd name="T14" fmla="*/ 4 w 5"/>
                  <a:gd name="T15" fmla="*/ 8 h 8"/>
                  <a:gd name="T16" fmla="*/ 5 w 5"/>
                  <a:gd name="T17" fmla="*/ 6 h 8"/>
                  <a:gd name="T18" fmla="*/ 5 w 5"/>
                  <a:gd name="T19" fmla="*/ 3 h 8"/>
                  <a:gd name="T20" fmla="*/ 5 w 5"/>
                  <a:gd name="T21" fmla="*/ 3 h 8"/>
                  <a:gd name="T22" fmla="*/ 4 w 5"/>
                  <a:gd name="T23" fmla="*/ 1 h 8"/>
                  <a:gd name="T24" fmla="*/ 2 w 5"/>
                  <a:gd name="T25" fmla="*/ 0 h 8"/>
                  <a:gd name="T26" fmla="*/ 2 w 5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8">
                    <a:moveTo>
                      <a:pt x="2" y="0"/>
                    </a:moveTo>
                    <a:lnTo>
                      <a:pt x="2" y="0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4" y="8"/>
                    </a:lnTo>
                    <a:lnTo>
                      <a:pt x="5" y="6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01" name="Freeform 291">
                <a:extLst>
                  <a:ext uri="{FF2B5EF4-FFF2-40B4-BE49-F238E27FC236}">
                    <a16:creationId xmlns:a16="http://schemas.microsoft.com/office/drawing/2014/main" id="{57BD36A1-76CC-4E3A-A179-257F0B7659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63129" y="6140926"/>
                <a:ext cx="55562" cy="74619"/>
              </a:xfrm>
              <a:custGeom>
                <a:avLst/>
                <a:gdLst>
                  <a:gd name="T0" fmla="*/ 22 w 35"/>
                  <a:gd name="T1" fmla="*/ 2 h 47"/>
                  <a:gd name="T2" fmla="*/ 22 w 35"/>
                  <a:gd name="T3" fmla="*/ 2 h 47"/>
                  <a:gd name="T4" fmla="*/ 26 w 35"/>
                  <a:gd name="T5" fmla="*/ 4 h 47"/>
                  <a:gd name="T6" fmla="*/ 29 w 35"/>
                  <a:gd name="T7" fmla="*/ 6 h 47"/>
                  <a:gd name="T8" fmla="*/ 30 w 35"/>
                  <a:gd name="T9" fmla="*/ 8 h 47"/>
                  <a:gd name="T10" fmla="*/ 30 w 35"/>
                  <a:gd name="T11" fmla="*/ 10 h 47"/>
                  <a:gd name="T12" fmla="*/ 30 w 35"/>
                  <a:gd name="T13" fmla="*/ 10 h 47"/>
                  <a:gd name="T14" fmla="*/ 30 w 35"/>
                  <a:gd name="T15" fmla="*/ 14 h 47"/>
                  <a:gd name="T16" fmla="*/ 29 w 35"/>
                  <a:gd name="T17" fmla="*/ 19 h 47"/>
                  <a:gd name="T18" fmla="*/ 29 w 35"/>
                  <a:gd name="T19" fmla="*/ 22 h 47"/>
                  <a:gd name="T20" fmla="*/ 30 w 35"/>
                  <a:gd name="T21" fmla="*/ 23 h 47"/>
                  <a:gd name="T22" fmla="*/ 32 w 35"/>
                  <a:gd name="T23" fmla="*/ 25 h 47"/>
                  <a:gd name="T24" fmla="*/ 32 w 35"/>
                  <a:gd name="T25" fmla="*/ 25 h 47"/>
                  <a:gd name="T26" fmla="*/ 33 w 35"/>
                  <a:gd name="T27" fmla="*/ 26 h 47"/>
                  <a:gd name="T28" fmla="*/ 35 w 35"/>
                  <a:gd name="T29" fmla="*/ 27 h 47"/>
                  <a:gd name="T30" fmla="*/ 35 w 35"/>
                  <a:gd name="T31" fmla="*/ 31 h 47"/>
                  <a:gd name="T32" fmla="*/ 32 w 35"/>
                  <a:gd name="T33" fmla="*/ 34 h 47"/>
                  <a:gd name="T34" fmla="*/ 29 w 35"/>
                  <a:gd name="T35" fmla="*/ 36 h 47"/>
                  <a:gd name="T36" fmla="*/ 29 w 35"/>
                  <a:gd name="T37" fmla="*/ 36 h 47"/>
                  <a:gd name="T38" fmla="*/ 24 w 35"/>
                  <a:gd name="T39" fmla="*/ 38 h 47"/>
                  <a:gd name="T40" fmla="*/ 22 w 35"/>
                  <a:gd name="T41" fmla="*/ 39 h 47"/>
                  <a:gd name="T42" fmla="*/ 21 w 35"/>
                  <a:gd name="T43" fmla="*/ 41 h 47"/>
                  <a:gd name="T44" fmla="*/ 21 w 35"/>
                  <a:gd name="T45" fmla="*/ 41 h 47"/>
                  <a:gd name="T46" fmla="*/ 19 w 35"/>
                  <a:gd name="T47" fmla="*/ 45 h 47"/>
                  <a:gd name="T48" fmla="*/ 17 w 35"/>
                  <a:gd name="T49" fmla="*/ 47 h 47"/>
                  <a:gd name="T50" fmla="*/ 14 w 35"/>
                  <a:gd name="T51" fmla="*/ 47 h 47"/>
                  <a:gd name="T52" fmla="*/ 13 w 35"/>
                  <a:gd name="T53" fmla="*/ 46 h 47"/>
                  <a:gd name="T54" fmla="*/ 13 w 35"/>
                  <a:gd name="T55" fmla="*/ 45 h 47"/>
                  <a:gd name="T56" fmla="*/ 13 w 35"/>
                  <a:gd name="T57" fmla="*/ 45 h 47"/>
                  <a:gd name="T58" fmla="*/ 13 w 35"/>
                  <a:gd name="T59" fmla="*/ 29 h 47"/>
                  <a:gd name="T60" fmla="*/ 13 w 35"/>
                  <a:gd name="T61" fmla="*/ 22 h 47"/>
                  <a:gd name="T62" fmla="*/ 12 w 35"/>
                  <a:gd name="T63" fmla="*/ 19 h 47"/>
                  <a:gd name="T64" fmla="*/ 10 w 35"/>
                  <a:gd name="T65" fmla="*/ 17 h 47"/>
                  <a:gd name="T66" fmla="*/ 10 w 35"/>
                  <a:gd name="T67" fmla="*/ 17 h 47"/>
                  <a:gd name="T68" fmla="*/ 7 w 35"/>
                  <a:gd name="T69" fmla="*/ 14 h 47"/>
                  <a:gd name="T70" fmla="*/ 3 w 35"/>
                  <a:gd name="T71" fmla="*/ 11 h 47"/>
                  <a:gd name="T72" fmla="*/ 1 w 35"/>
                  <a:gd name="T73" fmla="*/ 8 h 47"/>
                  <a:gd name="T74" fmla="*/ 0 w 35"/>
                  <a:gd name="T75" fmla="*/ 6 h 47"/>
                  <a:gd name="T76" fmla="*/ 1 w 35"/>
                  <a:gd name="T77" fmla="*/ 4 h 47"/>
                  <a:gd name="T78" fmla="*/ 1 w 35"/>
                  <a:gd name="T79" fmla="*/ 4 h 47"/>
                  <a:gd name="T80" fmla="*/ 2 w 35"/>
                  <a:gd name="T81" fmla="*/ 2 h 47"/>
                  <a:gd name="T82" fmla="*/ 4 w 35"/>
                  <a:gd name="T83" fmla="*/ 0 h 47"/>
                  <a:gd name="T84" fmla="*/ 12 w 35"/>
                  <a:gd name="T85" fmla="*/ 0 h 47"/>
                  <a:gd name="T86" fmla="*/ 22 w 35"/>
                  <a:gd name="T87" fmla="*/ 2 h 47"/>
                  <a:gd name="T88" fmla="*/ 22 w 35"/>
                  <a:gd name="T89" fmla="*/ 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5" h="47">
                    <a:moveTo>
                      <a:pt x="22" y="2"/>
                    </a:moveTo>
                    <a:lnTo>
                      <a:pt x="22" y="2"/>
                    </a:lnTo>
                    <a:lnTo>
                      <a:pt x="26" y="4"/>
                    </a:lnTo>
                    <a:lnTo>
                      <a:pt x="29" y="6"/>
                    </a:lnTo>
                    <a:lnTo>
                      <a:pt x="30" y="8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0" y="14"/>
                    </a:lnTo>
                    <a:lnTo>
                      <a:pt x="29" y="19"/>
                    </a:lnTo>
                    <a:lnTo>
                      <a:pt x="29" y="22"/>
                    </a:lnTo>
                    <a:lnTo>
                      <a:pt x="30" y="23"/>
                    </a:lnTo>
                    <a:lnTo>
                      <a:pt x="32" y="25"/>
                    </a:lnTo>
                    <a:lnTo>
                      <a:pt x="32" y="25"/>
                    </a:lnTo>
                    <a:lnTo>
                      <a:pt x="33" y="26"/>
                    </a:lnTo>
                    <a:lnTo>
                      <a:pt x="35" y="27"/>
                    </a:lnTo>
                    <a:lnTo>
                      <a:pt x="35" y="31"/>
                    </a:lnTo>
                    <a:lnTo>
                      <a:pt x="32" y="34"/>
                    </a:lnTo>
                    <a:lnTo>
                      <a:pt x="29" y="36"/>
                    </a:lnTo>
                    <a:lnTo>
                      <a:pt x="29" y="36"/>
                    </a:lnTo>
                    <a:lnTo>
                      <a:pt x="24" y="38"/>
                    </a:lnTo>
                    <a:lnTo>
                      <a:pt x="22" y="39"/>
                    </a:lnTo>
                    <a:lnTo>
                      <a:pt x="21" y="41"/>
                    </a:lnTo>
                    <a:lnTo>
                      <a:pt x="21" y="41"/>
                    </a:lnTo>
                    <a:lnTo>
                      <a:pt x="19" y="45"/>
                    </a:lnTo>
                    <a:lnTo>
                      <a:pt x="17" y="47"/>
                    </a:lnTo>
                    <a:lnTo>
                      <a:pt x="14" y="47"/>
                    </a:lnTo>
                    <a:lnTo>
                      <a:pt x="13" y="46"/>
                    </a:lnTo>
                    <a:lnTo>
                      <a:pt x="13" y="45"/>
                    </a:lnTo>
                    <a:lnTo>
                      <a:pt x="13" y="45"/>
                    </a:lnTo>
                    <a:lnTo>
                      <a:pt x="13" y="29"/>
                    </a:lnTo>
                    <a:lnTo>
                      <a:pt x="13" y="22"/>
                    </a:lnTo>
                    <a:lnTo>
                      <a:pt x="12" y="19"/>
                    </a:lnTo>
                    <a:lnTo>
                      <a:pt x="10" y="17"/>
                    </a:lnTo>
                    <a:lnTo>
                      <a:pt x="10" y="17"/>
                    </a:lnTo>
                    <a:lnTo>
                      <a:pt x="7" y="14"/>
                    </a:lnTo>
                    <a:lnTo>
                      <a:pt x="3" y="11"/>
                    </a:lnTo>
                    <a:lnTo>
                      <a:pt x="1" y="8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2" y="0"/>
                    </a:lnTo>
                    <a:lnTo>
                      <a:pt x="22" y="2"/>
                    </a:lnTo>
                    <a:lnTo>
                      <a:pt x="22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02" name="Freeform 292">
                <a:extLst>
                  <a:ext uri="{FF2B5EF4-FFF2-40B4-BE49-F238E27FC236}">
                    <a16:creationId xmlns:a16="http://schemas.microsoft.com/office/drawing/2014/main" id="{F7429D27-A66F-4983-9E53-95C2B25AA3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07567" y="6148865"/>
                <a:ext cx="7937" cy="4764"/>
              </a:xfrm>
              <a:custGeom>
                <a:avLst/>
                <a:gdLst>
                  <a:gd name="T0" fmla="*/ 5 w 5"/>
                  <a:gd name="T1" fmla="*/ 2 h 3"/>
                  <a:gd name="T2" fmla="*/ 5 w 5"/>
                  <a:gd name="T3" fmla="*/ 2 h 3"/>
                  <a:gd name="T4" fmla="*/ 4 w 5"/>
                  <a:gd name="T5" fmla="*/ 3 h 3"/>
                  <a:gd name="T6" fmla="*/ 2 w 5"/>
                  <a:gd name="T7" fmla="*/ 3 h 3"/>
                  <a:gd name="T8" fmla="*/ 0 w 5"/>
                  <a:gd name="T9" fmla="*/ 2 h 3"/>
                  <a:gd name="T10" fmla="*/ 0 w 5"/>
                  <a:gd name="T11" fmla="*/ 1 h 3"/>
                  <a:gd name="T12" fmla="*/ 0 w 5"/>
                  <a:gd name="T13" fmla="*/ 1 h 3"/>
                  <a:gd name="T14" fmla="*/ 1 w 5"/>
                  <a:gd name="T15" fmla="*/ 0 h 3"/>
                  <a:gd name="T16" fmla="*/ 2 w 5"/>
                  <a:gd name="T17" fmla="*/ 1 h 3"/>
                  <a:gd name="T18" fmla="*/ 5 w 5"/>
                  <a:gd name="T19" fmla="*/ 2 h 3"/>
                  <a:gd name="T20" fmla="*/ 5 w 5"/>
                  <a:gd name="T2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3">
                    <a:moveTo>
                      <a:pt x="5" y="2"/>
                    </a:moveTo>
                    <a:lnTo>
                      <a:pt x="5" y="2"/>
                    </a:lnTo>
                    <a:lnTo>
                      <a:pt x="4" y="3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1"/>
                    </a:lnTo>
                    <a:lnTo>
                      <a:pt x="5" y="2"/>
                    </a:lnTo>
                    <a:lnTo>
                      <a:pt x="5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03" name="Freeform 293">
                <a:extLst>
                  <a:ext uri="{FF2B5EF4-FFF2-40B4-BE49-F238E27FC236}">
                    <a16:creationId xmlns:a16="http://schemas.microsoft.com/office/drawing/2014/main" id="{81A4DDD8-0471-4D1C-A175-DECAB4F55A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69479" y="6196493"/>
                <a:ext cx="7937" cy="6350"/>
              </a:xfrm>
              <a:custGeom>
                <a:avLst/>
                <a:gdLst>
                  <a:gd name="T0" fmla="*/ 1 w 5"/>
                  <a:gd name="T1" fmla="*/ 0 h 4"/>
                  <a:gd name="T2" fmla="*/ 1 w 5"/>
                  <a:gd name="T3" fmla="*/ 0 h 4"/>
                  <a:gd name="T4" fmla="*/ 0 w 5"/>
                  <a:gd name="T5" fmla="*/ 2 h 4"/>
                  <a:gd name="T6" fmla="*/ 1 w 5"/>
                  <a:gd name="T7" fmla="*/ 3 h 4"/>
                  <a:gd name="T8" fmla="*/ 3 w 5"/>
                  <a:gd name="T9" fmla="*/ 4 h 4"/>
                  <a:gd name="T10" fmla="*/ 5 w 5"/>
                  <a:gd name="T11" fmla="*/ 3 h 4"/>
                  <a:gd name="T12" fmla="*/ 5 w 5"/>
                  <a:gd name="T13" fmla="*/ 3 h 4"/>
                  <a:gd name="T14" fmla="*/ 5 w 5"/>
                  <a:gd name="T15" fmla="*/ 2 h 4"/>
                  <a:gd name="T16" fmla="*/ 4 w 5"/>
                  <a:gd name="T17" fmla="*/ 1 h 4"/>
                  <a:gd name="T18" fmla="*/ 1 w 5"/>
                  <a:gd name="T19" fmla="*/ 0 h 4"/>
                  <a:gd name="T20" fmla="*/ 1 w 5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3" y="4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04" name="Freeform 294">
                <a:extLst>
                  <a:ext uri="{FF2B5EF4-FFF2-40B4-BE49-F238E27FC236}">
                    <a16:creationId xmlns:a16="http://schemas.microsoft.com/office/drawing/2014/main" id="{277D496A-FF29-4B2E-ACC3-3AB30184CE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04415" y="6202843"/>
                <a:ext cx="12699" cy="15876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0 h 10"/>
                  <a:gd name="T4" fmla="*/ 0 w 8"/>
                  <a:gd name="T5" fmla="*/ 2 h 10"/>
                  <a:gd name="T6" fmla="*/ 1 w 8"/>
                  <a:gd name="T7" fmla="*/ 2 h 10"/>
                  <a:gd name="T8" fmla="*/ 3 w 8"/>
                  <a:gd name="T9" fmla="*/ 3 h 10"/>
                  <a:gd name="T10" fmla="*/ 4 w 8"/>
                  <a:gd name="T11" fmla="*/ 4 h 10"/>
                  <a:gd name="T12" fmla="*/ 4 w 8"/>
                  <a:gd name="T13" fmla="*/ 4 h 10"/>
                  <a:gd name="T14" fmla="*/ 5 w 8"/>
                  <a:gd name="T15" fmla="*/ 7 h 10"/>
                  <a:gd name="T16" fmla="*/ 6 w 8"/>
                  <a:gd name="T17" fmla="*/ 9 h 10"/>
                  <a:gd name="T18" fmla="*/ 7 w 8"/>
                  <a:gd name="T19" fmla="*/ 10 h 10"/>
                  <a:gd name="T20" fmla="*/ 8 w 8"/>
                  <a:gd name="T21" fmla="*/ 8 h 10"/>
                  <a:gd name="T22" fmla="*/ 8 w 8"/>
                  <a:gd name="T23" fmla="*/ 8 h 10"/>
                  <a:gd name="T24" fmla="*/ 7 w 8"/>
                  <a:gd name="T25" fmla="*/ 7 h 10"/>
                  <a:gd name="T26" fmla="*/ 6 w 8"/>
                  <a:gd name="T27" fmla="*/ 6 h 10"/>
                  <a:gd name="T28" fmla="*/ 5 w 8"/>
                  <a:gd name="T29" fmla="*/ 4 h 10"/>
                  <a:gd name="T30" fmla="*/ 5 w 8"/>
                  <a:gd name="T31" fmla="*/ 2 h 10"/>
                  <a:gd name="T32" fmla="*/ 5 w 8"/>
                  <a:gd name="T33" fmla="*/ 2 h 10"/>
                  <a:gd name="T34" fmla="*/ 4 w 8"/>
                  <a:gd name="T35" fmla="*/ 1 h 10"/>
                  <a:gd name="T36" fmla="*/ 3 w 8"/>
                  <a:gd name="T37" fmla="*/ 0 h 10"/>
                  <a:gd name="T38" fmla="*/ 0 w 8"/>
                  <a:gd name="T39" fmla="*/ 0 h 10"/>
                  <a:gd name="T40" fmla="*/ 0 w 8"/>
                  <a:gd name="T4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3" y="3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5" y="7"/>
                    </a:lnTo>
                    <a:lnTo>
                      <a:pt x="6" y="9"/>
                    </a:lnTo>
                    <a:lnTo>
                      <a:pt x="7" y="10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7" y="7"/>
                    </a:lnTo>
                    <a:lnTo>
                      <a:pt x="6" y="6"/>
                    </a:lnTo>
                    <a:lnTo>
                      <a:pt x="5" y="4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05" name="Freeform 295">
                <a:extLst>
                  <a:ext uri="{FF2B5EF4-FFF2-40B4-BE49-F238E27FC236}">
                    <a16:creationId xmlns:a16="http://schemas.microsoft.com/office/drawing/2014/main" id="{7653C0B7-A90F-4988-B6EA-6A3BC17EAA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74266" y="6221895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0 w 4"/>
                  <a:gd name="T3" fmla="*/ 0 h 4"/>
                  <a:gd name="T4" fmla="*/ 2 w 4"/>
                  <a:gd name="T5" fmla="*/ 3 h 4"/>
                  <a:gd name="T6" fmla="*/ 3 w 4"/>
                  <a:gd name="T7" fmla="*/ 4 h 4"/>
                  <a:gd name="T8" fmla="*/ 4 w 4"/>
                  <a:gd name="T9" fmla="*/ 3 h 4"/>
                  <a:gd name="T10" fmla="*/ 4 w 4"/>
                  <a:gd name="T11" fmla="*/ 3 h 4"/>
                  <a:gd name="T12" fmla="*/ 4 w 4"/>
                  <a:gd name="T13" fmla="*/ 2 h 4"/>
                  <a:gd name="T14" fmla="*/ 3 w 4"/>
                  <a:gd name="T15" fmla="*/ 1 h 4"/>
                  <a:gd name="T16" fmla="*/ 0 w 4"/>
                  <a:gd name="T17" fmla="*/ 0 h 4"/>
                  <a:gd name="T18" fmla="*/ 0 w 4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3" y="4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06" name="Freeform 296">
                <a:extLst>
                  <a:ext uri="{FF2B5EF4-FFF2-40B4-BE49-F238E27FC236}">
                    <a16:creationId xmlns:a16="http://schemas.microsoft.com/office/drawing/2014/main" id="{2406497A-F337-4374-8800-4FB128CFA3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79028" y="6298102"/>
                <a:ext cx="4764" cy="7938"/>
              </a:xfrm>
              <a:custGeom>
                <a:avLst/>
                <a:gdLst>
                  <a:gd name="T0" fmla="*/ 1 w 3"/>
                  <a:gd name="T1" fmla="*/ 0 h 5"/>
                  <a:gd name="T2" fmla="*/ 1 w 3"/>
                  <a:gd name="T3" fmla="*/ 0 h 5"/>
                  <a:gd name="T4" fmla="*/ 0 w 3"/>
                  <a:gd name="T5" fmla="*/ 4 h 5"/>
                  <a:gd name="T6" fmla="*/ 1 w 3"/>
                  <a:gd name="T7" fmla="*/ 5 h 5"/>
                  <a:gd name="T8" fmla="*/ 2 w 3"/>
                  <a:gd name="T9" fmla="*/ 4 h 5"/>
                  <a:gd name="T10" fmla="*/ 2 w 3"/>
                  <a:gd name="T11" fmla="*/ 4 h 5"/>
                  <a:gd name="T12" fmla="*/ 3 w 3"/>
                  <a:gd name="T13" fmla="*/ 2 h 5"/>
                  <a:gd name="T14" fmla="*/ 2 w 3"/>
                  <a:gd name="T15" fmla="*/ 1 h 5"/>
                  <a:gd name="T16" fmla="*/ 1 w 3"/>
                  <a:gd name="T17" fmla="*/ 0 h 5"/>
                  <a:gd name="T18" fmla="*/ 1 w 3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lnTo>
                      <a:pt x="1" y="0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2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07" name="Freeform 297">
                <a:extLst>
                  <a:ext uri="{FF2B5EF4-FFF2-40B4-BE49-F238E27FC236}">
                    <a16:creationId xmlns:a16="http://schemas.microsoft.com/office/drawing/2014/main" id="{506165C2-E18C-4B1D-9130-62AC131D6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12354" y="6258410"/>
                <a:ext cx="50800" cy="31752"/>
              </a:xfrm>
              <a:custGeom>
                <a:avLst/>
                <a:gdLst>
                  <a:gd name="T0" fmla="*/ 30 w 32"/>
                  <a:gd name="T1" fmla="*/ 12 h 20"/>
                  <a:gd name="T2" fmla="*/ 30 w 32"/>
                  <a:gd name="T3" fmla="*/ 12 h 20"/>
                  <a:gd name="T4" fmla="*/ 24 w 32"/>
                  <a:gd name="T5" fmla="*/ 12 h 20"/>
                  <a:gd name="T6" fmla="*/ 23 w 32"/>
                  <a:gd name="T7" fmla="*/ 12 h 20"/>
                  <a:gd name="T8" fmla="*/ 22 w 32"/>
                  <a:gd name="T9" fmla="*/ 15 h 20"/>
                  <a:gd name="T10" fmla="*/ 22 w 32"/>
                  <a:gd name="T11" fmla="*/ 15 h 20"/>
                  <a:gd name="T12" fmla="*/ 21 w 32"/>
                  <a:gd name="T13" fmla="*/ 17 h 20"/>
                  <a:gd name="T14" fmla="*/ 20 w 32"/>
                  <a:gd name="T15" fmla="*/ 17 h 20"/>
                  <a:gd name="T16" fmla="*/ 18 w 32"/>
                  <a:gd name="T17" fmla="*/ 18 h 20"/>
                  <a:gd name="T18" fmla="*/ 18 w 32"/>
                  <a:gd name="T19" fmla="*/ 19 h 20"/>
                  <a:gd name="T20" fmla="*/ 18 w 32"/>
                  <a:gd name="T21" fmla="*/ 19 h 20"/>
                  <a:gd name="T22" fmla="*/ 16 w 32"/>
                  <a:gd name="T23" fmla="*/ 20 h 20"/>
                  <a:gd name="T24" fmla="*/ 14 w 32"/>
                  <a:gd name="T25" fmla="*/ 20 h 20"/>
                  <a:gd name="T26" fmla="*/ 11 w 32"/>
                  <a:gd name="T27" fmla="*/ 20 h 20"/>
                  <a:gd name="T28" fmla="*/ 10 w 32"/>
                  <a:gd name="T29" fmla="*/ 19 h 20"/>
                  <a:gd name="T30" fmla="*/ 10 w 32"/>
                  <a:gd name="T31" fmla="*/ 19 h 20"/>
                  <a:gd name="T32" fmla="*/ 8 w 32"/>
                  <a:gd name="T33" fmla="*/ 17 h 20"/>
                  <a:gd name="T34" fmla="*/ 7 w 32"/>
                  <a:gd name="T35" fmla="*/ 16 h 20"/>
                  <a:gd name="T36" fmla="*/ 4 w 32"/>
                  <a:gd name="T37" fmla="*/ 16 h 20"/>
                  <a:gd name="T38" fmla="*/ 4 w 32"/>
                  <a:gd name="T39" fmla="*/ 16 h 20"/>
                  <a:gd name="T40" fmla="*/ 1 w 32"/>
                  <a:gd name="T41" fmla="*/ 15 h 20"/>
                  <a:gd name="T42" fmla="*/ 0 w 32"/>
                  <a:gd name="T43" fmla="*/ 11 h 20"/>
                  <a:gd name="T44" fmla="*/ 1 w 32"/>
                  <a:gd name="T45" fmla="*/ 9 h 20"/>
                  <a:gd name="T46" fmla="*/ 3 w 32"/>
                  <a:gd name="T47" fmla="*/ 7 h 20"/>
                  <a:gd name="T48" fmla="*/ 3 w 32"/>
                  <a:gd name="T49" fmla="*/ 7 h 20"/>
                  <a:gd name="T50" fmla="*/ 4 w 32"/>
                  <a:gd name="T51" fmla="*/ 6 h 20"/>
                  <a:gd name="T52" fmla="*/ 7 w 32"/>
                  <a:gd name="T53" fmla="*/ 6 h 20"/>
                  <a:gd name="T54" fmla="*/ 14 w 32"/>
                  <a:gd name="T55" fmla="*/ 7 h 20"/>
                  <a:gd name="T56" fmla="*/ 20 w 32"/>
                  <a:gd name="T57" fmla="*/ 7 h 20"/>
                  <a:gd name="T58" fmla="*/ 22 w 32"/>
                  <a:gd name="T59" fmla="*/ 6 h 20"/>
                  <a:gd name="T60" fmla="*/ 22 w 32"/>
                  <a:gd name="T61" fmla="*/ 5 h 20"/>
                  <a:gd name="T62" fmla="*/ 22 w 32"/>
                  <a:gd name="T63" fmla="*/ 5 h 20"/>
                  <a:gd name="T64" fmla="*/ 23 w 32"/>
                  <a:gd name="T65" fmla="*/ 2 h 20"/>
                  <a:gd name="T66" fmla="*/ 24 w 32"/>
                  <a:gd name="T67" fmla="*/ 0 h 20"/>
                  <a:gd name="T68" fmla="*/ 27 w 32"/>
                  <a:gd name="T69" fmla="*/ 0 h 20"/>
                  <a:gd name="T70" fmla="*/ 28 w 32"/>
                  <a:gd name="T71" fmla="*/ 1 h 20"/>
                  <a:gd name="T72" fmla="*/ 28 w 32"/>
                  <a:gd name="T73" fmla="*/ 2 h 20"/>
                  <a:gd name="T74" fmla="*/ 28 w 32"/>
                  <a:gd name="T75" fmla="*/ 2 h 20"/>
                  <a:gd name="T76" fmla="*/ 28 w 32"/>
                  <a:gd name="T77" fmla="*/ 4 h 20"/>
                  <a:gd name="T78" fmla="*/ 30 w 32"/>
                  <a:gd name="T79" fmla="*/ 5 h 20"/>
                  <a:gd name="T80" fmla="*/ 31 w 32"/>
                  <a:gd name="T81" fmla="*/ 5 h 20"/>
                  <a:gd name="T82" fmla="*/ 32 w 32"/>
                  <a:gd name="T83" fmla="*/ 7 h 20"/>
                  <a:gd name="T84" fmla="*/ 32 w 32"/>
                  <a:gd name="T85" fmla="*/ 7 h 20"/>
                  <a:gd name="T86" fmla="*/ 32 w 32"/>
                  <a:gd name="T87" fmla="*/ 9 h 20"/>
                  <a:gd name="T88" fmla="*/ 31 w 32"/>
                  <a:gd name="T89" fmla="*/ 10 h 20"/>
                  <a:gd name="T90" fmla="*/ 30 w 32"/>
                  <a:gd name="T91" fmla="*/ 12 h 20"/>
                  <a:gd name="T92" fmla="*/ 30 w 32"/>
                  <a:gd name="T93" fmla="*/ 1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2" h="20">
                    <a:moveTo>
                      <a:pt x="30" y="12"/>
                    </a:moveTo>
                    <a:lnTo>
                      <a:pt x="30" y="12"/>
                    </a:lnTo>
                    <a:lnTo>
                      <a:pt x="24" y="12"/>
                    </a:lnTo>
                    <a:lnTo>
                      <a:pt x="23" y="12"/>
                    </a:lnTo>
                    <a:lnTo>
                      <a:pt x="22" y="15"/>
                    </a:lnTo>
                    <a:lnTo>
                      <a:pt x="22" y="15"/>
                    </a:lnTo>
                    <a:lnTo>
                      <a:pt x="21" y="17"/>
                    </a:lnTo>
                    <a:lnTo>
                      <a:pt x="20" y="17"/>
                    </a:lnTo>
                    <a:lnTo>
                      <a:pt x="18" y="18"/>
                    </a:lnTo>
                    <a:lnTo>
                      <a:pt x="18" y="19"/>
                    </a:lnTo>
                    <a:lnTo>
                      <a:pt x="18" y="19"/>
                    </a:lnTo>
                    <a:lnTo>
                      <a:pt x="16" y="20"/>
                    </a:lnTo>
                    <a:lnTo>
                      <a:pt x="14" y="20"/>
                    </a:lnTo>
                    <a:lnTo>
                      <a:pt x="11" y="20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8" y="17"/>
                    </a:lnTo>
                    <a:lnTo>
                      <a:pt x="7" y="16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1" y="15"/>
                    </a:lnTo>
                    <a:lnTo>
                      <a:pt x="0" y="11"/>
                    </a:lnTo>
                    <a:lnTo>
                      <a:pt x="1" y="9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7" y="6"/>
                    </a:lnTo>
                    <a:lnTo>
                      <a:pt x="14" y="7"/>
                    </a:lnTo>
                    <a:lnTo>
                      <a:pt x="20" y="7"/>
                    </a:lnTo>
                    <a:lnTo>
                      <a:pt x="22" y="6"/>
                    </a:lnTo>
                    <a:lnTo>
                      <a:pt x="22" y="5"/>
                    </a:lnTo>
                    <a:lnTo>
                      <a:pt x="22" y="5"/>
                    </a:lnTo>
                    <a:lnTo>
                      <a:pt x="23" y="2"/>
                    </a:lnTo>
                    <a:lnTo>
                      <a:pt x="24" y="0"/>
                    </a:lnTo>
                    <a:lnTo>
                      <a:pt x="27" y="0"/>
                    </a:lnTo>
                    <a:lnTo>
                      <a:pt x="28" y="1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4"/>
                    </a:lnTo>
                    <a:lnTo>
                      <a:pt x="30" y="5"/>
                    </a:lnTo>
                    <a:lnTo>
                      <a:pt x="31" y="5"/>
                    </a:lnTo>
                    <a:lnTo>
                      <a:pt x="32" y="7"/>
                    </a:lnTo>
                    <a:lnTo>
                      <a:pt x="32" y="7"/>
                    </a:lnTo>
                    <a:lnTo>
                      <a:pt x="32" y="9"/>
                    </a:lnTo>
                    <a:lnTo>
                      <a:pt x="31" y="10"/>
                    </a:lnTo>
                    <a:lnTo>
                      <a:pt x="30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08" name="Freeform 298">
                <a:extLst>
                  <a:ext uri="{FF2B5EF4-FFF2-40B4-BE49-F238E27FC236}">
                    <a16:creationId xmlns:a16="http://schemas.microsoft.com/office/drawing/2014/main" id="{13272C29-2DEC-44A7-879A-0FA0134960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29804" y="6304452"/>
                <a:ext cx="44449" cy="28576"/>
              </a:xfrm>
              <a:custGeom>
                <a:avLst/>
                <a:gdLst>
                  <a:gd name="T0" fmla="*/ 16 w 28"/>
                  <a:gd name="T1" fmla="*/ 2 h 18"/>
                  <a:gd name="T2" fmla="*/ 16 w 28"/>
                  <a:gd name="T3" fmla="*/ 2 h 18"/>
                  <a:gd name="T4" fmla="*/ 15 w 28"/>
                  <a:gd name="T5" fmla="*/ 3 h 18"/>
                  <a:gd name="T6" fmla="*/ 14 w 28"/>
                  <a:gd name="T7" fmla="*/ 4 h 18"/>
                  <a:gd name="T8" fmla="*/ 12 w 28"/>
                  <a:gd name="T9" fmla="*/ 4 h 18"/>
                  <a:gd name="T10" fmla="*/ 12 w 28"/>
                  <a:gd name="T11" fmla="*/ 4 h 18"/>
                  <a:gd name="T12" fmla="*/ 9 w 28"/>
                  <a:gd name="T13" fmla="*/ 4 h 18"/>
                  <a:gd name="T14" fmla="*/ 6 w 28"/>
                  <a:gd name="T15" fmla="*/ 5 h 18"/>
                  <a:gd name="T16" fmla="*/ 5 w 28"/>
                  <a:gd name="T17" fmla="*/ 6 h 18"/>
                  <a:gd name="T18" fmla="*/ 5 w 28"/>
                  <a:gd name="T19" fmla="*/ 7 h 18"/>
                  <a:gd name="T20" fmla="*/ 5 w 28"/>
                  <a:gd name="T21" fmla="*/ 7 h 18"/>
                  <a:gd name="T22" fmla="*/ 4 w 28"/>
                  <a:gd name="T23" fmla="*/ 8 h 18"/>
                  <a:gd name="T24" fmla="*/ 2 w 28"/>
                  <a:gd name="T25" fmla="*/ 9 h 18"/>
                  <a:gd name="T26" fmla="*/ 0 w 28"/>
                  <a:gd name="T27" fmla="*/ 10 h 18"/>
                  <a:gd name="T28" fmla="*/ 0 w 28"/>
                  <a:gd name="T29" fmla="*/ 10 h 18"/>
                  <a:gd name="T30" fmla="*/ 1 w 28"/>
                  <a:gd name="T31" fmla="*/ 11 h 18"/>
                  <a:gd name="T32" fmla="*/ 1 w 28"/>
                  <a:gd name="T33" fmla="*/ 11 h 18"/>
                  <a:gd name="T34" fmla="*/ 6 w 28"/>
                  <a:gd name="T35" fmla="*/ 17 h 18"/>
                  <a:gd name="T36" fmla="*/ 9 w 28"/>
                  <a:gd name="T37" fmla="*/ 18 h 18"/>
                  <a:gd name="T38" fmla="*/ 10 w 28"/>
                  <a:gd name="T39" fmla="*/ 18 h 18"/>
                  <a:gd name="T40" fmla="*/ 11 w 28"/>
                  <a:gd name="T41" fmla="*/ 16 h 18"/>
                  <a:gd name="T42" fmla="*/ 11 w 28"/>
                  <a:gd name="T43" fmla="*/ 16 h 18"/>
                  <a:gd name="T44" fmla="*/ 13 w 28"/>
                  <a:gd name="T45" fmla="*/ 14 h 18"/>
                  <a:gd name="T46" fmla="*/ 16 w 28"/>
                  <a:gd name="T47" fmla="*/ 12 h 18"/>
                  <a:gd name="T48" fmla="*/ 18 w 28"/>
                  <a:gd name="T49" fmla="*/ 11 h 18"/>
                  <a:gd name="T50" fmla="*/ 20 w 28"/>
                  <a:gd name="T51" fmla="*/ 12 h 18"/>
                  <a:gd name="T52" fmla="*/ 20 w 28"/>
                  <a:gd name="T53" fmla="*/ 12 h 18"/>
                  <a:gd name="T54" fmla="*/ 22 w 28"/>
                  <a:gd name="T55" fmla="*/ 14 h 18"/>
                  <a:gd name="T56" fmla="*/ 24 w 28"/>
                  <a:gd name="T57" fmla="*/ 16 h 18"/>
                  <a:gd name="T58" fmla="*/ 26 w 28"/>
                  <a:gd name="T59" fmla="*/ 16 h 18"/>
                  <a:gd name="T60" fmla="*/ 27 w 28"/>
                  <a:gd name="T61" fmla="*/ 15 h 18"/>
                  <a:gd name="T62" fmla="*/ 27 w 28"/>
                  <a:gd name="T63" fmla="*/ 14 h 18"/>
                  <a:gd name="T64" fmla="*/ 27 w 28"/>
                  <a:gd name="T65" fmla="*/ 14 h 18"/>
                  <a:gd name="T66" fmla="*/ 28 w 28"/>
                  <a:gd name="T67" fmla="*/ 6 h 18"/>
                  <a:gd name="T68" fmla="*/ 28 w 28"/>
                  <a:gd name="T69" fmla="*/ 3 h 18"/>
                  <a:gd name="T70" fmla="*/ 27 w 28"/>
                  <a:gd name="T71" fmla="*/ 1 h 18"/>
                  <a:gd name="T72" fmla="*/ 25 w 28"/>
                  <a:gd name="T73" fmla="*/ 1 h 18"/>
                  <a:gd name="T74" fmla="*/ 25 w 28"/>
                  <a:gd name="T75" fmla="*/ 1 h 18"/>
                  <a:gd name="T76" fmla="*/ 22 w 28"/>
                  <a:gd name="T77" fmla="*/ 0 h 18"/>
                  <a:gd name="T78" fmla="*/ 18 w 28"/>
                  <a:gd name="T79" fmla="*/ 1 h 18"/>
                  <a:gd name="T80" fmla="*/ 16 w 28"/>
                  <a:gd name="T81" fmla="*/ 2 h 18"/>
                  <a:gd name="T82" fmla="*/ 16 w 28"/>
                  <a:gd name="T83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8" h="18">
                    <a:moveTo>
                      <a:pt x="16" y="2"/>
                    </a:moveTo>
                    <a:lnTo>
                      <a:pt x="16" y="2"/>
                    </a:lnTo>
                    <a:lnTo>
                      <a:pt x="15" y="3"/>
                    </a:lnTo>
                    <a:lnTo>
                      <a:pt x="14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9" y="4"/>
                    </a:lnTo>
                    <a:lnTo>
                      <a:pt x="6" y="5"/>
                    </a:lnTo>
                    <a:lnTo>
                      <a:pt x="5" y="6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4" y="8"/>
                    </a:lnTo>
                    <a:lnTo>
                      <a:pt x="2" y="9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6" y="17"/>
                    </a:lnTo>
                    <a:lnTo>
                      <a:pt x="9" y="18"/>
                    </a:lnTo>
                    <a:lnTo>
                      <a:pt x="10" y="18"/>
                    </a:lnTo>
                    <a:lnTo>
                      <a:pt x="11" y="16"/>
                    </a:lnTo>
                    <a:lnTo>
                      <a:pt x="11" y="16"/>
                    </a:lnTo>
                    <a:lnTo>
                      <a:pt x="13" y="14"/>
                    </a:lnTo>
                    <a:lnTo>
                      <a:pt x="16" y="12"/>
                    </a:lnTo>
                    <a:lnTo>
                      <a:pt x="18" y="11"/>
                    </a:lnTo>
                    <a:lnTo>
                      <a:pt x="20" y="12"/>
                    </a:lnTo>
                    <a:lnTo>
                      <a:pt x="20" y="12"/>
                    </a:lnTo>
                    <a:lnTo>
                      <a:pt x="22" y="14"/>
                    </a:lnTo>
                    <a:lnTo>
                      <a:pt x="24" y="16"/>
                    </a:lnTo>
                    <a:lnTo>
                      <a:pt x="26" y="16"/>
                    </a:lnTo>
                    <a:lnTo>
                      <a:pt x="27" y="15"/>
                    </a:lnTo>
                    <a:lnTo>
                      <a:pt x="27" y="14"/>
                    </a:lnTo>
                    <a:lnTo>
                      <a:pt x="27" y="14"/>
                    </a:lnTo>
                    <a:lnTo>
                      <a:pt x="28" y="6"/>
                    </a:lnTo>
                    <a:lnTo>
                      <a:pt x="28" y="3"/>
                    </a:lnTo>
                    <a:lnTo>
                      <a:pt x="27" y="1"/>
                    </a:lnTo>
                    <a:lnTo>
                      <a:pt x="25" y="1"/>
                    </a:lnTo>
                    <a:lnTo>
                      <a:pt x="25" y="1"/>
                    </a:lnTo>
                    <a:lnTo>
                      <a:pt x="22" y="0"/>
                    </a:lnTo>
                    <a:lnTo>
                      <a:pt x="18" y="1"/>
                    </a:lnTo>
                    <a:lnTo>
                      <a:pt x="16" y="2"/>
                    </a:lnTo>
                    <a:lnTo>
                      <a:pt x="16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09" name="Freeform 299">
                <a:extLst>
                  <a:ext uri="{FF2B5EF4-FFF2-40B4-BE49-F238E27FC236}">
                    <a16:creationId xmlns:a16="http://schemas.microsoft.com/office/drawing/2014/main" id="{0B3D6E25-8D6D-443E-843C-EF4EEECB0E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59990" y="6356843"/>
                <a:ext cx="4764" cy="4764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0 w 3"/>
                  <a:gd name="T5" fmla="*/ 1 h 3"/>
                  <a:gd name="T6" fmla="*/ 0 w 3"/>
                  <a:gd name="T7" fmla="*/ 2 h 3"/>
                  <a:gd name="T8" fmla="*/ 1 w 3"/>
                  <a:gd name="T9" fmla="*/ 3 h 3"/>
                  <a:gd name="T10" fmla="*/ 3 w 3"/>
                  <a:gd name="T11" fmla="*/ 2 h 3"/>
                  <a:gd name="T12" fmla="*/ 3 w 3"/>
                  <a:gd name="T13" fmla="*/ 2 h 3"/>
                  <a:gd name="T14" fmla="*/ 3 w 3"/>
                  <a:gd name="T15" fmla="*/ 2 h 3"/>
                  <a:gd name="T16" fmla="*/ 2 w 3"/>
                  <a:gd name="T17" fmla="*/ 1 h 3"/>
                  <a:gd name="T18" fmla="*/ 0 w 3"/>
                  <a:gd name="T19" fmla="*/ 0 h 3"/>
                  <a:gd name="T20" fmla="*/ 0 w 3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10" name="Freeform 300">
                <a:extLst>
                  <a:ext uri="{FF2B5EF4-FFF2-40B4-BE49-F238E27FC236}">
                    <a16:creationId xmlns:a16="http://schemas.microsoft.com/office/drawing/2014/main" id="{44A857E6-1915-4FCC-9D69-BD8AE399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01265" y="6385421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0 w 4"/>
                  <a:gd name="T3" fmla="*/ 0 h 4"/>
                  <a:gd name="T4" fmla="*/ 0 w 4"/>
                  <a:gd name="T5" fmla="*/ 3 h 4"/>
                  <a:gd name="T6" fmla="*/ 1 w 4"/>
                  <a:gd name="T7" fmla="*/ 4 h 4"/>
                  <a:gd name="T8" fmla="*/ 3 w 4"/>
                  <a:gd name="T9" fmla="*/ 3 h 4"/>
                  <a:gd name="T10" fmla="*/ 3 w 4"/>
                  <a:gd name="T11" fmla="*/ 3 h 4"/>
                  <a:gd name="T12" fmla="*/ 4 w 4"/>
                  <a:gd name="T13" fmla="*/ 2 h 4"/>
                  <a:gd name="T14" fmla="*/ 4 w 4"/>
                  <a:gd name="T15" fmla="*/ 2 h 4"/>
                  <a:gd name="T16" fmla="*/ 3 w 4"/>
                  <a:gd name="T17" fmla="*/ 1 h 4"/>
                  <a:gd name="T18" fmla="*/ 0 w 4"/>
                  <a:gd name="T19" fmla="*/ 0 h 4"/>
                  <a:gd name="T20" fmla="*/ 0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11" name="Freeform 301">
                <a:extLst>
                  <a:ext uri="{FF2B5EF4-FFF2-40B4-BE49-F238E27FC236}">
                    <a16:creationId xmlns:a16="http://schemas.microsoft.com/office/drawing/2014/main" id="{EC3816B0-5A05-4A56-B3BF-97F81397BC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67856" y="4261181"/>
                <a:ext cx="481012" cy="509627"/>
              </a:xfrm>
              <a:custGeom>
                <a:avLst/>
                <a:gdLst>
                  <a:gd name="T0" fmla="*/ 55 w 303"/>
                  <a:gd name="T1" fmla="*/ 73 h 321"/>
                  <a:gd name="T2" fmla="*/ 19 w 303"/>
                  <a:gd name="T3" fmla="*/ 37 h 321"/>
                  <a:gd name="T4" fmla="*/ 8 w 303"/>
                  <a:gd name="T5" fmla="*/ 34 h 321"/>
                  <a:gd name="T6" fmla="*/ 0 w 303"/>
                  <a:gd name="T7" fmla="*/ 26 h 321"/>
                  <a:gd name="T8" fmla="*/ 4 w 303"/>
                  <a:gd name="T9" fmla="*/ 23 h 321"/>
                  <a:gd name="T10" fmla="*/ 38 w 303"/>
                  <a:gd name="T11" fmla="*/ 8 h 321"/>
                  <a:gd name="T12" fmla="*/ 44 w 303"/>
                  <a:gd name="T13" fmla="*/ 3 h 321"/>
                  <a:gd name="T14" fmla="*/ 61 w 303"/>
                  <a:gd name="T15" fmla="*/ 0 h 321"/>
                  <a:gd name="T16" fmla="*/ 79 w 303"/>
                  <a:gd name="T17" fmla="*/ 4 h 321"/>
                  <a:gd name="T18" fmla="*/ 86 w 303"/>
                  <a:gd name="T19" fmla="*/ 10 h 321"/>
                  <a:gd name="T20" fmla="*/ 99 w 303"/>
                  <a:gd name="T21" fmla="*/ 16 h 321"/>
                  <a:gd name="T22" fmla="*/ 124 w 303"/>
                  <a:gd name="T23" fmla="*/ 19 h 321"/>
                  <a:gd name="T24" fmla="*/ 161 w 303"/>
                  <a:gd name="T25" fmla="*/ 28 h 321"/>
                  <a:gd name="T26" fmla="*/ 189 w 303"/>
                  <a:gd name="T27" fmla="*/ 33 h 321"/>
                  <a:gd name="T28" fmla="*/ 193 w 303"/>
                  <a:gd name="T29" fmla="*/ 32 h 321"/>
                  <a:gd name="T30" fmla="*/ 195 w 303"/>
                  <a:gd name="T31" fmla="*/ 53 h 321"/>
                  <a:gd name="T32" fmla="*/ 211 w 303"/>
                  <a:gd name="T33" fmla="*/ 94 h 321"/>
                  <a:gd name="T34" fmla="*/ 219 w 303"/>
                  <a:gd name="T35" fmla="*/ 107 h 321"/>
                  <a:gd name="T36" fmla="*/ 244 w 303"/>
                  <a:gd name="T37" fmla="*/ 128 h 321"/>
                  <a:gd name="T38" fmla="*/ 255 w 303"/>
                  <a:gd name="T39" fmla="*/ 132 h 321"/>
                  <a:gd name="T40" fmla="*/ 268 w 303"/>
                  <a:gd name="T41" fmla="*/ 140 h 321"/>
                  <a:gd name="T42" fmla="*/ 286 w 303"/>
                  <a:gd name="T43" fmla="*/ 151 h 321"/>
                  <a:gd name="T44" fmla="*/ 287 w 303"/>
                  <a:gd name="T45" fmla="*/ 158 h 321"/>
                  <a:gd name="T46" fmla="*/ 293 w 303"/>
                  <a:gd name="T47" fmla="*/ 173 h 321"/>
                  <a:gd name="T48" fmla="*/ 300 w 303"/>
                  <a:gd name="T49" fmla="*/ 181 h 321"/>
                  <a:gd name="T50" fmla="*/ 303 w 303"/>
                  <a:gd name="T51" fmla="*/ 188 h 321"/>
                  <a:gd name="T52" fmla="*/ 300 w 303"/>
                  <a:gd name="T53" fmla="*/ 187 h 321"/>
                  <a:gd name="T54" fmla="*/ 284 w 303"/>
                  <a:gd name="T55" fmla="*/ 181 h 321"/>
                  <a:gd name="T56" fmla="*/ 272 w 303"/>
                  <a:gd name="T57" fmla="*/ 187 h 321"/>
                  <a:gd name="T58" fmla="*/ 270 w 303"/>
                  <a:gd name="T59" fmla="*/ 186 h 321"/>
                  <a:gd name="T60" fmla="*/ 258 w 303"/>
                  <a:gd name="T61" fmla="*/ 182 h 321"/>
                  <a:gd name="T62" fmla="*/ 242 w 303"/>
                  <a:gd name="T63" fmla="*/ 187 h 321"/>
                  <a:gd name="T64" fmla="*/ 226 w 303"/>
                  <a:gd name="T65" fmla="*/ 188 h 321"/>
                  <a:gd name="T66" fmla="*/ 216 w 303"/>
                  <a:gd name="T67" fmla="*/ 193 h 321"/>
                  <a:gd name="T68" fmla="*/ 217 w 303"/>
                  <a:gd name="T69" fmla="*/ 208 h 321"/>
                  <a:gd name="T70" fmla="*/ 222 w 303"/>
                  <a:gd name="T71" fmla="*/ 237 h 321"/>
                  <a:gd name="T72" fmla="*/ 219 w 303"/>
                  <a:gd name="T73" fmla="*/ 252 h 321"/>
                  <a:gd name="T74" fmla="*/ 209 w 303"/>
                  <a:gd name="T75" fmla="*/ 286 h 321"/>
                  <a:gd name="T76" fmla="*/ 207 w 303"/>
                  <a:gd name="T77" fmla="*/ 295 h 321"/>
                  <a:gd name="T78" fmla="*/ 194 w 303"/>
                  <a:gd name="T79" fmla="*/ 319 h 321"/>
                  <a:gd name="T80" fmla="*/ 188 w 303"/>
                  <a:gd name="T81" fmla="*/ 320 h 321"/>
                  <a:gd name="T82" fmla="*/ 182 w 303"/>
                  <a:gd name="T83" fmla="*/ 312 h 321"/>
                  <a:gd name="T84" fmla="*/ 178 w 303"/>
                  <a:gd name="T85" fmla="*/ 294 h 321"/>
                  <a:gd name="T86" fmla="*/ 171 w 303"/>
                  <a:gd name="T87" fmla="*/ 267 h 321"/>
                  <a:gd name="T88" fmla="*/ 164 w 303"/>
                  <a:gd name="T89" fmla="*/ 228 h 321"/>
                  <a:gd name="T90" fmla="*/ 162 w 303"/>
                  <a:gd name="T91" fmla="*/ 205 h 321"/>
                  <a:gd name="T92" fmla="*/ 155 w 303"/>
                  <a:gd name="T93" fmla="*/ 186 h 321"/>
                  <a:gd name="T94" fmla="*/ 146 w 303"/>
                  <a:gd name="T95" fmla="*/ 169 h 321"/>
                  <a:gd name="T96" fmla="*/ 115 w 303"/>
                  <a:gd name="T97" fmla="*/ 133 h 321"/>
                  <a:gd name="T98" fmla="*/ 104 w 303"/>
                  <a:gd name="T99" fmla="*/ 129 h 321"/>
                  <a:gd name="T100" fmla="*/ 90 w 303"/>
                  <a:gd name="T101" fmla="*/ 123 h 321"/>
                  <a:gd name="T102" fmla="*/ 81 w 303"/>
                  <a:gd name="T103" fmla="*/ 112 h 321"/>
                  <a:gd name="T104" fmla="*/ 81 w 303"/>
                  <a:gd name="T105" fmla="*/ 108 h 321"/>
                  <a:gd name="T106" fmla="*/ 73 w 303"/>
                  <a:gd name="T107" fmla="*/ 104 h 321"/>
                  <a:gd name="T108" fmla="*/ 65 w 303"/>
                  <a:gd name="T109" fmla="*/ 100 h 321"/>
                  <a:gd name="T110" fmla="*/ 61 w 303"/>
                  <a:gd name="T111" fmla="*/ 92 h 321"/>
                  <a:gd name="T112" fmla="*/ 60 w 303"/>
                  <a:gd name="T113" fmla="*/ 79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3" h="321">
                    <a:moveTo>
                      <a:pt x="60" y="79"/>
                    </a:moveTo>
                    <a:lnTo>
                      <a:pt x="60" y="79"/>
                    </a:lnTo>
                    <a:lnTo>
                      <a:pt x="55" y="73"/>
                    </a:lnTo>
                    <a:lnTo>
                      <a:pt x="41" y="58"/>
                    </a:lnTo>
                    <a:lnTo>
                      <a:pt x="27" y="43"/>
                    </a:lnTo>
                    <a:lnTo>
                      <a:pt x="19" y="37"/>
                    </a:lnTo>
                    <a:lnTo>
                      <a:pt x="15" y="35"/>
                    </a:lnTo>
                    <a:lnTo>
                      <a:pt x="15" y="35"/>
                    </a:lnTo>
                    <a:lnTo>
                      <a:pt x="8" y="34"/>
                    </a:lnTo>
                    <a:lnTo>
                      <a:pt x="2" y="31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1" y="24"/>
                    </a:lnTo>
                    <a:lnTo>
                      <a:pt x="4" y="23"/>
                    </a:lnTo>
                    <a:lnTo>
                      <a:pt x="4" y="23"/>
                    </a:lnTo>
                    <a:lnTo>
                      <a:pt x="24" y="16"/>
                    </a:lnTo>
                    <a:lnTo>
                      <a:pt x="33" y="10"/>
                    </a:lnTo>
                    <a:lnTo>
                      <a:pt x="38" y="8"/>
                    </a:lnTo>
                    <a:lnTo>
                      <a:pt x="41" y="5"/>
                    </a:lnTo>
                    <a:lnTo>
                      <a:pt x="41" y="5"/>
                    </a:lnTo>
                    <a:lnTo>
                      <a:pt x="44" y="3"/>
                    </a:lnTo>
                    <a:lnTo>
                      <a:pt x="48" y="2"/>
                    </a:lnTo>
                    <a:lnTo>
                      <a:pt x="55" y="1"/>
                    </a:lnTo>
                    <a:lnTo>
                      <a:pt x="61" y="0"/>
                    </a:lnTo>
                    <a:lnTo>
                      <a:pt x="68" y="1"/>
                    </a:lnTo>
                    <a:lnTo>
                      <a:pt x="74" y="2"/>
                    </a:lnTo>
                    <a:lnTo>
                      <a:pt x="79" y="4"/>
                    </a:lnTo>
                    <a:lnTo>
                      <a:pt x="83" y="7"/>
                    </a:lnTo>
                    <a:lnTo>
                      <a:pt x="83" y="7"/>
                    </a:lnTo>
                    <a:lnTo>
                      <a:pt x="86" y="10"/>
                    </a:lnTo>
                    <a:lnTo>
                      <a:pt x="90" y="13"/>
                    </a:lnTo>
                    <a:lnTo>
                      <a:pt x="95" y="15"/>
                    </a:lnTo>
                    <a:lnTo>
                      <a:pt x="99" y="16"/>
                    </a:lnTo>
                    <a:lnTo>
                      <a:pt x="111" y="18"/>
                    </a:lnTo>
                    <a:lnTo>
                      <a:pt x="124" y="19"/>
                    </a:lnTo>
                    <a:lnTo>
                      <a:pt x="124" y="19"/>
                    </a:lnTo>
                    <a:lnTo>
                      <a:pt x="131" y="20"/>
                    </a:lnTo>
                    <a:lnTo>
                      <a:pt x="141" y="22"/>
                    </a:lnTo>
                    <a:lnTo>
                      <a:pt x="161" y="28"/>
                    </a:lnTo>
                    <a:lnTo>
                      <a:pt x="180" y="32"/>
                    </a:lnTo>
                    <a:lnTo>
                      <a:pt x="186" y="33"/>
                    </a:lnTo>
                    <a:lnTo>
                      <a:pt x="189" y="33"/>
                    </a:lnTo>
                    <a:lnTo>
                      <a:pt x="189" y="33"/>
                    </a:lnTo>
                    <a:lnTo>
                      <a:pt x="191" y="32"/>
                    </a:lnTo>
                    <a:lnTo>
                      <a:pt x="193" y="32"/>
                    </a:lnTo>
                    <a:lnTo>
                      <a:pt x="194" y="36"/>
                    </a:lnTo>
                    <a:lnTo>
                      <a:pt x="195" y="53"/>
                    </a:lnTo>
                    <a:lnTo>
                      <a:pt x="195" y="53"/>
                    </a:lnTo>
                    <a:lnTo>
                      <a:pt x="198" y="66"/>
                    </a:lnTo>
                    <a:lnTo>
                      <a:pt x="203" y="80"/>
                    </a:lnTo>
                    <a:lnTo>
                      <a:pt x="211" y="94"/>
                    </a:lnTo>
                    <a:lnTo>
                      <a:pt x="215" y="101"/>
                    </a:lnTo>
                    <a:lnTo>
                      <a:pt x="219" y="107"/>
                    </a:lnTo>
                    <a:lnTo>
                      <a:pt x="219" y="107"/>
                    </a:lnTo>
                    <a:lnTo>
                      <a:pt x="233" y="123"/>
                    </a:lnTo>
                    <a:lnTo>
                      <a:pt x="239" y="126"/>
                    </a:lnTo>
                    <a:lnTo>
                      <a:pt x="244" y="128"/>
                    </a:lnTo>
                    <a:lnTo>
                      <a:pt x="244" y="128"/>
                    </a:lnTo>
                    <a:lnTo>
                      <a:pt x="250" y="129"/>
                    </a:lnTo>
                    <a:lnTo>
                      <a:pt x="255" y="132"/>
                    </a:lnTo>
                    <a:lnTo>
                      <a:pt x="261" y="136"/>
                    </a:lnTo>
                    <a:lnTo>
                      <a:pt x="268" y="140"/>
                    </a:lnTo>
                    <a:lnTo>
                      <a:pt x="268" y="140"/>
                    </a:lnTo>
                    <a:lnTo>
                      <a:pt x="282" y="148"/>
                    </a:lnTo>
                    <a:lnTo>
                      <a:pt x="284" y="150"/>
                    </a:lnTo>
                    <a:lnTo>
                      <a:pt x="286" y="151"/>
                    </a:lnTo>
                    <a:lnTo>
                      <a:pt x="287" y="154"/>
                    </a:lnTo>
                    <a:lnTo>
                      <a:pt x="287" y="158"/>
                    </a:lnTo>
                    <a:lnTo>
                      <a:pt x="287" y="158"/>
                    </a:lnTo>
                    <a:lnTo>
                      <a:pt x="288" y="164"/>
                    </a:lnTo>
                    <a:lnTo>
                      <a:pt x="289" y="168"/>
                    </a:lnTo>
                    <a:lnTo>
                      <a:pt x="293" y="173"/>
                    </a:lnTo>
                    <a:lnTo>
                      <a:pt x="296" y="177"/>
                    </a:lnTo>
                    <a:lnTo>
                      <a:pt x="296" y="177"/>
                    </a:lnTo>
                    <a:lnTo>
                      <a:pt x="300" y="181"/>
                    </a:lnTo>
                    <a:lnTo>
                      <a:pt x="303" y="186"/>
                    </a:lnTo>
                    <a:lnTo>
                      <a:pt x="303" y="187"/>
                    </a:lnTo>
                    <a:lnTo>
                      <a:pt x="303" y="188"/>
                    </a:lnTo>
                    <a:lnTo>
                      <a:pt x="302" y="188"/>
                    </a:lnTo>
                    <a:lnTo>
                      <a:pt x="300" y="187"/>
                    </a:lnTo>
                    <a:lnTo>
                      <a:pt x="300" y="187"/>
                    </a:lnTo>
                    <a:lnTo>
                      <a:pt x="291" y="182"/>
                    </a:lnTo>
                    <a:lnTo>
                      <a:pt x="287" y="181"/>
                    </a:lnTo>
                    <a:lnTo>
                      <a:pt x="284" y="181"/>
                    </a:lnTo>
                    <a:lnTo>
                      <a:pt x="284" y="181"/>
                    </a:lnTo>
                    <a:lnTo>
                      <a:pt x="276" y="186"/>
                    </a:lnTo>
                    <a:lnTo>
                      <a:pt x="272" y="187"/>
                    </a:lnTo>
                    <a:lnTo>
                      <a:pt x="271" y="187"/>
                    </a:lnTo>
                    <a:lnTo>
                      <a:pt x="270" y="186"/>
                    </a:lnTo>
                    <a:lnTo>
                      <a:pt x="270" y="186"/>
                    </a:lnTo>
                    <a:lnTo>
                      <a:pt x="267" y="185"/>
                    </a:lnTo>
                    <a:lnTo>
                      <a:pt x="262" y="183"/>
                    </a:lnTo>
                    <a:lnTo>
                      <a:pt x="258" y="182"/>
                    </a:lnTo>
                    <a:lnTo>
                      <a:pt x="254" y="182"/>
                    </a:lnTo>
                    <a:lnTo>
                      <a:pt x="254" y="182"/>
                    </a:lnTo>
                    <a:lnTo>
                      <a:pt x="242" y="187"/>
                    </a:lnTo>
                    <a:lnTo>
                      <a:pt x="233" y="188"/>
                    </a:lnTo>
                    <a:lnTo>
                      <a:pt x="226" y="188"/>
                    </a:lnTo>
                    <a:lnTo>
                      <a:pt x="226" y="188"/>
                    </a:lnTo>
                    <a:lnTo>
                      <a:pt x="222" y="188"/>
                    </a:lnTo>
                    <a:lnTo>
                      <a:pt x="217" y="190"/>
                    </a:lnTo>
                    <a:lnTo>
                      <a:pt x="216" y="193"/>
                    </a:lnTo>
                    <a:lnTo>
                      <a:pt x="215" y="199"/>
                    </a:lnTo>
                    <a:lnTo>
                      <a:pt x="215" y="199"/>
                    </a:lnTo>
                    <a:lnTo>
                      <a:pt x="217" y="208"/>
                    </a:lnTo>
                    <a:lnTo>
                      <a:pt x="219" y="222"/>
                    </a:lnTo>
                    <a:lnTo>
                      <a:pt x="221" y="230"/>
                    </a:lnTo>
                    <a:lnTo>
                      <a:pt x="222" y="237"/>
                    </a:lnTo>
                    <a:lnTo>
                      <a:pt x="221" y="245"/>
                    </a:lnTo>
                    <a:lnTo>
                      <a:pt x="219" y="252"/>
                    </a:lnTo>
                    <a:lnTo>
                      <a:pt x="219" y="252"/>
                    </a:lnTo>
                    <a:lnTo>
                      <a:pt x="212" y="272"/>
                    </a:lnTo>
                    <a:lnTo>
                      <a:pt x="209" y="279"/>
                    </a:lnTo>
                    <a:lnTo>
                      <a:pt x="209" y="286"/>
                    </a:lnTo>
                    <a:lnTo>
                      <a:pt x="209" y="286"/>
                    </a:lnTo>
                    <a:lnTo>
                      <a:pt x="208" y="290"/>
                    </a:lnTo>
                    <a:lnTo>
                      <a:pt x="207" y="295"/>
                    </a:lnTo>
                    <a:lnTo>
                      <a:pt x="202" y="306"/>
                    </a:lnTo>
                    <a:lnTo>
                      <a:pt x="197" y="316"/>
                    </a:lnTo>
                    <a:lnTo>
                      <a:pt x="194" y="319"/>
                    </a:lnTo>
                    <a:lnTo>
                      <a:pt x="190" y="321"/>
                    </a:lnTo>
                    <a:lnTo>
                      <a:pt x="190" y="321"/>
                    </a:lnTo>
                    <a:lnTo>
                      <a:pt x="188" y="320"/>
                    </a:lnTo>
                    <a:lnTo>
                      <a:pt x="186" y="319"/>
                    </a:lnTo>
                    <a:lnTo>
                      <a:pt x="183" y="316"/>
                    </a:lnTo>
                    <a:lnTo>
                      <a:pt x="182" y="312"/>
                    </a:lnTo>
                    <a:lnTo>
                      <a:pt x="179" y="304"/>
                    </a:lnTo>
                    <a:lnTo>
                      <a:pt x="178" y="294"/>
                    </a:lnTo>
                    <a:lnTo>
                      <a:pt x="178" y="294"/>
                    </a:lnTo>
                    <a:lnTo>
                      <a:pt x="176" y="288"/>
                    </a:lnTo>
                    <a:lnTo>
                      <a:pt x="175" y="281"/>
                    </a:lnTo>
                    <a:lnTo>
                      <a:pt x="171" y="267"/>
                    </a:lnTo>
                    <a:lnTo>
                      <a:pt x="171" y="267"/>
                    </a:lnTo>
                    <a:lnTo>
                      <a:pt x="166" y="243"/>
                    </a:lnTo>
                    <a:lnTo>
                      <a:pt x="164" y="228"/>
                    </a:lnTo>
                    <a:lnTo>
                      <a:pt x="162" y="214"/>
                    </a:lnTo>
                    <a:lnTo>
                      <a:pt x="162" y="214"/>
                    </a:lnTo>
                    <a:lnTo>
                      <a:pt x="162" y="205"/>
                    </a:lnTo>
                    <a:lnTo>
                      <a:pt x="162" y="200"/>
                    </a:lnTo>
                    <a:lnTo>
                      <a:pt x="160" y="195"/>
                    </a:lnTo>
                    <a:lnTo>
                      <a:pt x="155" y="186"/>
                    </a:lnTo>
                    <a:lnTo>
                      <a:pt x="155" y="186"/>
                    </a:lnTo>
                    <a:lnTo>
                      <a:pt x="152" y="178"/>
                    </a:lnTo>
                    <a:lnTo>
                      <a:pt x="146" y="169"/>
                    </a:lnTo>
                    <a:lnTo>
                      <a:pt x="133" y="152"/>
                    </a:lnTo>
                    <a:lnTo>
                      <a:pt x="121" y="138"/>
                    </a:lnTo>
                    <a:lnTo>
                      <a:pt x="115" y="133"/>
                    </a:lnTo>
                    <a:lnTo>
                      <a:pt x="111" y="131"/>
                    </a:lnTo>
                    <a:lnTo>
                      <a:pt x="111" y="131"/>
                    </a:lnTo>
                    <a:lnTo>
                      <a:pt x="104" y="129"/>
                    </a:lnTo>
                    <a:lnTo>
                      <a:pt x="99" y="128"/>
                    </a:lnTo>
                    <a:lnTo>
                      <a:pt x="95" y="126"/>
                    </a:lnTo>
                    <a:lnTo>
                      <a:pt x="90" y="123"/>
                    </a:lnTo>
                    <a:lnTo>
                      <a:pt x="90" y="123"/>
                    </a:lnTo>
                    <a:lnTo>
                      <a:pt x="83" y="116"/>
                    </a:lnTo>
                    <a:lnTo>
                      <a:pt x="81" y="112"/>
                    </a:lnTo>
                    <a:lnTo>
                      <a:pt x="80" y="109"/>
                    </a:lnTo>
                    <a:lnTo>
                      <a:pt x="80" y="109"/>
                    </a:lnTo>
                    <a:lnTo>
                      <a:pt x="81" y="108"/>
                    </a:lnTo>
                    <a:lnTo>
                      <a:pt x="80" y="106"/>
                    </a:lnTo>
                    <a:lnTo>
                      <a:pt x="78" y="105"/>
                    </a:lnTo>
                    <a:lnTo>
                      <a:pt x="73" y="104"/>
                    </a:lnTo>
                    <a:lnTo>
                      <a:pt x="73" y="104"/>
                    </a:lnTo>
                    <a:lnTo>
                      <a:pt x="69" y="103"/>
                    </a:lnTo>
                    <a:lnTo>
                      <a:pt x="65" y="100"/>
                    </a:lnTo>
                    <a:lnTo>
                      <a:pt x="62" y="95"/>
                    </a:lnTo>
                    <a:lnTo>
                      <a:pt x="61" y="92"/>
                    </a:lnTo>
                    <a:lnTo>
                      <a:pt x="61" y="92"/>
                    </a:lnTo>
                    <a:lnTo>
                      <a:pt x="61" y="83"/>
                    </a:lnTo>
                    <a:lnTo>
                      <a:pt x="60" y="79"/>
                    </a:lnTo>
                    <a:lnTo>
                      <a:pt x="60" y="79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12" name="Freeform 302">
                <a:extLst>
                  <a:ext uri="{FF2B5EF4-FFF2-40B4-BE49-F238E27FC236}">
                    <a16:creationId xmlns:a16="http://schemas.microsoft.com/office/drawing/2014/main" id="{677451AE-3671-4EB2-B213-5074A566D4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82070" y="3351472"/>
                <a:ext cx="2171690" cy="1462201"/>
              </a:xfrm>
              <a:custGeom>
                <a:avLst/>
                <a:gdLst>
                  <a:gd name="T0" fmla="*/ 66 w 1368"/>
                  <a:gd name="T1" fmla="*/ 441 h 921"/>
                  <a:gd name="T2" fmla="*/ 88 w 1368"/>
                  <a:gd name="T3" fmla="*/ 333 h 921"/>
                  <a:gd name="T4" fmla="*/ 90 w 1368"/>
                  <a:gd name="T5" fmla="*/ 259 h 921"/>
                  <a:gd name="T6" fmla="*/ 233 w 1368"/>
                  <a:gd name="T7" fmla="*/ 202 h 921"/>
                  <a:gd name="T8" fmla="*/ 335 w 1368"/>
                  <a:gd name="T9" fmla="*/ 213 h 921"/>
                  <a:gd name="T10" fmla="*/ 420 w 1368"/>
                  <a:gd name="T11" fmla="*/ 211 h 921"/>
                  <a:gd name="T12" fmla="*/ 472 w 1368"/>
                  <a:gd name="T13" fmla="*/ 202 h 921"/>
                  <a:gd name="T14" fmla="*/ 550 w 1368"/>
                  <a:gd name="T15" fmla="*/ 194 h 921"/>
                  <a:gd name="T16" fmla="*/ 568 w 1368"/>
                  <a:gd name="T17" fmla="*/ 273 h 921"/>
                  <a:gd name="T18" fmla="*/ 564 w 1368"/>
                  <a:gd name="T19" fmla="*/ 198 h 921"/>
                  <a:gd name="T20" fmla="*/ 570 w 1368"/>
                  <a:gd name="T21" fmla="*/ 192 h 921"/>
                  <a:gd name="T22" fmla="*/ 568 w 1368"/>
                  <a:gd name="T23" fmla="*/ 94 h 921"/>
                  <a:gd name="T24" fmla="*/ 651 w 1368"/>
                  <a:gd name="T25" fmla="*/ 39 h 921"/>
                  <a:gd name="T26" fmla="*/ 727 w 1368"/>
                  <a:gd name="T27" fmla="*/ 6 h 921"/>
                  <a:gd name="T28" fmla="*/ 801 w 1368"/>
                  <a:gd name="T29" fmla="*/ 43 h 921"/>
                  <a:gd name="T30" fmla="*/ 803 w 1368"/>
                  <a:gd name="T31" fmla="*/ 88 h 921"/>
                  <a:gd name="T32" fmla="*/ 854 w 1368"/>
                  <a:gd name="T33" fmla="*/ 110 h 921"/>
                  <a:gd name="T34" fmla="*/ 922 w 1368"/>
                  <a:gd name="T35" fmla="*/ 139 h 921"/>
                  <a:gd name="T36" fmla="*/ 976 w 1368"/>
                  <a:gd name="T37" fmla="*/ 151 h 921"/>
                  <a:gd name="T38" fmla="*/ 1020 w 1368"/>
                  <a:gd name="T39" fmla="*/ 155 h 921"/>
                  <a:gd name="T40" fmla="*/ 1060 w 1368"/>
                  <a:gd name="T41" fmla="*/ 132 h 921"/>
                  <a:gd name="T42" fmla="*/ 1111 w 1368"/>
                  <a:gd name="T43" fmla="*/ 138 h 921"/>
                  <a:gd name="T44" fmla="*/ 1155 w 1368"/>
                  <a:gd name="T45" fmla="*/ 130 h 921"/>
                  <a:gd name="T46" fmla="*/ 1226 w 1368"/>
                  <a:gd name="T47" fmla="*/ 133 h 921"/>
                  <a:gd name="T48" fmla="*/ 1294 w 1368"/>
                  <a:gd name="T49" fmla="*/ 138 h 921"/>
                  <a:gd name="T50" fmla="*/ 1329 w 1368"/>
                  <a:gd name="T51" fmla="*/ 150 h 921"/>
                  <a:gd name="T52" fmla="*/ 1323 w 1368"/>
                  <a:gd name="T53" fmla="*/ 233 h 921"/>
                  <a:gd name="T54" fmla="*/ 1360 w 1368"/>
                  <a:gd name="T55" fmla="*/ 282 h 921"/>
                  <a:gd name="T56" fmla="*/ 1308 w 1368"/>
                  <a:gd name="T57" fmla="*/ 348 h 921"/>
                  <a:gd name="T58" fmla="*/ 1270 w 1368"/>
                  <a:gd name="T59" fmla="*/ 437 h 921"/>
                  <a:gd name="T60" fmla="*/ 1232 w 1368"/>
                  <a:gd name="T61" fmla="*/ 488 h 921"/>
                  <a:gd name="T62" fmla="*/ 1184 w 1368"/>
                  <a:gd name="T63" fmla="*/ 550 h 921"/>
                  <a:gd name="T64" fmla="*/ 1098 w 1368"/>
                  <a:gd name="T65" fmla="*/ 618 h 921"/>
                  <a:gd name="T66" fmla="*/ 1073 w 1368"/>
                  <a:gd name="T67" fmla="*/ 613 h 921"/>
                  <a:gd name="T68" fmla="*/ 1055 w 1368"/>
                  <a:gd name="T69" fmla="*/ 666 h 921"/>
                  <a:gd name="T70" fmla="*/ 1006 w 1368"/>
                  <a:gd name="T71" fmla="*/ 679 h 921"/>
                  <a:gd name="T72" fmla="*/ 965 w 1368"/>
                  <a:gd name="T73" fmla="*/ 698 h 921"/>
                  <a:gd name="T74" fmla="*/ 938 w 1368"/>
                  <a:gd name="T75" fmla="*/ 711 h 921"/>
                  <a:gd name="T76" fmla="*/ 872 w 1368"/>
                  <a:gd name="T77" fmla="*/ 737 h 921"/>
                  <a:gd name="T78" fmla="*/ 834 w 1368"/>
                  <a:gd name="T79" fmla="*/ 704 h 921"/>
                  <a:gd name="T80" fmla="*/ 845 w 1368"/>
                  <a:gd name="T81" fmla="*/ 679 h 921"/>
                  <a:gd name="T82" fmla="*/ 807 w 1368"/>
                  <a:gd name="T83" fmla="*/ 675 h 921"/>
                  <a:gd name="T84" fmla="*/ 767 w 1368"/>
                  <a:gd name="T85" fmla="*/ 697 h 921"/>
                  <a:gd name="T86" fmla="*/ 720 w 1368"/>
                  <a:gd name="T87" fmla="*/ 776 h 921"/>
                  <a:gd name="T88" fmla="*/ 699 w 1368"/>
                  <a:gd name="T89" fmla="*/ 783 h 921"/>
                  <a:gd name="T90" fmla="*/ 692 w 1368"/>
                  <a:gd name="T91" fmla="*/ 824 h 921"/>
                  <a:gd name="T92" fmla="*/ 686 w 1368"/>
                  <a:gd name="T93" fmla="*/ 844 h 921"/>
                  <a:gd name="T94" fmla="*/ 663 w 1368"/>
                  <a:gd name="T95" fmla="*/ 846 h 921"/>
                  <a:gd name="T96" fmla="*/ 651 w 1368"/>
                  <a:gd name="T97" fmla="*/ 884 h 921"/>
                  <a:gd name="T98" fmla="*/ 609 w 1368"/>
                  <a:gd name="T99" fmla="*/ 916 h 921"/>
                  <a:gd name="T100" fmla="*/ 581 w 1368"/>
                  <a:gd name="T101" fmla="*/ 883 h 921"/>
                  <a:gd name="T102" fmla="*/ 595 w 1368"/>
                  <a:gd name="T103" fmla="*/ 785 h 921"/>
                  <a:gd name="T104" fmla="*/ 676 w 1368"/>
                  <a:gd name="T105" fmla="*/ 753 h 921"/>
                  <a:gd name="T106" fmla="*/ 594 w 1368"/>
                  <a:gd name="T107" fmla="*/ 668 h 921"/>
                  <a:gd name="T108" fmla="*/ 514 w 1368"/>
                  <a:gd name="T109" fmla="*/ 583 h 921"/>
                  <a:gd name="T110" fmla="*/ 420 w 1368"/>
                  <a:gd name="T111" fmla="*/ 565 h 921"/>
                  <a:gd name="T112" fmla="*/ 293 w 1368"/>
                  <a:gd name="T113" fmla="*/ 663 h 921"/>
                  <a:gd name="T114" fmla="*/ 224 w 1368"/>
                  <a:gd name="T115" fmla="*/ 687 h 921"/>
                  <a:gd name="T116" fmla="*/ 143 w 1368"/>
                  <a:gd name="T117" fmla="*/ 681 h 921"/>
                  <a:gd name="T118" fmla="*/ 72 w 1368"/>
                  <a:gd name="T119" fmla="*/ 696 h 921"/>
                  <a:gd name="T120" fmla="*/ 15 w 1368"/>
                  <a:gd name="T121" fmla="*/ 613 h 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68" h="921">
                    <a:moveTo>
                      <a:pt x="48" y="588"/>
                    </a:moveTo>
                    <a:lnTo>
                      <a:pt x="48" y="588"/>
                    </a:lnTo>
                    <a:lnTo>
                      <a:pt x="39" y="567"/>
                    </a:lnTo>
                    <a:lnTo>
                      <a:pt x="34" y="551"/>
                    </a:lnTo>
                    <a:lnTo>
                      <a:pt x="29" y="539"/>
                    </a:lnTo>
                    <a:lnTo>
                      <a:pt x="29" y="539"/>
                    </a:lnTo>
                    <a:lnTo>
                      <a:pt x="28" y="534"/>
                    </a:lnTo>
                    <a:lnTo>
                      <a:pt x="28" y="524"/>
                    </a:lnTo>
                    <a:lnTo>
                      <a:pt x="29" y="513"/>
                    </a:lnTo>
                    <a:lnTo>
                      <a:pt x="31" y="501"/>
                    </a:lnTo>
                    <a:lnTo>
                      <a:pt x="35" y="487"/>
                    </a:lnTo>
                    <a:lnTo>
                      <a:pt x="40" y="475"/>
                    </a:lnTo>
                    <a:lnTo>
                      <a:pt x="45" y="464"/>
                    </a:lnTo>
                    <a:lnTo>
                      <a:pt x="49" y="459"/>
                    </a:lnTo>
                    <a:lnTo>
                      <a:pt x="52" y="455"/>
                    </a:lnTo>
                    <a:lnTo>
                      <a:pt x="52" y="455"/>
                    </a:lnTo>
                    <a:lnTo>
                      <a:pt x="59" y="449"/>
                    </a:lnTo>
                    <a:lnTo>
                      <a:pt x="66" y="441"/>
                    </a:lnTo>
                    <a:lnTo>
                      <a:pt x="78" y="429"/>
                    </a:lnTo>
                    <a:lnTo>
                      <a:pt x="87" y="417"/>
                    </a:lnTo>
                    <a:lnTo>
                      <a:pt x="92" y="412"/>
                    </a:lnTo>
                    <a:lnTo>
                      <a:pt x="96" y="409"/>
                    </a:lnTo>
                    <a:lnTo>
                      <a:pt x="96" y="409"/>
                    </a:lnTo>
                    <a:lnTo>
                      <a:pt x="100" y="407"/>
                    </a:lnTo>
                    <a:lnTo>
                      <a:pt x="102" y="404"/>
                    </a:lnTo>
                    <a:lnTo>
                      <a:pt x="105" y="401"/>
                    </a:lnTo>
                    <a:lnTo>
                      <a:pt x="106" y="397"/>
                    </a:lnTo>
                    <a:lnTo>
                      <a:pt x="106" y="390"/>
                    </a:lnTo>
                    <a:lnTo>
                      <a:pt x="105" y="382"/>
                    </a:lnTo>
                    <a:lnTo>
                      <a:pt x="105" y="382"/>
                    </a:lnTo>
                    <a:lnTo>
                      <a:pt x="100" y="356"/>
                    </a:lnTo>
                    <a:lnTo>
                      <a:pt x="98" y="349"/>
                    </a:lnTo>
                    <a:lnTo>
                      <a:pt x="96" y="343"/>
                    </a:lnTo>
                    <a:lnTo>
                      <a:pt x="93" y="337"/>
                    </a:lnTo>
                    <a:lnTo>
                      <a:pt x="88" y="333"/>
                    </a:lnTo>
                    <a:lnTo>
                      <a:pt x="88" y="333"/>
                    </a:lnTo>
                    <a:lnTo>
                      <a:pt x="81" y="326"/>
                    </a:lnTo>
                    <a:lnTo>
                      <a:pt x="74" y="320"/>
                    </a:lnTo>
                    <a:lnTo>
                      <a:pt x="68" y="311"/>
                    </a:lnTo>
                    <a:lnTo>
                      <a:pt x="64" y="304"/>
                    </a:lnTo>
                    <a:lnTo>
                      <a:pt x="64" y="304"/>
                    </a:lnTo>
                    <a:lnTo>
                      <a:pt x="54" y="288"/>
                    </a:lnTo>
                    <a:lnTo>
                      <a:pt x="51" y="280"/>
                    </a:lnTo>
                    <a:lnTo>
                      <a:pt x="50" y="276"/>
                    </a:lnTo>
                    <a:lnTo>
                      <a:pt x="50" y="276"/>
                    </a:lnTo>
                    <a:lnTo>
                      <a:pt x="50" y="274"/>
                    </a:lnTo>
                    <a:lnTo>
                      <a:pt x="52" y="272"/>
                    </a:lnTo>
                    <a:lnTo>
                      <a:pt x="57" y="269"/>
                    </a:lnTo>
                    <a:lnTo>
                      <a:pt x="73" y="266"/>
                    </a:lnTo>
                    <a:lnTo>
                      <a:pt x="73" y="266"/>
                    </a:lnTo>
                    <a:lnTo>
                      <a:pt x="81" y="264"/>
                    </a:lnTo>
                    <a:lnTo>
                      <a:pt x="84" y="263"/>
                    </a:lnTo>
                    <a:lnTo>
                      <a:pt x="87" y="261"/>
                    </a:lnTo>
                    <a:lnTo>
                      <a:pt x="90" y="259"/>
                    </a:lnTo>
                    <a:lnTo>
                      <a:pt x="92" y="255"/>
                    </a:lnTo>
                    <a:lnTo>
                      <a:pt x="93" y="251"/>
                    </a:lnTo>
                    <a:lnTo>
                      <a:pt x="94" y="246"/>
                    </a:lnTo>
                    <a:lnTo>
                      <a:pt x="94" y="246"/>
                    </a:lnTo>
                    <a:lnTo>
                      <a:pt x="94" y="240"/>
                    </a:lnTo>
                    <a:lnTo>
                      <a:pt x="96" y="235"/>
                    </a:lnTo>
                    <a:lnTo>
                      <a:pt x="98" y="231"/>
                    </a:lnTo>
                    <a:lnTo>
                      <a:pt x="102" y="227"/>
                    </a:lnTo>
                    <a:lnTo>
                      <a:pt x="106" y="223"/>
                    </a:lnTo>
                    <a:lnTo>
                      <a:pt x="110" y="221"/>
                    </a:lnTo>
                    <a:lnTo>
                      <a:pt x="121" y="217"/>
                    </a:lnTo>
                    <a:lnTo>
                      <a:pt x="121" y="217"/>
                    </a:lnTo>
                    <a:lnTo>
                      <a:pt x="147" y="209"/>
                    </a:lnTo>
                    <a:lnTo>
                      <a:pt x="162" y="206"/>
                    </a:lnTo>
                    <a:lnTo>
                      <a:pt x="176" y="204"/>
                    </a:lnTo>
                    <a:lnTo>
                      <a:pt x="176" y="204"/>
                    </a:lnTo>
                    <a:lnTo>
                      <a:pt x="213" y="203"/>
                    </a:lnTo>
                    <a:lnTo>
                      <a:pt x="233" y="202"/>
                    </a:lnTo>
                    <a:lnTo>
                      <a:pt x="240" y="203"/>
                    </a:lnTo>
                    <a:lnTo>
                      <a:pt x="245" y="204"/>
                    </a:lnTo>
                    <a:lnTo>
                      <a:pt x="245" y="204"/>
                    </a:lnTo>
                    <a:lnTo>
                      <a:pt x="254" y="205"/>
                    </a:lnTo>
                    <a:lnTo>
                      <a:pt x="259" y="206"/>
                    </a:lnTo>
                    <a:lnTo>
                      <a:pt x="266" y="205"/>
                    </a:lnTo>
                    <a:lnTo>
                      <a:pt x="273" y="203"/>
                    </a:lnTo>
                    <a:lnTo>
                      <a:pt x="273" y="203"/>
                    </a:lnTo>
                    <a:lnTo>
                      <a:pt x="282" y="201"/>
                    </a:lnTo>
                    <a:lnTo>
                      <a:pt x="287" y="202"/>
                    </a:lnTo>
                    <a:lnTo>
                      <a:pt x="293" y="204"/>
                    </a:lnTo>
                    <a:lnTo>
                      <a:pt x="298" y="206"/>
                    </a:lnTo>
                    <a:lnTo>
                      <a:pt x="298" y="206"/>
                    </a:lnTo>
                    <a:lnTo>
                      <a:pt x="306" y="209"/>
                    </a:lnTo>
                    <a:lnTo>
                      <a:pt x="315" y="211"/>
                    </a:lnTo>
                    <a:lnTo>
                      <a:pt x="325" y="212"/>
                    </a:lnTo>
                    <a:lnTo>
                      <a:pt x="335" y="213"/>
                    </a:lnTo>
                    <a:lnTo>
                      <a:pt x="335" y="213"/>
                    </a:lnTo>
                    <a:lnTo>
                      <a:pt x="338" y="213"/>
                    </a:lnTo>
                    <a:lnTo>
                      <a:pt x="341" y="215"/>
                    </a:lnTo>
                    <a:lnTo>
                      <a:pt x="347" y="217"/>
                    </a:lnTo>
                    <a:lnTo>
                      <a:pt x="352" y="218"/>
                    </a:lnTo>
                    <a:lnTo>
                      <a:pt x="354" y="218"/>
                    </a:lnTo>
                    <a:lnTo>
                      <a:pt x="356" y="216"/>
                    </a:lnTo>
                    <a:lnTo>
                      <a:pt x="356" y="216"/>
                    </a:lnTo>
                    <a:lnTo>
                      <a:pt x="362" y="210"/>
                    </a:lnTo>
                    <a:lnTo>
                      <a:pt x="371" y="204"/>
                    </a:lnTo>
                    <a:lnTo>
                      <a:pt x="376" y="202"/>
                    </a:lnTo>
                    <a:lnTo>
                      <a:pt x="381" y="200"/>
                    </a:lnTo>
                    <a:lnTo>
                      <a:pt x="386" y="198"/>
                    </a:lnTo>
                    <a:lnTo>
                      <a:pt x="393" y="198"/>
                    </a:lnTo>
                    <a:lnTo>
                      <a:pt x="393" y="198"/>
                    </a:lnTo>
                    <a:lnTo>
                      <a:pt x="398" y="201"/>
                    </a:lnTo>
                    <a:lnTo>
                      <a:pt x="404" y="203"/>
                    </a:lnTo>
                    <a:lnTo>
                      <a:pt x="412" y="207"/>
                    </a:lnTo>
                    <a:lnTo>
                      <a:pt x="420" y="211"/>
                    </a:lnTo>
                    <a:lnTo>
                      <a:pt x="423" y="212"/>
                    </a:lnTo>
                    <a:lnTo>
                      <a:pt x="427" y="211"/>
                    </a:lnTo>
                    <a:lnTo>
                      <a:pt x="427" y="211"/>
                    </a:lnTo>
                    <a:lnTo>
                      <a:pt x="429" y="210"/>
                    </a:lnTo>
                    <a:lnTo>
                      <a:pt x="431" y="206"/>
                    </a:lnTo>
                    <a:lnTo>
                      <a:pt x="434" y="196"/>
                    </a:lnTo>
                    <a:lnTo>
                      <a:pt x="435" y="188"/>
                    </a:lnTo>
                    <a:lnTo>
                      <a:pt x="437" y="184"/>
                    </a:lnTo>
                    <a:lnTo>
                      <a:pt x="440" y="183"/>
                    </a:lnTo>
                    <a:lnTo>
                      <a:pt x="440" y="183"/>
                    </a:lnTo>
                    <a:lnTo>
                      <a:pt x="443" y="184"/>
                    </a:lnTo>
                    <a:lnTo>
                      <a:pt x="448" y="187"/>
                    </a:lnTo>
                    <a:lnTo>
                      <a:pt x="456" y="193"/>
                    </a:lnTo>
                    <a:lnTo>
                      <a:pt x="464" y="201"/>
                    </a:lnTo>
                    <a:lnTo>
                      <a:pt x="467" y="203"/>
                    </a:lnTo>
                    <a:lnTo>
                      <a:pt x="469" y="203"/>
                    </a:lnTo>
                    <a:lnTo>
                      <a:pt x="469" y="203"/>
                    </a:lnTo>
                    <a:lnTo>
                      <a:pt x="472" y="202"/>
                    </a:lnTo>
                    <a:lnTo>
                      <a:pt x="474" y="200"/>
                    </a:lnTo>
                    <a:lnTo>
                      <a:pt x="481" y="193"/>
                    </a:lnTo>
                    <a:lnTo>
                      <a:pt x="488" y="186"/>
                    </a:lnTo>
                    <a:lnTo>
                      <a:pt x="493" y="183"/>
                    </a:lnTo>
                    <a:lnTo>
                      <a:pt x="497" y="181"/>
                    </a:lnTo>
                    <a:lnTo>
                      <a:pt x="497" y="181"/>
                    </a:lnTo>
                    <a:lnTo>
                      <a:pt x="506" y="178"/>
                    </a:lnTo>
                    <a:lnTo>
                      <a:pt x="514" y="176"/>
                    </a:lnTo>
                    <a:lnTo>
                      <a:pt x="519" y="176"/>
                    </a:lnTo>
                    <a:lnTo>
                      <a:pt x="523" y="176"/>
                    </a:lnTo>
                    <a:lnTo>
                      <a:pt x="527" y="178"/>
                    </a:lnTo>
                    <a:lnTo>
                      <a:pt x="533" y="180"/>
                    </a:lnTo>
                    <a:lnTo>
                      <a:pt x="533" y="180"/>
                    </a:lnTo>
                    <a:lnTo>
                      <a:pt x="542" y="187"/>
                    </a:lnTo>
                    <a:lnTo>
                      <a:pt x="549" y="190"/>
                    </a:lnTo>
                    <a:lnTo>
                      <a:pt x="550" y="191"/>
                    </a:lnTo>
                    <a:lnTo>
                      <a:pt x="551" y="193"/>
                    </a:lnTo>
                    <a:lnTo>
                      <a:pt x="550" y="194"/>
                    </a:lnTo>
                    <a:lnTo>
                      <a:pt x="548" y="197"/>
                    </a:lnTo>
                    <a:lnTo>
                      <a:pt x="548" y="197"/>
                    </a:lnTo>
                    <a:lnTo>
                      <a:pt x="545" y="201"/>
                    </a:lnTo>
                    <a:lnTo>
                      <a:pt x="543" y="204"/>
                    </a:lnTo>
                    <a:lnTo>
                      <a:pt x="541" y="212"/>
                    </a:lnTo>
                    <a:lnTo>
                      <a:pt x="541" y="221"/>
                    </a:lnTo>
                    <a:lnTo>
                      <a:pt x="542" y="224"/>
                    </a:lnTo>
                    <a:lnTo>
                      <a:pt x="543" y="227"/>
                    </a:lnTo>
                    <a:lnTo>
                      <a:pt x="543" y="227"/>
                    </a:lnTo>
                    <a:lnTo>
                      <a:pt x="547" y="234"/>
                    </a:lnTo>
                    <a:lnTo>
                      <a:pt x="550" y="240"/>
                    </a:lnTo>
                    <a:lnTo>
                      <a:pt x="555" y="258"/>
                    </a:lnTo>
                    <a:lnTo>
                      <a:pt x="555" y="258"/>
                    </a:lnTo>
                    <a:lnTo>
                      <a:pt x="557" y="261"/>
                    </a:lnTo>
                    <a:lnTo>
                      <a:pt x="559" y="265"/>
                    </a:lnTo>
                    <a:lnTo>
                      <a:pt x="562" y="268"/>
                    </a:lnTo>
                    <a:lnTo>
                      <a:pt x="565" y="270"/>
                    </a:lnTo>
                    <a:lnTo>
                      <a:pt x="568" y="273"/>
                    </a:lnTo>
                    <a:lnTo>
                      <a:pt x="571" y="273"/>
                    </a:lnTo>
                    <a:lnTo>
                      <a:pt x="574" y="272"/>
                    </a:lnTo>
                    <a:lnTo>
                      <a:pt x="578" y="268"/>
                    </a:lnTo>
                    <a:lnTo>
                      <a:pt x="578" y="268"/>
                    </a:lnTo>
                    <a:lnTo>
                      <a:pt x="580" y="264"/>
                    </a:lnTo>
                    <a:lnTo>
                      <a:pt x="580" y="261"/>
                    </a:lnTo>
                    <a:lnTo>
                      <a:pt x="579" y="258"/>
                    </a:lnTo>
                    <a:lnTo>
                      <a:pt x="578" y="255"/>
                    </a:lnTo>
                    <a:lnTo>
                      <a:pt x="573" y="249"/>
                    </a:lnTo>
                    <a:lnTo>
                      <a:pt x="571" y="246"/>
                    </a:lnTo>
                    <a:lnTo>
                      <a:pt x="569" y="241"/>
                    </a:lnTo>
                    <a:lnTo>
                      <a:pt x="569" y="241"/>
                    </a:lnTo>
                    <a:lnTo>
                      <a:pt x="567" y="232"/>
                    </a:lnTo>
                    <a:lnTo>
                      <a:pt x="566" y="223"/>
                    </a:lnTo>
                    <a:lnTo>
                      <a:pt x="566" y="208"/>
                    </a:lnTo>
                    <a:lnTo>
                      <a:pt x="566" y="208"/>
                    </a:lnTo>
                    <a:lnTo>
                      <a:pt x="565" y="203"/>
                    </a:lnTo>
                    <a:lnTo>
                      <a:pt x="564" y="198"/>
                    </a:lnTo>
                    <a:lnTo>
                      <a:pt x="562" y="195"/>
                    </a:lnTo>
                    <a:lnTo>
                      <a:pt x="559" y="194"/>
                    </a:lnTo>
                    <a:lnTo>
                      <a:pt x="559" y="194"/>
                    </a:lnTo>
                    <a:lnTo>
                      <a:pt x="552" y="193"/>
                    </a:lnTo>
                    <a:lnTo>
                      <a:pt x="544" y="192"/>
                    </a:lnTo>
                    <a:lnTo>
                      <a:pt x="544" y="192"/>
                    </a:lnTo>
                    <a:lnTo>
                      <a:pt x="542" y="192"/>
                    </a:lnTo>
                    <a:lnTo>
                      <a:pt x="542" y="191"/>
                    </a:lnTo>
                    <a:lnTo>
                      <a:pt x="542" y="190"/>
                    </a:lnTo>
                    <a:lnTo>
                      <a:pt x="544" y="189"/>
                    </a:lnTo>
                    <a:lnTo>
                      <a:pt x="544" y="189"/>
                    </a:lnTo>
                    <a:lnTo>
                      <a:pt x="552" y="188"/>
                    </a:lnTo>
                    <a:lnTo>
                      <a:pt x="556" y="188"/>
                    </a:lnTo>
                    <a:lnTo>
                      <a:pt x="559" y="190"/>
                    </a:lnTo>
                    <a:lnTo>
                      <a:pt x="559" y="190"/>
                    </a:lnTo>
                    <a:lnTo>
                      <a:pt x="564" y="192"/>
                    </a:lnTo>
                    <a:lnTo>
                      <a:pt x="567" y="193"/>
                    </a:lnTo>
                    <a:lnTo>
                      <a:pt x="570" y="192"/>
                    </a:lnTo>
                    <a:lnTo>
                      <a:pt x="570" y="192"/>
                    </a:lnTo>
                    <a:lnTo>
                      <a:pt x="571" y="191"/>
                    </a:lnTo>
                    <a:lnTo>
                      <a:pt x="571" y="191"/>
                    </a:lnTo>
                    <a:lnTo>
                      <a:pt x="568" y="181"/>
                    </a:lnTo>
                    <a:lnTo>
                      <a:pt x="566" y="175"/>
                    </a:lnTo>
                    <a:lnTo>
                      <a:pt x="562" y="168"/>
                    </a:lnTo>
                    <a:lnTo>
                      <a:pt x="562" y="168"/>
                    </a:lnTo>
                    <a:lnTo>
                      <a:pt x="559" y="165"/>
                    </a:lnTo>
                    <a:lnTo>
                      <a:pt x="557" y="160"/>
                    </a:lnTo>
                    <a:lnTo>
                      <a:pt x="555" y="147"/>
                    </a:lnTo>
                    <a:lnTo>
                      <a:pt x="555" y="132"/>
                    </a:lnTo>
                    <a:lnTo>
                      <a:pt x="556" y="120"/>
                    </a:lnTo>
                    <a:lnTo>
                      <a:pt x="556" y="120"/>
                    </a:lnTo>
                    <a:lnTo>
                      <a:pt x="556" y="116"/>
                    </a:lnTo>
                    <a:lnTo>
                      <a:pt x="558" y="110"/>
                    </a:lnTo>
                    <a:lnTo>
                      <a:pt x="560" y="105"/>
                    </a:lnTo>
                    <a:lnTo>
                      <a:pt x="565" y="100"/>
                    </a:lnTo>
                    <a:lnTo>
                      <a:pt x="568" y="94"/>
                    </a:lnTo>
                    <a:lnTo>
                      <a:pt x="573" y="90"/>
                    </a:lnTo>
                    <a:lnTo>
                      <a:pt x="579" y="84"/>
                    </a:lnTo>
                    <a:lnTo>
                      <a:pt x="585" y="81"/>
                    </a:lnTo>
                    <a:lnTo>
                      <a:pt x="585" y="81"/>
                    </a:lnTo>
                    <a:lnTo>
                      <a:pt x="592" y="78"/>
                    </a:lnTo>
                    <a:lnTo>
                      <a:pt x="599" y="75"/>
                    </a:lnTo>
                    <a:lnTo>
                      <a:pt x="612" y="72"/>
                    </a:lnTo>
                    <a:lnTo>
                      <a:pt x="625" y="71"/>
                    </a:lnTo>
                    <a:lnTo>
                      <a:pt x="637" y="69"/>
                    </a:lnTo>
                    <a:lnTo>
                      <a:pt x="637" y="69"/>
                    </a:lnTo>
                    <a:lnTo>
                      <a:pt x="644" y="69"/>
                    </a:lnTo>
                    <a:lnTo>
                      <a:pt x="650" y="68"/>
                    </a:lnTo>
                    <a:lnTo>
                      <a:pt x="652" y="67"/>
                    </a:lnTo>
                    <a:lnTo>
                      <a:pt x="653" y="65"/>
                    </a:lnTo>
                    <a:lnTo>
                      <a:pt x="653" y="58"/>
                    </a:lnTo>
                    <a:lnTo>
                      <a:pt x="653" y="58"/>
                    </a:lnTo>
                    <a:lnTo>
                      <a:pt x="652" y="47"/>
                    </a:lnTo>
                    <a:lnTo>
                      <a:pt x="651" y="39"/>
                    </a:lnTo>
                    <a:lnTo>
                      <a:pt x="651" y="36"/>
                    </a:lnTo>
                    <a:lnTo>
                      <a:pt x="653" y="34"/>
                    </a:lnTo>
                    <a:lnTo>
                      <a:pt x="656" y="32"/>
                    </a:lnTo>
                    <a:lnTo>
                      <a:pt x="662" y="31"/>
                    </a:lnTo>
                    <a:lnTo>
                      <a:pt x="662" y="31"/>
                    </a:lnTo>
                    <a:lnTo>
                      <a:pt x="671" y="30"/>
                    </a:lnTo>
                    <a:lnTo>
                      <a:pt x="679" y="27"/>
                    </a:lnTo>
                    <a:lnTo>
                      <a:pt x="685" y="24"/>
                    </a:lnTo>
                    <a:lnTo>
                      <a:pt x="694" y="20"/>
                    </a:lnTo>
                    <a:lnTo>
                      <a:pt x="694" y="20"/>
                    </a:lnTo>
                    <a:lnTo>
                      <a:pt x="701" y="15"/>
                    </a:lnTo>
                    <a:lnTo>
                      <a:pt x="707" y="9"/>
                    </a:lnTo>
                    <a:lnTo>
                      <a:pt x="711" y="6"/>
                    </a:lnTo>
                    <a:lnTo>
                      <a:pt x="713" y="6"/>
                    </a:lnTo>
                    <a:lnTo>
                      <a:pt x="716" y="6"/>
                    </a:lnTo>
                    <a:lnTo>
                      <a:pt x="716" y="6"/>
                    </a:lnTo>
                    <a:lnTo>
                      <a:pt x="722" y="6"/>
                    </a:lnTo>
                    <a:lnTo>
                      <a:pt x="727" y="6"/>
                    </a:lnTo>
                    <a:lnTo>
                      <a:pt x="733" y="6"/>
                    </a:lnTo>
                    <a:lnTo>
                      <a:pt x="737" y="3"/>
                    </a:lnTo>
                    <a:lnTo>
                      <a:pt x="737" y="3"/>
                    </a:lnTo>
                    <a:lnTo>
                      <a:pt x="741" y="1"/>
                    </a:lnTo>
                    <a:lnTo>
                      <a:pt x="745" y="0"/>
                    </a:lnTo>
                    <a:lnTo>
                      <a:pt x="750" y="2"/>
                    </a:lnTo>
                    <a:lnTo>
                      <a:pt x="756" y="7"/>
                    </a:lnTo>
                    <a:lnTo>
                      <a:pt x="756" y="7"/>
                    </a:lnTo>
                    <a:lnTo>
                      <a:pt x="763" y="15"/>
                    </a:lnTo>
                    <a:lnTo>
                      <a:pt x="769" y="22"/>
                    </a:lnTo>
                    <a:lnTo>
                      <a:pt x="774" y="29"/>
                    </a:lnTo>
                    <a:lnTo>
                      <a:pt x="778" y="31"/>
                    </a:lnTo>
                    <a:lnTo>
                      <a:pt x="781" y="33"/>
                    </a:lnTo>
                    <a:lnTo>
                      <a:pt x="781" y="33"/>
                    </a:lnTo>
                    <a:lnTo>
                      <a:pt x="788" y="35"/>
                    </a:lnTo>
                    <a:lnTo>
                      <a:pt x="797" y="38"/>
                    </a:lnTo>
                    <a:lnTo>
                      <a:pt x="800" y="40"/>
                    </a:lnTo>
                    <a:lnTo>
                      <a:pt x="801" y="43"/>
                    </a:lnTo>
                    <a:lnTo>
                      <a:pt x="801" y="45"/>
                    </a:lnTo>
                    <a:lnTo>
                      <a:pt x="799" y="47"/>
                    </a:lnTo>
                    <a:lnTo>
                      <a:pt x="799" y="47"/>
                    </a:lnTo>
                    <a:lnTo>
                      <a:pt x="796" y="50"/>
                    </a:lnTo>
                    <a:lnTo>
                      <a:pt x="793" y="53"/>
                    </a:lnTo>
                    <a:lnTo>
                      <a:pt x="792" y="57"/>
                    </a:lnTo>
                    <a:lnTo>
                      <a:pt x="791" y="60"/>
                    </a:lnTo>
                    <a:lnTo>
                      <a:pt x="791" y="62"/>
                    </a:lnTo>
                    <a:lnTo>
                      <a:pt x="791" y="65"/>
                    </a:lnTo>
                    <a:lnTo>
                      <a:pt x="792" y="67"/>
                    </a:lnTo>
                    <a:lnTo>
                      <a:pt x="794" y="69"/>
                    </a:lnTo>
                    <a:lnTo>
                      <a:pt x="794" y="69"/>
                    </a:lnTo>
                    <a:lnTo>
                      <a:pt x="798" y="72"/>
                    </a:lnTo>
                    <a:lnTo>
                      <a:pt x="800" y="75"/>
                    </a:lnTo>
                    <a:lnTo>
                      <a:pt x="802" y="79"/>
                    </a:lnTo>
                    <a:lnTo>
                      <a:pt x="802" y="84"/>
                    </a:lnTo>
                    <a:lnTo>
                      <a:pt x="802" y="84"/>
                    </a:lnTo>
                    <a:lnTo>
                      <a:pt x="803" y="88"/>
                    </a:lnTo>
                    <a:lnTo>
                      <a:pt x="805" y="90"/>
                    </a:lnTo>
                    <a:lnTo>
                      <a:pt x="808" y="96"/>
                    </a:lnTo>
                    <a:lnTo>
                      <a:pt x="812" y="103"/>
                    </a:lnTo>
                    <a:lnTo>
                      <a:pt x="813" y="105"/>
                    </a:lnTo>
                    <a:lnTo>
                      <a:pt x="813" y="108"/>
                    </a:lnTo>
                    <a:lnTo>
                      <a:pt x="813" y="108"/>
                    </a:lnTo>
                    <a:lnTo>
                      <a:pt x="813" y="111"/>
                    </a:lnTo>
                    <a:lnTo>
                      <a:pt x="814" y="114"/>
                    </a:lnTo>
                    <a:lnTo>
                      <a:pt x="815" y="115"/>
                    </a:lnTo>
                    <a:lnTo>
                      <a:pt x="817" y="116"/>
                    </a:lnTo>
                    <a:lnTo>
                      <a:pt x="821" y="116"/>
                    </a:lnTo>
                    <a:lnTo>
                      <a:pt x="825" y="115"/>
                    </a:lnTo>
                    <a:lnTo>
                      <a:pt x="825" y="115"/>
                    </a:lnTo>
                    <a:lnTo>
                      <a:pt x="831" y="112"/>
                    </a:lnTo>
                    <a:lnTo>
                      <a:pt x="838" y="112"/>
                    </a:lnTo>
                    <a:lnTo>
                      <a:pt x="846" y="111"/>
                    </a:lnTo>
                    <a:lnTo>
                      <a:pt x="854" y="110"/>
                    </a:lnTo>
                    <a:lnTo>
                      <a:pt x="854" y="110"/>
                    </a:lnTo>
                    <a:lnTo>
                      <a:pt x="857" y="109"/>
                    </a:lnTo>
                    <a:lnTo>
                      <a:pt x="860" y="107"/>
                    </a:lnTo>
                    <a:lnTo>
                      <a:pt x="865" y="104"/>
                    </a:lnTo>
                    <a:lnTo>
                      <a:pt x="869" y="101"/>
                    </a:lnTo>
                    <a:lnTo>
                      <a:pt x="872" y="100"/>
                    </a:lnTo>
                    <a:lnTo>
                      <a:pt x="876" y="100"/>
                    </a:lnTo>
                    <a:lnTo>
                      <a:pt x="876" y="100"/>
                    </a:lnTo>
                    <a:lnTo>
                      <a:pt x="882" y="102"/>
                    </a:lnTo>
                    <a:lnTo>
                      <a:pt x="889" y="104"/>
                    </a:lnTo>
                    <a:lnTo>
                      <a:pt x="897" y="107"/>
                    </a:lnTo>
                    <a:lnTo>
                      <a:pt x="901" y="110"/>
                    </a:lnTo>
                    <a:lnTo>
                      <a:pt x="906" y="114"/>
                    </a:lnTo>
                    <a:lnTo>
                      <a:pt x="906" y="114"/>
                    </a:lnTo>
                    <a:lnTo>
                      <a:pt x="912" y="121"/>
                    </a:lnTo>
                    <a:lnTo>
                      <a:pt x="917" y="127"/>
                    </a:lnTo>
                    <a:lnTo>
                      <a:pt x="920" y="132"/>
                    </a:lnTo>
                    <a:lnTo>
                      <a:pt x="921" y="135"/>
                    </a:lnTo>
                    <a:lnTo>
                      <a:pt x="922" y="139"/>
                    </a:lnTo>
                    <a:lnTo>
                      <a:pt x="921" y="144"/>
                    </a:lnTo>
                    <a:lnTo>
                      <a:pt x="921" y="144"/>
                    </a:lnTo>
                    <a:lnTo>
                      <a:pt x="921" y="152"/>
                    </a:lnTo>
                    <a:lnTo>
                      <a:pt x="922" y="154"/>
                    </a:lnTo>
                    <a:lnTo>
                      <a:pt x="923" y="158"/>
                    </a:lnTo>
                    <a:lnTo>
                      <a:pt x="927" y="161"/>
                    </a:lnTo>
                    <a:lnTo>
                      <a:pt x="934" y="164"/>
                    </a:lnTo>
                    <a:lnTo>
                      <a:pt x="934" y="164"/>
                    </a:lnTo>
                    <a:lnTo>
                      <a:pt x="940" y="166"/>
                    </a:lnTo>
                    <a:lnTo>
                      <a:pt x="948" y="167"/>
                    </a:lnTo>
                    <a:lnTo>
                      <a:pt x="952" y="167"/>
                    </a:lnTo>
                    <a:lnTo>
                      <a:pt x="955" y="166"/>
                    </a:lnTo>
                    <a:lnTo>
                      <a:pt x="959" y="164"/>
                    </a:lnTo>
                    <a:lnTo>
                      <a:pt x="963" y="161"/>
                    </a:lnTo>
                    <a:lnTo>
                      <a:pt x="963" y="161"/>
                    </a:lnTo>
                    <a:lnTo>
                      <a:pt x="966" y="157"/>
                    </a:lnTo>
                    <a:lnTo>
                      <a:pt x="970" y="153"/>
                    </a:lnTo>
                    <a:lnTo>
                      <a:pt x="976" y="151"/>
                    </a:lnTo>
                    <a:lnTo>
                      <a:pt x="981" y="149"/>
                    </a:lnTo>
                    <a:lnTo>
                      <a:pt x="986" y="148"/>
                    </a:lnTo>
                    <a:lnTo>
                      <a:pt x="992" y="148"/>
                    </a:lnTo>
                    <a:lnTo>
                      <a:pt x="995" y="150"/>
                    </a:lnTo>
                    <a:lnTo>
                      <a:pt x="998" y="153"/>
                    </a:lnTo>
                    <a:lnTo>
                      <a:pt x="998" y="153"/>
                    </a:lnTo>
                    <a:lnTo>
                      <a:pt x="1002" y="160"/>
                    </a:lnTo>
                    <a:lnTo>
                      <a:pt x="1006" y="164"/>
                    </a:lnTo>
                    <a:lnTo>
                      <a:pt x="1008" y="165"/>
                    </a:lnTo>
                    <a:lnTo>
                      <a:pt x="1009" y="165"/>
                    </a:lnTo>
                    <a:lnTo>
                      <a:pt x="1010" y="165"/>
                    </a:lnTo>
                    <a:lnTo>
                      <a:pt x="1010" y="163"/>
                    </a:lnTo>
                    <a:lnTo>
                      <a:pt x="1010" y="163"/>
                    </a:lnTo>
                    <a:lnTo>
                      <a:pt x="1011" y="161"/>
                    </a:lnTo>
                    <a:lnTo>
                      <a:pt x="1012" y="159"/>
                    </a:lnTo>
                    <a:lnTo>
                      <a:pt x="1015" y="157"/>
                    </a:lnTo>
                    <a:lnTo>
                      <a:pt x="1017" y="155"/>
                    </a:lnTo>
                    <a:lnTo>
                      <a:pt x="1020" y="155"/>
                    </a:lnTo>
                    <a:lnTo>
                      <a:pt x="1022" y="157"/>
                    </a:lnTo>
                    <a:lnTo>
                      <a:pt x="1023" y="159"/>
                    </a:lnTo>
                    <a:lnTo>
                      <a:pt x="1023" y="159"/>
                    </a:lnTo>
                    <a:lnTo>
                      <a:pt x="1025" y="160"/>
                    </a:lnTo>
                    <a:lnTo>
                      <a:pt x="1026" y="162"/>
                    </a:lnTo>
                    <a:lnTo>
                      <a:pt x="1030" y="163"/>
                    </a:lnTo>
                    <a:lnTo>
                      <a:pt x="1034" y="163"/>
                    </a:lnTo>
                    <a:lnTo>
                      <a:pt x="1035" y="162"/>
                    </a:lnTo>
                    <a:lnTo>
                      <a:pt x="1036" y="161"/>
                    </a:lnTo>
                    <a:lnTo>
                      <a:pt x="1036" y="161"/>
                    </a:lnTo>
                    <a:lnTo>
                      <a:pt x="1036" y="158"/>
                    </a:lnTo>
                    <a:lnTo>
                      <a:pt x="1036" y="152"/>
                    </a:lnTo>
                    <a:lnTo>
                      <a:pt x="1038" y="148"/>
                    </a:lnTo>
                    <a:lnTo>
                      <a:pt x="1040" y="145"/>
                    </a:lnTo>
                    <a:lnTo>
                      <a:pt x="1044" y="141"/>
                    </a:lnTo>
                    <a:lnTo>
                      <a:pt x="1050" y="138"/>
                    </a:lnTo>
                    <a:lnTo>
                      <a:pt x="1050" y="138"/>
                    </a:lnTo>
                    <a:lnTo>
                      <a:pt x="1060" y="132"/>
                    </a:lnTo>
                    <a:lnTo>
                      <a:pt x="1068" y="126"/>
                    </a:lnTo>
                    <a:lnTo>
                      <a:pt x="1074" y="121"/>
                    </a:lnTo>
                    <a:lnTo>
                      <a:pt x="1078" y="117"/>
                    </a:lnTo>
                    <a:lnTo>
                      <a:pt x="1078" y="117"/>
                    </a:lnTo>
                    <a:lnTo>
                      <a:pt x="1080" y="116"/>
                    </a:lnTo>
                    <a:lnTo>
                      <a:pt x="1081" y="115"/>
                    </a:lnTo>
                    <a:lnTo>
                      <a:pt x="1084" y="115"/>
                    </a:lnTo>
                    <a:lnTo>
                      <a:pt x="1086" y="115"/>
                    </a:lnTo>
                    <a:lnTo>
                      <a:pt x="1088" y="115"/>
                    </a:lnTo>
                    <a:lnTo>
                      <a:pt x="1091" y="117"/>
                    </a:lnTo>
                    <a:lnTo>
                      <a:pt x="1093" y="119"/>
                    </a:lnTo>
                    <a:lnTo>
                      <a:pt x="1094" y="122"/>
                    </a:lnTo>
                    <a:lnTo>
                      <a:pt x="1094" y="122"/>
                    </a:lnTo>
                    <a:lnTo>
                      <a:pt x="1095" y="129"/>
                    </a:lnTo>
                    <a:lnTo>
                      <a:pt x="1097" y="133"/>
                    </a:lnTo>
                    <a:lnTo>
                      <a:pt x="1102" y="136"/>
                    </a:lnTo>
                    <a:lnTo>
                      <a:pt x="1111" y="138"/>
                    </a:lnTo>
                    <a:lnTo>
                      <a:pt x="1111" y="138"/>
                    </a:lnTo>
                    <a:lnTo>
                      <a:pt x="1120" y="140"/>
                    </a:lnTo>
                    <a:lnTo>
                      <a:pt x="1127" y="143"/>
                    </a:lnTo>
                    <a:lnTo>
                      <a:pt x="1131" y="146"/>
                    </a:lnTo>
                    <a:lnTo>
                      <a:pt x="1135" y="150"/>
                    </a:lnTo>
                    <a:lnTo>
                      <a:pt x="1135" y="150"/>
                    </a:lnTo>
                    <a:lnTo>
                      <a:pt x="1137" y="152"/>
                    </a:lnTo>
                    <a:lnTo>
                      <a:pt x="1140" y="154"/>
                    </a:lnTo>
                    <a:lnTo>
                      <a:pt x="1143" y="155"/>
                    </a:lnTo>
                    <a:lnTo>
                      <a:pt x="1146" y="155"/>
                    </a:lnTo>
                    <a:lnTo>
                      <a:pt x="1151" y="154"/>
                    </a:lnTo>
                    <a:lnTo>
                      <a:pt x="1153" y="153"/>
                    </a:lnTo>
                    <a:lnTo>
                      <a:pt x="1155" y="150"/>
                    </a:lnTo>
                    <a:lnTo>
                      <a:pt x="1156" y="147"/>
                    </a:lnTo>
                    <a:lnTo>
                      <a:pt x="1156" y="147"/>
                    </a:lnTo>
                    <a:lnTo>
                      <a:pt x="1155" y="139"/>
                    </a:lnTo>
                    <a:lnTo>
                      <a:pt x="1154" y="133"/>
                    </a:lnTo>
                    <a:lnTo>
                      <a:pt x="1154" y="131"/>
                    </a:lnTo>
                    <a:lnTo>
                      <a:pt x="1155" y="130"/>
                    </a:lnTo>
                    <a:lnTo>
                      <a:pt x="1156" y="129"/>
                    </a:lnTo>
                    <a:lnTo>
                      <a:pt x="1159" y="130"/>
                    </a:lnTo>
                    <a:lnTo>
                      <a:pt x="1159" y="130"/>
                    </a:lnTo>
                    <a:lnTo>
                      <a:pt x="1167" y="133"/>
                    </a:lnTo>
                    <a:lnTo>
                      <a:pt x="1174" y="135"/>
                    </a:lnTo>
                    <a:lnTo>
                      <a:pt x="1182" y="136"/>
                    </a:lnTo>
                    <a:lnTo>
                      <a:pt x="1185" y="135"/>
                    </a:lnTo>
                    <a:lnTo>
                      <a:pt x="1187" y="134"/>
                    </a:lnTo>
                    <a:lnTo>
                      <a:pt x="1187" y="134"/>
                    </a:lnTo>
                    <a:lnTo>
                      <a:pt x="1192" y="131"/>
                    </a:lnTo>
                    <a:lnTo>
                      <a:pt x="1195" y="131"/>
                    </a:lnTo>
                    <a:lnTo>
                      <a:pt x="1199" y="132"/>
                    </a:lnTo>
                    <a:lnTo>
                      <a:pt x="1205" y="134"/>
                    </a:lnTo>
                    <a:lnTo>
                      <a:pt x="1205" y="134"/>
                    </a:lnTo>
                    <a:lnTo>
                      <a:pt x="1211" y="136"/>
                    </a:lnTo>
                    <a:lnTo>
                      <a:pt x="1216" y="137"/>
                    </a:lnTo>
                    <a:lnTo>
                      <a:pt x="1222" y="135"/>
                    </a:lnTo>
                    <a:lnTo>
                      <a:pt x="1226" y="133"/>
                    </a:lnTo>
                    <a:lnTo>
                      <a:pt x="1226" y="133"/>
                    </a:lnTo>
                    <a:lnTo>
                      <a:pt x="1230" y="130"/>
                    </a:lnTo>
                    <a:lnTo>
                      <a:pt x="1235" y="126"/>
                    </a:lnTo>
                    <a:lnTo>
                      <a:pt x="1240" y="125"/>
                    </a:lnTo>
                    <a:lnTo>
                      <a:pt x="1241" y="125"/>
                    </a:lnTo>
                    <a:lnTo>
                      <a:pt x="1242" y="127"/>
                    </a:lnTo>
                    <a:lnTo>
                      <a:pt x="1242" y="127"/>
                    </a:lnTo>
                    <a:lnTo>
                      <a:pt x="1243" y="129"/>
                    </a:lnTo>
                    <a:lnTo>
                      <a:pt x="1245" y="130"/>
                    </a:lnTo>
                    <a:lnTo>
                      <a:pt x="1251" y="129"/>
                    </a:lnTo>
                    <a:lnTo>
                      <a:pt x="1257" y="129"/>
                    </a:lnTo>
                    <a:lnTo>
                      <a:pt x="1260" y="129"/>
                    </a:lnTo>
                    <a:lnTo>
                      <a:pt x="1265" y="130"/>
                    </a:lnTo>
                    <a:lnTo>
                      <a:pt x="1265" y="130"/>
                    </a:lnTo>
                    <a:lnTo>
                      <a:pt x="1274" y="133"/>
                    </a:lnTo>
                    <a:lnTo>
                      <a:pt x="1284" y="137"/>
                    </a:lnTo>
                    <a:lnTo>
                      <a:pt x="1289" y="138"/>
                    </a:lnTo>
                    <a:lnTo>
                      <a:pt x="1294" y="138"/>
                    </a:lnTo>
                    <a:lnTo>
                      <a:pt x="1298" y="137"/>
                    </a:lnTo>
                    <a:lnTo>
                      <a:pt x="1301" y="135"/>
                    </a:lnTo>
                    <a:lnTo>
                      <a:pt x="1301" y="135"/>
                    </a:lnTo>
                    <a:lnTo>
                      <a:pt x="1307" y="131"/>
                    </a:lnTo>
                    <a:lnTo>
                      <a:pt x="1312" y="127"/>
                    </a:lnTo>
                    <a:lnTo>
                      <a:pt x="1314" y="126"/>
                    </a:lnTo>
                    <a:lnTo>
                      <a:pt x="1315" y="126"/>
                    </a:lnTo>
                    <a:lnTo>
                      <a:pt x="1316" y="127"/>
                    </a:lnTo>
                    <a:lnTo>
                      <a:pt x="1316" y="130"/>
                    </a:lnTo>
                    <a:lnTo>
                      <a:pt x="1316" y="130"/>
                    </a:lnTo>
                    <a:lnTo>
                      <a:pt x="1316" y="138"/>
                    </a:lnTo>
                    <a:lnTo>
                      <a:pt x="1315" y="141"/>
                    </a:lnTo>
                    <a:lnTo>
                      <a:pt x="1315" y="141"/>
                    </a:lnTo>
                    <a:lnTo>
                      <a:pt x="1319" y="143"/>
                    </a:lnTo>
                    <a:lnTo>
                      <a:pt x="1322" y="143"/>
                    </a:lnTo>
                    <a:lnTo>
                      <a:pt x="1325" y="144"/>
                    </a:lnTo>
                    <a:lnTo>
                      <a:pt x="1328" y="146"/>
                    </a:lnTo>
                    <a:lnTo>
                      <a:pt x="1329" y="150"/>
                    </a:lnTo>
                    <a:lnTo>
                      <a:pt x="1330" y="154"/>
                    </a:lnTo>
                    <a:lnTo>
                      <a:pt x="1328" y="161"/>
                    </a:lnTo>
                    <a:lnTo>
                      <a:pt x="1328" y="161"/>
                    </a:lnTo>
                    <a:lnTo>
                      <a:pt x="1322" y="174"/>
                    </a:lnTo>
                    <a:lnTo>
                      <a:pt x="1316" y="181"/>
                    </a:lnTo>
                    <a:lnTo>
                      <a:pt x="1313" y="187"/>
                    </a:lnTo>
                    <a:lnTo>
                      <a:pt x="1312" y="190"/>
                    </a:lnTo>
                    <a:lnTo>
                      <a:pt x="1312" y="194"/>
                    </a:lnTo>
                    <a:lnTo>
                      <a:pt x="1312" y="194"/>
                    </a:lnTo>
                    <a:lnTo>
                      <a:pt x="1313" y="197"/>
                    </a:lnTo>
                    <a:lnTo>
                      <a:pt x="1315" y="201"/>
                    </a:lnTo>
                    <a:lnTo>
                      <a:pt x="1320" y="205"/>
                    </a:lnTo>
                    <a:lnTo>
                      <a:pt x="1325" y="208"/>
                    </a:lnTo>
                    <a:lnTo>
                      <a:pt x="1326" y="209"/>
                    </a:lnTo>
                    <a:lnTo>
                      <a:pt x="1327" y="211"/>
                    </a:lnTo>
                    <a:lnTo>
                      <a:pt x="1327" y="211"/>
                    </a:lnTo>
                    <a:lnTo>
                      <a:pt x="1324" y="225"/>
                    </a:lnTo>
                    <a:lnTo>
                      <a:pt x="1323" y="233"/>
                    </a:lnTo>
                    <a:lnTo>
                      <a:pt x="1323" y="241"/>
                    </a:lnTo>
                    <a:lnTo>
                      <a:pt x="1323" y="241"/>
                    </a:lnTo>
                    <a:lnTo>
                      <a:pt x="1324" y="247"/>
                    </a:lnTo>
                    <a:lnTo>
                      <a:pt x="1325" y="249"/>
                    </a:lnTo>
                    <a:lnTo>
                      <a:pt x="1327" y="251"/>
                    </a:lnTo>
                    <a:lnTo>
                      <a:pt x="1331" y="252"/>
                    </a:lnTo>
                    <a:lnTo>
                      <a:pt x="1338" y="252"/>
                    </a:lnTo>
                    <a:lnTo>
                      <a:pt x="1338" y="252"/>
                    </a:lnTo>
                    <a:lnTo>
                      <a:pt x="1344" y="253"/>
                    </a:lnTo>
                    <a:lnTo>
                      <a:pt x="1349" y="255"/>
                    </a:lnTo>
                    <a:lnTo>
                      <a:pt x="1351" y="260"/>
                    </a:lnTo>
                    <a:lnTo>
                      <a:pt x="1352" y="265"/>
                    </a:lnTo>
                    <a:lnTo>
                      <a:pt x="1352" y="265"/>
                    </a:lnTo>
                    <a:lnTo>
                      <a:pt x="1353" y="269"/>
                    </a:lnTo>
                    <a:lnTo>
                      <a:pt x="1355" y="273"/>
                    </a:lnTo>
                    <a:lnTo>
                      <a:pt x="1357" y="276"/>
                    </a:lnTo>
                    <a:lnTo>
                      <a:pt x="1360" y="282"/>
                    </a:lnTo>
                    <a:lnTo>
                      <a:pt x="1360" y="282"/>
                    </a:lnTo>
                    <a:lnTo>
                      <a:pt x="1364" y="291"/>
                    </a:lnTo>
                    <a:lnTo>
                      <a:pt x="1367" y="304"/>
                    </a:lnTo>
                    <a:lnTo>
                      <a:pt x="1368" y="309"/>
                    </a:lnTo>
                    <a:lnTo>
                      <a:pt x="1368" y="315"/>
                    </a:lnTo>
                    <a:lnTo>
                      <a:pt x="1366" y="320"/>
                    </a:lnTo>
                    <a:lnTo>
                      <a:pt x="1363" y="324"/>
                    </a:lnTo>
                    <a:lnTo>
                      <a:pt x="1363" y="324"/>
                    </a:lnTo>
                    <a:lnTo>
                      <a:pt x="1354" y="329"/>
                    </a:lnTo>
                    <a:lnTo>
                      <a:pt x="1345" y="333"/>
                    </a:lnTo>
                    <a:lnTo>
                      <a:pt x="1338" y="336"/>
                    </a:lnTo>
                    <a:lnTo>
                      <a:pt x="1335" y="337"/>
                    </a:lnTo>
                    <a:lnTo>
                      <a:pt x="1331" y="339"/>
                    </a:lnTo>
                    <a:lnTo>
                      <a:pt x="1331" y="339"/>
                    </a:lnTo>
                    <a:lnTo>
                      <a:pt x="1327" y="344"/>
                    </a:lnTo>
                    <a:lnTo>
                      <a:pt x="1321" y="346"/>
                    </a:lnTo>
                    <a:lnTo>
                      <a:pt x="1314" y="348"/>
                    </a:lnTo>
                    <a:lnTo>
                      <a:pt x="1308" y="348"/>
                    </a:lnTo>
                    <a:lnTo>
                      <a:pt x="1308" y="348"/>
                    </a:lnTo>
                    <a:lnTo>
                      <a:pt x="1306" y="349"/>
                    </a:lnTo>
                    <a:lnTo>
                      <a:pt x="1303" y="351"/>
                    </a:lnTo>
                    <a:lnTo>
                      <a:pt x="1301" y="358"/>
                    </a:lnTo>
                    <a:lnTo>
                      <a:pt x="1298" y="367"/>
                    </a:lnTo>
                    <a:lnTo>
                      <a:pt x="1295" y="373"/>
                    </a:lnTo>
                    <a:lnTo>
                      <a:pt x="1292" y="377"/>
                    </a:lnTo>
                    <a:lnTo>
                      <a:pt x="1292" y="377"/>
                    </a:lnTo>
                    <a:lnTo>
                      <a:pt x="1283" y="384"/>
                    </a:lnTo>
                    <a:lnTo>
                      <a:pt x="1275" y="392"/>
                    </a:lnTo>
                    <a:lnTo>
                      <a:pt x="1272" y="395"/>
                    </a:lnTo>
                    <a:lnTo>
                      <a:pt x="1270" y="401"/>
                    </a:lnTo>
                    <a:lnTo>
                      <a:pt x="1268" y="406"/>
                    </a:lnTo>
                    <a:lnTo>
                      <a:pt x="1268" y="412"/>
                    </a:lnTo>
                    <a:lnTo>
                      <a:pt x="1268" y="412"/>
                    </a:lnTo>
                    <a:lnTo>
                      <a:pt x="1267" y="424"/>
                    </a:lnTo>
                    <a:lnTo>
                      <a:pt x="1268" y="432"/>
                    </a:lnTo>
                    <a:lnTo>
                      <a:pt x="1269" y="434"/>
                    </a:lnTo>
                    <a:lnTo>
                      <a:pt x="1270" y="437"/>
                    </a:lnTo>
                    <a:lnTo>
                      <a:pt x="1275" y="441"/>
                    </a:lnTo>
                    <a:lnTo>
                      <a:pt x="1275" y="441"/>
                    </a:lnTo>
                    <a:lnTo>
                      <a:pt x="1279" y="445"/>
                    </a:lnTo>
                    <a:lnTo>
                      <a:pt x="1280" y="448"/>
                    </a:lnTo>
                    <a:lnTo>
                      <a:pt x="1280" y="452"/>
                    </a:lnTo>
                    <a:lnTo>
                      <a:pt x="1279" y="455"/>
                    </a:lnTo>
                    <a:lnTo>
                      <a:pt x="1277" y="459"/>
                    </a:lnTo>
                    <a:lnTo>
                      <a:pt x="1274" y="462"/>
                    </a:lnTo>
                    <a:lnTo>
                      <a:pt x="1271" y="464"/>
                    </a:lnTo>
                    <a:lnTo>
                      <a:pt x="1269" y="465"/>
                    </a:lnTo>
                    <a:lnTo>
                      <a:pt x="1269" y="465"/>
                    </a:lnTo>
                    <a:lnTo>
                      <a:pt x="1260" y="466"/>
                    </a:lnTo>
                    <a:lnTo>
                      <a:pt x="1251" y="469"/>
                    </a:lnTo>
                    <a:lnTo>
                      <a:pt x="1241" y="476"/>
                    </a:lnTo>
                    <a:lnTo>
                      <a:pt x="1238" y="479"/>
                    </a:lnTo>
                    <a:lnTo>
                      <a:pt x="1235" y="483"/>
                    </a:lnTo>
                    <a:lnTo>
                      <a:pt x="1235" y="483"/>
                    </a:lnTo>
                    <a:lnTo>
                      <a:pt x="1232" y="488"/>
                    </a:lnTo>
                    <a:lnTo>
                      <a:pt x="1231" y="493"/>
                    </a:lnTo>
                    <a:lnTo>
                      <a:pt x="1229" y="502"/>
                    </a:lnTo>
                    <a:lnTo>
                      <a:pt x="1228" y="506"/>
                    </a:lnTo>
                    <a:lnTo>
                      <a:pt x="1227" y="508"/>
                    </a:lnTo>
                    <a:lnTo>
                      <a:pt x="1224" y="511"/>
                    </a:lnTo>
                    <a:lnTo>
                      <a:pt x="1221" y="512"/>
                    </a:lnTo>
                    <a:lnTo>
                      <a:pt x="1221" y="512"/>
                    </a:lnTo>
                    <a:lnTo>
                      <a:pt x="1212" y="513"/>
                    </a:lnTo>
                    <a:lnTo>
                      <a:pt x="1206" y="515"/>
                    </a:lnTo>
                    <a:lnTo>
                      <a:pt x="1202" y="517"/>
                    </a:lnTo>
                    <a:lnTo>
                      <a:pt x="1200" y="519"/>
                    </a:lnTo>
                    <a:lnTo>
                      <a:pt x="1198" y="522"/>
                    </a:lnTo>
                    <a:lnTo>
                      <a:pt x="1196" y="527"/>
                    </a:lnTo>
                    <a:lnTo>
                      <a:pt x="1196" y="527"/>
                    </a:lnTo>
                    <a:lnTo>
                      <a:pt x="1193" y="538"/>
                    </a:lnTo>
                    <a:lnTo>
                      <a:pt x="1189" y="545"/>
                    </a:lnTo>
                    <a:lnTo>
                      <a:pt x="1187" y="548"/>
                    </a:lnTo>
                    <a:lnTo>
                      <a:pt x="1184" y="550"/>
                    </a:lnTo>
                    <a:lnTo>
                      <a:pt x="1180" y="551"/>
                    </a:lnTo>
                    <a:lnTo>
                      <a:pt x="1176" y="552"/>
                    </a:lnTo>
                    <a:lnTo>
                      <a:pt x="1176" y="552"/>
                    </a:lnTo>
                    <a:lnTo>
                      <a:pt x="1171" y="553"/>
                    </a:lnTo>
                    <a:lnTo>
                      <a:pt x="1167" y="554"/>
                    </a:lnTo>
                    <a:lnTo>
                      <a:pt x="1162" y="560"/>
                    </a:lnTo>
                    <a:lnTo>
                      <a:pt x="1156" y="565"/>
                    </a:lnTo>
                    <a:lnTo>
                      <a:pt x="1152" y="567"/>
                    </a:lnTo>
                    <a:lnTo>
                      <a:pt x="1148" y="569"/>
                    </a:lnTo>
                    <a:lnTo>
                      <a:pt x="1148" y="569"/>
                    </a:lnTo>
                    <a:lnTo>
                      <a:pt x="1138" y="575"/>
                    </a:lnTo>
                    <a:lnTo>
                      <a:pt x="1128" y="581"/>
                    </a:lnTo>
                    <a:lnTo>
                      <a:pt x="1120" y="590"/>
                    </a:lnTo>
                    <a:lnTo>
                      <a:pt x="1112" y="597"/>
                    </a:lnTo>
                    <a:lnTo>
                      <a:pt x="1112" y="597"/>
                    </a:lnTo>
                    <a:lnTo>
                      <a:pt x="1106" y="606"/>
                    </a:lnTo>
                    <a:lnTo>
                      <a:pt x="1100" y="615"/>
                    </a:lnTo>
                    <a:lnTo>
                      <a:pt x="1098" y="618"/>
                    </a:lnTo>
                    <a:lnTo>
                      <a:pt x="1096" y="619"/>
                    </a:lnTo>
                    <a:lnTo>
                      <a:pt x="1095" y="618"/>
                    </a:lnTo>
                    <a:lnTo>
                      <a:pt x="1094" y="616"/>
                    </a:lnTo>
                    <a:lnTo>
                      <a:pt x="1094" y="616"/>
                    </a:lnTo>
                    <a:lnTo>
                      <a:pt x="1092" y="609"/>
                    </a:lnTo>
                    <a:lnTo>
                      <a:pt x="1089" y="605"/>
                    </a:lnTo>
                    <a:lnTo>
                      <a:pt x="1086" y="603"/>
                    </a:lnTo>
                    <a:lnTo>
                      <a:pt x="1081" y="601"/>
                    </a:lnTo>
                    <a:lnTo>
                      <a:pt x="1081" y="601"/>
                    </a:lnTo>
                    <a:lnTo>
                      <a:pt x="1078" y="601"/>
                    </a:lnTo>
                    <a:lnTo>
                      <a:pt x="1076" y="601"/>
                    </a:lnTo>
                    <a:lnTo>
                      <a:pt x="1073" y="602"/>
                    </a:lnTo>
                    <a:lnTo>
                      <a:pt x="1072" y="603"/>
                    </a:lnTo>
                    <a:lnTo>
                      <a:pt x="1071" y="607"/>
                    </a:lnTo>
                    <a:lnTo>
                      <a:pt x="1071" y="610"/>
                    </a:lnTo>
                    <a:lnTo>
                      <a:pt x="1071" y="610"/>
                    </a:lnTo>
                    <a:lnTo>
                      <a:pt x="1072" y="612"/>
                    </a:lnTo>
                    <a:lnTo>
                      <a:pt x="1073" y="613"/>
                    </a:lnTo>
                    <a:lnTo>
                      <a:pt x="1077" y="615"/>
                    </a:lnTo>
                    <a:lnTo>
                      <a:pt x="1079" y="617"/>
                    </a:lnTo>
                    <a:lnTo>
                      <a:pt x="1079" y="619"/>
                    </a:lnTo>
                    <a:lnTo>
                      <a:pt x="1079" y="621"/>
                    </a:lnTo>
                    <a:lnTo>
                      <a:pt x="1079" y="621"/>
                    </a:lnTo>
                    <a:lnTo>
                      <a:pt x="1077" y="627"/>
                    </a:lnTo>
                    <a:lnTo>
                      <a:pt x="1073" y="633"/>
                    </a:lnTo>
                    <a:lnTo>
                      <a:pt x="1071" y="638"/>
                    </a:lnTo>
                    <a:lnTo>
                      <a:pt x="1071" y="644"/>
                    </a:lnTo>
                    <a:lnTo>
                      <a:pt x="1071" y="644"/>
                    </a:lnTo>
                    <a:lnTo>
                      <a:pt x="1070" y="649"/>
                    </a:lnTo>
                    <a:lnTo>
                      <a:pt x="1069" y="652"/>
                    </a:lnTo>
                    <a:lnTo>
                      <a:pt x="1067" y="654"/>
                    </a:lnTo>
                    <a:lnTo>
                      <a:pt x="1062" y="658"/>
                    </a:lnTo>
                    <a:lnTo>
                      <a:pt x="1062" y="658"/>
                    </a:lnTo>
                    <a:lnTo>
                      <a:pt x="1058" y="661"/>
                    </a:lnTo>
                    <a:lnTo>
                      <a:pt x="1055" y="663"/>
                    </a:lnTo>
                    <a:lnTo>
                      <a:pt x="1055" y="666"/>
                    </a:lnTo>
                    <a:lnTo>
                      <a:pt x="1054" y="669"/>
                    </a:lnTo>
                    <a:lnTo>
                      <a:pt x="1054" y="669"/>
                    </a:lnTo>
                    <a:lnTo>
                      <a:pt x="1054" y="672"/>
                    </a:lnTo>
                    <a:lnTo>
                      <a:pt x="1053" y="673"/>
                    </a:lnTo>
                    <a:lnTo>
                      <a:pt x="1050" y="674"/>
                    </a:lnTo>
                    <a:lnTo>
                      <a:pt x="1043" y="674"/>
                    </a:lnTo>
                    <a:lnTo>
                      <a:pt x="1043" y="674"/>
                    </a:lnTo>
                    <a:lnTo>
                      <a:pt x="1035" y="674"/>
                    </a:lnTo>
                    <a:lnTo>
                      <a:pt x="1029" y="675"/>
                    </a:lnTo>
                    <a:lnTo>
                      <a:pt x="1025" y="677"/>
                    </a:lnTo>
                    <a:lnTo>
                      <a:pt x="1022" y="679"/>
                    </a:lnTo>
                    <a:lnTo>
                      <a:pt x="1022" y="679"/>
                    </a:lnTo>
                    <a:lnTo>
                      <a:pt x="1020" y="680"/>
                    </a:lnTo>
                    <a:lnTo>
                      <a:pt x="1017" y="680"/>
                    </a:lnTo>
                    <a:lnTo>
                      <a:pt x="1013" y="679"/>
                    </a:lnTo>
                    <a:lnTo>
                      <a:pt x="1009" y="678"/>
                    </a:lnTo>
                    <a:lnTo>
                      <a:pt x="1007" y="678"/>
                    </a:lnTo>
                    <a:lnTo>
                      <a:pt x="1006" y="679"/>
                    </a:lnTo>
                    <a:lnTo>
                      <a:pt x="1006" y="679"/>
                    </a:lnTo>
                    <a:lnTo>
                      <a:pt x="1006" y="684"/>
                    </a:lnTo>
                    <a:lnTo>
                      <a:pt x="1006" y="689"/>
                    </a:lnTo>
                    <a:lnTo>
                      <a:pt x="1003" y="692"/>
                    </a:lnTo>
                    <a:lnTo>
                      <a:pt x="1002" y="693"/>
                    </a:lnTo>
                    <a:lnTo>
                      <a:pt x="1000" y="694"/>
                    </a:lnTo>
                    <a:lnTo>
                      <a:pt x="1000" y="694"/>
                    </a:lnTo>
                    <a:lnTo>
                      <a:pt x="996" y="693"/>
                    </a:lnTo>
                    <a:lnTo>
                      <a:pt x="992" y="692"/>
                    </a:lnTo>
                    <a:lnTo>
                      <a:pt x="986" y="690"/>
                    </a:lnTo>
                    <a:lnTo>
                      <a:pt x="980" y="689"/>
                    </a:lnTo>
                    <a:lnTo>
                      <a:pt x="980" y="689"/>
                    </a:lnTo>
                    <a:lnTo>
                      <a:pt x="969" y="690"/>
                    </a:lnTo>
                    <a:lnTo>
                      <a:pt x="966" y="691"/>
                    </a:lnTo>
                    <a:lnTo>
                      <a:pt x="965" y="692"/>
                    </a:lnTo>
                    <a:lnTo>
                      <a:pt x="964" y="694"/>
                    </a:lnTo>
                    <a:lnTo>
                      <a:pt x="964" y="694"/>
                    </a:lnTo>
                    <a:lnTo>
                      <a:pt x="965" y="698"/>
                    </a:lnTo>
                    <a:lnTo>
                      <a:pt x="966" y="703"/>
                    </a:lnTo>
                    <a:lnTo>
                      <a:pt x="965" y="705"/>
                    </a:lnTo>
                    <a:lnTo>
                      <a:pt x="965" y="706"/>
                    </a:lnTo>
                    <a:lnTo>
                      <a:pt x="963" y="706"/>
                    </a:lnTo>
                    <a:lnTo>
                      <a:pt x="963" y="706"/>
                    </a:lnTo>
                    <a:lnTo>
                      <a:pt x="959" y="707"/>
                    </a:lnTo>
                    <a:lnTo>
                      <a:pt x="956" y="708"/>
                    </a:lnTo>
                    <a:lnTo>
                      <a:pt x="954" y="711"/>
                    </a:lnTo>
                    <a:lnTo>
                      <a:pt x="953" y="713"/>
                    </a:lnTo>
                    <a:lnTo>
                      <a:pt x="953" y="713"/>
                    </a:lnTo>
                    <a:lnTo>
                      <a:pt x="953" y="716"/>
                    </a:lnTo>
                    <a:lnTo>
                      <a:pt x="952" y="717"/>
                    </a:lnTo>
                    <a:lnTo>
                      <a:pt x="948" y="718"/>
                    </a:lnTo>
                    <a:lnTo>
                      <a:pt x="943" y="717"/>
                    </a:lnTo>
                    <a:lnTo>
                      <a:pt x="942" y="716"/>
                    </a:lnTo>
                    <a:lnTo>
                      <a:pt x="941" y="715"/>
                    </a:lnTo>
                    <a:lnTo>
                      <a:pt x="941" y="715"/>
                    </a:lnTo>
                    <a:lnTo>
                      <a:pt x="938" y="711"/>
                    </a:lnTo>
                    <a:lnTo>
                      <a:pt x="935" y="708"/>
                    </a:lnTo>
                    <a:lnTo>
                      <a:pt x="931" y="707"/>
                    </a:lnTo>
                    <a:lnTo>
                      <a:pt x="929" y="707"/>
                    </a:lnTo>
                    <a:lnTo>
                      <a:pt x="928" y="707"/>
                    </a:lnTo>
                    <a:lnTo>
                      <a:pt x="928" y="707"/>
                    </a:lnTo>
                    <a:lnTo>
                      <a:pt x="920" y="718"/>
                    </a:lnTo>
                    <a:lnTo>
                      <a:pt x="913" y="723"/>
                    </a:lnTo>
                    <a:lnTo>
                      <a:pt x="911" y="725"/>
                    </a:lnTo>
                    <a:lnTo>
                      <a:pt x="908" y="726"/>
                    </a:lnTo>
                    <a:lnTo>
                      <a:pt x="908" y="726"/>
                    </a:lnTo>
                    <a:lnTo>
                      <a:pt x="898" y="727"/>
                    </a:lnTo>
                    <a:lnTo>
                      <a:pt x="894" y="729"/>
                    </a:lnTo>
                    <a:lnTo>
                      <a:pt x="889" y="731"/>
                    </a:lnTo>
                    <a:lnTo>
                      <a:pt x="889" y="731"/>
                    </a:lnTo>
                    <a:lnTo>
                      <a:pt x="884" y="735"/>
                    </a:lnTo>
                    <a:lnTo>
                      <a:pt x="878" y="737"/>
                    </a:lnTo>
                    <a:lnTo>
                      <a:pt x="873" y="738"/>
                    </a:lnTo>
                    <a:lnTo>
                      <a:pt x="872" y="737"/>
                    </a:lnTo>
                    <a:lnTo>
                      <a:pt x="871" y="736"/>
                    </a:lnTo>
                    <a:lnTo>
                      <a:pt x="871" y="736"/>
                    </a:lnTo>
                    <a:lnTo>
                      <a:pt x="871" y="732"/>
                    </a:lnTo>
                    <a:lnTo>
                      <a:pt x="869" y="729"/>
                    </a:lnTo>
                    <a:lnTo>
                      <a:pt x="866" y="725"/>
                    </a:lnTo>
                    <a:lnTo>
                      <a:pt x="862" y="723"/>
                    </a:lnTo>
                    <a:lnTo>
                      <a:pt x="862" y="723"/>
                    </a:lnTo>
                    <a:lnTo>
                      <a:pt x="843" y="721"/>
                    </a:lnTo>
                    <a:lnTo>
                      <a:pt x="835" y="720"/>
                    </a:lnTo>
                    <a:lnTo>
                      <a:pt x="833" y="718"/>
                    </a:lnTo>
                    <a:lnTo>
                      <a:pt x="833" y="717"/>
                    </a:lnTo>
                    <a:lnTo>
                      <a:pt x="833" y="717"/>
                    </a:lnTo>
                    <a:lnTo>
                      <a:pt x="834" y="713"/>
                    </a:lnTo>
                    <a:lnTo>
                      <a:pt x="835" y="709"/>
                    </a:lnTo>
                    <a:lnTo>
                      <a:pt x="835" y="707"/>
                    </a:lnTo>
                    <a:lnTo>
                      <a:pt x="834" y="704"/>
                    </a:lnTo>
                    <a:lnTo>
                      <a:pt x="834" y="704"/>
                    </a:lnTo>
                    <a:lnTo>
                      <a:pt x="834" y="704"/>
                    </a:lnTo>
                    <a:lnTo>
                      <a:pt x="834" y="703"/>
                    </a:lnTo>
                    <a:lnTo>
                      <a:pt x="836" y="702"/>
                    </a:lnTo>
                    <a:lnTo>
                      <a:pt x="844" y="699"/>
                    </a:lnTo>
                    <a:lnTo>
                      <a:pt x="844" y="699"/>
                    </a:lnTo>
                    <a:lnTo>
                      <a:pt x="857" y="694"/>
                    </a:lnTo>
                    <a:lnTo>
                      <a:pt x="865" y="690"/>
                    </a:lnTo>
                    <a:lnTo>
                      <a:pt x="868" y="688"/>
                    </a:lnTo>
                    <a:lnTo>
                      <a:pt x="869" y="685"/>
                    </a:lnTo>
                    <a:lnTo>
                      <a:pt x="869" y="685"/>
                    </a:lnTo>
                    <a:lnTo>
                      <a:pt x="869" y="682"/>
                    </a:lnTo>
                    <a:lnTo>
                      <a:pt x="869" y="681"/>
                    </a:lnTo>
                    <a:lnTo>
                      <a:pt x="868" y="679"/>
                    </a:lnTo>
                    <a:lnTo>
                      <a:pt x="866" y="678"/>
                    </a:lnTo>
                    <a:lnTo>
                      <a:pt x="862" y="677"/>
                    </a:lnTo>
                    <a:lnTo>
                      <a:pt x="856" y="677"/>
                    </a:lnTo>
                    <a:lnTo>
                      <a:pt x="856" y="677"/>
                    </a:lnTo>
                    <a:lnTo>
                      <a:pt x="851" y="678"/>
                    </a:lnTo>
                    <a:lnTo>
                      <a:pt x="845" y="679"/>
                    </a:lnTo>
                    <a:lnTo>
                      <a:pt x="836" y="681"/>
                    </a:lnTo>
                    <a:lnTo>
                      <a:pt x="836" y="681"/>
                    </a:lnTo>
                    <a:lnTo>
                      <a:pt x="831" y="682"/>
                    </a:lnTo>
                    <a:lnTo>
                      <a:pt x="828" y="680"/>
                    </a:lnTo>
                    <a:lnTo>
                      <a:pt x="826" y="678"/>
                    </a:lnTo>
                    <a:lnTo>
                      <a:pt x="825" y="675"/>
                    </a:lnTo>
                    <a:lnTo>
                      <a:pt x="825" y="675"/>
                    </a:lnTo>
                    <a:lnTo>
                      <a:pt x="825" y="670"/>
                    </a:lnTo>
                    <a:lnTo>
                      <a:pt x="824" y="666"/>
                    </a:lnTo>
                    <a:lnTo>
                      <a:pt x="822" y="663"/>
                    </a:lnTo>
                    <a:lnTo>
                      <a:pt x="820" y="663"/>
                    </a:lnTo>
                    <a:lnTo>
                      <a:pt x="817" y="663"/>
                    </a:lnTo>
                    <a:lnTo>
                      <a:pt x="817" y="663"/>
                    </a:lnTo>
                    <a:lnTo>
                      <a:pt x="813" y="664"/>
                    </a:lnTo>
                    <a:lnTo>
                      <a:pt x="810" y="666"/>
                    </a:lnTo>
                    <a:lnTo>
                      <a:pt x="808" y="669"/>
                    </a:lnTo>
                    <a:lnTo>
                      <a:pt x="807" y="675"/>
                    </a:lnTo>
                    <a:lnTo>
                      <a:pt x="807" y="675"/>
                    </a:lnTo>
                    <a:lnTo>
                      <a:pt x="806" y="680"/>
                    </a:lnTo>
                    <a:lnTo>
                      <a:pt x="802" y="684"/>
                    </a:lnTo>
                    <a:lnTo>
                      <a:pt x="801" y="685"/>
                    </a:lnTo>
                    <a:lnTo>
                      <a:pt x="799" y="685"/>
                    </a:lnTo>
                    <a:lnTo>
                      <a:pt x="797" y="685"/>
                    </a:lnTo>
                    <a:lnTo>
                      <a:pt x="795" y="683"/>
                    </a:lnTo>
                    <a:lnTo>
                      <a:pt x="795" y="683"/>
                    </a:lnTo>
                    <a:lnTo>
                      <a:pt x="791" y="679"/>
                    </a:lnTo>
                    <a:lnTo>
                      <a:pt x="785" y="677"/>
                    </a:lnTo>
                    <a:lnTo>
                      <a:pt x="783" y="677"/>
                    </a:lnTo>
                    <a:lnTo>
                      <a:pt x="781" y="677"/>
                    </a:lnTo>
                    <a:lnTo>
                      <a:pt x="780" y="678"/>
                    </a:lnTo>
                    <a:lnTo>
                      <a:pt x="779" y="680"/>
                    </a:lnTo>
                    <a:lnTo>
                      <a:pt x="779" y="680"/>
                    </a:lnTo>
                    <a:lnTo>
                      <a:pt x="779" y="684"/>
                    </a:lnTo>
                    <a:lnTo>
                      <a:pt x="779" y="688"/>
                    </a:lnTo>
                    <a:lnTo>
                      <a:pt x="774" y="692"/>
                    </a:lnTo>
                    <a:lnTo>
                      <a:pt x="767" y="697"/>
                    </a:lnTo>
                    <a:lnTo>
                      <a:pt x="767" y="697"/>
                    </a:lnTo>
                    <a:lnTo>
                      <a:pt x="757" y="702"/>
                    </a:lnTo>
                    <a:lnTo>
                      <a:pt x="752" y="705"/>
                    </a:lnTo>
                    <a:lnTo>
                      <a:pt x="748" y="707"/>
                    </a:lnTo>
                    <a:lnTo>
                      <a:pt x="742" y="712"/>
                    </a:lnTo>
                    <a:lnTo>
                      <a:pt x="742" y="712"/>
                    </a:lnTo>
                    <a:lnTo>
                      <a:pt x="736" y="719"/>
                    </a:lnTo>
                    <a:lnTo>
                      <a:pt x="731" y="725"/>
                    </a:lnTo>
                    <a:lnTo>
                      <a:pt x="729" y="729"/>
                    </a:lnTo>
                    <a:lnTo>
                      <a:pt x="727" y="733"/>
                    </a:lnTo>
                    <a:lnTo>
                      <a:pt x="726" y="737"/>
                    </a:lnTo>
                    <a:lnTo>
                      <a:pt x="726" y="744"/>
                    </a:lnTo>
                    <a:lnTo>
                      <a:pt x="726" y="744"/>
                    </a:lnTo>
                    <a:lnTo>
                      <a:pt x="726" y="756"/>
                    </a:lnTo>
                    <a:lnTo>
                      <a:pt x="724" y="766"/>
                    </a:lnTo>
                    <a:lnTo>
                      <a:pt x="723" y="770"/>
                    </a:lnTo>
                    <a:lnTo>
                      <a:pt x="722" y="774"/>
                    </a:lnTo>
                    <a:lnTo>
                      <a:pt x="720" y="776"/>
                    </a:lnTo>
                    <a:lnTo>
                      <a:pt x="716" y="776"/>
                    </a:lnTo>
                    <a:lnTo>
                      <a:pt x="716" y="776"/>
                    </a:lnTo>
                    <a:lnTo>
                      <a:pt x="714" y="775"/>
                    </a:lnTo>
                    <a:lnTo>
                      <a:pt x="711" y="774"/>
                    </a:lnTo>
                    <a:lnTo>
                      <a:pt x="707" y="768"/>
                    </a:lnTo>
                    <a:lnTo>
                      <a:pt x="701" y="765"/>
                    </a:lnTo>
                    <a:lnTo>
                      <a:pt x="698" y="764"/>
                    </a:lnTo>
                    <a:lnTo>
                      <a:pt x="695" y="764"/>
                    </a:lnTo>
                    <a:lnTo>
                      <a:pt x="695" y="764"/>
                    </a:lnTo>
                    <a:lnTo>
                      <a:pt x="690" y="767"/>
                    </a:lnTo>
                    <a:lnTo>
                      <a:pt x="687" y="768"/>
                    </a:lnTo>
                    <a:lnTo>
                      <a:pt x="686" y="770"/>
                    </a:lnTo>
                    <a:lnTo>
                      <a:pt x="686" y="773"/>
                    </a:lnTo>
                    <a:lnTo>
                      <a:pt x="687" y="775"/>
                    </a:lnTo>
                    <a:lnTo>
                      <a:pt x="690" y="777"/>
                    </a:lnTo>
                    <a:lnTo>
                      <a:pt x="693" y="778"/>
                    </a:lnTo>
                    <a:lnTo>
                      <a:pt x="693" y="778"/>
                    </a:lnTo>
                    <a:lnTo>
                      <a:pt x="699" y="783"/>
                    </a:lnTo>
                    <a:lnTo>
                      <a:pt x="705" y="789"/>
                    </a:lnTo>
                    <a:lnTo>
                      <a:pt x="707" y="792"/>
                    </a:lnTo>
                    <a:lnTo>
                      <a:pt x="707" y="794"/>
                    </a:lnTo>
                    <a:lnTo>
                      <a:pt x="707" y="796"/>
                    </a:lnTo>
                    <a:lnTo>
                      <a:pt x="706" y="798"/>
                    </a:lnTo>
                    <a:lnTo>
                      <a:pt x="706" y="798"/>
                    </a:lnTo>
                    <a:lnTo>
                      <a:pt x="701" y="803"/>
                    </a:lnTo>
                    <a:lnTo>
                      <a:pt x="699" y="806"/>
                    </a:lnTo>
                    <a:lnTo>
                      <a:pt x="698" y="810"/>
                    </a:lnTo>
                    <a:lnTo>
                      <a:pt x="697" y="816"/>
                    </a:lnTo>
                    <a:lnTo>
                      <a:pt x="697" y="816"/>
                    </a:lnTo>
                    <a:lnTo>
                      <a:pt x="696" y="821"/>
                    </a:lnTo>
                    <a:lnTo>
                      <a:pt x="695" y="825"/>
                    </a:lnTo>
                    <a:lnTo>
                      <a:pt x="694" y="827"/>
                    </a:lnTo>
                    <a:lnTo>
                      <a:pt x="693" y="827"/>
                    </a:lnTo>
                    <a:lnTo>
                      <a:pt x="692" y="826"/>
                    </a:lnTo>
                    <a:lnTo>
                      <a:pt x="692" y="824"/>
                    </a:lnTo>
                    <a:lnTo>
                      <a:pt x="692" y="824"/>
                    </a:lnTo>
                    <a:lnTo>
                      <a:pt x="690" y="813"/>
                    </a:lnTo>
                    <a:lnTo>
                      <a:pt x="688" y="811"/>
                    </a:lnTo>
                    <a:lnTo>
                      <a:pt x="687" y="812"/>
                    </a:lnTo>
                    <a:lnTo>
                      <a:pt x="686" y="813"/>
                    </a:lnTo>
                    <a:lnTo>
                      <a:pt x="686" y="813"/>
                    </a:lnTo>
                    <a:lnTo>
                      <a:pt x="681" y="826"/>
                    </a:lnTo>
                    <a:lnTo>
                      <a:pt x="680" y="830"/>
                    </a:lnTo>
                    <a:lnTo>
                      <a:pt x="680" y="832"/>
                    </a:lnTo>
                    <a:lnTo>
                      <a:pt x="680" y="834"/>
                    </a:lnTo>
                    <a:lnTo>
                      <a:pt x="682" y="834"/>
                    </a:lnTo>
                    <a:lnTo>
                      <a:pt x="682" y="834"/>
                    </a:lnTo>
                    <a:lnTo>
                      <a:pt x="687" y="833"/>
                    </a:lnTo>
                    <a:lnTo>
                      <a:pt x="690" y="833"/>
                    </a:lnTo>
                    <a:lnTo>
                      <a:pt x="692" y="834"/>
                    </a:lnTo>
                    <a:lnTo>
                      <a:pt x="691" y="837"/>
                    </a:lnTo>
                    <a:lnTo>
                      <a:pt x="691" y="837"/>
                    </a:lnTo>
                    <a:lnTo>
                      <a:pt x="688" y="840"/>
                    </a:lnTo>
                    <a:lnTo>
                      <a:pt x="686" y="844"/>
                    </a:lnTo>
                    <a:lnTo>
                      <a:pt x="684" y="846"/>
                    </a:lnTo>
                    <a:lnTo>
                      <a:pt x="683" y="850"/>
                    </a:lnTo>
                    <a:lnTo>
                      <a:pt x="683" y="850"/>
                    </a:lnTo>
                    <a:lnTo>
                      <a:pt x="682" y="854"/>
                    </a:lnTo>
                    <a:lnTo>
                      <a:pt x="680" y="856"/>
                    </a:lnTo>
                    <a:lnTo>
                      <a:pt x="678" y="858"/>
                    </a:lnTo>
                    <a:lnTo>
                      <a:pt x="676" y="855"/>
                    </a:lnTo>
                    <a:lnTo>
                      <a:pt x="676" y="855"/>
                    </a:lnTo>
                    <a:lnTo>
                      <a:pt x="674" y="850"/>
                    </a:lnTo>
                    <a:lnTo>
                      <a:pt x="672" y="844"/>
                    </a:lnTo>
                    <a:lnTo>
                      <a:pt x="671" y="838"/>
                    </a:lnTo>
                    <a:lnTo>
                      <a:pt x="670" y="836"/>
                    </a:lnTo>
                    <a:lnTo>
                      <a:pt x="668" y="835"/>
                    </a:lnTo>
                    <a:lnTo>
                      <a:pt x="668" y="835"/>
                    </a:lnTo>
                    <a:lnTo>
                      <a:pt x="666" y="835"/>
                    </a:lnTo>
                    <a:lnTo>
                      <a:pt x="665" y="836"/>
                    </a:lnTo>
                    <a:lnTo>
                      <a:pt x="663" y="840"/>
                    </a:lnTo>
                    <a:lnTo>
                      <a:pt x="663" y="846"/>
                    </a:lnTo>
                    <a:lnTo>
                      <a:pt x="664" y="853"/>
                    </a:lnTo>
                    <a:lnTo>
                      <a:pt x="664" y="853"/>
                    </a:lnTo>
                    <a:lnTo>
                      <a:pt x="667" y="867"/>
                    </a:lnTo>
                    <a:lnTo>
                      <a:pt x="669" y="873"/>
                    </a:lnTo>
                    <a:lnTo>
                      <a:pt x="672" y="877"/>
                    </a:lnTo>
                    <a:lnTo>
                      <a:pt x="672" y="877"/>
                    </a:lnTo>
                    <a:lnTo>
                      <a:pt x="674" y="879"/>
                    </a:lnTo>
                    <a:lnTo>
                      <a:pt x="676" y="882"/>
                    </a:lnTo>
                    <a:lnTo>
                      <a:pt x="677" y="884"/>
                    </a:lnTo>
                    <a:lnTo>
                      <a:pt x="677" y="888"/>
                    </a:lnTo>
                    <a:lnTo>
                      <a:pt x="676" y="890"/>
                    </a:lnTo>
                    <a:lnTo>
                      <a:pt x="674" y="892"/>
                    </a:lnTo>
                    <a:lnTo>
                      <a:pt x="672" y="893"/>
                    </a:lnTo>
                    <a:lnTo>
                      <a:pt x="670" y="892"/>
                    </a:lnTo>
                    <a:lnTo>
                      <a:pt x="670" y="892"/>
                    </a:lnTo>
                    <a:lnTo>
                      <a:pt x="660" y="887"/>
                    </a:lnTo>
                    <a:lnTo>
                      <a:pt x="654" y="884"/>
                    </a:lnTo>
                    <a:lnTo>
                      <a:pt x="651" y="884"/>
                    </a:lnTo>
                    <a:lnTo>
                      <a:pt x="648" y="884"/>
                    </a:lnTo>
                    <a:lnTo>
                      <a:pt x="648" y="884"/>
                    </a:lnTo>
                    <a:lnTo>
                      <a:pt x="641" y="887"/>
                    </a:lnTo>
                    <a:lnTo>
                      <a:pt x="636" y="889"/>
                    </a:lnTo>
                    <a:lnTo>
                      <a:pt x="631" y="892"/>
                    </a:lnTo>
                    <a:lnTo>
                      <a:pt x="630" y="896"/>
                    </a:lnTo>
                    <a:lnTo>
                      <a:pt x="630" y="896"/>
                    </a:lnTo>
                    <a:lnTo>
                      <a:pt x="629" y="899"/>
                    </a:lnTo>
                    <a:lnTo>
                      <a:pt x="628" y="903"/>
                    </a:lnTo>
                    <a:lnTo>
                      <a:pt x="626" y="905"/>
                    </a:lnTo>
                    <a:lnTo>
                      <a:pt x="623" y="905"/>
                    </a:lnTo>
                    <a:lnTo>
                      <a:pt x="623" y="905"/>
                    </a:lnTo>
                    <a:lnTo>
                      <a:pt x="617" y="905"/>
                    </a:lnTo>
                    <a:lnTo>
                      <a:pt x="614" y="906"/>
                    </a:lnTo>
                    <a:lnTo>
                      <a:pt x="611" y="908"/>
                    </a:lnTo>
                    <a:lnTo>
                      <a:pt x="610" y="911"/>
                    </a:lnTo>
                    <a:lnTo>
                      <a:pt x="610" y="911"/>
                    </a:lnTo>
                    <a:lnTo>
                      <a:pt x="609" y="916"/>
                    </a:lnTo>
                    <a:lnTo>
                      <a:pt x="608" y="918"/>
                    </a:lnTo>
                    <a:lnTo>
                      <a:pt x="606" y="920"/>
                    </a:lnTo>
                    <a:lnTo>
                      <a:pt x="601" y="921"/>
                    </a:lnTo>
                    <a:lnTo>
                      <a:pt x="601" y="921"/>
                    </a:lnTo>
                    <a:lnTo>
                      <a:pt x="595" y="920"/>
                    </a:lnTo>
                    <a:lnTo>
                      <a:pt x="586" y="918"/>
                    </a:lnTo>
                    <a:lnTo>
                      <a:pt x="577" y="915"/>
                    </a:lnTo>
                    <a:lnTo>
                      <a:pt x="573" y="912"/>
                    </a:lnTo>
                    <a:lnTo>
                      <a:pt x="570" y="910"/>
                    </a:lnTo>
                    <a:lnTo>
                      <a:pt x="570" y="910"/>
                    </a:lnTo>
                    <a:lnTo>
                      <a:pt x="566" y="906"/>
                    </a:lnTo>
                    <a:lnTo>
                      <a:pt x="565" y="902"/>
                    </a:lnTo>
                    <a:lnTo>
                      <a:pt x="566" y="898"/>
                    </a:lnTo>
                    <a:lnTo>
                      <a:pt x="569" y="896"/>
                    </a:lnTo>
                    <a:lnTo>
                      <a:pt x="569" y="896"/>
                    </a:lnTo>
                    <a:lnTo>
                      <a:pt x="573" y="892"/>
                    </a:lnTo>
                    <a:lnTo>
                      <a:pt x="578" y="889"/>
                    </a:lnTo>
                    <a:lnTo>
                      <a:pt x="581" y="883"/>
                    </a:lnTo>
                    <a:lnTo>
                      <a:pt x="582" y="880"/>
                    </a:lnTo>
                    <a:lnTo>
                      <a:pt x="582" y="877"/>
                    </a:lnTo>
                    <a:lnTo>
                      <a:pt x="582" y="877"/>
                    </a:lnTo>
                    <a:lnTo>
                      <a:pt x="583" y="867"/>
                    </a:lnTo>
                    <a:lnTo>
                      <a:pt x="586" y="854"/>
                    </a:lnTo>
                    <a:lnTo>
                      <a:pt x="588" y="849"/>
                    </a:lnTo>
                    <a:lnTo>
                      <a:pt x="591" y="844"/>
                    </a:lnTo>
                    <a:lnTo>
                      <a:pt x="594" y="839"/>
                    </a:lnTo>
                    <a:lnTo>
                      <a:pt x="598" y="836"/>
                    </a:lnTo>
                    <a:lnTo>
                      <a:pt x="598" y="836"/>
                    </a:lnTo>
                    <a:lnTo>
                      <a:pt x="600" y="834"/>
                    </a:lnTo>
                    <a:lnTo>
                      <a:pt x="602" y="830"/>
                    </a:lnTo>
                    <a:lnTo>
                      <a:pt x="602" y="824"/>
                    </a:lnTo>
                    <a:lnTo>
                      <a:pt x="602" y="819"/>
                    </a:lnTo>
                    <a:lnTo>
                      <a:pt x="600" y="807"/>
                    </a:lnTo>
                    <a:lnTo>
                      <a:pt x="598" y="795"/>
                    </a:lnTo>
                    <a:lnTo>
                      <a:pt x="598" y="795"/>
                    </a:lnTo>
                    <a:lnTo>
                      <a:pt x="595" y="785"/>
                    </a:lnTo>
                    <a:lnTo>
                      <a:pt x="593" y="777"/>
                    </a:lnTo>
                    <a:lnTo>
                      <a:pt x="593" y="773"/>
                    </a:lnTo>
                    <a:lnTo>
                      <a:pt x="594" y="769"/>
                    </a:lnTo>
                    <a:lnTo>
                      <a:pt x="596" y="768"/>
                    </a:lnTo>
                    <a:lnTo>
                      <a:pt x="600" y="767"/>
                    </a:lnTo>
                    <a:lnTo>
                      <a:pt x="600" y="767"/>
                    </a:lnTo>
                    <a:lnTo>
                      <a:pt x="617" y="768"/>
                    </a:lnTo>
                    <a:lnTo>
                      <a:pt x="642" y="770"/>
                    </a:lnTo>
                    <a:lnTo>
                      <a:pt x="654" y="770"/>
                    </a:lnTo>
                    <a:lnTo>
                      <a:pt x="665" y="769"/>
                    </a:lnTo>
                    <a:lnTo>
                      <a:pt x="673" y="768"/>
                    </a:lnTo>
                    <a:lnTo>
                      <a:pt x="677" y="767"/>
                    </a:lnTo>
                    <a:lnTo>
                      <a:pt x="678" y="765"/>
                    </a:lnTo>
                    <a:lnTo>
                      <a:pt x="678" y="765"/>
                    </a:lnTo>
                    <a:lnTo>
                      <a:pt x="680" y="762"/>
                    </a:lnTo>
                    <a:lnTo>
                      <a:pt x="679" y="760"/>
                    </a:lnTo>
                    <a:lnTo>
                      <a:pt x="678" y="756"/>
                    </a:lnTo>
                    <a:lnTo>
                      <a:pt x="676" y="753"/>
                    </a:lnTo>
                    <a:lnTo>
                      <a:pt x="670" y="747"/>
                    </a:lnTo>
                    <a:lnTo>
                      <a:pt x="668" y="744"/>
                    </a:lnTo>
                    <a:lnTo>
                      <a:pt x="667" y="740"/>
                    </a:lnTo>
                    <a:lnTo>
                      <a:pt x="667" y="740"/>
                    </a:lnTo>
                    <a:lnTo>
                      <a:pt x="666" y="733"/>
                    </a:lnTo>
                    <a:lnTo>
                      <a:pt x="665" y="724"/>
                    </a:lnTo>
                    <a:lnTo>
                      <a:pt x="664" y="721"/>
                    </a:lnTo>
                    <a:lnTo>
                      <a:pt x="662" y="718"/>
                    </a:lnTo>
                    <a:lnTo>
                      <a:pt x="658" y="715"/>
                    </a:lnTo>
                    <a:lnTo>
                      <a:pt x="655" y="712"/>
                    </a:lnTo>
                    <a:lnTo>
                      <a:pt x="655" y="712"/>
                    </a:lnTo>
                    <a:lnTo>
                      <a:pt x="643" y="707"/>
                    </a:lnTo>
                    <a:lnTo>
                      <a:pt x="628" y="699"/>
                    </a:lnTo>
                    <a:lnTo>
                      <a:pt x="613" y="691"/>
                    </a:lnTo>
                    <a:lnTo>
                      <a:pt x="607" y="685"/>
                    </a:lnTo>
                    <a:lnTo>
                      <a:pt x="602" y="681"/>
                    </a:lnTo>
                    <a:lnTo>
                      <a:pt x="602" y="681"/>
                    </a:lnTo>
                    <a:lnTo>
                      <a:pt x="594" y="668"/>
                    </a:lnTo>
                    <a:lnTo>
                      <a:pt x="584" y="652"/>
                    </a:lnTo>
                    <a:lnTo>
                      <a:pt x="578" y="635"/>
                    </a:lnTo>
                    <a:lnTo>
                      <a:pt x="576" y="629"/>
                    </a:lnTo>
                    <a:lnTo>
                      <a:pt x="574" y="622"/>
                    </a:lnTo>
                    <a:lnTo>
                      <a:pt x="574" y="622"/>
                    </a:lnTo>
                    <a:lnTo>
                      <a:pt x="573" y="610"/>
                    </a:lnTo>
                    <a:lnTo>
                      <a:pt x="572" y="605"/>
                    </a:lnTo>
                    <a:lnTo>
                      <a:pt x="570" y="601"/>
                    </a:lnTo>
                    <a:lnTo>
                      <a:pt x="567" y="596"/>
                    </a:lnTo>
                    <a:lnTo>
                      <a:pt x="564" y="594"/>
                    </a:lnTo>
                    <a:lnTo>
                      <a:pt x="560" y="592"/>
                    </a:lnTo>
                    <a:lnTo>
                      <a:pt x="556" y="593"/>
                    </a:lnTo>
                    <a:lnTo>
                      <a:pt x="556" y="593"/>
                    </a:lnTo>
                    <a:lnTo>
                      <a:pt x="552" y="593"/>
                    </a:lnTo>
                    <a:lnTo>
                      <a:pt x="548" y="593"/>
                    </a:lnTo>
                    <a:lnTo>
                      <a:pt x="538" y="591"/>
                    </a:lnTo>
                    <a:lnTo>
                      <a:pt x="528" y="587"/>
                    </a:lnTo>
                    <a:lnTo>
                      <a:pt x="514" y="583"/>
                    </a:lnTo>
                    <a:lnTo>
                      <a:pt x="514" y="583"/>
                    </a:lnTo>
                    <a:lnTo>
                      <a:pt x="507" y="581"/>
                    </a:lnTo>
                    <a:lnTo>
                      <a:pt x="499" y="581"/>
                    </a:lnTo>
                    <a:lnTo>
                      <a:pt x="483" y="581"/>
                    </a:lnTo>
                    <a:lnTo>
                      <a:pt x="476" y="580"/>
                    </a:lnTo>
                    <a:lnTo>
                      <a:pt x="469" y="579"/>
                    </a:lnTo>
                    <a:lnTo>
                      <a:pt x="464" y="578"/>
                    </a:lnTo>
                    <a:lnTo>
                      <a:pt x="459" y="574"/>
                    </a:lnTo>
                    <a:lnTo>
                      <a:pt x="459" y="574"/>
                    </a:lnTo>
                    <a:lnTo>
                      <a:pt x="455" y="570"/>
                    </a:lnTo>
                    <a:lnTo>
                      <a:pt x="451" y="567"/>
                    </a:lnTo>
                    <a:lnTo>
                      <a:pt x="445" y="565"/>
                    </a:lnTo>
                    <a:lnTo>
                      <a:pt x="441" y="563"/>
                    </a:lnTo>
                    <a:lnTo>
                      <a:pt x="436" y="562"/>
                    </a:lnTo>
                    <a:lnTo>
                      <a:pt x="430" y="562"/>
                    </a:lnTo>
                    <a:lnTo>
                      <a:pt x="425" y="563"/>
                    </a:lnTo>
                    <a:lnTo>
                      <a:pt x="420" y="565"/>
                    </a:lnTo>
                    <a:lnTo>
                      <a:pt x="420" y="565"/>
                    </a:lnTo>
                    <a:lnTo>
                      <a:pt x="405" y="570"/>
                    </a:lnTo>
                    <a:lnTo>
                      <a:pt x="385" y="578"/>
                    </a:lnTo>
                    <a:lnTo>
                      <a:pt x="376" y="581"/>
                    </a:lnTo>
                    <a:lnTo>
                      <a:pt x="367" y="586"/>
                    </a:lnTo>
                    <a:lnTo>
                      <a:pt x="361" y="590"/>
                    </a:lnTo>
                    <a:lnTo>
                      <a:pt x="356" y="594"/>
                    </a:lnTo>
                    <a:lnTo>
                      <a:pt x="356" y="594"/>
                    </a:lnTo>
                    <a:lnTo>
                      <a:pt x="351" y="604"/>
                    </a:lnTo>
                    <a:lnTo>
                      <a:pt x="343" y="613"/>
                    </a:lnTo>
                    <a:lnTo>
                      <a:pt x="336" y="623"/>
                    </a:lnTo>
                    <a:lnTo>
                      <a:pt x="328" y="634"/>
                    </a:lnTo>
                    <a:lnTo>
                      <a:pt x="328" y="634"/>
                    </a:lnTo>
                    <a:lnTo>
                      <a:pt x="325" y="639"/>
                    </a:lnTo>
                    <a:lnTo>
                      <a:pt x="320" y="645"/>
                    </a:lnTo>
                    <a:lnTo>
                      <a:pt x="313" y="650"/>
                    </a:lnTo>
                    <a:lnTo>
                      <a:pt x="307" y="655"/>
                    </a:lnTo>
                    <a:lnTo>
                      <a:pt x="300" y="660"/>
                    </a:lnTo>
                    <a:lnTo>
                      <a:pt x="293" y="663"/>
                    </a:lnTo>
                    <a:lnTo>
                      <a:pt x="285" y="665"/>
                    </a:lnTo>
                    <a:lnTo>
                      <a:pt x="279" y="667"/>
                    </a:lnTo>
                    <a:lnTo>
                      <a:pt x="279" y="667"/>
                    </a:lnTo>
                    <a:lnTo>
                      <a:pt x="268" y="668"/>
                    </a:lnTo>
                    <a:lnTo>
                      <a:pt x="261" y="672"/>
                    </a:lnTo>
                    <a:lnTo>
                      <a:pt x="258" y="674"/>
                    </a:lnTo>
                    <a:lnTo>
                      <a:pt x="256" y="676"/>
                    </a:lnTo>
                    <a:lnTo>
                      <a:pt x="254" y="679"/>
                    </a:lnTo>
                    <a:lnTo>
                      <a:pt x="253" y="683"/>
                    </a:lnTo>
                    <a:lnTo>
                      <a:pt x="253" y="683"/>
                    </a:lnTo>
                    <a:lnTo>
                      <a:pt x="251" y="688"/>
                    </a:lnTo>
                    <a:lnTo>
                      <a:pt x="249" y="691"/>
                    </a:lnTo>
                    <a:lnTo>
                      <a:pt x="245" y="692"/>
                    </a:lnTo>
                    <a:lnTo>
                      <a:pt x="241" y="693"/>
                    </a:lnTo>
                    <a:lnTo>
                      <a:pt x="238" y="692"/>
                    </a:lnTo>
                    <a:lnTo>
                      <a:pt x="234" y="691"/>
                    </a:lnTo>
                    <a:lnTo>
                      <a:pt x="229" y="689"/>
                    </a:lnTo>
                    <a:lnTo>
                      <a:pt x="224" y="687"/>
                    </a:lnTo>
                    <a:lnTo>
                      <a:pt x="224" y="687"/>
                    </a:lnTo>
                    <a:lnTo>
                      <a:pt x="220" y="683"/>
                    </a:lnTo>
                    <a:lnTo>
                      <a:pt x="214" y="681"/>
                    </a:lnTo>
                    <a:lnTo>
                      <a:pt x="208" y="679"/>
                    </a:lnTo>
                    <a:lnTo>
                      <a:pt x="202" y="679"/>
                    </a:lnTo>
                    <a:lnTo>
                      <a:pt x="197" y="678"/>
                    </a:lnTo>
                    <a:lnTo>
                      <a:pt x="192" y="679"/>
                    </a:lnTo>
                    <a:lnTo>
                      <a:pt x="187" y="680"/>
                    </a:lnTo>
                    <a:lnTo>
                      <a:pt x="183" y="681"/>
                    </a:lnTo>
                    <a:lnTo>
                      <a:pt x="183" y="681"/>
                    </a:lnTo>
                    <a:lnTo>
                      <a:pt x="177" y="684"/>
                    </a:lnTo>
                    <a:lnTo>
                      <a:pt x="170" y="687"/>
                    </a:lnTo>
                    <a:lnTo>
                      <a:pt x="163" y="687"/>
                    </a:lnTo>
                    <a:lnTo>
                      <a:pt x="154" y="687"/>
                    </a:lnTo>
                    <a:lnTo>
                      <a:pt x="154" y="687"/>
                    </a:lnTo>
                    <a:lnTo>
                      <a:pt x="151" y="685"/>
                    </a:lnTo>
                    <a:lnTo>
                      <a:pt x="148" y="684"/>
                    </a:lnTo>
                    <a:lnTo>
                      <a:pt x="143" y="681"/>
                    </a:lnTo>
                    <a:lnTo>
                      <a:pt x="141" y="681"/>
                    </a:lnTo>
                    <a:lnTo>
                      <a:pt x="139" y="681"/>
                    </a:lnTo>
                    <a:lnTo>
                      <a:pt x="135" y="681"/>
                    </a:lnTo>
                    <a:lnTo>
                      <a:pt x="129" y="682"/>
                    </a:lnTo>
                    <a:lnTo>
                      <a:pt x="129" y="682"/>
                    </a:lnTo>
                    <a:lnTo>
                      <a:pt x="120" y="685"/>
                    </a:lnTo>
                    <a:lnTo>
                      <a:pt x="112" y="687"/>
                    </a:lnTo>
                    <a:lnTo>
                      <a:pt x="106" y="685"/>
                    </a:lnTo>
                    <a:lnTo>
                      <a:pt x="99" y="683"/>
                    </a:lnTo>
                    <a:lnTo>
                      <a:pt x="99" y="683"/>
                    </a:lnTo>
                    <a:lnTo>
                      <a:pt x="96" y="683"/>
                    </a:lnTo>
                    <a:lnTo>
                      <a:pt x="94" y="683"/>
                    </a:lnTo>
                    <a:lnTo>
                      <a:pt x="87" y="688"/>
                    </a:lnTo>
                    <a:lnTo>
                      <a:pt x="82" y="693"/>
                    </a:lnTo>
                    <a:lnTo>
                      <a:pt x="79" y="695"/>
                    </a:lnTo>
                    <a:lnTo>
                      <a:pt x="76" y="696"/>
                    </a:lnTo>
                    <a:lnTo>
                      <a:pt x="76" y="696"/>
                    </a:lnTo>
                    <a:lnTo>
                      <a:pt x="72" y="696"/>
                    </a:lnTo>
                    <a:lnTo>
                      <a:pt x="68" y="694"/>
                    </a:lnTo>
                    <a:lnTo>
                      <a:pt x="56" y="690"/>
                    </a:lnTo>
                    <a:lnTo>
                      <a:pt x="43" y="683"/>
                    </a:lnTo>
                    <a:lnTo>
                      <a:pt x="30" y="677"/>
                    </a:lnTo>
                    <a:lnTo>
                      <a:pt x="30" y="677"/>
                    </a:lnTo>
                    <a:lnTo>
                      <a:pt x="25" y="674"/>
                    </a:lnTo>
                    <a:lnTo>
                      <a:pt x="19" y="669"/>
                    </a:lnTo>
                    <a:lnTo>
                      <a:pt x="12" y="664"/>
                    </a:lnTo>
                    <a:lnTo>
                      <a:pt x="7" y="658"/>
                    </a:lnTo>
                    <a:lnTo>
                      <a:pt x="4" y="651"/>
                    </a:lnTo>
                    <a:lnTo>
                      <a:pt x="0" y="645"/>
                    </a:lnTo>
                    <a:lnTo>
                      <a:pt x="0" y="639"/>
                    </a:lnTo>
                    <a:lnTo>
                      <a:pt x="1" y="637"/>
                    </a:lnTo>
                    <a:lnTo>
                      <a:pt x="2" y="636"/>
                    </a:lnTo>
                    <a:lnTo>
                      <a:pt x="2" y="636"/>
                    </a:lnTo>
                    <a:lnTo>
                      <a:pt x="9" y="630"/>
                    </a:lnTo>
                    <a:lnTo>
                      <a:pt x="12" y="622"/>
                    </a:lnTo>
                    <a:lnTo>
                      <a:pt x="15" y="613"/>
                    </a:lnTo>
                    <a:lnTo>
                      <a:pt x="16" y="603"/>
                    </a:lnTo>
                    <a:lnTo>
                      <a:pt x="16" y="603"/>
                    </a:lnTo>
                    <a:lnTo>
                      <a:pt x="18" y="598"/>
                    </a:lnTo>
                    <a:lnTo>
                      <a:pt x="20" y="594"/>
                    </a:lnTo>
                    <a:lnTo>
                      <a:pt x="22" y="592"/>
                    </a:lnTo>
                    <a:lnTo>
                      <a:pt x="25" y="590"/>
                    </a:lnTo>
                    <a:lnTo>
                      <a:pt x="30" y="587"/>
                    </a:lnTo>
                    <a:lnTo>
                      <a:pt x="36" y="587"/>
                    </a:lnTo>
                    <a:lnTo>
                      <a:pt x="36" y="587"/>
                    </a:lnTo>
                    <a:lnTo>
                      <a:pt x="44" y="587"/>
                    </a:lnTo>
                    <a:lnTo>
                      <a:pt x="48" y="588"/>
                    </a:lnTo>
                    <a:lnTo>
                      <a:pt x="48" y="58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13" name="Freeform 303">
                <a:extLst>
                  <a:ext uri="{FF2B5EF4-FFF2-40B4-BE49-F238E27FC236}">
                    <a16:creationId xmlns:a16="http://schemas.microsoft.com/office/drawing/2014/main" id="{B91E1171-2CC4-4223-ACB3-FE38EB0348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71079" y="3846811"/>
                <a:ext cx="88900" cy="58743"/>
              </a:xfrm>
              <a:custGeom>
                <a:avLst/>
                <a:gdLst>
                  <a:gd name="T0" fmla="*/ 0 w 56"/>
                  <a:gd name="T1" fmla="*/ 9 h 37"/>
                  <a:gd name="T2" fmla="*/ 0 w 56"/>
                  <a:gd name="T3" fmla="*/ 9 h 37"/>
                  <a:gd name="T4" fmla="*/ 4 w 56"/>
                  <a:gd name="T5" fmla="*/ 9 h 37"/>
                  <a:gd name="T6" fmla="*/ 14 w 56"/>
                  <a:gd name="T7" fmla="*/ 11 h 37"/>
                  <a:gd name="T8" fmla="*/ 19 w 56"/>
                  <a:gd name="T9" fmla="*/ 12 h 37"/>
                  <a:gd name="T10" fmla="*/ 25 w 56"/>
                  <a:gd name="T11" fmla="*/ 14 h 37"/>
                  <a:gd name="T12" fmla="*/ 28 w 56"/>
                  <a:gd name="T13" fmla="*/ 19 h 37"/>
                  <a:gd name="T14" fmla="*/ 29 w 56"/>
                  <a:gd name="T15" fmla="*/ 23 h 37"/>
                  <a:gd name="T16" fmla="*/ 29 w 56"/>
                  <a:gd name="T17" fmla="*/ 23 h 37"/>
                  <a:gd name="T18" fmla="*/ 30 w 56"/>
                  <a:gd name="T19" fmla="*/ 27 h 37"/>
                  <a:gd name="T20" fmla="*/ 32 w 56"/>
                  <a:gd name="T21" fmla="*/ 32 h 37"/>
                  <a:gd name="T22" fmla="*/ 35 w 56"/>
                  <a:gd name="T23" fmla="*/ 35 h 37"/>
                  <a:gd name="T24" fmla="*/ 39 w 56"/>
                  <a:gd name="T25" fmla="*/ 36 h 37"/>
                  <a:gd name="T26" fmla="*/ 42 w 56"/>
                  <a:gd name="T27" fmla="*/ 37 h 37"/>
                  <a:gd name="T28" fmla="*/ 46 w 56"/>
                  <a:gd name="T29" fmla="*/ 37 h 37"/>
                  <a:gd name="T30" fmla="*/ 49 w 56"/>
                  <a:gd name="T31" fmla="*/ 36 h 37"/>
                  <a:gd name="T32" fmla="*/ 53 w 56"/>
                  <a:gd name="T33" fmla="*/ 33 h 37"/>
                  <a:gd name="T34" fmla="*/ 53 w 56"/>
                  <a:gd name="T35" fmla="*/ 33 h 37"/>
                  <a:gd name="T36" fmla="*/ 54 w 56"/>
                  <a:gd name="T37" fmla="*/ 28 h 37"/>
                  <a:gd name="T38" fmla="*/ 55 w 56"/>
                  <a:gd name="T39" fmla="*/ 24 h 37"/>
                  <a:gd name="T40" fmla="*/ 56 w 56"/>
                  <a:gd name="T41" fmla="*/ 19 h 37"/>
                  <a:gd name="T42" fmla="*/ 55 w 56"/>
                  <a:gd name="T43" fmla="*/ 13 h 37"/>
                  <a:gd name="T44" fmla="*/ 54 w 56"/>
                  <a:gd name="T45" fmla="*/ 9 h 37"/>
                  <a:gd name="T46" fmla="*/ 51 w 56"/>
                  <a:gd name="T47" fmla="*/ 5 h 37"/>
                  <a:gd name="T48" fmla="*/ 49 w 56"/>
                  <a:gd name="T49" fmla="*/ 1 h 37"/>
                  <a:gd name="T50" fmla="*/ 46 w 56"/>
                  <a:gd name="T51" fmla="*/ 0 h 37"/>
                  <a:gd name="T52" fmla="*/ 46 w 56"/>
                  <a:gd name="T53" fmla="*/ 0 h 37"/>
                  <a:gd name="T54" fmla="*/ 40 w 56"/>
                  <a:gd name="T55" fmla="*/ 0 h 37"/>
                  <a:gd name="T56" fmla="*/ 33 w 56"/>
                  <a:gd name="T57" fmla="*/ 1 h 37"/>
                  <a:gd name="T58" fmla="*/ 28 w 56"/>
                  <a:gd name="T59" fmla="*/ 3 h 37"/>
                  <a:gd name="T60" fmla="*/ 20 w 56"/>
                  <a:gd name="T61" fmla="*/ 4 h 37"/>
                  <a:gd name="T62" fmla="*/ 20 w 56"/>
                  <a:gd name="T63" fmla="*/ 4 h 37"/>
                  <a:gd name="T64" fmla="*/ 13 w 56"/>
                  <a:gd name="T65" fmla="*/ 4 h 37"/>
                  <a:gd name="T66" fmla="*/ 6 w 56"/>
                  <a:gd name="T67" fmla="*/ 6 h 37"/>
                  <a:gd name="T68" fmla="*/ 0 w 56"/>
                  <a:gd name="T69" fmla="*/ 9 h 37"/>
                  <a:gd name="T70" fmla="*/ 0 w 56"/>
                  <a:gd name="T71" fmla="*/ 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6" h="37">
                    <a:moveTo>
                      <a:pt x="0" y="9"/>
                    </a:moveTo>
                    <a:lnTo>
                      <a:pt x="0" y="9"/>
                    </a:lnTo>
                    <a:lnTo>
                      <a:pt x="4" y="9"/>
                    </a:lnTo>
                    <a:lnTo>
                      <a:pt x="14" y="11"/>
                    </a:lnTo>
                    <a:lnTo>
                      <a:pt x="19" y="12"/>
                    </a:lnTo>
                    <a:lnTo>
                      <a:pt x="25" y="14"/>
                    </a:lnTo>
                    <a:lnTo>
                      <a:pt x="28" y="19"/>
                    </a:lnTo>
                    <a:lnTo>
                      <a:pt x="29" y="23"/>
                    </a:lnTo>
                    <a:lnTo>
                      <a:pt x="29" y="23"/>
                    </a:lnTo>
                    <a:lnTo>
                      <a:pt x="30" y="27"/>
                    </a:lnTo>
                    <a:lnTo>
                      <a:pt x="32" y="32"/>
                    </a:lnTo>
                    <a:lnTo>
                      <a:pt x="35" y="35"/>
                    </a:lnTo>
                    <a:lnTo>
                      <a:pt x="39" y="36"/>
                    </a:lnTo>
                    <a:lnTo>
                      <a:pt x="42" y="37"/>
                    </a:lnTo>
                    <a:lnTo>
                      <a:pt x="46" y="37"/>
                    </a:lnTo>
                    <a:lnTo>
                      <a:pt x="49" y="36"/>
                    </a:lnTo>
                    <a:lnTo>
                      <a:pt x="53" y="33"/>
                    </a:lnTo>
                    <a:lnTo>
                      <a:pt x="53" y="33"/>
                    </a:lnTo>
                    <a:lnTo>
                      <a:pt x="54" y="28"/>
                    </a:lnTo>
                    <a:lnTo>
                      <a:pt x="55" y="24"/>
                    </a:lnTo>
                    <a:lnTo>
                      <a:pt x="56" y="19"/>
                    </a:lnTo>
                    <a:lnTo>
                      <a:pt x="55" y="13"/>
                    </a:lnTo>
                    <a:lnTo>
                      <a:pt x="54" y="9"/>
                    </a:lnTo>
                    <a:lnTo>
                      <a:pt x="51" y="5"/>
                    </a:lnTo>
                    <a:lnTo>
                      <a:pt x="49" y="1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0" y="0"/>
                    </a:lnTo>
                    <a:lnTo>
                      <a:pt x="33" y="1"/>
                    </a:lnTo>
                    <a:lnTo>
                      <a:pt x="28" y="3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13" y="4"/>
                    </a:lnTo>
                    <a:lnTo>
                      <a:pt x="6" y="6"/>
                    </a:lnTo>
                    <a:lnTo>
                      <a:pt x="0" y="9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14" name="Freeform 304">
                <a:extLst>
                  <a:ext uri="{FF2B5EF4-FFF2-40B4-BE49-F238E27FC236}">
                    <a16:creationId xmlns:a16="http://schemas.microsoft.com/office/drawing/2014/main" id="{95B62A47-BF14-46D4-A6ED-2628A8B575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3315" y="3880152"/>
                <a:ext cx="206373" cy="101607"/>
              </a:xfrm>
              <a:custGeom>
                <a:avLst/>
                <a:gdLst>
                  <a:gd name="T0" fmla="*/ 0 w 130"/>
                  <a:gd name="T1" fmla="*/ 25 h 64"/>
                  <a:gd name="T2" fmla="*/ 3 w 130"/>
                  <a:gd name="T3" fmla="*/ 29 h 64"/>
                  <a:gd name="T4" fmla="*/ 21 w 130"/>
                  <a:gd name="T5" fmla="*/ 35 h 64"/>
                  <a:gd name="T6" fmla="*/ 30 w 130"/>
                  <a:gd name="T7" fmla="*/ 36 h 64"/>
                  <a:gd name="T8" fmla="*/ 52 w 130"/>
                  <a:gd name="T9" fmla="*/ 42 h 64"/>
                  <a:gd name="T10" fmla="*/ 66 w 130"/>
                  <a:gd name="T11" fmla="*/ 48 h 64"/>
                  <a:gd name="T12" fmla="*/ 69 w 130"/>
                  <a:gd name="T13" fmla="*/ 50 h 64"/>
                  <a:gd name="T14" fmla="*/ 79 w 130"/>
                  <a:gd name="T15" fmla="*/ 57 h 64"/>
                  <a:gd name="T16" fmla="*/ 95 w 130"/>
                  <a:gd name="T17" fmla="*/ 56 h 64"/>
                  <a:gd name="T18" fmla="*/ 103 w 130"/>
                  <a:gd name="T19" fmla="*/ 55 h 64"/>
                  <a:gd name="T20" fmla="*/ 111 w 130"/>
                  <a:gd name="T21" fmla="*/ 56 h 64"/>
                  <a:gd name="T22" fmla="*/ 113 w 130"/>
                  <a:gd name="T23" fmla="*/ 58 h 64"/>
                  <a:gd name="T24" fmla="*/ 119 w 130"/>
                  <a:gd name="T25" fmla="*/ 63 h 64"/>
                  <a:gd name="T26" fmla="*/ 124 w 130"/>
                  <a:gd name="T27" fmla="*/ 64 h 64"/>
                  <a:gd name="T28" fmla="*/ 128 w 130"/>
                  <a:gd name="T29" fmla="*/ 60 h 64"/>
                  <a:gd name="T30" fmla="*/ 129 w 130"/>
                  <a:gd name="T31" fmla="*/ 55 h 64"/>
                  <a:gd name="T32" fmla="*/ 129 w 130"/>
                  <a:gd name="T33" fmla="*/ 41 h 64"/>
                  <a:gd name="T34" fmla="*/ 123 w 130"/>
                  <a:gd name="T35" fmla="*/ 29 h 64"/>
                  <a:gd name="T36" fmla="*/ 114 w 130"/>
                  <a:gd name="T37" fmla="*/ 20 h 64"/>
                  <a:gd name="T38" fmla="*/ 103 w 130"/>
                  <a:gd name="T39" fmla="*/ 15 h 64"/>
                  <a:gd name="T40" fmla="*/ 95 w 130"/>
                  <a:gd name="T41" fmla="*/ 13 h 64"/>
                  <a:gd name="T42" fmla="*/ 83 w 130"/>
                  <a:gd name="T43" fmla="*/ 5 h 64"/>
                  <a:gd name="T44" fmla="*/ 77 w 130"/>
                  <a:gd name="T45" fmla="*/ 1 h 64"/>
                  <a:gd name="T46" fmla="*/ 70 w 130"/>
                  <a:gd name="T47" fmla="*/ 0 h 64"/>
                  <a:gd name="T48" fmla="*/ 67 w 130"/>
                  <a:gd name="T49" fmla="*/ 2 h 64"/>
                  <a:gd name="T50" fmla="*/ 64 w 130"/>
                  <a:gd name="T51" fmla="*/ 12 h 64"/>
                  <a:gd name="T52" fmla="*/ 63 w 130"/>
                  <a:gd name="T53" fmla="*/ 14 h 64"/>
                  <a:gd name="T54" fmla="*/ 58 w 130"/>
                  <a:gd name="T55" fmla="*/ 16 h 64"/>
                  <a:gd name="T56" fmla="*/ 38 w 130"/>
                  <a:gd name="T57" fmla="*/ 14 h 64"/>
                  <a:gd name="T58" fmla="*/ 16 w 130"/>
                  <a:gd name="T59" fmla="*/ 13 h 64"/>
                  <a:gd name="T60" fmla="*/ 6 w 130"/>
                  <a:gd name="T61" fmla="*/ 16 h 64"/>
                  <a:gd name="T62" fmla="*/ 3 w 130"/>
                  <a:gd name="T63" fmla="*/ 18 h 64"/>
                  <a:gd name="T64" fmla="*/ 0 w 130"/>
                  <a:gd name="T65" fmla="*/ 25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0" h="64">
                    <a:moveTo>
                      <a:pt x="0" y="25"/>
                    </a:moveTo>
                    <a:lnTo>
                      <a:pt x="0" y="25"/>
                    </a:lnTo>
                    <a:lnTo>
                      <a:pt x="1" y="27"/>
                    </a:lnTo>
                    <a:lnTo>
                      <a:pt x="3" y="29"/>
                    </a:lnTo>
                    <a:lnTo>
                      <a:pt x="11" y="32"/>
                    </a:lnTo>
                    <a:lnTo>
                      <a:pt x="21" y="35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41" y="39"/>
                    </a:lnTo>
                    <a:lnTo>
                      <a:pt x="52" y="42"/>
                    </a:lnTo>
                    <a:lnTo>
                      <a:pt x="62" y="46"/>
                    </a:lnTo>
                    <a:lnTo>
                      <a:pt x="66" y="48"/>
                    </a:lnTo>
                    <a:lnTo>
                      <a:pt x="69" y="50"/>
                    </a:lnTo>
                    <a:lnTo>
                      <a:pt x="69" y="50"/>
                    </a:lnTo>
                    <a:lnTo>
                      <a:pt x="73" y="54"/>
                    </a:lnTo>
                    <a:lnTo>
                      <a:pt x="79" y="57"/>
                    </a:lnTo>
                    <a:lnTo>
                      <a:pt x="85" y="57"/>
                    </a:lnTo>
                    <a:lnTo>
                      <a:pt x="95" y="56"/>
                    </a:lnTo>
                    <a:lnTo>
                      <a:pt x="95" y="56"/>
                    </a:lnTo>
                    <a:lnTo>
                      <a:pt x="103" y="55"/>
                    </a:lnTo>
                    <a:lnTo>
                      <a:pt x="109" y="55"/>
                    </a:lnTo>
                    <a:lnTo>
                      <a:pt x="111" y="56"/>
                    </a:lnTo>
                    <a:lnTo>
                      <a:pt x="113" y="58"/>
                    </a:lnTo>
                    <a:lnTo>
                      <a:pt x="113" y="58"/>
                    </a:lnTo>
                    <a:lnTo>
                      <a:pt x="116" y="62"/>
                    </a:lnTo>
                    <a:lnTo>
                      <a:pt x="119" y="63"/>
                    </a:lnTo>
                    <a:lnTo>
                      <a:pt x="121" y="64"/>
                    </a:lnTo>
                    <a:lnTo>
                      <a:pt x="124" y="64"/>
                    </a:lnTo>
                    <a:lnTo>
                      <a:pt x="126" y="63"/>
                    </a:lnTo>
                    <a:lnTo>
                      <a:pt x="128" y="60"/>
                    </a:lnTo>
                    <a:lnTo>
                      <a:pt x="129" y="55"/>
                    </a:lnTo>
                    <a:lnTo>
                      <a:pt x="129" y="55"/>
                    </a:lnTo>
                    <a:lnTo>
                      <a:pt x="130" y="47"/>
                    </a:lnTo>
                    <a:lnTo>
                      <a:pt x="129" y="41"/>
                    </a:lnTo>
                    <a:lnTo>
                      <a:pt x="127" y="34"/>
                    </a:lnTo>
                    <a:lnTo>
                      <a:pt x="123" y="29"/>
                    </a:lnTo>
                    <a:lnTo>
                      <a:pt x="119" y="23"/>
                    </a:lnTo>
                    <a:lnTo>
                      <a:pt x="114" y="20"/>
                    </a:lnTo>
                    <a:lnTo>
                      <a:pt x="109" y="17"/>
                    </a:lnTo>
                    <a:lnTo>
                      <a:pt x="103" y="15"/>
                    </a:lnTo>
                    <a:lnTo>
                      <a:pt x="103" y="15"/>
                    </a:lnTo>
                    <a:lnTo>
                      <a:pt x="95" y="13"/>
                    </a:lnTo>
                    <a:lnTo>
                      <a:pt x="88" y="8"/>
                    </a:lnTo>
                    <a:lnTo>
                      <a:pt x="83" y="5"/>
                    </a:lnTo>
                    <a:lnTo>
                      <a:pt x="77" y="1"/>
                    </a:lnTo>
                    <a:lnTo>
                      <a:pt x="77" y="1"/>
                    </a:lnTo>
                    <a:lnTo>
                      <a:pt x="72" y="0"/>
                    </a:lnTo>
                    <a:lnTo>
                      <a:pt x="70" y="0"/>
                    </a:lnTo>
                    <a:lnTo>
                      <a:pt x="68" y="0"/>
                    </a:lnTo>
                    <a:lnTo>
                      <a:pt x="67" y="2"/>
                    </a:lnTo>
                    <a:lnTo>
                      <a:pt x="66" y="6"/>
                    </a:lnTo>
                    <a:lnTo>
                      <a:pt x="64" y="12"/>
                    </a:lnTo>
                    <a:lnTo>
                      <a:pt x="64" y="12"/>
                    </a:lnTo>
                    <a:lnTo>
                      <a:pt x="63" y="14"/>
                    </a:lnTo>
                    <a:lnTo>
                      <a:pt x="60" y="15"/>
                    </a:lnTo>
                    <a:lnTo>
                      <a:pt x="58" y="16"/>
                    </a:lnTo>
                    <a:lnTo>
                      <a:pt x="55" y="16"/>
                    </a:lnTo>
                    <a:lnTo>
                      <a:pt x="38" y="14"/>
                    </a:lnTo>
                    <a:lnTo>
                      <a:pt x="38" y="14"/>
                    </a:lnTo>
                    <a:lnTo>
                      <a:pt x="16" y="13"/>
                    </a:lnTo>
                    <a:lnTo>
                      <a:pt x="9" y="14"/>
                    </a:lnTo>
                    <a:lnTo>
                      <a:pt x="6" y="16"/>
                    </a:lnTo>
                    <a:lnTo>
                      <a:pt x="3" y="18"/>
                    </a:lnTo>
                    <a:lnTo>
                      <a:pt x="3" y="18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15" name="Freeform 305">
                <a:extLst>
                  <a:ext uri="{FF2B5EF4-FFF2-40B4-BE49-F238E27FC236}">
                    <a16:creationId xmlns:a16="http://schemas.microsoft.com/office/drawing/2014/main" id="{3ED15233-515A-4DBA-A594-BB21742310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44139" y="3937306"/>
                <a:ext cx="158749" cy="61918"/>
              </a:xfrm>
              <a:custGeom>
                <a:avLst/>
                <a:gdLst>
                  <a:gd name="T0" fmla="*/ 23 w 100"/>
                  <a:gd name="T1" fmla="*/ 11 h 39"/>
                  <a:gd name="T2" fmla="*/ 23 w 100"/>
                  <a:gd name="T3" fmla="*/ 11 h 39"/>
                  <a:gd name="T4" fmla="*/ 11 w 100"/>
                  <a:gd name="T5" fmla="*/ 7 h 39"/>
                  <a:gd name="T6" fmla="*/ 5 w 100"/>
                  <a:gd name="T7" fmla="*/ 6 h 39"/>
                  <a:gd name="T8" fmla="*/ 2 w 100"/>
                  <a:gd name="T9" fmla="*/ 6 h 39"/>
                  <a:gd name="T10" fmla="*/ 1 w 100"/>
                  <a:gd name="T11" fmla="*/ 6 h 39"/>
                  <a:gd name="T12" fmla="*/ 0 w 100"/>
                  <a:gd name="T13" fmla="*/ 8 h 39"/>
                  <a:gd name="T14" fmla="*/ 0 w 100"/>
                  <a:gd name="T15" fmla="*/ 10 h 39"/>
                  <a:gd name="T16" fmla="*/ 0 w 100"/>
                  <a:gd name="T17" fmla="*/ 10 h 39"/>
                  <a:gd name="T18" fmla="*/ 0 w 100"/>
                  <a:gd name="T19" fmla="*/ 15 h 39"/>
                  <a:gd name="T20" fmla="*/ 1 w 100"/>
                  <a:gd name="T21" fmla="*/ 19 h 39"/>
                  <a:gd name="T22" fmla="*/ 4 w 100"/>
                  <a:gd name="T23" fmla="*/ 21 h 39"/>
                  <a:gd name="T24" fmla="*/ 7 w 100"/>
                  <a:gd name="T25" fmla="*/ 23 h 39"/>
                  <a:gd name="T26" fmla="*/ 10 w 100"/>
                  <a:gd name="T27" fmla="*/ 25 h 39"/>
                  <a:gd name="T28" fmla="*/ 15 w 100"/>
                  <a:gd name="T29" fmla="*/ 25 h 39"/>
                  <a:gd name="T30" fmla="*/ 23 w 100"/>
                  <a:gd name="T31" fmla="*/ 26 h 39"/>
                  <a:gd name="T32" fmla="*/ 23 w 100"/>
                  <a:gd name="T33" fmla="*/ 26 h 39"/>
                  <a:gd name="T34" fmla="*/ 35 w 100"/>
                  <a:gd name="T35" fmla="*/ 26 h 39"/>
                  <a:gd name="T36" fmla="*/ 44 w 100"/>
                  <a:gd name="T37" fmla="*/ 26 h 39"/>
                  <a:gd name="T38" fmla="*/ 53 w 100"/>
                  <a:gd name="T39" fmla="*/ 28 h 39"/>
                  <a:gd name="T40" fmla="*/ 66 w 100"/>
                  <a:gd name="T41" fmla="*/ 33 h 39"/>
                  <a:gd name="T42" fmla="*/ 66 w 100"/>
                  <a:gd name="T43" fmla="*/ 33 h 39"/>
                  <a:gd name="T44" fmla="*/ 80 w 100"/>
                  <a:gd name="T45" fmla="*/ 36 h 39"/>
                  <a:gd name="T46" fmla="*/ 92 w 100"/>
                  <a:gd name="T47" fmla="*/ 39 h 39"/>
                  <a:gd name="T48" fmla="*/ 96 w 100"/>
                  <a:gd name="T49" fmla="*/ 39 h 39"/>
                  <a:gd name="T50" fmla="*/ 99 w 100"/>
                  <a:gd name="T51" fmla="*/ 39 h 39"/>
                  <a:gd name="T52" fmla="*/ 100 w 100"/>
                  <a:gd name="T53" fmla="*/ 37 h 39"/>
                  <a:gd name="T54" fmla="*/ 100 w 100"/>
                  <a:gd name="T55" fmla="*/ 34 h 39"/>
                  <a:gd name="T56" fmla="*/ 100 w 100"/>
                  <a:gd name="T57" fmla="*/ 34 h 39"/>
                  <a:gd name="T58" fmla="*/ 98 w 100"/>
                  <a:gd name="T59" fmla="*/ 32 h 39"/>
                  <a:gd name="T60" fmla="*/ 96 w 100"/>
                  <a:gd name="T61" fmla="*/ 28 h 39"/>
                  <a:gd name="T62" fmla="*/ 87 w 100"/>
                  <a:gd name="T63" fmla="*/ 26 h 39"/>
                  <a:gd name="T64" fmla="*/ 78 w 100"/>
                  <a:gd name="T65" fmla="*/ 23 h 39"/>
                  <a:gd name="T66" fmla="*/ 72 w 100"/>
                  <a:gd name="T67" fmla="*/ 20 h 39"/>
                  <a:gd name="T68" fmla="*/ 67 w 100"/>
                  <a:gd name="T69" fmla="*/ 17 h 39"/>
                  <a:gd name="T70" fmla="*/ 67 w 100"/>
                  <a:gd name="T71" fmla="*/ 17 h 39"/>
                  <a:gd name="T72" fmla="*/ 63 w 100"/>
                  <a:gd name="T73" fmla="*/ 13 h 39"/>
                  <a:gd name="T74" fmla="*/ 59 w 100"/>
                  <a:gd name="T75" fmla="*/ 10 h 39"/>
                  <a:gd name="T76" fmla="*/ 54 w 100"/>
                  <a:gd name="T77" fmla="*/ 4 h 39"/>
                  <a:gd name="T78" fmla="*/ 52 w 100"/>
                  <a:gd name="T79" fmla="*/ 1 h 39"/>
                  <a:gd name="T80" fmla="*/ 50 w 100"/>
                  <a:gd name="T81" fmla="*/ 0 h 39"/>
                  <a:gd name="T82" fmla="*/ 45 w 100"/>
                  <a:gd name="T83" fmla="*/ 0 h 39"/>
                  <a:gd name="T84" fmla="*/ 41 w 100"/>
                  <a:gd name="T85" fmla="*/ 1 h 39"/>
                  <a:gd name="T86" fmla="*/ 41 w 100"/>
                  <a:gd name="T87" fmla="*/ 1 h 39"/>
                  <a:gd name="T88" fmla="*/ 31 w 100"/>
                  <a:gd name="T89" fmla="*/ 6 h 39"/>
                  <a:gd name="T90" fmla="*/ 25 w 100"/>
                  <a:gd name="T91" fmla="*/ 8 h 39"/>
                  <a:gd name="T92" fmla="*/ 23 w 100"/>
                  <a:gd name="T93" fmla="*/ 11 h 39"/>
                  <a:gd name="T94" fmla="*/ 23 w 100"/>
                  <a:gd name="T95" fmla="*/ 1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0" h="39">
                    <a:moveTo>
                      <a:pt x="23" y="11"/>
                    </a:moveTo>
                    <a:lnTo>
                      <a:pt x="23" y="11"/>
                    </a:lnTo>
                    <a:lnTo>
                      <a:pt x="11" y="7"/>
                    </a:lnTo>
                    <a:lnTo>
                      <a:pt x="5" y="6"/>
                    </a:lnTo>
                    <a:lnTo>
                      <a:pt x="2" y="6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5"/>
                    </a:lnTo>
                    <a:lnTo>
                      <a:pt x="1" y="19"/>
                    </a:lnTo>
                    <a:lnTo>
                      <a:pt x="4" y="21"/>
                    </a:lnTo>
                    <a:lnTo>
                      <a:pt x="7" y="23"/>
                    </a:lnTo>
                    <a:lnTo>
                      <a:pt x="10" y="25"/>
                    </a:lnTo>
                    <a:lnTo>
                      <a:pt x="15" y="25"/>
                    </a:lnTo>
                    <a:lnTo>
                      <a:pt x="23" y="26"/>
                    </a:lnTo>
                    <a:lnTo>
                      <a:pt x="23" y="26"/>
                    </a:lnTo>
                    <a:lnTo>
                      <a:pt x="35" y="26"/>
                    </a:lnTo>
                    <a:lnTo>
                      <a:pt x="44" y="26"/>
                    </a:lnTo>
                    <a:lnTo>
                      <a:pt x="53" y="28"/>
                    </a:lnTo>
                    <a:lnTo>
                      <a:pt x="66" y="33"/>
                    </a:lnTo>
                    <a:lnTo>
                      <a:pt x="66" y="33"/>
                    </a:lnTo>
                    <a:lnTo>
                      <a:pt x="80" y="36"/>
                    </a:lnTo>
                    <a:lnTo>
                      <a:pt x="92" y="39"/>
                    </a:lnTo>
                    <a:lnTo>
                      <a:pt x="96" y="39"/>
                    </a:lnTo>
                    <a:lnTo>
                      <a:pt x="99" y="39"/>
                    </a:lnTo>
                    <a:lnTo>
                      <a:pt x="100" y="37"/>
                    </a:lnTo>
                    <a:lnTo>
                      <a:pt x="100" y="34"/>
                    </a:lnTo>
                    <a:lnTo>
                      <a:pt x="100" y="34"/>
                    </a:lnTo>
                    <a:lnTo>
                      <a:pt x="98" y="32"/>
                    </a:lnTo>
                    <a:lnTo>
                      <a:pt x="96" y="28"/>
                    </a:lnTo>
                    <a:lnTo>
                      <a:pt x="87" y="26"/>
                    </a:lnTo>
                    <a:lnTo>
                      <a:pt x="78" y="23"/>
                    </a:lnTo>
                    <a:lnTo>
                      <a:pt x="72" y="20"/>
                    </a:lnTo>
                    <a:lnTo>
                      <a:pt x="67" y="17"/>
                    </a:lnTo>
                    <a:lnTo>
                      <a:pt x="67" y="17"/>
                    </a:lnTo>
                    <a:lnTo>
                      <a:pt x="63" y="13"/>
                    </a:lnTo>
                    <a:lnTo>
                      <a:pt x="59" y="10"/>
                    </a:lnTo>
                    <a:lnTo>
                      <a:pt x="54" y="4"/>
                    </a:lnTo>
                    <a:lnTo>
                      <a:pt x="52" y="1"/>
                    </a:lnTo>
                    <a:lnTo>
                      <a:pt x="50" y="0"/>
                    </a:lnTo>
                    <a:lnTo>
                      <a:pt x="45" y="0"/>
                    </a:lnTo>
                    <a:lnTo>
                      <a:pt x="41" y="1"/>
                    </a:lnTo>
                    <a:lnTo>
                      <a:pt x="41" y="1"/>
                    </a:lnTo>
                    <a:lnTo>
                      <a:pt x="31" y="6"/>
                    </a:lnTo>
                    <a:lnTo>
                      <a:pt x="25" y="8"/>
                    </a:lnTo>
                    <a:lnTo>
                      <a:pt x="23" y="11"/>
                    </a:lnTo>
                    <a:lnTo>
                      <a:pt x="23" y="1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16" name="Freeform 306">
                <a:extLst>
                  <a:ext uri="{FF2B5EF4-FFF2-40B4-BE49-F238E27FC236}">
                    <a16:creationId xmlns:a16="http://schemas.microsoft.com/office/drawing/2014/main" id="{76A1A7AF-1770-4343-90D7-6562DBBA94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21927" y="4107182"/>
                <a:ext cx="233361" cy="269897"/>
              </a:xfrm>
              <a:custGeom>
                <a:avLst/>
                <a:gdLst>
                  <a:gd name="T0" fmla="*/ 109 w 147"/>
                  <a:gd name="T1" fmla="*/ 2 h 170"/>
                  <a:gd name="T2" fmla="*/ 109 w 147"/>
                  <a:gd name="T3" fmla="*/ 15 h 170"/>
                  <a:gd name="T4" fmla="*/ 107 w 147"/>
                  <a:gd name="T5" fmla="*/ 19 h 170"/>
                  <a:gd name="T6" fmla="*/ 96 w 147"/>
                  <a:gd name="T7" fmla="*/ 22 h 170"/>
                  <a:gd name="T8" fmla="*/ 87 w 147"/>
                  <a:gd name="T9" fmla="*/ 23 h 170"/>
                  <a:gd name="T10" fmla="*/ 73 w 147"/>
                  <a:gd name="T11" fmla="*/ 28 h 170"/>
                  <a:gd name="T12" fmla="*/ 63 w 147"/>
                  <a:gd name="T13" fmla="*/ 34 h 170"/>
                  <a:gd name="T14" fmla="*/ 37 w 147"/>
                  <a:gd name="T15" fmla="*/ 56 h 170"/>
                  <a:gd name="T16" fmla="*/ 30 w 147"/>
                  <a:gd name="T17" fmla="*/ 68 h 170"/>
                  <a:gd name="T18" fmla="*/ 28 w 147"/>
                  <a:gd name="T19" fmla="*/ 79 h 170"/>
                  <a:gd name="T20" fmla="*/ 30 w 147"/>
                  <a:gd name="T21" fmla="*/ 90 h 170"/>
                  <a:gd name="T22" fmla="*/ 28 w 147"/>
                  <a:gd name="T23" fmla="*/ 104 h 170"/>
                  <a:gd name="T24" fmla="*/ 24 w 147"/>
                  <a:gd name="T25" fmla="*/ 115 h 170"/>
                  <a:gd name="T26" fmla="*/ 21 w 147"/>
                  <a:gd name="T27" fmla="*/ 128 h 170"/>
                  <a:gd name="T28" fmla="*/ 18 w 147"/>
                  <a:gd name="T29" fmla="*/ 145 h 170"/>
                  <a:gd name="T30" fmla="*/ 13 w 147"/>
                  <a:gd name="T31" fmla="*/ 154 h 170"/>
                  <a:gd name="T32" fmla="*/ 7 w 147"/>
                  <a:gd name="T33" fmla="*/ 156 h 170"/>
                  <a:gd name="T34" fmla="*/ 0 w 147"/>
                  <a:gd name="T35" fmla="*/ 160 h 170"/>
                  <a:gd name="T36" fmla="*/ 0 w 147"/>
                  <a:gd name="T37" fmla="*/ 165 h 170"/>
                  <a:gd name="T38" fmla="*/ 5 w 147"/>
                  <a:gd name="T39" fmla="*/ 170 h 170"/>
                  <a:gd name="T40" fmla="*/ 13 w 147"/>
                  <a:gd name="T41" fmla="*/ 169 h 170"/>
                  <a:gd name="T42" fmla="*/ 22 w 147"/>
                  <a:gd name="T43" fmla="*/ 165 h 170"/>
                  <a:gd name="T44" fmla="*/ 32 w 147"/>
                  <a:gd name="T45" fmla="*/ 162 h 170"/>
                  <a:gd name="T46" fmla="*/ 39 w 147"/>
                  <a:gd name="T47" fmla="*/ 155 h 170"/>
                  <a:gd name="T48" fmla="*/ 44 w 147"/>
                  <a:gd name="T49" fmla="*/ 139 h 170"/>
                  <a:gd name="T50" fmla="*/ 45 w 147"/>
                  <a:gd name="T51" fmla="*/ 122 h 170"/>
                  <a:gd name="T52" fmla="*/ 49 w 147"/>
                  <a:gd name="T53" fmla="*/ 104 h 170"/>
                  <a:gd name="T54" fmla="*/ 61 w 147"/>
                  <a:gd name="T55" fmla="*/ 85 h 170"/>
                  <a:gd name="T56" fmla="*/ 70 w 147"/>
                  <a:gd name="T57" fmla="*/ 71 h 170"/>
                  <a:gd name="T58" fmla="*/ 77 w 147"/>
                  <a:gd name="T59" fmla="*/ 60 h 170"/>
                  <a:gd name="T60" fmla="*/ 86 w 147"/>
                  <a:gd name="T61" fmla="*/ 55 h 170"/>
                  <a:gd name="T62" fmla="*/ 100 w 147"/>
                  <a:gd name="T63" fmla="*/ 53 h 170"/>
                  <a:gd name="T64" fmla="*/ 116 w 147"/>
                  <a:gd name="T65" fmla="*/ 54 h 170"/>
                  <a:gd name="T66" fmla="*/ 130 w 147"/>
                  <a:gd name="T67" fmla="*/ 51 h 170"/>
                  <a:gd name="T68" fmla="*/ 139 w 147"/>
                  <a:gd name="T69" fmla="*/ 46 h 170"/>
                  <a:gd name="T70" fmla="*/ 145 w 147"/>
                  <a:gd name="T71" fmla="*/ 34 h 170"/>
                  <a:gd name="T72" fmla="*/ 147 w 147"/>
                  <a:gd name="T73" fmla="*/ 22 h 170"/>
                  <a:gd name="T74" fmla="*/ 145 w 147"/>
                  <a:gd name="T75" fmla="*/ 15 h 170"/>
                  <a:gd name="T76" fmla="*/ 135 w 147"/>
                  <a:gd name="T77" fmla="*/ 5 h 170"/>
                  <a:gd name="T78" fmla="*/ 131 w 147"/>
                  <a:gd name="T79" fmla="*/ 2 h 170"/>
                  <a:gd name="T80" fmla="*/ 122 w 147"/>
                  <a:gd name="T81" fmla="*/ 0 h 170"/>
                  <a:gd name="T82" fmla="*/ 112 w 147"/>
                  <a:gd name="T83" fmla="*/ 1 h 170"/>
                  <a:gd name="T84" fmla="*/ 109 w 147"/>
                  <a:gd name="T85" fmla="*/ 2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7" h="170">
                    <a:moveTo>
                      <a:pt x="109" y="2"/>
                    </a:moveTo>
                    <a:lnTo>
                      <a:pt x="109" y="2"/>
                    </a:lnTo>
                    <a:lnTo>
                      <a:pt x="109" y="12"/>
                    </a:lnTo>
                    <a:lnTo>
                      <a:pt x="109" y="15"/>
                    </a:lnTo>
                    <a:lnTo>
                      <a:pt x="108" y="17"/>
                    </a:lnTo>
                    <a:lnTo>
                      <a:pt x="107" y="19"/>
                    </a:lnTo>
                    <a:lnTo>
                      <a:pt x="105" y="20"/>
                    </a:lnTo>
                    <a:lnTo>
                      <a:pt x="96" y="22"/>
                    </a:lnTo>
                    <a:lnTo>
                      <a:pt x="96" y="22"/>
                    </a:lnTo>
                    <a:lnTo>
                      <a:pt x="87" y="23"/>
                    </a:lnTo>
                    <a:lnTo>
                      <a:pt x="80" y="25"/>
                    </a:lnTo>
                    <a:lnTo>
                      <a:pt x="73" y="28"/>
                    </a:lnTo>
                    <a:lnTo>
                      <a:pt x="63" y="34"/>
                    </a:lnTo>
                    <a:lnTo>
                      <a:pt x="63" y="34"/>
                    </a:lnTo>
                    <a:lnTo>
                      <a:pt x="50" y="45"/>
                    </a:lnTo>
                    <a:lnTo>
                      <a:pt x="37" y="56"/>
                    </a:lnTo>
                    <a:lnTo>
                      <a:pt x="33" y="61"/>
                    </a:lnTo>
                    <a:lnTo>
                      <a:pt x="30" y="68"/>
                    </a:lnTo>
                    <a:lnTo>
                      <a:pt x="28" y="73"/>
                    </a:lnTo>
                    <a:lnTo>
                      <a:pt x="28" y="79"/>
                    </a:lnTo>
                    <a:lnTo>
                      <a:pt x="28" y="79"/>
                    </a:lnTo>
                    <a:lnTo>
                      <a:pt x="30" y="90"/>
                    </a:lnTo>
                    <a:lnTo>
                      <a:pt x="30" y="98"/>
                    </a:lnTo>
                    <a:lnTo>
                      <a:pt x="28" y="104"/>
                    </a:lnTo>
                    <a:lnTo>
                      <a:pt x="24" y="115"/>
                    </a:lnTo>
                    <a:lnTo>
                      <a:pt x="24" y="115"/>
                    </a:lnTo>
                    <a:lnTo>
                      <a:pt x="22" y="121"/>
                    </a:lnTo>
                    <a:lnTo>
                      <a:pt x="21" y="128"/>
                    </a:lnTo>
                    <a:lnTo>
                      <a:pt x="19" y="140"/>
                    </a:lnTo>
                    <a:lnTo>
                      <a:pt x="18" y="145"/>
                    </a:lnTo>
                    <a:lnTo>
                      <a:pt x="16" y="149"/>
                    </a:lnTo>
                    <a:lnTo>
                      <a:pt x="13" y="154"/>
                    </a:lnTo>
                    <a:lnTo>
                      <a:pt x="7" y="156"/>
                    </a:lnTo>
                    <a:lnTo>
                      <a:pt x="7" y="156"/>
                    </a:lnTo>
                    <a:lnTo>
                      <a:pt x="3" y="158"/>
                    </a:lnTo>
                    <a:lnTo>
                      <a:pt x="0" y="160"/>
                    </a:lnTo>
                    <a:lnTo>
                      <a:pt x="0" y="163"/>
                    </a:lnTo>
                    <a:lnTo>
                      <a:pt x="0" y="165"/>
                    </a:lnTo>
                    <a:lnTo>
                      <a:pt x="2" y="168"/>
                    </a:lnTo>
                    <a:lnTo>
                      <a:pt x="5" y="170"/>
                    </a:lnTo>
                    <a:lnTo>
                      <a:pt x="8" y="170"/>
                    </a:lnTo>
                    <a:lnTo>
                      <a:pt x="13" y="169"/>
                    </a:lnTo>
                    <a:lnTo>
                      <a:pt x="13" y="169"/>
                    </a:lnTo>
                    <a:lnTo>
                      <a:pt x="22" y="165"/>
                    </a:lnTo>
                    <a:lnTo>
                      <a:pt x="28" y="164"/>
                    </a:lnTo>
                    <a:lnTo>
                      <a:pt x="32" y="162"/>
                    </a:lnTo>
                    <a:lnTo>
                      <a:pt x="36" y="159"/>
                    </a:lnTo>
                    <a:lnTo>
                      <a:pt x="39" y="155"/>
                    </a:lnTo>
                    <a:lnTo>
                      <a:pt x="42" y="148"/>
                    </a:lnTo>
                    <a:lnTo>
                      <a:pt x="44" y="139"/>
                    </a:lnTo>
                    <a:lnTo>
                      <a:pt x="44" y="139"/>
                    </a:lnTo>
                    <a:lnTo>
                      <a:pt x="45" y="122"/>
                    </a:lnTo>
                    <a:lnTo>
                      <a:pt x="48" y="110"/>
                    </a:lnTo>
                    <a:lnTo>
                      <a:pt x="49" y="104"/>
                    </a:lnTo>
                    <a:lnTo>
                      <a:pt x="52" y="99"/>
                    </a:lnTo>
                    <a:lnTo>
                      <a:pt x="61" y="85"/>
                    </a:lnTo>
                    <a:lnTo>
                      <a:pt x="61" y="85"/>
                    </a:lnTo>
                    <a:lnTo>
                      <a:pt x="70" y="71"/>
                    </a:lnTo>
                    <a:lnTo>
                      <a:pt x="74" y="65"/>
                    </a:lnTo>
                    <a:lnTo>
                      <a:pt x="77" y="60"/>
                    </a:lnTo>
                    <a:lnTo>
                      <a:pt x="81" y="57"/>
                    </a:lnTo>
                    <a:lnTo>
                      <a:pt x="86" y="55"/>
                    </a:lnTo>
                    <a:lnTo>
                      <a:pt x="92" y="54"/>
                    </a:lnTo>
                    <a:lnTo>
                      <a:pt x="100" y="53"/>
                    </a:lnTo>
                    <a:lnTo>
                      <a:pt x="100" y="53"/>
                    </a:lnTo>
                    <a:lnTo>
                      <a:pt x="116" y="54"/>
                    </a:lnTo>
                    <a:lnTo>
                      <a:pt x="123" y="53"/>
                    </a:lnTo>
                    <a:lnTo>
                      <a:pt x="130" y="51"/>
                    </a:lnTo>
                    <a:lnTo>
                      <a:pt x="135" y="49"/>
                    </a:lnTo>
                    <a:lnTo>
                      <a:pt x="139" y="46"/>
                    </a:lnTo>
                    <a:lnTo>
                      <a:pt x="143" y="41"/>
                    </a:lnTo>
                    <a:lnTo>
                      <a:pt x="145" y="34"/>
                    </a:lnTo>
                    <a:lnTo>
                      <a:pt x="145" y="34"/>
                    </a:lnTo>
                    <a:lnTo>
                      <a:pt x="147" y="22"/>
                    </a:lnTo>
                    <a:lnTo>
                      <a:pt x="146" y="18"/>
                    </a:lnTo>
                    <a:lnTo>
                      <a:pt x="145" y="15"/>
                    </a:lnTo>
                    <a:lnTo>
                      <a:pt x="141" y="11"/>
                    </a:lnTo>
                    <a:lnTo>
                      <a:pt x="135" y="5"/>
                    </a:lnTo>
                    <a:lnTo>
                      <a:pt x="135" y="5"/>
                    </a:lnTo>
                    <a:lnTo>
                      <a:pt x="131" y="2"/>
                    </a:lnTo>
                    <a:lnTo>
                      <a:pt x="127" y="1"/>
                    </a:lnTo>
                    <a:lnTo>
                      <a:pt x="122" y="0"/>
                    </a:lnTo>
                    <a:lnTo>
                      <a:pt x="118" y="0"/>
                    </a:lnTo>
                    <a:lnTo>
                      <a:pt x="112" y="1"/>
                    </a:lnTo>
                    <a:lnTo>
                      <a:pt x="109" y="2"/>
                    </a:lnTo>
                    <a:lnTo>
                      <a:pt x="109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17" name="Freeform 307">
                <a:extLst>
                  <a:ext uri="{FF2B5EF4-FFF2-40B4-BE49-F238E27FC236}">
                    <a16:creationId xmlns:a16="http://schemas.microsoft.com/office/drawing/2014/main" id="{2D23187C-D1A1-4B2C-940F-9E6BEDDE2D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66195" y="2830733"/>
                <a:ext cx="1009646" cy="933522"/>
              </a:xfrm>
              <a:custGeom>
                <a:avLst/>
                <a:gdLst>
                  <a:gd name="T0" fmla="*/ 57 w 636"/>
                  <a:gd name="T1" fmla="*/ 464 h 588"/>
                  <a:gd name="T2" fmla="*/ 14 w 636"/>
                  <a:gd name="T3" fmla="*/ 519 h 588"/>
                  <a:gd name="T4" fmla="*/ 46 w 636"/>
                  <a:gd name="T5" fmla="*/ 532 h 588"/>
                  <a:gd name="T6" fmla="*/ 50 w 636"/>
                  <a:gd name="T7" fmla="*/ 582 h 588"/>
                  <a:gd name="T8" fmla="*/ 80 w 636"/>
                  <a:gd name="T9" fmla="*/ 585 h 588"/>
                  <a:gd name="T10" fmla="*/ 102 w 636"/>
                  <a:gd name="T11" fmla="*/ 557 h 588"/>
                  <a:gd name="T12" fmla="*/ 188 w 636"/>
                  <a:gd name="T13" fmla="*/ 525 h 588"/>
                  <a:gd name="T14" fmla="*/ 249 w 636"/>
                  <a:gd name="T15" fmla="*/ 519 h 588"/>
                  <a:gd name="T16" fmla="*/ 276 w 636"/>
                  <a:gd name="T17" fmla="*/ 520 h 588"/>
                  <a:gd name="T18" fmla="*/ 309 w 636"/>
                  <a:gd name="T19" fmla="*/ 526 h 588"/>
                  <a:gd name="T20" fmla="*/ 350 w 636"/>
                  <a:gd name="T21" fmla="*/ 536 h 588"/>
                  <a:gd name="T22" fmla="*/ 395 w 636"/>
                  <a:gd name="T23" fmla="*/ 514 h 588"/>
                  <a:gd name="T24" fmla="*/ 412 w 636"/>
                  <a:gd name="T25" fmla="*/ 521 h 588"/>
                  <a:gd name="T26" fmla="*/ 432 w 636"/>
                  <a:gd name="T27" fmla="*/ 529 h 588"/>
                  <a:gd name="T28" fmla="*/ 449 w 636"/>
                  <a:gd name="T29" fmla="*/ 502 h 588"/>
                  <a:gd name="T30" fmla="*/ 475 w 636"/>
                  <a:gd name="T31" fmla="*/ 522 h 588"/>
                  <a:gd name="T32" fmla="*/ 495 w 636"/>
                  <a:gd name="T33" fmla="*/ 505 h 588"/>
                  <a:gd name="T34" fmla="*/ 526 w 636"/>
                  <a:gd name="T35" fmla="*/ 492 h 588"/>
                  <a:gd name="T36" fmla="*/ 562 w 636"/>
                  <a:gd name="T37" fmla="*/ 509 h 588"/>
                  <a:gd name="T38" fmla="*/ 551 w 636"/>
                  <a:gd name="T39" fmla="*/ 480 h 588"/>
                  <a:gd name="T40" fmla="*/ 557 w 636"/>
                  <a:gd name="T41" fmla="*/ 435 h 588"/>
                  <a:gd name="T42" fmla="*/ 558 w 636"/>
                  <a:gd name="T43" fmla="*/ 423 h 588"/>
                  <a:gd name="T44" fmla="*/ 568 w 636"/>
                  <a:gd name="T45" fmla="*/ 414 h 588"/>
                  <a:gd name="T46" fmla="*/ 605 w 636"/>
                  <a:gd name="T47" fmla="*/ 394 h 588"/>
                  <a:gd name="T48" fmla="*/ 605 w 636"/>
                  <a:gd name="T49" fmla="*/ 375 h 588"/>
                  <a:gd name="T50" fmla="*/ 580 w 636"/>
                  <a:gd name="T51" fmla="*/ 320 h 588"/>
                  <a:gd name="T52" fmla="*/ 552 w 636"/>
                  <a:gd name="T53" fmla="*/ 301 h 588"/>
                  <a:gd name="T54" fmla="*/ 565 w 636"/>
                  <a:gd name="T55" fmla="*/ 272 h 588"/>
                  <a:gd name="T56" fmla="*/ 612 w 636"/>
                  <a:gd name="T57" fmla="*/ 260 h 588"/>
                  <a:gd name="T58" fmla="*/ 636 w 636"/>
                  <a:gd name="T59" fmla="*/ 232 h 588"/>
                  <a:gd name="T60" fmla="*/ 591 w 636"/>
                  <a:gd name="T61" fmla="*/ 200 h 588"/>
                  <a:gd name="T62" fmla="*/ 553 w 636"/>
                  <a:gd name="T63" fmla="*/ 183 h 588"/>
                  <a:gd name="T64" fmla="*/ 531 w 636"/>
                  <a:gd name="T65" fmla="*/ 171 h 588"/>
                  <a:gd name="T66" fmla="*/ 490 w 636"/>
                  <a:gd name="T67" fmla="*/ 137 h 588"/>
                  <a:gd name="T68" fmla="*/ 461 w 636"/>
                  <a:gd name="T69" fmla="*/ 99 h 588"/>
                  <a:gd name="T70" fmla="*/ 453 w 636"/>
                  <a:gd name="T71" fmla="*/ 57 h 588"/>
                  <a:gd name="T72" fmla="*/ 440 w 636"/>
                  <a:gd name="T73" fmla="*/ 21 h 588"/>
                  <a:gd name="T74" fmla="*/ 418 w 636"/>
                  <a:gd name="T75" fmla="*/ 7 h 588"/>
                  <a:gd name="T76" fmla="*/ 373 w 636"/>
                  <a:gd name="T77" fmla="*/ 19 h 588"/>
                  <a:gd name="T78" fmla="*/ 335 w 636"/>
                  <a:gd name="T79" fmla="*/ 28 h 588"/>
                  <a:gd name="T80" fmla="*/ 321 w 636"/>
                  <a:gd name="T81" fmla="*/ 0 h 588"/>
                  <a:gd name="T82" fmla="*/ 284 w 636"/>
                  <a:gd name="T83" fmla="*/ 13 h 588"/>
                  <a:gd name="T84" fmla="*/ 260 w 636"/>
                  <a:gd name="T85" fmla="*/ 9 h 588"/>
                  <a:gd name="T86" fmla="*/ 232 w 636"/>
                  <a:gd name="T87" fmla="*/ 25 h 588"/>
                  <a:gd name="T88" fmla="*/ 216 w 636"/>
                  <a:gd name="T89" fmla="*/ 54 h 588"/>
                  <a:gd name="T90" fmla="*/ 168 w 636"/>
                  <a:gd name="T91" fmla="*/ 81 h 588"/>
                  <a:gd name="T92" fmla="*/ 178 w 636"/>
                  <a:gd name="T93" fmla="*/ 108 h 588"/>
                  <a:gd name="T94" fmla="*/ 190 w 636"/>
                  <a:gd name="T95" fmla="*/ 121 h 588"/>
                  <a:gd name="T96" fmla="*/ 166 w 636"/>
                  <a:gd name="T97" fmla="*/ 146 h 588"/>
                  <a:gd name="T98" fmla="*/ 148 w 636"/>
                  <a:gd name="T99" fmla="*/ 171 h 588"/>
                  <a:gd name="T100" fmla="*/ 133 w 636"/>
                  <a:gd name="T101" fmla="*/ 185 h 588"/>
                  <a:gd name="T102" fmla="*/ 135 w 636"/>
                  <a:gd name="T103" fmla="*/ 219 h 588"/>
                  <a:gd name="T104" fmla="*/ 140 w 636"/>
                  <a:gd name="T105" fmla="*/ 245 h 588"/>
                  <a:gd name="T106" fmla="*/ 147 w 636"/>
                  <a:gd name="T107" fmla="*/ 276 h 588"/>
                  <a:gd name="T108" fmla="*/ 121 w 636"/>
                  <a:gd name="T109" fmla="*/ 271 h 588"/>
                  <a:gd name="T110" fmla="*/ 110 w 636"/>
                  <a:gd name="T111" fmla="*/ 268 h 588"/>
                  <a:gd name="T112" fmla="*/ 90 w 636"/>
                  <a:gd name="T113" fmla="*/ 285 h 588"/>
                  <a:gd name="T114" fmla="*/ 71 w 636"/>
                  <a:gd name="T115" fmla="*/ 308 h 588"/>
                  <a:gd name="T116" fmla="*/ 57 w 636"/>
                  <a:gd name="T117" fmla="*/ 323 h 588"/>
                  <a:gd name="T118" fmla="*/ 14 w 636"/>
                  <a:gd name="T119" fmla="*/ 325 h 588"/>
                  <a:gd name="T120" fmla="*/ 4 w 636"/>
                  <a:gd name="T121" fmla="*/ 338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36" h="588">
                    <a:moveTo>
                      <a:pt x="41" y="408"/>
                    </a:moveTo>
                    <a:lnTo>
                      <a:pt x="41" y="408"/>
                    </a:lnTo>
                    <a:lnTo>
                      <a:pt x="46" y="417"/>
                    </a:lnTo>
                    <a:lnTo>
                      <a:pt x="49" y="425"/>
                    </a:lnTo>
                    <a:lnTo>
                      <a:pt x="53" y="436"/>
                    </a:lnTo>
                    <a:lnTo>
                      <a:pt x="55" y="448"/>
                    </a:lnTo>
                    <a:lnTo>
                      <a:pt x="57" y="459"/>
                    </a:lnTo>
                    <a:lnTo>
                      <a:pt x="57" y="464"/>
                    </a:lnTo>
                    <a:lnTo>
                      <a:pt x="55" y="469"/>
                    </a:lnTo>
                    <a:lnTo>
                      <a:pt x="52" y="474"/>
                    </a:lnTo>
                    <a:lnTo>
                      <a:pt x="49" y="478"/>
                    </a:lnTo>
                    <a:lnTo>
                      <a:pt x="49" y="478"/>
                    </a:lnTo>
                    <a:lnTo>
                      <a:pt x="34" y="493"/>
                    </a:lnTo>
                    <a:lnTo>
                      <a:pt x="21" y="507"/>
                    </a:lnTo>
                    <a:lnTo>
                      <a:pt x="17" y="514"/>
                    </a:lnTo>
                    <a:lnTo>
                      <a:pt x="14" y="519"/>
                    </a:lnTo>
                    <a:lnTo>
                      <a:pt x="14" y="521"/>
                    </a:lnTo>
                    <a:lnTo>
                      <a:pt x="14" y="523"/>
                    </a:lnTo>
                    <a:lnTo>
                      <a:pt x="15" y="524"/>
                    </a:lnTo>
                    <a:lnTo>
                      <a:pt x="17" y="525"/>
                    </a:lnTo>
                    <a:lnTo>
                      <a:pt x="17" y="525"/>
                    </a:lnTo>
                    <a:lnTo>
                      <a:pt x="29" y="528"/>
                    </a:lnTo>
                    <a:lnTo>
                      <a:pt x="40" y="530"/>
                    </a:lnTo>
                    <a:lnTo>
                      <a:pt x="46" y="532"/>
                    </a:lnTo>
                    <a:lnTo>
                      <a:pt x="50" y="535"/>
                    </a:lnTo>
                    <a:lnTo>
                      <a:pt x="53" y="539"/>
                    </a:lnTo>
                    <a:lnTo>
                      <a:pt x="54" y="544"/>
                    </a:lnTo>
                    <a:lnTo>
                      <a:pt x="54" y="544"/>
                    </a:lnTo>
                    <a:lnTo>
                      <a:pt x="52" y="557"/>
                    </a:lnTo>
                    <a:lnTo>
                      <a:pt x="50" y="571"/>
                    </a:lnTo>
                    <a:lnTo>
                      <a:pt x="49" y="577"/>
                    </a:lnTo>
                    <a:lnTo>
                      <a:pt x="50" y="582"/>
                    </a:lnTo>
                    <a:lnTo>
                      <a:pt x="52" y="586"/>
                    </a:lnTo>
                    <a:lnTo>
                      <a:pt x="54" y="587"/>
                    </a:lnTo>
                    <a:lnTo>
                      <a:pt x="57" y="588"/>
                    </a:lnTo>
                    <a:lnTo>
                      <a:pt x="57" y="588"/>
                    </a:lnTo>
                    <a:lnTo>
                      <a:pt x="63" y="588"/>
                    </a:lnTo>
                    <a:lnTo>
                      <a:pt x="68" y="588"/>
                    </a:lnTo>
                    <a:lnTo>
                      <a:pt x="75" y="587"/>
                    </a:lnTo>
                    <a:lnTo>
                      <a:pt x="80" y="585"/>
                    </a:lnTo>
                    <a:lnTo>
                      <a:pt x="84" y="582"/>
                    </a:lnTo>
                    <a:lnTo>
                      <a:pt x="89" y="579"/>
                    </a:lnTo>
                    <a:lnTo>
                      <a:pt x="92" y="575"/>
                    </a:lnTo>
                    <a:lnTo>
                      <a:pt x="94" y="569"/>
                    </a:lnTo>
                    <a:lnTo>
                      <a:pt x="94" y="569"/>
                    </a:lnTo>
                    <a:lnTo>
                      <a:pt x="95" y="565"/>
                    </a:lnTo>
                    <a:lnTo>
                      <a:pt x="98" y="561"/>
                    </a:lnTo>
                    <a:lnTo>
                      <a:pt x="102" y="557"/>
                    </a:lnTo>
                    <a:lnTo>
                      <a:pt x="106" y="552"/>
                    </a:lnTo>
                    <a:lnTo>
                      <a:pt x="116" y="546"/>
                    </a:lnTo>
                    <a:lnTo>
                      <a:pt x="129" y="538"/>
                    </a:lnTo>
                    <a:lnTo>
                      <a:pt x="129" y="538"/>
                    </a:lnTo>
                    <a:lnTo>
                      <a:pt x="136" y="535"/>
                    </a:lnTo>
                    <a:lnTo>
                      <a:pt x="145" y="532"/>
                    </a:lnTo>
                    <a:lnTo>
                      <a:pt x="166" y="528"/>
                    </a:lnTo>
                    <a:lnTo>
                      <a:pt x="188" y="525"/>
                    </a:lnTo>
                    <a:lnTo>
                      <a:pt x="207" y="524"/>
                    </a:lnTo>
                    <a:lnTo>
                      <a:pt x="207" y="524"/>
                    </a:lnTo>
                    <a:lnTo>
                      <a:pt x="221" y="522"/>
                    </a:lnTo>
                    <a:lnTo>
                      <a:pt x="230" y="520"/>
                    </a:lnTo>
                    <a:lnTo>
                      <a:pt x="236" y="518"/>
                    </a:lnTo>
                    <a:lnTo>
                      <a:pt x="243" y="518"/>
                    </a:lnTo>
                    <a:lnTo>
                      <a:pt x="243" y="518"/>
                    </a:lnTo>
                    <a:lnTo>
                      <a:pt x="249" y="519"/>
                    </a:lnTo>
                    <a:lnTo>
                      <a:pt x="253" y="521"/>
                    </a:lnTo>
                    <a:lnTo>
                      <a:pt x="259" y="523"/>
                    </a:lnTo>
                    <a:lnTo>
                      <a:pt x="262" y="524"/>
                    </a:lnTo>
                    <a:lnTo>
                      <a:pt x="266" y="524"/>
                    </a:lnTo>
                    <a:lnTo>
                      <a:pt x="266" y="524"/>
                    </a:lnTo>
                    <a:lnTo>
                      <a:pt x="269" y="524"/>
                    </a:lnTo>
                    <a:lnTo>
                      <a:pt x="273" y="523"/>
                    </a:lnTo>
                    <a:lnTo>
                      <a:pt x="276" y="520"/>
                    </a:lnTo>
                    <a:lnTo>
                      <a:pt x="280" y="518"/>
                    </a:lnTo>
                    <a:lnTo>
                      <a:pt x="283" y="517"/>
                    </a:lnTo>
                    <a:lnTo>
                      <a:pt x="288" y="517"/>
                    </a:lnTo>
                    <a:lnTo>
                      <a:pt x="288" y="517"/>
                    </a:lnTo>
                    <a:lnTo>
                      <a:pt x="293" y="518"/>
                    </a:lnTo>
                    <a:lnTo>
                      <a:pt x="296" y="519"/>
                    </a:lnTo>
                    <a:lnTo>
                      <a:pt x="304" y="523"/>
                    </a:lnTo>
                    <a:lnTo>
                      <a:pt x="309" y="526"/>
                    </a:lnTo>
                    <a:lnTo>
                      <a:pt x="311" y="528"/>
                    </a:lnTo>
                    <a:lnTo>
                      <a:pt x="315" y="528"/>
                    </a:lnTo>
                    <a:lnTo>
                      <a:pt x="315" y="528"/>
                    </a:lnTo>
                    <a:lnTo>
                      <a:pt x="322" y="530"/>
                    </a:lnTo>
                    <a:lnTo>
                      <a:pt x="332" y="532"/>
                    </a:lnTo>
                    <a:lnTo>
                      <a:pt x="341" y="534"/>
                    </a:lnTo>
                    <a:lnTo>
                      <a:pt x="350" y="536"/>
                    </a:lnTo>
                    <a:lnTo>
                      <a:pt x="350" y="536"/>
                    </a:lnTo>
                    <a:lnTo>
                      <a:pt x="358" y="535"/>
                    </a:lnTo>
                    <a:lnTo>
                      <a:pt x="366" y="532"/>
                    </a:lnTo>
                    <a:lnTo>
                      <a:pt x="375" y="528"/>
                    </a:lnTo>
                    <a:lnTo>
                      <a:pt x="382" y="522"/>
                    </a:lnTo>
                    <a:lnTo>
                      <a:pt x="382" y="522"/>
                    </a:lnTo>
                    <a:lnTo>
                      <a:pt x="388" y="518"/>
                    </a:lnTo>
                    <a:lnTo>
                      <a:pt x="392" y="515"/>
                    </a:lnTo>
                    <a:lnTo>
                      <a:pt x="395" y="514"/>
                    </a:lnTo>
                    <a:lnTo>
                      <a:pt x="400" y="514"/>
                    </a:lnTo>
                    <a:lnTo>
                      <a:pt x="400" y="514"/>
                    </a:lnTo>
                    <a:lnTo>
                      <a:pt x="402" y="515"/>
                    </a:lnTo>
                    <a:lnTo>
                      <a:pt x="403" y="516"/>
                    </a:lnTo>
                    <a:lnTo>
                      <a:pt x="405" y="518"/>
                    </a:lnTo>
                    <a:lnTo>
                      <a:pt x="407" y="520"/>
                    </a:lnTo>
                    <a:lnTo>
                      <a:pt x="409" y="521"/>
                    </a:lnTo>
                    <a:lnTo>
                      <a:pt x="412" y="521"/>
                    </a:lnTo>
                    <a:lnTo>
                      <a:pt x="412" y="521"/>
                    </a:lnTo>
                    <a:lnTo>
                      <a:pt x="416" y="521"/>
                    </a:lnTo>
                    <a:lnTo>
                      <a:pt x="419" y="522"/>
                    </a:lnTo>
                    <a:lnTo>
                      <a:pt x="423" y="525"/>
                    </a:lnTo>
                    <a:lnTo>
                      <a:pt x="427" y="528"/>
                    </a:lnTo>
                    <a:lnTo>
                      <a:pt x="430" y="529"/>
                    </a:lnTo>
                    <a:lnTo>
                      <a:pt x="432" y="529"/>
                    </a:lnTo>
                    <a:lnTo>
                      <a:pt x="432" y="529"/>
                    </a:lnTo>
                    <a:lnTo>
                      <a:pt x="433" y="528"/>
                    </a:lnTo>
                    <a:lnTo>
                      <a:pt x="434" y="525"/>
                    </a:lnTo>
                    <a:lnTo>
                      <a:pt x="435" y="518"/>
                    </a:lnTo>
                    <a:lnTo>
                      <a:pt x="437" y="509"/>
                    </a:lnTo>
                    <a:lnTo>
                      <a:pt x="439" y="506"/>
                    </a:lnTo>
                    <a:lnTo>
                      <a:pt x="441" y="504"/>
                    </a:lnTo>
                    <a:lnTo>
                      <a:pt x="441" y="504"/>
                    </a:lnTo>
                    <a:lnTo>
                      <a:pt x="449" y="502"/>
                    </a:lnTo>
                    <a:lnTo>
                      <a:pt x="452" y="502"/>
                    </a:lnTo>
                    <a:lnTo>
                      <a:pt x="454" y="503"/>
                    </a:lnTo>
                    <a:lnTo>
                      <a:pt x="461" y="506"/>
                    </a:lnTo>
                    <a:lnTo>
                      <a:pt x="465" y="511"/>
                    </a:lnTo>
                    <a:lnTo>
                      <a:pt x="465" y="511"/>
                    </a:lnTo>
                    <a:lnTo>
                      <a:pt x="469" y="518"/>
                    </a:lnTo>
                    <a:lnTo>
                      <a:pt x="474" y="521"/>
                    </a:lnTo>
                    <a:lnTo>
                      <a:pt x="475" y="522"/>
                    </a:lnTo>
                    <a:lnTo>
                      <a:pt x="477" y="521"/>
                    </a:lnTo>
                    <a:lnTo>
                      <a:pt x="479" y="519"/>
                    </a:lnTo>
                    <a:lnTo>
                      <a:pt x="481" y="516"/>
                    </a:lnTo>
                    <a:lnTo>
                      <a:pt x="481" y="516"/>
                    </a:lnTo>
                    <a:lnTo>
                      <a:pt x="484" y="511"/>
                    </a:lnTo>
                    <a:lnTo>
                      <a:pt x="488" y="509"/>
                    </a:lnTo>
                    <a:lnTo>
                      <a:pt x="491" y="507"/>
                    </a:lnTo>
                    <a:lnTo>
                      <a:pt x="495" y="505"/>
                    </a:lnTo>
                    <a:lnTo>
                      <a:pt x="503" y="504"/>
                    </a:lnTo>
                    <a:lnTo>
                      <a:pt x="508" y="502"/>
                    </a:lnTo>
                    <a:lnTo>
                      <a:pt x="508" y="502"/>
                    </a:lnTo>
                    <a:lnTo>
                      <a:pt x="514" y="500"/>
                    </a:lnTo>
                    <a:lnTo>
                      <a:pt x="518" y="496"/>
                    </a:lnTo>
                    <a:lnTo>
                      <a:pt x="522" y="493"/>
                    </a:lnTo>
                    <a:lnTo>
                      <a:pt x="524" y="492"/>
                    </a:lnTo>
                    <a:lnTo>
                      <a:pt x="526" y="492"/>
                    </a:lnTo>
                    <a:lnTo>
                      <a:pt x="526" y="492"/>
                    </a:lnTo>
                    <a:lnTo>
                      <a:pt x="532" y="492"/>
                    </a:lnTo>
                    <a:lnTo>
                      <a:pt x="536" y="493"/>
                    </a:lnTo>
                    <a:lnTo>
                      <a:pt x="541" y="495"/>
                    </a:lnTo>
                    <a:lnTo>
                      <a:pt x="549" y="501"/>
                    </a:lnTo>
                    <a:lnTo>
                      <a:pt x="549" y="501"/>
                    </a:lnTo>
                    <a:lnTo>
                      <a:pt x="558" y="506"/>
                    </a:lnTo>
                    <a:lnTo>
                      <a:pt x="562" y="509"/>
                    </a:lnTo>
                    <a:lnTo>
                      <a:pt x="564" y="509"/>
                    </a:lnTo>
                    <a:lnTo>
                      <a:pt x="564" y="508"/>
                    </a:lnTo>
                    <a:lnTo>
                      <a:pt x="563" y="504"/>
                    </a:lnTo>
                    <a:lnTo>
                      <a:pt x="563" y="504"/>
                    </a:lnTo>
                    <a:lnTo>
                      <a:pt x="560" y="498"/>
                    </a:lnTo>
                    <a:lnTo>
                      <a:pt x="557" y="492"/>
                    </a:lnTo>
                    <a:lnTo>
                      <a:pt x="553" y="487"/>
                    </a:lnTo>
                    <a:lnTo>
                      <a:pt x="551" y="480"/>
                    </a:lnTo>
                    <a:lnTo>
                      <a:pt x="551" y="480"/>
                    </a:lnTo>
                    <a:lnTo>
                      <a:pt x="552" y="476"/>
                    </a:lnTo>
                    <a:lnTo>
                      <a:pt x="553" y="471"/>
                    </a:lnTo>
                    <a:lnTo>
                      <a:pt x="557" y="458"/>
                    </a:lnTo>
                    <a:lnTo>
                      <a:pt x="558" y="451"/>
                    </a:lnTo>
                    <a:lnTo>
                      <a:pt x="558" y="446"/>
                    </a:lnTo>
                    <a:lnTo>
                      <a:pt x="558" y="439"/>
                    </a:lnTo>
                    <a:lnTo>
                      <a:pt x="557" y="435"/>
                    </a:lnTo>
                    <a:lnTo>
                      <a:pt x="557" y="435"/>
                    </a:lnTo>
                    <a:lnTo>
                      <a:pt x="552" y="428"/>
                    </a:lnTo>
                    <a:lnTo>
                      <a:pt x="551" y="421"/>
                    </a:lnTo>
                    <a:lnTo>
                      <a:pt x="552" y="418"/>
                    </a:lnTo>
                    <a:lnTo>
                      <a:pt x="553" y="418"/>
                    </a:lnTo>
                    <a:lnTo>
                      <a:pt x="554" y="419"/>
                    </a:lnTo>
                    <a:lnTo>
                      <a:pt x="554" y="419"/>
                    </a:lnTo>
                    <a:lnTo>
                      <a:pt x="558" y="423"/>
                    </a:lnTo>
                    <a:lnTo>
                      <a:pt x="561" y="424"/>
                    </a:lnTo>
                    <a:lnTo>
                      <a:pt x="563" y="424"/>
                    </a:lnTo>
                    <a:lnTo>
                      <a:pt x="564" y="423"/>
                    </a:lnTo>
                    <a:lnTo>
                      <a:pt x="565" y="421"/>
                    </a:lnTo>
                    <a:lnTo>
                      <a:pt x="565" y="419"/>
                    </a:lnTo>
                    <a:lnTo>
                      <a:pt x="565" y="419"/>
                    </a:lnTo>
                    <a:lnTo>
                      <a:pt x="566" y="416"/>
                    </a:lnTo>
                    <a:lnTo>
                      <a:pt x="568" y="414"/>
                    </a:lnTo>
                    <a:lnTo>
                      <a:pt x="576" y="410"/>
                    </a:lnTo>
                    <a:lnTo>
                      <a:pt x="584" y="407"/>
                    </a:lnTo>
                    <a:lnTo>
                      <a:pt x="588" y="404"/>
                    </a:lnTo>
                    <a:lnTo>
                      <a:pt x="591" y="401"/>
                    </a:lnTo>
                    <a:lnTo>
                      <a:pt x="591" y="401"/>
                    </a:lnTo>
                    <a:lnTo>
                      <a:pt x="595" y="397"/>
                    </a:lnTo>
                    <a:lnTo>
                      <a:pt x="598" y="396"/>
                    </a:lnTo>
                    <a:lnTo>
                      <a:pt x="605" y="394"/>
                    </a:lnTo>
                    <a:lnTo>
                      <a:pt x="608" y="393"/>
                    </a:lnTo>
                    <a:lnTo>
                      <a:pt x="610" y="392"/>
                    </a:lnTo>
                    <a:lnTo>
                      <a:pt x="611" y="390"/>
                    </a:lnTo>
                    <a:lnTo>
                      <a:pt x="612" y="387"/>
                    </a:lnTo>
                    <a:lnTo>
                      <a:pt x="612" y="387"/>
                    </a:lnTo>
                    <a:lnTo>
                      <a:pt x="611" y="383"/>
                    </a:lnTo>
                    <a:lnTo>
                      <a:pt x="609" y="380"/>
                    </a:lnTo>
                    <a:lnTo>
                      <a:pt x="605" y="375"/>
                    </a:lnTo>
                    <a:lnTo>
                      <a:pt x="600" y="368"/>
                    </a:lnTo>
                    <a:lnTo>
                      <a:pt x="596" y="365"/>
                    </a:lnTo>
                    <a:lnTo>
                      <a:pt x="594" y="360"/>
                    </a:lnTo>
                    <a:lnTo>
                      <a:pt x="594" y="360"/>
                    </a:lnTo>
                    <a:lnTo>
                      <a:pt x="590" y="349"/>
                    </a:lnTo>
                    <a:lnTo>
                      <a:pt x="587" y="335"/>
                    </a:lnTo>
                    <a:lnTo>
                      <a:pt x="582" y="323"/>
                    </a:lnTo>
                    <a:lnTo>
                      <a:pt x="580" y="320"/>
                    </a:lnTo>
                    <a:lnTo>
                      <a:pt x="577" y="318"/>
                    </a:lnTo>
                    <a:lnTo>
                      <a:pt x="577" y="318"/>
                    </a:lnTo>
                    <a:lnTo>
                      <a:pt x="570" y="316"/>
                    </a:lnTo>
                    <a:lnTo>
                      <a:pt x="563" y="311"/>
                    </a:lnTo>
                    <a:lnTo>
                      <a:pt x="557" y="306"/>
                    </a:lnTo>
                    <a:lnTo>
                      <a:pt x="554" y="303"/>
                    </a:lnTo>
                    <a:lnTo>
                      <a:pt x="552" y="301"/>
                    </a:lnTo>
                    <a:lnTo>
                      <a:pt x="552" y="301"/>
                    </a:lnTo>
                    <a:lnTo>
                      <a:pt x="551" y="293"/>
                    </a:lnTo>
                    <a:lnTo>
                      <a:pt x="551" y="285"/>
                    </a:lnTo>
                    <a:lnTo>
                      <a:pt x="552" y="280"/>
                    </a:lnTo>
                    <a:lnTo>
                      <a:pt x="554" y="277"/>
                    </a:lnTo>
                    <a:lnTo>
                      <a:pt x="557" y="274"/>
                    </a:lnTo>
                    <a:lnTo>
                      <a:pt x="561" y="272"/>
                    </a:lnTo>
                    <a:lnTo>
                      <a:pt x="561" y="272"/>
                    </a:lnTo>
                    <a:lnTo>
                      <a:pt x="565" y="272"/>
                    </a:lnTo>
                    <a:lnTo>
                      <a:pt x="570" y="272"/>
                    </a:lnTo>
                    <a:lnTo>
                      <a:pt x="581" y="273"/>
                    </a:lnTo>
                    <a:lnTo>
                      <a:pt x="591" y="274"/>
                    </a:lnTo>
                    <a:lnTo>
                      <a:pt x="596" y="273"/>
                    </a:lnTo>
                    <a:lnTo>
                      <a:pt x="601" y="271"/>
                    </a:lnTo>
                    <a:lnTo>
                      <a:pt x="601" y="271"/>
                    </a:lnTo>
                    <a:lnTo>
                      <a:pt x="607" y="265"/>
                    </a:lnTo>
                    <a:lnTo>
                      <a:pt x="612" y="260"/>
                    </a:lnTo>
                    <a:lnTo>
                      <a:pt x="621" y="248"/>
                    </a:lnTo>
                    <a:lnTo>
                      <a:pt x="621" y="248"/>
                    </a:lnTo>
                    <a:lnTo>
                      <a:pt x="624" y="245"/>
                    </a:lnTo>
                    <a:lnTo>
                      <a:pt x="627" y="243"/>
                    </a:lnTo>
                    <a:lnTo>
                      <a:pt x="633" y="238"/>
                    </a:lnTo>
                    <a:lnTo>
                      <a:pt x="635" y="236"/>
                    </a:lnTo>
                    <a:lnTo>
                      <a:pt x="636" y="234"/>
                    </a:lnTo>
                    <a:lnTo>
                      <a:pt x="636" y="232"/>
                    </a:lnTo>
                    <a:lnTo>
                      <a:pt x="634" y="229"/>
                    </a:lnTo>
                    <a:lnTo>
                      <a:pt x="634" y="229"/>
                    </a:lnTo>
                    <a:lnTo>
                      <a:pt x="618" y="213"/>
                    </a:lnTo>
                    <a:lnTo>
                      <a:pt x="608" y="205"/>
                    </a:lnTo>
                    <a:lnTo>
                      <a:pt x="605" y="202"/>
                    </a:lnTo>
                    <a:lnTo>
                      <a:pt x="601" y="201"/>
                    </a:lnTo>
                    <a:lnTo>
                      <a:pt x="601" y="201"/>
                    </a:lnTo>
                    <a:lnTo>
                      <a:pt x="591" y="200"/>
                    </a:lnTo>
                    <a:lnTo>
                      <a:pt x="575" y="200"/>
                    </a:lnTo>
                    <a:lnTo>
                      <a:pt x="575" y="200"/>
                    </a:lnTo>
                    <a:lnTo>
                      <a:pt x="563" y="199"/>
                    </a:lnTo>
                    <a:lnTo>
                      <a:pt x="560" y="197"/>
                    </a:lnTo>
                    <a:lnTo>
                      <a:pt x="557" y="195"/>
                    </a:lnTo>
                    <a:lnTo>
                      <a:pt x="555" y="193"/>
                    </a:lnTo>
                    <a:lnTo>
                      <a:pt x="554" y="191"/>
                    </a:lnTo>
                    <a:lnTo>
                      <a:pt x="553" y="183"/>
                    </a:lnTo>
                    <a:lnTo>
                      <a:pt x="553" y="183"/>
                    </a:lnTo>
                    <a:lnTo>
                      <a:pt x="553" y="180"/>
                    </a:lnTo>
                    <a:lnTo>
                      <a:pt x="552" y="178"/>
                    </a:lnTo>
                    <a:lnTo>
                      <a:pt x="549" y="177"/>
                    </a:lnTo>
                    <a:lnTo>
                      <a:pt x="547" y="176"/>
                    </a:lnTo>
                    <a:lnTo>
                      <a:pt x="539" y="174"/>
                    </a:lnTo>
                    <a:lnTo>
                      <a:pt x="535" y="173"/>
                    </a:lnTo>
                    <a:lnTo>
                      <a:pt x="531" y="171"/>
                    </a:lnTo>
                    <a:lnTo>
                      <a:pt x="531" y="171"/>
                    </a:lnTo>
                    <a:lnTo>
                      <a:pt x="521" y="165"/>
                    </a:lnTo>
                    <a:lnTo>
                      <a:pt x="510" y="160"/>
                    </a:lnTo>
                    <a:lnTo>
                      <a:pt x="501" y="154"/>
                    </a:lnTo>
                    <a:lnTo>
                      <a:pt x="497" y="151"/>
                    </a:lnTo>
                    <a:lnTo>
                      <a:pt x="494" y="147"/>
                    </a:lnTo>
                    <a:lnTo>
                      <a:pt x="494" y="147"/>
                    </a:lnTo>
                    <a:lnTo>
                      <a:pt x="490" y="137"/>
                    </a:lnTo>
                    <a:lnTo>
                      <a:pt x="486" y="128"/>
                    </a:lnTo>
                    <a:lnTo>
                      <a:pt x="481" y="119"/>
                    </a:lnTo>
                    <a:lnTo>
                      <a:pt x="479" y="115"/>
                    </a:lnTo>
                    <a:lnTo>
                      <a:pt x="476" y="111"/>
                    </a:lnTo>
                    <a:lnTo>
                      <a:pt x="476" y="111"/>
                    </a:lnTo>
                    <a:lnTo>
                      <a:pt x="469" y="107"/>
                    </a:lnTo>
                    <a:lnTo>
                      <a:pt x="464" y="103"/>
                    </a:lnTo>
                    <a:lnTo>
                      <a:pt x="461" y="99"/>
                    </a:lnTo>
                    <a:lnTo>
                      <a:pt x="460" y="92"/>
                    </a:lnTo>
                    <a:lnTo>
                      <a:pt x="460" y="92"/>
                    </a:lnTo>
                    <a:lnTo>
                      <a:pt x="460" y="85"/>
                    </a:lnTo>
                    <a:lnTo>
                      <a:pt x="460" y="75"/>
                    </a:lnTo>
                    <a:lnTo>
                      <a:pt x="460" y="70"/>
                    </a:lnTo>
                    <a:lnTo>
                      <a:pt x="459" y="65"/>
                    </a:lnTo>
                    <a:lnTo>
                      <a:pt x="457" y="61"/>
                    </a:lnTo>
                    <a:lnTo>
                      <a:pt x="453" y="57"/>
                    </a:lnTo>
                    <a:lnTo>
                      <a:pt x="453" y="57"/>
                    </a:lnTo>
                    <a:lnTo>
                      <a:pt x="450" y="52"/>
                    </a:lnTo>
                    <a:lnTo>
                      <a:pt x="447" y="48"/>
                    </a:lnTo>
                    <a:lnTo>
                      <a:pt x="444" y="38"/>
                    </a:lnTo>
                    <a:lnTo>
                      <a:pt x="441" y="30"/>
                    </a:lnTo>
                    <a:lnTo>
                      <a:pt x="440" y="23"/>
                    </a:lnTo>
                    <a:lnTo>
                      <a:pt x="440" y="23"/>
                    </a:lnTo>
                    <a:lnTo>
                      <a:pt x="440" y="21"/>
                    </a:lnTo>
                    <a:lnTo>
                      <a:pt x="439" y="21"/>
                    </a:lnTo>
                    <a:lnTo>
                      <a:pt x="435" y="21"/>
                    </a:lnTo>
                    <a:lnTo>
                      <a:pt x="430" y="21"/>
                    </a:lnTo>
                    <a:lnTo>
                      <a:pt x="427" y="20"/>
                    </a:lnTo>
                    <a:lnTo>
                      <a:pt x="426" y="18"/>
                    </a:lnTo>
                    <a:lnTo>
                      <a:pt x="426" y="18"/>
                    </a:lnTo>
                    <a:lnTo>
                      <a:pt x="423" y="14"/>
                    </a:lnTo>
                    <a:lnTo>
                      <a:pt x="418" y="7"/>
                    </a:lnTo>
                    <a:lnTo>
                      <a:pt x="415" y="5"/>
                    </a:lnTo>
                    <a:lnTo>
                      <a:pt x="410" y="3"/>
                    </a:lnTo>
                    <a:lnTo>
                      <a:pt x="405" y="3"/>
                    </a:lnTo>
                    <a:lnTo>
                      <a:pt x="400" y="4"/>
                    </a:lnTo>
                    <a:lnTo>
                      <a:pt x="400" y="4"/>
                    </a:lnTo>
                    <a:lnTo>
                      <a:pt x="388" y="7"/>
                    </a:lnTo>
                    <a:lnTo>
                      <a:pt x="380" y="13"/>
                    </a:lnTo>
                    <a:lnTo>
                      <a:pt x="373" y="19"/>
                    </a:lnTo>
                    <a:lnTo>
                      <a:pt x="361" y="25"/>
                    </a:lnTo>
                    <a:lnTo>
                      <a:pt x="361" y="25"/>
                    </a:lnTo>
                    <a:lnTo>
                      <a:pt x="351" y="32"/>
                    </a:lnTo>
                    <a:lnTo>
                      <a:pt x="345" y="34"/>
                    </a:lnTo>
                    <a:lnTo>
                      <a:pt x="341" y="34"/>
                    </a:lnTo>
                    <a:lnTo>
                      <a:pt x="339" y="33"/>
                    </a:lnTo>
                    <a:lnTo>
                      <a:pt x="335" y="28"/>
                    </a:lnTo>
                    <a:lnTo>
                      <a:pt x="335" y="28"/>
                    </a:lnTo>
                    <a:lnTo>
                      <a:pt x="334" y="24"/>
                    </a:lnTo>
                    <a:lnTo>
                      <a:pt x="332" y="20"/>
                    </a:lnTo>
                    <a:lnTo>
                      <a:pt x="331" y="10"/>
                    </a:lnTo>
                    <a:lnTo>
                      <a:pt x="329" y="7"/>
                    </a:lnTo>
                    <a:lnTo>
                      <a:pt x="327" y="4"/>
                    </a:lnTo>
                    <a:lnTo>
                      <a:pt x="324" y="1"/>
                    </a:lnTo>
                    <a:lnTo>
                      <a:pt x="321" y="0"/>
                    </a:lnTo>
                    <a:lnTo>
                      <a:pt x="321" y="0"/>
                    </a:lnTo>
                    <a:lnTo>
                      <a:pt x="317" y="1"/>
                    </a:lnTo>
                    <a:lnTo>
                      <a:pt x="312" y="2"/>
                    </a:lnTo>
                    <a:lnTo>
                      <a:pt x="304" y="7"/>
                    </a:lnTo>
                    <a:lnTo>
                      <a:pt x="296" y="11"/>
                    </a:lnTo>
                    <a:lnTo>
                      <a:pt x="292" y="13"/>
                    </a:lnTo>
                    <a:lnTo>
                      <a:pt x="288" y="14"/>
                    </a:lnTo>
                    <a:lnTo>
                      <a:pt x="288" y="14"/>
                    </a:lnTo>
                    <a:lnTo>
                      <a:pt x="284" y="13"/>
                    </a:lnTo>
                    <a:lnTo>
                      <a:pt x="282" y="10"/>
                    </a:lnTo>
                    <a:lnTo>
                      <a:pt x="279" y="7"/>
                    </a:lnTo>
                    <a:lnTo>
                      <a:pt x="277" y="4"/>
                    </a:lnTo>
                    <a:lnTo>
                      <a:pt x="275" y="3"/>
                    </a:lnTo>
                    <a:lnTo>
                      <a:pt x="273" y="3"/>
                    </a:lnTo>
                    <a:lnTo>
                      <a:pt x="273" y="3"/>
                    </a:lnTo>
                    <a:lnTo>
                      <a:pt x="266" y="5"/>
                    </a:lnTo>
                    <a:lnTo>
                      <a:pt x="260" y="9"/>
                    </a:lnTo>
                    <a:lnTo>
                      <a:pt x="253" y="13"/>
                    </a:lnTo>
                    <a:lnTo>
                      <a:pt x="250" y="13"/>
                    </a:lnTo>
                    <a:lnTo>
                      <a:pt x="247" y="14"/>
                    </a:lnTo>
                    <a:lnTo>
                      <a:pt x="247" y="14"/>
                    </a:lnTo>
                    <a:lnTo>
                      <a:pt x="244" y="14"/>
                    </a:lnTo>
                    <a:lnTo>
                      <a:pt x="240" y="15"/>
                    </a:lnTo>
                    <a:lnTo>
                      <a:pt x="236" y="19"/>
                    </a:lnTo>
                    <a:lnTo>
                      <a:pt x="232" y="25"/>
                    </a:lnTo>
                    <a:lnTo>
                      <a:pt x="231" y="30"/>
                    </a:lnTo>
                    <a:lnTo>
                      <a:pt x="231" y="30"/>
                    </a:lnTo>
                    <a:lnTo>
                      <a:pt x="231" y="36"/>
                    </a:lnTo>
                    <a:lnTo>
                      <a:pt x="230" y="45"/>
                    </a:lnTo>
                    <a:lnTo>
                      <a:pt x="229" y="49"/>
                    </a:lnTo>
                    <a:lnTo>
                      <a:pt x="225" y="52"/>
                    </a:lnTo>
                    <a:lnTo>
                      <a:pt x="222" y="54"/>
                    </a:lnTo>
                    <a:lnTo>
                      <a:pt x="216" y="54"/>
                    </a:lnTo>
                    <a:lnTo>
                      <a:pt x="216" y="54"/>
                    </a:lnTo>
                    <a:lnTo>
                      <a:pt x="204" y="56"/>
                    </a:lnTo>
                    <a:lnTo>
                      <a:pt x="195" y="57"/>
                    </a:lnTo>
                    <a:lnTo>
                      <a:pt x="188" y="60"/>
                    </a:lnTo>
                    <a:lnTo>
                      <a:pt x="182" y="65"/>
                    </a:lnTo>
                    <a:lnTo>
                      <a:pt x="182" y="65"/>
                    </a:lnTo>
                    <a:lnTo>
                      <a:pt x="175" y="73"/>
                    </a:lnTo>
                    <a:lnTo>
                      <a:pt x="168" y="81"/>
                    </a:lnTo>
                    <a:lnTo>
                      <a:pt x="165" y="86"/>
                    </a:lnTo>
                    <a:lnTo>
                      <a:pt x="164" y="90"/>
                    </a:lnTo>
                    <a:lnTo>
                      <a:pt x="163" y="94"/>
                    </a:lnTo>
                    <a:lnTo>
                      <a:pt x="164" y="97"/>
                    </a:lnTo>
                    <a:lnTo>
                      <a:pt x="164" y="97"/>
                    </a:lnTo>
                    <a:lnTo>
                      <a:pt x="168" y="103"/>
                    </a:lnTo>
                    <a:lnTo>
                      <a:pt x="174" y="106"/>
                    </a:lnTo>
                    <a:lnTo>
                      <a:pt x="178" y="108"/>
                    </a:lnTo>
                    <a:lnTo>
                      <a:pt x="182" y="109"/>
                    </a:lnTo>
                    <a:lnTo>
                      <a:pt x="182" y="109"/>
                    </a:lnTo>
                    <a:lnTo>
                      <a:pt x="186" y="110"/>
                    </a:lnTo>
                    <a:lnTo>
                      <a:pt x="189" y="114"/>
                    </a:lnTo>
                    <a:lnTo>
                      <a:pt x="190" y="115"/>
                    </a:lnTo>
                    <a:lnTo>
                      <a:pt x="191" y="117"/>
                    </a:lnTo>
                    <a:lnTo>
                      <a:pt x="191" y="119"/>
                    </a:lnTo>
                    <a:lnTo>
                      <a:pt x="190" y="121"/>
                    </a:lnTo>
                    <a:lnTo>
                      <a:pt x="190" y="121"/>
                    </a:lnTo>
                    <a:lnTo>
                      <a:pt x="187" y="129"/>
                    </a:lnTo>
                    <a:lnTo>
                      <a:pt x="182" y="136"/>
                    </a:lnTo>
                    <a:lnTo>
                      <a:pt x="179" y="139"/>
                    </a:lnTo>
                    <a:lnTo>
                      <a:pt x="176" y="143"/>
                    </a:lnTo>
                    <a:lnTo>
                      <a:pt x="172" y="145"/>
                    </a:lnTo>
                    <a:lnTo>
                      <a:pt x="166" y="146"/>
                    </a:lnTo>
                    <a:lnTo>
                      <a:pt x="166" y="146"/>
                    </a:lnTo>
                    <a:lnTo>
                      <a:pt x="162" y="146"/>
                    </a:lnTo>
                    <a:lnTo>
                      <a:pt x="158" y="148"/>
                    </a:lnTo>
                    <a:lnTo>
                      <a:pt x="155" y="150"/>
                    </a:lnTo>
                    <a:lnTo>
                      <a:pt x="153" y="152"/>
                    </a:lnTo>
                    <a:lnTo>
                      <a:pt x="151" y="159"/>
                    </a:lnTo>
                    <a:lnTo>
                      <a:pt x="149" y="165"/>
                    </a:lnTo>
                    <a:lnTo>
                      <a:pt x="149" y="165"/>
                    </a:lnTo>
                    <a:lnTo>
                      <a:pt x="148" y="171"/>
                    </a:lnTo>
                    <a:lnTo>
                      <a:pt x="148" y="176"/>
                    </a:lnTo>
                    <a:lnTo>
                      <a:pt x="147" y="178"/>
                    </a:lnTo>
                    <a:lnTo>
                      <a:pt x="145" y="180"/>
                    </a:lnTo>
                    <a:lnTo>
                      <a:pt x="143" y="181"/>
                    </a:lnTo>
                    <a:lnTo>
                      <a:pt x="139" y="182"/>
                    </a:lnTo>
                    <a:lnTo>
                      <a:pt x="139" y="182"/>
                    </a:lnTo>
                    <a:lnTo>
                      <a:pt x="135" y="183"/>
                    </a:lnTo>
                    <a:lnTo>
                      <a:pt x="133" y="185"/>
                    </a:lnTo>
                    <a:lnTo>
                      <a:pt x="132" y="187"/>
                    </a:lnTo>
                    <a:lnTo>
                      <a:pt x="132" y="189"/>
                    </a:lnTo>
                    <a:lnTo>
                      <a:pt x="132" y="194"/>
                    </a:lnTo>
                    <a:lnTo>
                      <a:pt x="133" y="200"/>
                    </a:lnTo>
                    <a:lnTo>
                      <a:pt x="133" y="200"/>
                    </a:lnTo>
                    <a:lnTo>
                      <a:pt x="133" y="206"/>
                    </a:lnTo>
                    <a:lnTo>
                      <a:pt x="135" y="213"/>
                    </a:lnTo>
                    <a:lnTo>
                      <a:pt x="135" y="219"/>
                    </a:lnTo>
                    <a:lnTo>
                      <a:pt x="135" y="222"/>
                    </a:lnTo>
                    <a:lnTo>
                      <a:pt x="134" y="226"/>
                    </a:lnTo>
                    <a:lnTo>
                      <a:pt x="134" y="226"/>
                    </a:lnTo>
                    <a:lnTo>
                      <a:pt x="133" y="231"/>
                    </a:lnTo>
                    <a:lnTo>
                      <a:pt x="133" y="234"/>
                    </a:lnTo>
                    <a:lnTo>
                      <a:pt x="134" y="237"/>
                    </a:lnTo>
                    <a:lnTo>
                      <a:pt x="135" y="239"/>
                    </a:lnTo>
                    <a:lnTo>
                      <a:pt x="140" y="245"/>
                    </a:lnTo>
                    <a:lnTo>
                      <a:pt x="145" y="250"/>
                    </a:lnTo>
                    <a:lnTo>
                      <a:pt x="145" y="250"/>
                    </a:lnTo>
                    <a:lnTo>
                      <a:pt x="149" y="258"/>
                    </a:lnTo>
                    <a:lnTo>
                      <a:pt x="150" y="262"/>
                    </a:lnTo>
                    <a:lnTo>
                      <a:pt x="151" y="266"/>
                    </a:lnTo>
                    <a:lnTo>
                      <a:pt x="151" y="271"/>
                    </a:lnTo>
                    <a:lnTo>
                      <a:pt x="149" y="274"/>
                    </a:lnTo>
                    <a:lnTo>
                      <a:pt x="147" y="276"/>
                    </a:lnTo>
                    <a:lnTo>
                      <a:pt x="143" y="277"/>
                    </a:lnTo>
                    <a:lnTo>
                      <a:pt x="143" y="277"/>
                    </a:lnTo>
                    <a:lnTo>
                      <a:pt x="134" y="277"/>
                    </a:lnTo>
                    <a:lnTo>
                      <a:pt x="128" y="277"/>
                    </a:lnTo>
                    <a:lnTo>
                      <a:pt x="125" y="277"/>
                    </a:lnTo>
                    <a:lnTo>
                      <a:pt x="123" y="276"/>
                    </a:lnTo>
                    <a:lnTo>
                      <a:pt x="122" y="274"/>
                    </a:lnTo>
                    <a:lnTo>
                      <a:pt x="121" y="271"/>
                    </a:lnTo>
                    <a:lnTo>
                      <a:pt x="121" y="271"/>
                    </a:lnTo>
                    <a:lnTo>
                      <a:pt x="120" y="264"/>
                    </a:lnTo>
                    <a:lnTo>
                      <a:pt x="120" y="262"/>
                    </a:lnTo>
                    <a:lnTo>
                      <a:pt x="119" y="262"/>
                    </a:lnTo>
                    <a:lnTo>
                      <a:pt x="117" y="262"/>
                    </a:lnTo>
                    <a:lnTo>
                      <a:pt x="116" y="263"/>
                    </a:lnTo>
                    <a:lnTo>
                      <a:pt x="110" y="268"/>
                    </a:lnTo>
                    <a:lnTo>
                      <a:pt x="110" y="268"/>
                    </a:lnTo>
                    <a:lnTo>
                      <a:pt x="106" y="274"/>
                    </a:lnTo>
                    <a:lnTo>
                      <a:pt x="102" y="278"/>
                    </a:lnTo>
                    <a:lnTo>
                      <a:pt x="98" y="280"/>
                    </a:lnTo>
                    <a:lnTo>
                      <a:pt x="94" y="281"/>
                    </a:lnTo>
                    <a:lnTo>
                      <a:pt x="94" y="281"/>
                    </a:lnTo>
                    <a:lnTo>
                      <a:pt x="92" y="281"/>
                    </a:lnTo>
                    <a:lnTo>
                      <a:pt x="91" y="281"/>
                    </a:lnTo>
                    <a:lnTo>
                      <a:pt x="90" y="285"/>
                    </a:lnTo>
                    <a:lnTo>
                      <a:pt x="90" y="290"/>
                    </a:lnTo>
                    <a:lnTo>
                      <a:pt x="88" y="296"/>
                    </a:lnTo>
                    <a:lnTo>
                      <a:pt x="88" y="296"/>
                    </a:lnTo>
                    <a:lnTo>
                      <a:pt x="87" y="300"/>
                    </a:lnTo>
                    <a:lnTo>
                      <a:pt x="86" y="302"/>
                    </a:lnTo>
                    <a:lnTo>
                      <a:pt x="80" y="305"/>
                    </a:lnTo>
                    <a:lnTo>
                      <a:pt x="76" y="307"/>
                    </a:lnTo>
                    <a:lnTo>
                      <a:pt x="71" y="308"/>
                    </a:lnTo>
                    <a:lnTo>
                      <a:pt x="71" y="308"/>
                    </a:lnTo>
                    <a:lnTo>
                      <a:pt x="68" y="309"/>
                    </a:lnTo>
                    <a:lnTo>
                      <a:pt x="67" y="310"/>
                    </a:lnTo>
                    <a:lnTo>
                      <a:pt x="65" y="316"/>
                    </a:lnTo>
                    <a:lnTo>
                      <a:pt x="64" y="319"/>
                    </a:lnTo>
                    <a:lnTo>
                      <a:pt x="62" y="321"/>
                    </a:lnTo>
                    <a:lnTo>
                      <a:pt x="60" y="322"/>
                    </a:lnTo>
                    <a:lnTo>
                      <a:pt x="57" y="323"/>
                    </a:lnTo>
                    <a:lnTo>
                      <a:pt x="57" y="323"/>
                    </a:lnTo>
                    <a:lnTo>
                      <a:pt x="48" y="324"/>
                    </a:lnTo>
                    <a:lnTo>
                      <a:pt x="38" y="326"/>
                    </a:lnTo>
                    <a:lnTo>
                      <a:pt x="28" y="329"/>
                    </a:lnTo>
                    <a:lnTo>
                      <a:pt x="23" y="328"/>
                    </a:lnTo>
                    <a:lnTo>
                      <a:pt x="18" y="326"/>
                    </a:lnTo>
                    <a:lnTo>
                      <a:pt x="18" y="326"/>
                    </a:lnTo>
                    <a:lnTo>
                      <a:pt x="14" y="325"/>
                    </a:lnTo>
                    <a:lnTo>
                      <a:pt x="9" y="325"/>
                    </a:lnTo>
                    <a:lnTo>
                      <a:pt x="6" y="325"/>
                    </a:lnTo>
                    <a:lnTo>
                      <a:pt x="3" y="326"/>
                    </a:lnTo>
                    <a:lnTo>
                      <a:pt x="1" y="329"/>
                    </a:lnTo>
                    <a:lnTo>
                      <a:pt x="0" y="331"/>
                    </a:lnTo>
                    <a:lnTo>
                      <a:pt x="1" y="334"/>
                    </a:lnTo>
                    <a:lnTo>
                      <a:pt x="4" y="338"/>
                    </a:lnTo>
                    <a:lnTo>
                      <a:pt x="4" y="338"/>
                    </a:lnTo>
                    <a:lnTo>
                      <a:pt x="8" y="345"/>
                    </a:lnTo>
                    <a:lnTo>
                      <a:pt x="14" y="354"/>
                    </a:lnTo>
                    <a:lnTo>
                      <a:pt x="26" y="378"/>
                    </a:lnTo>
                    <a:lnTo>
                      <a:pt x="41" y="408"/>
                    </a:lnTo>
                    <a:lnTo>
                      <a:pt x="41" y="40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18" name="Freeform 308">
                <a:extLst>
                  <a:ext uri="{FF2B5EF4-FFF2-40B4-BE49-F238E27FC236}">
                    <a16:creationId xmlns:a16="http://schemas.microsoft.com/office/drawing/2014/main" id="{E249A51F-FCAB-407C-AFEF-2F783ACBD8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77286" y="0"/>
                <a:ext cx="2490777" cy="4577119"/>
              </a:xfrm>
              <a:custGeom>
                <a:avLst/>
                <a:gdLst>
                  <a:gd name="T0" fmla="*/ 885 w 1569"/>
                  <a:gd name="T1" fmla="*/ 85 h 2883"/>
                  <a:gd name="T2" fmla="*/ 812 w 1569"/>
                  <a:gd name="T3" fmla="*/ 187 h 2883"/>
                  <a:gd name="T4" fmla="*/ 802 w 1569"/>
                  <a:gd name="T5" fmla="*/ 95 h 2883"/>
                  <a:gd name="T6" fmla="*/ 689 w 1569"/>
                  <a:gd name="T7" fmla="*/ 53 h 2883"/>
                  <a:gd name="T8" fmla="*/ 726 w 1569"/>
                  <a:gd name="T9" fmla="*/ 187 h 2883"/>
                  <a:gd name="T10" fmla="*/ 813 w 1569"/>
                  <a:gd name="T11" fmla="*/ 323 h 2883"/>
                  <a:gd name="T12" fmla="*/ 762 w 1569"/>
                  <a:gd name="T13" fmla="*/ 329 h 2883"/>
                  <a:gd name="T14" fmla="*/ 654 w 1569"/>
                  <a:gd name="T15" fmla="*/ 471 h 2883"/>
                  <a:gd name="T16" fmla="*/ 738 w 1569"/>
                  <a:gd name="T17" fmla="*/ 591 h 2883"/>
                  <a:gd name="T18" fmla="*/ 619 w 1569"/>
                  <a:gd name="T19" fmla="*/ 610 h 2883"/>
                  <a:gd name="T20" fmla="*/ 528 w 1569"/>
                  <a:gd name="T21" fmla="*/ 615 h 2883"/>
                  <a:gd name="T22" fmla="*/ 610 w 1569"/>
                  <a:gd name="T23" fmla="*/ 661 h 2883"/>
                  <a:gd name="T24" fmla="*/ 570 w 1569"/>
                  <a:gd name="T25" fmla="*/ 741 h 2883"/>
                  <a:gd name="T26" fmla="*/ 439 w 1569"/>
                  <a:gd name="T27" fmla="*/ 684 h 2883"/>
                  <a:gd name="T28" fmla="*/ 323 w 1569"/>
                  <a:gd name="T29" fmla="*/ 525 h 2883"/>
                  <a:gd name="T30" fmla="*/ 253 w 1569"/>
                  <a:gd name="T31" fmla="*/ 471 h 2883"/>
                  <a:gd name="T32" fmla="*/ 269 w 1569"/>
                  <a:gd name="T33" fmla="*/ 456 h 2883"/>
                  <a:gd name="T34" fmla="*/ 416 w 1569"/>
                  <a:gd name="T35" fmla="*/ 475 h 2883"/>
                  <a:gd name="T36" fmla="*/ 626 w 1569"/>
                  <a:gd name="T37" fmla="*/ 358 h 2883"/>
                  <a:gd name="T38" fmla="*/ 535 w 1569"/>
                  <a:gd name="T39" fmla="*/ 215 h 2883"/>
                  <a:gd name="T40" fmla="*/ 234 w 1569"/>
                  <a:gd name="T41" fmla="*/ 157 h 2883"/>
                  <a:gd name="T42" fmla="*/ 155 w 1569"/>
                  <a:gd name="T43" fmla="*/ 156 h 2883"/>
                  <a:gd name="T44" fmla="*/ 131 w 1569"/>
                  <a:gd name="T45" fmla="*/ 132 h 2883"/>
                  <a:gd name="T46" fmla="*/ 102 w 1569"/>
                  <a:gd name="T47" fmla="*/ 137 h 2883"/>
                  <a:gd name="T48" fmla="*/ 49 w 1569"/>
                  <a:gd name="T49" fmla="*/ 181 h 2883"/>
                  <a:gd name="T50" fmla="*/ 4 w 1569"/>
                  <a:gd name="T51" fmla="*/ 281 h 2883"/>
                  <a:gd name="T52" fmla="*/ 90 w 1569"/>
                  <a:gd name="T53" fmla="*/ 400 h 2883"/>
                  <a:gd name="T54" fmla="*/ 94 w 1569"/>
                  <a:gd name="T55" fmla="*/ 521 h 2883"/>
                  <a:gd name="T56" fmla="*/ 168 w 1569"/>
                  <a:gd name="T57" fmla="*/ 647 h 2883"/>
                  <a:gd name="T58" fmla="*/ 190 w 1569"/>
                  <a:gd name="T59" fmla="*/ 748 h 2883"/>
                  <a:gd name="T60" fmla="*/ 252 w 1569"/>
                  <a:gd name="T61" fmla="*/ 812 h 2883"/>
                  <a:gd name="T62" fmla="*/ 324 w 1569"/>
                  <a:gd name="T63" fmla="*/ 918 h 2883"/>
                  <a:gd name="T64" fmla="*/ 290 w 1569"/>
                  <a:gd name="T65" fmla="*/ 1131 h 2883"/>
                  <a:gd name="T66" fmla="*/ 262 w 1569"/>
                  <a:gd name="T67" fmla="*/ 1246 h 2883"/>
                  <a:gd name="T68" fmla="*/ 369 w 1569"/>
                  <a:gd name="T69" fmla="*/ 1307 h 2883"/>
                  <a:gd name="T70" fmla="*/ 292 w 1569"/>
                  <a:gd name="T71" fmla="*/ 1357 h 2883"/>
                  <a:gd name="T72" fmla="*/ 265 w 1569"/>
                  <a:gd name="T73" fmla="*/ 1403 h 2883"/>
                  <a:gd name="T74" fmla="*/ 268 w 1569"/>
                  <a:gd name="T75" fmla="*/ 1556 h 2883"/>
                  <a:gd name="T76" fmla="*/ 321 w 1569"/>
                  <a:gd name="T77" fmla="*/ 1651 h 2883"/>
                  <a:gd name="T78" fmla="*/ 377 w 1569"/>
                  <a:gd name="T79" fmla="*/ 1784 h 2883"/>
                  <a:gd name="T80" fmla="*/ 466 w 1569"/>
                  <a:gd name="T81" fmla="*/ 1806 h 2883"/>
                  <a:gd name="T82" fmla="*/ 581 w 1569"/>
                  <a:gd name="T83" fmla="*/ 1837 h 2883"/>
                  <a:gd name="T84" fmla="*/ 668 w 1569"/>
                  <a:gd name="T85" fmla="*/ 1948 h 2883"/>
                  <a:gd name="T86" fmla="*/ 745 w 1569"/>
                  <a:gd name="T87" fmla="*/ 2051 h 2883"/>
                  <a:gd name="T88" fmla="*/ 708 w 1569"/>
                  <a:gd name="T89" fmla="*/ 2100 h 2883"/>
                  <a:gd name="T90" fmla="*/ 792 w 1569"/>
                  <a:gd name="T91" fmla="*/ 2130 h 2883"/>
                  <a:gd name="T92" fmla="*/ 910 w 1569"/>
                  <a:gd name="T93" fmla="*/ 2133 h 2883"/>
                  <a:gd name="T94" fmla="*/ 942 w 1569"/>
                  <a:gd name="T95" fmla="*/ 2194 h 2883"/>
                  <a:gd name="T96" fmla="*/ 1027 w 1569"/>
                  <a:gd name="T97" fmla="*/ 2205 h 2883"/>
                  <a:gd name="T98" fmla="*/ 1100 w 1569"/>
                  <a:gd name="T99" fmla="*/ 2254 h 2883"/>
                  <a:gd name="T100" fmla="*/ 1209 w 1569"/>
                  <a:gd name="T101" fmla="*/ 2215 h 2883"/>
                  <a:gd name="T102" fmla="*/ 1277 w 1569"/>
                  <a:gd name="T103" fmla="*/ 2249 h 2883"/>
                  <a:gd name="T104" fmla="*/ 1385 w 1569"/>
                  <a:gd name="T105" fmla="*/ 2227 h 2883"/>
                  <a:gd name="T106" fmla="*/ 1465 w 1569"/>
                  <a:gd name="T107" fmla="*/ 2278 h 2883"/>
                  <a:gd name="T108" fmla="*/ 1463 w 1569"/>
                  <a:gd name="T109" fmla="*/ 2354 h 2883"/>
                  <a:gd name="T110" fmla="*/ 1497 w 1569"/>
                  <a:gd name="T111" fmla="*/ 2448 h 2883"/>
                  <a:gd name="T112" fmla="*/ 1418 w 1569"/>
                  <a:gd name="T113" fmla="*/ 2548 h 2883"/>
                  <a:gd name="T114" fmla="*/ 1469 w 1569"/>
                  <a:gd name="T115" fmla="*/ 2589 h 2883"/>
                  <a:gd name="T116" fmla="*/ 1410 w 1569"/>
                  <a:gd name="T117" fmla="*/ 2646 h 2883"/>
                  <a:gd name="T118" fmla="*/ 1465 w 1569"/>
                  <a:gd name="T119" fmla="*/ 2693 h 2883"/>
                  <a:gd name="T120" fmla="*/ 1427 w 1569"/>
                  <a:gd name="T121" fmla="*/ 2813 h 2883"/>
                  <a:gd name="T122" fmla="*/ 1380 w 1569"/>
                  <a:gd name="T123" fmla="*/ 2849 h 2883"/>
                  <a:gd name="T124" fmla="*/ 1518 w 1569"/>
                  <a:gd name="T125" fmla="*/ 2867 h 2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569" h="2883">
                    <a:moveTo>
                      <a:pt x="936" y="0"/>
                    </a:moveTo>
                    <a:lnTo>
                      <a:pt x="936" y="0"/>
                    </a:lnTo>
                    <a:lnTo>
                      <a:pt x="930" y="14"/>
                    </a:lnTo>
                    <a:lnTo>
                      <a:pt x="925" y="26"/>
                    </a:lnTo>
                    <a:lnTo>
                      <a:pt x="922" y="30"/>
                    </a:lnTo>
                    <a:lnTo>
                      <a:pt x="919" y="34"/>
                    </a:lnTo>
                    <a:lnTo>
                      <a:pt x="919" y="34"/>
                    </a:lnTo>
                    <a:lnTo>
                      <a:pt x="912" y="39"/>
                    </a:lnTo>
                    <a:lnTo>
                      <a:pt x="909" y="43"/>
                    </a:lnTo>
                    <a:lnTo>
                      <a:pt x="909" y="45"/>
                    </a:lnTo>
                    <a:lnTo>
                      <a:pt x="910" y="46"/>
                    </a:lnTo>
                    <a:lnTo>
                      <a:pt x="912" y="48"/>
                    </a:lnTo>
                    <a:lnTo>
                      <a:pt x="914" y="49"/>
                    </a:lnTo>
                    <a:lnTo>
                      <a:pt x="914" y="49"/>
                    </a:lnTo>
                    <a:lnTo>
                      <a:pt x="917" y="51"/>
                    </a:lnTo>
                    <a:lnTo>
                      <a:pt x="920" y="52"/>
                    </a:lnTo>
                    <a:lnTo>
                      <a:pt x="921" y="54"/>
                    </a:lnTo>
                    <a:lnTo>
                      <a:pt x="921" y="55"/>
                    </a:lnTo>
                    <a:lnTo>
                      <a:pt x="921" y="57"/>
                    </a:lnTo>
                    <a:lnTo>
                      <a:pt x="919" y="58"/>
                    </a:lnTo>
                    <a:lnTo>
                      <a:pt x="916" y="59"/>
                    </a:lnTo>
                    <a:lnTo>
                      <a:pt x="914" y="60"/>
                    </a:lnTo>
                    <a:lnTo>
                      <a:pt x="914" y="60"/>
                    </a:lnTo>
                    <a:lnTo>
                      <a:pt x="910" y="61"/>
                    </a:lnTo>
                    <a:lnTo>
                      <a:pt x="905" y="65"/>
                    </a:lnTo>
                    <a:lnTo>
                      <a:pt x="898" y="69"/>
                    </a:lnTo>
                    <a:lnTo>
                      <a:pt x="893" y="73"/>
                    </a:lnTo>
                    <a:lnTo>
                      <a:pt x="888" y="80"/>
                    </a:lnTo>
                    <a:lnTo>
                      <a:pt x="885" y="85"/>
                    </a:lnTo>
                    <a:lnTo>
                      <a:pt x="884" y="87"/>
                    </a:lnTo>
                    <a:lnTo>
                      <a:pt x="884" y="90"/>
                    </a:lnTo>
                    <a:lnTo>
                      <a:pt x="885" y="92"/>
                    </a:lnTo>
                    <a:lnTo>
                      <a:pt x="887" y="95"/>
                    </a:lnTo>
                    <a:lnTo>
                      <a:pt x="887" y="95"/>
                    </a:lnTo>
                    <a:lnTo>
                      <a:pt x="893" y="100"/>
                    </a:lnTo>
                    <a:lnTo>
                      <a:pt x="898" y="109"/>
                    </a:lnTo>
                    <a:lnTo>
                      <a:pt x="903" y="119"/>
                    </a:lnTo>
                    <a:lnTo>
                      <a:pt x="909" y="131"/>
                    </a:lnTo>
                    <a:lnTo>
                      <a:pt x="912" y="143"/>
                    </a:lnTo>
                    <a:lnTo>
                      <a:pt x="914" y="155"/>
                    </a:lnTo>
                    <a:lnTo>
                      <a:pt x="914" y="160"/>
                    </a:lnTo>
                    <a:lnTo>
                      <a:pt x="913" y="164"/>
                    </a:lnTo>
                    <a:lnTo>
                      <a:pt x="912" y="168"/>
                    </a:lnTo>
                    <a:lnTo>
                      <a:pt x="910" y="171"/>
                    </a:lnTo>
                    <a:lnTo>
                      <a:pt x="910" y="171"/>
                    </a:lnTo>
                    <a:lnTo>
                      <a:pt x="903" y="176"/>
                    </a:lnTo>
                    <a:lnTo>
                      <a:pt x="894" y="184"/>
                    </a:lnTo>
                    <a:lnTo>
                      <a:pt x="871" y="200"/>
                    </a:lnTo>
                    <a:lnTo>
                      <a:pt x="849" y="214"/>
                    </a:lnTo>
                    <a:lnTo>
                      <a:pt x="840" y="218"/>
                    </a:lnTo>
                    <a:lnTo>
                      <a:pt x="836" y="219"/>
                    </a:lnTo>
                    <a:lnTo>
                      <a:pt x="836" y="219"/>
                    </a:lnTo>
                    <a:lnTo>
                      <a:pt x="832" y="218"/>
                    </a:lnTo>
                    <a:lnTo>
                      <a:pt x="829" y="214"/>
                    </a:lnTo>
                    <a:lnTo>
                      <a:pt x="823" y="203"/>
                    </a:lnTo>
                    <a:lnTo>
                      <a:pt x="820" y="197"/>
                    </a:lnTo>
                    <a:lnTo>
                      <a:pt x="816" y="191"/>
                    </a:lnTo>
                    <a:lnTo>
                      <a:pt x="812" y="187"/>
                    </a:lnTo>
                    <a:lnTo>
                      <a:pt x="808" y="184"/>
                    </a:lnTo>
                    <a:lnTo>
                      <a:pt x="808" y="184"/>
                    </a:lnTo>
                    <a:lnTo>
                      <a:pt x="802" y="183"/>
                    </a:lnTo>
                    <a:lnTo>
                      <a:pt x="796" y="183"/>
                    </a:lnTo>
                    <a:lnTo>
                      <a:pt x="781" y="184"/>
                    </a:lnTo>
                    <a:lnTo>
                      <a:pt x="774" y="183"/>
                    </a:lnTo>
                    <a:lnTo>
                      <a:pt x="768" y="182"/>
                    </a:lnTo>
                    <a:lnTo>
                      <a:pt x="765" y="180"/>
                    </a:lnTo>
                    <a:lnTo>
                      <a:pt x="764" y="178"/>
                    </a:lnTo>
                    <a:lnTo>
                      <a:pt x="763" y="176"/>
                    </a:lnTo>
                    <a:lnTo>
                      <a:pt x="763" y="176"/>
                    </a:lnTo>
                    <a:lnTo>
                      <a:pt x="763" y="172"/>
                    </a:lnTo>
                    <a:lnTo>
                      <a:pt x="764" y="168"/>
                    </a:lnTo>
                    <a:lnTo>
                      <a:pt x="767" y="160"/>
                    </a:lnTo>
                    <a:lnTo>
                      <a:pt x="770" y="153"/>
                    </a:lnTo>
                    <a:lnTo>
                      <a:pt x="772" y="148"/>
                    </a:lnTo>
                    <a:lnTo>
                      <a:pt x="772" y="143"/>
                    </a:lnTo>
                    <a:lnTo>
                      <a:pt x="772" y="143"/>
                    </a:lnTo>
                    <a:lnTo>
                      <a:pt x="772" y="138"/>
                    </a:lnTo>
                    <a:lnTo>
                      <a:pt x="771" y="133"/>
                    </a:lnTo>
                    <a:lnTo>
                      <a:pt x="769" y="128"/>
                    </a:lnTo>
                    <a:lnTo>
                      <a:pt x="769" y="125"/>
                    </a:lnTo>
                    <a:lnTo>
                      <a:pt x="770" y="123"/>
                    </a:lnTo>
                    <a:lnTo>
                      <a:pt x="773" y="119"/>
                    </a:lnTo>
                    <a:lnTo>
                      <a:pt x="779" y="115"/>
                    </a:lnTo>
                    <a:lnTo>
                      <a:pt x="779" y="115"/>
                    </a:lnTo>
                    <a:lnTo>
                      <a:pt x="791" y="106"/>
                    </a:lnTo>
                    <a:lnTo>
                      <a:pt x="799" y="99"/>
                    </a:lnTo>
                    <a:lnTo>
                      <a:pt x="802" y="95"/>
                    </a:lnTo>
                    <a:lnTo>
                      <a:pt x="805" y="91"/>
                    </a:lnTo>
                    <a:lnTo>
                      <a:pt x="806" y="88"/>
                    </a:lnTo>
                    <a:lnTo>
                      <a:pt x="806" y="85"/>
                    </a:lnTo>
                    <a:lnTo>
                      <a:pt x="806" y="85"/>
                    </a:lnTo>
                    <a:lnTo>
                      <a:pt x="802" y="76"/>
                    </a:lnTo>
                    <a:lnTo>
                      <a:pt x="797" y="67"/>
                    </a:lnTo>
                    <a:lnTo>
                      <a:pt x="793" y="62"/>
                    </a:lnTo>
                    <a:lnTo>
                      <a:pt x="788" y="59"/>
                    </a:lnTo>
                    <a:lnTo>
                      <a:pt x="784" y="57"/>
                    </a:lnTo>
                    <a:lnTo>
                      <a:pt x="779" y="56"/>
                    </a:lnTo>
                    <a:lnTo>
                      <a:pt x="779" y="56"/>
                    </a:lnTo>
                    <a:lnTo>
                      <a:pt x="769" y="55"/>
                    </a:lnTo>
                    <a:lnTo>
                      <a:pt x="764" y="53"/>
                    </a:lnTo>
                    <a:lnTo>
                      <a:pt x="758" y="48"/>
                    </a:lnTo>
                    <a:lnTo>
                      <a:pt x="754" y="45"/>
                    </a:lnTo>
                    <a:lnTo>
                      <a:pt x="754" y="45"/>
                    </a:lnTo>
                    <a:lnTo>
                      <a:pt x="752" y="43"/>
                    </a:lnTo>
                    <a:lnTo>
                      <a:pt x="749" y="43"/>
                    </a:lnTo>
                    <a:lnTo>
                      <a:pt x="743" y="44"/>
                    </a:lnTo>
                    <a:lnTo>
                      <a:pt x="737" y="46"/>
                    </a:lnTo>
                    <a:lnTo>
                      <a:pt x="729" y="47"/>
                    </a:lnTo>
                    <a:lnTo>
                      <a:pt x="729" y="47"/>
                    </a:lnTo>
                    <a:lnTo>
                      <a:pt x="720" y="46"/>
                    </a:lnTo>
                    <a:lnTo>
                      <a:pt x="709" y="45"/>
                    </a:lnTo>
                    <a:lnTo>
                      <a:pt x="703" y="45"/>
                    </a:lnTo>
                    <a:lnTo>
                      <a:pt x="698" y="46"/>
                    </a:lnTo>
                    <a:lnTo>
                      <a:pt x="694" y="48"/>
                    </a:lnTo>
                    <a:lnTo>
                      <a:pt x="689" y="53"/>
                    </a:lnTo>
                    <a:lnTo>
                      <a:pt x="689" y="53"/>
                    </a:lnTo>
                    <a:lnTo>
                      <a:pt x="686" y="57"/>
                    </a:lnTo>
                    <a:lnTo>
                      <a:pt x="681" y="61"/>
                    </a:lnTo>
                    <a:lnTo>
                      <a:pt x="676" y="65"/>
                    </a:lnTo>
                    <a:lnTo>
                      <a:pt x="670" y="67"/>
                    </a:lnTo>
                    <a:lnTo>
                      <a:pt x="659" y="70"/>
                    </a:lnTo>
                    <a:lnTo>
                      <a:pt x="655" y="71"/>
                    </a:lnTo>
                    <a:lnTo>
                      <a:pt x="651" y="71"/>
                    </a:lnTo>
                    <a:lnTo>
                      <a:pt x="651" y="71"/>
                    </a:lnTo>
                    <a:lnTo>
                      <a:pt x="644" y="71"/>
                    </a:lnTo>
                    <a:lnTo>
                      <a:pt x="642" y="72"/>
                    </a:lnTo>
                    <a:lnTo>
                      <a:pt x="642" y="73"/>
                    </a:lnTo>
                    <a:lnTo>
                      <a:pt x="642" y="74"/>
                    </a:lnTo>
                    <a:lnTo>
                      <a:pt x="643" y="75"/>
                    </a:lnTo>
                    <a:lnTo>
                      <a:pt x="651" y="78"/>
                    </a:lnTo>
                    <a:lnTo>
                      <a:pt x="651" y="78"/>
                    </a:lnTo>
                    <a:lnTo>
                      <a:pt x="664" y="81"/>
                    </a:lnTo>
                    <a:lnTo>
                      <a:pt x="679" y="85"/>
                    </a:lnTo>
                    <a:lnTo>
                      <a:pt x="685" y="87"/>
                    </a:lnTo>
                    <a:lnTo>
                      <a:pt x="692" y="90"/>
                    </a:lnTo>
                    <a:lnTo>
                      <a:pt x="698" y="96"/>
                    </a:lnTo>
                    <a:lnTo>
                      <a:pt x="702" y="102"/>
                    </a:lnTo>
                    <a:lnTo>
                      <a:pt x="702" y="102"/>
                    </a:lnTo>
                    <a:lnTo>
                      <a:pt x="709" y="118"/>
                    </a:lnTo>
                    <a:lnTo>
                      <a:pt x="717" y="138"/>
                    </a:lnTo>
                    <a:lnTo>
                      <a:pt x="724" y="158"/>
                    </a:lnTo>
                    <a:lnTo>
                      <a:pt x="726" y="169"/>
                    </a:lnTo>
                    <a:lnTo>
                      <a:pt x="727" y="178"/>
                    </a:lnTo>
                    <a:lnTo>
                      <a:pt x="727" y="178"/>
                    </a:lnTo>
                    <a:lnTo>
                      <a:pt x="726" y="187"/>
                    </a:lnTo>
                    <a:lnTo>
                      <a:pt x="726" y="195"/>
                    </a:lnTo>
                    <a:lnTo>
                      <a:pt x="725" y="201"/>
                    </a:lnTo>
                    <a:lnTo>
                      <a:pt x="725" y="206"/>
                    </a:lnTo>
                    <a:lnTo>
                      <a:pt x="726" y="211"/>
                    </a:lnTo>
                    <a:lnTo>
                      <a:pt x="728" y="215"/>
                    </a:lnTo>
                    <a:lnTo>
                      <a:pt x="734" y="217"/>
                    </a:lnTo>
                    <a:lnTo>
                      <a:pt x="741" y="218"/>
                    </a:lnTo>
                    <a:lnTo>
                      <a:pt x="741" y="218"/>
                    </a:lnTo>
                    <a:lnTo>
                      <a:pt x="755" y="219"/>
                    </a:lnTo>
                    <a:lnTo>
                      <a:pt x="765" y="219"/>
                    </a:lnTo>
                    <a:lnTo>
                      <a:pt x="768" y="219"/>
                    </a:lnTo>
                    <a:lnTo>
                      <a:pt x="770" y="220"/>
                    </a:lnTo>
                    <a:lnTo>
                      <a:pt x="772" y="223"/>
                    </a:lnTo>
                    <a:lnTo>
                      <a:pt x="776" y="227"/>
                    </a:lnTo>
                    <a:lnTo>
                      <a:pt x="776" y="227"/>
                    </a:lnTo>
                    <a:lnTo>
                      <a:pt x="781" y="235"/>
                    </a:lnTo>
                    <a:lnTo>
                      <a:pt x="787" y="246"/>
                    </a:lnTo>
                    <a:lnTo>
                      <a:pt x="793" y="258"/>
                    </a:lnTo>
                    <a:lnTo>
                      <a:pt x="794" y="263"/>
                    </a:lnTo>
                    <a:lnTo>
                      <a:pt x="795" y="269"/>
                    </a:lnTo>
                    <a:lnTo>
                      <a:pt x="795" y="269"/>
                    </a:lnTo>
                    <a:lnTo>
                      <a:pt x="795" y="278"/>
                    </a:lnTo>
                    <a:lnTo>
                      <a:pt x="795" y="285"/>
                    </a:lnTo>
                    <a:lnTo>
                      <a:pt x="798" y="292"/>
                    </a:lnTo>
                    <a:lnTo>
                      <a:pt x="803" y="301"/>
                    </a:lnTo>
                    <a:lnTo>
                      <a:pt x="803" y="301"/>
                    </a:lnTo>
                    <a:lnTo>
                      <a:pt x="807" y="306"/>
                    </a:lnTo>
                    <a:lnTo>
                      <a:pt x="810" y="314"/>
                    </a:lnTo>
                    <a:lnTo>
                      <a:pt x="813" y="323"/>
                    </a:lnTo>
                    <a:lnTo>
                      <a:pt x="815" y="331"/>
                    </a:lnTo>
                    <a:lnTo>
                      <a:pt x="817" y="340"/>
                    </a:lnTo>
                    <a:lnTo>
                      <a:pt x="817" y="346"/>
                    </a:lnTo>
                    <a:lnTo>
                      <a:pt x="817" y="352"/>
                    </a:lnTo>
                    <a:lnTo>
                      <a:pt x="816" y="353"/>
                    </a:lnTo>
                    <a:lnTo>
                      <a:pt x="815" y="354"/>
                    </a:lnTo>
                    <a:lnTo>
                      <a:pt x="815" y="354"/>
                    </a:lnTo>
                    <a:lnTo>
                      <a:pt x="812" y="354"/>
                    </a:lnTo>
                    <a:lnTo>
                      <a:pt x="809" y="353"/>
                    </a:lnTo>
                    <a:lnTo>
                      <a:pt x="802" y="351"/>
                    </a:lnTo>
                    <a:lnTo>
                      <a:pt x="799" y="349"/>
                    </a:lnTo>
                    <a:lnTo>
                      <a:pt x="796" y="349"/>
                    </a:lnTo>
                    <a:lnTo>
                      <a:pt x="793" y="351"/>
                    </a:lnTo>
                    <a:lnTo>
                      <a:pt x="789" y="354"/>
                    </a:lnTo>
                    <a:lnTo>
                      <a:pt x="789" y="354"/>
                    </a:lnTo>
                    <a:lnTo>
                      <a:pt x="783" y="361"/>
                    </a:lnTo>
                    <a:lnTo>
                      <a:pt x="780" y="364"/>
                    </a:lnTo>
                    <a:lnTo>
                      <a:pt x="778" y="366"/>
                    </a:lnTo>
                    <a:lnTo>
                      <a:pt x="776" y="367"/>
                    </a:lnTo>
                    <a:lnTo>
                      <a:pt x="773" y="366"/>
                    </a:lnTo>
                    <a:lnTo>
                      <a:pt x="772" y="362"/>
                    </a:lnTo>
                    <a:lnTo>
                      <a:pt x="771" y="357"/>
                    </a:lnTo>
                    <a:lnTo>
                      <a:pt x="771" y="357"/>
                    </a:lnTo>
                    <a:lnTo>
                      <a:pt x="771" y="345"/>
                    </a:lnTo>
                    <a:lnTo>
                      <a:pt x="771" y="341"/>
                    </a:lnTo>
                    <a:lnTo>
                      <a:pt x="770" y="337"/>
                    </a:lnTo>
                    <a:lnTo>
                      <a:pt x="768" y="332"/>
                    </a:lnTo>
                    <a:lnTo>
                      <a:pt x="766" y="330"/>
                    </a:lnTo>
                    <a:lnTo>
                      <a:pt x="762" y="329"/>
                    </a:lnTo>
                    <a:lnTo>
                      <a:pt x="756" y="329"/>
                    </a:lnTo>
                    <a:lnTo>
                      <a:pt x="756" y="329"/>
                    </a:lnTo>
                    <a:lnTo>
                      <a:pt x="752" y="330"/>
                    </a:lnTo>
                    <a:lnTo>
                      <a:pt x="748" y="331"/>
                    </a:lnTo>
                    <a:lnTo>
                      <a:pt x="741" y="334"/>
                    </a:lnTo>
                    <a:lnTo>
                      <a:pt x="735" y="337"/>
                    </a:lnTo>
                    <a:lnTo>
                      <a:pt x="731" y="338"/>
                    </a:lnTo>
                    <a:lnTo>
                      <a:pt x="727" y="337"/>
                    </a:lnTo>
                    <a:lnTo>
                      <a:pt x="727" y="337"/>
                    </a:lnTo>
                    <a:lnTo>
                      <a:pt x="719" y="337"/>
                    </a:lnTo>
                    <a:lnTo>
                      <a:pt x="716" y="338"/>
                    </a:lnTo>
                    <a:lnTo>
                      <a:pt x="714" y="340"/>
                    </a:lnTo>
                    <a:lnTo>
                      <a:pt x="713" y="342"/>
                    </a:lnTo>
                    <a:lnTo>
                      <a:pt x="712" y="344"/>
                    </a:lnTo>
                    <a:lnTo>
                      <a:pt x="712" y="351"/>
                    </a:lnTo>
                    <a:lnTo>
                      <a:pt x="712" y="351"/>
                    </a:lnTo>
                    <a:lnTo>
                      <a:pt x="710" y="357"/>
                    </a:lnTo>
                    <a:lnTo>
                      <a:pt x="708" y="364"/>
                    </a:lnTo>
                    <a:lnTo>
                      <a:pt x="699" y="385"/>
                    </a:lnTo>
                    <a:lnTo>
                      <a:pt x="688" y="405"/>
                    </a:lnTo>
                    <a:lnTo>
                      <a:pt x="683" y="413"/>
                    </a:lnTo>
                    <a:lnTo>
                      <a:pt x="678" y="419"/>
                    </a:lnTo>
                    <a:lnTo>
                      <a:pt x="678" y="419"/>
                    </a:lnTo>
                    <a:lnTo>
                      <a:pt x="671" y="428"/>
                    </a:lnTo>
                    <a:lnTo>
                      <a:pt x="666" y="437"/>
                    </a:lnTo>
                    <a:lnTo>
                      <a:pt x="662" y="446"/>
                    </a:lnTo>
                    <a:lnTo>
                      <a:pt x="658" y="457"/>
                    </a:lnTo>
                    <a:lnTo>
                      <a:pt x="658" y="457"/>
                    </a:lnTo>
                    <a:lnTo>
                      <a:pt x="654" y="471"/>
                    </a:lnTo>
                    <a:lnTo>
                      <a:pt x="650" y="486"/>
                    </a:lnTo>
                    <a:lnTo>
                      <a:pt x="648" y="495"/>
                    </a:lnTo>
                    <a:lnTo>
                      <a:pt x="648" y="501"/>
                    </a:lnTo>
                    <a:lnTo>
                      <a:pt x="649" y="507"/>
                    </a:lnTo>
                    <a:lnTo>
                      <a:pt x="651" y="511"/>
                    </a:lnTo>
                    <a:lnTo>
                      <a:pt x="653" y="513"/>
                    </a:lnTo>
                    <a:lnTo>
                      <a:pt x="653" y="513"/>
                    </a:lnTo>
                    <a:lnTo>
                      <a:pt x="676" y="534"/>
                    </a:lnTo>
                    <a:lnTo>
                      <a:pt x="681" y="540"/>
                    </a:lnTo>
                    <a:lnTo>
                      <a:pt x="687" y="545"/>
                    </a:lnTo>
                    <a:lnTo>
                      <a:pt x="694" y="548"/>
                    </a:lnTo>
                    <a:lnTo>
                      <a:pt x="700" y="550"/>
                    </a:lnTo>
                    <a:lnTo>
                      <a:pt x="700" y="550"/>
                    </a:lnTo>
                    <a:lnTo>
                      <a:pt x="706" y="552"/>
                    </a:lnTo>
                    <a:lnTo>
                      <a:pt x="710" y="554"/>
                    </a:lnTo>
                    <a:lnTo>
                      <a:pt x="712" y="556"/>
                    </a:lnTo>
                    <a:lnTo>
                      <a:pt x="714" y="558"/>
                    </a:lnTo>
                    <a:lnTo>
                      <a:pt x="716" y="561"/>
                    </a:lnTo>
                    <a:lnTo>
                      <a:pt x="716" y="564"/>
                    </a:lnTo>
                    <a:lnTo>
                      <a:pt x="717" y="572"/>
                    </a:lnTo>
                    <a:lnTo>
                      <a:pt x="717" y="572"/>
                    </a:lnTo>
                    <a:lnTo>
                      <a:pt x="717" y="578"/>
                    </a:lnTo>
                    <a:lnTo>
                      <a:pt x="719" y="582"/>
                    </a:lnTo>
                    <a:lnTo>
                      <a:pt x="720" y="584"/>
                    </a:lnTo>
                    <a:lnTo>
                      <a:pt x="722" y="585"/>
                    </a:lnTo>
                    <a:lnTo>
                      <a:pt x="729" y="587"/>
                    </a:lnTo>
                    <a:lnTo>
                      <a:pt x="729" y="587"/>
                    </a:lnTo>
                    <a:lnTo>
                      <a:pt x="737" y="589"/>
                    </a:lnTo>
                    <a:lnTo>
                      <a:pt x="738" y="591"/>
                    </a:lnTo>
                    <a:lnTo>
                      <a:pt x="738" y="592"/>
                    </a:lnTo>
                    <a:lnTo>
                      <a:pt x="737" y="593"/>
                    </a:lnTo>
                    <a:lnTo>
                      <a:pt x="734" y="595"/>
                    </a:lnTo>
                    <a:lnTo>
                      <a:pt x="726" y="596"/>
                    </a:lnTo>
                    <a:lnTo>
                      <a:pt x="726" y="596"/>
                    </a:lnTo>
                    <a:lnTo>
                      <a:pt x="706" y="596"/>
                    </a:lnTo>
                    <a:lnTo>
                      <a:pt x="697" y="598"/>
                    </a:lnTo>
                    <a:lnTo>
                      <a:pt x="694" y="599"/>
                    </a:lnTo>
                    <a:lnTo>
                      <a:pt x="691" y="602"/>
                    </a:lnTo>
                    <a:lnTo>
                      <a:pt x="691" y="602"/>
                    </a:lnTo>
                    <a:lnTo>
                      <a:pt x="685" y="607"/>
                    </a:lnTo>
                    <a:lnTo>
                      <a:pt x="680" y="611"/>
                    </a:lnTo>
                    <a:lnTo>
                      <a:pt x="674" y="613"/>
                    </a:lnTo>
                    <a:lnTo>
                      <a:pt x="670" y="613"/>
                    </a:lnTo>
                    <a:lnTo>
                      <a:pt x="670" y="613"/>
                    </a:lnTo>
                    <a:lnTo>
                      <a:pt x="664" y="613"/>
                    </a:lnTo>
                    <a:lnTo>
                      <a:pt x="656" y="614"/>
                    </a:lnTo>
                    <a:lnTo>
                      <a:pt x="650" y="613"/>
                    </a:lnTo>
                    <a:lnTo>
                      <a:pt x="648" y="613"/>
                    </a:lnTo>
                    <a:lnTo>
                      <a:pt x="645" y="611"/>
                    </a:lnTo>
                    <a:lnTo>
                      <a:pt x="645" y="611"/>
                    </a:lnTo>
                    <a:lnTo>
                      <a:pt x="644" y="610"/>
                    </a:lnTo>
                    <a:lnTo>
                      <a:pt x="641" y="607"/>
                    </a:lnTo>
                    <a:lnTo>
                      <a:pt x="634" y="605"/>
                    </a:lnTo>
                    <a:lnTo>
                      <a:pt x="629" y="605"/>
                    </a:lnTo>
                    <a:lnTo>
                      <a:pt x="626" y="606"/>
                    </a:lnTo>
                    <a:lnTo>
                      <a:pt x="622" y="607"/>
                    </a:lnTo>
                    <a:lnTo>
                      <a:pt x="619" y="610"/>
                    </a:lnTo>
                    <a:lnTo>
                      <a:pt x="619" y="610"/>
                    </a:lnTo>
                    <a:lnTo>
                      <a:pt x="614" y="616"/>
                    </a:lnTo>
                    <a:lnTo>
                      <a:pt x="609" y="620"/>
                    </a:lnTo>
                    <a:lnTo>
                      <a:pt x="606" y="621"/>
                    </a:lnTo>
                    <a:lnTo>
                      <a:pt x="603" y="623"/>
                    </a:lnTo>
                    <a:lnTo>
                      <a:pt x="601" y="621"/>
                    </a:lnTo>
                    <a:lnTo>
                      <a:pt x="598" y="619"/>
                    </a:lnTo>
                    <a:lnTo>
                      <a:pt x="598" y="619"/>
                    </a:lnTo>
                    <a:lnTo>
                      <a:pt x="593" y="610"/>
                    </a:lnTo>
                    <a:lnTo>
                      <a:pt x="588" y="606"/>
                    </a:lnTo>
                    <a:lnTo>
                      <a:pt x="586" y="605"/>
                    </a:lnTo>
                    <a:lnTo>
                      <a:pt x="583" y="605"/>
                    </a:lnTo>
                    <a:lnTo>
                      <a:pt x="583" y="605"/>
                    </a:lnTo>
                    <a:lnTo>
                      <a:pt x="576" y="604"/>
                    </a:lnTo>
                    <a:lnTo>
                      <a:pt x="568" y="603"/>
                    </a:lnTo>
                    <a:lnTo>
                      <a:pt x="562" y="600"/>
                    </a:lnTo>
                    <a:lnTo>
                      <a:pt x="556" y="596"/>
                    </a:lnTo>
                    <a:lnTo>
                      <a:pt x="556" y="596"/>
                    </a:lnTo>
                    <a:lnTo>
                      <a:pt x="551" y="591"/>
                    </a:lnTo>
                    <a:lnTo>
                      <a:pt x="543" y="587"/>
                    </a:lnTo>
                    <a:lnTo>
                      <a:pt x="537" y="586"/>
                    </a:lnTo>
                    <a:lnTo>
                      <a:pt x="534" y="586"/>
                    </a:lnTo>
                    <a:lnTo>
                      <a:pt x="531" y="587"/>
                    </a:lnTo>
                    <a:lnTo>
                      <a:pt x="531" y="587"/>
                    </a:lnTo>
                    <a:lnTo>
                      <a:pt x="530" y="589"/>
                    </a:lnTo>
                    <a:lnTo>
                      <a:pt x="529" y="592"/>
                    </a:lnTo>
                    <a:lnTo>
                      <a:pt x="529" y="600"/>
                    </a:lnTo>
                    <a:lnTo>
                      <a:pt x="530" y="609"/>
                    </a:lnTo>
                    <a:lnTo>
                      <a:pt x="529" y="612"/>
                    </a:lnTo>
                    <a:lnTo>
                      <a:pt x="528" y="615"/>
                    </a:lnTo>
                    <a:lnTo>
                      <a:pt x="528" y="615"/>
                    </a:lnTo>
                    <a:lnTo>
                      <a:pt x="524" y="619"/>
                    </a:lnTo>
                    <a:lnTo>
                      <a:pt x="520" y="623"/>
                    </a:lnTo>
                    <a:lnTo>
                      <a:pt x="519" y="625"/>
                    </a:lnTo>
                    <a:lnTo>
                      <a:pt x="517" y="626"/>
                    </a:lnTo>
                    <a:lnTo>
                      <a:pt x="519" y="628"/>
                    </a:lnTo>
                    <a:lnTo>
                      <a:pt x="520" y="630"/>
                    </a:lnTo>
                    <a:lnTo>
                      <a:pt x="520" y="630"/>
                    </a:lnTo>
                    <a:lnTo>
                      <a:pt x="527" y="635"/>
                    </a:lnTo>
                    <a:lnTo>
                      <a:pt x="537" y="643"/>
                    </a:lnTo>
                    <a:lnTo>
                      <a:pt x="545" y="650"/>
                    </a:lnTo>
                    <a:lnTo>
                      <a:pt x="550" y="654"/>
                    </a:lnTo>
                    <a:lnTo>
                      <a:pt x="552" y="657"/>
                    </a:lnTo>
                    <a:lnTo>
                      <a:pt x="552" y="657"/>
                    </a:lnTo>
                    <a:lnTo>
                      <a:pt x="555" y="662"/>
                    </a:lnTo>
                    <a:lnTo>
                      <a:pt x="557" y="666"/>
                    </a:lnTo>
                    <a:lnTo>
                      <a:pt x="559" y="668"/>
                    </a:lnTo>
                    <a:lnTo>
                      <a:pt x="562" y="669"/>
                    </a:lnTo>
                    <a:lnTo>
                      <a:pt x="565" y="669"/>
                    </a:lnTo>
                    <a:lnTo>
                      <a:pt x="569" y="668"/>
                    </a:lnTo>
                    <a:lnTo>
                      <a:pt x="574" y="667"/>
                    </a:lnTo>
                    <a:lnTo>
                      <a:pt x="574" y="667"/>
                    </a:lnTo>
                    <a:lnTo>
                      <a:pt x="584" y="661"/>
                    </a:lnTo>
                    <a:lnTo>
                      <a:pt x="594" y="658"/>
                    </a:lnTo>
                    <a:lnTo>
                      <a:pt x="597" y="657"/>
                    </a:lnTo>
                    <a:lnTo>
                      <a:pt x="601" y="657"/>
                    </a:lnTo>
                    <a:lnTo>
                      <a:pt x="606" y="658"/>
                    </a:lnTo>
                    <a:lnTo>
                      <a:pt x="610" y="661"/>
                    </a:lnTo>
                    <a:lnTo>
                      <a:pt x="610" y="661"/>
                    </a:lnTo>
                    <a:lnTo>
                      <a:pt x="613" y="664"/>
                    </a:lnTo>
                    <a:lnTo>
                      <a:pt x="616" y="669"/>
                    </a:lnTo>
                    <a:lnTo>
                      <a:pt x="621" y="680"/>
                    </a:lnTo>
                    <a:lnTo>
                      <a:pt x="624" y="688"/>
                    </a:lnTo>
                    <a:lnTo>
                      <a:pt x="625" y="692"/>
                    </a:lnTo>
                    <a:lnTo>
                      <a:pt x="628" y="695"/>
                    </a:lnTo>
                    <a:lnTo>
                      <a:pt x="628" y="695"/>
                    </a:lnTo>
                    <a:lnTo>
                      <a:pt x="633" y="698"/>
                    </a:lnTo>
                    <a:lnTo>
                      <a:pt x="636" y="703"/>
                    </a:lnTo>
                    <a:lnTo>
                      <a:pt x="637" y="705"/>
                    </a:lnTo>
                    <a:lnTo>
                      <a:pt x="637" y="707"/>
                    </a:lnTo>
                    <a:lnTo>
                      <a:pt x="636" y="710"/>
                    </a:lnTo>
                    <a:lnTo>
                      <a:pt x="634" y="711"/>
                    </a:lnTo>
                    <a:lnTo>
                      <a:pt x="634" y="711"/>
                    </a:lnTo>
                    <a:lnTo>
                      <a:pt x="628" y="714"/>
                    </a:lnTo>
                    <a:lnTo>
                      <a:pt x="622" y="719"/>
                    </a:lnTo>
                    <a:lnTo>
                      <a:pt x="617" y="725"/>
                    </a:lnTo>
                    <a:lnTo>
                      <a:pt x="615" y="727"/>
                    </a:lnTo>
                    <a:lnTo>
                      <a:pt x="615" y="730"/>
                    </a:lnTo>
                    <a:lnTo>
                      <a:pt x="615" y="730"/>
                    </a:lnTo>
                    <a:lnTo>
                      <a:pt x="614" y="735"/>
                    </a:lnTo>
                    <a:lnTo>
                      <a:pt x="613" y="738"/>
                    </a:lnTo>
                    <a:lnTo>
                      <a:pt x="612" y="740"/>
                    </a:lnTo>
                    <a:lnTo>
                      <a:pt x="609" y="742"/>
                    </a:lnTo>
                    <a:lnTo>
                      <a:pt x="606" y="743"/>
                    </a:lnTo>
                    <a:lnTo>
                      <a:pt x="601" y="743"/>
                    </a:lnTo>
                    <a:lnTo>
                      <a:pt x="596" y="743"/>
                    </a:lnTo>
                    <a:lnTo>
                      <a:pt x="596" y="743"/>
                    </a:lnTo>
                    <a:lnTo>
                      <a:pt x="570" y="741"/>
                    </a:lnTo>
                    <a:lnTo>
                      <a:pt x="558" y="739"/>
                    </a:lnTo>
                    <a:lnTo>
                      <a:pt x="553" y="738"/>
                    </a:lnTo>
                    <a:lnTo>
                      <a:pt x="549" y="735"/>
                    </a:lnTo>
                    <a:lnTo>
                      <a:pt x="549" y="735"/>
                    </a:lnTo>
                    <a:lnTo>
                      <a:pt x="539" y="731"/>
                    </a:lnTo>
                    <a:lnTo>
                      <a:pt x="531" y="729"/>
                    </a:lnTo>
                    <a:lnTo>
                      <a:pt x="525" y="727"/>
                    </a:lnTo>
                    <a:lnTo>
                      <a:pt x="523" y="725"/>
                    </a:lnTo>
                    <a:lnTo>
                      <a:pt x="521" y="723"/>
                    </a:lnTo>
                    <a:lnTo>
                      <a:pt x="521" y="723"/>
                    </a:lnTo>
                    <a:lnTo>
                      <a:pt x="517" y="716"/>
                    </a:lnTo>
                    <a:lnTo>
                      <a:pt x="516" y="714"/>
                    </a:lnTo>
                    <a:lnTo>
                      <a:pt x="514" y="712"/>
                    </a:lnTo>
                    <a:lnTo>
                      <a:pt x="511" y="711"/>
                    </a:lnTo>
                    <a:lnTo>
                      <a:pt x="508" y="710"/>
                    </a:lnTo>
                    <a:lnTo>
                      <a:pt x="505" y="711"/>
                    </a:lnTo>
                    <a:lnTo>
                      <a:pt x="500" y="712"/>
                    </a:lnTo>
                    <a:lnTo>
                      <a:pt x="500" y="712"/>
                    </a:lnTo>
                    <a:lnTo>
                      <a:pt x="490" y="716"/>
                    </a:lnTo>
                    <a:lnTo>
                      <a:pt x="479" y="719"/>
                    </a:lnTo>
                    <a:lnTo>
                      <a:pt x="473" y="720"/>
                    </a:lnTo>
                    <a:lnTo>
                      <a:pt x="468" y="719"/>
                    </a:lnTo>
                    <a:lnTo>
                      <a:pt x="463" y="718"/>
                    </a:lnTo>
                    <a:lnTo>
                      <a:pt x="458" y="716"/>
                    </a:lnTo>
                    <a:lnTo>
                      <a:pt x="458" y="716"/>
                    </a:lnTo>
                    <a:lnTo>
                      <a:pt x="455" y="712"/>
                    </a:lnTo>
                    <a:lnTo>
                      <a:pt x="451" y="707"/>
                    </a:lnTo>
                    <a:lnTo>
                      <a:pt x="444" y="696"/>
                    </a:lnTo>
                    <a:lnTo>
                      <a:pt x="439" y="684"/>
                    </a:lnTo>
                    <a:lnTo>
                      <a:pt x="434" y="671"/>
                    </a:lnTo>
                    <a:lnTo>
                      <a:pt x="434" y="671"/>
                    </a:lnTo>
                    <a:lnTo>
                      <a:pt x="428" y="660"/>
                    </a:lnTo>
                    <a:lnTo>
                      <a:pt x="423" y="652"/>
                    </a:lnTo>
                    <a:lnTo>
                      <a:pt x="407" y="633"/>
                    </a:lnTo>
                    <a:lnTo>
                      <a:pt x="407" y="633"/>
                    </a:lnTo>
                    <a:lnTo>
                      <a:pt x="399" y="624"/>
                    </a:lnTo>
                    <a:lnTo>
                      <a:pt x="395" y="614"/>
                    </a:lnTo>
                    <a:lnTo>
                      <a:pt x="393" y="604"/>
                    </a:lnTo>
                    <a:lnTo>
                      <a:pt x="392" y="596"/>
                    </a:lnTo>
                    <a:lnTo>
                      <a:pt x="392" y="596"/>
                    </a:lnTo>
                    <a:lnTo>
                      <a:pt x="394" y="584"/>
                    </a:lnTo>
                    <a:lnTo>
                      <a:pt x="395" y="575"/>
                    </a:lnTo>
                    <a:lnTo>
                      <a:pt x="396" y="567"/>
                    </a:lnTo>
                    <a:lnTo>
                      <a:pt x="395" y="558"/>
                    </a:lnTo>
                    <a:lnTo>
                      <a:pt x="393" y="549"/>
                    </a:lnTo>
                    <a:lnTo>
                      <a:pt x="391" y="545"/>
                    </a:lnTo>
                    <a:lnTo>
                      <a:pt x="388" y="542"/>
                    </a:lnTo>
                    <a:lnTo>
                      <a:pt x="385" y="539"/>
                    </a:lnTo>
                    <a:lnTo>
                      <a:pt x="381" y="535"/>
                    </a:lnTo>
                    <a:lnTo>
                      <a:pt x="381" y="535"/>
                    </a:lnTo>
                    <a:lnTo>
                      <a:pt x="372" y="532"/>
                    </a:lnTo>
                    <a:lnTo>
                      <a:pt x="365" y="529"/>
                    </a:lnTo>
                    <a:lnTo>
                      <a:pt x="359" y="528"/>
                    </a:lnTo>
                    <a:lnTo>
                      <a:pt x="354" y="527"/>
                    </a:lnTo>
                    <a:lnTo>
                      <a:pt x="345" y="527"/>
                    </a:lnTo>
                    <a:lnTo>
                      <a:pt x="335" y="526"/>
                    </a:lnTo>
                    <a:lnTo>
                      <a:pt x="335" y="526"/>
                    </a:lnTo>
                    <a:lnTo>
                      <a:pt x="323" y="525"/>
                    </a:lnTo>
                    <a:lnTo>
                      <a:pt x="312" y="521"/>
                    </a:lnTo>
                    <a:lnTo>
                      <a:pt x="308" y="519"/>
                    </a:lnTo>
                    <a:lnTo>
                      <a:pt x="305" y="517"/>
                    </a:lnTo>
                    <a:lnTo>
                      <a:pt x="302" y="514"/>
                    </a:lnTo>
                    <a:lnTo>
                      <a:pt x="301" y="511"/>
                    </a:lnTo>
                    <a:lnTo>
                      <a:pt x="301" y="511"/>
                    </a:lnTo>
                    <a:lnTo>
                      <a:pt x="301" y="503"/>
                    </a:lnTo>
                    <a:lnTo>
                      <a:pt x="300" y="499"/>
                    </a:lnTo>
                    <a:lnTo>
                      <a:pt x="298" y="497"/>
                    </a:lnTo>
                    <a:lnTo>
                      <a:pt x="296" y="497"/>
                    </a:lnTo>
                    <a:lnTo>
                      <a:pt x="290" y="496"/>
                    </a:lnTo>
                    <a:lnTo>
                      <a:pt x="290" y="496"/>
                    </a:lnTo>
                    <a:lnTo>
                      <a:pt x="286" y="495"/>
                    </a:lnTo>
                    <a:lnTo>
                      <a:pt x="284" y="493"/>
                    </a:lnTo>
                    <a:lnTo>
                      <a:pt x="284" y="491"/>
                    </a:lnTo>
                    <a:lnTo>
                      <a:pt x="284" y="490"/>
                    </a:lnTo>
                    <a:lnTo>
                      <a:pt x="284" y="486"/>
                    </a:lnTo>
                    <a:lnTo>
                      <a:pt x="283" y="485"/>
                    </a:lnTo>
                    <a:lnTo>
                      <a:pt x="281" y="484"/>
                    </a:lnTo>
                    <a:lnTo>
                      <a:pt x="281" y="484"/>
                    </a:lnTo>
                    <a:lnTo>
                      <a:pt x="273" y="485"/>
                    </a:lnTo>
                    <a:lnTo>
                      <a:pt x="265" y="485"/>
                    </a:lnTo>
                    <a:lnTo>
                      <a:pt x="262" y="485"/>
                    </a:lnTo>
                    <a:lnTo>
                      <a:pt x="258" y="484"/>
                    </a:lnTo>
                    <a:lnTo>
                      <a:pt x="256" y="482"/>
                    </a:lnTo>
                    <a:lnTo>
                      <a:pt x="255" y="480"/>
                    </a:lnTo>
                    <a:lnTo>
                      <a:pt x="255" y="480"/>
                    </a:lnTo>
                    <a:lnTo>
                      <a:pt x="254" y="473"/>
                    </a:lnTo>
                    <a:lnTo>
                      <a:pt x="253" y="471"/>
                    </a:lnTo>
                    <a:lnTo>
                      <a:pt x="250" y="469"/>
                    </a:lnTo>
                    <a:lnTo>
                      <a:pt x="241" y="467"/>
                    </a:lnTo>
                    <a:lnTo>
                      <a:pt x="241" y="467"/>
                    </a:lnTo>
                    <a:lnTo>
                      <a:pt x="236" y="466"/>
                    </a:lnTo>
                    <a:lnTo>
                      <a:pt x="233" y="464"/>
                    </a:lnTo>
                    <a:lnTo>
                      <a:pt x="231" y="463"/>
                    </a:lnTo>
                    <a:lnTo>
                      <a:pt x="231" y="461"/>
                    </a:lnTo>
                    <a:lnTo>
                      <a:pt x="230" y="457"/>
                    </a:lnTo>
                    <a:lnTo>
                      <a:pt x="229" y="455"/>
                    </a:lnTo>
                    <a:lnTo>
                      <a:pt x="227" y="453"/>
                    </a:lnTo>
                    <a:lnTo>
                      <a:pt x="227" y="453"/>
                    </a:lnTo>
                    <a:lnTo>
                      <a:pt x="220" y="448"/>
                    </a:lnTo>
                    <a:lnTo>
                      <a:pt x="213" y="444"/>
                    </a:lnTo>
                    <a:lnTo>
                      <a:pt x="211" y="441"/>
                    </a:lnTo>
                    <a:lnTo>
                      <a:pt x="210" y="439"/>
                    </a:lnTo>
                    <a:lnTo>
                      <a:pt x="211" y="437"/>
                    </a:lnTo>
                    <a:lnTo>
                      <a:pt x="214" y="434"/>
                    </a:lnTo>
                    <a:lnTo>
                      <a:pt x="214" y="434"/>
                    </a:lnTo>
                    <a:lnTo>
                      <a:pt x="222" y="430"/>
                    </a:lnTo>
                    <a:lnTo>
                      <a:pt x="230" y="426"/>
                    </a:lnTo>
                    <a:lnTo>
                      <a:pt x="236" y="425"/>
                    </a:lnTo>
                    <a:lnTo>
                      <a:pt x="240" y="425"/>
                    </a:lnTo>
                    <a:lnTo>
                      <a:pt x="244" y="426"/>
                    </a:lnTo>
                    <a:lnTo>
                      <a:pt x="249" y="429"/>
                    </a:lnTo>
                    <a:lnTo>
                      <a:pt x="249" y="429"/>
                    </a:lnTo>
                    <a:lnTo>
                      <a:pt x="253" y="433"/>
                    </a:lnTo>
                    <a:lnTo>
                      <a:pt x="257" y="440"/>
                    </a:lnTo>
                    <a:lnTo>
                      <a:pt x="265" y="450"/>
                    </a:lnTo>
                    <a:lnTo>
                      <a:pt x="269" y="456"/>
                    </a:lnTo>
                    <a:lnTo>
                      <a:pt x="273" y="459"/>
                    </a:lnTo>
                    <a:lnTo>
                      <a:pt x="280" y="461"/>
                    </a:lnTo>
                    <a:lnTo>
                      <a:pt x="283" y="461"/>
                    </a:lnTo>
                    <a:lnTo>
                      <a:pt x="286" y="460"/>
                    </a:lnTo>
                    <a:lnTo>
                      <a:pt x="286" y="460"/>
                    </a:lnTo>
                    <a:lnTo>
                      <a:pt x="298" y="456"/>
                    </a:lnTo>
                    <a:lnTo>
                      <a:pt x="306" y="452"/>
                    </a:lnTo>
                    <a:lnTo>
                      <a:pt x="309" y="450"/>
                    </a:lnTo>
                    <a:lnTo>
                      <a:pt x="312" y="450"/>
                    </a:lnTo>
                    <a:lnTo>
                      <a:pt x="315" y="452"/>
                    </a:lnTo>
                    <a:lnTo>
                      <a:pt x="320" y="454"/>
                    </a:lnTo>
                    <a:lnTo>
                      <a:pt x="320" y="454"/>
                    </a:lnTo>
                    <a:lnTo>
                      <a:pt x="336" y="462"/>
                    </a:lnTo>
                    <a:lnTo>
                      <a:pt x="342" y="464"/>
                    </a:lnTo>
                    <a:lnTo>
                      <a:pt x="344" y="464"/>
                    </a:lnTo>
                    <a:lnTo>
                      <a:pt x="345" y="463"/>
                    </a:lnTo>
                    <a:lnTo>
                      <a:pt x="345" y="463"/>
                    </a:lnTo>
                    <a:lnTo>
                      <a:pt x="349" y="461"/>
                    </a:lnTo>
                    <a:lnTo>
                      <a:pt x="354" y="459"/>
                    </a:lnTo>
                    <a:lnTo>
                      <a:pt x="359" y="459"/>
                    </a:lnTo>
                    <a:lnTo>
                      <a:pt x="367" y="459"/>
                    </a:lnTo>
                    <a:lnTo>
                      <a:pt x="367" y="459"/>
                    </a:lnTo>
                    <a:lnTo>
                      <a:pt x="371" y="460"/>
                    </a:lnTo>
                    <a:lnTo>
                      <a:pt x="377" y="462"/>
                    </a:lnTo>
                    <a:lnTo>
                      <a:pt x="391" y="469"/>
                    </a:lnTo>
                    <a:lnTo>
                      <a:pt x="405" y="474"/>
                    </a:lnTo>
                    <a:lnTo>
                      <a:pt x="411" y="475"/>
                    </a:lnTo>
                    <a:lnTo>
                      <a:pt x="416" y="475"/>
                    </a:lnTo>
                    <a:lnTo>
                      <a:pt x="416" y="475"/>
                    </a:lnTo>
                    <a:lnTo>
                      <a:pt x="443" y="471"/>
                    </a:lnTo>
                    <a:lnTo>
                      <a:pt x="458" y="468"/>
                    </a:lnTo>
                    <a:lnTo>
                      <a:pt x="471" y="463"/>
                    </a:lnTo>
                    <a:lnTo>
                      <a:pt x="471" y="463"/>
                    </a:lnTo>
                    <a:lnTo>
                      <a:pt x="481" y="460"/>
                    </a:lnTo>
                    <a:lnTo>
                      <a:pt x="492" y="458"/>
                    </a:lnTo>
                    <a:lnTo>
                      <a:pt x="501" y="458"/>
                    </a:lnTo>
                    <a:lnTo>
                      <a:pt x="505" y="459"/>
                    </a:lnTo>
                    <a:lnTo>
                      <a:pt x="508" y="461"/>
                    </a:lnTo>
                    <a:lnTo>
                      <a:pt x="508" y="461"/>
                    </a:lnTo>
                    <a:lnTo>
                      <a:pt x="511" y="463"/>
                    </a:lnTo>
                    <a:lnTo>
                      <a:pt x="514" y="464"/>
                    </a:lnTo>
                    <a:lnTo>
                      <a:pt x="522" y="463"/>
                    </a:lnTo>
                    <a:lnTo>
                      <a:pt x="530" y="461"/>
                    </a:lnTo>
                    <a:lnTo>
                      <a:pt x="542" y="458"/>
                    </a:lnTo>
                    <a:lnTo>
                      <a:pt x="542" y="458"/>
                    </a:lnTo>
                    <a:lnTo>
                      <a:pt x="555" y="453"/>
                    </a:lnTo>
                    <a:lnTo>
                      <a:pt x="566" y="447"/>
                    </a:lnTo>
                    <a:lnTo>
                      <a:pt x="577" y="440"/>
                    </a:lnTo>
                    <a:lnTo>
                      <a:pt x="584" y="431"/>
                    </a:lnTo>
                    <a:lnTo>
                      <a:pt x="584" y="431"/>
                    </a:lnTo>
                    <a:lnTo>
                      <a:pt x="595" y="418"/>
                    </a:lnTo>
                    <a:lnTo>
                      <a:pt x="607" y="400"/>
                    </a:lnTo>
                    <a:lnTo>
                      <a:pt x="617" y="381"/>
                    </a:lnTo>
                    <a:lnTo>
                      <a:pt x="622" y="373"/>
                    </a:lnTo>
                    <a:lnTo>
                      <a:pt x="623" y="367"/>
                    </a:lnTo>
                    <a:lnTo>
                      <a:pt x="623" y="367"/>
                    </a:lnTo>
                    <a:lnTo>
                      <a:pt x="624" y="361"/>
                    </a:lnTo>
                    <a:lnTo>
                      <a:pt x="626" y="358"/>
                    </a:lnTo>
                    <a:lnTo>
                      <a:pt x="629" y="351"/>
                    </a:lnTo>
                    <a:lnTo>
                      <a:pt x="634" y="344"/>
                    </a:lnTo>
                    <a:lnTo>
                      <a:pt x="635" y="340"/>
                    </a:lnTo>
                    <a:lnTo>
                      <a:pt x="636" y="334"/>
                    </a:lnTo>
                    <a:lnTo>
                      <a:pt x="636" y="334"/>
                    </a:lnTo>
                    <a:lnTo>
                      <a:pt x="637" y="324"/>
                    </a:lnTo>
                    <a:lnTo>
                      <a:pt x="638" y="313"/>
                    </a:lnTo>
                    <a:lnTo>
                      <a:pt x="636" y="304"/>
                    </a:lnTo>
                    <a:lnTo>
                      <a:pt x="634" y="296"/>
                    </a:lnTo>
                    <a:lnTo>
                      <a:pt x="634" y="296"/>
                    </a:lnTo>
                    <a:lnTo>
                      <a:pt x="625" y="282"/>
                    </a:lnTo>
                    <a:lnTo>
                      <a:pt x="612" y="263"/>
                    </a:lnTo>
                    <a:lnTo>
                      <a:pt x="612" y="263"/>
                    </a:lnTo>
                    <a:lnTo>
                      <a:pt x="602" y="251"/>
                    </a:lnTo>
                    <a:lnTo>
                      <a:pt x="592" y="239"/>
                    </a:lnTo>
                    <a:lnTo>
                      <a:pt x="582" y="229"/>
                    </a:lnTo>
                    <a:lnTo>
                      <a:pt x="578" y="226"/>
                    </a:lnTo>
                    <a:lnTo>
                      <a:pt x="574" y="225"/>
                    </a:lnTo>
                    <a:lnTo>
                      <a:pt x="574" y="225"/>
                    </a:lnTo>
                    <a:lnTo>
                      <a:pt x="571" y="225"/>
                    </a:lnTo>
                    <a:lnTo>
                      <a:pt x="569" y="227"/>
                    </a:lnTo>
                    <a:lnTo>
                      <a:pt x="565" y="230"/>
                    </a:lnTo>
                    <a:lnTo>
                      <a:pt x="563" y="231"/>
                    </a:lnTo>
                    <a:lnTo>
                      <a:pt x="560" y="231"/>
                    </a:lnTo>
                    <a:lnTo>
                      <a:pt x="557" y="230"/>
                    </a:lnTo>
                    <a:lnTo>
                      <a:pt x="553" y="228"/>
                    </a:lnTo>
                    <a:lnTo>
                      <a:pt x="553" y="228"/>
                    </a:lnTo>
                    <a:lnTo>
                      <a:pt x="543" y="220"/>
                    </a:lnTo>
                    <a:lnTo>
                      <a:pt x="535" y="215"/>
                    </a:lnTo>
                    <a:lnTo>
                      <a:pt x="526" y="210"/>
                    </a:lnTo>
                    <a:lnTo>
                      <a:pt x="522" y="209"/>
                    </a:lnTo>
                    <a:lnTo>
                      <a:pt x="517" y="209"/>
                    </a:lnTo>
                    <a:lnTo>
                      <a:pt x="517" y="209"/>
                    </a:lnTo>
                    <a:lnTo>
                      <a:pt x="496" y="211"/>
                    </a:lnTo>
                    <a:lnTo>
                      <a:pt x="484" y="211"/>
                    </a:lnTo>
                    <a:lnTo>
                      <a:pt x="479" y="210"/>
                    </a:lnTo>
                    <a:lnTo>
                      <a:pt x="473" y="209"/>
                    </a:lnTo>
                    <a:lnTo>
                      <a:pt x="473" y="209"/>
                    </a:lnTo>
                    <a:lnTo>
                      <a:pt x="468" y="206"/>
                    </a:lnTo>
                    <a:lnTo>
                      <a:pt x="464" y="203"/>
                    </a:lnTo>
                    <a:lnTo>
                      <a:pt x="453" y="195"/>
                    </a:lnTo>
                    <a:lnTo>
                      <a:pt x="445" y="189"/>
                    </a:lnTo>
                    <a:lnTo>
                      <a:pt x="437" y="185"/>
                    </a:lnTo>
                    <a:lnTo>
                      <a:pt x="426" y="182"/>
                    </a:lnTo>
                    <a:lnTo>
                      <a:pt x="411" y="178"/>
                    </a:lnTo>
                    <a:lnTo>
                      <a:pt x="411" y="178"/>
                    </a:lnTo>
                    <a:lnTo>
                      <a:pt x="397" y="175"/>
                    </a:lnTo>
                    <a:lnTo>
                      <a:pt x="383" y="171"/>
                    </a:lnTo>
                    <a:lnTo>
                      <a:pt x="358" y="163"/>
                    </a:lnTo>
                    <a:lnTo>
                      <a:pt x="336" y="157"/>
                    </a:lnTo>
                    <a:lnTo>
                      <a:pt x="325" y="154"/>
                    </a:lnTo>
                    <a:lnTo>
                      <a:pt x="312" y="153"/>
                    </a:lnTo>
                    <a:lnTo>
                      <a:pt x="312" y="153"/>
                    </a:lnTo>
                    <a:lnTo>
                      <a:pt x="292" y="152"/>
                    </a:lnTo>
                    <a:lnTo>
                      <a:pt x="279" y="152"/>
                    </a:lnTo>
                    <a:lnTo>
                      <a:pt x="251" y="155"/>
                    </a:lnTo>
                    <a:lnTo>
                      <a:pt x="251" y="155"/>
                    </a:lnTo>
                    <a:lnTo>
                      <a:pt x="234" y="157"/>
                    </a:lnTo>
                    <a:lnTo>
                      <a:pt x="220" y="159"/>
                    </a:lnTo>
                    <a:lnTo>
                      <a:pt x="213" y="161"/>
                    </a:lnTo>
                    <a:lnTo>
                      <a:pt x="209" y="164"/>
                    </a:lnTo>
                    <a:lnTo>
                      <a:pt x="206" y="169"/>
                    </a:lnTo>
                    <a:lnTo>
                      <a:pt x="203" y="174"/>
                    </a:lnTo>
                    <a:lnTo>
                      <a:pt x="203" y="174"/>
                    </a:lnTo>
                    <a:lnTo>
                      <a:pt x="201" y="188"/>
                    </a:lnTo>
                    <a:lnTo>
                      <a:pt x="199" y="201"/>
                    </a:lnTo>
                    <a:lnTo>
                      <a:pt x="197" y="205"/>
                    </a:lnTo>
                    <a:lnTo>
                      <a:pt x="196" y="206"/>
                    </a:lnTo>
                    <a:lnTo>
                      <a:pt x="195" y="206"/>
                    </a:lnTo>
                    <a:lnTo>
                      <a:pt x="194" y="205"/>
                    </a:lnTo>
                    <a:lnTo>
                      <a:pt x="192" y="201"/>
                    </a:lnTo>
                    <a:lnTo>
                      <a:pt x="192" y="201"/>
                    </a:lnTo>
                    <a:lnTo>
                      <a:pt x="184" y="172"/>
                    </a:lnTo>
                    <a:lnTo>
                      <a:pt x="182" y="167"/>
                    </a:lnTo>
                    <a:lnTo>
                      <a:pt x="180" y="162"/>
                    </a:lnTo>
                    <a:lnTo>
                      <a:pt x="177" y="160"/>
                    </a:lnTo>
                    <a:lnTo>
                      <a:pt x="176" y="160"/>
                    </a:lnTo>
                    <a:lnTo>
                      <a:pt x="174" y="160"/>
                    </a:lnTo>
                    <a:lnTo>
                      <a:pt x="174" y="160"/>
                    </a:lnTo>
                    <a:lnTo>
                      <a:pt x="164" y="166"/>
                    </a:lnTo>
                    <a:lnTo>
                      <a:pt x="160" y="167"/>
                    </a:lnTo>
                    <a:lnTo>
                      <a:pt x="159" y="167"/>
                    </a:lnTo>
                    <a:lnTo>
                      <a:pt x="158" y="166"/>
                    </a:lnTo>
                    <a:lnTo>
                      <a:pt x="158" y="166"/>
                    </a:lnTo>
                    <a:lnTo>
                      <a:pt x="157" y="162"/>
                    </a:lnTo>
                    <a:lnTo>
                      <a:pt x="156" y="158"/>
                    </a:lnTo>
                    <a:lnTo>
                      <a:pt x="155" y="156"/>
                    </a:lnTo>
                    <a:lnTo>
                      <a:pt x="154" y="155"/>
                    </a:lnTo>
                    <a:lnTo>
                      <a:pt x="152" y="156"/>
                    </a:lnTo>
                    <a:lnTo>
                      <a:pt x="149" y="158"/>
                    </a:lnTo>
                    <a:lnTo>
                      <a:pt x="149" y="158"/>
                    </a:lnTo>
                    <a:lnTo>
                      <a:pt x="145" y="161"/>
                    </a:lnTo>
                    <a:lnTo>
                      <a:pt x="141" y="163"/>
                    </a:lnTo>
                    <a:lnTo>
                      <a:pt x="138" y="164"/>
                    </a:lnTo>
                    <a:lnTo>
                      <a:pt x="135" y="164"/>
                    </a:lnTo>
                    <a:lnTo>
                      <a:pt x="131" y="164"/>
                    </a:lnTo>
                    <a:lnTo>
                      <a:pt x="128" y="163"/>
                    </a:lnTo>
                    <a:lnTo>
                      <a:pt x="127" y="161"/>
                    </a:lnTo>
                    <a:lnTo>
                      <a:pt x="126" y="159"/>
                    </a:lnTo>
                    <a:lnTo>
                      <a:pt x="126" y="159"/>
                    </a:lnTo>
                    <a:lnTo>
                      <a:pt x="126" y="156"/>
                    </a:lnTo>
                    <a:lnTo>
                      <a:pt x="124" y="154"/>
                    </a:lnTo>
                    <a:lnTo>
                      <a:pt x="120" y="149"/>
                    </a:lnTo>
                    <a:lnTo>
                      <a:pt x="114" y="145"/>
                    </a:lnTo>
                    <a:lnTo>
                      <a:pt x="113" y="143"/>
                    </a:lnTo>
                    <a:lnTo>
                      <a:pt x="112" y="141"/>
                    </a:lnTo>
                    <a:lnTo>
                      <a:pt x="112" y="141"/>
                    </a:lnTo>
                    <a:lnTo>
                      <a:pt x="112" y="134"/>
                    </a:lnTo>
                    <a:lnTo>
                      <a:pt x="113" y="127"/>
                    </a:lnTo>
                    <a:lnTo>
                      <a:pt x="114" y="125"/>
                    </a:lnTo>
                    <a:lnTo>
                      <a:pt x="116" y="124"/>
                    </a:lnTo>
                    <a:lnTo>
                      <a:pt x="119" y="124"/>
                    </a:lnTo>
                    <a:lnTo>
                      <a:pt x="123" y="127"/>
                    </a:lnTo>
                    <a:lnTo>
                      <a:pt x="123" y="127"/>
                    </a:lnTo>
                    <a:lnTo>
                      <a:pt x="127" y="130"/>
                    </a:lnTo>
                    <a:lnTo>
                      <a:pt x="131" y="132"/>
                    </a:lnTo>
                    <a:lnTo>
                      <a:pt x="137" y="133"/>
                    </a:lnTo>
                    <a:lnTo>
                      <a:pt x="141" y="133"/>
                    </a:lnTo>
                    <a:lnTo>
                      <a:pt x="145" y="133"/>
                    </a:lnTo>
                    <a:lnTo>
                      <a:pt x="149" y="131"/>
                    </a:lnTo>
                    <a:lnTo>
                      <a:pt x="151" y="130"/>
                    </a:lnTo>
                    <a:lnTo>
                      <a:pt x="152" y="128"/>
                    </a:lnTo>
                    <a:lnTo>
                      <a:pt x="152" y="128"/>
                    </a:lnTo>
                    <a:lnTo>
                      <a:pt x="151" y="126"/>
                    </a:lnTo>
                    <a:lnTo>
                      <a:pt x="150" y="125"/>
                    </a:lnTo>
                    <a:lnTo>
                      <a:pt x="145" y="125"/>
                    </a:lnTo>
                    <a:lnTo>
                      <a:pt x="138" y="125"/>
                    </a:lnTo>
                    <a:lnTo>
                      <a:pt x="135" y="124"/>
                    </a:lnTo>
                    <a:lnTo>
                      <a:pt x="130" y="123"/>
                    </a:lnTo>
                    <a:lnTo>
                      <a:pt x="130" y="123"/>
                    </a:lnTo>
                    <a:lnTo>
                      <a:pt x="124" y="119"/>
                    </a:lnTo>
                    <a:lnTo>
                      <a:pt x="117" y="118"/>
                    </a:lnTo>
                    <a:lnTo>
                      <a:pt x="114" y="117"/>
                    </a:lnTo>
                    <a:lnTo>
                      <a:pt x="113" y="118"/>
                    </a:lnTo>
                    <a:lnTo>
                      <a:pt x="112" y="119"/>
                    </a:lnTo>
                    <a:lnTo>
                      <a:pt x="112" y="119"/>
                    </a:lnTo>
                    <a:lnTo>
                      <a:pt x="113" y="120"/>
                    </a:lnTo>
                    <a:lnTo>
                      <a:pt x="113" y="123"/>
                    </a:lnTo>
                    <a:lnTo>
                      <a:pt x="112" y="125"/>
                    </a:lnTo>
                    <a:lnTo>
                      <a:pt x="109" y="127"/>
                    </a:lnTo>
                    <a:lnTo>
                      <a:pt x="109" y="127"/>
                    </a:lnTo>
                    <a:lnTo>
                      <a:pt x="106" y="127"/>
                    </a:lnTo>
                    <a:lnTo>
                      <a:pt x="104" y="128"/>
                    </a:lnTo>
                    <a:lnTo>
                      <a:pt x="102" y="131"/>
                    </a:lnTo>
                    <a:lnTo>
                      <a:pt x="102" y="137"/>
                    </a:lnTo>
                    <a:lnTo>
                      <a:pt x="102" y="137"/>
                    </a:lnTo>
                    <a:lnTo>
                      <a:pt x="100" y="143"/>
                    </a:lnTo>
                    <a:lnTo>
                      <a:pt x="97" y="149"/>
                    </a:lnTo>
                    <a:lnTo>
                      <a:pt x="95" y="152"/>
                    </a:lnTo>
                    <a:lnTo>
                      <a:pt x="93" y="153"/>
                    </a:lnTo>
                    <a:lnTo>
                      <a:pt x="91" y="154"/>
                    </a:lnTo>
                    <a:lnTo>
                      <a:pt x="88" y="154"/>
                    </a:lnTo>
                    <a:lnTo>
                      <a:pt x="88" y="154"/>
                    </a:lnTo>
                    <a:lnTo>
                      <a:pt x="85" y="153"/>
                    </a:lnTo>
                    <a:lnTo>
                      <a:pt x="82" y="151"/>
                    </a:lnTo>
                    <a:lnTo>
                      <a:pt x="78" y="147"/>
                    </a:lnTo>
                    <a:lnTo>
                      <a:pt x="76" y="146"/>
                    </a:lnTo>
                    <a:lnTo>
                      <a:pt x="73" y="145"/>
                    </a:lnTo>
                    <a:lnTo>
                      <a:pt x="72" y="146"/>
                    </a:lnTo>
                    <a:lnTo>
                      <a:pt x="71" y="148"/>
                    </a:lnTo>
                    <a:lnTo>
                      <a:pt x="71" y="148"/>
                    </a:lnTo>
                    <a:lnTo>
                      <a:pt x="70" y="153"/>
                    </a:lnTo>
                    <a:lnTo>
                      <a:pt x="71" y="157"/>
                    </a:lnTo>
                    <a:lnTo>
                      <a:pt x="73" y="169"/>
                    </a:lnTo>
                    <a:lnTo>
                      <a:pt x="74" y="173"/>
                    </a:lnTo>
                    <a:lnTo>
                      <a:pt x="74" y="177"/>
                    </a:lnTo>
                    <a:lnTo>
                      <a:pt x="73" y="181"/>
                    </a:lnTo>
                    <a:lnTo>
                      <a:pt x="72" y="182"/>
                    </a:lnTo>
                    <a:lnTo>
                      <a:pt x="71" y="182"/>
                    </a:lnTo>
                    <a:lnTo>
                      <a:pt x="71" y="182"/>
                    </a:lnTo>
                    <a:lnTo>
                      <a:pt x="64" y="181"/>
                    </a:lnTo>
                    <a:lnTo>
                      <a:pt x="55" y="180"/>
                    </a:lnTo>
                    <a:lnTo>
                      <a:pt x="52" y="180"/>
                    </a:lnTo>
                    <a:lnTo>
                      <a:pt x="49" y="181"/>
                    </a:lnTo>
                    <a:lnTo>
                      <a:pt x="47" y="182"/>
                    </a:lnTo>
                    <a:lnTo>
                      <a:pt x="45" y="186"/>
                    </a:lnTo>
                    <a:lnTo>
                      <a:pt x="45" y="186"/>
                    </a:lnTo>
                    <a:lnTo>
                      <a:pt x="43" y="189"/>
                    </a:lnTo>
                    <a:lnTo>
                      <a:pt x="41" y="195"/>
                    </a:lnTo>
                    <a:lnTo>
                      <a:pt x="34" y="203"/>
                    </a:lnTo>
                    <a:lnTo>
                      <a:pt x="27" y="213"/>
                    </a:lnTo>
                    <a:lnTo>
                      <a:pt x="25" y="217"/>
                    </a:lnTo>
                    <a:lnTo>
                      <a:pt x="24" y="221"/>
                    </a:lnTo>
                    <a:lnTo>
                      <a:pt x="24" y="221"/>
                    </a:lnTo>
                    <a:lnTo>
                      <a:pt x="24" y="229"/>
                    </a:lnTo>
                    <a:lnTo>
                      <a:pt x="23" y="235"/>
                    </a:lnTo>
                    <a:lnTo>
                      <a:pt x="21" y="241"/>
                    </a:lnTo>
                    <a:lnTo>
                      <a:pt x="16" y="247"/>
                    </a:lnTo>
                    <a:lnTo>
                      <a:pt x="16" y="247"/>
                    </a:lnTo>
                    <a:lnTo>
                      <a:pt x="15" y="251"/>
                    </a:lnTo>
                    <a:lnTo>
                      <a:pt x="14" y="254"/>
                    </a:lnTo>
                    <a:lnTo>
                      <a:pt x="14" y="260"/>
                    </a:lnTo>
                    <a:lnTo>
                      <a:pt x="13" y="266"/>
                    </a:lnTo>
                    <a:lnTo>
                      <a:pt x="12" y="267"/>
                    </a:lnTo>
                    <a:lnTo>
                      <a:pt x="9" y="269"/>
                    </a:lnTo>
                    <a:lnTo>
                      <a:pt x="9" y="269"/>
                    </a:lnTo>
                    <a:lnTo>
                      <a:pt x="5" y="271"/>
                    </a:lnTo>
                    <a:lnTo>
                      <a:pt x="0" y="274"/>
                    </a:lnTo>
                    <a:lnTo>
                      <a:pt x="0" y="276"/>
                    </a:lnTo>
                    <a:lnTo>
                      <a:pt x="0" y="278"/>
                    </a:lnTo>
                    <a:lnTo>
                      <a:pt x="1" y="280"/>
                    </a:lnTo>
                    <a:lnTo>
                      <a:pt x="4" y="281"/>
                    </a:lnTo>
                    <a:lnTo>
                      <a:pt x="4" y="281"/>
                    </a:lnTo>
                    <a:lnTo>
                      <a:pt x="8" y="284"/>
                    </a:lnTo>
                    <a:lnTo>
                      <a:pt x="10" y="288"/>
                    </a:lnTo>
                    <a:lnTo>
                      <a:pt x="11" y="294"/>
                    </a:lnTo>
                    <a:lnTo>
                      <a:pt x="9" y="299"/>
                    </a:lnTo>
                    <a:lnTo>
                      <a:pt x="9" y="299"/>
                    </a:lnTo>
                    <a:lnTo>
                      <a:pt x="8" y="307"/>
                    </a:lnTo>
                    <a:lnTo>
                      <a:pt x="7" y="321"/>
                    </a:lnTo>
                    <a:lnTo>
                      <a:pt x="7" y="329"/>
                    </a:lnTo>
                    <a:lnTo>
                      <a:pt x="9" y="335"/>
                    </a:lnTo>
                    <a:lnTo>
                      <a:pt x="10" y="342"/>
                    </a:lnTo>
                    <a:lnTo>
                      <a:pt x="13" y="346"/>
                    </a:lnTo>
                    <a:lnTo>
                      <a:pt x="13" y="346"/>
                    </a:lnTo>
                    <a:lnTo>
                      <a:pt x="20" y="353"/>
                    </a:lnTo>
                    <a:lnTo>
                      <a:pt x="26" y="358"/>
                    </a:lnTo>
                    <a:lnTo>
                      <a:pt x="34" y="361"/>
                    </a:lnTo>
                    <a:lnTo>
                      <a:pt x="43" y="363"/>
                    </a:lnTo>
                    <a:lnTo>
                      <a:pt x="43" y="363"/>
                    </a:lnTo>
                    <a:lnTo>
                      <a:pt x="52" y="364"/>
                    </a:lnTo>
                    <a:lnTo>
                      <a:pt x="58" y="367"/>
                    </a:lnTo>
                    <a:lnTo>
                      <a:pt x="64" y="372"/>
                    </a:lnTo>
                    <a:lnTo>
                      <a:pt x="70" y="377"/>
                    </a:lnTo>
                    <a:lnTo>
                      <a:pt x="70" y="377"/>
                    </a:lnTo>
                    <a:lnTo>
                      <a:pt x="77" y="383"/>
                    </a:lnTo>
                    <a:lnTo>
                      <a:pt x="81" y="385"/>
                    </a:lnTo>
                    <a:lnTo>
                      <a:pt x="84" y="388"/>
                    </a:lnTo>
                    <a:lnTo>
                      <a:pt x="86" y="392"/>
                    </a:lnTo>
                    <a:lnTo>
                      <a:pt x="86" y="392"/>
                    </a:lnTo>
                    <a:lnTo>
                      <a:pt x="87" y="397"/>
                    </a:lnTo>
                    <a:lnTo>
                      <a:pt x="90" y="400"/>
                    </a:lnTo>
                    <a:lnTo>
                      <a:pt x="93" y="401"/>
                    </a:lnTo>
                    <a:lnTo>
                      <a:pt x="98" y="401"/>
                    </a:lnTo>
                    <a:lnTo>
                      <a:pt x="98" y="401"/>
                    </a:lnTo>
                    <a:lnTo>
                      <a:pt x="104" y="401"/>
                    </a:lnTo>
                    <a:lnTo>
                      <a:pt x="107" y="401"/>
                    </a:lnTo>
                    <a:lnTo>
                      <a:pt x="108" y="402"/>
                    </a:lnTo>
                    <a:lnTo>
                      <a:pt x="109" y="403"/>
                    </a:lnTo>
                    <a:lnTo>
                      <a:pt x="109" y="409"/>
                    </a:lnTo>
                    <a:lnTo>
                      <a:pt x="109" y="409"/>
                    </a:lnTo>
                    <a:lnTo>
                      <a:pt x="109" y="416"/>
                    </a:lnTo>
                    <a:lnTo>
                      <a:pt x="107" y="425"/>
                    </a:lnTo>
                    <a:lnTo>
                      <a:pt x="105" y="434"/>
                    </a:lnTo>
                    <a:lnTo>
                      <a:pt x="100" y="444"/>
                    </a:lnTo>
                    <a:lnTo>
                      <a:pt x="100" y="444"/>
                    </a:lnTo>
                    <a:lnTo>
                      <a:pt x="96" y="453"/>
                    </a:lnTo>
                    <a:lnTo>
                      <a:pt x="93" y="458"/>
                    </a:lnTo>
                    <a:lnTo>
                      <a:pt x="92" y="463"/>
                    </a:lnTo>
                    <a:lnTo>
                      <a:pt x="91" y="471"/>
                    </a:lnTo>
                    <a:lnTo>
                      <a:pt x="91" y="471"/>
                    </a:lnTo>
                    <a:lnTo>
                      <a:pt x="93" y="485"/>
                    </a:lnTo>
                    <a:lnTo>
                      <a:pt x="92" y="490"/>
                    </a:lnTo>
                    <a:lnTo>
                      <a:pt x="91" y="496"/>
                    </a:lnTo>
                    <a:lnTo>
                      <a:pt x="91" y="496"/>
                    </a:lnTo>
                    <a:lnTo>
                      <a:pt x="88" y="499"/>
                    </a:lnTo>
                    <a:lnTo>
                      <a:pt x="88" y="503"/>
                    </a:lnTo>
                    <a:lnTo>
                      <a:pt x="88" y="507"/>
                    </a:lnTo>
                    <a:lnTo>
                      <a:pt x="90" y="513"/>
                    </a:lnTo>
                    <a:lnTo>
                      <a:pt x="92" y="517"/>
                    </a:lnTo>
                    <a:lnTo>
                      <a:pt x="94" y="521"/>
                    </a:lnTo>
                    <a:lnTo>
                      <a:pt x="97" y="526"/>
                    </a:lnTo>
                    <a:lnTo>
                      <a:pt x="100" y="529"/>
                    </a:lnTo>
                    <a:lnTo>
                      <a:pt x="100" y="529"/>
                    </a:lnTo>
                    <a:lnTo>
                      <a:pt x="107" y="534"/>
                    </a:lnTo>
                    <a:lnTo>
                      <a:pt x="111" y="537"/>
                    </a:lnTo>
                    <a:lnTo>
                      <a:pt x="112" y="541"/>
                    </a:lnTo>
                    <a:lnTo>
                      <a:pt x="115" y="546"/>
                    </a:lnTo>
                    <a:lnTo>
                      <a:pt x="115" y="546"/>
                    </a:lnTo>
                    <a:lnTo>
                      <a:pt x="121" y="557"/>
                    </a:lnTo>
                    <a:lnTo>
                      <a:pt x="131" y="572"/>
                    </a:lnTo>
                    <a:lnTo>
                      <a:pt x="143" y="586"/>
                    </a:lnTo>
                    <a:lnTo>
                      <a:pt x="153" y="596"/>
                    </a:lnTo>
                    <a:lnTo>
                      <a:pt x="153" y="596"/>
                    </a:lnTo>
                    <a:lnTo>
                      <a:pt x="159" y="602"/>
                    </a:lnTo>
                    <a:lnTo>
                      <a:pt x="163" y="606"/>
                    </a:lnTo>
                    <a:lnTo>
                      <a:pt x="165" y="611"/>
                    </a:lnTo>
                    <a:lnTo>
                      <a:pt x="165" y="614"/>
                    </a:lnTo>
                    <a:lnTo>
                      <a:pt x="165" y="614"/>
                    </a:lnTo>
                    <a:lnTo>
                      <a:pt x="165" y="616"/>
                    </a:lnTo>
                    <a:lnTo>
                      <a:pt x="167" y="617"/>
                    </a:lnTo>
                    <a:lnTo>
                      <a:pt x="170" y="620"/>
                    </a:lnTo>
                    <a:lnTo>
                      <a:pt x="173" y="624"/>
                    </a:lnTo>
                    <a:lnTo>
                      <a:pt x="174" y="626"/>
                    </a:lnTo>
                    <a:lnTo>
                      <a:pt x="174" y="628"/>
                    </a:lnTo>
                    <a:lnTo>
                      <a:pt x="174" y="628"/>
                    </a:lnTo>
                    <a:lnTo>
                      <a:pt x="172" y="639"/>
                    </a:lnTo>
                    <a:lnTo>
                      <a:pt x="171" y="643"/>
                    </a:lnTo>
                    <a:lnTo>
                      <a:pt x="168" y="647"/>
                    </a:lnTo>
                    <a:lnTo>
                      <a:pt x="168" y="647"/>
                    </a:lnTo>
                    <a:lnTo>
                      <a:pt x="165" y="652"/>
                    </a:lnTo>
                    <a:lnTo>
                      <a:pt x="164" y="657"/>
                    </a:lnTo>
                    <a:lnTo>
                      <a:pt x="165" y="662"/>
                    </a:lnTo>
                    <a:lnTo>
                      <a:pt x="166" y="669"/>
                    </a:lnTo>
                    <a:lnTo>
                      <a:pt x="166" y="669"/>
                    </a:lnTo>
                    <a:lnTo>
                      <a:pt x="169" y="682"/>
                    </a:lnTo>
                    <a:lnTo>
                      <a:pt x="170" y="686"/>
                    </a:lnTo>
                    <a:lnTo>
                      <a:pt x="169" y="690"/>
                    </a:lnTo>
                    <a:lnTo>
                      <a:pt x="169" y="690"/>
                    </a:lnTo>
                    <a:lnTo>
                      <a:pt x="167" y="693"/>
                    </a:lnTo>
                    <a:lnTo>
                      <a:pt x="167" y="696"/>
                    </a:lnTo>
                    <a:lnTo>
                      <a:pt x="168" y="698"/>
                    </a:lnTo>
                    <a:lnTo>
                      <a:pt x="172" y="699"/>
                    </a:lnTo>
                    <a:lnTo>
                      <a:pt x="172" y="699"/>
                    </a:lnTo>
                    <a:lnTo>
                      <a:pt x="174" y="701"/>
                    </a:lnTo>
                    <a:lnTo>
                      <a:pt x="176" y="703"/>
                    </a:lnTo>
                    <a:lnTo>
                      <a:pt x="178" y="710"/>
                    </a:lnTo>
                    <a:lnTo>
                      <a:pt x="179" y="715"/>
                    </a:lnTo>
                    <a:lnTo>
                      <a:pt x="178" y="719"/>
                    </a:lnTo>
                    <a:lnTo>
                      <a:pt x="178" y="719"/>
                    </a:lnTo>
                    <a:lnTo>
                      <a:pt x="176" y="725"/>
                    </a:lnTo>
                    <a:lnTo>
                      <a:pt x="174" y="732"/>
                    </a:lnTo>
                    <a:lnTo>
                      <a:pt x="174" y="736"/>
                    </a:lnTo>
                    <a:lnTo>
                      <a:pt x="176" y="740"/>
                    </a:lnTo>
                    <a:lnTo>
                      <a:pt x="177" y="743"/>
                    </a:lnTo>
                    <a:lnTo>
                      <a:pt x="179" y="744"/>
                    </a:lnTo>
                    <a:lnTo>
                      <a:pt x="179" y="744"/>
                    </a:lnTo>
                    <a:lnTo>
                      <a:pt x="184" y="746"/>
                    </a:lnTo>
                    <a:lnTo>
                      <a:pt x="190" y="748"/>
                    </a:lnTo>
                    <a:lnTo>
                      <a:pt x="194" y="748"/>
                    </a:lnTo>
                    <a:lnTo>
                      <a:pt x="195" y="748"/>
                    </a:lnTo>
                    <a:lnTo>
                      <a:pt x="196" y="746"/>
                    </a:lnTo>
                    <a:lnTo>
                      <a:pt x="196" y="746"/>
                    </a:lnTo>
                    <a:lnTo>
                      <a:pt x="197" y="743"/>
                    </a:lnTo>
                    <a:lnTo>
                      <a:pt x="198" y="741"/>
                    </a:lnTo>
                    <a:lnTo>
                      <a:pt x="199" y="741"/>
                    </a:lnTo>
                    <a:lnTo>
                      <a:pt x="200" y="742"/>
                    </a:lnTo>
                    <a:lnTo>
                      <a:pt x="203" y="745"/>
                    </a:lnTo>
                    <a:lnTo>
                      <a:pt x="203" y="745"/>
                    </a:lnTo>
                    <a:lnTo>
                      <a:pt x="208" y="752"/>
                    </a:lnTo>
                    <a:lnTo>
                      <a:pt x="212" y="757"/>
                    </a:lnTo>
                    <a:lnTo>
                      <a:pt x="214" y="761"/>
                    </a:lnTo>
                    <a:lnTo>
                      <a:pt x="215" y="764"/>
                    </a:lnTo>
                    <a:lnTo>
                      <a:pt x="215" y="768"/>
                    </a:lnTo>
                    <a:lnTo>
                      <a:pt x="214" y="772"/>
                    </a:lnTo>
                    <a:lnTo>
                      <a:pt x="214" y="772"/>
                    </a:lnTo>
                    <a:lnTo>
                      <a:pt x="211" y="778"/>
                    </a:lnTo>
                    <a:lnTo>
                      <a:pt x="210" y="783"/>
                    </a:lnTo>
                    <a:lnTo>
                      <a:pt x="210" y="785"/>
                    </a:lnTo>
                    <a:lnTo>
                      <a:pt x="211" y="786"/>
                    </a:lnTo>
                    <a:lnTo>
                      <a:pt x="214" y="789"/>
                    </a:lnTo>
                    <a:lnTo>
                      <a:pt x="214" y="789"/>
                    </a:lnTo>
                    <a:lnTo>
                      <a:pt x="223" y="792"/>
                    </a:lnTo>
                    <a:lnTo>
                      <a:pt x="235" y="798"/>
                    </a:lnTo>
                    <a:lnTo>
                      <a:pt x="241" y="800"/>
                    </a:lnTo>
                    <a:lnTo>
                      <a:pt x="247" y="803"/>
                    </a:lnTo>
                    <a:lnTo>
                      <a:pt x="251" y="807"/>
                    </a:lnTo>
                    <a:lnTo>
                      <a:pt x="252" y="812"/>
                    </a:lnTo>
                    <a:lnTo>
                      <a:pt x="252" y="812"/>
                    </a:lnTo>
                    <a:lnTo>
                      <a:pt x="253" y="824"/>
                    </a:lnTo>
                    <a:lnTo>
                      <a:pt x="253" y="836"/>
                    </a:lnTo>
                    <a:lnTo>
                      <a:pt x="251" y="848"/>
                    </a:lnTo>
                    <a:lnTo>
                      <a:pt x="250" y="854"/>
                    </a:lnTo>
                    <a:lnTo>
                      <a:pt x="249" y="857"/>
                    </a:lnTo>
                    <a:lnTo>
                      <a:pt x="249" y="857"/>
                    </a:lnTo>
                    <a:lnTo>
                      <a:pt x="244" y="863"/>
                    </a:lnTo>
                    <a:lnTo>
                      <a:pt x="242" y="870"/>
                    </a:lnTo>
                    <a:lnTo>
                      <a:pt x="242" y="872"/>
                    </a:lnTo>
                    <a:lnTo>
                      <a:pt x="242" y="874"/>
                    </a:lnTo>
                    <a:lnTo>
                      <a:pt x="244" y="875"/>
                    </a:lnTo>
                    <a:lnTo>
                      <a:pt x="247" y="876"/>
                    </a:lnTo>
                    <a:lnTo>
                      <a:pt x="247" y="876"/>
                    </a:lnTo>
                    <a:lnTo>
                      <a:pt x="255" y="877"/>
                    </a:lnTo>
                    <a:lnTo>
                      <a:pt x="264" y="881"/>
                    </a:lnTo>
                    <a:lnTo>
                      <a:pt x="272" y="884"/>
                    </a:lnTo>
                    <a:lnTo>
                      <a:pt x="276" y="887"/>
                    </a:lnTo>
                    <a:lnTo>
                      <a:pt x="278" y="890"/>
                    </a:lnTo>
                    <a:lnTo>
                      <a:pt x="278" y="890"/>
                    </a:lnTo>
                    <a:lnTo>
                      <a:pt x="283" y="896"/>
                    </a:lnTo>
                    <a:lnTo>
                      <a:pt x="290" y="899"/>
                    </a:lnTo>
                    <a:lnTo>
                      <a:pt x="296" y="901"/>
                    </a:lnTo>
                    <a:lnTo>
                      <a:pt x="302" y="902"/>
                    </a:lnTo>
                    <a:lnTo>
                      <a:pt x="302" y="902"/>
                    </a:lnTo>
                    <a:lnTo>
                      <a:pt x="306" y="903"/>
                    </a:lnTo>
                    <a:lnTo>
                      <a:pt x="310" y="904"/>
                    </a:lnTo>
                    <a:lnTo>
                      <a:pt x="317" y="911"/>
                    </a:lnTo>
                    <a:lnTo>
                      <a:pt x="324" y="918"/>
                    </a:lnTo>
                    <a:lnTo>
                      <a:pt x="326" y="921"/>
                    </a:lnTo>
                    <a:lnTo>
                      <a:pt x="327" y="924"/>
                    </a:lnTo>
                    <a:lnTo>
                      <a:pt x="327" y="924"/>
                    </a:lnTo>
                    <a:lnTo>
                      <a:pt x="328" y="927"/>
                    </a:lnTo>
                    <a:lnTo>
                      <a:pt x="330" y="928"/>
                    </a:lnTo>
                    <a:lnTo>
                      <a:pt x="335" y="932"/>
                    </a:lnTo>
                    <a:lnTo>
                      <a:pt x="340" y="938"/>
                    </a:lnTo>
                    <a:lnTo>
                      <a:pt x="341" y="941"/>
                    </a:lnTo>
                    <a:lnTo>
                      <a:pt x="343" y="944"/>
                    </a:lnTo>
                    <a:lnTo>
                      <a:pt x="343" y="944"/>
                    </a:lnTo>
                    <a:lnTo>
                      <a:pt x="345" y="954"/>
                    </a:lnTo>
                    <a:lnTo>
                      <a:pt x="347" y="965"/>
                    </a:lnTo>
                    <a:lnTo>
                      <a:pt x="347" y="978"/>
                    </a:lnTo>
                    <a:lnTo>
                      <a:pt x="345" y="984"/>
                    </a:lnTo>
                    <a:lnTo>
                      <a:pt x="344" y="990"/>
                    </a:lnTo>
                    <a:lnTo>
                      <a:pt x="344" y="990"/>
                    </a:lnTo>
                    <a:lnTo>
                      <a:pt x="342" y="996"/>
                    </a:lnTo>
                    <a:lnTo>
                      <a:pt x="341" y="1001"/>
                    </a:lnTo>
                    <a:lnTo>
                      <a:pt x="340" y="1011"/>
                    </a:lnTo>
                    <a:lnTo>
                      <a:pt x="338" y="1021"/>
                    </a:lnTo>
                    <a:lnTo>
                      <a:pt x="336" y="1028"/>
                    </a:lnTo>
                    <a:lnTo>
                      <a:pt x="333" y="1034"/>
                    </a:lnTo>
                    <a:lnTo>
                      <a:pt x="333" y="1034"/>
                    </a:lnTo>
                    <a:lnTo>
                      <a:pt x="326" y="1047"/>
                    </a:lnTo>
                    <a:lnTo>
                      <a:pt x="320" y="1062"/>
                    </a:lnTo>
                    <a:lnTo>
                      <a:pt x="314" y="1077"/>
                    </a:lnTo>
                    <a:lnTo>
                      <a:pt x="308" y="1096"/>
                    </a:lnTo>
                    <a:lnTo>
                      <a:pt x="308" y="1096"/>
                    </a:lnTo>
                    <a:lnTo>
                      <a:pt x="290" y="1131"/>
                    </a:lnTo>
                    <a:lnTo>
                      <a:pt x="282" y="1149"/>
                    </a:lnTo>
                    <a:lnTo>
                      <a:pt x="276" y="1165"/>
                    </a:lnTo>
                    <a:lnTo>
                      <a:pt x="276" y="1165"/>
                    </a:lnTo>
                    <a:lnTo>
                      <a:pt x="270" y="1181"/>
                    </a:lnTo>
                    <a:lnTo>
                      <a:pt x="263" y="1193"/>
                    </a:lnTo>
                    <a:lnTo>
                      <a:pt x="248" y="1218"/>
                    </a:lnTo>
                    <a:lnTo>
                      <a:pt x="248" y="1218"/>
                    </a:lnTo>
                    <a:lnTo>
                      <a:pt x="239" y="1232"/>
                    </a:lnTo>
                    <a:lnTo>
                      <a:pt x="233" y="1247"/>
                    </a:lnTo>
                    <a:lnTo>
                      <a:pt x="224" y="1268"/>
                    </a:lnTo>
                    <a:lnTo>
                      <a:pt x="224" y="1268"/>
                    </a:lnTo>
                    <a:lnTo>
                      <a:pt x="223" y="1270"/>
                    </a:lnTo>
                    <a:lnTo>
                      <a:pt x="223" y="1272"/>
                    </a:lnTo>
                    <a:lnTo>
                      <a:pt x="224" y="1274"/>
                    </a:lnTo>
                    <a:lnTo>
                      <a:pt x="225" y="1275"/>
                    </a:lnTo>
                    <a:lnTo>
                      <a:pt x="228" y="1275"/>
                    </a:lnTo>
                    <a:lnTo>
                      <a:pt x="233" y="1275"/>
                    </a:lnTo>
                    <a:lnTo>
                      <a:pt x="233" y="1275"/>
                    </a:lnTo>
                    <a:lnTo>
                      <a:pt x="235" y="1273"/>
                    </a:lnTo>
                    <a:lnTo>
                      <a:pt x="237" y="1270"/>
                    </a:lnTo>
                    <a:lnTo>
                      <a:pt x="240" y="1260"/>
                    </a:lnTo>
                    <a:lnTo>
                      <a:pt x="241" y="1255"/>
                    </a:lnTo>
                    <a:lnTo>
                      <a:pt x="243" y="1250"/>
                    </a:lnTo>
                    <a:lnTo>
                      <a:pt x="247" y="1247"/>
                    </a:lnTo>
                    <a:lnTo>
                      <a:pt x="251" y="1245"/>
                    </a:lnTo>
                    <a:lnTo>
                      <a:pt x="251" y="1245"/>
                    </a:lnTo>
                    <a:lnTo>
                      <a:pt x="258" y="1245"/>
                    </a:lnTo>
                    <a:lnTo>
                      <a:pt x="260" y="1245"/>
                    </a:lnTo>
                    <a:lnTo>
                      <a:pt x="262" y="1246"/>
                    </a:lnTo>
                    <a:lnTo>
                      <a:pt x="264" y="1247"/>
                    </a:lnTo>
                    <a:lnTo>
                      <a:pt x="264" y="1249"/>
                    </a:lnTo>
                    <a:lnTo>
                      <a:pt x="264" y="1256"/>
                    </a:lnTo>
                    <a:lnTo>
                      <a:pt x="264" y="1256"/>
                    </a:lnTo>
                    <a:lnTo>
                      <a:pt x="265" y="1260"/>
                    </a:lnTo>
                    <a:lnTo>
                      <a:pt x="266" y="1264"/>
                    </a:lnTo>
                    <a:lnTo>
                      <a:pt x="270" y="1275"/>
                    </a:lnTo>
                    <a:lnTo>
                      <a:pt x="274" y="1279"/>
                    </a:lnTo>
                    <a:lnTo>
                      <a:pt x="278" y="1285"/>
                    </a:lnTo>
                    <a:lnTo>
                      <a:pt x="282" y="1288"/>
                    </a:lnTo>
                    <a:lnTo>
                      <a:pt x="287" y="1291"/>
                    </a:lnTo>
                    <a:lnTo>
                      <a:pt x="287" y="1291"/>
                    </a:lnTo>
                    <a:lnTo>
                      <a:pt x="296" y="1294"/>
                    </a:lnTo>
                    <a:lnTo>
                      <a:pt x="306" y="1297"/>
                    </a:lnTo>
                    <a:lnTo>
                      <a:pt x="314" y="1296"/>
                    </a:lnTo>
                    <a:lnTo>
                      <a:pt x="325" y="1292"/>
                    </a:lnTo>
                    <a:lnTo>
                      <a:pt x="325" y="1292"/>
                    </a:lnTo>
                    <a:lnTo>
                      <a:pt x="334" y="1289"/>
                    </a:lnTo>
                    <a:lnTo>
                      <a:pt x="338" y="1289"/>
                    </a:lnTo>
                    <a:lnTo>
                      <a:pt x="342" y="1289"/>
                    </a:lnTo>
                    <a:lnTo>
                      <a:pt x="344" y="1290"/>
                    </a:lnTo>
                    <a:lnTo>
                      <a:pt x="348" y="1291"/>
                    </a:lnTo>
                    <a:lnTo>
                      <a:pt x="350" y="1293"/>
                    </a:lnTo>
                    <a:lnTo>
                      <a:pt x="351" y="1297"/>
                    </a:lnTo>
                    <a:lnTo>
                      <a:pt x="351" y="1297"/>
                    </a:lnTo>
                    <a:lnTo>
                      <a:pt x="352" y="1299"/>
                    </a:lnTo>
                    <a:lnTo>
                      <a:pt x="353" y="1301"/>
                    </a:lnTo>
                    <a:lnTo>
                      <a:pt x="357" y="1304"/>
                    </a:lnTo>
                    <a:lnTo>
                      <a:pt x="369" y="1307"/>
                    </a:lnTo>
                    <a:lnTo>
                      <a:pt x="369" y="1307"/>
                    </a:lnTo>
                    <a:lnTo>
                      <a:pt x="372" y="1308"/>
                    </a:lnTo>
                    <a:lnTo>
                      <a:pt x="376" y="1311"/>
                    </a:lnTo>
                    <a:lnTo>
                      <a:pt x="378" y="1313"/>
                    </a:lnTo>
                    <a:lnTo>
                      <a:pt x="379" y="1315"/>
                    </a:lnTo>
                    <a:lnTo>
                      <a:pt x="379" y="1318"/>
                    </a:lnTo>
                    <a:lnTo>
                      <a:pt x="378" y="1320"/>
                    </a:lnTo>
                    <a:lnTo>
                      <a:pt x="376" y="1321"/>
                    </a:lnTo>
                    <a:lnTo>
                      <a:pt x="372" y="1322"/>
                    </a:lnTo>
                    <a:lnTo>
                      <a:pt x="372" y="1322"/>
                    </a:lnTo>
                    <a:lnTo>
                      <a:pt x="353" y="1322"/>
                    </a:lnTo>
                    <a:lnTo>
                      <a:pt x="343" y="1324"/>
                    </a:lnTo>
                    <a:lnTo>
                      <a:pt x="339" y="1325"/>
                    </a:lnTo>
                    <a:lnTo>
                      <a:pt x="335" y="1328"/>
                    </a:lnTo>
                    <a:lnTo>
                      <a:pt x="335" y="1328"/>
                    </a:lnTo>
                    <a:lnTo>
                      <a:pt x="331" y="1329"/>
                    </a:lnTo>
                    <a:lnTo>
                      <a:pt x="328" y="1330"/>
                    </a:lnTo>
                    <a:lnTo>
                      <a:pt x="322" y="1330"/>
                    </a:lnTo>
                    <a:lnTo>
                      <a:pt x="315" y="1330"/>
                    </a:lnTo>
                    <a:lnTo>
                      <a:pt x="313" y="1331"/>
                    </a:lnTo>
                    <a:lnTo>
                      <a:pt x="312" y="1333"/>
                    </a:lnTo>
                    <a:lnTo>
                      <a:pt x="312" y="1333"/>
                    </a:lnTo>
                    <a:lnTo>
                      <a:pt x="306" y="1349"/>
                    </a:lnTo>
                    <a:lnTo>
                      <a:pt x="303" y="1354"/>
                    </a:lnTo>
                    <a:lnTo>
                      <a:pt x="301" y="1357"/>
                    </a:lnTo>
                    <a:lnTo>
                      <a:pt x="299" y="1358"/>
                    </a:lnTo>
                    <a:lnTo>
                      <a:pt x="295" y="1358"/>
                    </a:lnTo>
                    <a:lnTo>
                      <a:pt x="295" y="1358"/>
                    </a:lnTo>
                    <a:lnTo>
                      <a:pt x="292" y="1357"/>
                    </a:lnTo>
                    <a:lnTo>
                      <a:pt x="288" y="1355"/>
                    </a:lnTo>
                    <a:lnTo>
                      <a:pt x="284" y="1350"/>
                    </a:lnTo>
                    <a:lnTo>
                      <a:pt x="282" y="1348"/>
                    </a:lnTo>
                    <a:lnTo>
                      <a:pt x="281" y="1348"/>
                    </a:lnTo>
                    <a:lnTo>
                      <a:pt x="280" y="1349"/>
                    </a:lnTo>
                    <a:lnTo>
                      <a:pt x="279" y="1351"/>
                    </a:lnTo>
                    <a:lnTo>
                      <a:pt x="279" y="1351"/>
                    </a:lnTo>
                    <a:lnTo>
                      <a:pt x="277" y="1361"/>
                    </a:lnTo>
                    <a:lnTo>
                      <a:pt x="274" y="1371"/>
                    </a:lnTo>
                    <a:lnTo>
                      <a:pt x="272" y="1375"/>
                    </a:lnTo>
                    <a:lnTo>
                      <a:pt x="271" y="1377"/>
                    </a:lnTo>
                    <a:lnTo>
                      <a:pt x="269" y="1378"/>
                    </a:lnTo>
                    <a:lnTo>
                      <a:pt x="268" y="1377"/>
                    </a:lnTo>
                    <a:lnTo>
                      <a:pt x="268" y="1377"/>
                    </a:lnTo>
                    <a:lnTo>
                      <a:pt x="265" y="1372"/>
                    </a:lnTo>
                    <a:lnTo>
                      <a:pt x="262" y="1370"/>
                    </a:lnTo>
                    <a:lnTo>
                      <a:pt x="259" y="1370"/>
                    </a:lnTo>
                    <a:lnTo>
                      <a:pt x="259" y="1371"/>
                    </a:lnTo>
                    <a:lnTo>
                      <a:pt x="258" y="1373"/>
                    </a:lnTo>
                    <a:lnTo>
                      <a:pt x="259" y="1376"/>
                    </a:lnTo>
                    <a:lnTo>
                      <a:pt x="259" y="1376"/>
                    </a:lnTo>
                    <a:lnTo>
                      <a:pt x="262" y="1382"/>
                    </a:lnTo>
                    <a:lnTo>
                      <a:pt x="265" y="1387"/>
                    </a:lnTo>
                    <a:lnTo>
                      <a:pt x="266" y="1390"/>
                    </a:lnTo>
                    <a:lnTo>
                      <a:pt x="267" y="1392"/>
                    </a:lnTo>
                    <a:lnTo>
                      <a:pt x="267" y="1394"/>
                    </a:lnTo>
                    <a:lnTo>
                      <a:pt x="267" y="1394"/>
                    </a:lnTo>
                    <a:lnTo>
                      <a:pt x="265" y="1402"/>
                    </a:lnTo>
                    <a:lnTo>
                      <a:pt x="265" y="1403"/>
                    </a:lnTo>
                    <a:lnTo>
                      <a:pt x="265" y="1403"/>
                    </a:lnTo>
                    <a:lnTo>
                      <a:pt x="269" y="1404"/>
                    </a:lnTo>
                    <a:lnTo>
                      <a:pt x="269" y="1404"/>
                    </a:lnTo>
                    <a:lnTo>
                      <a:pt x="273" y="1406"/>
                    </a:lnTo>
                    <a:lnTo>
                      <a:pt x="276" y="1408"/>
                    </a:lnTo>
                    <a:lnTo>
                      <a:pt x="276" y="1413"/>
                    </a:lnTo>
                    <a:lnTo>
                      <a:pt x="273" y="1416"/>
                    </a:lnTo>
                    <a:lnTo>
                      <a:pt x="273" y="1416"/>
                    </a:lnTo>
                    <a:lnTo>
                      <a:pt x="269" y="1425"/>
                    </a:lnTo>
                    <a:lnTo>
                      <a:pt x="264" y="1437"/>
                    </a:lnTo>
                    <a:lnTo>
                      <a:pt x="258" y="1453"/>
                    </a:lnTo>
                    <a:lnTo>
                      <a:pt x="254" y="1469"/>
                    </a:lnTo>
                    <a:lnTo>
                      <a:pt x="254" y="1469"/>
                    </a:lnTo>
                    <a:lnTo>
                      <a:pt x="252" y="1483"/>
                    </a:lnTo>
                    <a:lnTo>
                      <a:pt x="251" y="1494"/>
                    </a:lnTo>
                    <a:lnTo>
                      <a:pt x="251" y="1500"/>
                    </a:lnTo>
                    <a:lnTo>
                      <a:pt x="253" y="1504"/>
                    </a:lnTo>
                    <a:lnTo>
                      <a:pt x="254" y="1508"/>
                    </a:lnTo>
                    <a:lnTo>
                      <a:pt x="257" y="1511"/>
                    </a:lnTo>
                    <a:lnTo>
                      <a:pt x="257" y="1511"/>
                    </a:lnTo>
                    <a:lnTo>
                      <a:pt x="263" y="1514"/>
                    </a:lnTo>
                    <a:lnTo>
                      <a:pt x="266" y="1517"/>
                    </a:lnTo>
                    <a:lnTo>
                      <a:pt x="268" y="1522"/>
                    </a:lnTo>
                    <a:lnTo>
                      <a:pt x="268" y="1530"/>
                    </a:lnTo>
                    <a:lnTo>
                      <a:pt x="268" y="1530"/>
                    </a:lnTo>
                    <a:lnTo>
                      <a:pt x="267" y="1539"/>
                    </a:lnTo>
                    <a:lnTo>
                      <a:pt x="267" y="1547"/>
                    </a:lnTo>
                    <a:lnTo>
                      <a:pt x="267" y="1551"/>
                    </a:lnTo>
                    <a:lnTo>
                      <a:pt x="268" y="1556"/>
                    </a:lnTo>
                    <a:lnTo>
                      <a:pt x="270" y="1559"/>
                    </a:lnTo>
                    <a:lnTo>
                      <a:pt x="273" y="1562"/>
                    </a:lnTo>
                    <a:lnTo>
                      <a:pt x="273" y="1562"/>
                    </a:lnTo>
                    <a:lnTo>
                      <a:pt x="281" y="1568"/>
                    </a:lnTo>
                    <a:lnTo>
                      <a:pt x="290" y="1575"/>
                    </a:lnTo>
                    <a:lnTo>
                      <a:pt x="293" y="1578"/>
                    </a:lnTo>
                    <a:lnTo>
                      <a:pt x="295" y="1583"/>
                    </a:lnTo>
                    <a:lnTo>
                      <a:pt x="297" y="1587"/>
                    </a:lnTo>
                    <a:lnTo>
                      <a:pt x="297" y="1591"/>
                    </a:lnTo>
                    <a:lnTo>
                      <a:pt x="297" y="1591"/>
                    </a:lnTo>
                    <a:lnTo>
                      <a:pt x="296" y="1596"/>
                    </a:lnTo>
                    <a:lnTo>
                      <a:pt x="294" y="1599"/>
                    </a:lnTo>
                    <a:lnTo>
                      <a:pt x="288" y="1603"/>
                    </a:lnTo>
                    <a:lnTo>
                      <a:pt x="286" y="1605"/>
                    </a:lnTo>
                    <a:lnTo>
                      <a:pt x="284" y="1608"/>
                    </a:lnTo>
                    <a:lnTo>
                      <a:pt x="282" y="1612"/>
                    </a:lnTo>
                    <a:lnTo>
                      <a:pt x="281" y="1616"/>
                    </a:lnTo>
                    <a:lnTo>
                      <a:pt x="281" y="1616"/>
                    </a:lnTo>
                    <a:lnTo>
                      <a:pt x="282" y="1626"/>
                    </a:lnTo>
                    <a:lnTo>
                      <a:pt x="283" y="1629"/>
                    </a:lnTo>
                    <a:lnTo>
                      <a:pt x="284" y="1632"/>
                    </a:lnTo>
                    <a:lnTo>
                      <a:pt x="287" y="1634"/>
                    </a:lnTo>
                    <a:lnTo>
                      <a:pt x="291" y="1637"/>
                    </a:lnTo>
                    <a:lnTo>
                      <a:pt x="300" y="1641"/>
                    </a:lnTo>
                    <a:lnTo>
                      <a:pt x="300" y="1641"/>
                    </a:lnTo>
                    <a:lnTo>
                      <a:pt x="310" y="1644"/>
                    </a:lnTo>
                    <a:lnTo>
                      <a:pt x="316" y="1647"/>
                    </a:lnTo>
                    <a:lnTo>
                      <a:pt x="319" y="1648"/>
                    </a:lnTo>
                    <a:lnTo>
                      <a:pt x="321" y="1651"/>
                    </a:lnTo>
                    <a:lnTo>
                      <a:pt x="322" y="1655"/>
                    </a:lnTo>
                    <a:lnTo>
                      <a:pt x="322" y="1659"/>
                    </a:lnTo>
                    <a:lnTo>
                      <a:pt x="322" y="1659"/>
                    </a:lnTo>
                    <a:lnTo>
                      <a:pt x="322" y="1664"/>
                    </a:lnTo>
                    <a:lnTo>
                      <a:pt x="321" y="1669"/>
                    </a:lnTo>
                    <a:lnTo>
                      <a:pt x="319" y="1676"/>
                    </a:lnTo>
                    <a:lnTo>
                      <a:pt x="317" y="1684"/>
                    </a:lnTo>
                    <a:lnTo>
                      <a:pt x="317" y="1688"/>
                    </a:lnTo>
                    <a:lnTo>
                      <a:pt x="319" y="1693"/>
                    </a:lnTo>
                    <a:lnTo>
                      <a:pt x="319" y="1693"/>
                    </a:lnTo>
                    <a:lnTo>
                      <a:pt x="321" y="1698"/>
                    </a:lnTo>
                    <a:lnTo>
                      <a:pt x="324" y="1702"/>
                    </a:lnTo>
                    <a:lnTo>
                      <a:pt x="327" y="1704"/>
                    </a:lnTo>
                    <a:lnTo>
                      <a:pt x="331" y="1707"/>
                    </a:lnTo>
                    <a:lnTo>
                      <a:pt x="341" y="1713"/>
                    </a:lnTo>
                    <a:lnTo>
                      <a:pt x="344" y="1716"/>
                    </a:lnTo>
                    <a:lnTo>
                      <a:pt x="347" y="1720"/>
                    </a:lnTo>
                    <a:lnTo>
                      <a:pt x="347" y="1720"/>
                    </a:lnTo>
                    <a:lnTo>
                      <a:pt x="358" y="1739"/>
                    </a:lnTo>
                    <a:lnTo>
                      <a:pt x="363" y="1749"/>
                    </a:lnTo>
                    <a:lnTo>
                      <a:pt x="365" y="1755"/>
                    </a:lnTo>
                    <a:lnTo>
                      <a:pt x="366" y="1759"/>
                    </a:lnTo>
                    <a:lnTo>
                      <a:pt x="366" y="1759"/>
                    </a:lnTo>
                    <a:lnTo>
                      <a:pt x="366" y="1770"/>
                    </a:lnTo>
                    <a:lnTo>
                      <a:pt x="367" y="1779"/>
                    </a:lnTo>
                    <a:lnTo>
                      <a:pt x="368" y="1783"/>
                    </a:lnTo>
                    <a:lnTo>
                      <a:pt x="370" y="1786"/>
                    </a:lnTo>
                    <a:lnTo>
                      <a:pt x="372" y="1786"/>
                    </a:lnTo>
                    <a:lnTo>
                      <a:pt x="377" y="1784"/>
                    </a:lnTo>
                    <a:lnTo>
                      <a:pt x="377" y="1784"/>
                    </a:lnTo>
                    <a:lnTo>
                      <a:pt x="384" y="1777"/>
                    </a:lnTo>
                    <a:lnTo>
                      <a:pt x="393" y="1774"/>
                    </a:lnTo>
                    <a:lnTo>
                      <a:pt x="396" y="1774"/>
                    </a:lnTo>
                    <a:lnTo>
                      <a:pt x="399" y="1774"/>
                    </a:lnTo>
                    <a:lnTo>
                      <a:pt x="401" y="1775"/>
                    </a:lnTo>
                    <a:lnTo>
                      <a:pt x="403" y="1777"/>
                    </a:lnTo>
                    <a:lnTo>
                      <a:pt x="403" y="1777"/>
                    </a:lnTo>
                    <a:lnTo>
                      <a:pt x="406" y="1783"/>
                    </a:lnTo>
                    <a:lnTo>
                      <a:pt x="409" y="1786"/>
                    </a:lnTo>
                    <a:lnTo>
                      <a:pt x="411" y="1787"/>
                    </a:lnTo>
                    <a:lnTo>
                      <a:pt x="413" y="1787"/>
                    </a:lnTo>
                    <a:lnTo>
                      <a:pt x="415" y="1786"/>
                    </a:lnTo>
                    <a:lnTo>
                      <a:pt x="419" y="1784"/>
                    </a:lnTo>
                    <a:lnTo>
                      <a:pt x="419" y="1784"/>
                    </a:lnTo>
                    <a:lnTo>
                      <a:pt x="423" y="1782"/>
                    </a:lnTo>
                    <a:lnTo>
                      <a:pt x="428" y="1778"/>
                    </a:lnTo>
                    <a:lnTo>
                      <a:pt x="434" y="1776"/>
                    </a:lnTo>
                    <a:lnTo>
                      <a:pt x="440" y="1775"/>
                    </a:lnTo>
                    <a:lnTo>
                      <a:pt x="446" y="1774"/>
                    </a:lnTo>
                    <a:lnTo>
                      <a:pt x="451" y="1775"/>
                    </a:lnTo>
                    <a:lnTo>
                      <a:pt x="455" y="1777"/>
                    </a:lnTo>
                    <a:lnTo>
                      <a:pt x="456" y="1779"/>
                    </a:lnTo>
                    <a:lnTo>
                      <a:pt x="456" y="1782"/>
                    </a:lnTo>
                    <a:lnTo>
                      <a:pt x="456" y="1782"/>
                    </a:lnTo>
                    <a:lnTo>
                      <a:pt x="458" y="1792"/>
                    </a:lnTo>
                    <a:lnTo>
                      <a:pt x="462" y="1802"/>
                    </a:lnTo>
                    <a:lnTo>
                      <a:pt x="464" y="1805"/>
                    </a:lnTo>
                    <a:lnTo>
                      <a:pt x="466" y="1806"/>
                    </a:lnTo>
                    <a:lnTo>
                      <a:pt x="468" y="1806"/>
                    </a:lnTo>
                    <a:lnTo>
                      <a:pt x="471" y="1804"/>
                    </a:lnTo>
                    <a:lnTo>
                      <a:pt x="471" y="1804"/>
                    </a:lnTo>
                    <a:lnTo>
                      <a:pt x="478" y="1796"/>
                    </a:lnTo>
                    <a:lnTo>
                      <a:pt x="485" y="1788"/>
                    </a:lnTo>
                    <a:lnTo>
                      <a:pt x="490" y="1786"/>
                    </a:lnTo>
                    <a:lnTo>
                      <a:pt x="495" y="1783"/>
                    </a:lnTo>
                    <a:lnTo>
                      <a:pt x="500" y="1782"/>
                    </a:lnTo>
                    <a:lnTo>
                      <a:pt x="507" y="1780"/>
                    </a:lnTo>
                    <a:lnTo>
                      <a:pt x="507" y="1780"/>
                    </a:lnTo>
                    <a:lnTo>
                      <a:pt x="522" y="1780"/>
                    </a:lnTo>
                    <a:lnTo>
                      <a:pt x="537" y="1782"/>
                    </a:lnTo>
                    <a:lnTo>
                      <a:pt x="544" y="1784"/>
                    </a:lnTo>
                    <a:lnTo>
                      <a:pt x="551" y="1786"/>
                    </a:lnTo>
                    <a:lnTo>
                      <a:pt x="556" y="1789"/>
                    </a:lnTo>
                    <a:lnTo>
                      <a:pt x="562" y="1792"/>
                    </a:lnTo>
                    <a:lnTo>
                      <a:pt x="562" y="1792"/>
                    </a:lnTo>
                    <a:lnTo>
                      <a:pt x="568" y="1800"/>
                    </a:lnTo>
                    <a:lnTo>
                      <a:pt x="571" y="1804"/>
                    </a:lnTo>
                    <a:lnTo>
                      <a:pt x="572" y="1807"/>
                    </a:lnTo>
                    <a:lnTo>
                      <a:pt x="572" y="1812"/>
                    </a:lnTo>
                    <a:lnTo>
                      <a:pt x="572" y="1812"/>
                    </a:lnTo>
                    <a:lnTo>
                      <a:pt x="571" y="1817"/>
                    </a:lnTo>
                    <a:lnTo>
                      <a:pt x="571" y="1823"/>
                    </a:lnTo>
                    <a:lnTo>
                      <a:pt x="572" y="1829"/>
                    </a:lnTo>
                    <a:lnTo>
                      <a:pt x="574" y="1831"/>
                    </a:lnTo>
                    <a:lnTo>
                      <a:pt x="577" y="1833"/>
                    </a:lnTo>
                    <a:lnTo>
                      <a:pt x="577" y="1833"/>
                    </a:lnTo>
                    <a:lnTo>
                      <a:pt x="581" y="1837"/>
                    </a:lnTo>
                    <a:lnTo>
                      <a:pt x="584" y="1844"/>
                    </a:lnTo>
                    <a:lnTo>
                      <a:pt x="586" y="1853"/>
                    </a:lnTo>
                    <a:lnTo>
                      <a:pt x="587" y="1863"/>
                    </a:lnTo>
                    <a:lnTo>
                      <a:pt x="587" y="1863"/>
                    </a:lnTo>
                    <a:lnTo>
                      <a:pt x="587" y="1873"/>
                    </a:lnTo>
                    <a:lnTo>
                      <a:pt x="588" y="1880"/>
                    </a:lnTo>
                    <a:lnTo>
                      <a:pt x="588" y="1883"/>
                    </a:lnTo>
                    <a:lnTo>
                      <a:pt x="591" y="1885"/>
                    </a:lnTo>
                    <a:lnTo>
                      <a:pt x="592" y="1886"/>
                    </a:lnTo>
                    <a:lnTo>
                      <a:pt x="595" y="1887"/>
                    </a:lnTo>
                    <a:lnTo>
                      <a:pt x="595" y="1887"/>
                    </a:lnTo>
                    <a:lnTo>
                      <a:pt x="602" y="1887"/>
                    </a:lnTo>
                    <a:lnTo>
                      <a:pt x="608" y="1890"/>
                    </a:lnTo>
                    <a:lnTo>
                      <a:pt x="611" y="1891"/>
                    </a:lnTo>
                    <a:lnTo>
                      <a:pt x="613" y="1893"/>
                    </a:lnTo>
                    <a:lnTo>
                      <a:pt x="614" y="1897"/>
                    </a:lnTo>
                    <a:lnTo>
                      <a:pt x="615" y="1901"/>
                    </a:lnTo>
                    <a:lnTo>
                      <a:pt x="615" y="1901"/>
                    </a:lnTo>
                    <a:lnTo>
                      <a:pt x="616" y="1908"/>
                    </a:lnTo>
                    <a:lnTo>
                      <a:pt x="619" y="1917"/>
                    </a:lnTo>
                    <a:lnTo>
                      <a:pt x="621" y="1921"/>
                    </a:lnTo>
                    <a:lnTo>
                      <a:pt x="624" y="1925"/>
                    </a:lnTo>
                    <a:lnTo>
                      <a:pt x="628" y="1928"/>
                    </a:lnTo>
                    <a:lnTo>
                      <a:pt x="633" y="1932"/>
                    </a:lnTo>
                    <a:lnTo>
                      <a:pt x="633" y="1932"/>
                    </a:lnTo>
                    <a:lnTo>
                      <a:pt x="652" y="1943"/>
                    </a:lnTo>
                    <a:lnTo>
                      <a:pt x="660" y="1946"/>
                    </a:lnTo>
                    <a:lnTo>
                      <a:pt x="668" y="1948"/>
                    </a:lnTo>
                    <a:lnTo>
                      <a:pt x="668" y="1948"/>
                    </a:lnTo>
                    <a:lnTo>
                      <a:pt x="674" y="1949"/>
                    </a:lnTo>
                    <a:lnTo>
                      <a:pt x="678" y="1950"/>
                    </a:lnTo>
                    <a:lnTo>
                      <a:pt x="679" y="1951"/>
                    </a:lnTo>
                    <a:lnTo>
                      <a:pt x="680" y="1954"/>
                    </a:lnTo>
                    <a:lnTo>
                      <a:pt x="682" y="1961"/>
                    </a:lnTo>
                    <a:lnTo>
                      <a:pt x="682" y="1961"/>
                    </a:lnTo>
                    <a:lnTo>
                      <a:pt x="682" y="1968"/>
                    </a:lnTo>
                    <a:lnTo>
                      <a:pt x="682" y="1970"/>
                    </a:lnTo>
                    <a:lnTo>
                      <a:pt x="686" y="1970"/>
                    </a:lnTo>
                    <a:lnTo>
                      <a:pt x="695" y="1970"/>
                    </a:lnTo>
                    <a:lnTo>
                      <a:pt x="695" y="1970"/>
                    </a:lnTo>
                    <a:lnTo>
                      <a:pt x="708" y="1972"/>
                    </a:lnTo>
                    <a:lnTo>
                      <a:pt x="719" y="1974"/>
                    </a:lnTo>
                    <a:lnTo>
                      <a:pt x="723" y="1975"/>
                    </a:lnTo>
                    <a:lnTo>
                      <a:pt x="727" y="1977"/>
                    </a:lnTo>
                    <a:lnTo>
                      <a:pt x="732" y="1980"/>
                    </a:lnTo>
                    <a:lnTo>
                      <a:pt x="737" y="1985"/>
                    </a:lnTo>
                    <a:lnTo>
                      <a:pt x="737" y="1985"/>
                    </a:lnTo>
                    <a:lnTo>
                      <a:pt x="748" y="1994"/>
                    </a:lnTo>
                    <a:lnTo>
                      <a:pt x="752" y="1999"/>
                    </a:lnTo>
                    <a:lnTo>
                      <a:pt x="756" y="2003"/>
                    </a:lnTo>
                    <a:lnTo>
                      <a:pt x="759" y="2008"/>
                    </a:lnTo>
                    <a:lnTo>
                      <a:pt x="760" y="2014"/>
                    </a:lnTo>
                    <a:lnTo>
                      <a:pt x="760" y="2019"/>
                    </a:lnTo>
                    <a:lnTo>
                      <a:pt x="757" y="2025"/>
                    </a:lnTo>
                    <a:lnTo>
                      <a:pt x="757" y="2025"/>
                    </a:lnTo>
                    <a:lnTo>
                      <a:pt x="752" y="2036"/>
                    </a:lnTo>
                    <a:lnTo>
                      <a:pt x="748" y="2045"/>
                    </a:lnTo>
                    <a:lnTo>
                      <a:pt x="745" y="2051"/>
                    </a:lnTo>
                    <a:lnTo>
                      <a:pt x="743" y="2054"/>
                    </a:lnTo>
                    <a:lnTo>
                      <a:pt x="741" y="2055"/>
                    </a:lnTo>
                    <a:lnTo>
                      <a:pt x="741" y="2055"/>
                    </a:lnTo>
                    <a:lnTo>
                      <a:pt x="739" y="2056"/>
                    </a:lnTo>
                    <a:lnTo>
                      <a:pt x="736" y="2057"/>
                    </a:lnTo>
                    <a:lnTo>
                      <a:pt x="730" y="2061"/>
                    </a:lnTo>
                    <a:lnTo>
                      <a:pt x="727" y="2063"/>
                    </a:lnTo>
                    <a:lnTo>
                      <a:pt x="723" y="2065"/>
                    </a:lnTo>
                    <a:lnTo>
                      <a:pt x="719" y="2065"/>
                    </a:lnTo>
                    <a:lnTo>
                      <a:pt x="714" y="2065"/>
                    </a:lnTo>
                    <a:lnTo>
                      <a:pt x="714" y="2065"/>
                    </a:lnTo>
                    <a:lnTo>
                      <a:pt x="702" y="2063"/>
                    </a:lnTo>
                    <a:lnTo>
                      <a:pt x="693" y="2061"/>
                    </a:lnTo>
                    <a:lnTo>
                      <a:pt x="688" y="2061"/>
                    </a:lnTo>
                    <a:lnTo>
                      <a:pt x="684" y="2061"/>
                    </a:lnTo>
                    <a:lnTo>
                      <a:pt x="682" y="2063"/>
                    </a:lnTo>
                    <a:lnTo>
                      <a:pt x="681" y="2065"/>
                    </a:lnTo>
                    <a:lnTo>
                      <a:pt x="681" y="2065"/>
                    </a:lnTo>
                    <a:lnTo>
                      <a:pt x="681" y="2072"/>
                    </a:lnTo>
                    <a:lnTo>
                      <a:pt x="684" y="2082"/>
                    </a:lnTo>
                    <a:lnTo>
                      <a:pt x="686" y="2086"/>
                    </a:lnTo>
                    <a:lnTo>
                      <a:pt x="688" y="2089"/>
                    </a:lnTo>
                    <a:lnTo>
                      <a:pt x="692" y="2091"/>
                    </a:lnTo>
                    <a:lnTo>
                      <a:pt x="696" y="2093"/>
                    </a:lnTo>
                    <a:lnTo>
                      <a:pt x="696" y="2093"/>
                    </a:lnTo>
                    <a:lnTo>
                      <a:pt x="700" y="2094"/>
                    </a:lnTo>
                    <a:lnTo>
                      <a:pt x="703" y="2095"/>
                    </a:lnTo>
                    <a:lnTo>
                      <a:pt x="706" y="2098"/>
                    </a:lnTo>
                    <a:lnTo>
                      <a:pt x="708" y="2100"/>
                    </a:lnTo>
                    <a:lnTo>
                      <a:pt x="710" y="2106"/>
                    </a:lnTo>
                    <a:lnTo>
                      <a:pt x="712" y="2116"/>
                    </a:lnTo>
                    <a:lnTo>
                      <a:pt x="712" y="2116"/>
                    </a:lnTo>
                    <a:lnTo>
                      <a:pt x="715" y="2127"/>
                    </a:lnTo>
                    <a:lnTo>
                      <a:pt x="720" y="2137"/>
                    </a:lnTo>
                    <a:lnTo>
                      <a:pt x="723" y="2144"/>
                    </a:lnTo>
                    <a:lnTo>
                      <a:pt x="726" y="2148"/>
                    </a:lnTo>
                    <a:lnTo>
                      <a:pt x="729" y="2154"/>
                    </a:lnTo>
                    <a:lnTo>
                      <a:pt x="735" y="2158"/>
                    </a:lnTo>
                    <a:lnTo>
                      <a:pt x="735" y="2158"/>
                    </a:lnTo>
                    <a:lnTo>
                      <a:pt x="743" y="2165"/>
                    </a:lnTo>
                    <a:lnTo>
                      <a:pt x="751" y="2172"/>
                    </a:lnTo>
                    <a:lnTo>
                      <a:pt x="754" y="2174"/>
                    </a:lnTo>
                    <a:lnTo>
                      <a:pt x="757" y="2175"/>
                    </a:lnTo>
                    <a:lnTo>
                      <a:pt x="760" y="2175"/>
                    </a:lnTo>
                    <a:lnTo>
                      <a:pt x="765" y="2173"/>
                    </a:lnTo>
                    <a:lnTo>
                      <a:pt x="765" y="2173"/>
                    </a:lnTo>
                    <a:lnTo>
                      <a:pt x="766" y="2171"/>
                    </a:lnTo>
                    <a:lnTo>
                      <a:pt x="768" y="2169"/>
                    </a:lnTo>
                    <a:lnTo>
                      <a:pt x="769" y="2162"/>
                    </a:lnTo>
                    <a:lnTo>
                      <a:pt x="770" y="2148"/>
                    </a:lnTo>
                    <a:lnTo>
                      <a:pt x="771" y="2142"/>
                    </a:lnTo>
                    <a:lnTo>
                      <a:pt x="773" y="2135"/>
                    </a:lnTo>
                    <a:lnTo>
                      <a:pt x="774" y="2133"/>
                    </a:lnTo>
                    <a:lnTo>
                      <a:pt x="777" y="2131"/>
                    </a:lnTo>
                    <a:lnTo>
                      <a:pt x="779" y="2130"/>
                    </a:lnTo>
                    <a:lnTo>
                      <a:pt x="781" y="2130"/>
                    </a:lnTo>
                    <a:lnTo>
                      <a:pt x="781" y="2130"/>
                    </a:lnTo>
                    <a:lnTo>
                      <a:pt x="792" y="2130"/>
                    </a:lnTo>
                    <a:lnTo>
                      <a:pt x="797" y="2131"/>
                    </a:lnTo>
                    <a:lnTo>
                      <a:pt x="802" y="2130"/>
                    </a:lnTo>
                    <a:lnTo>
                      <a:pt x="809" y="2127"/>
                    </a:lnTo>
                    <a:lnTo>
                      <a:pt x="809" y="2127"/>
                    </a:lnTo>
                    <a:lnTo>
                      <a:pt x="817" y="2119"/>
                    </a:lnTo>
                    <a:lnTo>
                      <a:pt x="825" y="2112"/>
                    </a:lnTo>
                    <a:lnTo>
                      <a:pt x="828" y="2108"/>
                    </a:lnTo>
                    <a:lnTo>
                      <a:pt x="831" y="2105"/>
                    </a:lnTo>
                    <a:lnTo>
                      <a:pt x="836" y="2104"/>
                    </a:lnTo>
                    <a:lnTo>
                      <a:pt x="840" y="2104"/>
                    </a:lnTo>
                    <a:lnTo>
                      <a:pt x="840" y="2104"/>
                    </a:lnTo>
                    <a:lnTo>
                      <a:pt x="846" y="2106"/>
                    </a:lnTo>
                    <a:lnTo>
                      <a:pt x="850" y="2108"/>
                    </a:lnTo>
                    <a:lnTo>
                      <a:pt x="853" y="2108"/>
                    </a:lnTo>
                    <a:lnTo>
                      <a:pt x="858" y="2107"/>
                    </a:lnTo>
                    <a:lnTo>
                      <a:pt x="858" y="2107"/>
                    </a:lnTo>
                    <a:lnTo>
                      <a:pt x="864" y="2103"/>
                    </a:lnTo>
                    <a:lnTo>
                      <a:pt x="870" y="2100"/>
                    </a:lnTo>
                    <a:lnTo>
                      <a:pt x="872" y="2099"/>
                    </a:lnTo>
                    <a:lnTo>
                      <a:pt x="875" y="2099"/>
                    </a:lnTo>
                    <a:lnTo>
                      <a:pt x="879" y="2099"/>
                    </a:lnTo>
                    <a:lnTo>
                      <a:pt x="882" y="2101"/>
                    </a:lnTo>
                    <a:lnTo>
                      <a:pt x="882" y="2101"/>
                    </a:lnTo>
                    <a:lnTo>
                      <a:pt x="891" y="2107"/>
                    </a:lnTo>
                    <a:lnTo>
                      <a:pt x="897" y="2115"/>
                    </a:lnTo>
                    <a:lnTo>
                      <a:pt x="903" y="2122"/>
                    </a:lnTo>
                    <a:lnTo>
                      <a:pt x="907" y="2128"/>
                    </a:lnTo>
                    <a:lnTo>
                      <a:pt x="907" y="2128"/>
                    </a:lnTo>
                    <a:lnTo>
                      <a:pt x="910" y="2133"/>
                    </a:lnTo>
                    <a:lnTo>
                      <a:pt x="914" y="2137"/>
                    </a:lnTo>
                    <a:lnTo>
                      <a:pt x="916" y="2140"/>
                    </a:lnTo>
                    <a:lnTo>
                      <a:pt x="920" y="2142"/>
                    </a:lnTo>
                    <a:lnTo>
                      <a:pt x="924" y="2143"/>
                    </a:lnTo>
                    <a:lnTo>
                      <a:pt x="928" y="2144"/>
                    </a:lnTo>
                    <a:lnTo>
                      <a:pt x="928" y="2144"/>
                    </a:lnTo>
                    <a:lnTo>
                      <a:pt x="936" y="2144"/>
                    </a:lnTo>
                    <a:lnTo>
                      <a:pt x="941" y="2146"/>
                    </a:lnTo>
                    <a:lnTo>
                      <a:pt x="944" y="2148"/>
                    </a:lnTo>
                    <a:lnTo>
                      <a:pt x="945" y="2154"/>
                    </a:lnTo>
                    <a:lnTo>
                      <a:pt x="945" y="2154"/>
                    </a:lnTo>
                    <a:lnTo>
                      <a:pt x="944" y="2158"/>
                    </a:lnTo>
                    <a:lnTo>
                      <a:pt x="942" y="2162"/>
                    </a:lnTo>
                    <a:lnTo>
                      <a:pt x="939" y="2164"/>
                    </a:lnTo>
                    <a:lnTo>
                      <a:pt x="934" y="2165"/>
                    </a:lnTo>
                    <a:lnTo>
                      <a:pt x="934" y="2165"/>
                    </a:lnTo>
                    <a:lnTo>
                      <a:pt x="929" y="2168"/>
                    </a:lnTo>
                    <a:lnTo>
                      <a:pt x="928" y="2169"/>
                    </a:lnTo>
                    <a:lnTo>
                      <a:pt x="928" y="2170"/>
                    </a:lnTo>
                    <a:lnTo>
                      <a:pt x="930" y="2172"/>
                    </a:lnTo>
                    <a:lnTo>
                      <a:pt x="934" y="2175"/>
                    </a:lnTo>
                    <a:lnTo>
                      <a:pt x="934" y="2175"/>
                    </a:lnTo>
                    <a:lnTo>
                      <a:pt x="937" y="2177"/>
                    </a:lnTo>
                    <a:lnTo>
                      <a:pt x="939" y="2180"/>
                    </a:lnTo>
                    <a:lnTo>
                      <a:pt x="940" y="2184"/>
                    </a:lnTo>
                    <a:lnTo>
                      <a:pt x="940" y="2188"/>
                    </a:lnTo>
                    <a:lnTo>
                      <a:pt x="940" y="2188"/>
                    </a:lnTo>
                    <a:lnTo>
                      <a:pt x="941" y="2191"/>
                    </a:lnTo>
                    <a:lnTo>
                      <a:pt x="942" y="2194"/>
                    </a:lnTo>
                    <a:lnTo>
                      <a:pt x="945" y="2200"/>
                    </a:lnTo>
                    <a:lnTo>
                      <a:pt x="949" y="2204"/>
                    </a:lnTo>
                    <a:lnTo>
                      <a:pt x="949" y="2206"/>
                    </a:lnTo>
                    <a:lnTo>
                      <a:pt x="950" y="2209"/>
                    </a:lnTo>
                    <a:lnTo>
                      <a:pt x="950" y="2209"/>
                    </a:lnTo>
                    <a:lnTo>
                      <a:pt x="950" y="2214"/>
                    </a:lnTo>
                    <a:lnTo>
                      <a:pt x="951" y="2216"/>
                    </a:lnTo>
                    <a:lnTo>
                      <a:pt x="952" y="2217"/>
                    </a:lnTo>
                    <a:lnTo>
                      <a:pt x="955" y="2216"/>
                    </a:lnTo>
                    <a:lnTo>
                      <a:pt x="955" y="2216"/>
                    </a:lnTo>
                    <a:lnTo>
                      <a:pt x="958" y="2215"/>
                    </a:lnTo>
                    <a:lnTo>
                      <a:pt x="962" y="2215"/>
                    </a:lnTo>
                    <a:lnTo>
                      <a:pt x="969" y="2215"/>
                    </a:lnTo>
                    <a:lnTo>
                      <a:pt x="977" y="2214"/>
                    </a:lnTo>
                    <a:lnTo>
                      <a:pt x="980" y="2213"/>
                    </a:lnTo>
                    <a:lnTo>
                      <a:pt x="983" y="2211"/>
                    </a:lnTo>
                    <a:lnTo>
                      <a:pt x="983" y="2211"/>
                    </a:lnTo>
                    <a:lnTo>
                      <a:pt x="987" y="2206"/>
                    </a:lnTo>
                    <a:lnTo>
                      <a:pt x="992" y="2201"/>
                    </a:lnTo>
                    <a:lnTo>
                      <a:pt x="997" y="2198"/>
                    </a:lnTo>
                    <a:lnTo>
                      <a:pt x="1000" y="2198"/>
                    </a:lnTo>
                    <a:lnTo>
                      <a:pt x="1003" y="2198"/>
                    </a:lnTo>
                    <a:lnTo>
                      <a:pt x="1003" y="2198"/>
                    </a:lnTo>
                    <a:lnTo>
                      <a:pt x="1008" y="2198"/>
                    </a:lnTo>
                    <a:lnTo>
                      <a:pt x="1010" y="2199"/>
                    </a:lnTo>
                    <a:lnTo>
                      <a:pt x="1016" y="2202"/>
                    </a:lnTo>
                    <a:lnTo>
                      <a:pt x="1022" y="2205"/>
                    </a:lnTo>
                    <a:lnTo>
                      <a:pt x="1024" y="2205"/>
                    </a:lnTo>
                    <a:lnTo>
                      <a:pt x="1027" y="2205"/>
                    </a:lnTo>
                    <a:lnTo>
                      <a:pt x="1027" y="2205"/>
                    </a:lnTo>
                    <a:lnTo>
                      <a:pt x="1032" y="2205"/>
                    </a:lnTo>
                    <a:lnTo>
                      <a:pt x="1037" y="2205"/>
                    </a:lnTo>
                    <a:lnTo>
                      <a:pt x="1038" y="2207"/>
                    </a:lnTo>
                    <a:lnTo>
                      <a:pt x="1039" y="2209"/>
                    </a:lnTo>
                    <a:lnTo>
                      <a:pt x="1039" y="2209"/>
                    </a:lnTo>
                    <a:lnTo>
                      <a:pt x="1039" y="2213"/>
                    </a:lnTo>
                    <a:lnTo>
                      <a:pt x="1041" y="2218"/>
                    </a:lnTo>
                    <a:lnTo>
                      <a:pt x="1044" y="2222"/>
                    </a:lnTo>
                    <a:lnTo>
                      <a:pt x="1050" y="2227"/>
                    </a:lnTo>
                    <a:lnTo>
                      <a:pt x="1050" y="2227"/>
                    </a:lnTo>
                    <a:lnTo>
                      <a:pt x="1054" y="2229"/>
                    </a:lnTo>
                    <a:lnTo>
                      <a:pt x="1056" y="2231"/>
                    </a:lnTo>
                    <a:lnTo>
                      <a:pt x="1055" y="2241"/>
                    </a:lnTo>
                    <a:lnTo>
                      <a:pt x="1055" y="2241"/>
                    </a:lnTo>
                    <a:lnTo>
                      <a:pt x="1055" y="2249"/>
                    </a:lnTo>
                    <a:lnTo>
                      <a:pt x="1056" y="2258"/>
                    </a:lnTo>
                    <a:lnTo>
                      <a:pt x="1057" y="2261"/>
                    </a:lnTo>
                    <a:lnTo>
                      <a:pt x="1060" y="2264"/>
                    </a:lnTo>
                    <a:lnTo>
                      <a:pt x="1064" y="2265"/>
                    </a:lnTo>
                    <a:lnTo>
                      <a:pt x="1068" y="2266"/>
                    </a:lnTo>
                    <a:lnTo>
                      <a:pt x="1068" y="2266"/>
                    </a:lnTo>
                    <a:lnTo>
                      <a:pt x="1078" y="2266"/>
                    </a:lnTo>
                    <a:lnTo>
                      <a:pt x="1083" y="2265"/>
                    </a:lnTo>
                    <a:lnTo>
                      <a:pt x="1088" y="2262"/>
                    </a:lnTo>
                    <a:lnTo>
                      <a:pt x="1093" y="2258"/>
                    </a:lnTo>
                    <a:lnTo>
                      <a:pt x="1093" y="2258"/>
                    </a:lnTo>
                    <a:lnTo>
                      <a:pt x="1096" y="2256"/>
                    </a:lnTo>
                    <a:lnTo>
                      <a:pt x="1100" y="2254"/>
                    </a:lnTo>
                    <a:lnTo>
                      <a:pt x="1105" y="2252"/>
                    </a:lnTo>
                    <a:lnTo>
                      <a:pt x="1109" y="2251"/>
                    </a:lnTo>
                    <a:lnTo>
                      <a:pt x="1120" y="2251"/>
                    </a:lnTo>
                    <a:lnTo>
                      <a:pt x="1128" y="2252"/>
                    </a:lnTo>
                    <a:lnTo>
                      <a:pt x="1128" y="2252"/>
                    </a:lnTo>
                    <a:lnTo>
                      <a:pt x="1131" y="2254"/>
                    </a:lnTo>
                    <a:lnTo>
                      <a:pt x="1134" y="2255"/>
                    </a:lnTo>
                    <a:lnTo>
                      <a:pt x="1136" y="2257"/>
                    </a:lnTo>
                    <a:lnTo>
                      <a:pt x="1137" y="2258"/>
                    </a:lnTo>
                    <a:lnTo>
                      <a:pt x="1138" y="2259"/>
                    </a:lnTo>
                    <a:lnTo>
                      <a:pt x="1146" y="2260"/>
                    </a:lnTo>
                    <a:lnTo>
                      <a:pt x="1146" y="2260"/>
                    </a:lnTo>
                    <a:lnTo>
                      <a:pt x="1151" y="2260"/>
                    </a:lnTo>
                    <a:lnTo>
                      <a:pt x="1154" y="2259"/>
                    </a:lnTo>
                    <a:lnTo>
                      <a:pt x="1156" y="2258"/>
                    </a:lnTo>
                    <a:lnTo>
                      <a:pt x="1157" y="2257"/>
                    </a:lnTo>
                    <a:lnTo>
                      <a:pt x="1159" y="2252"/>
                    </a:lnTo>
                    <a:lnTo>
                      <a:pt x="1162" y="2248"/>
                    </a:lnTo>
                    <a:lnTo>
                      <a:pt x="1162" y="2248"/>
                    </a:lnTo>
                    <a:lnTo>
                      <a:pt x="1165" y="2246"/>
                    </a:lnTo>
                    <a:lnTo>
                      <a:pt x="1168" y="2244"/>
                    </a:lnTo>
                    <a:lnTo>
                      <a:pt x="1178" y="2238"/>
                    </a:lnTo>
                    <a:lnTo>
                      <a:pt x="1187" y="2233"/>
                    </a:lnTo>
                    <a:lnTo>
                      <a:pt x="1191" y="2230"/>
                    </a:lnTo>
                    <a:lnTo>
                      <a:pt x="1193" y="2228"/>
                    </a:lnTo>
                    <a:lnTo>
                      <a:pt x="1193" y="2228"/>
                    </a:lnTo>
                    <a:lnTo>
                      <a:pt x="1198" y="2221"/>
                    </a:lnTo>
                    <a:lnTo>
                      <a:pt x="1202" y="2217"/>
                    </a:lnTo>
                    <a:lnTo>
                      <a:pt x="1209" y="2215"/>
                    </a:lnTo>
                    <a:lnTo>
                      <a:pt x="1213" y="2214"/>
                    </a:lnTo>
                    <a:lnTo>
                      <a:pt x="1213" y="2214"/>
                    </a:lnTo>
                    <a:lnTo>
                      <a:pt x="1215" y="2214"/>
                    </a:lnTo>
                    <a:lnTo>
                      <a:pt x="1217" y="2215"/>
                    </a:lnTo>
                    <a:lnTo>
                      <a:pt x="1222" y="2218"/>
                    </a:lnTo>
                    <a:lnTo>
                      <a:pt x="1225" y="2221"/>
                    </a:lnTo>
                    <a:lnTo>
                      <a:pt x="1227" y="2222"/>
                    </a:lnTo>
                    <a:lnTo>
                      <a:pt x="1229" y="2222"/>
                    </a:lnTo>
                    <a:lnTo>
                      <a:pt x="1229" y="2222"/>
                    </a:lnTo>
                    <a:lnTo>
                      <a:pt x="1232" y="2223"/>
                    </a:lnTo>
                    <a:lnTo>
                      <a:pt x="1235" y="2226"/>
                    </a:lnTo>
                    <a:lnTo>
                      <a:pt x="1236" y="2229"/>
                    </a:lnTo>
                    <a:lnTo>
                      <a:pt x="1235" y="2232"/>
                    </a:lnTo>
                    <a:lnTo>
                      <a:pt x="1235" y="2232"/>
                    </a:lnTo>
                    <a:lnTo>
                      <a:pt x="1236" y="2236"/>
                    </a:lnTo>
                    <a:lnTo>
                      <a:pt x="1238" y="2240"/>
                    </a:lnTo>
                    <a:lnTo>
                      <a:pt x="1241" y="2242"/>
                    </a:lnTo>
                    <a:lnTo>
                      <a:pt x="1245" y="2243"/>
                    </a:lnTo>
                    <a:lnTo>
                      <a:pt x="1245" y="2243"/>
                    </a:lnTo>
                    <a:lnTo>
                      <a:pt x="1252" y="2244"/>
                    </a:lnTo>
                    <a:lnTo>
                      <a:pt x="1257" y="2246"/>
                    </a:lnTo>
                    <a:lnTo>
                      <a:pt x="1263" y="2248"/>
                    </a:lnTo>
                    <a:lnTo>
                      <a:pt x="1267" y="2251"/>
                    </a:lnTo>
                    <a:lnTo>
                      <a:pt x="1267" y="2251"/>
                    </a:lnTo>
                    <a:lnTo>
                      <a:pt x="1268" y="2252"/>
                    </a:lnTo>
                    <a:lnTo>
                      <a:pt x="1269" y="2254"/>
                    </a:lnTo>
                    <a:lnTo>
                      <a:pt x="1273" y="2252"/>
                    </a:lnTo>
                    <a:lnTo>
                      <a:pt x="1275" y="2251"/>
                    </a:lnTo>
                    <a:lnTo>
                      <a:pt x="1277" y="2249"/>
                    </a:lnTo>
                    <a:lnTo>
                      <a:pt x="1278" y="2247"/>
                    </a:lnTo>
                    <a:lnTo>
                      <a:pt x="1279" y="2244"/>
                    </a:lnTo>
                    <a:lnTo>
                      <a:pt x="1279" y="2244"/>
                    </a:lnTo>
                    <a:lnTo>
                      <a:pt x="1279" y="2237"/>
                    </a:lnTo>
                    <a:lnTo>
                      <a:pt x="1279" y="2233"/>
                    </a:lnTo>
                    <a:lnTo>
                      <a:pt x="1280" y="2232"/>
                    </a:lnTo>
                    <a:lnTo>
                      <a:pt x="1281" y="2231"/>
                    </a:lnTo>
                    <a:lnTo>
                      <a:pt x="1285" y="2231"/>
                    </a:lnTo>
                    <a:lnTo>
                      <a:pt x="1285" y="2231"/>
                    </a:lnTo>
                    <a:lnTo>
                      <a:pt x="1294" y="2231"/>
                    </a:lnTo>
                    <a:lnTo>
                      <a:pt x="1307" y="2230"/>
                    </a:lnTo>
                    <a:lnTo>
                      <a:pt x="1320" y="2230"/>
                    </a:lnTo>
                    <a:lnTo>
                      <a:pt x="1324" y="2231"/>
                    </a:lnTo>
                    <a:lnTo>
                      <a:pt x="1328" y="2232"/>
                    </a:lnTo>
                    <a:lnTo>
                      <a:pt x="1328" y="2232"/>
                    </a:lnTo>
                    <a:lnTo>
                      <a:pt x="1332" y="2236"/>
                    </a:lnTo>
                    <a:lnTo>
                      <a:pt x="1338" y="2240"/>
                    </a:lnTo>
                    <a:lnTo>
                      <a:pt x="1340" y="2240"/>
                    </a:lnTo>
                    <a:lnTo>
                      <a:pt x="1343" y="2240"/>
                    </a:lnTo>
                    <a:lnTo>
                      <a:pt x="1345" y="2238"/>
                    </a:lnTo>
                    <a:lnTo>
                      <a:pt x="1349" y="2236"/>
                    </a:lnTo>
                    <a:lnTo>
                      <a:pt x="1349" y="2236"/>
                    </a:lnTo>
                    <a:lnTo>
                      <a:pt x="1353" y="2231"/>
                    </a:lnTo>
                    <a:lnTo>
                      <a:pt x="1358" y="2227"/>
                    </a:lnTo>
                    <a:lnTo>
                      <a:pt x="1364" y="2225"/>
                    </a:lnTo>
                    <a:lnTo>
                      <a:pt x="1369" y="2223"/>
                    </a:lnTo>
                    <a:lnTo>
                      <a:pt x="1369" y="2223"/>
                    </a:lnTo>
                    <a:lnTo>
                      <a:pt x="1377" y="2225"/>
                    </a:lnTo>
                    <a:lnTo>
                      <a:pt x="1385" y="2227"/>
                    </a:lnTo>
                    <a:lnTo>
                      <a:pt x="1403" y="2233"/>
                    </a:lnTo>
                    <a:lnTo>
                      <a:pt x="1403" y="2233"/>
                    </a:lnTo>
                    <a:lnTo>
                      <a:pt x="1410" y="2236"/>
                    </a:lnTo>
                    <a:lnTo>
                      <a:pt x="1415" y="2238"/>
                    </a:lnTo>
                    <a:lnTo>
                      <a:pt x="1417" y="2238"/>
                    </a:lnTo>
                    <a:lnTo>
                      <a:pt x="1420" y="2238"/>
                    </a:lnTo>
                    <a:lnTo>
                      <a:pt x="1423" y="2237"/>
                    </a:lnTo>
                    <a:lnTo>
                      <a:pt x="1426" y="2235"/>
                    </a:lnTo>
                    <a:lnTo>
                      <a:pt x="1426" y="2235"/>
                    </a:lnTo>
                    <a:lnTo>
                      <a:pt x="1434" y="2230"/>
                    </a:lnTo>
                    <a:lnTo>
                      <a:pt x="1440" y="2225"/>
                    </a:lnTo>
                    <a:lnTo>
                      <a:pt x="1443" y="2223"/>
                    </a:lnTo>
                    <a:lnTo>
                      <a:pt x="1446" y="2222"/>
                    </a:lnTo>
                    <a:lnTo>
                      <a:pt x="1449" y="2223"/>
                    </a:lnTo>
                    <a:lnTo>
                      <a:pt x="1451" y="2226"/>
                    </a:lnTo>
                    <a:lnTo>
                      <a:pt x="1451" y="2226"/>
                    </a:lnTo>
                    <a:lnTo>
                      <a:pt x="1453" y="2228"/>
                    </a:lnTo>
                    <a:lnTo>
                      <a:pt x="1453" y="2231"/>
                    </a:lnTo>
                    <a:lnTo>
                      <a:pt x="1453" y="2236"/>
                    </a:lnTo>
                    <a:lnTo>
                      <a:pt x="1452" y="2242"/>
                    </a:lnTo>
                    <a:lnTo>
                      <a:pt x="1453" y="2243"/>
                    </a:lnTo>
                    <a:lnTo>
                      <a:pt x="1455" y="2244"/>
                    </a:lnTo>
                    <a:lnTo>
                      <a:pt x="1455" y="2244"/>
                    </a:lnTo>
                    <a:lnTo>
                      <a:pt x="1457" y="2245"/>
                    </a:lnTo>
                    <a:lnTo>
                      <a:pt x="1459" y="2248"/>
                    </a:lnTo>
                    <a:lnTo>
                      <a:pt x="1463" y="2258"/>
                    </a:lnTo>
                    <a:lnTo>
                      <a:pt x="1465" y="2269"/>
                    </a:lnTo>
                    <a:lnTo>
                      <a:pt x="1465" y="2278"/>
                    </a:lnTo>
                    <a:lnTo>
                      <a:pt x="1465" y="2278"/>
                    </a:lnTo>
                    <a:lnTo>
                      <a:pt x="1464" y="2285"/>
                    </a:lnTo>
                    <a:lnTo>
                      <a:pt x="1460" y="2290"/>
                    </a:lnTo>
                    <a:lnTo>
                      <a:pt x="1454" y="2300"/>
                    </a:lnTo>
                    <a:lnTo>
                      <a:pt x="1454" y="2300"/>
                    </a:lnTo>
                    <a:lnTo>
                      <a:pt x="1451" y="2304"/>
                    </a:lnTo>
                    <a:lnTo>
                      <a:pt x="1451" y="2306"/>
                    </a:lnTo>
                    <a:lnTo>
                      <a:pt x="1451" y="2307"/>
                    </a:lnTo>
                    <a:lnTo>
                      <a:pt x="1451" y="2308"/>
                    </a:lnTo>
                    <a:lnTo>
                      <a:pt x="1453" y="2309"/>
                    </a:lnTo>
                    <a:lnTo>
                      <a:pt x="1459" y="2309"/>
                    </a:lnTo>
                    <a:lnTo>
                      <a:pt x="1459" y="2309"/>
                    </a:lnTo>
                    <a:lnTo>
                      <a:pt x="1464" y="2311"/>
                    </a:lnTo>
                    <a:lnTo>
                      <a:pt x="1467" y="2312"/>
                    </a:lnTo>
                    <a:lnTo>
                      <a:pt x="1470" y="2314"/>
                    </a:lnTo>
                    <a:lnTo>
                      <a:pt x="1472" y="2317"/>
                    </a:lnTo>
                    <a:lnTo>
                      <a:pt x="1473" y="2320"/>
                    </a:lnTo>
                    <a:lnTo>
                      <a:pt x="1473" y="2322"/>
                    </a:lnTo>
                    <a:lnTo>
                      <a:pt x="1472" y="2326"/>
                    </a:lnTo>
                    <a:lnTo>
                      <a:pt x="1469" y="2327"/>
                    </a:lnTo>
                    <a:lnTo>
                      <a:pt x="1469" y="2327"/>
                    </a:lnTo>
                    <a:lnTo>
                      <a:pt x="1466" y="2329"/>
                    </a:lnTo>
                    <a:lnTo>
                      <a:pt x="1464" y="2332"/>
                    </a:lnTo>
                    <a:lnTo>
                      <a:pt x="1460" y="2336"/>
                    </a:lnTo>
                    <a:lnTo>
                      <a:pt x="1459" y="2341"/>
                    </a:lnTo>
                    <a:lnTo>
                      <a:pt x="1458" y="2344"/>
                    </a:lnTo>
                    <a:lnTo>
                      <a:pt x="1458" y="2348"/>
                    </a:lnTo>
                    <a:lnTo>
                      <a:pt x="1460" y="2351"/>
                    </a:lnTo>
                    <a:lnTo>
                      <a:pt x="1463" y="2354"/>
                    </a:lnTo>
                    <a:lnTo>
                      <a:pt x="1463" y="2354"/>
                    </a:lnTo>
                    <a:lnTo>
                      <a:pt x="1470" y="2356"/>
                    </a:lnTo>
                    <a:lnTo>
                      <a:pt x="1479" y="2359"/>
                    </a:lnTo>
                    <a:lnTo>
                      <a:pt x="1482" y="2361"/>
                    </a:lnTo>
                    <a:lnTo>
                      <a:pt x="1485" y="2363"/>
                    </a:lnTo>
                    <a:lnTo>
                      <a:pt x="1487" y="2366"/>
                    </a:lnTo>
                    <a:lnTo>
                      <a:pt x="1488" y="2370"/>
                    </a:lnTo>
                    <a:lnTo>
                      <a:pt x="1488" y="2370"/>
                    </a:lnTo>
                    <a:lnTo>
                      <a:pt x="1489" y="2376"/>
                    </a:lnTo>
                    <a:lnTo>
                      <a:pt x="1493" y="2379"/>
                    </a:lnTo>
                    <a:lnTo>
                      <a:pt x="1496" y="2381"/>
                    </a:lnTo>
                    <a:lnTo>
                      <a:pt x="1501" y="2381"/>
                    </a:lnTo>
                    <a:lnTo>
                      <a:pt x="1501" y="2381"/>
                    </a:lnTo>
                    <a:lnTo>
                      <a:pt x="1504" y="2383"/>
                    </a:lnTo>
                    <a:lnTo>
                      <a:pt x="1507" y="2384"/>
                    </a:lnTo>
                    <a:lnTo>
                      <a:pt x="1508" y="2385"/>
                    </a:lnTo>
                    <a:lnTo>
                      <a:pt x="1508" y="2387"/>
                    </a:lnTo>
                    <a:lnTo>
                      <a:pt x="1507" y="2390"/>
                    </a:lnTo>
                    <a:lnTo>
                      <a:pt x="1504" y="2392"/>
                    </a:lnTo>
                    <a:lnTo>
                      <a:pt x="1504" y="2392"/>
                    </a:lnTo>
                    <a:lnTo>
                      <a:pt x="1503" y="2393"/>
                    </a:lnTo>
                    <a:lnTo>
                      <a:pt x="1503" y="2397"/>
                    </a:lnTo>
                    <a:lnTo>
                      <a:pt x="1502" y="2406"/>
                    </a:lnTo>
                    <a:lnTo>
                      <a:pt x="1502" y="2429"/>
                    </a:lnTo>
                    <a:lnTo>
                      <a:pt x="1502" y="2429"/>
                    </a:lnTo>
                    <a:lnTo>
                      <a:pt x="1503" y="2437"/>
                    </a:lnTo>
                    <a:lnTo>
                      <a:pt x="1502" y="2444"/>
                    </a:lnTo>
                    <a:lnTo>
                      <a:pt x="1501" y="2445"/>
                    </a:lnTo>
                    <a:lnTo>
                      <a:pt x="1499" y="2447"/>
                    </a:lnTo>
                    <a:lnTo>
                      <a:pt x="1497" y="2448"/>
                    </a:lnTo>
                    <a:lnTo>
                      <a:pt x="1493" y="2448"/>
                    </a:lnTo>
                    <a:lnTo>
                      <a:pt x="1493" y="2448"/>
                    </a:lnTo>
                    <a:lnTo>
                      <a:pt x="1485" y="2449"/>
                    </a:lnTo>
                    <a:lnTo>
                      <a:pt x="1478" y="2450"/>
                    </a:lnTo>
                    <a:lnTo>
                      <a:pt x="1472" y="2454"/>
                    </a:lnTo>
                    <a:lnTo>
                      <a:pt x="1468" y="2458"/>
                    </a:lnTo>
                    <a:lnTo>
                      <a:pt x="1468" y="2458"/>
                    </a:lnTo>
                    <a:lnTo>
                      <a:pt x="1465" y="2461"/>
                    </a:lnTo>
                    <a:lnTo>
                      <a:pt x="1461" y="2462"/>
                    </a:lnTo>
                    <a:lnTo>
                      <a:pt x="1450" y="2464"/>
                    </a:lnTo>
                    <a:lnTo>
                      <a:pt x="1450" y="2464"/>
                    </a:lnTo>
                    <a:lnTo>
                      <a:pt x="1442" y="2466"/>
                    </a:lnTo>
                    <a:lnTo>
                      <a:pt x="1439" y="2469"/>
                    </a:lnTo>
                    <a:lnTo>
                      <a:pt x="1439" y="2472"/>
                    </a:lnTo>
                    <a:lnTo>
                      <a:pt x="1438" y="2478"/>
                    </a:lnTo>
                    <a:lnTo>
                      <a:pt x="1438" y="2478"/>
                    </a:lnTo>
                    <a:lnTo>
                      <a:pt x="1438" y="2481"/>
                    </a:lnTo>
                    <a:lnTo>
                      <a:pt x="1436" y="2486"/>
                    </a:lnTo>
                    <a:lnTo>
                      <a:pt x="1430" y="2494"/>
                    </a:lnTo>
                    <a:lnTo>
                      <a:pt x="1415" y="2512"/>
                    </a:lnTo>
                    <a:lnTo>
                      <a:pt x="1415" y="2512"/>
                    </a:lnTo>
                    <a:lnTo>
                      <a:pt x="1412" y="2516"/>
                    </a:lnTo>
                    <a:lnTo>
                      <a:pt x="1410" y="2521"/>
                    </a:lnTo>
                    <a:lnTo>
                      <a:pt x="1410" y="2528"/>
                    </a:lnTo>
                    <a:lnTo>
                      <a:pt x="1410" y="2533"/>
                    </a:lnTo>
                    <a:lnTo>
                      <a:pt x="1411" y="2538"/>
                    </a:lnTo>
                    <a:lnTo>
                      <a:pt x="1413" y="2543"/>
                    </a:lnTo>
                    <a:lnTo>
                      <a:pt x="1415" y="2546"/>
                    </a:lnTo>
                    <a:lnTo>
                      <a:pt x="1418" y="2548"/>
                    </a:lnTo>
                    <a:lnTo>
                      <a:pt x="1418" y="2548"/>
                    </a:lnTo>
                    <a:lnTo>
                      <a:pt x="1427" y="2549"/>
                    </a:lnTo>
                    <a:lnTo>
                      <a:pt x="1438" y="2550"/>
                    </a:lnTo>
                    <a:lnTo>
                      <a:pt x="1444" y="2550"/>
                    </a:lnTo>
                    <a:lnTo>
                      <a:pt x="1450" y="2549"/>
                    </a:lnTo>
                    <a:lnTo>
                      <a:pt x="1454" y="2547"/>
                    </a:lnTo>
                    <a:lnTo>
                      <a:pt x="1457" y="2544"/>
                    </a:lnTo>
                    <a:lnTo>
                      <a:pt x="1457" y="2544"/>
                    </a:lnTo>
                    <a:lnTo>
                      <a:pt x="1467" y="2529"/>
                    </a:lnTo>
                    <a:lnTo>
                      <a:pt x="1469" y="2526"/>
                    </a:lnTo>
                    <a:lnTo>
                      <a:pt x="1472" y="2523"/>
                    </a:lnTo>
                    <a:lnTo>
                      <a:pt x="1474" y="2522"/>
                    </a:lnTo>
                    <a:lnTo>
                      <a:pt x="1479" y="2521"/>
                    </a:lnTo>
                    <a:lnTo>
                      <a:pt x="1479" y="2521"/>
                    </a:lnTo>
                    <a:lnTo>
                      <a:pt x="1483" y="2522"/>
                    </a:lnTo>
                    <a:lnTo>
                      <a:pt x="1487" y="2524"/>
                    </a:lnTo>
                    <a:lnTo>
                      <a:pt x="1494" y="2528"/>
                    </a:lnTo>
                    <a:lnTo>
                      <a:pt x="1498" y="2531"/>
                    </a:lnTo>
                    <a:lnTo>
                      <a:pt x="1502" y="2535"/>
                    </a:lnTo>
                    <a:lnTo>
                      <a:pt x="1506" y="2540"/>
                    </a:lnTo>
                    <a:lnTo>
                      <a:pt x="1507" y="2544"/>
                    </a:lnTo>
                    <a:lnTo>
                      <a:pt x="1507" y="2546"/>
                    </a:lnTo>
                    <a:lnTo>
                      <a:pt x="1506" y="2548"/>
                    </a:lnTo>
                    <a:lnTo>
                      <a:pt x="1506" y="2548"/>
                    </a:lnTo>
                    <a:lnTo>
                      <a:pt x="1488" y="2570"/>
                    </a:lnTo>
                    <a:lnTo>
                      <a:pt x="1479" y="2581"/>
                    </a:lnTo>
                    <a:lnTo>
                      <a:pt x="1473" y="2586"/>
                    </a:lnTo>
                    <a:lnTo>
                      <a:pt x="1469" y="2589"/>
                    </a:lnTo>
                    <a:lnTo>
                      <a:pt x="1469" y="2589"/>
                    </a:lnTo>
                    <a:lnTo>
                      <a:pt x="1453" y="2597"/>
                    </a:lnTo>
                    <a:lnTo>
                      <a:pt x="1451" y="2598"/>
                    </a:lnTo>
                    <a:lnTo>
                      <a:pt x="1450" y="2600"/>
                    </a:lnTo>
                    <a:lnTo>
                      <a:pt x="1451" y="2601"/>
                    </a:lnTo>
                    <a:lnTo>
                      <a:pt x="1454" y="2601"/>
                    </a:lnTo>
                    <a:lnTo>
                      <a:pt x="1454" y="2601"/>
                    </a:lnTo>
                    <a:lnTo>
                      <a:pt x="1463" y="2601"/>
                    </a:lnTo>
                    <a:lnTo>
                      <a:pt x="1467" y="2602"/>
                    </a:lnTo>
                    <a:lnTo>
                      <a:pt x="1468" y="2602"/>
                    </a:lnTo>
                    <a:lnTo>
                      <a:pt x="1469" y="2604"/>
                    </a:lnTo>
                    <a:lnTo>
                      <a:pt x="1469" y="2608"/>
                    </a:lnTo>
                    <a:lnTo>
                      <a:pt x="1469" y="2608"/>
                    </a:lnTo>
                    <a:lnTo>
                      <a:pt x="1469" y="2614"/>
                    </a:lnTo>
                    <a:lnTo>
                      <a:pt x="1468" y="2616"/>
                    </a:lnTo>
                    <a:lnTo>
                      <a:pt x="1467" y="2617"/>
                    </a:lnTo>
                    <a:lnTo>
                      <a:pt x="1463" y="2619"/>
                    </a:lnTo>
                    <a:lnTo>
                      <a:pt x="1454" y="2620"/>
                    </a:lnTo>
                    <a:lnTo>
                      <a:pt x="1454" y="2620"/>
                    </a:lnTo>
                    <a:lnTo>
                      <a:pt x="1450" y="2620"/>
                    </a:lnTo>
                    <a:lnTo>
                      <a:pt x="1446" y="2621"/>
                    </a:lnTo>
                    <a:lnTo>
                      <a:pt x="1439" y="2626"/>
                    </a:lnTo>
                    <a:lnTo>
                      <a:pt x="1432" y="2630"/>
                    </a:lnTo>
                    <a:lnTo>
                      <a:pt x="1426" y="2634"/>
                    </a:lnTo>
                    <a:lnTo>
                      <a:pt x="1426" y="2634"/>
                    </a:lnTo>
                    <a:lnTo>
                      <a:pt x="1418" y="2637"/>
                    </a:lnTo>
                    <a:lnTo>
                      <a:pt x="1412" y="2640"/>
                    </a:lnTo>
                    <a:lnTo>
                      <a:pt x="1410" y="2641"/>
                    </a:lnTo>
                    <a:lnTo>
                      <a:pt x="1409" y="2643"/>
                    </a:lnTo>
                    <a:lnTo>
                      <a:pt x="1410" y="2646"/>
                    </a:lnTo>
                    <a:lnTo>
                      <a:pt x="1413" y="2649"/>
                    </a:lnTo>
                    <a:lnTo>
                      <a:pt x="1413" y="2649"/>
                    </a:lnTo>
                    <a:lnTo>
                      <a:pt x="1417" y="2655"/>
                    </a:lnTo>
                    <a:lnTo>
                      <a:pt x="1423" y="2658"/>
                    </a:lnTo>
                    <a:lnTo>
                      <a:pt x="1428" y="2661"/>
                    </a:lnTo>
                    <a:lnTo>
                      <a:pt x="1435" y="2663"/>
                    </a:lnTo>
                    <a:lnTo>
                      <a:pt x="1448" y="2666"/>
                    </a:lnTo>
                    <a:lnTo>
                      <a:pt x="1460" y="2666"/>
                    </a:lnTo>
                    <a:lnTo>
                      <a:pt x="1460" y="2666"/>
                    </a:lnTo>
                    <a:lnTo>
                      <a:pt x="1467" y="2667"/>
                    </a:lnTo>
                    <a:lnTo>
                      <a:pt x="1473" y="2669"/>
                    </a:lnTo>
                    <a:lnTo>
                      <a:pt x="1480" y="2671"/>
                    </a:lnTo>
                    <a:lnTo>
                      <a:pt x="1485" y="2673"/>
                    </a:lnTo>
                    <a:lnTo>
                      <a:pt x="1489" y="2675"/>
                    </a:lnTo>
                    <a:lnTo>
                      <a:pt x="1493" y="2678"/>
                    </a:lnTo>
                    <a:lnTo>
                      <a:pt x="1495" y="2681"/>
                    </a:lnTo>
                    <a:lnTo>
                      <a:pt x="1494" y="2685"/>
                    </a:lnTo>
                    <a:lnTo>
                      <a:pt x="1494" y="2685"/>
                    </a:lnTo>
                    <a:lnTo>
                      <a:pt x="1492" y="2689"/>
                    </a:lnTo>
                    <a:lnTo>
                      <a:pt x="1488" y="2692"/>
                    </a:lnTo>
                    <a:lnTo>
                      <a:pt x="1484" y="2691"/>
                    </a:lnTo>
                    <a:lnTo>
                      <a:pt x="1478" y="2689"/>
                    </a:lnTo>
                    <a:lnTo>
                      <a:pt x="1478" y="2689"/>
                    </a:lnTo>
                    <a:lnTo>
                      <a:pt x="1471" y="2687"/>
                    </a:lnTo>
                    <a:lnTo>
                      <a:pt x="1469" y="2687"/>
                    </a:lnTo>
                    <a:lnTo>
                      <a:pt x="1467" y="2687"/>
                    </a:lnTo>
                    <a:lnTo>
                      <a:pt x="1466" y="2689"/>
                    </a:lnTo>
                    <a:lnTo>
                      <a:pt x="1465" y="2691"/>
                    </a:lnTo>
                    <a:lnTo>
                      <a:pt x="1465" y="2693"/>
                    </a:lnTo>
                    <a:lnTo>
                      <a:pt x="1465" y="2697"/>
                    </a:lnTo>
                    <a:lnTo>
                      <a:pt x="1465" y="2697"/>
                    </a:lnTo>
                    <a:lnTo>
                      <a:pt x="1466" y="2705"/>
                    </a:lnTo>
                    <a:lnTo>
                      <a:pt x="1465" y="2714"/>
                    </a:lnTo>
                    <a:lnTo>
                      <a:pt x="1461" y="2721"/>
                    </a:lnTo>
                    <a:lnTo>
                      <a:pt x="1460" y="2723"/>
                    </a:lnTo>
                    <a:lnTo>
                      <a:pt x="1458" y="2724"/>
                    </a:lnTo>
                    <a:lnTo>
                      <a:pt x="1458" y="2724"/>
                    </a:lnTo>
                    <a:lnTo>
                      <a:pt x="1455" y="2728"/>
                    </a:lnTo>
                    <a:lnTo>
                      <a:pt x="1452" y="2732"/>
                    </a:lnTo>
                    <a:lnTo>
                      <a:pt x="1448" y="2744"/>
                    </a:lnTo>
                    <a:lnTo>
                      <a:pt x="1448" y="2744"/>
                    </a:lnTo>
                    <a:lnTo>
                      <a:pt x="1444" y="2750"/>
                    </a:lnTo>
                    <a:lnTo>
                      <a:pt x="1440" y="2758"/>
                    </a:lnTo>
                    <a:lnTo>
                      <a:pt x="1439" y="2761"/>
                    </a:lnTo>
                    <a:lnTo>
                      <a:pt x="1439" y="2764"/>
                    </a:lnTo>
                    <a:lnTo>
                      <a:pt x="1440" y="2767"/>
                    </a:lnTo>
                    <a:lnTo>
                      <a:pt x="1442" y="2771"/>
                    </a:lnTo>
                    <a:lnTo>
                      <a:pt x="1442" y="2771"/>
                    </a:lnTo>
                    <a:lnTo>
                      <a:pt x="1450" y="2777"/>
                    </a:lnTo>
                    <a:lnTo>
                      <a:pt x="1455" y="2784"/>
                    </a:lnTo>
                    <a:lnTo>
                      <a:pt x="1457" y="2787"/>
                    </a:lnTo>
                    <a:lnTo>
                      <a:pt x="1457" y="2789"/>
                    </a:lnTo>
                    <a:lnTo>
                      <a:pt x="1457" y="2792"/>
                    </a:lnTo>
                    <a:lnTo>
                      <a:pt x="1454" y="2794"/>
                    </a:lnTo>
                    <a:lnTo>
                      <a:pt x="1454" y="2794"/>
                    </a:lnTo>
                    <a:lnTo>
                      <a:pt x="1441" y="2803"/>
                    </a:lnTo>
                    <a:lnTo>
                      <a:pt x="1427" y="2813"/>
                    </a:lnTo>
                    <a:lnTo>
                      <a:pt x="1427" y="2813"/>
                    </a:lnTo>
                    <a:lnTo>
                      <a:pt x="1420" y="2818"/>
                    </a:lnTo>
                    <a:lnTo>
                      <a:pt x="1413" y="2821"/>
                    </a:lnTo>
                    <a:lnTo>
                      <a:pt x="1408" y="2823"/>
                    </a:lnTo>
                    <a:lnTo>
                      <a:pt x="1406" y="2823"/>
                    </a:lnTo>
                    <a:lnTo>
                      <a:pt x="1404" y="2822"/>
                    </a:lnTo>
                    <a:lnTo>
                      <a:pt x="1404" y="2822"/>
                    </a:lnTo>
                    <a:lnTo>
                      <a:pt x="1403" y="2820"/>
                    </a:lnTo>
                    <a:lnTo>
                      <a:pt x="1402" y="2819"/>
                    </a:lnTo>
                    <a:lnTo>
                      <a:pt x="1397" y="2816"/>
                    </a:lnTo>
                    <a:lnTo>
                      <a:pt x="1391" y="2815"/>
                    </a:lnTo>
                    <a:lnTo>
                      <a:pt x="1384" y="2814"/>
                    </a:lnTo>
                    <a:lnTo>
                      <a:pt x="1384" y="2814"/>
                    </a:lnTo>
                    <a:lnTo>
                      <a:pt x="1379" y="2814"/>
                    </a:lnTo>
                    <a:lnTo>
                      <a:pt x="1374" y="2816"/>
                    </a:lnTo>
                    <a:lnTo>
                      <a:pt x="1374" y="2817"/>
                    </a:lnTo>
                    <a:lnTo>
                      <a:pt x="1375" y="2818"/>
                    </a:lnTo>
                    <a:lnTo>
                      <a:pt x="1378" y="2819"/>
                    </a:lnTo>
                    <a:lnTo>
                      <a:pt x="1383" y="2820"/>
                    </a:lnTo>
                    <a:lnTo>
                      <a:pt x="1383" y="2820"/>
                    </a:lnTo>
                    <a:lnTo>
                      <a:pt x="1392" y="2821"/>
                    </a:lnTo>
                    <a:lnTo>
                      <a:pt x="1395" y="2822"/>
                    </a:lnTo>
                    <a:lnTo>
                      <a:pt x="1395" y="2823"/>
                    </a:lnTo>
                    <a:lnTo>
                      <a:pt x="1395" y="2824"/>
                    </a:lnTo>
                    <a:lnTo>
                      <a:pt x="1393" y="2829"/>
                    </a:lnTo>
                    <a:lnTo>
                      <a:pt x="1393" y="2829"/>
                    </a:lnTo>
                    <a:lnTo>
                      <a:pt x="1387" y="2835"/>
                    </a:lnTo>
                    <a:lnTo>
                      <a:pt x="1382" y="2843"/>
                    </a:lnTo>
                    <a:lnTo>
                      <a:pt x="1380" y="2846"/>
                    </a:lnTo>
                    <a:lnTo>
                      <a:pt x="1380" y="2849"/>
                    </a:lnTo>
                    <a:lnTo>
                      <a:pt x="1381" y="2850"/>
                    </a:lnTo>
                    <a:lnTo>
                      <a:pt x="1385" y="2850"/>
                    </a:lnTo>
                    <a:lnTo>
                      <a:pt x="1385" y="2850"/>
                    </a:lnTo>
                    <a:lnTo>
                      <a:pt x="1396" y="2849"/>
                    </a:lnTo>
                    <a:lnTo>
                      <a:pt x="1409" y="2849"/>
                    </a:lnTo>
                    <a:lnTo>
                      <a:pt x="1421" y="2850"/>
                    </a:lnTo>
                    <a:lnTo>
                      <a:pt x="1431" y="2852"/>
                    </a:lnTo>
                    <a:lnTo>
                      <a:pt x="1431" y="2852"/>
                    </a:lnTo>
                    <a:lnTo>
                      <a:pt x="1436" y="2855"/>
                    </a:lnTo>
                    <a:lnTo>
                      <a:pt x="1439" y="2858"/>
                    </a:lnTo>
                    <a:lnTo>
                      <a:pt x="1446" y="2864"/>
                    </a:lnTo>
                    <a:lnTo>
                      <a:pt x="1451" y="2867"/>
                    </a:lnTo>
                    <a:lnTo>
                      <a:pt x="1455" y="2870"/>
                    </a:lnTo>
                    <a:lnTo>
                      <a:pt x="1459" y="2872"/>
                    </a:lnTo>
                    <a:lnTo>
                      <a:pt x="1465" y="2872"/>
                    </a:lnTo>
                    <a:lnTo>
                      <a:pt x="1465" y="2872"/>
                    </a:lnTo>
                    <a:lnTo>
                      <a:pt x="1475" y="2872"/>
                    </a:lnTo>
                    <a:lnTo>
                      <a:pt x="1483" y="2870"/>
                    </a:lnTo>
                    <a:lnTo>
                      <a:pt x="1489" y="2865"/>
                    </a:lnTo>
                    <a:lnTo>
                      <a:pt x="1497" y="2861"/>
                    </a:lnTo>
                    <a:lnTo>
                      <a:pt x="1497" y="2861"/>
                    </a:lnTo>
                    <a:lnTo>
                      <a:pt x="1501" y="2859"/>
                    </a:lnTo>
                    <a:lnTo>
                      <a:pt x="1504" y="2858"/>
                    </a:lnTo>
                    <a:lnTo>
                      <a:pt x="1508" y="2858"/>
                    </a:lnTo>
                    <a:lnTo>
                      <a:pt x="1510" y="2858"/>
                    </a:lnTo>
                    <a:lnTo>
                      <a:pt x="1512" y="2860"/>
                    </a:lnTo>
                    <a:lnTo>
                      <a:pt x="1514" y="2862"/>
                    </a:lnTo>
                    <a:lnTo>
                      <a:pt x="1518" y="2867"/>
                    </a:lnTo>
                    <a:lnTo>
                      <a:pt x="1518" y="2867"/>
                    </a:lnTo>
                    <a:lnTo>
                      <a:pt x="1522" y="2874"/>
                    </a:lnTo>
                    <a:lnTo>
                      <a:pt x="1526" y="2878"/>
                    </a:lnTo>
                    <a:lnTo>
                      <a:pt x="1531" y="2881"/>
                    </a:lnTo>
                    <a:lnTo>
                      <a:pt x="1539" y="2883"/>
                    </a:lnTo>
                    <a:lnTo>
                      <a:pt x="1539" y="2883"/>
                    </a:lnTo>
                    <a:lnTo>
                      <a:pt x="1545" y="2881"/>
                    </a:lnTo>
                    <a:lnTo>
                      <a:pt x="1549" y="2880"/>
                    </a:lnTo>
                    <a:lnTo>
                      <a:pt x="1553" y="2878"/>
                    </a:lnTo>
                    <a:lnTo>
                      <a:pt x="1558" y="2878"/>
                    </a:lnTo>
                    <a:lnTo>
                      <a:pt x="1558" y="2878"/>
                    </a:lnTo>
                    <a:lnTo>
                      <a:pt x="1567" y="2879"/>
                    </a:lnTo>
                    <a:lnTo>
                      <a:pt x="1569" y="2879"/>
                    </a:lnTo>
                    <a:lnTo>
                      <a:pt x="1569" y="1"/>
                    </a:lnTo>
                    <a:lnTo>
                      <a:pt x="93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19" name="Freeform 309">
                <a:extLst>
                  <a:ext uri="{FF2B5EF4-FFF2-40B4-BE49-F238E27FC236}">
                    <a16:creationId xmlns:a16="http://schemas.microsoft.com/office/drawing/2014/main" id="{BD9DDD9B-F817-47A1-B1AC-6710FAA2C0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66233" y="1740036"/>
                <a:ext cx="309562" cy="327051"/>
              </a:xfrm>
              <a:custGeom>
                <a:avLst/>
                <a:gdLst>
                  <a:gd name="T0" fmla="*/ 32 w 195"/>
                  <a:gd name="T1" fmla="*/ 0 h 206"/>
                  <a:gd name="T2" fmla="*/ 30 w 195"/>
                  <a:gd name="T3" fmla="*/ 9 h 206"/>
                  <a:gd name="T4" fmla="*/ 25 w 195"/>
                  <a:gd name="T5" fmla="*/ 20 h 206"/>
                  <a:gd name="T6" fmla="*/ 21 w 195"/>
                  <a:gd name="T7" fmla="*/ 23 h 206"/>
                  <a:gd name="T8" fmla="*/ 14 w 195"/>
                  <a:gd name="T9" fmla="*/ 31 h 206"/>
                  <a:gd name="T10" fmla="*/ 12 w 195"/>
                  <a:gd name="T11" fmla="*/ 44 h 206"/>
                  <a:gd name="T12" fmla="*/ 11 w 195"/>
                  <a:gd name="T13" fmla="*/ 51 h 206"/>
                  <a:gd name="T14" fmla="*/ 4 w 195"/>
                  <a:gd name="T15" fmla="*/ 59 h 206"/>
                  <a:gd name="T16" fmla="*/ 1 w 195"/>
                  <a:gd name="T17" fmla="*/ 59 h 206"/>
                  <a:gd name="T18" fmla="*/ 0 w 195"/>
                  <a:gd name="T19" fmla="*/ 61 h 206"/>
                  <a:gd name="T20" fmla="*/ 4 w 195"/>
                  <a:gd name="T21" fmla="*/ 73 h 206"/>
                  <a:gd name="T22" fmla="*/ 9 w 195"/>
                  <a:gd name="T23" fmla="*/ 79 h 206"/>
                  <a:gd name="T24" fmla="*/ 28 w 195"/>
                  <a:gd name="T25" fmla="*/ 93 h 206"/>
                  <a:gd name="T26" fmla="*/ 55 w 195"/>
                  <a:gd name="T27" fmla="*/ 117 h 206"/>
                  <a:gd name="T28" fmla="*/ 61 w 195"/>
                  <a:gd name="T29" fmla="*/ 124 h 206"/>
                  <a:gd name="T30" fmla="*/ 74 w 195"/>
                  <a:gd name="T31" fmla="*/ 146 h 206"/>
                  <a:gd name="T32" fmla="*/ 87 w 195"/>
                  <a:gd name="T33" fmla="*/ 166 h 206"/>
                  <a:gd name="T34" fmla="*/ 93 w 195"/>
                  <a:gd name="T35" fmla="*/ 174 h 206"/>
                  <a:gd name="T36" fmla="*/ 104 w 195"/>
                  <a:gd name="T37" fmla="*/ 189 h 206"/>
                  <a:gd name="T38" fmla="*/ 113 w 195"/>
                  <a:gd name="T39" fmla="*/ 204 h 206"/>
                  <a:gd name="T40" fmla="*/ 120 w 195"/>
                  <a:gd name="T41" fmla="*/ 206 h 206"/>
                  <a:gd name="T42" fmla="*/ 127 w 195"/>
                  <a:gd name="T43" fmla="*/ 204 h 206"/>
                  <a:gd name="T44" fmla="*/ 136 w 195"/>
                  <a:gd name="T45" fmla="*/ 200 h 206"/>
                  <a:gd name="T46" fmla="*/ 141 w 195"/>
                  <a:gd name="T47" fmla="*/ 197 h 206"/>
                  <a:gd name="T48" fmla="*/ 141 w 195"/>
                  <a:gd name="T49" fmla="*/ 193 h 206"/>
                  <a:gd name="T50" fmla="*/ 140 w 195"/>
                  <a:gd name="T51" fmla="*/ 180 h 206"/>
                  <a:gd name="T52" fmla="*/ 141 w 195"/>
                  <a:gd name="T53" fmla="*/ 161 h 206"/>
                  <a:gd name="T54" fmla="*/ 145 w 195"/>
                  <a:gd name="T55" fmla="*/ 157 h 206"/>
                  <a:gd name="T56" fmla="*/ 157 w 195"/>
                  <a:gd name="T57" fmla="*/ 155 h 206"/>
                  <a:gd name="T58" fmla="*/ 159 w 195"/>
                  <a:gd name="T59" fmla="*/ 157 h 206"/>
                  <a:gd name="T60" fmla="*/ 163 w 195"/>
                  <a:gd name="T61" fmla="*/ 160 h 206"/>
                  <a:gd name="T62" fmla="*/ 170 w 195"/>
                  <a:gd name="T63" fmla="*/ 169 h 206"/>
                  <a:gd name="T64" fmla="*/ 173 w 195"/>
                  <a:gd name="T65" fmla="*/ 168 h 206"/>
                  <a:gd name="T66" fmla="*/ 183 w 195"/>
                  <a:gd name="T67" fmla="*/ 158 h 206"/>
                  <a:gd name="T68" fmla="*/ 185 w 195"/>
                  <a:gd name="T69" fmla="*/ 152 h 206"/>
                  <a:gd name="T70" fmla="*/ 188 w 195"/>
                  <a:gd name="T71" fmla="*/ 144 h 206"/>
                  <a:gd name="T72" fmla="*/ 187 w 195"/>
                  <a:gd name="T73" fmla="*/ 133 h 206"/>
                  <a:gd name="T74" fmla="*/ 182 w 195"/>
                  <a:gd name="T75" fmla="*/ 123 h 206"/>
                  <a:gd name="T76" fmla="*/ 179 w 195"/>
                  <a:gd name="T77" fmla="*/ 116 h 206"/>
                  <a:gd name="T78" fmla="*/ 182 w 195"/>
                  <a:gd name="T79" fmla="*/ 112 h 206"/>
                  <a:gd name="T80" fmla="*/ 184 w 195"/>
                  <a:gd name="T81" fmla="*/ 110 h 206"/>
                  <a:gd name="T82" fmla="*/ 192 w 195"/>
                  <a:gd name="T83" fmla="*/ 102 h 206"/>
                  <a:gd name="T84" fmla="*/ 195 w 195"/>
                  <a:gd name="T85" fmla="*/ 94 h 206"/>
                  <a:gd name="T86" fmla="*/ 193 w 195"/>
                  <a:gd name="T87" fmla="*/ 87 h 206"/>
                  <a:gd name="T88" fmla="*/ 184 w 195"/>
                  <a:gd name="T89" fmla="*/ 76 h 206"/>
                  <a:gd name="T90" fmla="*/ 178 w 195"/>
                  <a:gd name="T91" fmla="*/ 71 h 206"/>
                  <a:gd name="T92" fmla="*/ 163 w 195"/>
                  <a:gd name="T93" fmla="*/ 50 h 206"/>
                  <a:gd name="T94" fmla="*/ 152 w 195"/>
                  <a:gd name="T95" fmla="*/ 39 h 206"/>
                  <a:gd name="T96" fmla="*/ 141 w 195"/>
                  <a:gd name="T97" fmla="*/ 33 h 206"/>
                  <a:gd name="T98" fmla="*/ 129 w 195"/>
                  <a:gd name="T99" fmla="*/ 32 h 206"/>
                  <a:gd name="T100" fmla="*/ 109 w 195"/>
                  <a:gd name="T101" fmla="*/ 28 h 206"/>
                  <a:gd name="T102" fmla="*/ 100 w 195"/>
                  <a:gd name="T103" fmla="*/ 22 h 206"/>
                  <a:gd name="T104" fmla="*/ 95 w 195"/>
                  <a:gd name="T105" fmla="*/ 18 h 206"/>
                  <a:gd name="T106" fmla="*/ 87 w 195"/>
                  <a:gd name="T107" fmla="*/ 6 h 206"/>
                  <a:gd name="T108" fmla="*/ 83 w 195"/>
                  <a:gd name="T109" fmla="*/ 3 h 206"/>
                  <a:gd name="T110" fmla="*/ 75 w 195"/>
                  <a:gd name="T111" fmla="*/ 2 h 206"/>
                  <a:gd name="T112" fmla="*/ 58 w 195"/>
                  <a:gd name="T113" fmla="*/ 4 h 206"/>
                  <a:gd name="T114" fmla="*/ 50 w 195"/>
                  <a:gd name="T115" fmla="*/ 4 h 206"/>
                  <a:gd name="T116" fmla="*/ 49 w 195"/>
                  <a:gd name="T117" fmla="*/ 3 h 206"/>
                  <a:gd name="T118" fmla="*/ 45 w 195"/>
                  <a:gd name="T119" fmla="*/ 0 h 206"/>
                  <a:gd name="T120" fmla="*/ 32 w 195"/>
                  <a:gd name="T12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95" h="206">
                    <a:moveTo>
                      <a:pt x="32" y="0"/>
                    </a:moveTo>
                    <a:lnTo>
                      <a:pt x="32" y="0"/>
                    </a:lnTo>
                    <a:lnTo>
                      <a:pt x="31" y="3"/>
                    </a:lnTo>
                    <a:lnTo>
                      <a:pt x="30" y="9"/>
                    </a:lnTo>
                    <a:lnTo>
                      <a:pt x="27" y="17"/>
                    </a:lnTo>
                    <a:lnTo>
                      <a:pt x="25" y="20"/>
                    </a:lnTo>
                    <a:lnTo>
                      <a:pt x="21" y="23"/>
                    </a:lnTo>
                    <a:lnTo>
                      <a:pt x="21" y="23"/>
                    </a:lnTo>
                    <a:lnTo>
                      <a:pt x="16" y="26"/>
                    </a:lnTo>
                    <a:lnTo>
                      <a:pt x="14" y="31"/>
                    </a:lnTo>
                    <a:lnTo>
                      <a:pt x="13" y="36"/>
                    </a:lnTo>
                    <a:lnTo>
                      <a:pt x="12" y="44"/>
                    </a:lnTo>
                    <a:lnTo>
                      <a:pt x="12" y="44"/>
                    </a:lnTo>
                    <a:lnTo>
                      <a:pt x="11" y="51"/>
                    </a:lnTo>
                    <a:lnTo>
                      <a:pt x="7" y="55"/>
                    </a:lnTo>
                    <a:lnTo>
                      <a:pt x="4" y="59"/>
                    </a:lnTo>
                    <a:lnTo>
                      <a:pt x="1" y="59"/>
                    </a:lnTo>
                    <a:lnTo>
                      <a:pt x="1" y="59"/>
                    </a:lnTo>
                    <a:lnTo>
                      <a:pt x="0" y="60"/>
                    </a:lnTo>
                    <a:lnTo>
                      <a:pt x="0" y="61"/>
                    </a:lnTo>
                    <a:lnTo>
                      <a:pt x="1" y="66"/>
                    </a:lnTo>
                    <a:lnTo>
                      <a:pt x="4" y="73"/>
                    </a:lnTo>
                    <a:lnTo>
                      <a:pt x="9" y="79"/>
                    </a:lnTo>
                    <a:lnTo>
                      <a:pt x="9" y="79"/>
                    </a:lnTo>
                    <a:lnTo>
                      <a:pt x="18" y="85"/>
                    </a:lnTo>
                    <a:lnTo>
                      <a:pt x="28" y="93"/>
                    </a:lnTo>
                    <a:lnTo>
                      <a:pt x="41" y="103"/>
                    </a:lnTo>
                    <a:lnTo>
                      <a:pt x="55" y="117"/>
                    </a:lnTo>
                    <a:lnTo>
                      <a:pt x="55" y="117"/>
                    </a:lnTo>
                    <a:lnTo>
                      <a:pt x="61" y="124"/>
                    </a:lnTo>
                    <a:lnTo>
                      <a:pt x="66" y="131"/>
                    </a:lnTo>
                    <a:lnTo>
                      <a:pt x="74" y="146"/>
                    </a:lnTo>
                    <a:lnTo>
                      <a:pt x="83" y="160"/>
                    </a:lnTo>
                    <a:lnTo>
                      <a:pt x="87" y="166"/>
                    </a:lnTo>
                    <a:lnTo>
                      <a:pt x="93" y="174"/>
                    </a:lnTo>
                    <a:lnTo>
                      <a:pt x="93" y="174"/>
                    </a:lnTo>
                    <a:lnTo>
                      <a:pt x="100" y="181"/>
                    </a:lnTo>
                    <a:lnTo>
                      <a:pt x="104" y="189"/>
                    </a:lnTo>
                    <a:lnTo>
                      <a:pt x="109" y="200"/>
                    </a:lnTo>
                    <a:lnTo>
                      <a:pt x="113" y="204"/>
                    </a:lnTo>
                    <a:lnTo>
                      <a:pt x="116" y="206"/>
                    </a:lnTo>
                    <a:lnTo>
                      <a:pt x="120" y="206"/>
                    </a:lnTo>
                    <a:lnTo>
                      <a:pt x="127" y="204"/>
                    </a:lnTo>
                    <a:lnTo>
                      <a:pt x="127" y="204"/>
                    </a:lnTo>
                    <a:lnTo>
                      <a:pt x="132" y="201"/>
                    </a:lnTo>
                    <a:lnTo>
                      <a:pt x="136" y="200"/>
                    </a:lnTo>
                    <a:lnTo>
                      <a:pt x="140" y="198"/>
                    </a:lnTo>
                    <a:lnTo>
                      <a:pt x="141" y="197"/>
                    </a:lnTo>
                    <a:lnTo>
                      <a:pt x="141" y="196"/>
                    </a:lnTo>
                    <a:lnTo>
                      <a:pt x="141" y="193"/>
                    </a:lnTo>
                    <a:lnTo>
                      <a:pt x="140" y="180"/>
                    </a:lnTo>
                    <a:lnTo>
                      <a:pt x="140" y="180"/>
                    </a:lnTo>
                    <a:lnTo>
                      <a:pt x="140" y="165"/>
                    </a:lnTo>
                    <a:lnTo>
                      <a:pt x="141" y="161"/>
                    </a:lnTo>
                    <a:lnTo>
                      <a:pt x="143" y="158"/>
                    </a:lnTo>
                    <a:lnTo>
                      <a:pt x="145" y="157"/>
                    </a:lnTo>
                    <a:lnTo>
                      <a:pt x="148" y="155"/>
                    </a:lnTo>
                    <a:lnTo>
                      <a:pt x="157" y="155"/>
                    </a:lnTo>
                    <a:lnTo>
                      <a:pt x="157" y="155"/>
                    </a:lnTo>
                    <a:lnTo>
                      <a:pt x="159" y="157"/>
                    </a:lnTo>
                    <a:lnTo>
                      <a:pt x="161" y="157"/>
                    </a:lnTo>
                    <a:lnTo>
                      <a:pt x="163" y="160"/>
                    </a:lnTo>
                    <a:lnTo>
                      <a:pt x="168" y="167"/>
                    </a:lnTo>
                    <a:lnTo>
                      <a:pt x="170" y="169"/>
                    </a:lnTo>
                    <a:lnTo>
                      <a:pt x="171" y="169"/>
                    </a:lnTo>
                    <a:lnTo>
                      <a:pt x="173" y="168"/>
                    </a:lnTo>
                    <a:lnTo>
                      <a:pt x="177" y="165"/>
                    </a:lnTo>
                    <a:lnTo>
                      <a:pt x="183" y="158"/>
                    </a:lnTo>
                    <a:lnTo>
                      <a:pt x="183" y="158"/>
                    </a:lnTo>
                    <a:lnTo>
                      <a:pt x="185" y="152"/>
                    </a:lnTo>
                    <a:lnTo>
                      <a:pt x="187" y="148"/>
                    </a:lnTo>
                    <a:lnTo>
                      <a:pt x="188" y="144"/>
                    </a:lnTo>
                    <a:lnTo>
                      <a:pt x="188" y="140"/>
                    </a:lnTo>
                    <a:lnTo>
                      <a:pt x="187" y="133"/>
                    </a:lnTo>
                    <a:lnTo>
                      <a:pt x="184" y="128"/>
                    </a:lnTo>
                    <a:lnTo>
                      <a:pt x="182" y="123"/>
                    </a:lnTo>
                    <a:lnTo>
                      <a:pt x="179" y="118"/>
                    </a:lnTo>
                    <a:lnTo>
                      <a:pt x="179" y="116"/>
                    </a:lnTo>
                    <a:lnTo>
                      <a:pt x="180" y="115"/>
                    </a:lnTo>
                    <a:lnTo>
                      <a:pt x="182" y="112"/>
                    </a:lnTo>
                    <a:lnTo>
                      <a:pt x="184" y="110"/>
                    </a:lnTo>
                    <a:lnTo>
                      <a:pt x="184" y="110"/>
                    </a:lnTo>
                    <a:lnTo>
                      <a:pt x="189" y="106"/>
                    </a:lnTo>
                    <a:lnTo>
                      <a:pt x="192" y="102"/>
                    </a:lnTo>
                    <a:lnTo>
                      <a:pt x="195" y="99"/>
                    </a:lnTo>
                    <a:lnTo>
                      <a:pt x="195" y="94"/>
                    </a:lnTo>
                    <a:lnTo>
                      <a:pt x="195" y="91"/>
                    </a:lnTo>
                    <a:lnTo>
                      <a:pt x="193" y="87"/>
                    </a:lnTo>
                    <a:lnTo>
                      <a:pt x="189" y="81"/>
                    </a:lnTo>
                    <a:lnTo>
                      <a:pt x="184" y="76"/>
                    </a:lnTo>
                    <a:lnTo>
                      <a:pt x="184" y="76"/>
                    </a:lnTo>
                    <a:lnTo>
                      <a:pt x="178" y="71"/>
                    </a:lnTo>
                    <a:lnTo>
                      <a:pt x="173" y="63"/>
                    </a:lnTo>
                    <a:lnTo>
                      <a:pt x="163" y="50"/>
                    </a:lnTo>
                    <a:lnTo>
                      <a:pt x="158" y="44"/>
                    </a:lnTo>
                    <a:lnTo>
                      <a:pt x="152" y="39"/>
                    </a:lnTo>
                    <a:lnTo>
                      <a:pt x="147" y="35"/>
                    </a:lnTo>
                    <a:lnTo>
                      <a:pt x="141" y="33"/>
                    </a:lnTo>
                    <a:lnTo>
                      <a:pt x="141" y="33"/>
                    </a:lnTo>
                    <a:lnTo>
                      <a:pt x="129" y="32"/>
                    </a:lnTo>
                    <a:lnTo>
                      <a:pt x="116" y="30"/>
                    </a:lnTo>
                    <a:lnTo>
                      <a:pt x="109" y="28"/>
                    </a:lnTo>
                    <a:lnTo>
                      <a:pt x="104" y="25"/>
                    </a:lnTo>
                    <a:lnTo>
                      <a:pt x="100" y="22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0" y="10"/>
                    </a:lnTo>
                    <a:lnTo>
                      <a:pt x="87" y="6"/>
                    </a:lnTo>
                    <a:lnTo>
                      <a:pt x="86" y="4"/>
                    </a:lnTo>
                    <a:lnTo>
                      <a:pt x="83" y="3"/>
                    </a:lnTo>
                    <a:lnTo>
                      <a:pt x="75" y="2"/>
                    </a:lnTo>
                    <a:lnTo>
                      <a:pt x="75" y="2"/>
                    </a:lnTo>
                    <a:lnTo>
                      <a:pt x="65" y="3"/>
                    </a:lnTo>
                    <a:lnTo>
                      <a:pt x="58" y="4"/>
                    </a:lnTo>
                    <a:lnTo>
                      <a:pt x="52" y="5"/>
                    </a:lnTo>
                    <a:lnTo>
                      <a:pt x="50" y="4"/>
                    </a:lnTo>
                    <a:lnTo>
                      <a:pt x="49" y="3"/>
                    </a:lnTo>
                    <a:lnTo>
                      <a:pt x="49" y="3"/>
                    </a:lnTo>
                    <a:lnTo>
                      <a:pt x="48" y="1"/>
                    </a:lnTo>
                    <a:lnTo>
                      <a:pt x="45" y="0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3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20" name="Freeform 310">
                <a:extLst>
                  <a:ext uri="{FF2B5EF4-FFF2-40B4-BE49-F238E27FC236}">
                    <a16:creationId xmlns:a16="http://schemas.microsoft.com/office/drawing/2014/main" id="{E8AF8F5F-CC53-4299-9485-6601257396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6745" y="1409809"/>
                <a:ext cx="288924" cy="349278"/>
              </a:xfrm>
              <a:custGeom>
                <a:avLst/>
                <a:gdLst>
                  <a:gd name="T0" fmla="*/ 0 w 182"/>
                  <a:gd name="T1" fmla="*/ 61 h 220"/>
                  <a:gd name="T2" fmla="*/ 8 w 182"/>
                  <a:gd name="T3" fmla="*/ 76 h 220"/>
                  <a:gd name="T4" fmla="*/ 25 w 182"/>
                  <a:gd name="T5" fmla="*/ 91 h 220"/>
                  <a:gd name="T6" fmla="*/ 43 w 182"/>
                  <a:gd name="T7" fmla="*/ 112 h 220"/>
                  <a:gd name="T8" fmla="*/ 46 w 182"/>
                  <a:gd name="T9" fmla="*/ 122 h 220"/>
                  <a:gd name="T10" fmla="*/ 46 w 182"/>
                  <a:gd name="T11" fmla="*/ 138 h 220"/>
                  <a:gd name="T12" fmla="*/ 55 w 182"/>
                  <a:gd name="T13" fmla="*/ 147 h 220"/>
                  <a:gd name="T14" fmla="*/ 65 w 182"/>
                  <a:gd name="T15" fmla="*/ 153 h 220"/>
                  <a:gd name="T16" fmla="*/ 89 w 182"/>
                  <a:gd name="T17" fmla="*/ 157 h 220"/>
                  <a:gd name="T18" fmla="*/ 107 w 182"/>
                  <a:gd name="T19" fmla="*/ 166 h 220"/>
                  <a:gd name="T20" fmla="*/ 126 w 182"/>
                  <a:gd name="T21" fmla="*/ 179 h 220"/>
                  <a:gd name="T22" fmla="*/ 135 w 182"/>
                  <a:gd name="T23" fmla="*/ 197 h 220"/>
                  <a:gd name="T24" fmla="*/ 138 w 182"/>
                  <a:gd name="T25" fmla="*/ 210 h 220"/>
                  <a:gd name="T26" fmla="*/ 147 w 182"/>
                  <a:gd name="T27" fmla="*/ 219 h 220"/>
                  <a:gd name="T28" fmla="*/ 158 w 182"/>
                  <a:gd name="T29" fmla="*/ 218 h 220"/>
                  <a:gd name="T30" fmla="*/ 165 w 182"/>
                  <a:gd name="T31" fmla="*/ 210 h 220"/>
                  <a:gd name="T32" fmla="*/ 181 w 182"/>
                  <a:gd name="T33" fmla="*/ 174 h 220"/>
                  <a:gd name="T34" fmla="*/ 182 w 182"/>
                  <a:gd name="T35" fmla="*/ 164 h 220"/>
                  <a:gd name="T36" fmla="*/ 175 w 182"/>
                  <a:gd name="T37" fmla="*/ 142 h 220"/>
                  <a:gd name="T38" fmla="*/ 162 w 182"/>
                  <a:gd name="T39" fmla="*/ 126 h 220"/>
                  <a:gd name="T40" fmla="*/ 131 w 182"/>
                  <a:gd name="T41" fmla="*/ 97 h 220"/>
                  <a:gd name="T42" fmla="*/ 107 w 182"/>
                  <a:gd name="T43" fmla="*/ 69 h 220"/>
                  <a:gd name="T44" fmla="*/ 105 w 182"/>
                  <a:gd name="T45" fmla="*/ 62 h 220"/>
                  <a:gd name="T46" fmla="*/ 103 w 182"/>
                  <a:gd name="T47" fmla="*/ 39 h 220"/>
                  <a:gd name="T48" fmla="*/ 93 w 182"/>
                  <a:gd name="T49" fmla="*/ 31 h 220"/>
                  <a:gd name="T50" fmla="*/ 74 w 182"/>
                  <a:gd name="T51" fmla="*/ 23 h 220"/>
                  <a:gd name="T52" fmla="*/ 50 w 182"/>
                  <a:gd name="T53" fmla="*/ 13 h 220"/>
                  <a:gd name="T54" fmla="*/ 23 w 182"/>
                  <a:gd name="T55" fmla="*/ 2 h 220"/>
                  <a:gd name="T56" fmla="*/ 11 w 182"/>
                  <a:gd name="T57" fmla="*/ 1 h 220"/>
                  <a:gd name="T58" fmla="*/ 8 w 182"/>
                  <a:gd name="T59" fmla="*/ 10 h 220"/>
                  <a:gd name="T60" fmla="*/ 12 w 182"/>
                  <a:gd name="T61" fmla="*/ 26 h 220"/>
                  <a:gd name="T62" fmla="*/ 25 w 182"/>
                  <a:gd name="T63" fmla="*/ 36 h 220"/>
                  <a:gd name="T64" fmla="*/ 38 w 182"/>
                  <a:gd name="T65" fmla="*/ 36 h 220"/>
                  <a:gd name="T66" fmla="*/ 58 w 182"/>
                  <a:gd name="T67" fmla="*/ 37 h 220"/>
                  <a:gd name="T68" fmla="*/ 68 w 182"/>
                  <a:gd name="T69" fmla="*/ 42 h 220"/>
                  <a:gd name="T70" fmla="*/ 85 w 182"/>
                  <a:gd name="T71" fmla="*/ 57 h 220"/>
                  <a:gd name="T72" fmla="*/ 79 w 182"/>
                  <a:gd name="T73" fmla="*/ 67 h 220"/>
                  <a:gd name="T74" fmla="*/ 64 w 182"/>
                  <a:gd name="T75" fmla="*/ 81 h 220"/>
                  <a:gd name="T76" fmla="*/ 57 w 182"/>
                  <a:gd name="T77" fmla="*/ 79 h 220"/>
                  <a:gd name="T78" fmla="*/ 52 w 182"/>
                  <a:gd name="T79" fmla="*/ 65 h 220"/>
                  <a:gd name="T80" fmla="*/ 46 w 182"/>
                  <a:gd name="T81" fmla="*/ 54 h 220"/>
                  <a:gd name="T82" fmla="*/ 42 w 182"/>
                  <a:gd name="T83" fmla="*/ 56 h 220"/>
                  <a:gd name="T84" fmla="*/ 36 w 182"/>
                  <a:gd name="T85" fmla="*/ 65 h 220"/>
                  <a:gd name="T86" fmla="*/ 43 w 182"/>
                  <a:gd name="T87" fmla="*/ 81 h 220"/>
                  <a:gd name="T88" fmla="*/ 47 w 182"/>
                  <a:gd name="T89" fmla="*/ 100 h 220"/>
                  <a:gd name="T90" fmla="*/ 44 w 182"/>
                  <a:gd name="T91" fmla="*/ 99 h 220"/>
                  <a:gd name="T92" fmla="*/ 32 w 182"/>
                  <a:gd name="T93" fmla="*/ 84 h 220"/>
                  <a:gd name="T94" fmla="*/ 23 w 182"/>
                  <a:gd name="T95" fmla="*/ 70 h 220"/>
                  <a:gd name="T96" fmla="*/ 10 w 182"/>
                  <a:gd name="T97" fmla="*/ 61 h 220"/>
                  <a:gd name="T98" fmla="*/ 0 w 182"/>
                  <a:gd name="T99" fmla="*/ 59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2" h="220">
                    <a:moveTo>
                      <a:pt x="0" y="59"/>
                    </a:moveTo>
                    <a:lnTo>
                      <a:pt x="0" y="59"/>
                    </a:lnTo>
                    <a:lnTo>
                      <a:pt x="0" y="61"/>
                    </a:lnTo>
                    <a:lnTo>
                      <a:pt x="1" y="66"/>
                    </a:lnTo>
                    <a:lnTo>
                      <a:pt x="5" y="72"/>
                    </a:lnTo>
                    <a:lnTo>
                      <a:pt x="8" y="76"/>
                    </a:lnTo>
                    <a:lnTo>
                      <a:pt x="14" y="82"/>
                    </a:lnTo>
                    <a:lnTo>
                      <a:pt x="14" y="82"/>
                    </a:lnTo>
                    <a:lnTo>
                      <a:pt x="25" y="91"/>
                    </a:lnTo>
                    <a:lnTo>
                      <a:pt x="36" y="102"/>
                    </a:lnTo>
                    <a:lnTo>
                      <a:pt x="39" y="107"/>
                    </a:lnTo>
                    <a:lnTo>
                      <a:pt x="43" y="112"/>
                    </a:lnTo>
                    <a:lnTo>
                      <a:pt x="45" y="116"/>
                    </a:lnTo>
                    <a:lnTo>
                      <a:pt x="46" y="122"/>
                    </a:lnTo>
                    <a:lnTo>
                      <a:pt x="46" y="122"/>
                    </a:lnTo>
                    <a:lnTo>
                      <a:pt x="45" y="129"/>
                    </a:lnTo>
                    <a:lnTo>
                      <a:pt x="45" y="136"/>
                    </a:lnTo>
                    <a:lnTo>
                      <a:pt x="46" y="138"/>
                    </a:lnTo>
                    <a:lnTo>
                      <a:pt x="48" y="141"/>
                    </a:lnTo>
                    <a:lnTo>
                      <a:pt x="51" y="144"/>
                    </a:lnTo>
                    <a:lnTo>
                      <a:pt x="55" y="147"/>
                    </a:lnTo>
                    <a:lnTo>
                      <a:pt x="55" y="147"/>
                    </a:lnTo>
                    <a:lnTo>
                      <a:pt x="60" y="151"/>
                    </a:lnTo>
                    <a:lnTo>
                      <a:pt x="65" y="153"/>
                    </a:lnTo>
                    <a:lnTo>
                      <a:pt x="74" y="155"/>
                    </a:lnTo>
                    <a:lnTo>
                      <a:pt x="83" y="156"/>
                    </a:lnTo>
                    <a:lnTo>
                      <a:pt x="89" y="157"/>
                    </a:lnTo>
                    <a:lnTo>
                      <a:pt x="94" y="159"/>
                    </a:lnTo>
                    <a:lnTo>
                      <a:pt x="94" y="159"/>
                    </a:lnTo>
                    <a:lnTo>
                      <a:pt x="107" y="166"/>
                    </a:lnTo>
                    <a:lnTo>
                      <a:pt x="114" y="170"/>
                    </a:lnTo>
                    <a:lnTo>
                      <a:pt x="120" y="174"/>
                    </a:lnTo>
                    <a:lnTo>
                      <a:pt x="126" y="179"/>
                    </a:lnTo>
                    <a:lnTo>
                      <a:pt x="131" y="184"/>
                    </a:lnTo>
                    <a:lnTo>
                      <a:pt x="134" y="190"/>
                    </a:lnTo>
                    <a:lnTo>
                      <a:pt x="135" y="197"/>
                    </a:lnTo>
                    <a:lnTo>
                      <a:pt x="135" y="197"/>
                    </a:lnTo>
                    <a:lnTo>
                      <a:pt x="136" y="203"/>
                    </a:lnTo>
                    <a:lnTo>
                      <a:pt x="138" y="210"/>
                    </a:lnTo>
                    <a:lnTo>
                      <a:pt x="140" y="214"/>
                    </a:lnTo>
                    <a:lnTo>
                      <a:pt x="144" y="217"/>
                    </a:lnTo>
                    <a:lnTo>
                      <a:pt x="147" y="219"/>
                    </a:lnTo>
                    <a:lnTo>
                      <a:pt x="150" y="220"/>
                    </a:lnTo>
                    <a:lnTo>
                      <a:pt x="154" y="220"/>
                    </a:lnTo>
                    <a:lnTo>
                      <a:pt x="158" y="218"/>
                    </a:lnTo>
                    <a:lnTo>
                      <a:pt x="158" y="218"/>
                    </a:lnTo>
                    <a:lnTo>
                      <a:pt x="162" y="215"/>
                    </a:lnTo>
                    <a:lnTo>
                      <a:pt x="165" y="210"/>
                    </a:lnTo>
                    <a:lnTo>
                      <a:pt x="171" y="197"/>
                    </a:lnTo>
                    <a:lnTo>
                      <a:pt x="176" y="184"/>
                    </a:lnTo>
                    <a:lnTo>
                      <a:pt x="181" y="174"/>
                    </a:lnTo>
                    <a:lnTo>
                      <a:pt x="181" y="174"/>
                    </a:lnTo>
                    <a:lnTo>
                      <a:pt x="182" y="170"/>
                    </a:lnTo>
                    <a:lnTo>
                      <a:pt x="182" y="164"/>
                    </a:lnTo>
                    <a:lnTo>
                      <a:pt x="180" y="157"/>
                    </a:lnTo>
                    <a:lnTo>
                      <a:pt x="178" y="150"/>
                    </a:lnTo>
                    <a:lnTo>
                      <a:pt x="175" y="142"/>
                    </a:lnTo>
                    <a:lnTo>
                      <a:pt x="171" y="134"/>
                    </a:lnTo>
                    <a:lnTo>
                      <a:pt x="166" y="129"/>
                    </a:lnTo>
                    <a:lnTo>
                      <a:pt x="162" y="126"/>
                    </a:lnTo>
                    <a:lnTo>
                      <a:pt x="162" y="126"/>
                    </a:lnTo>
                    <a:lnTo>
                      <a:pt x="149" y="115"/>
                    </a:lnTo>
                    <a:lnTo>
                      <a:pt x="131" y="97"/>
                    </a:lnTo>
                    <a:lnTo>
                      <a:pt x="121" y="87"/>
                    </a:lnTo>
                    <a:lnTo>
                      <a:pt x="114" y="77"/>
                    </a:lnTo>
                    <a:lnTo>
                      <a:pt x="107" y="69"/>
                    </a:lnTo>
                    <a:lnTo>
                      <a:pt x="105" y="66"/>
                    </a:lnTo>
                    <a:lnTo>
                      <a:pt x="105" y="62"/>
                    </a:lnTo>
                    <a:lnTo>
                      <a:pt x="105" y="62"/>
                    </a:lnTo>
                    <a:lnTo>
                      <a:pt x="104" y="51"/>
                    </a:lnTo>
                    <a:lnTo>
                      <a:pt x="104" y="42"/>
                    </a:lnTo>
                    <a:lnTo>
                      <a:pt x="103" y="39"/>
                    </a:lnTo>
                    <a:lnTo>
                      <a:pt x="102" y="37"/>
                    </a:lnTo>
                    <a:lnTo>
                      <a:pt x="97" y="33"/>
                    </a:lnTo>
                    <a:lnTo>
                      <a:pt x="93" y="31"/>
                    </a:lnTo>
                    <a:lnTo>
                      <a:pt x="93" y="31"/>
                    </a:lnTo>
                    <a:lnTo>
                      <a:pt x="82" y="27"/>
                    </a:lnTo>
                    <a:lnTo>
                      <a:pt x="74" y="23"/>
                    </a:lnTo>
                    <a:lnTo>
                      <a:pt x="64" y="17"/>
                    </a:lnTo>
                    <a:lnTo>
                      <a:pt x="50" y="13"/>
                    </a:lnTo>
                    <a:lnTo>
                      <a:pt x="50" y="13"/>
                    </a:lnTo>
                    <a:lnTo>
                      <a:pt x="43" y="11"/>
                    </a:lnTo>
                    <a:lnTo>
                      <a:pt x="35" y="8"/>
                    </a:lnTo>
                    <a:lnTo>
                      <a:pt x="23" y="2"/>
                    </a:lnTo>
                    <a:lnTo>
                      <a:pt x="18" y="1"/>
                    </a:lnTo>
                    <a:lnTo>
                      <a:pt x="14" y="0"/>
                    </a:lnTo>
                    <a:lnTo>
                      <a:pt x="11" y="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10"/>
                    </a:lnTo>
                    <a:lnTo>
                      <a:pt x="8" y="15"/>
                    </a:lnTo>
                    <a:lnTo>
                      <a:pt x="10" y="21"/>
                    </a:lnTo>
                    <a:lnTo>
                      <a:pt x="12" y="26"/>
                    </a:lnTo>
                    <a:lnTo>
                      <a:pt x="17" y="30"/>
                    </a:lnTo>
                    <a:lnTo>
                      <a:pt x="21" y="33"/>
                    </a:lnTo>
                    <a:lnTo>
                      <a:pt x="25" y="36"/>
                    </a:lnTo>
                    <a:lnTo>
                      <a:pt x="30" y="37"/>
                    </a:lnTo>
                    <a:lnTo>
                      <a:pt x="30" y="37"/>
                    </a:lnTo>
                    <a:lnTo>
                      <a:pt x="38" y="36"/>
                    </a:lnTo>
                    <a:lnTo>
                      <a:pt x="48" y="36"/>
                    </a:lnTo>
                    <a:lnTo>
                      <a:pt x="53" y="36"/>
                    </a:lnTo>
                    <a:lnTo>
                      <a:pt x="58" y="37"/>
                    </a:lnTo>
                    <a:lnTo>
                      <a:pt x="63" y="39"/>
                    </a:lnTo>
                    <a:lnTo>
                      <a:pt x="68" y="42"/>
                    </a:lnTo>
                    <a:lnTo>
                      <a:pt x="68" y="42"/>
                    </a:lnTo>
                    <a:lnTo>
                      <a:pt x="77" y="50"/>
                    </a:lnTo>
                    <a:lnTo>
                      <a:pt x="83" y="55"/>
                    </a:lnTo>
                    <a:lnTo>
                      <a:pt x="85" y="57"/>
                    </a:lnTo>
                    <a:lnTo>
                      <a:pt x="85" y="60"/>
                    </a:lnTo>
                    <a:lnTo>
                      <a:pt x="82" y="64"/>
                    </a:lnTo>
                    <a:lnTo>
                      <a:pt x="79" y="67"/>
                    </a:lnTo>
                    <a:lnTo>
                      <a:pt x="79" y="67"/>
                    </a:lnTo>
                    <a:lnTo>
                      <a:pt x="71" y="75"/>
                    </a:lnTo>
                    <a:lnTo>
                      <a:pt x="64" y="81"/>
                    </a:lnTo>
                    <a:lnTo>
                      <a:pt x="62" y="82"/>
                    </a:lnTo>
                    <a:lnTo>
                      <a:pt x="59" y="81"/>
                    </a:lnTo>
                    <a:lnTo>
                      <a:pt x="57" y="79"/>
                    </a:lnTo>
                    <a:lnTo>
                      <a:pt x="55" y="74"/>
                    </a:lnTo>
                    <a:lnTo>
                      <a:pt x="55" y="74"/>
                    </a:lnTo>
                    <a:lnTo>
                      <a:pt x="52" y="65"/>
                    </a:lnTo>
                    <a:lnTo>
                      <a:pt x="50" y="58"/>
                    </a:lnTo>
                    <a:lnTo>
                      <a:pt x="48" y="55"/>
                    </a:lnTo>
                    <a:lnTo>
                      <a:pt x="46" y="54"/>
                    </a:lnTo>
                    <a:lnTo>
                      <a:pt x="44" y="54"/>
                    </a:lnTo>
                    <a:lnTo>
                      <a:pt x="42" y="56"/>
                    </a:lnTo>
                    <a:lnTo>
                      <a:pt x="42" y="56"/>
                    </a:lnTo>
                    <a:lnTo>
                      <a:pt x="37" y="60"/>
                    </a:lnTo>
                    <a:lnTo>
                      <a:pt x="36" y="62"/>
                    </a:lnTo>
                    <a:lnTo>
                      <a:pt x="36" y="65"/>
                    </a:lnTo>
                    <a:lnTo>
                      <a:pt x="38" y="71"/>
                    </a:lnTo>
                    <a:lnTo>
                      <a:pt x="43" y="81"/>
                    </a:lnTo>
                    <a:lnTo>
                      <a:pt x="43" y="81"/>
                    </a:lnTo>
                    <a:lnTo>
                      <a:pt x="46" y="91"/>
                    </a:lnTo>
                    <a:lnTo>
                      <a:pt x="47" y="99"/>
                    </a:lnTo>
                    <a:lnTo>
                      <a:pt x="47" y="100"/>
                    </a:lnTo>
                    <a:lnTo>
                      <a:pt x="46" y="101"/>
                    </a:lnTo>
                    <a:lnTo>
                      <a:pt x="45" y="101"/>
                    </a:lnTo>
                    <a:lnTo>
                      <a:pt x="44" y="99"/>
                    </a:lnTo>
                    <a:lnTo>
                      <a:pt x="44" y="99"/>
                    </a:lnTo>
                    <a:lnTo>
                      <a:pt x="36" y="90"/>
                    </a:lnTo>
                    <a:lnTo>
                      <a:pt x="32" y="84"/>
                    </a:lnTo>
                    <a:lnTo>
                      <a:pt x="26" y="74"/>
                    </a:lnTo>
                    <a:lnTo>
                      <a:pt x="26" y="74"/>
                    </a:lnTo>
                    <a:lnTo>
                      <a:pt x="23" y="70"/>
                    </a:lnTo>
                    <a:lnTo>
                      <a:pt x="19" y="66"/>
                    </a:lnTo>
                    <a:lnTo>
                      <a:pt x="15" y="64"/>
                    </a:lnTo>
                    <a:lnTo>
                      <a:pt x="10" y="61"/>
                    </a:lnTo>
                    <a:lnTo>
                      <a:pt x="3" y="60"/>
                    </a:lnTo>
                    <a:lnTo>
                      <a:pt x="0" y="59"/>
                    </a:lnTo>
                    <a:lnTo>
                      <a:pt x="0" y="59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21" name="Freeform 311">
                <a:extLst>
                  <a:ext uri="{FF2B5EF4-FFF2-40B4-BE49-F238E27FC236}">
                    <a16:creationId xmlns:a16="http://schemas.microsoft.com/office/drawing/2014/main" id="{F0422069-A339-46A3-9649-62F3051EC2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86956" y="1773376"/>
                <a:ext cx="77788" cy="73031"/>
              </a:xfrm>
              <a:custGeom>
                <a:avLst/>
                <a:gdLst>
                  <a:gd name="T0" fmla="*/ 0 w 49"/>
                  <a:gd name="T1" fmla="*/ 14 h 46"/>
                  <a:gd name="T2" fmla="*/ 0 w 49"/>
                  <a:gd name="T3" fmla="*/ 14 h 46"/>
                  <a:gd name="T4" fmla="*/ 0 w 49"/>
                  <a:gd name="T5" fmla="*/ 18 h 46"/>
                  <a:gd name="T6" fmla="*/ 0 w 49"/>
                  <a:gd name="T7" fmla="*/ 27 h 46"/>
                  <a:gd name="T8" fmla="*/ 1 w 49"/>
                  <a:gd name="T9" fmla="*/ 31 h 46"/>
                  <a:gd name="T10" fmla="*/ 3 w 49"/>
                  <a:gd name="T11" fmla="*/ 37 h 46"/>
                  <a:gd name="T12" fmla="*/ 5 w 49"/>
                  <a:gd name="T13" fmla="*/ 40 h 46"/>
                  <a:gd name="T14" fmla="*/ 7 w 49"/>
                  <a:gd name="T15" fmla="*/ 42 h 46"/>
                  <a:gd name="T16" fmla="*/ 7 w 49"/>
                  <a:gd name="T17" fmla="*/ 42 h 46"/>
                  <a:gd name="T18" fmla="*/ 16 w 49"/>
                  <a:gd name="T19" fmla="*/ 44 h 46"/>
                  <a:gd name="T20" fmla="*/ 26 w 49"/>
                  <a:gd name="T21" fmla="*/ 46 h 46"/>
                  <a:gd name="T22" fmla="*/ 32 w 49"/>
                  <a:gd name="T23" fmla="*/ 46 h 46"/>
                  <a:gd name="T24" fmla="*/ 36 w 49"/>
                  <a:gd name="T25" fmla="*/ 46 h 46"/>
                  <a:gd name="T26" fmla="*/ 40 w 49"/>
                  <a:gd name="T27" fmla="*/ 44 h 46"/>
                  <a:gd name="T28" fmla="*/ 45 w 49"/>
                  <a:gd name="T29" fmla="*/ 42 h 46"/>
                  <a:gd name="T30" fmla="*/ 45 w 49"/>
                  <a:gd name="T31" fmla="*/ 42 h 46"/>
                  <a:gd name="T32" fmla="*/ 47 w 49"/>
                  <a:gd name="T33" fmla="*/ 38 h 46"/>
                  <a:gd name="T34" fmla="*/ 48 w 49"/>
                  <a:gd name="T35" fmla="*/ 33 h 46"/>
                  <a:gd name="T36" fmla="*/ 49 w 49"/>
                  <a:gd name="T37" fmla="*/ 29 h 46"/>
                  <a:gd name="T38" fmla="*/ 48 w 49"/>
                  <a:gd name="T39" fmla="*/ 25 h 46"/>
                  <a:gd name="T40" fmla="*/ 47 w 49"/>
                  <a:gd name="T41" fmla="*/ 19 h 46"/>
                  <a:gd name="T42" fmla="*/ 45 w 49"/>
                  <a:gd name="T43" fmla="*/ 15 h 46"/>
                  <a:gd name="T44" fmla="*/ 43 w 49"/>
                  <a:gd name="T45" fmla="*/ 12 h 46"/>
                  <a:gd name="T46" fmla="*/ 39 w 49"/>
                  <a:gd name="T47" fmla="*/ 9 h 46"/>
                  <a:gd name="T48" fmla="*/ 39 w 49"/>
                  <a:gd name="T49" fmla="*/ 9 h 46"/>
                  <a:gd name="T50" fmla="*/ 32 w 49"/>
                  <a:gd name="T51" fmla="*/ 4 h 46"/>
                  <a:gd name="T52" fmla="*/ 24 w 49"/>
                  <a:gd name="T53" fmla="*/ 1 h 46"/>
                  <a:gd name="T54" fmla="*/ 17 w 49"/>
                  <a:gd name="T55" fmla="*/ 0 h 46"/>
                  <a:gd name="T56" fmla="*/ 14 w 49"/>
                  <a:gd name="T57" fmla="*/ 0 h 46"/>
                  <a:gd name="T58" fmla="*/ 11 w 49"/>
                  <a:gd name="T59" fmla="*/ 1 h 46"/>
                  <a:gd name="T60" fmla="*/ 11 w 49"/>
                  <a:gd name="T61" fmla="*/ 1 h 46"/>
                  <a:gd name="T62" fmla="*/ 6 w 49"/>
                  <a:gd name="T63" fmla="*/ 4 h 46"/>
                  <a:gd name="T64" fmla="*/ 3 w 49"/>
                  <a:gd name="T65" fmla="*/ 9 h 46"/>
                  <a:gd name="T66" fmla="*/ 0 w 49"/>
                  <a:gd name="T67" fmla="*/ 14 h 46"/>
                  <a:gd name="T68" fmla="*/ 0 w 49"/>
                  <a:gd name="T69" fmla="*/ 1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" h="46">
                    <a:moveTo>
                      <a:pt x="0" y="14"/>
                    </a:moveTo>
                    <a:lnTo>
                      <a:pt x="0" y="14"/>
                    </a:lnTo>
                    <a:lnTo>
                      <a:pt x="0" y="18"/>
                    </a:lnTo>
                    <a:lnTo>
                      <a:pt x="0" y="27"/>
                    </a:lnTo>
                    <a:lnTo>
                      <a:pt x="1" y="31"/>
                    </a:lnTo>
                    <a:lnTo>
                      <a:pt x="3" y="37"/>
                    </a:lnTo>
                    <a:lnTo>
                      <a:pt x="5" y="40"/>
                    </a:lnTo>
                    <a:lnTo>
                      <a:pt x="7" y="42"/>
                    </a:lnTo>
                    <a:lnTo>
                      <a:pt x="7" y="42"/>
                    </a:lnTo>
                    <a:lnTo>
                      <a:pt x="16" y="44"/>
                    </a:lnTo>
                    <a:lnTo>
                      <a:pt x="26" y="46"/>
                    </a:lnTo>
                    <a:lnTo>
                      <a:pt x="32" y="46"/>
                    </a:lnTo>
                    <a:lnTo>
                      <a:pt x="36" y="46"/>
                    </a:lnTo>
                    <a:lnTo>
                      <a:pt x="40" y="44"/>
                    </a:lnTo>
                    <a:lnTo>
                      <a:pt x="45" y="42"/>
                    </a:lnTo>
                    <a:lnTo>
                      <a:pt x="45" y="42"/>
                    </a:lnTo>
                    <a:lnTo>
                      <a:pt x="47" y="38"/>
                    </a:lnTo>
                    <a:lnTo>
                      <a:pt x="48" y="33"/>
                    </a:lnTo>
                    <a:lnTo>
                      <a:pt x="49" y="29"/>
                    </a:lnTo>
                    <a:lnTo>
                      <a:pt x="48" y="25"/>
                    </a:lnTo>
                    <a:lnTo>
                      <a:pt x="47" y="19"/>
                    </a:lnTo>
                    <a:lnTo>
                      <a:pt x="45" y="15"/>
                    </a:lnTo>
                    <a:lnTo>
                      <a:pt x="43" y="12"/>
                    </a:lnTo>
                    <a:lnTo>
                      <a:pt x="39" y="9"/>
                    </a:lnTo>
                    <a:lnTo>
                      <a:pt x="39" y="9"/>
                    </a:lnTo>
                    <a:lnTo>
                      <a:pt x="32" y="4"/>
                    </a:lnTo>
                    <a:lnTo>
                      <a:pt x="24" y="1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1" y="1"/>
                    </a:lnTo>
                    <a:lnTo>
                      <a:pt x="11" y="1"/>
                    </a:lnTo>
                    <a:lnTo>
                      <a:pt x="6" y="4"/>
                    </a:lnTo>
                    <a:lnTo>
                      <a:pt x="3" y="9"/>
                    </a:lnTo>
                    <a:lnTo>
                      <a:pt x="0" y="14"/>
                    </a:lnTo>
                    <a:lnTo>
                      <a:pt x="0" y="1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22" name="Freeform 312">
                <a:extLst>
                  <a:ext uri="{FF2B5EF4-FFF2-40B4-BE49-F238E27FC236}">
                    <a16:creationId xmlns:a16="http://schemas.microsoft.com/office/drawing/2014/main" id="{C992B536-9FBD-4D75-9242-6CFD76F8F8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0143" y="1976592"/>
                <a:ext cx="206373" cy="174638"/>
              </a:xfrm>
              <a:custGeom>
                <a:avLst/>
                <a:gdLst>
                  <a:gd name="T0" fmla="*/ 3 w 130"/>
                  <a:gd name="T1" fmla="*/ 3 h 110"/>
                  <a:gd name="T2" fmla="*/ 7 w 130"/>
                  <a:gd name="T3" fmla="*/ 10 h 110"/>
                  <a:gd name="T4" fmla="*/ 7 w 130"/>
                  <a:gd name="T5" fmla="*/ 19 h 110"/>
                  <a:gd name="T6" fmla="*/ 5 w 130"/>
                  <a:gd name="T7" fmla="*/ 24 h 110"/>
                  <a:gd name="T8" fmla="*/ 2 w 130"/>
                  <a:gd name="T9" fmla="*/ 33 h 110"/>
                  <a:gd name="T10" fmla="*/ 3 w 130"/>
                  <a:gd name="T11" fmla="*/ 38 h 110"/>
                  <a:gd name="T12" fmla="*/ 8 w 130"/>
                  <a:gd name="T13" fmla="*/ 40 h 110"/>
                  <a:gd name="T14" fmla="*/ 11 w 130"/>
                  <a:gd name="T15" fmla="*/ 39 h 110"/>
                  <a:gd name="T16" fmla="*/ 24 w 130"/>
                  <a:gd name="T17" fmla="*/ 36 h 110"/>
                  <a:gd name="T18" fmla="*/ 31 w 130"/>
                  <a:gd name="T19" fmla="*/ 36 h 110"/>
                  <a:gd name="T20" fmla="*/ 38 w 130"/>
                  <a:gd name="T21" fmla="*/ 40 h 110"/>
                  <a:gd name="T22" fmla="*/ 40 w 130"/>
                  <a:gd name="T23" fmla="*/ 44 h 110"/>
                  <a:gd name="T24" fmla="*/ 43 w 130"/>
                  <a:gd name="T25" fmla="*/ 54 h 110"/>
                  <a:gd name="T26" fmla="*/ 42 w 130"/>
                  <a:gd name="T27" fmla="*/ 60 h 110"/>
                  <a:gd name="T28" fmla="*/ 39 w 130"/>
                  <a:gd name="T29" fmla="*/ 65 h 110"/>
                  <a:gd name="T30" fmla="*/ 32 w 130"/>
                  <a:gd name="T31" fmla="*/ 67 h 110"/>
                  <a:gd name="T32" fmla="*/ 28 w 130"/>
                  <a:gd name="T33" fmla="*/ 66 h 110"/>
                  <a:gd name="T34" fmla="*/ 15 w 130"/>
                  <a:gd name="T35" fmla="*/ 60 h 110"/>
                  <a:gd name="T36" fmla="*/ 8 w 130"/>
                  <a:gd name="T37" fmla="*/ 58 h 110"/>
                  <a:gd name="T38" fmla="*/ 2 w 130"/>
                  <a:gd name="T39" fmla="*/ 60 h 110"/>
                  <a:gd name="T40" fmla="*/ 0 w 130"/>
                  <a:gd name="T41" fmla="*/ 63 h 110"/>
                  <a:gd name="T42" fmla="*/ 1 w 130"/>
                  <a:gd name="T43" fmla="*/ 68 h 110"/>
                  <a:gd name="T44" fmla="*/ 10 w 130"/>
                  <a:gd name="T45" fmla="*/ 74 h 110"/>
                  <a:gd name="T46" fmla="*/ 18 w 130"/>
                  <a:gd name="T47" fmla="*/ 80 h 110"/>
                  <a:gd name="T48" fmla="*/ 54 w 130"/>
                  <a:gd name="T49" fmla="*/ 99 h 110"/>
                  <a:gd name="T50" fmla="*/ 78 w 130"/>
                  <a:gd name="T51" fmla="*/ 108 h 110"/>
                  <a:gd name="T52" fmla="*/ 95 w 130"/>
                  <a:gd name="T53" fmla="*/ 110 h 110"/>
                  <a:gd name="T54" fmla="*/ 99 w 130"/>
                  <a:gd name="T55" fmla="*/ 109 h 110"/>
                  <a:gd name="T56" fmla="*/ 127 w 130"/>
                  <a:gd name="T57" fmla="*/ 100 h 110"/>
                  <a:gd name="T58" fmla="*/ 130 w 130"/>
                  <a:gd name="T59" fmla="*/ 97 h 110"/>
                  <a:gd name="T60" fmla="*/ 125 w 130"/>
                  <a:gd name="T61" fmla="*/ 95 h 110"/>
                  <a:gd name="T62" fmla="*/ 121 w 130"/>
                  <a:gd name="T63" fmla="*/ 95 h 110"/>
                  <a:gd name="T64" fmla="*/ 114 w 130"/>
                  <a:gd name="T65" fmla="*/ 90 h 110"/>
                  <a:gd name="T66" fmla="*/ 111 w 130"/>
                  <a:gd name="T67" fmla="*/ 84 h 110"/>
                  <a:gd name="T68" fmla="*/ 111 w 130"/>
                  <a:gd name="T69" fmla="*/ 79 h 110"/>
                  <a:gd name="T70" fmla="*/ 112 w 130"/>
                  <a:gd name="T71" fmla="*/ 75 h 110"/>
                  <a:gd name="T72" fmla="*/ 119 w 130"/>
                  <a:gd name="T73" fmla="*/ 66 h 110"/>
                  <a:gd name="T74" fmla="*/ 121 w 130"/>
                  <a:gd name="T75" fmla="*/ 60 h 110"/>
                  <a:gd name="T76" fmla="*/ 117 w 130"/>
                  <a:gd name="T77" fmla="*/ 55 h 110"/>
                  <a:gd name="T78" fmla="*/ 114 w 130"/>
                  <a:gd name="T79" fmla="*/ 52 h 110"/>
                  <a:gd name="T80" fmla="*/ 98 w 130"/>
                  <a:gd name="T81" fmla="*/ 49 h 110"/>
                  <a:gd name="T82" fmla="*/ 87 w 130"/>
                  <a:gd name="T83" fmla="*/ 47 h 110"/>
                  <a:gd name="T84" fmla="*/ 79 w 130"/>
                  <a:gd name="T85" fmla="*/ 42 h 110"/>
                  <a:gd name="T86" fmla="*/ 74 w 130"/>
                  <a:gd name="T87" fmla="*/ 34 h 110"/>
                  <a:gd name="T88" fmla="*/ 64 w 130"/>
                  <a:gd name="T89" fmla="*/ 26 h 110"/>
                  <a:gd name="T90" fmla="*/ 55 w 130"/>
                  <a:gd name="T91" fmla="*/ 24 h 110"/>
                  <a:gd name="T92" fmla="*/ 37 w 130"/>
                  <a:gd name="T93" fmla="*/ 20 h 110"/>
                  <a:gd name="T94" fmla="*/ 31 w 130"/>
                  <a:gd name="T95" fmla="*/ 16 h 110"/>
                  <a:gd name="T96" fmla="*/ 31 w 130"/>
                  <a:gd name="T97" fmla="*/ 14 h 110"/>
                  <a:gd name="T98" fmla="*/ 35 w 130"/>
                  <a:gd name="T99" fmla="*/ 12 h 110"/>
                  <a:gd name="T100" fmla="*/ 44 w 130"/>
                  <a:gd name="T101" fmla="*/ 11 h 110"/>
                  <a:gd name="T102" fmla="*/ 46 w 130"/>
                  <a:gd name="T103" fmla="*/ 8 h 110"/>
                  <a:gd name="T104" fmla="*/ 46 w 130"/>
                  <a:gd name="T105" fmla="*/ 5 h 110"/>
                  <a:gd name="T106" fmla="*/ 41 w 130"/>
                  <a:gd name="T107" fmla="*/ 1 h 110"/>
                  <a:gd name="T108" fmla="*/ 28 w 130"/>
                  <a:gd name="T109" fmla="*/ 0 h 110"/>
                  <a:gd name="T110" fmla="*/ 19 w 130"/>
                  <a:gd name="T111" fmla="*/ 1 h 110"/>
                  <a:gd name="T112" fmla="*/ 3 w 130"/>
                  <a:gd name="T113" fmla="*/ 3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30" h="110">
                    <a:moveTo>
                      <a:pt x="3" y="3"/>
                    </a:moveTo>
                    <a:lnTo>
                      <a:pt x="3" y="3"/>
                    </a:lnTo>
                    <a:lnTo>
                      <a:pt x="4" y="5"/>
                    </a:lnTo>
                    <a:lnTo>
                      <a:pt x="7" y="10"/>
                    </a:lnTo>
                    <a:lnTo>
                      <a:pt x="7" y="16"/>
                    </a:lnTo>
                    <a:lnTo>
                      <a:pt x="7" y="19"/>
                    </a:lnTo>
                    <a:lnTo>
                      <a:pt x="5" y="24"/>
                    </a:lnTo>
                    <a:lnTo>
                      <a:pt x="5" y="24"/>
                    </a:lnTo>
                    <a:lnTo>
                      <a:pt x="2" y="30"/>
                    </a:lnTo>
                    <a:lnTo>
                      <a:pt x="2" y="33"/>
                    </a:lnTo>
                    <a:lnTo>
                      <a:pt x="2" y="36"/>
                    </a:lnTo>
                    <a:lnTo>
                      <a:pt x="3" y="38"/>
                    </a:lnTo>
                    <a:lnTo>
                      <a:pt x="4" y="39"/>
                    </a:lnTo>
                    <a:lnTo>
                      <a:pt x="8" y="40"/>
                    </a:lnTo>
                    <a:lnTo>
                      <a:pt x="11" y="39"/>
                    </a:lnTo>
                    <a:lnTo>
                      <a:pt x="11" y="39"/>
                    </a:lnTo>
                    <a:lnTo>
                      <a:pt x="19" y="36"/>
                    </a:lnTo>
                    <a:lnTo>
                      <a:pt x="24" y="36"/>
                    </a:lnTo>
                    <a:lnTo>
                      <a:pt x="28" y="36"/>
                    </a:lnTo>
                    <a:lnTo>
                      <a:pt x="31" y="36"/>
                    </a:lnTo>
                    <a:lnTo>
                      <a:pt x="35" y="38"/>
                    </a:lnTo>
                    <a:lnTo>
                      <a:pt x="38" y="40"/>
                    </a:lnTo>
                    <a:lnTo>
                      <a:pt x="40" y="44"/>
                    </a:lnTo>
                    <a:lnTo>
                      <a:pt x="40" y="44"/>
                    </a:lnTo>
                    <a:lnTo>
                      <a:pt x="42" y="49"/>
                    </a:lnTo>
                    <a:lnTo>
                      <a:pt x="43" y="54"/>
                    </a:lnTo>
                    <a:lnTo>
                      <a:pt x="43" y="57"/>
                    </a:lnTo>
                    <a:lnTo>
                      <a:pt x="42" y="60"/>
                    </a:lnTo>
                    <a:lnTo>
                      <a:pt x="41" y="63"/>
                    </a:lnTo>
                    <a:lnTo>
                      <a:pt x="39" y="65"/>
                    </a:lnTo>
                    <a:lnTo>
                      <a:pt x="36" y="66"/>
                    </a:lnTo>
                    <a:lnTo>
                      <a:pt x="32" y="67"/>
                    </a:lnTo>
                    <a:lnTo>
                      <a:pt x="32" y="67"/>
                    </a:lnTo>
                    <a:lnTo>
                      <a:pt x="28" y="66"/>
                    </a:lnTo>
                    <a:lnTo>
                      <a:pt x="24" y="63"/>
                    </a:lnTo>
                    <a:lnTo>
                      <a:pt x="15" y="60"/>
                    </a:lnTo>
                    <a:lnTo>
                      <a:pt x="11" y="58"/>
                    </a:lnTo>
                    <a:lnTo>
                      <a:pt x="8" y="58"/>
                    </a:lnTo>
                    <a:lnTo>
                      <a:pt x="4" y="58"/>
                    </a:lnTo>
                    <a:lnTo>
                      <a:pt x="2" y="60"/>
                    </a:lnTo>
                    <a:lnTo>
                      <a:pt x="2" y="60"/>
                    </a:lnTo>
                    <a:lnTo>
                      <a:pt x="0" y="63"/>
                    </a:lnTo>
                    <a:lnTo>
                      <a:pt x="0" y="66"/>
                    </a:lnTo>
                    <a:lnTo>
                      <a:pt x="1" y="68"/>
                    </a:lnTo>
                    <a:lnTo>
                      <a:pt x="3" y="70"/>
                    </a:lnTo>
                    <a:lnTo>
                      <a:pt x="10" y="74"/>
                    </a:lnTo>
                    <a:lnTo>
                      <a:pt x="18" y="80"/>
                    </a:lnTo>
                    <a:lnTo>
                      <a:pt x="18" y="80"/>
                    </a:lnTo>
                    <a:lnTo>
                      <a:pt x="33" y="88"/>
                    </a:lnTo>
                    <a:lnTo>
                      <a:pt x="54" y="99"/>
                    </a:lnTo>
                    <a:lnTo>
                      <a:pt x="66" y="104"/>
                    </a:lnTo>
                    <a:lnTo>
                      <a:pt x="78" y="108"/>
                    </a:lnTo>
                    <a:lnTo>
                      <a:pt x="89" y="110"/>
                    </a:lnTo>
                    <a:lnTo>
                      <a:pt x="95" y="110"/>
                    </a:lnTo>
                    <a:lnTo>
                      <a:pt x="99" y="109"/>
                    </a:lnTo>
                    <a:lnTo>
                      <a:pt x="99" y="109"/>
                    </a:lnTo>
                    <a:lnTo>
                      <a:pt x="116" y="104"/>
                    </a:lnTo>
                    <a:lnTo>
                      <a:pt x="127" y="100"/>
                    </a:lnTo>
                    <a:lnTo>
                      <a:pt x="129" y="98"/>
                    </a:lnTo>
                    <a:lnTo>
                      <a:pt x="130" y="97"/>
                    </a:lnTo>
                    <a:lnTo>
                      <a:pt x="129" y="96"/>
                    </a:lnTo>
                    <a:lnTo>
                      <a:pt x="125" y="95"/>
                    </a:lnTo>
                    <a:lnTo>
                      <a:pt x="125" y="95"/>
                    </a:lnTo>
                    <a:lnTo>
                      <a:pt x="121" y="95"/>
                    </a:lnTo>
                    <a:lnTo>
                      <a:pt x="117" y="93"/>
                    </a:lnTo>
                    <a:lnTo>
                      <a:pt x="114" y="90"/>
                    </a:lnTo>
                    <a:lnTo>
                      <a:pt x="112" y="87"/>
                    </a:lnTo>
                    <a:lnTo>
                      <a:pt x="111" y="84"/>
                    </a:lnTo>
                    <a:lnTo>
                      <a:pt x="111" y="81"/>
                    </a:lnTo>
                    <a:lnTo>
                      <a:pt x="111" y="79"/>
                    </a:lnTo>
                    <a:lnTo>
                      <a:pt x="112" y="75"/>
                    </a:lnTo>
                    <a:lnTo>
                      <a:pt x="112" y="75"/>
                    </a:lnTo>
                    <a:lnTo>
                      <a:pt x="116" y="71"/>
                    </a:lnTo>
                    <a:lnTo>
                      <a:pt x="119" y="66"/>
                    </a:lnTo>
                    <a:lnTo>
                      <a:pt x="121" y="63"/>
                    </a:lnTo>
                    <a:lnTo>
                      <a:pt x="121" y="60"/>
                    </a:lnTo>
                    <a:lnTo>
                      <a:pt x="121" y="57"/>
                    </a:lnTo>
                    <a:lnTo>
                      <a:pt x="117" y="55"/>
                    </a:lnTo>
                    <a:lnTo>
                      <a:pt x="117" y="55"/>
                    </a:lnTo>
                    <a:lnTo>
                      <a:pt x="114" y="52"/>
                    </a:lnTo>
                    <a:lnTo>
                      <a:pt x="109" y="51"/>
                    </a:lnTo>
                    <a:lnTo>
                      <a:pt x="98" y="49"/>
                    </a:lnTo>
                    <a:lnTo>
                      <a:pt x="93" y="48"/>
                    </a:lnTo>
                    <a:lnTo>
                      <a:pt x="87" y="47"/>
                    </a:lnTo>
                    <a:lnTo>
                      <a:pt x="82" y="45"/>
                    </a:lnTo>
                    <a:lnTo>
                      <a:pt x="79" y="42"/>
                    </a:lnTo>
                    <a:lnTo>
                      <a:pt x="79" y="42"/>
                    </a:lnTo>
                    <a:lnTo>
                      <a:pt x="74" y="34"/>
                    </a:lnTo>
                    <a:lnTo>
                      <a:pt x="70" y="29"/>
                    </a:lnTo>
                    <a:lnTo>
                      <a:pt x="64" y="26"/>
                    </a:lnTo>
                    <a:lnTo>
                      <a:pt x="55" y="24"/>
                    </a:lnTo>
                    <a:lnTo>
                      <a:pt x="55" y="24"/>
                    </a:lnTo>
                    <a:lnTo>
                      <a:pt x="45" y="22"/>
                    </a:lnTo>
                    <a:lnTo>
                      <a:pt x="37" y="20"/>
                    </a:lnTo>
                    <a:lnTo>
                      <a:pt x="32" y="17"/>
                    </a:lnTo>
                    <a:lnTo>
                      <a:pt x="31" y="16"/>
                    </a:lnTo>
                    <a:lnTo>
                      <a:pt x="31" y="14"/>
                    </a:lnTo>
                    <a:lnTo>
                      <a:pt x="31" y="14"/>
                    </a:lnTo>
                    <a:lnTo>
                      <a:pt x="32" y="13"/>
                    </a:lnTo>
                    <a:lnTo>
                      <a:pt x="35" y="12"/>
                    </a:lnTo>
                    <a:lnTo>
                      <a:pt x="40" y="12"/>
                    </a:lnTo>
                    <a:lnTo>
                      <a:pt x="44" y="11"/>
                    </a:lnTo>
                    <a:lnTo>
                      <a:pt x="46" y="10"/>
                    </a:lnTo>
                    <a:lnTo>
                      <a:pt x="46" y="8"/>
                    </a:lnTo>
                    <a:lnTo>
                      <a:pt x="46" y="8"/>
                    </a:lnTo>
                    <a:lnTo>
                      <a:pt x="46" y="5"/>
                    </a:lnTo>
                    <a:lnTo>
                      <a:pt x="45" y="4"/>
                    </a:lnTo>
                    <a:lnTo>
                      <a:pt x="41" y="1"/>
                    </a:lnTo>
                    <a:lnTo>
                      <a:pt x="35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19" y="1"/>
                    </a:lnTo>
                    <a:lnTo>
                      <a:pt x="12" y="2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23" name="Freeform 313">
                <a:extLst>
                  <a:ext uri="{FF2B5EF4-FFF2-40B4-BE49-F238E27FC236}">
                    <a16:creationId xmlns:a16="http://schemas.microsoft.com/office/drawing/2014/main" id="{13726164-5735-49A5-BDAA-E92F2830FA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3006" y="1803541"/>
                <a:ext cx="7937" cy="7938"/>
              </a:xfrm>
              <a:custGeom>
                <a:avLst/>
                <a:gdLst>
                  <a:gd name="T0" fmla="*/ 1 w 5"/>
                  <a:gd name="T1" fmla="*/ 2 h 5"/>
                  <a:gd name="T2" fmla="*/ 1 w 5"/>
                  <a:gd name="T3" fmla="*/ 2 h 5"/>
                  <a:gd name="T4" fmla="*/ 0 w 5"/>
                  <a:gd name="T5" fmla="*/ 4 h 5"/>
                  <a:gd name="T6" fmla="*/ 0 w 5"/>
                  <a:gd name="T7" fmla="*/ 5 h 5"/>
                  <a:gd name="T8" fmla="*/ 2 w 5"/>
                  <a:gd name="T9" fmla="*/ 5 h 5"/>
                  <a:gd name="T10" fmla="*/ 2 w 5"/>
                  <a:gd name="T11" fmla="*/ 5 h 5"/>
                  <a:gd name="T12" fmla="*/ 4 w 5"/>
                  <a:gd name="T13" fmla="*/ 4 h 5"/>
                  <a:gd name="T14" fmla="*/ 5 w 5"/>
                  <a:gd name="T15" fmla="*/ 3 h 5"/>
                  <a:gd name="T16" fmla="*/ 5 w 5"/>
                  <a:gd name="T17" fmla="*/ 2 h 5"/>
                  <a:gd name="T18" fmla="*/ 5 w 5"/>
                  <a:gd name="T19" fmla="*/ 0 h 5"/>
                  <a:gd name="T20" fmla="*/ 5 w 5"/>
                  <a:gd name="T21" fmla="*/ 0 h 5"/>
                  <a:gd name="T22" fmla="*/ 4 w 5"/>
                  <a:gd name="T23" fmla="*/ 0 h 5"/>
                  <a:gd name="T24" fmla="*/ 3 w 5"/>
                  <a:gd name="T25" fmla="*/ 0 h 5"/>
                  <a:gd name="T26" fmla="*/ 1 w 5"/>
                  <a:gd name="T27" fmla="*/ 2 h 5"/>
                  <a:gd name="T28" fmla="*/ 1 w 5"/>
                  <a:gd name="T2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5">
                    <a:moveTo>
                      <a:pt x="1" y="2"/>
                    </a:moveTo>
                    <a:lnTo>
                      <a:pt x="1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24" name="Freeform 314">
                <a:extLst>
                  <a:ext uri="{FF2B5EF4-FFF2-40B4-BE49-F238E27FC236}">
                    <a16:creationId xmlns:a16="http://schemas.microsoft.com/office/drawing/2014/main" id="{418DEDC7-A149-44D1-B479-C3B275D5DB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67917" y="1821005"/>
                <a:ext cx="14289" cy="14290"/>
              </a:xfrm>
              <a:custGeom>
                <a:avLst/>
                <a:gdLst>
                  <a:gd name="T0" fmla="*/ 0 w 9"/>
                  <a:gd name="T1" fmla="*/ 1 h 9"/>
                  <a:gd name="T2" fmla="*/ 0 w 9"/>
                  <a:gd name="T3" fmla="*/ 1 h 9"/>
                  <a:gd name="T4" fmla="*/ 0 w 9"/>
                  <a:gd name="T5" fmla="*/ 7 h 9"/>
                  <a:gd name="T6" fmla="*/ 0 w 9"/>
                  <a:gd name="T7" fmla="*/ 9 h 9"/>
                  <a:gd name="T8" fmla="*/ 1 w 9"/>
                  <a:gd name="T9" fmla="*/ 9 h 9"/>
                  <a:gd name="T10" fmla="*/ 2 w 9"/>
                  <a:gd name="T11" fmla="*/ 9 h 9"/>
                  <a:gd name="T12" fmla="*/ 2 w 9"/>
                  <a:gd name="T13" fmla="*/ 9 h 9"/>
                  <a:gd name="T14" fmla="*/ 2 w 9"/>
                  <a:gd name="T15" fmla="*/ 7 h 9"/>
                  <a:gd name="T16" fmla="*/ 2 w 9"/>
                  <a:gd name="T17" fmla="*/ 6 h 9"/>
                  <a:gd name="T18" fmla="*/ 1 w 9"/>
                  <a:gd name="T19" fmla="*/ 4 h 9"/>
                  <a:gd name="T20" fmla="*/ 3 w 9"/>
                  <a:gd name="T21" fmla="*/ 3 h 9"/>
                  <a:gd name="T22" fmla="*/ 3 w 9"/>
                  <a:gd name="T23" fmla="*/ 3 h 9"/>
                  <a:gd name="T24" fmla="*/ 7 w 9"/>
                  <a:gd name="T25" fmla="*/ 3 h 9"/>
                  <a:gd name="T26" fmla="*/ 8 w 9"/>
                  <a:gd name="T27" fmla="*/ 2 h 9"/>
                  <a:gd name="T28" fmla="*/ 9 w 9"/>
                  <a:gd name="T29" fmla="*/ 1 h 9"/>
                  <a:gd name="T30" fmla="*/ 8 w 9"/>
                  <a:gd name="T31" fmla="*/ 0 h 9"/>
                  <a:gd name="T32" fmla="*/ 8 w 9"/>
                  <a:gd name="T33" fmla="*/ 0 h 9"/>
                  <a:gd name="T34" fmla="*/ 6 w 9"/>
                  <a:gd name="T35" fmla="*/ 0 h 9"/>
                  <a:gd name="T36" fmla="*/ 3 w 9"/>
                  <a:gd name="T37" fmla="*/ 0 h 9"/>
                  <a:gd name="T38" fmla="*/ 0 w 9"/>
                  <a:gd name="T39" fmla="*/ 1 h 9"/>
                  <a:gd name="T40" fmla="*/ 0 w 9"/>
                  <a:gd name="T41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" h="9">
                    <a:moveTo>
                      <a:pt x="0" y="1"/>
                    </a:moveTo>
                    <a:lnTo>
                      <a:pt x="0" y="1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1" y="9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2" y="7"/>
                    </a:lnTo>
                    <a:lnTo>
                      <a:pt x="2" y="6"/>
                    </a:lnTo>
                    <a:lnTo>
                      <a:pt x="1" y="4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7" y="3"/>
                    </a:lnTo>
                    <a:lnTo>
                      <a:pt x="8" y="2"/>
                    </a:lnTo>
                    <a:lnTo>
                      <a:pt x="9" y="1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25" name="Freeform 315">
                <a:extLst>
                  <a:ext uri="{FF2B5EF4-FFF2-40B4-BE49-F238E27FC236}">
                    <a16:creationId xmlns:a16="http://schemas.microsoft.com/office/drawing/2014/main" id="{D5023AEE-B34F-4CB9-B5AB-11D7091814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58525" y="4558067"/>
                <a:ext cx="6350" cy="6350"/>
              </a:xfrm>
              <a:custGeom>
                <a:avLst/>
                <a:gdLst>
                  <a:gd name="T0" fmla="*/ 3 w 4"/>
                  <a:gd name="T1" fmla="*/ 4 h 4"/>
                  <a:gd name="T2" fmla="*/ 3 w 4"/>
                  <a:gd name="T3" fmla="*/ 4 h 4"/>
                  <a:gd name="T4" fmla="*/ 1 w 4"/>
                  <a:gd name="T5" fmla="*/ 3 h 4"/>
                  <a:gd name="T6" fmla="*/ 0 w 4"/>
                  <a:gd name="T7" fmla="*/ 2 h 4"/>
                  <a:gd name="T8" fmla="*/ 1 w 4"/>
                  <a:gd name="T9" fmla="*/ 1 h 4"/>
                  <a:gd name="T10" fmla="*/ 3 w 4"/>
                  <a:gd name="T11" fmla="*/ 0 h 4"/>
                  <a:gd name="T12" fmla="*/ 3 w 4"/>
                  <a:gd name="T13" fmla="*/ 0 h 4"/>
                  <a:gd name="T14" fmla="*/ 4 w 4"/>
                  <a:gd name="T15" fmla="*/ 1 h 4"/>
                  <a:gd name="T16" fmla="*/ 4 w 4"/>
                  <a:gd name="T17" fmla="*/ 2 h 4"/>
                  <a:gd name="T18" fmla="*/ 3 w 4"/>
                  <a:gd name="T19" fmla="*/ 4 h 4"/>
                  <a:gd name="T20" fmla="*/ 3 w 4"/>
                  <a:gd name="T2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3" y="4"/>
                    </a:moveTo>
                    <a:lnTo>
                      <a:pt x="3" y="4"/>
                    </a:lnTo>
                    <a:lnTo>
                      <a:pt x="1" y="3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4" y="1"/>
                    </a:lnTo>
                    <a:lnTo>
                      <a:pt x="4" y="2"/>
                    </a:lnTo>
                    <a:lnTo>
                      <a:pt x="3" y="4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26" name="Freeform 316">
                <a:extLst>
                  <a:ext uri="{FF2B5EF4-FFF2-40B4-BE49-F238E27FC236}">
                    <a16:creationId xmlns:a16="http://schemas.microsoft.com/office/drawing/2014/main" id="{839BB602-3C60-4449-BF6B-1F2B45BB5A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2638" y="4542191"/>
                <a:ext cx="20638" cy="17464"/>
              </a:xfrm>
              <a:custGeom>
                <a:avLst/>
                <a:gdLst>
                  <a:gd name="T0" fmla="*/ 13 w 13"/>
                  <a:gd name="T1" fmla="*/ 11 h 11"/>
                  <a:gd name="T2" fmla="*/ 13 w 13"/>
                  <a:gd name="T3" fmla="*/ 11 h 11"/>
                  <a:gd name="T4" fmla="*/ 9 w 13"/>
                  <a:gd name="T5" fmla="*/ 11 h 11"/>
                  <a:gd name="T6" fmla="*/ 7 w 13"/>
                  <a:gd name="T7" fmla="*/ 10 h 11"/>
                  <a:gd name="T8" fmla="*/ 3 w 13"/>
                  <a:gd name="T9" fmla="*/ 8 h 11"/>
                  <a:gd name="T10" fmla="*/ 3 w 13"/>
                  <a:gd name="T11" fmla="*/ 8 h 11"/>
                  <a:gd name="T12" fmla="*/ 1 w 13"/>
                  <a:gd name="T13" fmla="*/ 4 h 11"/>
                  <a:gd name="T14" fmla="*/ 0 w 13"/>
                  <a:gd name="T15" fmla="*/ 1 h 11"/>
                  <a:gd name="T16" fmla="*/ 1 w 13"/>
                  <a:gd name="T17" fmla="*/ 0 h 11"/>
                  <a:gd name="T18" fmla="*/ 2 w 13"/>
                  <a:gd name="T19" fmla="*/ 0 h 11"/>
                  <a:gd name="T20" fmla="*/ 2 w 13"/>
                  <a:gd name="T21" fmla="*/ 0 h 11"/>
                  <a:gd name="T22" fmla="*/ 7 w 13"/>
                  <a:gd name="T23" fmla="*/ 3 h 11"/>
                  <a:gd name="T24" fmla="*/ 9 w 13"/>
                  <a:gd name="T25" fmla="*/ 5 h 11"/>
                  <a:gd name="T26" fmla="*/ 11 w 13"/>
                  <a:gd name="T27" fmla="*/ 5 h 11"/>
                  <a:gd name="T28" fmla="*/ 11 w 13"/>
                  <a:gd name="T29" fmla="*/ 5 h 11"/>
                  <a:gd name="T30" fmla="*/ 12 w 13"/>
                  <a:gd name="T31" fmla="*/ 6 h 11"/>
                  <a:gd name="T32" fmla="*/ 13 w 13"/>
                  <a:gd name="T33" fmla="*/ 9 h 11"/>
                  <a:gd name="T34" fmla="*/ 13 w 13"/>
                  <a:gd name="T35" fmla="*/ 11 h 11"/>
                  <a:gd name="T36" fmla="*/ 13 w 13"/>
                  <a:gd name="T3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" h="11">
                    <a:moveTo>
                      <a:pt x="13" y="11"/>
                    </a:moveTo>
                    <a:lnTo>
                      <a:pt x="13" y="11"/>
                    </a:lnTo>
                    <a:lnTo>
                      <a:pt x="9" y="11"/>
                    </a:lnTo>
                    <a:lnTo>
                      <a:pt x="7" y="10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1" y="4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7" y="3"/>
                    </a:lnTo>
                    <a:lnTo>
                      <a:pt x="9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2" y="6"/>
                    </a:lnTo>
                    <a:lnTo>
                      <a:pt x="13" y="9"/>
                    </a:lnTo>
                    <a:lnTo>
                      <a:pt x="13" y="11"/>
                    </a:lnTo>
                    <a:lnTo>
                      <a:pt x="13" y="1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27" name="Freeform 317">
                <a:extLst>
                  <a:ext uri="{FF2B5EF4-FFF2-40B4-BE49-F238E27FC236}">
                    <a16:creationId xmlns:a16="http://schemas.microsoft.com/office/drawing/2014/main" id="{37AFC1CA-67DA-4A64-BE61-391160C125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52152" y="4489798"/>
                <a:ext cx="19051" cy="11114"/>
              </a:xfrm>
              <a:custGeom>
                <a:avLst/>
                <a:gdLst>
                  <a:gd name="T0" fmla="*/ 0 w 12"/>
                  <a:gd name="T1" fmla="*/ 1 h 7"/>
                  <a:gd name="T2" fmla="*/ 0 w 12"/>
                  <a:gd name="T3" fmla="*/ 1 h 7"/>
                  <a:gd name="T4" fmla="*/ 0 w 12"/>
                  <a:gd name="T5" fmla="*/ 2 h 7"/>
                  <a:gd name="T6" fmla="*/ 1 w 12"/>
                  <a:gd name="T7" fmla="*/ 2 h 7"/>
                  <a:gd name="T8" fmla="*/ 2 w 12"/>
                  <a:gd name="T9" fmla="*/ 3 h 7"/>
                  <a:gd name="T10" fmla="*/ 3 w 12"/>
                  <a:gd name="T11" fmla="*/ 4 h 7"/>
                  <a:gd name="T12" fmla="*/ 3 w 12"/>
                  <a:gd name="T13" fmla="*/ 4 h 7"/>
                  <a:gd name="T14" fmla="*/ 4 w 12"/>
                  <a:gd name="T15" fmla="*/ 6 h 7"/>
                  <a:gd name="T16" fmla="*/ 7 w 12"/>
                  <a:gd name="T17" fmla="*/ 7 h 7"/>
                  <a:gd name="T18" fmla="*/ 9 w 12"/>
                  <a:gd name="T19" fmla="*/ 7 h 7"/>
                  <a:gd name="T20" fmla="*/ 10 w 12"/>
                  <a:gd name="T21" fmla="*/ 6 h 7"/>
                  <a:gd name="T22" fmla="*/ 10 w 12"/>
                  <a:gd name="T23" fmla="*/ 6 h 7"/>
                  <a:gd name="T24" fmla="*/ 11 w 12"/>
                  <a:gd name="T25" fmla="*/ 3 h 7"/>
                  <a:gd name="T26" fmla="*/ 12 w 12"/>
                  <a:gd name="T27" fmla="*/ 1 h 7"/>
                  <a:gd name="T28" fmla="*/ 10 w 12"/>
                  <a:gd name="T29" fmla="*/ 0 h 7"/>
                  <a:gd name="T30" fmla="*/ 10 w 12"/>
                  <a:gd name="T31" fmla="*/ 0 h 7"/>
                  <a:gd name="T32" fmla="*/ 7 w 12"/>
                  <a:gd name="T33" fmla="*/ 0 h 7"/>
                  <a:gd name="T34" fmla="*/ 3 w 12"/>
                  <a:gd name="T35" fmla="*/ 0 h 7"/>
                  <a:gd name="T36" fmla="*/ 0 w 12"/>
                  <a:gd name="T37" fmla="*/ 1 h 7"/>
                  <a:gd name="T38" fmla="*/ 0 w 12"/>
                  <a:gd name="T3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" h="7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2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4" y="6"/>
                    </a:lnTo>
                    <a:lnTo>
                      <a:pt x="7" y="7"/>
                    </a:lnTo>
                    <a:lnTo>
                      <a:pt x="9" y="7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11" y="3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28" name="Freeform 318">
                <a:extLst>
                  <a:ext uri="{FF2B5EF4-FFF2-40B4-BE49-F238E27FC236}">
                    <a16:creationId xmlns:a16="http://schemas.microsoft.com/office/drawing/2014/main" id="{DCEB366A-13EB-4E15-8642-414E5ADA9A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0102" y="4335800"/>
                <a:ext cx="7937" cy="4764"/>
              </a:xfrm>
              <a:custGeom>
                <a:avLst/>
                <a:gdLst>
                  <a:gd name="T0" fmla="*/ 5 w 5"/>
                  <a:gd name="T1" fmla="*/ 0 h 3"/>
                  <a:gd name="T2" fmla="*/ 5 w 5"/>
                  <a:gd name="T3" fmla="*/ 0 h 3"/>
                  <a:gd name="T4" fmla="*/ 4 w 5"/>
                  <a:gd name="T5" fmla="*/ 2 h 3"/>
                  <a:gd name="T6" fmla="*/ 1 w 5"/>
                  <a:gd name="T7" fmla="*/ 3 h 3"/>
                  <a:gd name="T8" fmla="*/ 0 w 5"/>
                  <a:gd name="T9" fmla="*/ 2 h 3"/>
                  <a:gd name="T10" fmla="*/ 0 w 5"/>
                  <a:gd name="T11" fmla="*/ 2 h 3"/>
                  <a:gd name="T12" fmla="*/ 0 w 5"/>
                  <a:gd name="T13" fmla="*/ 1 h 3"/>
                  <a:gd name="T14" fmla="*/ 0 w 5"/>
                  <a:gd name="T15" fmla="*/ 1 h 3"/>
                  <a:gd name="T16" fmla="*/ 2 w 5"/>
                  <a:gd name="T17" fmla="*/ 0 h 3"/>
                  <a:gd name="T18" fmla="*/ 4 w 5"/>
                  <a:gd name="T19" fmla="*/ 0 h 3"/>
                  <a:gd name="T20" fmla="*/ 5 w 5"/>
                  <a:gd name="T21" fmla="*/ 0 h 3"/>
                  <a:gd name="T22" fmla="*/ 5 w 5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lnTo>
                      <a:pt x="5" y="0"/>
                    </a:lnTo>
                    <a:lnTo>
                      <a:pt x="4" y="2"/>
                    </a:lnTo>
                    <a:lnTo>
                      <a:pt x="1" y="3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29" name="Freeform 319">
                <a:extLst>
                  <a:ext uri="{FF2B5EF4-FFF2-40B4-BE49-F238E27FC236}">
                    <a16:creationId xmlns:a16="http://schemas.microsoft.com/office/drawing/2014/main" id="{3DA4D22A-9E98-4FC3-839E-EF71FEF5B6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8036" y="4292934"/>
                <a:ext cx="15875" cy="30166"/>
              </a:xfrm>
              <a:custGeom>
                <a:avLst/>
                <a:gdLst>
                  <a:gd name="T0" fmla="*/ 5 w 10"/>
                  <a:gd name="T1" fmla="*/ 1 h 19"/>
                  <a:gd name="T2" fmla="*/ 5 w 10"/>
                  <a:gd name="T3" fmla="*/ 1 h 19"/>
                  <a:gd name="T4" fmla="*/ 6 w 10"/>
                  <a:gd name="T5" fmla="*/ 4 h 19"/>
                  <a:gd name="T6" fmla="*/ 5 w 10"/>
                  <a:gd name="T7" fmla="*/ 6 h 19"/>
                  <a:gd name="T8" fmla="*/ 2 w 10"/>
                  <a:gd name="T9" fmla="*/ 8 h 19"/>
                  <a:gd name="T10" fmla="*/ 2 w 10"/>
                  <a:gd name="T11" fmla="*/ 8 h 19"/>
                  <a:gd name="T12" fmla="*/ 0 w 10"/>
                  <a:gd name="T13" fmla="*/ 9 h 19"/>
                  <a:gd name="T14" fmla="*/ 0 w 10"/>
                  <a:gd name="T15" fmla="*/ 10 h 19"/>
                  <a:gd name="T16" fmla="*/ 0 w 10"/>
                  <a:gd name="T17" fmla="*/ 12 h 19"/>
                  <a:gd name="T18" fmla="*/ 2 w 10"/>
                  <a:gd name="T19" fmla="*/ 13 h 19"/>
                  <a:gd name="T20" fmla="*/ 2 w 10"/>
                  <a:gd name="T21" fmla="*/ 13 h 19"/>
                  <a:gd name="T22" fmla="*/ 5 w 10"/>
                  <a:gd name="T23" fmla="*/ 14 h 19"/>
                  <a:gd name="T24" fmla="*/ 5 w 10"/>
                  <a:gd name="T25" fmla="*/ 16 h 19"/>
                  <a:gd name="T26" fmla="*/ 6 w 10"/>
                  <a:gd name="T27" fmla="*/ 17 h 19"/>
                  <a:gd name="T28" fmla="*/ 6 w 10"/>
                  <a:gd name="T29" fmla="*/ 19 h 19"/>
                  <a:gd name="T30" fmla="*/ 6 w 10"/>
                  <a:gd name="T31" fmla="*/ 19 h 19"/>
                  <a:gd name="T32" fmla="*/ 7 w 10"/>
                  <a:gd name="T33" fmla="*/ 19 h 19"/>
                  <a:gd name="T34" fmla="*/ 8 w 10"/>
                  <a:gd name="T35" fmla="*/ 17 h 19"/>
                  <a:gd name="T36" fmla="*/ 9 w 10"/>
                  <a:gd name="T37" fmla="*/ 13 h 19"/>
                  <a:gd name="T38" fmla="*/ 9 w 10"/>
                  <a:gd name="T39" fmla="*/ 13 h 19"/>
                  <a:gd name="T40" fmla="*/ 10 w 10"/>
                  <a:gd name="T41" fmla="*/ 5 h 19"/>
                  <a:gd name="T42" fmla="*/ 9 w 10"/>
                  <a:gd name="T43" fmla="*/ 2 h 19"/>
                  <a:gd name="T44" fmla="*/ 9 w 10"/>
                  <a:gd name="T45" fmla="*/ 0 h 19"/>
                  <a:gd name="T46" fmla="*/ 8 w 10"/>
                  <a:gd name="T47" fmla="*/ 0 h 19"/>
                  <a:gd name="T48" fmla="*/ 8 w 10"/>
                  <a:gd name="T49" fmla="*/ 0 h 19"/>
                  <a:gd name="T50" fmla="*/ 6 w 10"/>
                  <a:gd name="T51" fmla="*/ 0 h 19"/>
                  <a:gd name="T52" fmla="*/ 5 w 10"/>
                  <a:gd name="T53" fmla="*/ 0 h 19"/>
                  <a:gd name="T54" fmla="*/ 5 w 10"/>
                  <a:gd name="T55" fmla="*/ 1 h 19"/>
                  <a:gd name="T56" fmla="*/ 5 w 10"/>
                  <a:gd name="T57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" h="19">
                    <a:moveTo>
                      <a:pt x="5" y="1"/>
                    </a:moveTo>
                    <a:lnTo>
                      <a:pt x="5" y="1"/>
                    </a:lnTo>
                    <a:lnTo>
                      <a:pt x="6" y="4"/>
                    </a:lnTo>
                    <a:lnTo>
                      <a:pt x="5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5" y="14"/>
                    </a:lnTo>
                    <a:lnTo>
                      <a:pt x="5" y="16"/>
                    </a:lnTo>
                    <a:lnTo>
                      <a:pt x="6" y="17"/>
                    </a:lnTo>
                    <a:lnTo>
                      <a:pt x="6" y="19"/>
                    </a:lnTo>
                    <a:lnTo>
                      <a:pt x="6" y="19"/>
                    </a:lnTo>
                    <a:lnTo>
                      <a:pt x="7" y="19"/>
                    </a:lnTo>
                    <a:lnTo>
                      <a:pt x="8" y="17"/>
                    </a:lnTo>
                    <a:lnTo>
                      <a:pt x="9" y="13"/>
                    </a:lnTo>
                    <a:lnTo>
                      <a:pt x="9" y="13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5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30" name="Freeform 320">
                <a:extLst>
                  <a:ext uri="{FF2B5EF4-FFF2-40B4-BE49-F238E27FC236}">
                    <a16:creationId xmlns:a16="http://schemas.microsoft.com/office/drawing/2014/main" id="{B6D7D0B4-D42B-4549-9F4B-D1415BD6F0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26691" y="4473922"/>
                <a:ext cx="504822" cy="309587"/>
              </a:xfrm>
              <a:custGeom>
                <a:avLst/>
                <a:gdLst>
                  <a:gd name="T0" fmla="*/ 298 w 318"/>
                  <a:gd name="T1" fmla="*/ 54 h 195"/>
                  <a:gd name="T2" fmla="*/ 291 w 318"/>
                  <a:gd name="T3" fmla="*/ 59 h 195"/>
                  <a:gd name="T4" fmla="*/ 278 w 318"/>
                  <a:gd name="T5" fmla="*/ 63 h 195"/>
                  <a:gd name="T6" fmla="*/ 268 w 318"/>
                  <a:gd name="T7" fmla="*/ 59 h 195"/>
                  <a:gd name="T8" fmla="*/ 242 w 318"/>
                  <a:gd name="T9" fmla="*/ 77 h 195"/>
                  <a:gd name="T10" fmla="*/ 233 w 318"/>
                  <a:gd name="T11" fmla="*/ 91 h 195"/>
                  <a:gd name="T12" fmla="*/ 227 w 318"/>
                  <a:gd name="T13" fmla="*/ 105 h 195"/>
                  <a:gd name="T14" fmla="*/ 227 w 318"/>
                  <a:gd name="T15" fmla="*/ 111 h 195"/>
                  <a:gd name="T16" fmla="*/ 218 w 318"/>
                  <a:gd name="T17" fmla="*/ 115 h 195"/>
                  <a:gd name="T18" fmla="*/ 192 w 318"/>
                  <a:gd name="T19" fmla="*/ 121 h 195"/>
                  <a:gd name="T20" fmla="*/ 175 w 318"/>
                  <a:gd name="T21" fmla="*/ 135 h 195"/>
                  <a:gd name="T22" fmla="*/ 174 w 318"/>
                  <a:gd name="T23" fmla="*/ 157 h 195"/>
                  <a:gd name="T24" fmla="*/ 166 w 318"/>
                  <a:gd name="T25" fmla="*/ 177 h 195"/>
                  <a:gd name="T26" fmla="*/ 147 w 318"/>
                  <a:gd name="T27" fmla="*/ 190 h 195"/>
                  <a:gd name="T28" fmla="*/ 126 w 318"/>
                  <a:gd name="T29" fmla="*/ 195 h 195"/>
                  <a:gd name="T30" fmla="*/ 109 w 318"/>
                  <a:gd name="T31" fmla="*/ 187 h 195"/>
                  <a:gd name="T32" fmla="*/ 110 w 318"/>
                  <a:gd name="T33" fmla="*/ 176 h 195"/>
                  <a:gd name="T34" fmla="*/ 106 w 318"/>
                  <a:gd name="T35" fmla="*/ 157 h 195"/>
                  <a:gd name="T36" fmla="*/ 110 w 318"/>
                  <a:gd name="T37" fmla="*/ 149 h 195"/>
                  <a:gd name="T38" fmla="*/ 109 w 318"/>
                  <a:gd name="T39" fmla="*/ 139 h 195"/>
                  <a:gd name="T40" fmla="*/ 97 w 318"/>
                  <a:gd name="T41" fmla="*/ 125 h 195"/>
                  <a:gd name="T42" fmla="*/ 77 w 318"/>
                  <a:gd name="T43" fmla="*/ 116 h 195"/>
                  <a:gd name="T44" fmla="*/ 67 w 318"/>
                  <a:gd name="T45" fmla="*/ 117 h 195"/>
                  <a:gd name="T46" fmla="*/ 55 w 318"/>
                  <a:gd name="T47" fmla="*/ 117 h 195"/>
                  <a:gd name="T48" fmla="*/ 42 w 318"/>
                  <a:gd name="T49" fmla="*/ 113 h 195"/>
                  <a:gd name="T50" fmla="*/ 12 w 318"/>
                  <a:gd name="T51" fmla="*/ 115 h 195"/>
                  <a:gd name="T52" fmla="*/ 0 w 318"/>
                  <a:gd name="T53" fmla="*/ 113 h 195"/>
                  <a:gd name="T54" fmla="*/ 7 w 318"/>
                  <a:gd name="T55" fmla="*/ 103 h 195"/>
                  <a:gd name="T56" fmla="*/ 16 w 318"/>
                  <a:gd name="T57" fmla="*/ 90 h 195"/>
                  <a:gd name="T58" fmla="*/ 33 w 318"/>
                  <a:gd name="T59" fmla="*/ 67 h 195"/>
                  <a:gd name="T60" fmla="*/ 45 w 318"/>
                  <a:gd name="T61" fmla="*/ 55 h 195"/>
                  <a:gd name="T62" fmla="*/ 49 w 318"/>
                  <a:gd name="T63" fmla="*/ 44 h 195"/>
                  <a:gd name="T64" fmla="*/ 68 w 318"/>
                  <a:gd name="T65" fmla="*/ 37 h 195"/>
                  <a:gd name="T66" fmla="*/ 73 w 318"/>
                  <a:gd name="T67" fmla="*/ 29 h 195"/>
                  <a:gd name="T68" fmla="*/ 69 w 318"/>
                  <a:gd name="T69" fmla="*/ 17 h 195"/>
                  <a:gd name="T70" fmla="*/ 60 w 318"/>
                  <a:gd name="T71" fmla="*/ 6 h 195"/>
                  <a:gd name="T72" fmla="*/ 64 w 318"/>
                  <a:gd name="T73" fmla="*/ 0 h 195"/>
                  <a:gd name="T74" fmla="*/ 72 w 318"/>
                  <a:gd name="T75" fmla="*/ 3 h 195"/>
                  <a:gd name="T76" fmla="*/ 81 w 318"/>
                  <a:gd name="T77" fmla="*/ 9 h 195"/>
                  <a:gd name="T78" fmla="*/ 84 w 318"/>
                  <a:gd name="T79" fmla="*/ 3 h 195"/>
                  <a:gd name="T80" fmla="*/ 95 w 318"/>
                  <a:gd name="T81" fmla="*/ 6 h 195"/>
                  <a:gd name="T82" fmla="*/ 101 w 318"/>
                  <a:gd name="T83" fmla="*/ 11 h 195"/>
                  <a:gd name="T84" fmla="*/ 109 w 318"/>
                  <a:gd name="T85" fmla="*/ 10 h 195"/>
                  <a:gd name="T86" fmla="*/ 115 w 318"/>
                  <a:gd name="T87" fmla="*/ 1 h 195"/>
                  <a:gd name="T88" fmla="*/ 127 w 318"/>
                  <a:gd name="T89" fmla="*/ 8 h 195"/>
                  <a:gd name="T90" fmla="*/ 135 w 318"/>
                  <a:gd name="T91" fmla="*/ 3 h 195"/>
                  <a:gd name="T92" fmla="*/ 139 w 318"/>
                  <a:gd name="T93" fmla="*/ 12 h 195"/>
                  <a:gd name="T94" fmla="*/ 144 w 318"/>
                  <a:gd name="T95" fmla="*/ 20 h 195"/>
                  <a:gd name="T96" fmla="*/ 152 w 318"/>
                  <a:gd name="T97" fmla="*/ 15 h 195"/>
                  <a:gd name="T98" fmla="*/ 158 w 318"/>
                  <a:gd name="T99" fmla="*/ 20 h 195"/>
                  <a:gd name="T100" fmla="*/ 174 w 318"/>
                  <a:gd name="T101" fmla="*/ 25 h 195"/>
                  <a:gd name="T102" fmla="*/ 193 w 318"/>
                  <a:gd name="T103" fmla="*/ 33 h 195"/>
                  <a:gd name="T104" fmla="*/ 196 w 318"/>
                  <a:gd name="T105" fmla="*/ 45 h 195"/>
                  <a:gd name="T106" fmla="*/ 203 w 318"/>
                  <a:gd name="T107" fmla="*/ 56 h 195"/>
                  <a:gd name="T108" fmla="*/ 230 w 318"/>
                  <a:gd name="T109" fmla="*/ 55 h 195"/>
                  <a:gd name="T110" fmla="*/ 248 w 318"/>
                  <a:gd name="T111" fmla="*/ 45 h 195"/>
                  <a:gd name="T112" fmla="*/ 268 w 318"/>
                  <a:gd name="T113" fmla="*/ 25 h 195"/>
                  <a:gd name="T114" fmla="*/ 283 w 318"/>
                  <a:gd name="T115" fmla="*/ 20 h 195"/>
                  <a:gd name="T116" fmla="*/ 289 w 318"/>
                  <a:gd name="T117" fmla="*/ 14 h 195"/>
                  <a:gd name="T118" fmla="*/ 307 w 318"/>
                  <a:gd name="T119" fmla="*/ 10 h 195"/>
                  <a:gd name="T120" fmla="*/ 317 w 318"/>
                  <a:gd name="T121" fmla="*/ 15 h 195"/>
                  <a:gd name="T122" fmla="*/ 318 w 318"/>
                  <a:gd name="T123" fmla="*/ 42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18" h="195">
                    <a:moveTo>
                      <a:pt x="316" y="53"/>
                    </a:moveTo>
                    <a:lnTo>
                      <a:pt x="316" y="53"/>
                    </a:lnTo>
                    <a:lnTo>
                      <a:pt x="305" y="53"/>
                    </a:lnTo>
                    <a:lnTo>
                      <a:pt x="298" y="54"/>
                    </a:lnTo>
                    <a:lnTo>
                      <a:pt x="295" y="55"/>
                    </a:lnTo>
                    <a:lnTo>
                      <a:pt x="293" y="56"/>
                    </a:lnTo>
                    <a:lnTo>
                      <a:pt x="293" y="56"/>
                    </a:lnTo>
                    <a:lnTo>
                      <a:pt x="291" y="59"/>
                    </a:lnTo>
                    <a:lnTo>
                      <a:pt x="287" y="62"/>
                    </a:lnTo>
                    <a:lnTo>
                      <a:pt x="282" y="65"/>
                    </a:lnTo>
                    <a:lnTo>
                      <a:pt x="281" y="65"/>
                    </a:lnTo>
                    <a:lnTo>
                      <a:pt x="278" y="63"/>
                    </a:lnTo>
                    <a:lnTo>
                      <a:pt x="278" y="63"/>
                    </a:lnTo>
                    <a:lnTo>
                      <a:pt x="276" y="61"/>
                    </a:lnTo>
                    <a:lnTo>
                      <a:pt x="272" y="60"/>
                    </a:lnTo>
                    <a:lnTo>
                      <a:pt x="268" y="59"/>
                    </a:lnTo>
                    <a:lnTo>
                      <a:pt x="264" y="61"/>
                    </a:lnTo>
                    <a:lnTo>
                      <a:pt x="264" y="61"/>
                    </a:lnTo>
                    <a:lnTo>
                      <a:pt x="247" y="73"/>
                    </a:lnTo>
                    <a:lnTo>
                      <a:pt x="242" y="77"/>
                    </a:lnTo>
                    <a:lnTo>
                      <a:pt x="238" y="83"/>
                    </a:lnTo>
                    <a:lnTo>
                      <a:pt x="234" y="87"/>
                    </a:lnTo>
                    <a:lnTo>
                      <a:pt x="233" y="91"/>
                    </a:lnTo>
                    <a:lnTo>
                      <a:pt x="233" y="91"/>
                    </a:lnTo>
                    <a:lnTo>
                      <a:pt x="233" y="96"/>
                    </a:lnTo>
                    <a:lnTo>
                      <a:pt x="232" y="99"/>
                    </a:lnTo>
                    <a:lnTo>
                      <a:pt x="229" y="102"/>
                    </a:lnTo>
                    <a:lnTo>
                      <a:pt x="227" y="105"/>
                    </a:lnTo>
                    <a:lnTo>
                      <a:pt x="226" y="106"/>
                    </a:lnTo>
                    <a:lnTo>
                      <a:pt x="227" y="108"/>
                    </a:lnTo>
                    <a:lnTo>
                      <a:pt x="227" y="108"/>
                    </a:lnTo>
                    <a:lnTo>
                      <a:pt x="227" y="111"/>
                    </a:lnTo>
                    <a:lnTo>
                      <a:pt x="226" y="113"/>
                    </a:lnTo>
                    <a:lnTo>
                      <a:pt x="224" y="115"/>
                    </a:lnTo>
                    <a:lnTo>
                      <a:pt x="218" y="115"/>
                    </a:lnTo>
                    <a:lnTo>
                      <a:pt x="218" y="115"/>
                    </a:lnTo>
                    <a:lnTo>
                      <a:pt x="207" y="116"/>
                    </a:lnTo>
                    <a:lnTo>
                      <a:pt x="201" y="118"/>
                    </a:lnTo>
                    <a:lnTo>
                      <a:pt x="192" y="121"/>
                    </a:lnTo>
                    <a:lnTo>
                      <a:pt x="192" y="121"/>
                    </a:lnTo>
                    <a:lnTo>
                      <a:pt x="185" y="126"/>
                    </a:lnTo>
                    <a:lnTo>
                      <a:pt x="179" y="130"/>
                    </a:lnTo>
                    <a:lnTo>
                      <a:pt x="177" y="132"/>
                    </a:lnTo>
                    <a:lnTo>
                      <a:pt x="175" y="135"/>
                    </a:lnTo>
                    <a:lnTo>
                      <a:pt x="174" y="140"/>
                    </a:lnTo>
                    <a:lnTo>
                      <a:pt x="174" y="145"/>
                    </a:lnTo>
                    <a:lnTo>
                      <a:pt x="174" y="145"/>
                    </a:lnTo>
                    <a:lnTo>
                      <a:pt x="174" y="157"/>
                    </a:lnTo>
                    <a:lnTo>
                      <a:pt x="173" y="162"/>
                    </a:lnTo>
                    <a:lnTo>
                      <a:pt x="171" y="168"/>
                    </a:lnTo>
                    <a:lnTo>
                      <a:pt x="169" y="173"/>
                    </a:lnTo>
                    <a:lnTo>
                      <a:pt x="166" y="177"/>
                    </a:lnTo>
                    <a:lnTo>
                      <a:pt x="162" y="182"/>
                    </a:lnTo>
                    <a:lnTo>
                      <a:pt x="157" y="185"/>
                    </a:lnTo>
                    <a:lnTo>
                      <a:pt x="157" y="185"/>
                    </a:lnTo>
                    <a:lnTo>
                      <a:pt x="147" y="190"/>
                    </a:lnTo>
                    <a:lnTo>
                      <a:pt x="139" y="194"/>
                    </a:lnTo>
                    <a:lnTo>
                      <a:pt x="134" y="195"/>
                    </a:lnTo>
                    <a:lnTo>
                      <a:pt x="130" y="195"/>
                    </a:lnTo>
                    <a:lnTo>
                      <a:pt x="126" y="195"/>
                    </a:lnTo>
                    <a:lnTo>
                      <a:pt x="119" y="192"/>
                    </a:lnTo>
                    <a:lnTo>
                      <a:pt x="119" y="192"/>
                    </a:lnTo>
                    <a:lnTo>
                      <a:pt x="111" y="188"/>
                    </a:lnTo>
                    <a:lnTo>
                      <a:pt x="109" y="187"/>
                    </a:lnTo>
                    <a:lnTo>
                      <a:pt x="109" y="185"/>
                    </a:lnTo>
                    <a:lnTo>
                      <a:pt x="109" y="181"/>
                    </a:lnTo>
                    <a:lnTo>
                      <a:pt x="110" y="176"/>
                    </a:lnTo>
                    <a:lnTo>
                      <a:pt x="110" y="176"/>
                    </a:lnTo>
                    <a:lnTo>
                      <a:pt x="110" y="169"/>
                    </a:lnTo>
                    <a:lnTo>
                      <a:pt x="107" y="160"/>
                    </a:lnTo>
                    <a:lnTo>
                      <a:pt x="107" y="160"/>
                    </a:lnTo>
                    <a:lnTo>
                      <a:pt x="106" y="157"/>
                    </a:lnTo>
                    <a:lnTo>
                      <a:pt x="105" y="154"/>
                    </a:lnTo>
                    <a:lnTo>
                      <a:pt x="106" y="152"/>
                    </a:lnTo>
                    <a:lnTo>
                      <a:pt x="110" y="149"/>
                    </a:lnTo>
                    <a:lnTo>
                      <a:pt x="110" y="149"/>
                    </a:lnTo>
                    <a:lnTo>
                      <a:pt x="112" y="146"/>
                    </a:lnTo>
                    <a:lnTo>
                      <a:pt x="113" y="144"/>
                    </a:lnTo>
                    <a:lnTo>
                      <a:pt x="112" y="141"/>
                    </a:lnTo>
                    <a:lnTo>
                      <a:pt x="109" y="139"/>
                    </a:lnTo>
                    <a:lnTo>
                      <a:pt x="109" y="139"/>
                    </a:lnTo>
                    <a:lnTo>
                      <a:pt x="105" y="134"/>
                    </a:lnTo>
                    <a:lnTo>
                      <a:pt x="102" y="129"/>
                    </a:lnTo>
                    <a:lnTo>
                      <a:pt x="97" y="125"/>
                    </a:lnTo>
                    <a:lnTo>
                      <a:pt x="95" y="123"/>
                    </a:lnTo>
                    <a:lnTo>
                      <a:pt x="91" y="121"/>
                    </a:lnTo>
                    <a:lnTo>
                      <a:pt x="91" y="121"/>
                    </a:lnTo>
                    <a:lnTo>
                      <a:pt x="77" y="116"/>
                    </a:lnTo>
                    <a:lnTo>
                      <a:pt x="71" y="115"/>
                    </a:lnTo>
                    <a:lnTo>
                      <a:pt x="69" y="116"/>
                    </a:lnTo>
                    <a:lnTo>
                      <a:pt x="67" y="117"/>
                    </a:lnTo>
                    <a:lnTo>
                      <a:pt x="67" y="117"/>
                    </a:lnTo>
                    <a:lnTo>
                      <a:pt x="64" y="119"/>
                    </a:lnTo>
                    <a:lnTo>
                      <a:pt x="61" y="120"/>
                    </a:lnTo>
                    <a:lnTo>
                      <a:pt x="58" y="119"/>
                    </a:lnTo>
                    <a:lnTo>
                      <a:pt x="55" y="117"/>
                    </a:lnTo>
                    <a:lnTo>
                      <a:pt x="55" y="117"/>
                    </a:lnTo>
                    <a:lnTo>
                      <a:pt x="54" y="115"/>
                    </a:lnTo>
                    <a:lnTo>
                      <a:pt x="50" y="114"/>
                    </a:lnTo>
                    <a:lnTo>
                      <a:pt x="42" y="113"/>
                    </a:lnTo>
                    <a:lnTo>
                      <a:pt x="32" y="113"/>
                    </a:lnTo>
                    <a:lnTo>
                      <a:pt x="21" y="113"/>
                    </a:lnTo>
                    <a:lnTo>
                      <a:pt x="21" y="113"/>
                    </a:lnTo>
                    <a:lnTo>
                      <a:pt x="12" y="115"/>
                    </a:lnTo>
                    <a:lnTo>
                      <a:pt x="5" y="116"/>
                    </a:lnTo>
                    <a:lnTo>
                      <a:pt x="1" y="116"/>
                    </a:lnTo>
                    <a:lnTo>
                      <a:pt x="0" y="115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1" y="111"/>
                    </a:lnTo>
                    <a:lnTo>
                      <a:pt x="2" y="108"/>
                    </a:lnTo>
                    <a:lnTo>
                      <a:pt x="7" y="103"/>
                    </a:lnTo>
                    <a:lnTo>
                      <a:pt x="13" y="98"/>
                    </a:lnTo>
                    <a:lnTo>
                      <a:pt x="15" y="94"/>
                    </a:lnTo>
                    <a:lnTo>
                      <a:pt x="16" y="90"/>
                    </a:lnTo>
                    <a:lnTo>
                      <a:pt x="16" y="90"/>
                    </a:lnTo>
                    <a:lnTo>
                      <a:pt x="17" y="86"/>
                    </a:lnTo>
                    <a:lnTo>
                      <a:pt x="19" y="82"/>
                    </a:lnTo>
                    <a:lnTo>
                      <a:pt x="26" y="74"/>
                    </a:lnTo>
                    <a:lnTo>
                      <a:pt x="33" y="67"/>
                    </a:lnTo>
                    <a:lnTo>
                      <a:pt x="41" y="60"/>
                    </a:lnTo>
                    <a:lnTo>
                      <a:pt x="41" y="60"/>
                    </a:lnTo>
                    <a:lnTo>
                      <a:pt x="44" y="57"/>
                    </a:lnTo>
                    <a:lnTo>
                      <a:pt x="45" y="55"/>
                    </a:lnTo>
                    <a:lnTo>
                      <a:pt x="46" y="49"/>
                    </a:lnTo>
                    <a:lnTo>
                      <a:pt x="46" y="47"/>
                    </a:lnTo>
                    <a:lnTo>
                      <a:pt x="47" y="46"/>
                    </a:lnTo>
                    <a:lnTo>
                      <a:pt x="49" y="44"/>
                    </a:lnTo>
                    <a:lnTo>
                      <a:pt x="54" y="42"/>
                    </a:lnTo>
                    <a:lnTo>
                      <a:pt x="54" y="42"/>
                    </a:lnTo>
                    <a:lnTo>
                      <a:pt x="61" y="39"/>
                    </a:lnTo>
                    <a:lnTo>
                      <a:pt x="68" y="37"/>
                    </a:lnTo>
                    <a:lnTo>
                      <a:pt x="71" y="33"/>
                    </a:lnTo>
                    <a:lnTo>
                      <a:pt x="72" y="31"/>
                    </a:lnTo>
                    <a:lnTo>
                      <a:pt x="73" y="29"/>
                    </a:lnTo>
                    <a:lnTo>
                      <a:pt x="73" y="29"/>
                    </a:lnTo>
                    <a:lnTo>
                      <a:pt x="73" y="22"/>
                    </a:lnTo>
                    <a:lnTo>
                      <a:pt x="72" y="19"/>
                    </a:lnTo>
                    <a:lnTo>
                      <a:pt x="69" y="17"/>
                    </a:lnTo>
                    <a:lnTo>
                      <a:pt x="69" y="17"/>
                    </a:lnTo>
                    <a:lnTo>
                      <a:pt x="67" y="17"/>
                    </a:lnTo>
                    <a:lnTo>
                      <a:pt x="64" y="15"/>
                    </a:lnTo>
                    <a:lnTo>
                      <a:pt x="61" y="12"/>
                    </a:lnTo>
                    <a:lnTo>
                      <a:pt x="60" y="6"/>
                    </a:lnTo>
                    <a:lnTo>
                      <a:pt x="60" y="4"/>
                    </a:lnTo>
                    <a:lnTo>
                      <a:pt x="61" y="2"/>
                    </a:lnTo>
                    <a:lnTo>
                      <a:pt x="61" y="2"/>
                    </a:lnTo>
                    <a:lnTo>
                      <a:pt x="64" y="0"/>
                    </a:lnTo>
                    <a:lnTo>
                      <a:pt x="67" y="0"/>
                    </a:lnTo>
                    <a:lnTo>
                      <a:pt x="69" y="1"/>
                    </a:lnTo>
                    <a:lnTo>
                      <a:pt x="72" y="3"/>
                    </a:lnTo>
                    <a:lnTo>
                      <a:pt x="72" y="3"/>
                    </a:lnTo>
                    <a:lnTo>
                      <a:pt x="75" y="6"/>
                    </a:lnTo>
                    <a:lnTo>
                      <a:pt x="78" y="9"/>
                    </a:lnTo>
                    <a:lnTo>
                      <a:pt x="79" y="9"/>
                    </a:lnTo>
                    <a:lnTo>
                      <a:pt x="81" y="9"/>
                    </a:lnTo>
                    <a:lnTo>
                      <a:pt x="82" y="8"/>
                    </a:lnTo>
                    <a:lnTo>
                      <a:pt x="83" y="5"/>
                    </a:lnTo>
                    <a:lnTo>
                      <a:pt x="83" y="5"/>
                    </a:lnTo>
                    <a:lnTo>
                      <a:pt x="84" y="3"/>
                    </a:lnTo>
                    <a:lnTo>
                      <a:pt x="86" y="2"/>
                    </a:lnTo>
                    <a:lnTo>
                      <a:pt x="89" y="2"/>
                    </a:lnTo>
                    <a:lnTo>
                      <a:pt x="92" y="3"/>
                    </a:lnTo>
                    <a:lnTo>
                      <a:pt x="95" y="6"/>
                    </a:lnTo>
                    <a:lnTo>
                      <a:pt x="95" y="6"/>
                    </a:lnTo>
                    <a:lnTo>
                      <a:pt x="95" y="8"/>
                    </a:lnTo>
                    <a:lnTo>
                      <a:pt x="97" y="9"/>
                    </a:lnTo>
                    <a:lnTo>
                      <a:pt x="101" y="11"/>
                    </a:lnTo>
                    <a:lnTo>
                      <a:pt x="105" y="11"/>
                    </a:lnTo>
                    <a:lnTo>
                      <a:pt x="107" y="11"/>
                    </a:lnTo>
                    <a:lnTo>
                      <a:pt x="109" y="10"/>
                    </a:lnTo>
                    <a:lnTo>
                      <a:pt x="109" y="10"/>
                    </a:lnTo>
                    <a:lnTo>
                      <a:pt x="111" y="2"/>
                    </a:lnTo>
                    <a:lnTo>
                      <a:pt x="112" y="0"/>
                    </a:lnTo>
                    <a:lnTo>
                      <a:pt x="113" y="0"/>
                    </a:lnTo>
                    <a:lnTo>
                      <a:pt x="115" y="1"/>
                    </a:lnTo>
                    <a:lnTo>
                      <a:pt x="115" y="1"/>
                    </a:lnTo>
                    <a:lnTo>
                      <a:pt x="118" y="4"/>
                    </a:lnTo>
                    <a:lnTo>
                      <a:pt x="123" y="6"/>
                    </a:lnTo>
                    <a:lnTo>
                      <a:pt x="127" y="8"/>
                    </a:lnTo>
                    <a:lnTo>
                      <a:pt x="130" y="6"/>
                    </a:lnTo>
                    <a:lnTo>
                      <a:pt x="130" y="6"/>
                    </a:lnTo>
                    <a:lnTo>
                      <a:pt x="133" y="4"/>
                    </a:lnTo>
                    <a:lnTo>
                      <a:pt x="135" y="3"/>
                    </a:lnTo>
                    <a:lnTo>
                      <a:pt x="136" y="4"/>
                    </a:lnTo>
                    <a:lnTo>
                      <a:pt x="138" y="8"/>
                    </a:lnTo>
                    <a:lnTo>
                      <a:pt x="138" y="8"/>
                    </a:lnTo>
                    <a:lnTo>
                      <a:pt x="139" y="12"/>
                    </a:lnTo>
                    <a:lnTo>
                      <a:pt x="140" y="17"/>
                    </a:lnTo>
                    <a:lnTo>
                      <a:pt x="141" y="19"/>
                    </a:lnTo>
                    <a:lnTo>
                      <a:pt x="142" y="20"/>
                    </a:lnTo>
                    <a:lnTo>
                      <a:pt x="144" y="20"/>
                    </a:lnTo>
                    <a:lnTo>
                      <a:pt x="145" y="19"/>
                    </a:lnTo>
                    <a:lnTo>
                      <a:pt x="145" y="19"/>
                    </a:lnTo>
                    <a:lnTo>
                      <a:pt x="148" y="16"/>
                    </a:lnTo>
                    <a:lnTo>
                      <a:pt x="152" y="15"/>
                    </a:lnTo>
                    <a:lnTo>
                      <a:pt x="155" y="15"/>
                    </a:lnTo>
                    <a:lnTo>
                      <a:pt x="156" y="17"/>
                    </a:lnTo>
                    <a:lnTo>
                      <a:pt x="156" y="17"/>
                    </a:lnTo>
                    <a:lnTo>
                      <a:pt x="158" y="20"/>
                    </a:lnTo>
                    <a:lnTo>
                      <a:pt x="161" y="23"/>
                    </a:lnTo>
                    <a:lnTo>
                      <a:pt x="167" y="24"/>
                    </a:lnTo>
                    <a:lnTo>
                      <a:pt x="174" y="25"/>
                    </a:lnTo>
                    <a:lnTo>
                      <a:pt x="174" y="25"/>
                    </a:lnTo>
                    <a:lnTo>
                      <a:pt x="183" y="27"/>
                    </a:lnTo>
                    <a:lnTo>
                      <a:pt x="189" y="29"/>
                    </a:lnTo>
                    <a:lnTo>
                      <a:pt x="191" y="31"/>
                    </a:lnTo>
                    <a:lnTo>
                      <a:pt x="193" y="33"/>
                    </a:lnTo>
                    <a:lnTo>
                      <a:pt x="195" y="37"/>
                    </a:lnTo>
                    <a:lnTo>
                      <a:pt x="195" y="39"/>
                    </a:lnTo>
                    <a:lnTo>
                      <a:pt x="195" y="39"/>
                    </a:lnTo>
                    <a:lnTo>
                      <a:pt x="196" y="45"/>
                    </a:lnTo>
                    <a:lnTo>
                      <a:pt x="197" y="49"/>
                    </a:lnTo>
                    <a:lnTo>
                      <a:pt x="199" y="54"/>
                    </a:lnTo>
                    <a:lnTo>
                      <a:pt x="201" y="55"/>
                    </a:lnTo>
                    <a:lnTo>
                      <a:pt x="203" y="56"/>
                    </a:lnTo>
                    <a:lnTo>
                      <a:pt x="203" y="56"/>
                    </a:lnTo>
                    <a:lnTo>
                      <a:pt x="212" y="57"/>
                    </a:lnTo>
                    <a:lnTo>
                      <a:pt x="224" y="56"/>
                    </a:lnTo>
                    <a:lnTo>
                      <a:pt x="230" y="55"/>
                    </a:lnTo>
                    <a:lnTo>
                      <a:pt x="236" y="53"/>
                    </a:lnTo>
                    <a:lnTo>
                      <a:pt x="243" y="49"/>
                    </a:lnTo>
                    <a:lnTo>
                      <a:pt x="248" y="45"/>
                    </a:lnTo>
                    <a:lnTo>
                      <a:pt x="248" y="45"/>
                    </a:lnTo>
                    <a:lnTo>
                      <a:pt x="257" y="37"/>
                    </a:lnTo>
                    <a:lnTo>
                      <a:pt x="261" y="30"/>
                    </a:lnTo>
                    <a:lnTo>
                      <a:pt x="266" y="26"/>
                    </a:lnTo>
                    <a:lnTo>
                      <a:pt x="268" y="25"/>
                    </a:lnTo>
                    <a:lnTo>
                      <a:pt x="272" y="24"/>
                    </a:lnTo>
                    <a:lnTo>
                      <a:pt x="272" y="24"/>
                    </a:lnTo>
                    <a:lnTo>
                      <a:pt x="278" y="22"/>
                    </a:lnTo>
                    <a:lnTo>
                      <a:pt x="283" y="20"/>
                    </a:lnTo>
                    <a:lnTo>
                      <a:pt x="286" y="18"/>
                    </a:lnTo>
                    <a:lnTo>
                      <a:pt x="288" y="15"/>
                    </a:lnTo>
                    <a:lnTo>
                      <a:pt x="288" y="15"/>
                    </a:lnTo>
                    <a:lnTo>
                      <a:pt x="289" y="14"/>
                    </a:lnTo>
                    <a:lnTo>
                      <a:pt x="290" y="12"/>
                    </a:lnTo>
                    <a:lnTo>
                      <a:pt x="296" y="11"/>
                    </a:lnTo>
                    <a:lnTo>
                      <a:pt x="302" y="10"/>
                    </a:lnTo>
                    <a:lnTo>
                      <a:pt x="307" y="10"/>
                    </a:lnTo>
                    <a:lnTo>
                      <a:pt x="307" y="10"/>
                    </a:lnTo>
                    <a:lnTo>
                      <a:pt x="312" y="11"/>
                    </a:lnTo>
                    <a:lnTo>
                      <a:pt x="315" y="12"/>
                    </a:lnTo>
                    <a:lnTo>
                      <a:pt x="317" y="15"/>
                    </a:lnTo>
                    <a:lnTo>
                      <a:pt x="318" y="23"/>
                    </a:lnTo>
                    <a:lnTo>
                      <a:pt x="318" y="23"/>
                    </a:lnTo>
                    <a:lnTo>
                      <a:pt x="318" y="32"/>
                    </a:lnTo>
                    <a:lnTo>
                      <a:pt x="318" y="42"/>
                    </a:lnTo>
                    <a:lnTo>
                      <a:pt x="316" y="53"/>
                    </a:lnTo>
                    <a:lnTo>
                      <a:pt x="316" y="53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31" name="Freeform 321">
                <a:extLst>
                  <a:ext uri="{FF2B5EF4-FFF2-40B4-BE49-F238E27FC236}">
                    <a16:creationId xmlns:a16="http://schemas.microsoft.com/office/drawing/2014/main" id="{27001F0F-1FF1-48F0-9A2F-B39758B640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77334" y="2203621"/>
                <a:ext cx="9525" cy="9526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1 w 6"/>
                  <a:gd name="T5" fmla="*/ 3 h 6"/>
                  <a:gd name="T6" fmla="*/ 3 w 6"/>
                  <a:gd name="T7" fmla="*/ 5 h 6"/>
                  <a:gd name="T8" fmla="*/ 5 w 6"/>
                  <a:gd name="T9" fmla="*/ 6 h 6"/>
                  <a:gd name="T10" fmla="*/ 6 w 6"/>
                  <a:gd name="T11" fmla="*/ 5 h 6"/>
                  <a:gd name="T12" fmla="*/ 6 w 6"/>
                  <a:gd name="T13" fmla="*/ 5 h 6"/>
                  <a:gd name="T14" fmla="*/ 6 w 6"/>
                  <a:gd name="T15" fmla="*/ 5 h 6"/>
                  <a:gd name="T16" fmla="*/ 5 w 6"/>
                  <a:gd name="T17" fmla="*/ 3 h 6"/>
                  <a:gd name="T18" fmla="*/ 3 w 6"/>
                  <a:gd name="T19" fmla="*/ 1 h 6"/>
                  <a:gd name="T20" fmla="*/ 0 w 6"/>
                  <a:gd name="T21" fmla="*/ 0 h 6"/>
                  <a:gd name="T22" fmla="*/ 0 w 6"/>
                  <a:gd name="T2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1" y="3"/>
                    </a:lnTo>
                    <a:lnTo>
                      <a:pt x="3" y="5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5" y="3"/>
                    </a:lnTo>
                    <a:lnTo>
                      <a:pt x="3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32" name="Freeform 322">
                <a:extLst>
                  <a:ext uri="{FF2B5EF4-FFF2-40B4-BE49-F238E27FC236}">
                    <a16:creationId xmlns:a16="http://schemas.microsoft.com/office/drawing/2014/main" id="{6E67A895-A5FA-4FB7-9792-A4C2EE5BEB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31310" y="2133766"/>
                <a:ext cx="12699" cy="4764"/>
              </a:xfrm>
              <a:custGeom>
                <a:avLst/>
                <a:gdLst>
                  <a:gd name="T0" fmla="*/ 0 w 8"/>
                  <a:gd name="T1" fmla="*/ 1 h 3"/>
                  <a:gd name="T2" fmla="*/ 0 w 8"/>
                  <a:gd name="T3" fmla="*/ 1 h 3"/>
                  <a:gd name="T4" fmla="*/ 2 w 8"/>
                  <a:gd name="T5" fmla="*/ 2 h 3"/>
                  <a:gd name="T6" fmla="*/ 5 w 8"/>
                  <a:gd name="T7" fmla="*/ 3 h 3"/>
                  <a:gd name="T8" fmla="*/ 7 w 8"/>
                  <a:gd name="T9" fmla="*/ 2 h 3"/>
                  <a:gd name="T10" fmla="*/ 8 w 8"/>
                  <a:gd name="T11" fmla="*/ 1 h 3"/>
                  <a:gd name="T12" fmla="*/ 8 w 8"/>
                  <a:gd name="T13" fmla="*/ 1 h 3"/>
                  <a:gd name="T14" fmla="*/ 8 w 8"/>
                  <a:gd name="T15" fmla="*/ 0 h 3"/>
                  <a:gd name="T16" fmla="*/ 7 w 8"/>
                  <a:gd name="T17" fmla="*/ 0 h 3"/>
                  <a:gd name="T18" fmla="*/ 5 w 8"/>
                  <a:gd name="T19" fmla="*/ 0 h 3"/>
                  <a:gd name="T20" fmla="*/ 0 w 8"/>
                  <a:gd name="T21" fmla="*/ 1 h 3"/>
                  <a:gd name="T22" fmla="*/ 0 w 8"/>
                  <a:gd name="T2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3">
                    <a:moveTo>
                      <a:pt x="0" y="1"/>
                    </a:moveTo>
                    <a:lnTo>
                      <a:pt x="0" y="1"/>
                    </a:lnTo>
                    <a:lnTo>
                      <a:pt x="2" y="2"/>
                    </a:lnTo>
                    <a:lnTo>
                      <a:pt x="5" y="3"/>
                    </a:lnTo>
                    <a:lnTo>
                      <a:pt x="7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33" name="Freeform 323">
                <a:extLst>
                  <a:ext uri="{FF2B5EF4-FFF2-40B4-BE49-F238E27FC236}">
                    <a16:creationId xmlns:a16="http://schemas.microsoft.com/office/drawing/2014/main" id="{EEB70354-1950-409F-86D0-732F557B8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28145" y="2082962"/>
                <a:ext cx="38099" cy="11114"/>
              </a:xfrm>
              <a:custGeom>
                <a:avLst/>
                <a:gdLst>
                  <a:gd name="T0" fmla="*/ 1 w 24"/>
                  <a:gd name="T1" fmla="*/ 6 h 7"/>
                  <a:gd name="T2" fmla="*/ 1 w 24"/>
                  <a:gd name="T3" fmla="*/ 6 h 7"/>
                  <a:gd name="T4" fmla="*/ 13 w 24"/>
                  <a:gd name="T5" fmla="*/ 7 h 7"/>
                  <a:gd name="T6" fmla="*/ 21 w 24"/>
                  <a:gd name="T7" fmla="*/ 6 h 7"/>
                  <a:gd name="T8" fmla="*/ 23 w 24"/>
                  <a:gd name="T9" fmla="*/ 6 h 7"/>
                  <a:gd name="T10" fmla="*/ 24 w 24"/>
                  <a:gd name="T11" fmla="*/ 4 h 7"/>
                  <a:gd name="T12" fmla="*/ 24 w 24"/>
                  <a:gd name="T13" fmla="*/ 4 h 7"/>
                  <a:gd name="T14" fmla="*/ 23 w 24"/>
                  <a:gd name="T15" fmla="*/ 2 h 7"/>
                  <a:gd name="T16" fmla="*/ 20 w 24"/>
                  <a:gd name="T17" fmla="*/ 1 h 7"/>
                  <a:gd name="T18" fmla="*/ 11 w 24"/>
                  <a:gd name="T19" fmla="*/ 0 h 7"/>
                  <a:gd name="T20" fmla="*/ 3 w 24"/>
                  <a:gd name="T21" fmla="*/ 0 h 7"/>
                  <a:gd name="T22" fmla="*/ 1 w 24"/>
                  <a:gd name="T23" fmla="*/ 1 h 7"/>
                  <a:gd name="T24" fmla="*/ 0 w 24"/>
                  <a:gd name="T25" fmla="*/ 2 h 7"/>
                  <a:gd name="T26" fmla="*/ 0 w 24"/>
                  <a:gd name="T27" fmla="*/ 2 h 7"/>
                  <a:gd name="T28" fmla="*/ 0 w 24"/>
                  <a:gd name="T29" fmla="*/ 4 h 7"/>
                  <a:gd name="T30" fmla="*/ 0 w 24"/>
                  <a:gd name="T31" fmla="*/ 5 h 7"/>
                  <a:gd name="T32" fmla="*/ 1 w 24"/>
                  <a:gd name="T33" fmla="*/ 6 h 7"/>
                  <a:gd name="T34" fmla="*/ 1 w 24"/>
                  <a:gd name="T35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4" h="7">
                    <a:moveTo>
                      <a:pt x="1" y="6"/>
                    </a:moveTo>
                    <a:lnTo>
                      <a:pt x="1" y="6"/>
                    </a:lnTo>
                    <a:lnTo>
                      <a:pt x="13" y="7"/>
                    </a:lnTo>
                    <a:lnTo>
                      <a:pt x="21" y="6"/>
                    </a:lnTo>
                    <a:lnTo>
                      <a:pt x="23" y="6"/>
                    </a:lnTo>
                    <a:lnTo>
                      <a:pt x="24" y="4"/>
                    </a:lnTo>
                    <a:lnTo>
                      <a:pt x="24" y="4"/>
                    </a:lnTo>
                    <a:lnTo>
                      <a:pt x="23" y="2"/>
                    </a:lnTo>
                    <a:lnTo>
                      <a:pt x="20" y="1"/>
                    </a:lnTo>
                    <a:lnTo>
                      <a:pt x="11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34" name="Freeform 324">
                <a:extLst>
                  <a:ext uri="{FF2B5EF4-FFF2-40B4-BE49-F238E27FC236}">
                    <a16:creationId xmlns:a16="http://schemas.microsoft.com/office/drawing/2014/main" id="{E007732A-6F90-400C-827D-4549026CD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01159" y="2052798"/>
                <a:ext cx="19051" cy="20640"/>
              </a:xfrm>
              <a:custGeom>
                <a:avLst/>
                <a:gdLst>
                  <a:gd name="T0" fmla="*/ 10 w 12"/>
                  <a:gd name="T1" fmla="*/ 13 h 13"/>
                  <a:gd name="T2" fmla="*/ 10 w 12"/>
                  <a:gd name="T3" fmla="*/ 13 h 13"/>
                  <a:gd name="T4" fmla="*/ 7 w 12"/>
                  <a:gd name="T5" fmla="*/ 9 h 13"/>
                  <a:gd name="T6" fmla="*/ 6 w 12"/>
                  <a:gd name="T7" fmla="*/ 8 h 13"/>
                  <a:gd name="T8" fmla="*/ 4 w 12"/>
                  <a:gd name="T9" fmla="*/ 7 h 13"/>
                  <a:gd name="T10" fmla="*/ 4 w 12"/>
                  <a:gd name="T11" fmla="*/ 7 h 13"/>
                  <a:gd name="T12" fmla="*/ 1 w 12"/>
                  <a:gd name="T13" fmla="*/ 6 h 13"/>
                  <a:gd name="T14" fmla="*/ 0 w 12"/>
                  <a:gd name="T15" fmla="*/ 4 h 13"/>
                  <a:gd name="T16" fmla="*/ 0 w 12"/>
                  <a:gd name="T17" fmla="*/ 1 h 13"/>
                  <a:gd name="T18" fmla="*/ 1 w 12"/>
                  <a:gd name="T19" fmla="*/ 0 h 13"/>
                  <a:gd name="T20" fmla="*/ 4 w 12"/>
                  <a:gd name="T21" fmla="*/ 0 h 13"/>
                  <a:gd name="T22" fmla="*/ 4 w 12"/>
                  <a:gd name="T23" fmla="*/ 0 h 13"/>
                  <a:gd name="T24" fmla="*/ 5 w 12"/>
                  <a:gd name="T25" fmla="*/ 0 h 13"/>
                  <a:gd name="T26" fmla="*/ 5 w 12"/>
                  <a:gd name="T27" fmla="*/ 1 h 13"/>
                  <a:gd name="T28" fmla="*/ 8 w 12"/>
                  <a:gd name="T29" fmla="*/ 4 h 13"/>
                  <a:gd name="T30" fmla="*/ 8 w 12"/>
                  <a:gd name="T31" fmla="*/ 4 h 13"/>
                  <a:gd name="T32" fmla="*/ 10 w 12"/>
                  <a:gd name="T33" fmla="*/ 6 h 13"/>
                  <a:gd name="T34" fmla="*/ 11 w 12"/>
                  <a:gd name="T35" fmla="*/ 7 h 13"/>
                  <a:gd name="T36" fmla="*/ 12 w 12"/>
                  <a:gd name="T37" fmla="*/ 9 h 13"/>
                  <a:gd name="T38" fmla="*/ 11 w 12"/>
                  <a:gd name="T39" fmla="*/ 10 h 13"/>
                  <a:gd name="T40" fmla="*/ 10 w 12"/>
                  <a:gd name="T41" fmla="*/ 12 h 13"/>
                  <a:gd name="T42" fmla="*/ 10 w 12"/>
                  <a:gd name="T43" fmla="*/ 13 h 13"/>
                  <a:gd name="T44" fmla="*/ 10 w 12"/>
                  <a:gd name="T4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" h="13">
                    <a:moveTo>
                      <a:pt x="10" y="13"/>
                    </a:moveTo>
                    <a:lnTo>
                      <a:pt x="10" y="13"/>
                    </a:lnTo>
                    <a:lnTo>
                      <a:pt x="7" y="9"/>
                    </a:lnTo>
                    <a:lnTo>
                      <a:pt x="6" y="8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1" y="6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10" y="6"/>
                    </a:lnTo>
                    <a:lnTo>
                      <a:pt x="11" y="7"/>
                    </a:lnTo>
                    <a:lnTo>
                      <a:pt x="12" y="9"/>
                    </a:lnTo>
                    <a:lnTo>
                      <a:pt x="11" y="10"/>
                    </a:lnTo>
                    <a:lnTo>
                      <a:pt x="10" y="12"/>
                    </a:lnTo>
                    <a:lnTo>
                      <a:pt x="10" y="13"/>
                    </a:lnTo>
                    <a:lnTo>
                      <a:pt x="10" y="13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35" name="Freeform 325">
                <a:extLst>
                  <a:ext uri="{FF2B5EF4-FFF2-40B4-BE49-F238E27FC236}">
                    <a16:creationId xmlns:a16="http://schemas.microsoft.com/office/drawing/2014/main" id="{C50DD1F5-5C52-4E51-B2CD-A11E63CFF7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51970" y="2027396"/>
                <a:ext cx="3176" cy="9526"/>
              </a:xfrm>
              <a:custGeom>
                <a:avLst/>
                <a:gdLst>
                  <a:gd name="T0" fmla="*/ 1 w 2"/>
                  <a:gd name="T1" fmla="*/ 0 h 6"/>
                  <a:gd name="T2" fmla="*/ 1 w 2"/>
                  <a:gd name="T3" fmla="*/ 0 h 6"/>
                  <a:gd name="T4" fmla="*/ 0 w 2"/>
                  <a:gd name="T5" fmla="*/ 2 h 6"/>
                  <a:gd name="T6" fmla="*/ 0 w 2"/>
                  <a:gd name="T7" fmla="*/ 5 h 6"/>
                  <a:gd name="T8" fmla="*/ 1 w 2"/>
                  <a:gd name="T9" fmla="*/ 6 h 6"/>
                  <a:gd name="T10" fmla="*/ 1 w 2"/>
                  <a:gd name="T11" fmla="*/ 5 h 6"/>
                  <a:gd name="T12" fmla="*/ 1 w 2"/>
                  <a:gd name="T13" fmla="*/ 5 h 6"/>
                  <a:gd name="T14" fmla="*/ 2 w 2"/>
                  <a:gd name="T15" fmla="*/ 1 h 6"/>
                  <a:gd name="T16" fmla="*/ 1 w 2"/>
                  <a:gd name="T17" fmla="*/ 0 h 6"/>
                  <a:gd name="T18" fmla="*/ 1 w 2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36" name="Freeform 326">
                <a:extLst>
                  <a:ext uri="{FF2B5EF4-FFF2-40B4-BE49-F238E27FC236}">
                    <a16:creationId xmlns:a16="http://schemas.microsoft.com/office/drawing/2014/main" id="{026DD5CB-CA89-4BB9-8166-1681A44FFB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4669" y="2005170"/>
                <a:ext cx="14289" cy="36516"/>
              </a:xfrm>
              <a:custGeom>
                <a:avLst/>
                <a:gdLst>
                  <a:gd name="T0" fmla="*/ 5 w 9"/>
                  <a:gd name="T1" fmla="*/ 5 h 23"/>
                  <a:gd name="T2" fmla="*/ 5 w 9"/>
                  <a:gd name="T3" fmla="*/ 5 h 23"/>
                  <a:gd name="T4" fmla="*/ 6 w 9"/>
                  <a:gd name="T5" fmla="*/ 10 h 23"/>
                  <a:gd name="T6" fmla="*/ 6 w 9"/>
                  <a:gd name="T7" fmla="*/ 12 h 23"/>
                  <a:gd name="T8" fmla="*/ 3 w 9"/>
                  <a:gd name="T9" fmla="*/ 14 h 23"/>
                  <a:gd name="T10" fmla="*/ 3 w 9"/>
                  <a:gd name="T11" fmla="*/ 14 h 23"/>
                  <a:gd name="T12" fmla="*/ 0 w 9"/>
                  <a:gd name="T13" fmla="*/ 18 h 23"/>
                  <a:gd name="T14" fmla="*/ 0 w 9"/>
                  <a:gd name="T15" fmla="*/ 21 h 23"/>
                  <a:gd name="T16" fmla="*/ 1 w 9"/>
                  <a:gd name="T17" fmla="*/ 23 h 23"/>
                  <a:gd name="T18" fmla="*/ 2 w 9"/>
                  <a:gd name="T19" fmla="*/ 23 h 23"/>
                  <a:gd name="T20" fmla="*/ 3 w 9"/>
                  <a:gd name="T21" fmla="*/ 22 h 23"/>
                  <a:gd name="T22" fmla="*/ 3 w 9"/>
                  <a:gd name="T23" fmla="*/ 22 h 23"/>
                  <a:gd name="T24" fmla="*/ 6 w 9"/>
                  <a:gd name="T25" fmla="*/ 20 h 23"/>
                  <a:gd name="T26" fmla="*/ 8 w 9"/>
                  <a:gd name="T27" fmla="*/ 16 h 23"/>
                  <a:gd name="T28" fmla="*/ 9 w 9"/>
                  <a:gd name="T29" fmla="*/ 14 h 23"/>
                  <a:gd name="T30" fmla="*/ 9 w 9"/>
                  <a:gd name="T31" fmla="*/ 12 h 23"/>
                  <a:gd name="T32" fmla="*/ 9 w 9"/>
                  <a:gd name="T33" fmla="*/ 12 h 23"/>
                  <a:gd name="T34" fmla="*/ 8 w 9"/>
                  <a:gd name="T35" fmla="*/ 9 h 23"/>
                  <a:gd name="T36" fmla="*/ 8 w 9"/>
                  <a:gd name="T37" fmla="*/ 6 h 23"/>
                  <a:gd name="T38" fmla="*/ 8 w 9"/>
                  <a:gd name="T39" fmla="*/ 2 h 23"/>
                  <a:gd name="T40" fmla="*/ 7 w 9"/>
                  <a:gd name="T41" fmla="*/ 0 h 23"/>
                  <a:gd name="T42" fmla="*/ 7 w 9"/>
                  <a:gd name="T43" fmla="*/ 0 h 23"/>
                  <a:gd name="T44" fmla="*/ 5 w 9"/>
                  <a:gd name="T45" fmla="*/ 0 h 23"/>
                  <a:gd name="T46" fmla="*/ 5 w 9"/>
                  <a:gd name="T47" fmla="*/ 2 h 23"/>
                  <a:gd name="T48" fmla="*/ 5 w 9"/>
                  <a:gd name="T49" fmla="*/ 5 h 23"/>
                  <a:gd name="T50" fmla="*/ 5 w 9"/>
                  <a:gd name="T51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" h="23">
                    <a:moveTo>
                      <a:pt x="5" y="5"/>
                    </a:moveTo>
                    <a:lnTo>
                      <a:pt x="5" y="5"/>
                    </a:lnTo>
                    <a:lnTo>
                      <a:pt x="6" y="10"/>
                    </a:lnTo>
                    <a:lnTo>
                      <a:pt x="6" y="12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0" y="18"/>
                    </a:lnTo>
                    <a:lnTo>
                      <a:pt x="0" y="21"/>
                    </a:lnTo>
                    <a:lnTo>
                      <a:pt x="1" y="23"/>
                    </a:lnTo>
                    <a:lnTo>
                      <a:pt x="2" y="23"/>
                    </a:lnTo>
                    <a:lnTo>
                      <a:pt x="3" y="22"/>
                    </a:lnTo>
                    <a:lnTo>
                      <a:pt x="3" y="22"/>
                    </a:lnTo>
                    <a:lnTo>
                      <a:pt x="6" y="20"/>
                    </a:lnTo>
                    <a:lnTo>
                      <a:pt x="8" y="16"/>
                    </a:lnTo>
                    <a:lnTo>
                      <a:pt x="9" y="14"/>
                    </a:lnTo>
                    <a:lnTo>
                      <a:pt x="9" y="12"/>
                    </a:lnTo>
                    <a:lnTo>
                      <a:pt x="9" y="12"/>
                    </a:lnTo>
                    <a:lnTo>
                      <a:pt x="8" y="9"/>
                    </a:lnTo>
                    <a:lnTo>
                      <a:pt x="8" y="6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5" y="2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37" name="Freeform 327">
                <a:extLst>
                  <a:ext uri="{FF2B5EF4-FFF2-40B4-BE49-F238E27FC236}">
                    <a16:creationId xmlns:a16="http://schemas.microsoft.com/office/drawing/2014/main" id="{49066489-957D-4D05-9ED2-ECC90AE917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28145" y="1749562"/>
                <a:ext cx="4764" cy="7938"/>
              </a:xfrm>
              <a:custGeom>
                <a:avLst/>
                <a:gdLst>
                  <a:gd name="T0" fmla="*/ 1 w 3"/>
                  <a:gd name="T1" fmla="*/ 0 h 5"/>
                  <a:gd name="T2" fmla="*/ 1 w 3"/>
                  <a:gd name="T3" fmla="*/ 0 h 5"/>
                  <a:gd name="T4" fmla="*/ 0 w 3"/>
                  <a:gd name="T5" fmla="*/ 3 h 5"/>
                  <a:gd name="T6" fmla="*/ 0 w 3"/>
                  <a:gd name="T7" fmla="*/ 5 h 5"/>
                  <a:gd name="T8" fmla="*/ 1 w 3"/>
                  <a:gd name="T9" fmla="*/ 5 h 5"/>
                  <a:gd name="T10" fmla="*/ 3 w 3"/>
                  <a:gd name="T11" fmla="*/ 3 h 5"/>
                  <a:gd name="T12" fmla="*/ 3 w 3"/>
                  <a:gd name="T13" fmla="*/ 3 h 5"/>
                  <a:gd name="T14" fmla="*/ 3 w 3"/>
                  <a:gd name="T15" fmla="*/ 2 h 5"/>
                  <a:gd name="T16" fmla="*/ 3 w 3"/>
                  <a:gd name="T17" fmla="*/ 1 h 5"/>
                  <a:gd name="T18" fmla="*/ 1 w 3"/>
                  <a:gd name="T19" fmla="*/ 0 h 5"/>
                  <a:gd name="T20" fmla="*/ 1 w 3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38" name="Freeform 328">
                <a:extLst>
                  <a:ext uri="{FF2B5EF4-FFF2-40B4-BE49-F238E27FC236}">
                    <a16:creationId xmlns:a16="http://schemas.microsoft.com/office/drawing/2014/main" id="{B80CC74F-62FE-4448-B0DD-F6D513BEAC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37718" y="1659068"/>
                <a:ext cx="3176" cy="4764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0 h 3"/>
                  <a:gd name="T4" fmla="*/ 0 w 2"/>
                  <a:gd name="T5" fmla="*/ 1 h 3"/>
                  <a:gd name="T6" fmla="*/ 1 w 2"/>
                  <a:gd name="T7" fmla="*/ 3 h 3"/>
                  <a:gd name="T8" fmla="*/ 2 w 2"/>
                  <a:gd name="T9" fmla="*/ 3 h 3"/>
                  <a:gd name="T10" fmla="*/ 2 w 2"/>
                  <a:gd name="T11" fmla="*/ 2 h 3"/>
                  <a:gd name="T12" fmla="*/ 2 w 2"/>
                  <a:gd name="T13" fmla="*/ 2 h 3"/>
                  <a:gd name="T14" fmla="*/ 1 w 2"/>
                  <a:gd name="T15" fmla="*/ 0 h 3"/>
                  <a:gd name="T16" fmla="*/ 1 w 2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39" name="Freeform 329">
                <a:extLst>
                  <a:ext uri="{FF2B5EF4-FFF2-40B4-BE49-F238E27FC236}">
                    <a16:creationId xmlns:a16="http://schemas.microsoft.com/office/drawing/2014/main" id="{B09F0F2B-3987-4ADA-B246-E79A5565E4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48831" y="1663831"/>
                <a:ext cx="4764" cy="7938"/>
              </a:xfrm>
              <a:custGeom>
                <a:avLst/>
                <a:gdLst>
                  <a:gd name="T0" fmla="*/ 1 w 3"/>
                  <a:gd name="T1" fmla="*/ 0 h 5"/>
                  <a:gd name="T2" fmla="*/ 1 w 3"/>
                  <a:gd name="T3" fmla="*/ 0 h 5"/>
                  <a:gd name="T4" fmla="*/ 0 w 3"/>
                  <a:gd name="T5" fmla="*/ 2 h 5"/>
                  <a:gd name="T6" fmla="*/ 1 w 3"/>
                  <a:gd name="T7" fmla="*/ 5 h 5"/>
                  <a:gd name="T8" fmla="*/ 2 w 3"/>
                  <a:gd name="T9" fmla="*/ 5 h 5"/>
                  <a:gd name="T10" fmla="*/ 3 w 3"/>
                  <a:gd name="T11" fmla="*/ 5 h 5"/>
                  <a:gd name="T12" fmla="*/ 3 w 3"/>
                  <a:gd name="T13" fmla="*/ 5 h 5"/>
                  <a:gd name="T14" fmla="*/ 2 w 3"/>
                  <a:gd name="T15" fmla="*/ 1 h 5"/>
                  <a:gd name="T16" fmla="*/ 1 w 3"/>
                  <a:gd name="T17" fmla="*/ 0 h 5"/>
                  <a:gd name="T18" fmla="*/ 1 w 3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40" name="Freeform 330">
                <a:extLst>
                  <a:ext uri="{FF2B5EF4-FFF2-40B4-BE49-F238E27FC236}">
                    <a16:creationId xmlns:a16="http://schemas.microsoft.com/office/drawing/2014/main" id="{1E4C17B5-3626-44D2-960C-8597980D2B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32956" y="1560635"/>
                <a:ext cx="7937" cy="6350"/>
              </a:xfrm>
              <a:custGeom>
                <a:avLst/>
                <a:gdLst>
                  <a:gd name="T0" fmla="*/ 1 w 5"/>
                  <a:gd name="T1" fmla="*/ 0 h 4"/>
                  <a:gd name="T2" fmla="*/ 1 w 5"/>
                  <a:gd name="T3" fmla="*/ 0 h 4"/>
                  <a:gd name="T4" fmla="*/ 0 w 5"/>
                  <a:gd name="T5" fmla="*/ 2 h 4"/>
                  <a:gd name="T6" fmla="*/ 1 w 5"/>
                  <a:gd name="T7" fmla="*/ 4 h 4"/>
                  <a:gd name="T8" fmla="*/ 4 w 5"/>
                  <a:gd name="T9" fmla="*/ 4 h 4"/>
                  <a:gd name="T10" fmla="*/ 5 w 5"/>
                  <a:gd name="T11" fmla="*/ 3 h 4"/>
                  <a:gd name="T12" fmla="*/ 5 w 5"/>
                  <a:gd name="T13" fmla="*/ 3 h 4"/>
                  <a:gd name="T14" fmla="*/ 4 w 5"/>
                  <a:gd name="T15" fmla="*/ 2 h 4"/>
                  <a:gd name="T16" fmla="*/ 3 w 5"/>
                  <a:gd name="T17" fmla="*/ 1 h 4"/>
                  <a:gd name="T18" fmla="*/ 1 w 5"/>
                  <a:gd name="T19" fmla="*/ 0 h 4"/>
                  <a:gd name="T20" fmla="*/ 1 w 5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4" y="4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41" name="Freeform 331">
                <a:extLst>
                  <a:ext uri="{FF2B5EF4-FFF2-40B4-BE49-F238E27FC236}">
                    <a16:creationId xmlns:a16="http://schemas.microsoft.com/office/drawing/2014/main" id="{78DF9F43-04D0-47E3-B98F-54B1CCB08B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78982" y="1530471"/>
                <a:ext cx="4764" cy="6350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0 h 4"/>
                  <a:gd name="T4" fmla="*/ 1 w 3"/>
                  <a:gd name="T5" fmla="*/ 3 h 4"/>
                  <a:gd name="T6" fmla="*/ 2 w 3"/>
                  <a:gd name="T7" fmla="*/ 4 h 4"/>
                  <a:gd name="T8" fmla="*/ 3 w 3"/>
                  <a:gd name="T9" fmla="*/ 4 h 4"/>
                  <a:gd name="T10" fmla="*/ 3 w 3"/>
                  <a:gd name="T11" fmla="*/ 4 h 4"/>
                  <a:gd name="T12" fmla="*/ 3 w 3"/>
                  <a:gd name="T13" fmla="*/ 3 h 4"/>
                  <a:gd name="T14" fmla="*/ 2 w 3"/>
                  <a:gd name="T15" fmla="*/ 1 h 4"/>
                  <a:gd name="T16" fmla="*/ 0 w 3"/>
                  <a:gd name="T17" fmla="*/ 0 h 4"/>
                  <a:gd name="T18" fmla="*/ 0 w 3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0" y="0"/>
                    </a:lnTo>
                    <a:lnTo>
                      <a:pt x="1" y="3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42" name="Freeform 332">
                <a:extLst>
                  <a:ext uri="{FF2B5EF4-FFF2-40B4-BE49-F238E27FC236}">
                    <a16:creationId xmlns:a16="http://schemas.microsoft.com/office/drawing/2014/main" id="{DAC5849C-8152-47A9-9713-BCA96BA243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63107" y="1543171"/>
                <a:ext cx="6350" cy="6350"/>
              </a:xfrm>
              <a:custGeom>
                <a:avLst/>
                <a:gdLst>
                  <a:gd name="T0" fmla="*/ 1 w 4"/>
                  <a:gd name="T1" fmla="*/ 0 h 4"/>
                  <a:gd name="T2" fmla="*/ 1 w 4"/>
                  <a:gd name="T3" fmla="*/ 0 h 4"/>
                  <a:gd name="T4" fmla="*/ 0 w 4"/>
                  <a:gd name="T5" fmla="*/ 2 h 4"/>
                  <a:gd name="T6" fmla="*/ 1 w 4"/>
                  <a:gd name="T7" fmla="*/ 3 h 4"/>
                  <a:gd name="T8" fmla="*/ 2 w 4"/>
                  <a:gd name="T9" fmla="*/ 4 h 4"/>
                  <a:gd name="T10" fmla="*/ 4 w 4"/>
                  <a:gd name="T11" fmla="*/ 3 h 4"/>
                  <a:gd name="T12" fmla="*/ 4 w 4"/>
                  <a:gd name="T13" fmla="*/ 3 h 4"/>
                  <a:gd name="T14" fmla="*/ 4 w 4"/>
                  <a:gd name="T15" fmla="*/ 2 h 4"/>
                  <a:gd name="T16" fmla="*/ 2 w 4"/>
                  <a:gd name="T17" fmla="*/ 1 h 4"/>
                  <a:gd name="T18" fmla="*/ 1 w 4"/>
                  <a:gd name="T19" fmla="*/ 0 h 4"/>
                  <a:gd name="T20" fmla="*/ 1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4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2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43" name="Freeform 333">
                <a:extLst>
                  <a:ext uri="{FF2B5EF4-FFF2-40B4-BE49-F238E27FC236}">
                    <a16:creationId xmlns:a16="http://schemas.microsoft.com/office/drawing/2014/main" id="{DCA7FBF7-4234-47CA-8B6C-743D31A72C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23480" y="1979768"/>
                <a:ext cx="9525" cy="11114"/>
              </a:xfrm>
              <a:custGeom>
                <a:avLst/>
                <a:gdLst>
                  <a:gd name="T0" fmla="*/ 0 w 6"/>
                  <a:gd name="T1" fmla="*/ 0 h 7"/>
                  <a:gd name="T2" fmla="*/ 0 w 6"/>
                  <a:gd name="T3" fmla="*/ 0 h 7"/>
                  <a:gd name="T4" fmla="*/ 0 w 6"/>
                  <a:gd name="T5" fmla="*/ 1 h 7"/>
                  <a:gd name="T6" fmla="*/ 0 w 6"/>
                  <a:gd name="T7" fmla="*/ 2 h 7"/>
                  <a:gd name="T8" fmla="*/ 2 w 6"/>
                  <a:gd name="T9" fmla="*/ 3 h 7"/>
                  <a:gd name="T10" fmla="*/ 2 w 6"/>
                  <a:gd name="T11" fmla="*/ 3 h 7"/>
                  <a:gd name="T12" fmla="*/ 3 w 6"/>
                  <a:gd name="T13" fmla="*/ 4 h 7"/>
                  <a:gd name="T14" fmla="*/ 3 w 6"/>
                  <a:gd name="T15" fmla="*/ 6 h 7"/>
                  <a:gd name="T16" fmla="*/ 4 w 6"/>
                  <a:gd name="T17" fmla="*/ 7 h 7"/>
                  <a:gd name="T18" fmla="*/ 5 w 6"/>
                  <a:gd name="T19" fmla="*/ 7 h 7"/>
                  <a:gd name="T20" fmla="*/ 5 w 6"/>
                  <a:gd name="T21" fmla="*/ 7 h 7"/>
                  <a:gd name="T22" fmla="*/ 6 w 6"/>
                  <a:gd name="T23" fmla="*/ 4 h 7"/>
                  <a:gd name="T24" fmla="*/ 6 w 6"/>
                  <a:gd name="T25" fmla="*/ 3 h 7"/>
                  <a:gd name="T26" fmla="*/ 4 w 6"/>
                  <a:gd name="T27" fmla="*/ 1 h 7"/>
                  <a:gd name="T28" fmla="*/ 4 w 6"/>
                  <a:gd name="T29" fmla="*/ 1 h 7"/>
                  <a:gd name="T30" fmla="*/ 2 w 6"/>
                  <a:gd name="T31" fmla="*/ 0 h 7"/>
                  <a:gd name="T32" fmla="*/ 0 w 6"/>
                  <a:gd name="T33" fmla="*/ 0 h 7"/>
                  <a:gd name="T34" fmla="*/ 0 w 6"/>
                  <a:gd name="T3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" h="7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3" y="4"/>
                    </a:lnTo>
                    <a:lnTo>
                      <a:pt x="3" y="6"/>
                    </a:lnTo>
                    <a:lnTo>
                      <a:pt x="4" y="7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44" name="Freeform 334">
                <a:extLst>
                  <a:ext uri="{FF2B5EF4-FFF2-40B4-BE49-F238E27FC236}">
                    <a16:creationId xmlns:a16="http://schemas.microsoft.com/office/drawing/2014/main" id="{F747D891-66A6-4A03-9287-37C3042F15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44106" y="1817830"/>
                <a:ext cx="4764" cy="3176"/>
              </a:xfrm>
              <a:custGeom>
                <a:avLst/>
                <a:gdLst>
                  <a:gd name="T0" fmla="*/ 1 w 3"/>
                  <a:gd name="T1" fmla="*/ 0 h 2"/>
                  <a:gd name="T2" fmla="*/ 1 w 3"/>
                  <a:gd name="T3" fmla="*/ 0 h 2"/>
                  <a:gd name="T4" fmla="*/ 0 w 3"/>
                  <a:gd name="T5" fmla="*/ 1 h 2"/>
                  <a:gd name="T6" fmla="*/ 1 w 3"/>
                  <a:gd name="T7" fmla="*/ 2 h 2"/>
                  <a:gd name="T8" fmla="*/ 1 w 3"/>
                  <a:gd name="T9" fmla="*/ 2 h 2"/>
                  <a:gd name="T10" fmla="*/ 3 w 3"/>
                  <a:gd name="T11" fmla="*/ 2 h 2"/>
                  <a:gd name="T12" fmla="*/ 3 w 3"/>
                  <a:gd name="T13" fmla="*/ 2 h 2"/>
                  <a:gd name="T14" fmla="*/ 3 w 3"/>
                  <a:gd name="T15" fmla="*/ 1 h 2"/>
                  <a:gd name="T16" fmla="*/ 2 w 3"/>
                  <a:gd name="T17" fmla="*/ 0 h 2"/>
                  <a:gd name="T18" fmla="*/ 1 w 3"/>
                  <a:gd name="T19" fmla="*/ 0 h 2"/>
                  <a:gd name="T20" fmla="*/ 1 w 3"/>
                  <a:gd name="T2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45" name="Freeform 335">
                <a:extLst>
                  <a:ext uri="{FF2B5EF4-FFF2-40B4-BE49-F238E27FC236}">
                    <a16:creationId xmlns:a16="http://schemas.microsoft.com/office/drawing/2014/main" id="{B3D2F82B-F089-4C97-82C3-DF3A34813B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28231" y="1794016"/>
                <a:ext cx="14289" cy="4764"/>
              </a:xfrm>
              <a:custGeom>
                <a:avLst/>
                <a:gdLst>
                  <a:gd name="T0" fmla="*/ 1 w 9"/>
                  <a:gd name="T1" fmla="*/ 1 h 3"/>
                  <a:gd name="T2" fmla="*/ 1 w 9"/>
                  <a:gd name="T3" fmla="*/ 1 h 3"/>
                  <a:gd name="T4" fmla="*/ 0 w 9"/>
                  <a:gd name="T5" fmla="*/ 2 h 3"/>
                  <a:gd name="T6" fmla="*/ 0 w 9"/>
                  <a:gd name="T7" fmla="*/ 3 h 3"/>
                  <a:gd name="T8" fmla="*/ 0 w 9"/>
                  <a:gd name="T9" fmla="*/ 3 h 3"/>
                  <a:gd name="T10" fmla="*/ 3 w 9"/>
                  <a:gd name="T11" fmla="*/ 3 h 3"/>
                  <a:gd name="T12" fmla="*/ 3 w 9"/>
                  <a:gd name="T13" fmla="*/ 3 h 3"/>
                  <a:gd name="T14" fmla="*/ 8 w 9"/>
                  <a:gd name="T15" fmla="*/ 2 h 3"/>
                  <a:gd name="T16" fmla="*/ 9 w 9"/>
                  <a:gd name="T17" fmla="*/ 1 h 3"/>
                  <a:gd name="T18" fmla="*/ 8 w 9"/>
                  <a:gd name="T19" fmla="*/ 0 h 3"/>
                  <a:gd name="T20" fmla="*/ 8 w 9"/>
                  <a:gd name="T21" fmla="*/ 0 h 3"/>
                  <a:gd name="T22" fmla="*/ 6 w 9"/>
                  <a:gd name="T23" fmla="*/ 0 h 3"/>
                  <a:gd name="T24" fmla="*/ 4 w 9"/>
                  <a:gd name="T25" fmla="*/ 0 h 3"/>
                  <a:gd name="T26" fmla="*/ 1 w 9"/>
                  <a:gd name="T27" fmla="*/ 1 h 3"/>
                  <a:gd name="T28" fmla="*/ 1 w 9"/>
                  <a:gd name="T2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3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9" y="1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46" name="Freeform 336">
                <a:extLst>
                  <a:ext uri="{FF2B5EF4-FFF2-40B4-BE49-F238E27FC236}">
                    <a16:creationId xmlns:a16="http://schemas.microsoft.com/office/drawing/2014/main" id="{3F1AE550-48FD-4F59-8A69-965F901199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10768" y="1789254"/>
                <a:ext cx="12699" cy="3176"/>
              </a:xfrm>
              <a:custGeom>
                <a:avLst/>
                <a:gdLst>
                  <a:gd name="T0" fmla="*/ 1 w 8"/>
                  <a:gd name="T1" fmla="*/ 0 h 2"/>
                  <a:gd name="T2" fmla="*/ 1 w 8"/>
                  <a:gd name="T3" fmla="*/ 0 h 2"/>
                  <a:gd name="T4" fmla="*/ 0 w 8"/>
                  <a:gd name="T5" fmla="*/ 1 h 2"/>
                  <a:gd name="T6" fmla="*/ 0 w 8"/>
                  <a:gd name="T7" fmla="*/ 2 h 2"/>
                  <a:gd name="T8" fmla="*/ 1 w 8"/>
                  <a:gd name="T9" fmla="*/ 2 h 2"/>
                  <a:gd name="T10" fmla="*/ 1 w 8"/>
                  <a:gd name="T11" fmla="*/ 2 h 2"/>
                  <a:gd name="T12" fmla="*/ 6 w 8"/>
                  <a:gd name="T13" fmla="*/ 2 h 2"/>
                  <a:gd name="T14" fmla="*/ 8 w 8"/>
                  <a:gd name="T15" fmla="*/ 2 h 2"/>
                  <a:gd name="T16" fmla="*/ 8 w 8"/>
                  <a:gd name="T17" fmla="*/ 1 h 2"/>
                  <a:gd name="T18" fmla="*/ 8 w 8"/>
                  <a:gd name="T19" fmla="*/ 1 h 2"/>
                  <a:gd name="T20" fmla="*/ 6 w 8"/>
                  <a:gd name="T21" fmla="*/ 0 h 2"/>
                  <a:gd name="T22" fmla="*/ 4 w 8"/>
                  <a:gd name="T23" fmla="*/ 0 h 2"/>
                  <a:gd name="T24" fmla="*/ 1 w 8"/>
                  <a:gd name="T25" fmla="*/ 0 h 2"/>
                  <a:gd name="T26" fmla="*/ 1 w 8"/>
                  <a:gd name="T2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47" name="Freeform 337">
                <a:extLst>
                  <a:ext uri="{FF2B5EF4-FFF2-40B4-BE49-F238E27FC236}">
                    <a16:creationId xmlns:a16="http://schemas.microsoft.com/office/drawing/2014/main" id="{E98DBC44-1230-4862-A51F-CA6AD1F446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32956" y="1149441"/>
                <a:ext cx="12699" cy="11114"/>
              </a:xfrm>
              <a:custGeom>
                <a:avLst/>
                <a:gdLst>
                  <a:gd name="T0" fmla="*/ 4 w 8"/>
                  <a:gd name="T1" fmla="*/ 0 h 7"/>
                  <a:gd name="T2" fmla="*/ 4 w 8"/>
                  <a:gd name="T3" fmla="*/ 0 h 7"/>
                  <a:gd name="T4" fmla="*/ 0 w 8"/>
                  <a:gd name="T5" fmla="*/ 2 h 7"/>
                  <a:gd name="T6" fmla="*/ 0 w 8"/>
                  <a:gd name="T7" fmla="*/ 5 h 7"/>
                  <a:gd name="T8" fmla="*/ 0 w 8"/>
                  <a:gd name="T9" fmla="*/ 7 h 7"/>
                  <a:gd name="T10" fmla="*/ 0 w 8"/>
                  <a:gd name="T11" fmla="*/ 7 h 7"/>
                  <a:gd name="T12" fmla="*/ 1 w 8"/>
                  <a:gd name="T13" fmla="*/ 6 h 7"/>
                  <a:gd name="T14" fmla="*/ 1 w 8"/>
                  <a:gd name="T15" fmla="*/ 6 h 7"/>
                  <a:gd name="T16" fmla="*/ 5 w 8"/>
                  <a:gd name="T17" fmla="*/ 3 h 7"/>
                  <a:gd name="T18" fmla="*/ 7 w 8"/>
                  <a:gd name="T19" fmla="*/ 2 h 7"/>
                  <a:gd name="T20" fmla="*/ 7 w 8"/>
                  <a:gd name="T21" fmla="*/ 2 h 7"/>
                  <a:gd name="T22" fmla="*/ 8 w 8"/>
                  <a:gd name="T23" fmla="*/ 1 h 7"/>
                  <a:gd name="T24" fmla="*/ 6 w 8"/>
                  <a:gd name="T25" fmla="*/ 1 h 7"/>
                  <a:gd name="T26" fmla="*/ 4 w 8"/>
                  <a:gd name="T27" fmla="*/ 0 h 7"/>
                  <a:gd name="T28" fmla="*/ 4 w 8"/>
                  <a:gd name="T2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7">
                    <a:moveTo>
                      <a:pt x="4" y="0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5" y="3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48" name="Freeform 338">
                <a:extLst>
                  <a:ext uri="{FF2B5EF4-FFF2-40B4-BE49-F238E27FC236}">
                    <a16:creationId xmlns:a16="http://schemas.microsoft.com/office/drawing/2014/main" id="{06C0590C-E7A7-4C3F-AF9B-6467953DBC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5470" y="979565"/>
                <a:ext cx="14289" cy="19052"/>
              </a:xfrm>
              <a:custGeom>
                <a:avLst/>
                <a:gdLst>
                  <a:gd name="T0" fmla="*/ 0 w 9"/>
                  <a:gd name="T1" fmla="*/ 0 h 12"/>
                  <a:gd name="T2" fmla="*/ 0 w 9"/>
                  <a:gd name="T3" fmla="*/ 0 h 12"/>
                  <a:gd name="T4" fmla="*/ 0 w 9"/>
                  <a:gd name="T5" fmla="*/ 2 h 12"/>
                  <a:gd name="T6" fmla="*/ 2 w 9"/>
                  <a:gd name="T7" fmla="*/ 3 h 12"/>
                  <a:gd name="T8" fmla="*/ 3 w 9"/>
                  <a:gd name="T9" fmla="*/ 6 h 12"/>
                  <a:gd name="T10" fmla="*/ 2 w 9"/>
                  <a:gd name="T11" fmla="*/ 8 h 12"/>
                  <a:gd name="T12" fmla="*/ 2 w 9"/>
                  <a:gd name="T13" fmla="*/ 8 h 12"/>
                  <a:gd name="T14" fmla="*/ 2 w 9"/>
                  <a:gd name="T15" fmla="*/ 11 h 12"/>
                  <a:gd name="T16" fmla="*/ 3 w 9"/>
                  <a:gd name="T17" fmla="*/ 12 h 12"/>
                  <a:gd name="T18" fmla="*/ 6 w 9"/>
                  <a:gd name="T19" fmla="*/ 12 h 12"/>
                  <a:gd name="T20" fmla="*/ 8 w 9"/>
                  <a:gd name="T21" fmla="*/ 10 h 12"/>
                  <a:gd name="T22" fmla="*/ 8 w 9"/>
                  <a:gd name="T23" fmla="*/ 10 h 12"/>
                  <a:gd name="T24" fmla="*/ 9 w 9"/>
                  <a:gd name="T25" fmla="*/ 8 h 12"/>
                  <a:gd name="T26" fmla="*/ 9 w 9"/>
                  <a:gd name="T27" fmla="*/ 6 h 12"/>
                  <a:gd name="T28" fmla="*/ 7 w 9"/>
                  <a:gd name="T29" fmla="*/ 3 h 12"/>
                  <a:gd name="T30" fmla="*/ 5 w 9"/>
                  <a:gd name="T31" fmla="*/ 2 h 12"/>
                  <a:gd name="T32" fmla="*/ 5 w 9"/>
                  <a:gd name="T33" fmla="*/ 2 h 12"/>
                  <a:gd name="T34" fmla="*/ 0 w 9"/>
                  <a:gd name="T35" fmla="*/ 0 h 12"/>
                  <a:gd name="T36" fmla="*/ 0 w 9"/>
                  <a:gd name="T3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3"/>
                    </a:lnTo>
                    <a:lnTo>
                      <a:pt x="3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11"/>
                    </a:lnTo>
                    <a:lnTo>
                      <a:pt x="3" y="12"/>
                    </a:lnTo>
                    <a:lnTo>
                      <a:pt x="6" y="12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9" y="8"/>
                    </a:lnTo>
                    <a:lnTo>
                      <a:pt x="9" y="6"/>
                    </a:lnTo>
                    <a:lnTo>
                      <a:pt x="7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49" name="Freeform 339">
                <a:extLst>
                  <a:ext uri="{FF2B5EF4-FFF2-40B4-BE49-F238E27FC236}">
                    <a16:creationId xmlns:a16="http://schemas.microsoft.com/office/drawing/2014/main" id="{95DE6F76-B15A-4490-B0FF-8795AF14ED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6432" y="963689"/>
                <a:ext cx="7937" cy="7938"/>
              </a:xfrm>
              <a:custGeom>
                <a:avLst/>
                <a:gdLst>
                  <a:gd name="T0" fmla="*/ 0 w 5"/>
                  <a:gd name="T1" fmla="*/ 0 h 5"/>
                  <a:gd name="T2" fmla="*/ 0 w 5"/>
                  <a:gd name="T3" fmla="*/ 0 h 5"/>
                  <a:gd name="T4" fmla="*/ 3 w 5"/>
                  <a:gd name="T5" fmla="*/ 4 h 5"/>
                  <a:gd name="T6" fmla="*/ 4 w 5"/>
                  <a:gd name="T7" fmla="*/ 5 h 5"/>
                  <a:gd name="T8" fmla="*/ 5 w 5"/>
                  <a:gd name="T9" fmla="*/ 5 h 5"/>
                  <a:gd name="T10" fmla="*/ 5 w 5"/>
                  <a:gd name="T11" fmla="*/ 4 h 5"/>
                  <a:gd name="T12" fmla="*/ 5 w 5"/>
                  <a:gd name="T13" fmla="*/ 4 h 5"/>
                  <a:gd name="T14" fmla="*/ 5 w 5"/>
                  <a:gd name="T15" fmla="*/ 2 h 5"/>
                  <a:gd name="T16" fmla="*/ 3 w 5"/>
                  <a:gd name="T17" fmla="*/ 2 h 5"/>
                  <a:gd name="T18" fmla="*/ 0 w 5"/>
                  <a:gd name="T19" fmla="*/ 0 h 5"/>
                  <a:gd name="T20" fmla="*/ 0 w 5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0" y="0"/>
                    </a:lnTo>
                    <a:lnTo>
                      <a:pt x="3" y="4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50" name="Freeform 340">
                <a:extLst>
                  <a:ext uri="{FF2B5EF4-FFF2-40B4-BE49-F238E27FC236}">
                    <a16:creationId xmlns:a16="http://schemas.microsoft.com/office/drawing/2014/main" id="{548DA7FD-3578-4CAF-B1DC-09C3B25287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39295" y="917646"/>
                <a:ext cx="4764" cy="7938"/>
              </a:xfrm>
              <a:custGeom>
                <a:avLst/>
                <a:gdLst>
                  <a:gd name="T0" fmla="*/ 2 w 3"/>
                  <a:gd name="T1" fmla="*/ 0 h 5"/>
                  <a:gd name="T2" fmla="*/ 2 w 3"/>
                  <a:gd name="T3" fmla="*/ 0 h 5"/>
                  <a:gd name="T4" fmla="*/ 0 w 3"/>
                  <a:gd name="T5" fmla="*/ 4 h 5"/>
                  <a:gd name="T6" fmla="*/ 0 w 3"/>
                  <a:gd name="T7" fmla="*/ 5 h 5"/>
                  <a:gd name="T8" fmla="*/ 2 w 3"/>
                  <a:gd name="T9" fmla="*/ 5 h 5"/>
                  <a:gd name="T10" fmla="*/ 2 w 3"/>
                  <a:gd name="T11" fmla="*/ 5 h 5"/>
                  <a:gd name="T12" fmla="*/ 3 w 3"/>
                  <a:gd name="T13" fmla="*/ 3 h 5"/>
                  <a:gd name="T14" fmla="*/ 3 w 3"/>
                  <a:gd name="T15" fmla="*/ 2 h 5"/>
                  <a:gd name="T16" fmla="*/ 2 w 3"/>
                  <a:gd name="T17" fmla="*/ 0 h 5"/>
                  <a:gd name="T18" fmla="*/ 2 w 3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5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51" name="Freeform 341">
                <a:extLst>
                  <a:ext uri="{FF2B5EF4-FFF2-40B4-BE49-F238E27FC236}">
                    <a16:creationId xmlns:a16="http://schemas.microsoft.com/office/drawing/2014/main" id="{4B22132D-3E65-491C-BC71-E0D6BEBBE6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91681" y="938286"/>
                <a:ext cx="23812" cy="7938"/>
              </a:xfrm>
              <a:custGeom>
                <a:avLst/>
                <a:gdLst>
                  <a:gd name="T0" fmla="*/ 6 w 15"/>
                  <a:gd name="T1" fmla="*/ 1 h 5"/>
                  <a:gd name="T2" fmla="*/ 6 w 15"/>
                  <a:gd name="T3" fmla="*/ 1 h 5"/>
                  <a:gd name="T4" fmla="*/ 2 w 15"/>
                  <a:gd name="T5" fmla="*/ 2 h 5"/>
                  <a:gd name="T6" fmla="*/ 0 w 15"/>
                  <a:gd name="T7" fmla="*/ 5 h 5"/>
                  <a:gd name="T8" fmla="*/ 0 w 15"/>
                  <a:gd name="T9" fmla="*/ 5 h 5"/>
                  <a:gd name="T10" fmla="*/ 1 w 15"/>
                  <a:gd name="T11" fmla="*/ 5 h 5"/>
                  <a:gd name="T12" fmla="*/ 4 w 15"/>
                  <a:gd name="T13" fmla="*/ 5 h 5"/>
                  <a:gd name="T14" fmla="*/ 4 w 15"/>
                  <a:gd name="T15" fmla="*/ 5 h 5"/>
                  <a:gd name="T16" fmla="*/ 13 w 15"/>
                  <a:gd name="T17" fmla="*/ 2 h 5"/>
                  <a:gd name="T18" fmla="*/ 15 w 15"/>
                  <a:gd name="T19" fmla="*/ 1 h 5"/>
                  <a:gd name="T20" fmla="*/ 12 w 15"/>
                  <a:gd name="T21" fmla="*/ 0 h 5"/>
                  <a:gd name="T22" fmla="*/ 12 w 15"/>
                  <a:gd name="T23" fmla="*/ 0 h 5"/>
                  <a:gd name="T24" fmla="*/ 9 w 15"/>
                  <a:gd name="T25" fmla="*/ 0 h 5"/>
                  <a:gd name="T26" fmla="*/ 7 w 15"/>
                  <a:gd name="T27" fmla="*/ 0 h 5"/>
                  <a:gd name="T28" fmla="*/ 6 w 15"/>
                  <a:gd name="T29" fmla="*/ 1 h 5"/>
                  <a:gd name="T30" fmla="*/ 6 w 15"/>
                  <a:gd name="T3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" h="5">
                    <a:moveTo>
                      <a:pt x="6" y="1"/>
                    </a:moveTo>
                    <a:lnTo>
                      <a:pt x="6" y="1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13" y="2"/>
                    </a:lnTo>
                    <a:lnTo>
                      <a:pt x="15" y="1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6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52" name="Freeform 342">
                <a:extLst>
                  <a:ext uri="{FF2B5EF4-FFF2-40B4-BE49-F238E27FC236}">
                    <a16:creationId xmlns:a16="http://schemas.microsoft.com/office/drawing/2014/main" id="{3704DD4F-7920-4EF1-9A82-1507512335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28195" y="968451"/>
                <a:ext cx="4764" cy="6350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0 h 4"/>
                  <a:gd name="T4" fmla="*/ 0 w 3"/>
                  <a:gd name="T5" fmla="*/ 2 h 4"/>
                  <a:gd name="T6" fmla="*/ 0 w 3"/>
                  <a:gd name="T7" fmla="*/ 3 h 4"/>
                  <a:gd name="T8" fmla="*/ 1 w 3"/>
                  <a:gd name="T9" fmla="*/ 4 h 4"/>
                  <a:gd name="T10" fmla="*/ 2 w 3"/>
                  <a:gd name="T11" fmla="*/ 3 h 4"/>
                  <a:gd name="T12" fmla="*/ 2 w 3"/>
                  <a:gd name="T13" fmla="*/ 3 h 4"/>
                  <a:gd name="T14" fmla="*/ 3 w 3"/>
                  <a:gd name="T15" fmla="*/ 2 h 4"/>
                  <a:gd name="T16" fmla="*/ 2 w 3"/>
                  <a:gd name="T17" fmla="*/ 1 h 4"/>
                  <a:gd name="T18" fmla="*/ 0 w 3"/>
                  <a:gd name="T19" fmla="*/ 0 h 4"/>
                  <a:gd name="T20" fmla="*/ 0 w 3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3" y="2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53" name="Freeform 343">
                <a:extLst>
                  <a:ext uri="{FF2B5EF4-FFF2-40B4-BE49-F238E27FC236}">
                    <a16:creationId xmlns:a16="http://schemas.microsoft.com/office/drawing/2014/main" id="{DE0E7911-8159-4393-ACD3-04DEC76237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96469" y="931936"/>
                <a:ext cx="6350" cy="4764"/>
              </a:xfrm>
              <a:custGeom>
                <a:avLst/>
                <a:gdLst>
                  <a:gd name="T0" fmla="*/ 1 w 4"/>
                  <a:gd name="T1" fmla="*/ 0 h 3"/>
                  <a:gd name="T2" fmla="*/ 1 w 4"/>
                  <a:gd name="T3" fmla="*/ 0 h 3"/>
                  <a:gd name="T4" fmla="*/ 0 w 4"/>
                  <a:gd name="T5" fmla="*/ 2 h 3"/>
                  <a:gd name="T6" fmla="*/ 1 w 4"/>
                  <a:gd name="T7" fmla="*/ 3 h 3"/>
                  <a:gd name="T8" fmla="*/ 3 w 4"/>
                  <a:gd name="T9" fmla="*/ 3 h 3"/>
                  <a:gd name="T10" fmla="*/ 4 w 4"/>
                  <a:gd name="T11" fmla="*/ 2 h 3"/>
                  <a:gd name="T12" fmla="*/ 4 w 4"/>
                  <a:gd name="T13" fmla="*/ 2 h 3"/>
                  <a:gd name="T14" fmla="*/ 4 w 4"/>
                  <a:gd name="T15" fmla="*/ 1 h 3"/>
                  <a:gd name="T16" fmla="*/ 3 w 4"/>
                  <a:gd name="T17" fmla="*/ 1 h 3"/>
                  <a:gd name="T18" fmla="*/ 1 w 4"/>
                  <a:gd name="T19" fmla="*/ 0 h 3"/>
                  <a:gd name="T20" fmla="*/ 1 w 4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54" name="Freeform 344">
                <a:extLst>
                  <a:ext uri="{FF2B5EF4-FFF2-40B4-BE49-F238E27FC236}">
                    <a16:creationId xmlns:a16="http://schemas.microsoft.com/office/drawing/2014/main" id="{9EAFFB1F-E058-4ABD-B432-F42F52E1D5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86932" y="781111"/>
                <a:ext cx="6350" cy="7938"/>
              </a:xfrm>
              <a:custGeom>
                <a:avLst/>
                <a:gdLst>
                  <a:gd name="T0" fmla="*/ 0 w 4"/>
                  <a:gd name="T1" fmla="*/ 0 h 5"/>
                  <a:gd name="T2" fmla="*/ 0 w 4"/>
                  <a:gd name="T3" fmla="*/ 0 h 5"/>
                  <a:gd name="T4" fmla="*/ 0 w 4"/>
                  <a:gd name="T5" fmla="*/ 3 h 5"/>
                  <a:gd name="T6" fmla="*/ 1 w 4"/>
                  <a:gd name="T7" fmla="*/ 4 h 5"/>
                  <a:gd name="T8" fmla="*/ 4 w 4"/>
                  <a:gd name="T9" fmla="*/ 5 h 5"/>
                  <a:gd name="T10" fmla="*/ 0 w 4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4" y="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55" name="Freeform 345">
                <a:extLst>
                  <a:ext uri="{FF2B5EF4-FFF2-40B4-BE49-F238E27FC236}">
                    <a16:creationId xmlns:a16="http://schemas.microsoft.com/office/drawing/2014/main" id="{944C541F-E687-429F-B2DB-711A0D8A93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91694" y="757298"/>
                <a:ext cx="6350" cy="9526"/>
              </a:xfrm>
              <a:custGeom>
                <a:avLst/>
                <a:gdLst>
                  <a:gd name="T0" fmla="*/ 1 w 4"/>
                  <a:gd name="T1" fmla="*/ 0 h 6"/>
                  <a:gd name="T2" fmla="*/ 1 w 4"/>
                  <a:gd name="T3" fmla="*/ 0 h 6"/>
                  <a:gd name="T4" fmla="*/ 0 w 4"/>
                  <a:gd name="T5" fmla="*/ 3 h 6"/>
                  <a:gd name="T6" fmla="*/ 0 w 4"/>
                  <a:gd name="T7" fmla="*/ 4 h 6"/>
                  <a:gd name="T8" fmla="*/ 2 w 4"/>
                  <a:gd name="T9" fmla="*/ 5 h 6"/>
                  <a:gd name="T10" fmla="*/ 3 w 4"/>
                  <a:gd name="T11" fmla="*/ 6 h 6"/>
                  <a:gd name="T12" fmla="*/ 4 w 4"/>
                  <a:gd name="T13" fmla="*/ 5 h 6"/>
                  <a:gd name="T14" fmla="*/ 4 w 4"/>
                  <a:gd name="T15" fmla="*/ 5 h 6"/>
                  <a:gd name="T16" fmla="*/ 3 w 4"/>
                  <a:gd name="T17" fmla="*/ 1 h 6"/>
                  <a:gd name="T18" fmla="*/ 1 w 4"/>
                  <a:gd name="T19" fmla="*/ 0 h 6"/>
                  <a:gd name="T20" fmla="*/ 1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56" name="Freeform 346">
                <a:extLst>
                  <a:ext uri="{FF2B5EF4-FFF2-40B4-BE49-F238E27FC236}">
                    <a16:creationId xmlns:a16="http://schemas.microsoft.com/office/drawing/2014/main" id="{83740264-68D2-4762-98E9-6FEE83BB8C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09133" y="739832"/>
                <a:ext cx="30164" cy="9526"/>
              </a:xfrm>
              <a:custGeom>
                <a:avLst/>
                <a:gdLst>
                  <a:gd name="T0" fmla="*/ 10 w 19"/>
                  <a:gd name="T1" fmla="*/ 2 h 6"/>
                  <a:gd name="T2" fmla="*/ 10 w 19"/>
                  <a:gd name="T3" fmla="*/ 2 h 6"/>
                  <a:gd name="T4" fmla="*/ 2 w 19"/>
                  <a:gd name="T5" fmla="*/ 4 h 6"/>
                  <a:gd name="T6" fmla="*/ 0 w 19"/>
                  <a:gd name="T7" fmla="*/ 5 h 6"/>
                  <a:gd name="T8" fmla="*/ 0 w 19"/>
                  <a:gd name="T9" fmla="*/ 5 h 6"/>
                  <a:gd name="T10" fmla="*/ 1 w 19"/>
                  <a:gd name="T11" fmla="*/ 6 h 6"/>
                  <a:gd name="T12" fmla="*/ 1 w 19"/>
                  <a:gd name="T13" fmla="*/ 6 h 6"/>
                  <a:gd name="T14" fmla="*/ 4 w 19"/>
                  <a:gd name="T15" fmla="*/ 6 h 6"/>
                  <a:gd name="T16" fmla="*/ 6 w 19"/>
                  <a:gd name="T17" fmla="*/ 6 h 6"/>
                  <a:gd name="T18" fmla="*/ 9 w 19"/>
                  <a:gd name="T19" fmla="*/ 5 h 6"/>
                  <a:gd name="T20" fmla="*/ 12 w 19"/>
                  <a:gd name="T21" fmla="*/ 4 h 6"/>
                  <a:gd name="T22" fmla="*/ 12 w 19"/>
                  <a:gd name="T23" fmla="*/ 4 h 6"/>
                  <a:gd name="T24" fmla="*/ 18 w 19"/>
                  <a:gd name="T25" fmla="*/ 2 h 6"/>
                  <a:gd name="T26" fmla="*/ 19 w 19"/>
                  <a:gd name="T27" fmla="*/ 1 h 6"/>
                  <a:gd name="T28" fmla="*/ 17 w 19"/>
                  <a:gd name="T29" fmla="*/ 0 h 6"/>
                  <a:gd name="T30" fmla="*/ 17 w 19"/>
                  <a:gd name="T31" fmla="*/ 0 h 6"/>
                  <a:gd name="T32" fmla="*/ 14 w 19"/>
                  <a:gd name="T33" fmla="*/ 0 h 6"/>
                  <a:gd name="T34" fmla="*/ 12 w 19"/>
                  <a:gd name="T35" fmla="*/ 1 h 6"/>
                  <a:gd name="T36" fmla="*/ 10 w 19"/>
                  <a:gd name="T37" fmla="*/ 2 h 6"/>
                  <a:gd name="T38" fmla="*/ 10 w 19"/>
                  <a:gd name="T3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9" h="6">
                    <a:moveTo>
                      <a:pt x="10" y="2"/>
                    </a:moveTo>
                    <a:lnTo>
                      <a:pt x="10" y="2"/>
                    </a:lnTo>
                    <a:lnTo>
                      <a:pt x="2" y="4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4" y="6"/>
                    </a:lnTo>
                    <a:lnTo>
                      <a:pt x="6" y="6"/>
                    </a:lnTo>
                    <a:lnTo>
                      <a:pt x="9" y="5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8" y="2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2" y="1"/>
                    </a:lnTo>
                    <a:lnTo>
                      <a:pt x="10" y="2"/>
                    </a:lnTo>
                    <a:lnTo>
                      <a:pt x="1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57" name="Freeform 347">
                <a:extLst>
                  <a:ext uri="{FF2B5EF4-FFF2-40B4-BE49-F238E27FC236}">
                    <a16:creationId xmlns:a16="http://schemas.microsoft.com/office/drawing/2014/main" id="{8BD1D3FB-509E-4DEC-842D-2ABF9CBBF9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48807" y="741422"/>
                <a:ext cx="30164" cy="11114"/>
              </a:xfrm>
              <a:custGeom>
                <a:avLst/>
                <a:gdLst>
                  <a:gd name="T0" fmla="*/ 4 w 19"/>
                  <a:gd name="T1" fmla="*/ 0 h 7"/>
                  <a:gd name="T2" fmla="*/ 4 w 19"/>
                  <a:gd name="T3" fmla="*/ 0 h 7"/>
                  <a:gd name="T4" fmla="*/ 0 w 19"/>
                  <a:gd name="T5" fmla="*/ 1 h 7"/>
                  <a:gd name="T6" fmla="*/ 0 w 19"/>
                  <a:gd name="T7" fmla="*/ 2 h 7"/>
                  <a:gd name="T8" fmla="*/ 2 w 19"/>
                  <a:gd name="T9" fmla="*/ 3 h 7"/>
                  <a:gd name="T10" fmla="*/ 6 w 19"/>
                  <a:gd name="T11" fmla="*/ 3 h 7"/>
                  <a:gd name="T12" fmla="*/ 6 w 19"/>
                  <a:gd name="T13" fmla="*/ 3 h 7"/>
                  <a:gd name="T14" fmla="*/ 8 w 19"/>
                  <a:gd name="T15" fmla="*/ 3 h 7"/>
                  <a:gd name="T16" fmla="*/ 8 w 19"/>
                  <a:gd name="T17" fmla="*/ 4 h 7"/>
                  <a:gd name="T18" fmla="*/ 9 w 19"/>
                  <a:gd name="T19" fmla="*/ 5 h 7"/>
                  <a:gd name="T20" fmla="*/ 9 w 19"/>
                  <a:gd name="T21" fmla="*/ 7 h 7"/>
                  <a:gd name="T22" fmla="*/ 11 w 19"/>
                  <a:gd name="T23" fmla="*/ 7 h 7"/>
                  <a:gd name="T24" fmla="*/ 11 w 19"/>
                  <a:gd name="T25" fmla="*/ 7 h 7"/>
                  <a:gd name="T26" fmla="*/ 15 w 19"/>
                  <a:gd name="T27" fmla="*/ 7 h 7"/>
                  <a:gd name="T28" fmla="*/ 17 w 19"/>
                  <a:gd name="T29" fmla="*/ 5 h 7"/>
                  <a:gd name="T30" fmla="*/ 19 w 19"/>
                  <a:gd name="T31" fmla="*/ 4 h 7"/>
                  <a:gd name="T32" fmla="*/ 17 w 19"/>
                  <a:gd name="T33" fmla="*/ 3 h 7"/>
                  <a:gd name="T34" fmla="*/ 17 w 19"/>
                  <a:gd name="T35" fmla="*/ 3 h 7"/>
                  <a:gd name="T36" fmla="*/ 10 w 19"/>
                  <a:gd name="T37" fmla="*/ 1 h 7"/>
                  <a:gd name="T38" fmla="*/ 4 w 19"/>
                  <a:gd name="T39" fmla="*/ 0 h 7"/>
                  <a:gd name="T40" fmla="*/ 4 w 19"/>
                  <a:gd name="T4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" h="7">
                    <a:moveTo>
                      <a:pt x="4" y="0"/>
                    </a:moveTo>
                    <a:lnTo>
                      <a:pt x="4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8" y="3"/>
                    </a:lnTo>
                    <a:lnTo>
                      <a:pt x="8" y="4"/>
                    </a:lnTo>
                    <a:lnTo>
                      <a:pt x="9" y="5"/>
                    </a:lnTo>
                    <a:lnTo>
                      <a:pt x="9" y="7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15" y="7"/>
                    </a:lnTo>
                    <a:lnTo>
                      <a:pt x="17" y="5"/>
                    </a:lnTo>
                    <a:lnTo>
                      <a:pt x="19" y="4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0" y="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58" name="Freeform 348">
                <a:extLst>
                  <a:ext uri="{FF2B5EF4-FFF2-40B4-BE49-F238E27FC236}">
                    <a16:creationId xmlns:a16="http://schemas.microsoft.com/office/drawing/2014/main" id="{35FB19A0-0D2C-4A80-A747-D5E554AA25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07508" y="819215"/>
                <a:ext cx="11113" cy="6350"/>
              </a:xfrm>
              <a:custGeom>
                <a:avLst/>
                <a:gdLst>
                  <a:gd name="T0" fmla="*/ 7 w 7"/>
                  <a:gd name="T1" fmla="*/ 4 h 4"/>
                  <a:gd name="T2" fmla="*/ 7 w 7"/>
                  <a:gd name="T3" fmla="*/ 4 h 4"/>
                  <a:gd name="T4" fmla="*/ 2 w 7"/>
                  <a:gd name="T5" fmla="*/ 3 h 4"/>
                  <a:gd name="T6" fmla="*/ 0 w 7"/>
                  <a:gd name="T7" fmla="*/ 2 h 4"/>
                  <a:gd name="T8" fmla="*/ 0 w 7"/>
                  <a:gd name="T9" fmla="*/ 2 h 4"/>
                  <a:gd name="T10" fmla="*/ 1 w 7"/>
                  <a:gd name="T11" fmla="*/ 1 h 4"/>
                  <a:gd name="T12" fmla="*/ 1 w 7"/>
                  <a:gd name="T13" fmla="*/ 1 h 4"/>
                  <a:gd name="T14" fmla="*/ 3 w 7"/>
                  <a:gd name="T15" fmla="*/ 0 h 4"/>
                  <a:gd name="T16" fmla="*/ 4 w 7"/>
                  <a:gd name="T17" fmla="*/ 0 h 4"/>
                  <a:gd name="T18" fmla="*/ 6 w 7"/>
                  <a:gd name="T19" fmla="*/ 1 h 4"/>
                  <a:gd name="T20" fmla="*/ 7 w 7"/>
                  <a:gd name="T21" fmla="*/ 4 h 4"/>
                  <a:gd name="T22" fmla="*/ 7 w 7"/>
                  <a:gd name="T2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7" y="4"/>
                    </a:moveTo>
                    <a:lnTo>
                      <a:pt x="7" y="4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6" y="1"/>
                    </a:lnTo>
                    <a:lnTo>
                      <a:pt x="7" y="4"/>
                    </a:lnTo>
                    <a:lnTo>
                      <a:pt x="7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59" name="Freeform 349">
                <a:extLst>
                  <a:ext uri="{FF2B5EF4-FFF2-40B4-BE49-F238E27FC236}">
                    <a16:creationId xmlns:a16="http://schemas.microsoft.com/office/drawing/2014/main" id="{9A12C0C9-6F49-43E4-9A19-0F829296DD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93221" y="741422"/>
                <a:ext cx="14289" cy="9526"/>
              </a:xfrm>
              <a:custGeom>
                <a:avLst/>
                <a:gdLst>
                  <a:gd name="T0" fmla="*/ 0 w 9"/>
                  <a:gd name="T1" fmla="*/ 0 h 6"/>
                  <a:gd name="T2" fmla="*/ 0 w 9"/>
                  <a:gd name="T3" fmla="*/ 0 h 6"/>
                  <a:gd name="T4" fmla="*/ 0 w 9"/>
                  <a:gd name="T5" fmla="*/ 2 h 6"/>
                  <a:gd name="T6" fmla="*/ 1 w 9"/>
                  <a:gd name="T7" fmla="*/ 3 h 6"/>
                  <a:gd name="T8" fmla="*/ 1 w 9"/>
                  <a:gd name="T9" fmla="*/ 4 h 6"/>
                  <a:gd name="T10" fmla="*/ 2 w 9"/>
                  <a:gd name="T11" fmla="*/ 5 h 6"/>
                  <a:gd name="T12" fmla="*/ 2 w 9"/>
                  <a:gd name="T13" fmla="*/ 5 h 6"/>
                  <a:gd name="T14" fmla="*/ 3 w 9"/>
                  <a:gd name="T15" fmla="*/ 6 h 6"/>
                  <a:gd name="T16" fmla="*/ 5 w 9"/>
                  <a:gd name="T17" fmla="*/ 6 h 6"/>
                  <a:gd name="T18" fmla="*/ 8 w 9"/>
                  <a:gd name="T19" fmla="*/ 6 h 6"/>
                  <a:gd name="T20" fmla="*/ 9 w 9"/>
                  <a:gd name="T21" fmla="*/ 5 h 6"/>
                  <a:gd name="T22" fmla="*/ 9 w 9"/>
                  <a:gd name="T23" fmla="*/ 5 h 6"/>
                  <a:gd name="T24" fmla="*/ 8 w 9"/>
                  <a:gd name="T25" fmla="*/ 4 h 6"/>
                  <a:gd name="T26" fmla="*/ 6 w 9"/>
                  <a:gd name="T27" fmla="*/ 3 h 6"/>
                  <a:gd name="T28" fmla="*/ 4 w 9"/>
                  <a:gd name="T29" fmla="*/ 2 h 6"/>
                  <a:gd name="T30" fmla="*/ 4 w 9"/>
                  <a:gd name="T31" fmla="*/ 2 h 6"/>
                  <a:gd name="T32" fmla="*/ 3 w 9"/>
                  <a:gd name="T33" fmla="*/ 1 h 6"/>
                  <a:gd name="T34" fmla="*/ 2 w 9"/>
                  <a:gd name="T35" fmla="*/ 1 h 6"/>
                  <a:gd name="T36" fmla="*/ 0 w 9"/>
                  <a:gd name="T37" fmla="*/ 0 h 6"/>
                  <a:gd name="T38" fmla="*/ 0 w 9"/>
                  <a:gd name="T3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5" y="6"/>
                    </a:lnTo>
                    <a:lnTo>
                      <a:pt x="8" y="6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4"/>
                    </a:lnTo>
                    <a:lnTo>
                      <a:pt x="6" y="3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60" name="Freeform 350">
                <a:extLst>
                  <a:ext uri="{FF2B5EF4-FFF2-40B4-BE49-F238E27FC236}">
                    <a16:creationId xmlns:a16="http://schemas.microsoft.com/office/drawing/2014/main" id="{6F010A8F-DB6B-4743-BC80-65D3AC1B4A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96360" y="180990"/>
                <a:ext cx="4764" cy="4764"/>
              </a:xfrm>
              <a:custGeom>
                <a:avLst/>
                <a:gdLst>
                  <a:gd name="T0" fmla="*/ 1 w 3"/>
                  <a:gd name="T1" fmla="*/ 0 h 3"/>
                  <a:gd name="T2" fmla="*/ 1 w 3"/>
                  <a:gd name="T3" fmla="*/ 0 h 3"/>
                  <a:gd name="T4" fmla="*/ 0 w 3"/>
                  <a:gd name="T5" fmla="*/ 1 h 3"/>
                  <a:gd name="T6" fmla="*/ 1 w 3"/>
                  <a:gd name="T7" fmla="*/ 2 h 3"/>
                  <a:gd name="T8" fmla="*/ 2 w 3"/>
                  <a:gd name="T9" fmla="*/ 3 h 3"/>
                  <a:gd name="T10" fmla="*/ 3 w 3"/>
                  <a:gd name="T11" fmla="*/ 2 h 3"/>
                  <a:gd name="T12" fmla="*/ 3 w 3"/>
                  <a:gd name="T13" fmla="*/ 2 h 3"/>
                  <a:gd name="T14" fmla="*/ 3 w 3"/>
                  <a:gd name="T15" fmla="*/ 2 h 3"/>
                  <a:gd name="T16" fmla="*/ 2 w 3"/>
                  <a:gd name="T17" fmla="*/ 1 h 3"/>
                  <a:gd name="T18" fmla="*/ 1 w 3"/>
                  <a:gd name="T19" fmla="*/ 0 h 3"/>
                  <a:gd name="T20" fmla="*/ 1 w 3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2" y="3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61" name="Freeform 351">
                <a:extLst>
                  <a:ext uri="{FF2B5EF4-FFF2-40B4-BE49-F238E27FC236}">
                    <a16:creationId xmlns:a16="http://schemas.microsoft.com/office/drawing/2014/main" id="{808F5D90-6401-423B-9F8F-E3C76CF7CB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01122" y="223857"/>
                <a:ext cx="6350" cy="4764"/>
              </a:xfrm>
              <a:custGeom>
                <a:avLst/>
                <a:gdLst>
                  <a:gd name="T0" fmla="*/ 1 w 4"/>
                  <a:gd name="T1" fmla="*/ 0 h 3"/>
                  <a:gd name="T2" fmla="*/ 1 w 4"/>
                  <a:gd name="T3" fmla="*/ 0 h 3"/>
                  <a:gd name="T4" fmla="*/ 0 w 4"/>
                  <a:gd name="T5" fmla="*/ 2 h 3"/>
                  <a:gd name="T6" fmla="*/ 1 w 4"/>
                  <a:gd name="T7" fmla="*/ 3 h 3"/>
                  <a:gd name="T8" fmla="*/ 3 w 4"/>
                  <a:gd name="T9" fmla="*/ 3 h 3"/>
                  <a:gd name="T10" fmla="*/ 4 w 4"/>
                  <a:gd name="T11" fmla="*/ 3 h 3"/>
                  <a:gd name="T12" fmla="*/ 4 w 4"/>
                  <a:gd name="T13" fmla="*/ 3 h 3"/>
                  <a:gd name="T14" fmla="*/ 4 w 4"/>
                  <a:gd name="T15" fmla="*/ 2 h 3"/>
                  <a:gd name="T16" fmla="*/ 3 w 4"/>
                  <a:gd name="T17" fmla="*/ 1 h 3"/>
                  <a:gd name="T18" fmla="*/ 1 w 4"/>
                  <a:gd name="T19" fmla="*/ 0 h 3"/>
                  <a:gd name="T20" fmla="*/ 1 w 4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62" name="Freeform 352">
                <a:extLst>
                  <a:ext uri="{FF2B5EF4-FFF2-40B4-BE49-F238E27FC236}">
                    <a16:creationId xmlns:a16="http://schemas.microsoft.com/office/drawing/2014/main" id="{E9F0D442-BF93-45A8-A00A-17AB79040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97947" y="241319"/>
                <a:ext cx="3176" cy="4764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0 h 3"/>
                  <a:gd name="T4" fmla="*/ 0 w 2"/>
                  <a:gd name="T5" fmla="*/ 3 h 3"/>
                  <a:gd name="T6" fmla="*/ 0 w 2"/>
                  <a:gd name="T7" fmla="*/ 3 h 3"/>
                  <a:gd name="T8" fmla="*/ 2 w 2"/>
                  <a:gd name="T9" fmla="*/ 3 h 3"/>
                  <a:gd name="T10" fmla="*/ 2 w 2"/>
                  <a:gd name="T11" fmla="*/ 3 h 3"/>
                  <a:gd name="T12" fmla="*/ 2 w 2"/>
                  <a:gd name="T13" fmla="*/ 1 h 3"/>
                  <a:gd name="T14" fmla="*/ 2 w 2"/>
                  <a:gd name="T15" fmla="*/ 0 h 3"/>
                  <a:gd name="T16" fmla="*/ 1 w 2"/>
                  <a:gd name="T17" fmla="*/ 0 h 3"/>
                  <a:gd name="T18" fmla="*/ 1 w 2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63" name="Freeform 353">
                <a:extLst>
                  <a:ext uri="{FF2B5EF4-FFF2-40B4-BE49-F238E27FC236}">
                    <a16:creationId xmlns:a16="http://schemas.microsoft.com/office/drawing/2014/main" id="{26868ABA-970B-40C8-B668-E19233A400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66195" y="219093"/>
                <a:ext cx="14289" cy="11114"/>
              </a:xfrm>
              <a:custGeom>
                <a:avLst/>
                <a:gdLst>
                  <a:gd name="T0" fmla="*/ 7 w 9"/>
                  <a:gd name="T1" fmla="*/ 3 h 7"/>
                  <a:gd name="T2" fmla="*/ 7 w 9"/>
                  <a:gd name="T3" fmla="*/ 3 h 7"/>
                  <a:gd name="T4" fmla="*/ 9 w 9"/>
                  <a:gd name="T5" fmla="*/ 4 h 7"/>
                  <a:gd name="T6" fmla="*/ 9 w 9"/>
                  <a:gd name="T7" fmla="*/ 5 h 7"/>
                  <a:gd name="T8" fmla="*/ 9 w 9"/>
                  <a:gd name="T9" fmla="*/ 6 h 7"/>
                  <a:gd name="T10" fmla="*/ 7 w 9"/>
                  <a:gd name="T11" fmla="*/ 7 h 7"/>
                  <a:gd name="T12" fmla="*/ 7 w 9"/>
                  <a:gd name="T13" fmla="*/ 7 h 7"/>
                  <a:gd name="T14" fmla="*/ 5 w 9"/>
                  <a:gd name="T15" fmla="*/ 6 h 7"/>
                  <a:gd name="T16" fmla="*/ 5 w 9"/>
                  <a:gd name="T17" fmla="*/ 5 h 7"/>
                  <a:gd name="T18" fmla="*/ 5 w 9"/>
                  <a:gd name="T19" fmla="*/ 5 h 7"/>
                  <a:gd name="T20" fmla="*/ 4 w 9"/>
                  <a:gd name="T21" fmla="*/ 4 h 7"/>
                  <a:gd name="T22" fmla="*/ 2 w 9"/>
                  <a:gd name="T23" fmla="*/ 4 h 7"/>
                  <a:gd name="T24" fmla="*/ 1 w 9"/>
                  <a:gd name="T25" fmla="*/ 4 h 7"/>
                  <a:gd name="T26" fmla="*/ 0 w 9"/>
                  <a:gd name="T27" fmla="*/ 2 h 7"/>
                  <a:gd name="T28" fmla="*/ 0 w 9"/>
                  <a:gd name="T29" fmla="*/ 2 h 7"/>
                  <a:gd name="T30" fmla="*/ 1 w 9"/>
                  <a:gd name="T31" fmla="*/ 1 h 7"/>
                  <a:gd name="T32" fmla="*/ 2 w 9"/>
                  <a:gd name="T33" fmla="*/ 0 h 7"/>
                  <a:gd name="T34" fmla="*/ 4 w 9"/>
                  <a:gd name="T35" fmla="*/ 0 h 7"/>
                  <a:gd name="T36" fmla="*/ 4 w 9"/>
                  <a:gd name="T37" fmla="*/ 1 h 7"/>
                  <a:gd name="T38" fmla="*/ 4 w 9"/>
                  <a:gd name="T39" fmla="*/ 1 h 7"/>
                  <a:gd name="T40" fmla="*/ 5 w 9"/>
                  <a:gd name="T41" fmla="*/ 2 h 7"/>
                  <a:gd name="T42" fmla="*/ 6 w 9"/>
                  <a:gd name="T43" fmla="*/ 2 h 7"/>
                  <a:gd name="T44" fmla="*/ 7 w 9"/>
                  <a:gd name="T45" fmla="*/ 3 h 7"/>
                  <a:gd name="T46" fmla="*/ 7 w 9"/>
                  <a:gd name="T4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7">
                    <a:moveTo>
                      <a:pt x="7" y="3"/>
                    </a:moveTo>
                    <a:lnTo>
                      <a:pt x="7" y="3"/>
                    </a:lnTo>
                    <a:lnTo>
                      <a:pt x="9" y="4"/>
                    </a:lnTo>
                    <a:lnTo>
                      <a:pt x="9" y="5"/>
                    </a:lnTo>
                    <a:lnTo>
                      <a:pt x="9" y="6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5" y="6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5" y="2"/>
                    </a:lnTo>
                    <a:lnTo>
                      <a:pt x="6" y="2"/>
                    </a:lnTo>
                    <a:lnTo>
                      <a:pt x="7" y="3"/>
                    </a:lnTo>
                    <a:lnTo>
                      <a:pt x="7" y="3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64" name="Freeform 354">
                <a:extLst>
                  <a:ext uri="{FF2B5EF4-FFF2-40B4-BE49-F238E27FC236}">
                    <a16:creationId xmlns:a16="http://schemas.microsoft.com/office/drawing/2014/main" id="{37E51C8A-A9BA-45BC-9536-92F23A2C54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0495" y="263545"/>
                <a:ext cx="4764" cy="6350"/>
              </a:xfrm>
              <a:custGeom>
                <a:avLst/>
                <a:gdLst>
                  <a:gd name="T0" fmla="*/ 1 w 3"/>
                  <a:gd name="T1" fmla="*/ 0 h 4"/>
                  <a:gd name="T2" fmla="*/ 1 w 3"/>
                  <a:gd name="T3" fmla="*/ 0 h 4"/>
                  <a:gd name="T4" fmla="*/ 0 w 3"/>
                  <a:gd name="T5" fmla="*/ 2 h 4"/>
                  <a:gd name="T6" fmla="*/ 1 w 3"/>
                  <a:gd name="T7" fmla="*/ 3 h 4"/>
                  <a:gd name="T8" fmla="*/ 2 w 3"/>
                  <a:gd name="T9" fmla="*/ 4 h 4"/>
                  <a:gd name="T10" fmla="*/ 3 w 3"/>
                  <a:gd name="T11" fmla="*/ 3 h 4"/>
                  <a:gd name="T12" fmla="*/ 3 w 3"/>
                  <a:gd name="T13" fmla="*/ 3 h 4"/>
                  <a:gd name="T14" fmla="*/ 3 w 3"/>
                  <a:gd name="T15" fmla="*/ 2 h 4"/>
                  <a:gd name="T16" fmla="*/ 2 w 3"/>
                  <a:gd name="T17" fmla="*/ 1 h 4"/>
                  <a:gd name="T18" fmla="*/ 1 w 3"/>
                  <a:gd name="T19" fmla="*/ 0 h 4"/>
                  <a:gd name="T20" fmla="*/ 1 w 3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65" name="Freeform 355">
                <a:extLst>
                  <a:ext uri="{FF2B5EF4-FFF2-40B4-BE49-F238E27FC236}">
                    <a16:creationId xmlns:a16="http://schemas.microsoft.com/office/drawing/2014/main" id="{C04E3B73-4645-4B66-9112-4AAF8E32F5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51987" y="334990"/>
                <a:ext cx="33338" cy="6350"/>
              </a:xfrm>
              <a:custGeom>
                <a:avLst/>
                <a:gdLst>
                  <a:gd name="T0" fmla="*/ 1 w 21"/>
                  <a:gd name="T1" fmla="*/ 1 h 4"/>
                  <a:gd name="T2" fmla="*/ 1 w 21"/>
                  <a:gd name="T3" fmla="*/ 1 h 4"/>
                  <a:gd name="T4" fmla="*/ 0 w 21"/>
                  <a:gd name="T5" fmla="*/ 3 h 4"/>
                  <a:gd name="T6" fmla="*/ 0 w 21"/>
                  <a:gd name="T7" fmla="*/ 4 h 4"/>
                  <a:gd name="T8" fmla="*/ 3 w 21"/>
                  <a:gd name="T9" fmla="*/ 3 h 4"/>
                  <a:gd name="T10" fmla="*/ 9 w 21"/>
                  <a:gd name="T11" fmla="*/ 3 h 4"/>
                  <a:gd name="T12" fmla="*/ 9 w 21"/>
                  <a:gd name="T13" fmla="*/ 3 h 4"/>
                  <a:gd name="T14" fmla="*/ 17 w 21"/>
                  <a:gd name="T15" fmla="*/ 2 h 4"/>
                  <a:gd name="T16" fmla="*/ 21 w 21"/>
                  <a:gd name="T17" fmla="*/ 2 h 4"/>
                  <a:gd name="T18" fmla="*/ 21 w 21"/>
                  <a:gd name="T19" fmla="*/ 1 h 4"/>
                  <a:gd name="T20" fmla="*/ 21 w 21"/>
                  <a:gd name="T21" fmla="*/ 1 h 4"/>
                  <a:gd name="T22" fmla="*/ 16 w 21"/>
                  <a:gd name="T23" fmla="*/ 0 h 4"/>
                  <a:gd name="T24" fmla="*/ 16 w 21"/>
                  <a:gd name="T25" fmla="*/ 0 h 4"/>
                  <a:gd name="T26" fmla="*/ 4 w 21"/>
                  <a:gd name="T27" fmla="*/ 0 h 4"/>
                  <a:gd name="T28" fmla="*/ 1 w 21"/>
                  <a:gd name="T29" fmla="*/ 1 h 4"/>
                  <a:gd name="T30" fmla="*/ 1 w 21"/>
                  <a:gd name="T3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" h="4">
                    <a:moveTo>
                      <a:pt x="1" y="1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3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17" y="2"/>
                    </a:lnTo>
                    <a:lnTo>
                      <a:pt x="21" y="2"/>
                    </a:lnTo>
                    <a:lnTo>
                      <a:pt x="21" y="1"/>
                    </a:lnTo>
                    <a:lnTo>
                      <a:pt x="21" y="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66" name="Freeform 356">
                <a:extLst>
                  <a:ext uri="{FF2B5EF4-FFF2-40B4-BE49-F238E27FC236}">
                    <a16:creationId xmlns:a16="http://schemas.microsoft.com/office/drawing/2014/main" id="{F8AC2431-5514-4067-81A7-F4E4ED526D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8677" y="95257"/>
                <a:ext cx="15875" cy="3176"/>
              </a:xfrm>
              <a:custGeom>
                <a:avLst/>
                <a:gdLst>
                  <a:gd name="T0" fmla="*/ 0 w 10"/>
                  <a:gd name="T1" fmla="*/ 2 h 2"/>
                  <a:gd name="T2" fmla="*/ 0 w 10"/>
                  <a:gd name="T3" fmla="*/ 2 h 2"/>
                  <a:gd name="T4" fmla="*/ 8 w 10"/>
                  <a:gd name="T5" fmla="*/ 2 h 2"/>
                  <a:gd name="T6" fmla="*/ 10 w 10"/>
                  <a:gd name="T7" fmla="*/ 1 h 2"/>
                  <a:gd name="T8" fmla="*/ 9 w 10"/>
                  <a:gd name="T9" fmla="*/ 0 h 2"/>
                  <a:gd name="T10" fmla="*/ 9 w 10"/>
                  <a:gd name="T11" fmla="*/ 0 h 2"/>
                  <a:gd name="T12" fmla="*/ 6 w 10"/>
                  <a:gd name="T13" fmla="*/ 0 h 2"/>
                  <a:gd name="T14" fmla="*/ 2 w 10"/>
                  <a:gd name="T15" fmla="*/ 1 h 2"/>
                  <a:gd name="T16" fmla="*/ 0 w 10"/>
                  <a:gd name="T17" fmla="*/ 2 h 2"/>
                  <a:gd name="T18" fmla="*/ 0 w 10"/>
                  <a:gd name="T1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2">
                    <a:moveTo>
                      <a:pt x="0" y="2"/>
                    </a:moveTo>
                    <a:lnTo>
                      <a:pt x="0" y="2"/>
                    </a:lnTo>
                    <a:lnTo>
                      <a:pt x="8" y="2"/>
                    </a:lnTo>
                    <a:lnTo>
                      <a:pt x="10" y="1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2" y="1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67" name="Freeform 357">
                <a:extLst>
                  <a:ext uri="{FF2B5EF4-FFF2-40B4-BE49-F238E27FC236}">
                    <a16:creationId xmlns:a16="http://schemas.microsoft.com/office/drawing/2014/main" id="{5DDD6CB7-261F-44A8-A17E-E37DA2523D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37715" y="85731"/>
                <a:ext cx="4764" cy="4764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2 h 3"/>
                  <a:gd name="T6" fmla="*/ 3 w 3"/>
                  <a:gd name="T7" fmla="*/ 1 h 3"/>
                  <a:gd name="T8" fmla="*/ 2 w 3"/>
                  <a:gd name="T9" fmla="*/ 0 h 3"/>
                  <a:gd name="T10" fmla="*/ 2 w 3"/>
                  <a:gd name="T11" fmla="*/ 0 h 3"/>
                  <a:gd name="T12" fmla="*/ 1 w 3"/>
                  <a:gd name="T13" fmla="*/ 1 h 3"/>
                  <a:gd name="T14" fmla="*/ 0 w 3"/>
                  <a:gd name="T15" fmla="*/ 2 h 3"/>
                  <a:gd name="T16" fmla="*/ 0 w 3"/>
                  <a:gd name="T17" fmla="*/ 3 h 3"/>
                  <a:gd name="T18" fmla="*/ 0 w 3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2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68" name="Freeform 358">
                <a:extLst>
                  <a:ext uri="{FF2B5EF4-FFF2-40B4-BE49-F238E27FC236}">
                    <a16:creationId xmlns:a16="http://schemas.microsoft.com/office/drawing/2014/main" id="{9CF1FE8B-1DF2-4A51-93F0-F816B955EC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80580" y="180990"/>
                <a:ext cx="6350" cy="3176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2 h 2"/>
                  <a:gd name="T4" fmla="*/ 3 w 4"/>
                  <a:gd name="T5" fmla="*/ 2 h 2"/>
                  <a:gd name="T6" fmla="*/ 4 w 4"/>
                  <a:gd name="T7" fmla="*/ 1 h 2"/>
                  <a:gd name="T8" fmla="*/ 4 w 4"/>
                  <a:gd name="T9" fmla="*/ 0 h 2"/>
                  <a:gd name="T10" fmla="*/ 4 w 4"/>
                  <a:gd name="T11" fmla="*/ 0 h 2"/>
                  <a:gd name="T12" fmla="*/ 3 w 4"/>
                  <a:gd name="T13" fmla="*/ 0 h 2"/>
                  <a:gd name="T14" fmla="*/ 2 w 4"/>
                  <a:gd name="T15" fmla="*/ 1 h 2"/>
                  <a:gd name="T16" fmla="*/ 0 w 4"/>
                  <a:gd name="T17" fmla="*/ 2 h 2"/>
                  <a:gd name="T18" fmla="*/ 0 w 4"/>
                  <a:gd name="T1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69" name="Freeform 359">
                <a:extLst>
                  <a:ext uri="{FF2B5EF4-FFF2-40B4-BE49-F238E27FC236}">
                    <a16:creationId xmlns:a16="http://schemas.microsoft.com/office/drawing/2014/main" id="{2FC58A8F-C753-4B26-93C9-5AB4938D1B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99620" y="269897"/>
                <a:ext cx="23812" cy="11114"/>
              </a:xfrm>
              <a:custGeom>
                <a:avLst/>
                <a:gdLst>
                  <a:gd name="T0" fmla="*/ 0 w 15"/>
                  <a:gd name="T1" fmla="*/ 1 h 7"/>
                  <a:gd name="T2" fmla="*/ 0 w 15"/>
                  <a:gd name="T3" fmla="*/ 1 h 7"/>
                  <a:gd name="T4" fmla="*/ 0 w 15"/>
                  <a:gd name="T5" fmla="*/ 3 h 7"/>
                  <a:gd name="T6" fmla="*/ 0 w 15"/>
                  <a:gd name="T7" fmla="*/ 5 h 7"/>
                  <a:gd name="T8" fmla="*/ 2 w 15"/>
                  <a:gd name="T9" fmla="*/ 6 h 7"/>
                  <a:gd name="T10" fmla="*/ 4 w 15"/>
                  <a:gd name="T11" fmla="*/ 7 h 7"/>
                  <a:gd name="T12" fmla="*/ 4 w 15"/>
                  <a:gd name="T13" fmla="*/ 7 h 7"/>
                  <a:gd name="T14" fmla="*/ 12 w 15"/>
                  <a:gd name="T15" fmla="*/ 7 h 7"/>
                  <a:gd name="T16" fmla="*/ 15 w 15"/>
                  <a:gd name="T17" fmla="*/ 7 h 7"/>
                  <a:gd name="T18" fmla="*/ 15 w 15"/>
                  <a:gd name="T19" fmla="*/ 6 h 7"/>
                  <a:gd name="T20" fmla="*/ 15 w 15"/>
                  <a:gd name="T21" fmla="*/ 5 h 7"/>
                  <a:gd name="T22" fmla="*/ 15 w 15"/>
                  <a:gd name="T23" fmla="*/ 5 h 7"/>
                  <a:gd name="T24" fmla="*/ 12 w 15"/>
                  <a:gd name="T25" fmla="*/ 4 h 7"/>
                  <a:gd name="T26" fmla="*/ 9 w 15"/>
                  <a:gd name="T27" fmla="*/ 4 h 7"/>
                  <a:gd name="T28" fmla="*/ 7 w 15"/>
                  <a:gd name="T29" fmla="*/ 4 h 7"/>
                  <a:gd name="T30" fmla="*/ 6 w 15"/>
                  <a:gd name="T31" fmla="*/ 3 h 7"/>
                  <a:gd name="T32" fmla="*/ 6 w 15"/>
                  <a:gd name="T33" fmla="*/ 2 h 7"/>
                  <a:gd name="T34" fmla="*/ 6 w 15"/>
                  <a:gd name="T35" fmla="*/ 2 h 7"/>
                  <a:gd name="T36" fmla="*/ 4 w 15"/>
                  <a:gd name="T37" fmla="*/ 1 h 7"/>
                  <a:gd name="T38" fmla="*/ 2 w 15"/>
                  <a:gd name="T39" fmla="*/ 0 h 7"/>
                  <a:gd name="T40" fmla="*/ 0 w 15"/>
                  <a:gd name="T41" fmla="*/ 1 h 7"/>
                  <a:gd name="T42" fmla="*/ 0 w 15"/>
                  <a:gd name="T4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" h="7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2" y="6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12" y="7"/>
                    </a:lnTo>
                    <a:lnTo>
                      <a:pt x="15" y="7"/>
                    </a:lnTo>
                    <a:lnTo>
                      <a:pt x="15" y="6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2" y="4"/>
                    </a:lnTo>
                    <a:lnTo>
                      <a:pt x="9" y="4"/>
                    </a:lnTo>
                    <a:lnTo>
                      <a:pt x="7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70" name="Freeform 360">
                <a:extLst>
                  <a:ext uri="{FF2B5EF4-FFF2-40B4-BE49-F238E27FC236}">
                    <a16:creationId xmlns:a16="http://schemas.microsoft.com/office/drawing/2014/main" id="{041720AD-EE34-4F31-84FC-63B8796978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20257" y="192104"/>
                <a:ext cx="6350" cy="20640"/>
              </a:xfrm>
              <a:custGeom>
                <a:avLst/>
                <a:gdLst>
                  <a:gd name="T0" fmla="*/ 0 w 4"/>
                  <a:gd name="T1" fmla="*/ 0 h 13"/>
                  <a:gd name="T2" fmla="*/ 0 w 4"/>
                  <a:gd name="T3" fmla="*/ 0 h 13"/>
                  <a:gd name="T4" fmla="*/ 0 w 4"/>
                  <a:gd name="T5" fmla="*/ 5 h 13"/>
                  <a:gd name="T6" fmla="*/ 0 w 4"/>
                  <a:gd name="T7" fmla="*/ 10 h 13"/>
                  <a:gd name="T8" fmla="*/ 1 w 4"/>
                  <a:gd name="T9" fmla="*/ 13 h 13"/>
                  <a:gd name="T10" fmla="*/ 1 w 4"/>
                  <a:gd name="T11" fmla="*/ 13 h 13"/>
                  <a:gd name="T12" fmla="*/ 3 w 4"/>
                  <a:gd name="T13" fmla="*/ 12 h 13"/>
                  <a:gd name="T14" fmla="*/ 3 w 4"/>
                  <a:gd name="T15" fmla="*/ 12 h 13"/>
                  <a:gd name="T16" fmla="*/ 3 w 4"/>
                  <a:gd name="T17" fmla="*/ 11 h 13"/>
                  <a:gd name="T18" fmla="*/ 4 w 4"/>
                  <a:gd name="T19" fmla="*/ 9 h 13"/>
                  <a:gd name="T20" fmla="*/ 3 w 4"/>
                  <a:gd name="T21" fmla="*/ 5 h 13"/>
                  <a:gd name="T22" fmla="*/ 0 w 4"/>
                  <a:gd name="T23" fmla="*/ 0 h 13"/>
                  <a:gd name="T24" fmla="*/ 0 w 4"/>
                  <a:gd name="T2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13">
                    <a:moveTo>
                      <a:pt x="0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0" y="10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1"/>
                    </a:lnTo>
                    <a:lnTo>
                      <a:pt x="4" y="9"/>
                    </a:lnTo>
                    <a:lnTo>
                      <a:pt x="3" y="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71" name="Freeform 361">
                <a:extLst>
                  <a:ext uri="{FF2B5EF4-FFF2-40B4-BE49-F238E27FC236}">
                    <a16:creationId xmlns:a16="http://schemas.microsoft.com/office/drawing/2014/main" id="{877DD274-47C8-41F5-8853-0520227FF0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05954" y="331814"/>
                <a:ext cx="6350" cy="6350"/>
              </a:xfrm>
              <a:custGeom>
                <a:avLst/>
                <a:gdLst>
                  <a:gd name="T0" fmla="*/ 2 w 4"/>
                  <a:gd name="T1" fmla="*/ 4 h 4"/>
                  <a:gd name="T2" fmla="*/ 2 w 4"/>
                  <a:gd name="T3" fmla="*/ 4 h 4"/>
                  <a:gd name="T4" fmla="*/ 4 w 4"/>
                  <a:gd name="T5" fmla="*/ 3 h 4"/>
                  <a:gd name="T6" fmla="*/ 4 w 4"/>
                  <a:gd name="T7" fmla="*/ 1 h 4"/>
                  <a:gd name="T8" fmla="*/ 3 w 4"/>
                  <a:gd name="T9" fmla="*/ 0 h 4"/>
                  <a:gd name="T10" fmla="*/ 1 w 4"/>
                  <a:gd name="T11" fmla="*/ 0 h 4"/>
                  <a:gd name="T12" fmla="*/ 1 w 4"/>
                  <a:gd name="T13" fmla="*/ 0 h 4"/>
                  <a:gd name="T14" fmla="*/ 0 w 4"/>
                  <a:gd name="T15" fmla="*/ 1 h 4"/>
                  <a:gd name="T16" fmla="*/ 0 w 4"/>
                  <a:gd name="T17" fmla="*/ 2 h 4"/>
                  <a:gd name="T18" fmla="*/ 2 w 4"/>
                  <a:gd name="T19" fmla="*/ 4 h 4"/>
                  <a:gd name="T20" fmla="*/ 2 w 4"/>
                  <a:gd name="T2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lnTo>
                      <a:pt x="2" y="4"/>
                    </a:lnTo>
                    <a:lnTo>
                      <a:pt x="4" y="3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72" name="Freeform 362">
                <a:extLst>
                  <a:ext uri="{FF2B5EF4-FFF2-40B4-BE49-F238E27FC236}">
                    <a16:creationId xmlns:a16="http://schemas.microsoft.com/office/drawing/2014/main" id="{2FC71F58-82F1-472E-BBE3-22A50CD124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20211" y="317526"/>
                <a:ext cx="7937" cy="7938"/>
              </a:xfrm>
              <a:custGeom>
                <a:avLst/>
                <a:gdLst>
                  <a:gd name="T0" fmla="*/ 0 w 5"/>
                  <a:gd name="T1" fmla="*/ 0 h 5"/>
                  <a:gd name="T2" fmla="*/ 0 w 5"/>
                  <a:gd name="T3" fmla="*/ 0 h 5"/>
                  <a:gd name="T4" fmla="*/ 2 w 5"/>
                  <a:gd name="T5" fmla="*/ 4 h 5"/>
                  <a:gd name="T6" fmla="*/ 3 w 5"/>
                  <a:gd name="T7" fmla="*/ 5 h 5"/>
                  <a:gd name="T8" fmla="*/ 5 w 5"/>
                  <a:gd name="T9" fmla="*/ 4 h 5"/>
                  <a:gd name="T10" fmla="*/ 5 w 5"/>
                  <a:gd name="T11" fmla="*/ 4 h 5"/>
                  <a:gd name="T12" fmla="*/ 5 w 5"/>
                  <a:gd name="T13" fmla="*/ 3 h 5"/>
                  <a:gd name="T14" fmla="*/ 5 w 5"/>
                  <a:gd name="T15" fmla="*/ 2 h 5"/>
                  <a:gd name="T16" fmla="*/ 4 w 5"/>
                  <a:gd name="T17" fmla="*/ 1 h 5"/>
                  <a:gd name="T18" fmla="*/ 0 w 5"/>
                  <a:gd name="T19" fmla="*/ 0 h 5"/>
                  <a:gd name="T20" fmla="*/ 0 w 5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0" y="0"/>
                    </a:lnTo>
                    <a:lnTo>
                      <a:pt x="2" y="4"/>
                    </a:lnTo>
                    <a:lnTo>
                      <a:pt x="3" y="5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73" name="Freeform 363">
                <a:extLst>
                  <a:ext uri="{FF2B5EF4-FFF2-40B4-BE49-F238E27FC236}">
                    <a16:creationId xmlns:a16="http://schemas.microsoft.com/office/drawing/2014/main" id="{BC13E7B1-4AF4-4064-B43A-523B89A3CC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05936" y="250845"/>
                <a:ext cx="4763" cy="14290"/>
              </a:xfrm>
              <a:custGeom>
                <a:avLst/>
                <a:gdLst>
                  <a:gd name="T0" fmla="*/ 0 w 3"/>
                  <a:gd name="T1" fmla="*/ 1 h 9"/>
                  <a:gd name="T2" fmla="*/ 0 w 3"/>
                  <a:gd name="T3" fmla="*/ 1 h 9"/>
                  <a:gd name="T4" fmla="*/ 0 w 3"/>
                  <a:gd name="T5" fmla="*/ 6 h 9"/>
                  <a:gd name="T6" fmla="*/ 0 w 3"/>
                  <a:gd name="T7" fmla="*/ 8 h 9"/>
                  <a:gd name="T8" fmla="*/ 1 w 3"/>
                  <a:gd name="T9" fmla="*/ 9 h 9"/>
                  <a:gd name="T10" fmla="*/ 2 w 3"/>
                  <a:gd name="T11" fmla="*/ 8 h 9"/>
                  <a:gd name="T12" fmla="*/ 2 w 3"/>
                  <a:gd name="T13" fmla="*/ 8 h 9"/>
                  <a:gd name="T14" fmla="*/ 3 w 3"/>
                  <a:gd name="T15" fmla="*/ 4 h 9"/>
                  <a:gd name="T16" fmla="*/ 2 w 3"/>
                  <a:gd name="T17" fmla="*/ 1 h 9"/>
                  <a:gd name="T18" fmla="*/ 2 w 3"/>
                  <a:gd name="T19" fmla="*/ 1 h 9"/>
                  <a:gd name="T20" fmla="*/ 2 w 3"/>
                  <a:gd name="T21" fmla="*/ 0 h 9"/>
                  <a:gd name="T22" fmla="*/ 1 w 3"/>
                  <a:gd name="T23" fmla="*/ 0 h 9"/>
                  <a:gd name="T24" fmla="*/ 0 w 3"/>
                  <a:gd name="T25" fmla="*/ 1 h 9"/>
                  <a:gd name="T26" fmla="*/ 0 w 3"/>
                  <a:gd name="T27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9">
                    <a:moveTo>
                      <a:pt x="0" y="1"/>
                    </a:moveTo>
                    <a:lnTo>
                      <a:pt x="0" y="1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3" y="4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74" name="Freeform 364">
                <a:extLst>
                  <a:ext uri="{FF2B5EF4-FFF2-40B4-BE49-F238E27FC236}">
                    <a16:creationId xmlns:a16="http://schemas.microsoft.com/office/drawing/2014/main" id="{0DB9FF2D-BC45-4B24-A632-4AA6D6BE5D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77423" y="163526"/>
                <a:ext cx="20638" cy="25402"/>
              </a:xfrm>
              <a:custGeom>
                <a:avLst/>
                <a:gdLst>
                  <a:gd name="T0" fmla="*/ 4 w 13"/>
                  <a:gd name="T1" fmla="*/ 0 h 16"/>
                  <a:gd name="T2" fmla="*/ 4 w 13"/>
                  <a:gd name="T3" fmla="*/ 0 h 16"/>
                  <a:gd name="T4" fmla="*/ 3 w 13"/>
                  <a:gd name="T5" fmla="*/ 3 h 16"/>
                  <a:gd name="T6" fmla="*/ 4 w 13"/>
                  <a:gd name="T7" fmla="*/ 5 h 16"/>
                  <a:gd name="T8" fmla="*/ 5 w 13"/>
                  <a:gd name="T9" fmla="*/ 5 h 16"/>
                  <a:gd name="T10" fmla="*/ 5 w 13"/>
                  <a:gd name="T11" fmla="*/ 5 h 16"/>
                  <a:gd name="T12" fmla="*/ 7 w 13"/>
                  <a:gd name="T13" fmla="*/ 6 h 16"/>
                  <a:gd name="T14" fmla="*/ 9 w 13"/>
                  <a:gd name="T15" fmla="*/ 6 h 16"/>
                  <a:gd name="T16" fmla="*/ 9 w 13"/>
                  <a:gd name="T17" fmla="*/ 8 h 16"/>
                  <a:gd name="T18" fmla="*/ 9 w 13"/>
                  <a:gd name="T19" fmla="*/ 8 h 16"/>
                  <a:gd name="T20" fmla="*/ 9 w 13"/>
                  <a:gd name="T21" fmla="*/ 9 h 16"/>
                  <a:gd name="T22" fmla="*/ 10 w 13"/>
                  <a:gd name="T23" fmla="*/ 9 h 16"/>
                  <a:gd name="T24" fmla="*/ 11 w 13"/>
                  <a:gd name="T25" fmla="*/ 9 h 16"/>
                  <a:gd name="T26" fmla="*/ 12 w 13"/>
                  <a:gd name="T27" fmla="*/ 11 h 16"/>
                  <a:gd name="T28" fmla="*/ 12 w 13"/>
                  <a:gd name="T29" fmla="*/ 11 h 16"/>
                  <a:gd name="T30" fmla="*/ 13 w 13"/>
                  <a:gd name="T31" fmla="*/ 13 h 16"/>
                  <a:gd name="T32" fmla="*/ 13 w 13"/>
                  <a:gd name="T33" fmla="*/ 15 h 16"/>
                  <a:gd name="T34" fmla="*/ 11 w 13"/>
                  <a:gd name="T35" fmla="*/ 16 h 16"/>
                  <a:gd name="T36" fmla="*/ 10 w 13"/>
                  <a:gd name="T37" fmla="*/ 15 h 16"/>
                  <a:gd name="T38" fmla="*/ 10 w 13"/>
                  <a:gd name="T39" fmla="*/ 15 h 16"/>
                  <a:gd name="T40" fmla="*/ 7 w 13"/>
                  <a:gd name="T41" fmla="*/ 13 h 16"/>
                  <a:gd name="T42" fmla="*/ 6 w 13"/>
                  <a:gd name="T43" fmla="*/ 11 h 16"/>
                  <a:gd name="T44" fmla="*/ 4 w 13"/>
                  <a:gd name="T45" fmla="*/ 10 h 16"/>
                  <a:gd name="T46" fmla="*/ 2 w 13"/>
                  <a:gd name="T47" fmla="*/ 9 h 16"/>
                  <a:gd name="T48" fmla="*/ 2 w 13"/>
                  <a:gd name="T49" fmla="*/ 9 h 16"/>
                  <a:gd name="T50" fmla="*/ 0 w 13"/>
                  <a:gd name="T51" fmla="*/ 8 h 16"/>
                  <a:gd name="T52" fmla="*/ 0 w 13"/>
                  <a:gd name="T53" fmla="*/ 6 h 16"/>
                  <a:gd name="T54" fmla="*/ 0 w 13"/>
                  <a:gd name="T55" fmla="*/ 1 h 16"/>
                  <a:gd name="T56" fmla="*/ 0 w 13"/>
                  <a:gd name="T57" fmla="*/ 1 h 16"/>
                  <a:gd name="T58" fmla="*/ 1 w 13"/>
                  <a:gd name="T59" fmla="*/ 0 h 16"/>
                  <a:gd name="T60" fmla="*/ 2 w 13"/>
                  <a:gd name="T61" fmla="*/ 0 h 16"/>
                  <a:gd name="T62" fmla="*/ 4 w 13"/>
                  <a:gd name="T63" fmla="*/ 0 h 16"/>
                  <a:gd name="T64" fmla="*/ 4 w 13"/>
                  <a:gd name="T6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" h="16">
                    <a:moveTo>
                      <a:pt x="4" y="0"/>
                    </a:moveTo>
                    <a:lnTo>
                      <a:pt x="4" y="0"/>
                    </a:lnTo>
                    <a:lnTo>
                      <a:pt x="3" y="3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7" y="6"/>
                    </a:lnTo>
                    <a:lnTo>
                      <a:pt x="9" y="6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9" y="9"/>
                    </a:lnTo>
                    <a:lnTo>
                      <a:pt x="10" y="9"/>
                    </a:lnTo>
                    <a:lnTo>
                      <a:pt x="11" y="9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13" y="13"/>
                    </a:lnTo>
                    <a:lnTo>
                      <a:pt x="13" y="15"/>
                    </a:lnTo>
                    <a:lnTo>
                      <a:pt x="11" y="16"/>
                    </a:lnTo>
                    <a:lnTo>
                      <a:pt x="10" y="15"/>
                    </a:lnTo>
                    <a:lnTo>
                      <a:pt x="10" y="15"/>
                    </a:lnTo>
                    <a:lnTo>
                      <a:pt x="7" y="13"/>
                    </a:lnTo>
                    <a:lnTo>
                      <a:pt x="6" y="11"/>
                    </a:lnTo>
                    <a:lnTo>
                      <a:pt x="4" y="10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75" name="Freeform 365">
                <a:extLst>
                  <a:ext uri="{FF2B5EF4-FFF2-40B4-BE49-F238E27FC236}">
                    <a16:creationId xmlns:a16="http://schemas.microsoft.com/office/drawing/2014/main" id="{4CE8F549-B52F-4793-99B0-4C80DF1832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01146" y="76207"/>
                <a:ext cx="14289" cy="6350"/>
              </a:xfrm>
              <a:custGeom>
                <a:avLst/>
                <a:gdLst>
                  <a:gd name="T0" fmla="*/ 0 w 9"/>
                  <a:gd name="T1" fmla="*/ 4 h 4"/>
                  <a:gd name="T2" fmla="*/ 0 w 9"/>
                  <a:gd name="T3" fmla="*/ 4 h 4"/>
                  <a:gd name="T4" fmla="*/ 4 w 9"/>
                  <a:gd name="T5" fmla="*/ 4 h 4"/>
                  <a:gd name="T6" fmla="*/ 8 w 9"/>
                  <a:gd name="T7" fmla="*/ 3 h 4"/>
                  <a:gd name="T8" fmla="*/ 9 w 9"/>
                  <a:gd name="T9" fmla="*/ 1 h 4"/>
                  <a:gd name="T10" fmla="*/ 9 w 9"/>
                  <a:gd name="T11" fmla="*/ 0 h 4"/>
                  <a:gd name="T12" fmla="*/ 8 w 9"/>
                  <a:gd name="T13" fmla="*/ 0 h 4"/>
                  <a:gd name="T14" fmla="*/ 8 w 9"/>
                  <a:gd name="T15" fmla="*/ 0 h 4"/>
                  <a:gd name="T16" fmla="*/ 4 w 9"/>
                  <a:gd name="T17" fmla="*/ 1 h 4"/>
                  <a:gd name="T18" fmla="*/ 2 w 9"/>
                  <a:gd name="T19" fmla="*/ 1 h 4"/>
                  <a:gd name="T20" fmla="*/ 0 w 9"/>
                  <a:gd name="T21" fmla="*/ 4 h 4"/>
                  <a:gd name="T22" fmla="*/ 0 w 9"/>
                  <a:gd name="T2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4">
                    <a:moveTo>
                      <a:pt x="0" y="4"/>
                    </a:moveTo>
                    <a:lnTo>
                      <a:pt x="0" y="4"/>
                    </a:lnTo>
                    <a:lnTo>
                      <a:pt x="4" y="4"/>
                    </a:lnTo>
                    <a:lnTo>
                      <a:pt x="8" y="3"/>
                    </a:lnTo>
                    <a:lnTo>
                      <a:pt x="9" y="1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1"/>
                    </a:lnTo>
                    <a:lnTo>
                      <a:pt x="2" y="1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76" name="Freeform 366">
                <a:extLst>
                  <a:ext uri="{FF2B5EF4-FFF2-40B4-BE49-F238E27FC236}">
                    <a16:creationId xmlns:a16="http://schemas.microsoft.com/office/drawing/2014/main" id="{B1E8DF60-6A75-4695-9DF7-4B3E065B10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07663" y="42863"/>
                <a:ext cx="11113" cy="4764"/>
              </a:xfrm>
              <a:custGeom>
                <a:avLst/>
                <a:gdLst>
                  <a:gd name="T0" fmla="*/ 0 w 7"/>
                  <a:gd name="T1" fmla="*/ 3 h 3"/>
                  <a:gd name="T2" fmla="*/ 0 w 7"/>
                  <a:gd name="T3" fmla="*/ 3 h 3"/>
                  <a:gd name="T4" fmla="*/ 2 w 7"/>
                  <a:gd name="T5" fmla="*/ 3 h 3"/>
                  <a:gd name="T6" fmla="*/ 6 w 7"/>
                  <a:gd name="T7" fmla="*/ 2 h 3"/>
                  <a:gd name="T8" fmla="*/ 7 w 7"/>
                  <a:gd name="T9" fmla="*/ 0 h 3"/>
                  <a:gd name="T10" fmla="*/ 6 w 7"/>
                  <a:gd name="T11" fmla="*/ 0 h 3"/>
                  <a:gd name="T12" fmla="*/ 6 w 7"/>
                  <a:gd name="T13" fmla="*/ 0 h 3"/>
                  <a:gd name="T14" fmla="*/ 4 w 7"/>
                  <a:gd name="T15" fmla="*/ 0 h 3"/>
                  <a:gd name="T16" fmla="*/ 1 w 7"/>
                  <a:gd name="T17" fmla="*/ 1 h 3"/>
                  <a:gd name="T18" fmla="*/ 0 w 7"/>
                  <a:gd name="T19" fmla="*/ 3 h 3"/>
                  <a:gd name="T20" fmla="*/ 0 w 7"/>
                  <a:gd name="T2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" h="3">
                    <a:moveTo>
                      <a:pt x="0" y="3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6" y="2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sp>
        <p:nvSpPr>
          <p:cNvPr id="377" name="타원 8">
            <a:extLst>
              <a:ext uri="{FF2B5EF4-FFF2-40B4-BE49-F238E27FC236}">
                <a16:creationId xmlns:a16="http://schemas.microsoft.com/office/drawing/2014/main" id="{D69A5A29-1452-40B3-AF02-53FB03E2B845}"/>
              </a:ext>
            </a:extLst>
          </p:cNvPr>
          <p:cNvSpPr/>
          <p:nvPr/>
        </p:nvSpPr>
        <p:spPr>
          <a:xfrm>
            <a:off x="6149951" y="3676366"/>
            <a:ext cx="1253542" cy="1253542"/>
          </a:xfrm>
          <a:prstGeom prst="ellips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378" name="차트 9">
            <a:extLst>
              <a:ext uri="{FF2B5EF4-FFF2-40B4-BE49-F238E27FC236}">
                <a16:creationId xmlns:a16="http://schemas.microsoft.com/office/drawing/2014/main" id="{68DF3456-4F05-4B95-BCD5-24D79EB450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869132"/>
              </p:ext>
            </p:extLst>
          </p:nvPr>
        </p:nvGraphicFramePr>
        <p:xfrm>
          <a:off x="6169188" y="3704088"/>
          <a:ext cx="1215068" cy="1198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9" name="Rectangle 3">
            <a:extLst>
              <a:ext uri="{FF2B5EF4-FFF2-40B4-BE49-F238E27FC236}">
                <a16:creationId xmlns:a16="http://schemas.microsoft.com/office/drawing/2014/main" id="{C06CF57E-941C-423B-974B-7544D52EF571}"/>
              </a:ext>
            </a:extLst>
          </p:cNvPr>
          <p:cNvSpPr txBox="1">
            <a:spLocks noChangeArrowheads="1"/>
          </p:cNvSpPr>
          <p:nvPr/>
        </p:nvSpPr>
        <p:spPr>
          <a:xfrm>
            <a:off x="6417497" y="3992690"/>
            <a:ext cx="895819" cy="311433"/>
          </a:xfrm>
          <a:prstGeom prst="rect">
            <a:avLst/>
          </a:prstGeom>
          <a:noFill/>
          <a:effectLst/>
        </p:spPr>
        <p:txBody>
          <a:bodyPr wrap="square" lIns="90000" tIns="46800" rIns="90000" bIns="4680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2pPr marL="0" lvl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kumimoji="0" sz="1600" b="1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2pPr>
          </a:lstStyle>
          <a:p>
            <a:pPr lvl="1" algn="r"/>
            <a:r>
              <a:rPr lang="en-US" altLang="ko-KR" sz="1400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30%</a:t>
            </a:r>
          </a:p>
        </p:txBody>
      </p:sp>
      <p:sp>
        <p:nvSpPr>
          <p:cNvPr id="380" name="타원 10">
            <a:extLst>
              <a:ext uri="{FF2B5EF4-FFF2-40B4-BE49-F238E27FC236}">
                <a16:creationId xmlns:a16="http://schemas.microsoft.com/office/drawing/2014/main" id="{1D3194F6-1D0D-4CD8-9CEA-A20644B1FBE8}"/>
              </a:ext>
            </a:extLst>
          </p:cNvPr>
          <p:cNvSpPr/>
          <p:nvPr/>
        </p:nvSpPr>
        <p:spPr>
          <a:xfrm>
            <a:off x="7701536" y="3676924"/>
            <a:ext cx="1252426" cy="1252426"/>
          </a:xfrm>
          <a:prstGeom prst="ellipse">
            <a:avLst/>
          </a:prstGeom>
          <a:noFill/>
          <a:ln w="12700">
            <a:solidFill>
              <a:srgbClr val="C359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381" name="차트 11">
            <a:extLst>
              <a:ext uri="{FF2B5EF4-FFF2-40B4-BE49-F238E27FC236}">
                <a16:creationId xmlns:a16="http://schemas.microsoft.com/office/drawing/2014/main" id="{8530168E-3D8F-43FE-B8E8-5393170C6B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8139835"/>
              </p:ext>
            </p:extLst>
          </p:nvPr>
        </p:nvGraphicFramePr>
        <p:xfrm>
          <a:off x="7720215" y="3703809"/>
          <a:ext cx="1215068" cy="1198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82" name="Rectangle 3">
            <a:extLst>
              <a:ext uri="{FF2B5EF4-FFF2-40B4-BE49-F238E27FC236}">
                <a16:creationId xmlns:a16="http://schemas.microsoft.com/office/drawing/2014/main" id="{5340A7B7-F211-460D-96AD-A9C753256DAB}"/>
              </a:ext>
            </a:extLst>
          </p:cNvPr>
          <p:cNvSpPr txBox="1">
            <a:spLocks noChangeArrowheads="1"/>
          </p:cNvSpPr>
          <p:nvPr/>
        </p:nvSpPr>
        <p:spPr>
          <a:xfrm>
            <a:off x="7989110" y="4189675"/>
            <a:ext cx="895819" cy="311433"/>
          </a:xfrm>
          <a:prstGeom prst="rect">
            <a:avLst/>
          </a:prstGeom>
          <a:noFill/>
          <a:effectLst/>
        </p:spPr>
        <p:txBody>
          <a:bodyPr wrap="square" lIns="90000" tIns="46800" rIns="90000" bIns="4680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2pPr marL="0" lvl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kumimoji="0" sz="1600" b="1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2pPr>
          </a:lstStyle>
          <a:p>
            <a:pPr lvl="1" algn="r"/>
            <a:r>
              <a:rPr lang="en-US" altLang="ko-KR" sz="1400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60%</a:t>
            </a:r>
          </a:p>
        </p:txBody>
      </p:sp>
      <p:sp>
        <p:nvSpPr>
          <p:cNvPr id="383" name="타원 12">
            <a:extLst>
              <a:ext uri="{FF2B5EF4-FFF2-40B4-BE49-F238E27FC236}">
                <a16:creationId xmlns:a16="http://schemas.microsoft.com/office/drawing/2014/main" id="{6760B06B-533B-4C00-BA43-3307B210877C}"/>
              </a:ext>
            </a:extLst>
          </p:cNvPr>
          <p:cNvSpPr/>
          <p:nvPr/>
        </p:nvSpPr>
        <p:spPr>
          <a:xfrm>
            <a:off x="9252005" y="3676924"/>
            <a:ext cx="1252426" cy="1252426"/>
          </a:xfrm>
          <a:prstGeom prst="ellipse">
            <a:avLst/>
          </a:prstGeom>
          <a:noFill/>
          <a:ln w="12700">
            <a:solidFill>
              <a:srgbClr val="7B5A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384" name="차트 13">
            <a:extLst>
              <a:ext uri="{FF2B5EF4-FFF2-40B4-BE49-F238E27FC236}">
                <a16:creationId xmlns:a16="http://schemas.microsoft.com/office/drawing/2014/main" id="{EF53BDF4-7DC6-4A99-B216-F1D119B86A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4440167"/>
              </p:ext>
            </p:extLst>
          </p:nvPr>
        </p:nvGraphicFramePr>
        <p:xfrm>
          <a:off x="9270684" y="3704088"/>
          <a:ext cx="1215068" cy="1198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85" name="Rectangle 3">
            <a:extLst>
              <a:ext uri="{FF2B5EF4-FFF2-40B4-BE49-F238E27FC236}">
                <a16:creationId xmlns:a16="http://schemas.microsoft.com/office/drawing/2014/main" id="{5C7EF781-2A2B-4192-815F-6E54826EC108}"/>
              </a:ext>
            </a:extLst>
          </p:cNvPr>
          <p:cNvSpPr txBox="1">
            <a:spLocks noChangeArrowheads="1"/>
          </p:cNvSpPr>
          <p:nvPr/>
        </p:nvSpPr>
        <p:spPr>
          <a:xfrm>
            <a:off x="9337558" y="4381339"/>
            <a:ext cx="895819" cy="311433"/>
          </a:xfrm>
          <a:prstGeom prst="rect">
            <a:avLst/>
          </a:prstGeom>
          <a:noFill/>
          <a:effectLst/>
        </p:spPr>
        <p:txBody>
          <a:bodyPr wrap="square" lIns="90000" tIns="46800" rIns="90000" bIns="4680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2pPr marL="0" lvl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kumimoji="0" sz="1600" b="1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2pPr>
          </a:lstStyle>
          <a:p>
            <a:pPr lvl="1" algn="r"/>
            <a:r>
              <a:rPr lang="en-US" altLang="ko-KR" sz="1400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80%</a:t>
            </a:r>
          </a:p>
        </p:txBody>
      </p:sp>
      <p:grpSp>
        <p:nvGrpSpPr>
          <p:cNvPr id="386" name="Group 381">
            <a:extLst>
              <a:ext uri="{FF2B5EF4-FFF2-40B4-BE49-F238E27FC236}">
                <a16:creationId xmlns:a16="http://schemas.microsoft.com/office/drawing/2014/main" id="{1F9F03BD-39C5-4315-8713-D0B343D990CE}"/>
              </a:ext>
            </a:extLst>
          </p:cNvPr>
          <p:cNvGrpSpPr/>
          <p:nvPr/>
        </p:nvGrpSpPr>
        <p:grpSpPr>
          <a:xfrm>
            <a:off x="5971506" y="5205124"/>
            <a:ext cx="1604382" cy="886619"/>
            <a:chOff x="5030680" y="5000953"/>
            <a:chExt cx="1604382" cy="886619"/>
          </a:xfrm>
        </p:grpSpPr>
        <p:sp>
          <p:nvSpPr>
            <p:cNvPr id="387" name="speed">
              <a:extLst>
                <a:ext uri="{FF2B5EF4-FFF2-40B4-BE49-F238E27FC236}">
                  <a16:creationId xmlns:a16="http://schemas.microsoft.com/office/drawing/2014/main" id="{7A7C0EA6-EF13-4FAA-AD34-B33B8A7C4F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6666" y="5000953"/>
              <a:ext cx="1492410" cy="288413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90000" tIns="46800" rIns="90000" bIns="46800" anchor="t" anchorCtr="0">
              <a:spAutoFit/>
              <a:sp3d/>
            </a:bodyPr>
            <a:lstStyle>
              <a:defPPr>
                <a:defRPr lang="ko-KR"/>
              </a:defPPr>
              <a:lvl1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/>
              <a:r>
                <a:rPr lang="zh-CN" altLang="en-US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</a:rPr>
                <a:t>请输入标题</a:t>
              </a:r>
            </a:p>
          </p:txBody>
        </p:sp>
        <p:sp>
          <p:nvSpPr>
            <p:cNvPr id="388" name="Rectangle 3">
              <a:extLst>
                <a:ext uri="{FF2B5EF4-FFF2-40B4-BE49-F238E27FC236}">
                  <a16:creationId xmlns:a16="http://schemas.microsoft.com/office/drawing/2014/main" id="{4C9567B0-D242-4BA9-8F6A-CBC5D1206D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0680" y="5311451"/>
              <a:ext cx="1604382" cy="576121"/>
            </a:xfrm>
            <a:prstGeom prst="rect">
              <a:avLst/>
            </a:prstGeom>
          </p:spPr>
          <p:txBody>
            <a:bodyPr wrap="square" lIns="90000" tIns="46800" rIns="90000" bIns="4680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lnSpc>
                  <a:spcPct val="150000"/>
                </a:lnSpc>
                <a:defRPr/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Design inspiration For presentation</a:t>
              </a:r>
            </a:p>
          </p:txBody>
        </p:sp>
      </p:grpSp>
      <p:sp>
        <p:nvSpPr>
          <p:cNvPr id="395" name="TextBox 390">
            <a:extLst>
              <a:ext uri="{FF2B5EF4-FFF2-40B4-BE49-F238E27FC236}">
                <a16:creationId xmlns:a16="http://schemas.microsoft.com/office/drawing/2014/main" id="{DF913212-1EA4-4E4A-AEB4-98C271CDCDEB}"/>
              </a:ext>
            </a:extLst>
          </p:cNvPr>
          <p:cNvSpPr txBox="1"/>
          <p:nvPr/>
        </p:nvSpPr>
        <p:spPr>
          <a:xfrm>
            <a:off x="6066122" y="2283644"/>
            <a:ext cx="3046442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latinLnBrk="0"/>
            <a:r>
              <a:rPr lang="zh-CN" altLang="en-US" spc="3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请输入标题</a:t>
            </a:r>
          </a:p>
        </p:txBody>
      </p:sp>
      <p:sp>
        <p:nvSpPr>
          <p:cNvPr id="396" name="Rectangle 3">
            <a:extLst>
              <a:ext uri="{FF2B5EF4-FFF2-40B4-BE49-F238E27FC236}">
                <a16:creationId xmlns:a16="http://schemas.microsoft.com/office/drawing/2014/main" id="{0F5C99D7-D88E-454F-87D3-500A90EBE1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6121" y="2631621"/>
            <a:ext cx="4950997" cy="619914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150000"/>
              </a:lnSpc>
            </a:pPr>
            <a:r>
              <a:rPr lang="en-US" altLang="ko-KR" sz="1200" b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</a:rPr>
              <a:t>Powerpoint offers word processing, outlining, drawing, graphing, and presentation management tools- all designed to be easy to use and learn</a:t>
            </a:r>
          </a:p>
        </p:txBody>
      </p:sp>
      <p:grpSp>
        <p:nvGrpSpPr>
          <p:cNvPr id="397" name="Group 381">
            <a:extLst>
              <a:ext uri="{FF2B5EF4-FFF2-40B4-BE49-F238E27FC236}">
                <a16:creationId xmlns:a16="http://schemas.microsoft.com/office/drawing/2014/main" id="{0FCDC5DE-9697-49FD-AE1C-2FB5A62A9B91}"/>
              </a:ext>
            </a:extLst>
          </p:cNvPr>
          <p:cNvGrpSpPr/>
          <p:nvPr/>
        </p:nvGrpSpPr>
        <p:grpSpPr>
          <a:xfrm>
            <a:off x="7525558" y="5205124"/>
            <a:ext cx="1604382" cy="886619"/>
            <a:chOff x="5030680" y="5000953"/>
            <a:chExt cx="1604382" cy="886619"/>
          </a:xfrm>
        </p:grpSpPr>
        <p:sp>
          <p:nvSpPr>
            <p:cNvPr id="398" name="speed">
              <a:extLst>
                <a:ext uri="{FF2B5EF4-FFF2-40B4-BE49-F238E27FC236}">
                  <a16:creationId xmlns:a16="http://schemas.microsoft.com/office/drawing/2014/main" id="{6B51F4EB-92E0-4D9D-AD7A-342AA71F07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6666" y="5000953"/>
              <a:ext cx="1492410" cy="288413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90000" tIns="46800" rIns="90000" bIns="46800" anchor="t" anchorCtr="0">
              <a:spAutoFit/>
              <a:sp3d/>
            </a:bodyPr>
            <a:lstStyle>
              <a:defPPr>
                <a:defRPr lang="ko-KR"/>
              </a:defPPr>
              <a:lvl1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/>
              <a:r>
                <a:rPr lang="zh-CN" altLang="en-US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</a:rPr>
                <a:t>请输入标题</a:t>
              </a:r>
            </a:p>
          </p:txBody>
        </p:sp>
        <p:sp>
          <p:nvSpPr>
            <p:cNvPr id="399" name="Rectangle 3">
              <a:extLst>
                <a:ext uri="{FF2B5EF4-FFF2-40B4-BE49-F238E27FC236}">
                  <a16:creationId xmlns:a16="http://schemas.microsoft.com/office/drawing/2014/main" id="{13A3E404-DE0E-4243-B27B-2AB1F7E18C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0680" y="5311451"/>
              <a:ext cx="1604382" cy="576121"/>
            </a:xfrm>
            <a:prstGeom prst="rect">
              <a:avLst/>
            </a:prstGeom>
          </p:spPr>
          <p:txBody>
            <a:bodyPr wrap="square" lIns="90000" tIns="46800" rIns="90000" bIns="4680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lnSpc>
                  <a:spcPct val="150000"/>
                </a:lnSpc>
                <a:defRPr/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Design inspiration For presentation</a:t>
              </a:r>
            </a:p>
          </p:txBody>
        </p:sp>
      </p:grpSp>
      <p:grpSp>
        <p:nvGrpSpPr>
          <p:cNvPr id="400" name="Group 381">
            <a:extLst>
              <a:ext uri="{FF2B5EF4-FFF2-40B4-BE49-F238E27FC236}">
                <a16:creationId xmlns:a16="http://schemas.microsoft.com/office/drawing/2014/main" id="{1E104EE7-E865-442F-8540-459173639256}"/>
              </a:ext>
            </a:extLst>
          </p:cNvPr>
          <p:cNvGrpSpPr/>
          <p:nvPr/>
        </p:nvGrpSpPr>
        <p:grpSpPr>
          <a:xfrm>
            <a:off x="9079610" y="5205124"/>
            <a:ext cx="1604382" cy="886619"/>
            <a:chOff x="5030680" y="5000953"/>
            <a:chExt cx="1604382" cy="886619"/>
          </a:xfrm>
        </p:grpSpPr>
        <p:sp>
          <p:nvSpPr>
            <p:cNvPr id="401" name="speed">
              <a:extLst>
                <a:ext uri="{FF2B5EF4-FFF2-40B4-BE49-F238E27FC236}">
                  <a16:creationId xmlns:a16="http://schemas.microsoft.com/office/drawing/2014/main" id="{4D30006F-F64C-4B0A-BA12-7AE760AAD0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6666" y="5000953"/>
              <a:ext cx="1492410" cy="288413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90000" tIns="46800" rIns="90000" bIns="46800" anchor="t" anchorCtr="0">
              <a:spAutoFit/>
              <a:sp3d/>
            </a:bodyPr>
            <a:lstStyle>
              <a:defPPr>
                <a:defRPr lang="ko-KR"/>
              </a:defPPr>
              <a:lvl1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/>
              <a:r>
                <a:rPr lang="zh-CN" altLang="en-US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</a:rPr>
                <a:t>请输入标题</a:t>
              </a:r>
            </a:p>
          </p:txBody>
        </p:sp>
        <p:sp>
          <p:nvSpPr>
            <p:cNvPr id="402" name="Rectangle 3">
              <a:extLst>
                <a:ext uri="{FF2B5EF4-FFF2-40B4-BE49-F238E27FC236}">
                  <a16:creationId xmlns:a16="http://schemas.microsoft.com/office/drawing/2014/main" id="{9D27EE39-9C80-4A81-953F-AF3A7263F5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0680" y="5311451"/>
              <a:ext cx="1604382" cy="576121"/>
            </a:xfrm>
            <a:prstGeom prst="rect">
              <a:avLst/>
            </a:prstGeom>
          </p:spPr>
          <p:txBody>
            <a:bodyPr wrap="square" lIns="90000" tIns="46800" rIns="90000" bIns="4680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lnSpc>
                  <a:spcPct val="150000"/>
                </a:lnSpc>
                <a:defRPr/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Design inspiration For presentation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65211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0" y="963669"/>
            <a:ext cx="12192000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4DE826C-5B9D-474A-8381-2A70114EC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6001" y="999859"/>
            <a:ext cx="9419999" cy="294569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1300" b="0">
                <a:effectLst/>
                <a:latin typeface="Calibri" panose="020F0502020204030204" pitchFamily="34" charset="0"/>
              </a:rPr>
              <a:t>Something about me that you should know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EBBA0F44-5EA7-40A8-8B81-F2169C6726EB}"/>
              </a:ext>
            </a:extLst>
          </p:cNvPr>
          <p:cNvGrpSpPr/>
          <p:nvPr/>
        </p:nvGrpSpPr>
        <p:grpSpPr>
          <a:xfrm>
            <a:off x="4024504" y="168629"/>
            <a:ext cx="4142992" cy="461665"/>
            <a:chOff x="4024504" y="168629"/>
            <a:chExt cx="4142992" cy="461665"/>
          </a:xfrm>
        </p:grpSpPr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72E90BAF-49F7-4306-BF82-43380D475623}"/>
                </a:ext>
              </a:extLst>
            </p:cNvPr>
            <p:cNvCxnSpPr>
              <a:cxnSpLocks/>
            </p:cNvCxnSpPr>
            <p:nvPr/>
          </p:nvCxnSpPr>
          <p:spPr>
            <a:xfrm>
              <a:off x="4024504" y="523455"/>
              <a:ext cx="4142992" cy="0"/>
            </a:xfrm>
            <a:prstGeom prst="line">
              <a:avLst/>
            </a:prstGeom>
            <a:ln w="19050"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/>
                  </a:gs>
                  <a:gs pos="100000">
                    <a:schemeClr val="bg1">
                      <a:alpha val="200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6C0C03B2-3C94-4456-A481-9E86B8EA7329}"/>
                </a:ext>
              </a:extLst>
            </p:cNvPr>
            <p:cNvSpPr txBox="1"/>
            <p:nvPr/>
          </p:nvSpPr>
          <p:spPr>
            <a:xfrm>
              <a:off x="5098663" y="168629"/>
              <a:ext cx="19946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b="1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TITLE</a:t>
              </a:r>
              <a:r>
                <a:rPr lang="en-US" altLang="zh-CN" sz="240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altLang="zh-CN" sz="240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HERE</a:t>
              </a:r>
              <a:endParaRPr lang="zh-CN" altLang="en-US" sz="24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Rectangle 57">
            <a:extLst>
              <a:ext uri="{FF2B5EF4-FFF2-40B4-BE49-F238E27FC236}">
                <a16:creationId xmlns:a16="http://schemas.microsoft.com/office/drawing/2014/main" id="{F6F87FA9-12C7-418D-AAAA-A0671FC7521D}"/>
              </a:ext>
            </a:extLst>
          </p:cNvPr>
          <p:cNvSpPr/>
          <p:nvPr/>
        </p:nvSpPr>
        <p:spPr>
          <a:xfrm>
            <a:off x="1177080" y="2549525"/>
            <a:ext cx="4717143" cy="3810000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8" name="Rectangle 58">
            <a:extLst>
              <a:ext uri="{FF2B5EF4-FFF2-40B4-BE49-F238E27FC236}">
                <a16:creationId xmlns:a16="http://schemas.microsoft.com/office/drawing/2014/main" id="{C37032BF-1B02-4A31-829A-635FBE7808B5}"/>
              </a:ext>
            </a:extLst>
          </p:cNvPr>
          <p:cNvSpPr/>
          <p:nvPr/>
        </p:nvSpPr>
        <p:spPr>
          <a:xfrm>
            <a:off x="6316250" y="2549525"/>
            <a:ext cx="4717143" cy="3810000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grpSp>
        <p:nvGrpSpPr>
          <p:cNvPr id="9" name="Group 1">
            <a:extLst>
              <a:ext uri="{FF2B5EF4-FFF2-40B4-BE49-F238E27FC236}">
                <a16:creationId xmlns:a16="http://schemas.microsoft.com/office/drawing/2014/main" id="{97E23C4D-3BFC-49BB-86AC-DF359A7797EE}"/>
              </a:ext>
            </a:extLst>
          </p:cNvPr>
          <p:cNvGrpSpPr/>
          <p:nvPr/>
        </p:nvGrpSpPr>
        <p:grpSpPr>
          <a:xfrm>
            <a:off x="1177080" y="1955800"/>
            <a:ext cx="4717143" cy="438150"/>
            <a:chOff x="1235982" y="2133600"/>
            <a:chExt cx="4717143" cy="584270"/>
          </a:xfrm>
        </p:grpSpPr>
        <p:sp>
          <p:nvSpPr>
            <p:cNvPr id="10" name="Rectangle 4">
              <a:extLst>
                <a:ext uri="{FF2B5EF4-FFF2-40B4-BE49-F238E27FC236}">
                  <a16:creationId xmlns:a16="http://schemas.microsoft.com/office/drawing/2014/main" id="{D9B18F5E-95DE-45FB-B216-A63E62F65E53}"/>
                </a:ext>
              </a:extLst>
            </p:cNvPr>
            <p:cNvSpPr/>
            <p:nvPr/>
          </p:nvSpPr>
          <p:spPr>
            <a:xfrm>
              <a:off x="1235982" y="2133600"/>
              <a:ext cx="4717143" cy="584270"/>
            </a:xfrm>
            <a:prstGeom prst="rect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>
              <a:noFill/>
            </a:ln>
            <a:effectLst>
              <a:outerShdw blurRad="88900" dist="38100" dir="5400000" sx="99000" sy="99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36D50059-65E7-469A-B1DB-FC9CB34FAF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0579" y="2198552"/>
              <a:ext cx="4247949" cy="4543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>
                <a:buClr>
                  <a:srgbClr val="C35954"/>
                </a:buClr>
                <a:buSzPct val="120000"/>
              </a:pPr>
              <a:r>
                <a:rPr lang="zh-CN" altLang="en-US" sz="1600" spc="300"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请输入标题</a:t>
              </a:r>
            </a:p>
          </p:txBody>
        </p:sp>
      </p:grpSp>
      <p:grpSp>
        <p:nvGrpSpPr>
          <p:cNvPr id="12" name="Group 7">
            <a:extLst>
              <a:ext uri="{FF2B5EF4-FFF2-40B4-BE49-F238E27FC236}">
                <a16:creationId xmlns:a16="http://schemas.microsoft.com/office/drawing/2014/main" id="{C4FA3995-4D21-4F2F-AEF9-0973DDA3793D}"/>
              </a:ext>
            </a:extLst>
          </p:cNvPr>
          <p:cNvGrpSpPr/>
          <p:nvPr/>
        </p:nvGrpSpPr>
        <p:grpSpPr>
          <a:xfrm>
            <a:off x="6316250" y="1955800"/>
            <a:ext cx="4717143" cy="438150"/>
            <a:chOff x="1235982" y="2133600"/>
            <a:chExt cx="4717143" cy="584270"/>
          </a:xfrm>
        </p:grpSpPr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69B29472-CCB0-4FAD-ADEE-B689BAF46930}"/>
                </a:ext>
              </a:extLst>
            </p:cNvPr>
            <p:cNvSpPr/>
            <p:nvPr/>
          </p:nvSpPr>
          <p:spPr>
            <a:xfrm>
              <a:off x="1235982" y="2133600"/>
              <a:ext cx="4717143" cy="584270"/>
            </a:xfrm>
            <a:prstGeom prst="rect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>
              <a:noFill/>
            </a:ln>
            <a:effectLst>
              <a:outerShdw blurRad="88900" dist="38100" dir="5400000" sx="99000" sy="99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32BDC777-C55E-4210-853F-7E33D33A48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0579" y="2198552"/>
              <a:ext cx="4247949" cy="4543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>
                <a:buClr>
                  <a:srgbClr val="C35954"/>
                </a:buClr>
                <a:buSzPct val="120000"/>
              </a:pPr>
              <a:r>
                <a:rPr lang="zh-CN" altLang="en-US" sz="1600" spc="300"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请输入标题</a:t>
              </a:r>
            </a:p>
          </p:txBody>
        </p:sp>
      </p:grpSp>
      <p:sp>
        <p:nvSpPr>
          <p:cNvPr id="15" name="Rectangle 3">
            <a:extLst>
              <a:ext uri="{FF2B5EF4-FFF2-40B4-BE49-F238E27FC236}">
                <a16:creationId xmlns:a16="http://schemas.microsoft.com/office/drawing/2014/main" id="{BBE9845B-CFD0-4826-85B2-E5320C9641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306" y="2642683"/>
            <a:ext cx="4672691" cy="576121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>
              <a:lnSpc>
                <a:spcPct val="150000"/>
              </a:lnSpc>
            </a:pPr>
            <a:r>
              <a:rPr lang="en-US" altLang="ko-KR" sz="1100" b="0">
                <a:effectLst/>
                <a:latin typeface="Calibri" panose="020F0502020204030204" pitchFamily="34" charset="0"/>
              </a:rPr>
              <a:t>It was popularised in the 1960s with the release of Letraset sheets containing Lorem Ipsum passages, and more recently.</a:t>
            </a:r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C3EFDDC8-E918-40A5-AFA9-2DFF8F4FC17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4" r="3649"/>
          <a:stretch/>
        </p:blipFill>
        <p:spPr>
          <a:xfrm>
            <a:off x="6582496" y="3598004"/>
            <a:ext cx="4165600" cy="2334778"/>
          </a:xfrm>
          <a:prstGeom prst="rect">
            <a:avLst/>
          </a:prstGeom>
        </p:spPr>
      </p:pic>
      <p:sp>
        <p:nvSpPr>
          <p:cNvPr id="18" name="Rectangle 3">
            <a:extLst>
              <a:ext uri="{FF2B5EF4-FFF2-40B4-BE49-F238E27FC236}">
                <a16:creationId xmlns:a16="http://schemas.microsoft.com/office/drawing/2014/main" id="{E37B9A03-8FE5-4561-8EA0-658EBC85E4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8476" y="2643417"/>
            <a:ext cx="4672691" cy="830036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>
              <a:lnSpc>
                <a:spcPct val="150000"/>
              </a:lnSpc>
            </a:pPr>
            <a:r>
              <a:rPr lang="en-US" altLang="ko-KR" sz="1100" b="0">
                <a:effectLst/>
                <a:latin typeface="Calibri" panose="020F0502020204030204" pitchFamily="34" charset="0"/>
              </a:rPr>
              <a:t>It was popularised in the 1960s with the release of Letraset sheets containing Lorem Ipsum passages, and more recently with desktop publishing software like Aldus PageMaker including versions of Lorem Ipsum.</a:t>
            </a:r>
          </a:p>
        </p:txBody>
      </p:sp>
      <p:grpSp>
        <p:nvGrpSpPr>
          <p:cNvPr id="19" name="Group 56">
            <a:extLst>
              <a:ext uri="{FF2B5EF4-FFF2-40B4-BE49-F238E27FC236}">
                <a16:creationId xmlns:a16="http://schemas.microsoft.com/office/drawing/2014/main" id="{51C9E597-7FD7-45DE-A201-B92F4EB0714C}"/>
              </a:ext>
            </a:extLst>
          </p:cNvPr>
          <p:cNvGrpSpPr/>
          <p:nvPr/>
        </p:nvGrpSpPr>
        <p:grpSpPr>
          <a:xfrm>
            <a:off x="1597314" y="3441700"/>
            <a:ext cx="1343025" cy="1343025"/>
            <a:chOff x="1543050" y="3514725"/>
            <a:chExt cx="1343025" cy="1343025"/>
          </a:xfrm>
        </p:grpSpPr>
        <p:sp>
          <p:nvSpPr>
            <p:cNvPr id="20" name="Oval 10">
              <a:extLst>
                <a:ext uri="{FF2B5EF4-FFF2-40B4-BE49-F238E27FC236}">
                  <a16:creationId xmlns:a16="http://schemas.microsoft.com/office/drawing/2014/main" id="{B6A7E18C-ECD5-4951-AF5F-6ADFE0A48E97}"/>
                </a:ext>
              </a:extLst>
            </p:cNvPr>
            <p:cNvSpPr/>
            <p:nvPr/>
          </p:nvSpPr>
          <p:spPr>
            <a:xfrm>
              <a:off x="1543050" y="3514725"/>
              <a:ext cx="1343025" cy="1343025"/>
            </a:xfrm>
            <a:prstGeom prst="ellipse">
              <a:avLst/>
            </a:prstGeom>
            <a:noFill/>
            <a:ln w="3175">
              <a:solidFill>
                <a:srgbClr val="7B5A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F1C95901-0A49-40B3-BD7A-13E401D1C2D1}"/>
                </a:ext>
              </a:extLst>
            </p:cNvPr>
            <p:cNvGrpSpPr/>
            <p:nvPr/>
          </p:nvGrpSpPr>
          <p:grpSpPr>
            <a:xfrm>
              <a:off x="1920884" y="3851499"/>
              <a:ext cx="587356" cy="669476"/>
              <a:chOff x="4021138" y="1814513"/>
              <a:chExt cx="669925" cy="763588"/>
            </a:xfrm>
            <a:solidFill>
              <a:srgbClr val="B04474"/>
            </a:solidFill>
          </p:grpSpPr>
          <p:sp>
            <p:nvSpPr>
              <p:cNvPr id="22" name="Freeform 20">
                <a:extLst>
                  <a:ext uri="{FF2B5EF4-FFF2-40B4-BE49-F238E27FC236}">
                    <a16:creationId xmlns:a16="http://schemas.microsoft.com/office/drawing/2014/main" id="{1F69DD73-AA80-4485-B5C7-105FCC8BD3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40200" y="1938338"/>
                <a:ext cx="431800" cy="639763"/>
              </a:xfrm>
              <a:custGeom>
                <a:avLst/>
                <a:gdLst>
                  <a:gd name="T0" fmla="*/ 96 w 272"/>
                  <a:gd name="T1" fmla="*/ 7 h 403"/>
                  <a:gd name="T2" fmla="*/ 40 w 272"/>
                  <a:gd name="T3" fmla="*/ 40 h 403"/>
                  <a:gd name="T4" fmla="*/ 5 w 272"/>
                  <a:gd name="T5" fmla="*/ 97 h 403"/>
                  <a:gd name="T6" fmla="*/ 1 w 272"/>
                  <a:gd name="T7" fmla="*/ 148 h 403"/>
                  <a:gd name="T8" fmla="*/ 29 w 272"/>
                  <a:gd name="T9" fmla="*/ 232 h 403"/>
                  <a:gd name="T10" fmla="*/ 55 w 272"/>
                  <a:gd name="T11" fmla="*/ 273 h 403"/>
                  <a:gd name="T12" fmla="*/ 63 w 272"/>
                  <a:gd name="T13" fmla="*/ 314 h 403"/>
                  <a:gd name="T14" fmla="*/ 55 w 272"/>
                  <a:gd name="T15" fmla="*/ 329 h 403"/>
                  <a:gd name="T16" fmla="*/ 55 w 272"/>
                  <a:gd name="T17" fmla="*/ 349 h 403"/>
                  <a:gd name="T18" fmla="*/ 55 w 272"/>
                  <a:gd name="T19" fmla="*/ 364 h 403"/>
                  <a:gd name="T20" fmla="*/ 61 w 272"/>
                  <a:gd name="T21" fmla="*/ 384 h 403"/>
                  <a:gd name="T22" fmla="*/ 80 w 272"/>
                  <a:gd name="T23" fmla="*/ 402 h 403"/>
                  <a:gd name="T24" fmla="*/ 189 w 272"/>
                  <a:gd name="T25" fmla="*/ 403 h 403"/>
                  <a:gd name="T26" fmla="*/ 206 w 272"/>
                  <a:gd name="T27" fmla="*/ 387 h 403"/>
                  <a:gd name="T28" fmla="*/ 217 w 272"/>
                  <a:gd name="T29" fmla="*/ 370 h 403"/>
                  <a:gd name="T30" fmla="*/ 217 w 272"/>
                  <a:gd name="T31" fmla="*/ 349 h 403"/>
                  <a:gd name="T32" fmla="*/ 217 w 272"/>
                  <a:gd name="T33" fmla="*/ 334 h 403"/>
                  <a:gd name="T34" fmla="*/ 212 w 272"/>
                  <a:gd name="T35" fmla="*/ 316 h 403"/>
                  <a:gd name="T36" fmla="*/ 214 w 272"/>
                  <a:gd name="T37" fmla="*/ 278 h 403"/>
                  <a:gd name="T38" fmla="*/ 236 w 272"/>
                  <a:gd name="T39" fmla="*/ 243 h 403"/>
                  <a:gd name="T40" fmla="*/ 269 w 272"/>
                  <a:gd name="T41" fmla="*/ 161 h 403"/>
                  <a:gd name="T42" fmla="*/ 270 w 272"/>
                  <a:gd name="T43" fmla="*/ 110 h 403"/>
                  <a:gd name="T44" fmla="*/ 241 w 272"/>
                  <a:gd name="T45" fmla="*/ 50 h 403"/>
                  <a:gd name="T46" fmla="*/ 189 w 272"/>
                  <a:gd name="T47" fmla="*/ 11 h 403"/>
                  <a:gd name="T48" fmla="*/ 136 w 272"/>
                  <a:gd name="T49" fmla="*/ 0 h 403"/>
                  <a:gd name="T50" fmla="*/ 201 w 272"/>
                  <a:gd name="T51" fmla="*/ 367 h 403"/>
                  <a:gd name="T52" fmla="*/ 202 w 272"/>
                  <a:gd name="T53" fmla="*/ 373 h 403"/>
                  <a:gd name="T54" fmla="*/ 192 w 272"/>
                  <a:gd name="T55" fmla="*/ 385 h 403"/>
                  <a:gd name="T56" fmla="*/ 87 w 272"/>
                  <a:gd name="T57" fmla="*/ 389 h 403"/>
                  <a:gd name="T58" fmla="*/ 79 w 272"/>
                  <a:gd name="T59" fmla="*/ 381 h 403"/>
                  <a:gd name="T60" fmla="*/ 69 w 272"/>
                  <a:gd name="T61" fmla="*/ 370 h 403"/>
                  <a:gd name="T62" fmla="*/ 71 w 272"/>
                  <a:gd name="T63" fmla="*/ 353 h 403"/>
                  <a:gd name="T64" fmla="*/ 70 w 272"/>
                  <a:gd name="T65" fmla="*/ 347 h 403"/>
                  <a:gd name="T66" fmla="*/ 70 w 272"/>
                  <a:gd name="T67" fmla="*/ 332 h 403"/>
                  <a:gd name="T68" fmla="*/ 72 w 272"/>
                  <a:gd name="T69" fmla="*/ 324 h 403"/>
                  <a:gd name="T70" fmla="*/ 203 w 272"/>
                  <a:gd name="T71" fmla="*/ 329 h 403"/>
                  <a:gd name="T72" fmla="*/ 203 w 272"/>
                  <a:gd name="T73" fmla="*/ 347 h 403"/>
                  <a:gd name="T74" fmla="*/ 92 w 272"/>
                  <a:gd name="T75" fmla="*/ 196 h 403"/>
                  <a:gd name="T76" fmla="*/ 148 w 272"/>
                  <a:gd name="T77" fmla="*/ 186 h 403"/>
                  <a:gd name="T78" fmla="*/ 109 w 272"/>
                  <a:gd name="T79" fmla="*/ 310 h 403"/>
                  <a:gd name="T80" fmla="*/ 197 w 272"/>
                  <a:gd name="T81" fmla="*/ 285 h 403"/>
                  <a:gd name="T82" fmla="*/ 185 w 272"/>
                  <a:gd name="T83" fmla="*/ 170 h 403"/>
                  <a:gd name="T84" fmla="*/ 148 w 272"/>
                  <a:gd name="T85" fmla="*/ 168 h 403"/>
                  <a:gd name="T86" fmla="*/ 92 w 272"/>
                  <a:gd name="T87" fmla="*/ 178 h 403"/>
                  <a:gd name="T88" fmla="*/ 77 w 272"/>
                  <a:gd name="T89" fmla="*/ 310 h 403"/>
                  <a:gd name="T90" fmla="*/ 68 w 272"/>
                  <a:gd name="T91" fmla="*/ 265 h 403"/>
                  <a:gd name="T92" fmla="*/ 41 w 272"/>
                  <a:gd name="T93" fmla="*/ 225 h 403"/>
                  <a:gd name="T94" fmla="*/ 15 w 272"/>
                  <a:gd name="T95" fmla="*/ 147 h 403"/>
                  <a:gd name="T96" fmla="*/ 19 w 272"/>
                  <a:gd name="T97" fmla="*/ 101 h 403"/>
                  <a:gd name="T98" fmla="*/ 49 w 272"/>
                  <a:gd name="T99" fmla="*/ 51 h 403"/>
                  <a:gd name="T100" fmla="*/ 99 w 272"/>
                  <a:gd name="T101" fmla="*/ 21 h 403"/>
                  <a:gd name="T102" fmla="*/ 149 w 272"/>
                  <a:gd name="T103" fmla="*/ 16 h 403"/>
                  <a:gd name="T104" fmla="*/ 204 w 272"/>
                  <a:gd name="T105" fmla="*/ 36 h 403"/>
                  <a:gd name="T106" fmla="*/ 244 w 272"/>
                  <a:gd name="T107" fmla="*/ 79 h 403"/>
                  <a:gd name="T108" fmla="*/ 258 w 272"/>
                  <a:gd name="T109" fmla="*/ 138 h 403"/>
                  <a:gd name="T110" fmla="*/ 245 w 272"/>
                  <a:gd name="T111" fmla="*/ 194 h 403"/>
                  <a:gd name="T112" fmla="*/ 208 w 272"/>
                  <a:gd name="T113" fmla="*/ 260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72" h="403">
                    <a:moveTo>
                      <a:pt x="136" y="0"/>
                    </a:moveTo>
                    <a:lnTo>
                      <a:pt x="136" y="0"/>
                    </a:lnTo>
                    <a:lnTo>
                      <a:pt x="122" y="2"/>
                    </a:lnTo>
                    <a:lnTo>
                      <a:pt x="109" y="4"/>
                    </a:lnTo>
                    <a:lnTo>
                      <a:pt x="96" y="7"/>
                    </a:lnTo>
                    <a:lnTo>
                      <a:pt x="83" y="11"/>
                    </a:lnTo>
                    <a:lnTo>
                      <a:pt x="71" y="18"/>
                    </a:lnTo>
                    <a:lnTo>
                      <a:pt x="59" y="24"/>
                    </a:lnTo>
                    <a:lnTo>
                      <a:pt x="49" y="32"/>
                    </a:lnTo>
                    <a:lnTo>
                      <a:pt x="40" y="40"/>
                    </a:lnTo>
                    <a:lnTo>
                      <a:pt x="31" y="50"/>
                    </a:lnTo>
                    <a:lnTo>
                      <a:pt x="22" y="61"/>
                    </a:lnTo>
                    <a:lnTo>
                      <a:pt x="16" y="73"/>
                    </a:lnTo>
                    <a:lnTo>
                      <a:pt x="11" y="85"/>
                    </a:lnTo>
                    <a:lnTo>
                      <a:pt x="5" y="97"/>
                    </a:lnTo>
                    <a:lnTo>
                      <a:pt x="2" y="110"/>
                    </a:lnTo>
                    <a:lnTo>
                      <a:pt x="0" y="124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1" y="148"/>
                    </a:lnTo>
                    <a:lnTo>
                      <a:pt x="3" y="161"/>
                    </a:lnTo>
                    <a:lnTo>
                      <a:pt x="6" y="178"/>
                    </a:lnTo>
                    <a:lnTo>
                      <a:pt x="13" y="198"/>
                    </a:lnTo>
                    <a:lnTo>
                      <a:pt x="22" y="220"/>
                    </a:lnTo>
                    <a:lnTo>
                      <a:pt x="29" y="232"/>
                    </a:lnTo>
                    <a:lnTo>
                      <a:pt x="35" y="243"/>
                    </a:lnTo>
                    <a:lnTo>
                      <a:pt x="44" y="255"/>
                    </a:lnTo>
                    <a:lnTo>
                      <a:pt x="53" y="268"/>
                    </a:lnTo>
                    <a:lnTo>
                      <a:pt x="53" y="268"/>
                    </a:lnTo>
                    <a:lnTo>
                      <a:pt x="55" y="273"/>
                    </a:lnTo>
                    <a:lnTo>
                      <a:pt x="58" y="277"/>
                    </a:lnTo>
                    <a:lnTo>
                      <a:pt x="60" y="289"/>
                    </a:lnTo>
                    <a:lnTo>
                      <a:pt x="62" y="301"/>
                    </a:lnTo>
                    <a:lnTo>
                      <a:pt x="63" y="314"/>
                    </a:lnTo>
                    <a:lnTo>
                      <a:pt x="63" y="314"/>
                    </a:lnTo>
                    <a:lnTo>
                      <a:pt x="59" y="316"/>
                    </a:lnTo>
                    <a:lnTo>
                      <a:pt x="57" y="319"/>
                    </a:lnTo>
                    <a:lnTo>
                      <a:pt x="55" y="323"/>
                    </a:lnTo>
                    <a:lnTo>
                      <a:pt x="55" y="329"/>
                    </a:lnTo>
                    <a:lnTo>
                      <a:pt x="55" y="329"/>
                    </a:lnTo>
                    <a:lnTo>
                      <a:pt x="55" y="334"/>
                    </a:lnTo>
                    <a:lnTo>
                      <a:pt x="58" y="339"/>
                    </a:lnTo>
                    <a:lnTo>
                      <a:pt x="58" y="339"/>
                    </a:lnTo>
                    <a:lnTo>
                      <a:pt x="55" y="344"/>
                    </a:lnTo>
                    <a:lnTo>
                      <a:pt x="55" y="349"/>
                    </a:lnTo>
                    <a:lnTo>
                      <a:pt x="55" y="349"/>
                    </a:lnTo>
                    <a:lnTo>
                      <a:pt x="55" y="355"/>
                    </a:lnTo>
                    <a:lnTo>
                      <a:pt x="58" y="360"/>
                    </a:lnTo>
                    <a:lnTo>
                      <a:pt x="58" y="360"/>
                    </a:lnTo>
                    <a:lnTo>
                      <a:pt x="55" y="364"/>
                    </a:lnTo>
                    <a:lnTo>
                      <a:pt x="55" y="370"/>
                    </a:lnTo>
                    <a:lnTo>
                      <a:pt x="55" y="370"/>
                    </a:lnTo>
                    <a:lnTo>
                      <a:pt x="55" y="375"/>
                    </a:lnTo>
                    <a:lnTo>
                      <a:pt x="57" y="381"/>
                    </a:lnTo>
                    <a:lnTo>
                      <a:pt x="61" y="384"/>
                    </a:lnTo>
                    <a:lnTo>
                      <a:pt x="66" y="387"/>
                    </a:lnTo>
                    <a:lnTo>
                      <a:pt x="66" y="387"/>
                    </a:lnTo>
                    <a:lnTo>
                      <a:pt x="68" y="394"/>
                    </a:lnTo>
                    <a:lnTo>
                      <a:pt x="73" y="399"/>
                    </a:lnTo>
                    <a:lnTo>
                      <a:pt x="80" y="402"/>
                    </a:lnTo>
                    <a:lnTo>
                      <a:pt x="83" y="403"/>
                    </a:lnTo>
                    <a:lnTo>
                      <a:pt x="87" y="403"/>
                    </a:lnTo>
                    <a:lnTo>
                      <a:pt x="185" y="403"/>
                    </a:lnTo>
                    <a:lnTo>
                      <a:pt x="185" y="403"/>
                    </a:lnTo>
                    <a:lnTo>
                      <a:pt x="189" y="403"/>
                    </a:lnTo>
                    <a:lnTo>
                      <a:pt x="192" y="402"/>
                    </a:lnTo>
                    <a:lnTo>
                      <a:pt x="198" y="399"/>
                    </a:lnTo>
                    <a:lnTo>
                      <a:pt x="204" y="394"/>
                    </a:lnTo>
                    <a:lnTo>
                      <a:pt x="206" y="387"/>
                    </a:lnTo>
                    <a:lnTo>
                      <a:pt x="206" y="387"/>
                    </a:lnTo>
                    <a:lnTo>
                      <a:pt x="210" y="384"/>
                    </a:lnTo>
                    <a:lnTo>
                      <a:pt x="215" y="381"/>
                    </a:lnTo>
                    <a:lnTo>
                      <a:pt x="217" y="375"/>
                    </a:lnTo>
                    <a:lnTo>
                      <a:pt x="217" y="370"/>
                    </a:lnTo>
                    <a:lnTo>
                      <a:pt x="217" y="370"/>
                    </a:lnTo>
                    <a:lnTo>
                      <a:pt x="217" y="364"/>
                    </a:lnTo>
                    <a:lnTo>
                      <a:pt x="214" y="360"/>
                    </a:lnTo>
                    <a:lnTo>
                      <a:pt x="214" y="360"/>
                    </a:lnTo>
                    <a:lnTo>
                      <a:pt x="217" y="355"/>
                    </a:lnTo>
                    <a:lnTo>
                      <a:pt x="217" y="349"/>
                    </a:lnTo>
                    <a:lnTo>
                      <a:pt x="217" y="349"/>
                    </a:lnTo>
                    <a:lnTo>
                      <a:pt x="217" y="344"/>
                    </a:lnTo>
                    <a:lnTo>
                      <a:pt x="214" y="339"/>
                    </a:lnTo>
                    <a:lnTo>
                      <a:pt x="214" y="339"/>
                    </a:lnTo>
                    <a:lnTo>
                      <a:pt x="217" y="334"/>
                    </a:lnTo>
                    <a:lnTo>
                      <a:pt x="217" y="329"/>
                    </a:lnTo>
                    <a:lnTo>
                      <a:pt x="217" y="329"/>
                    </a:lnTo>
                    <a:lnTo>
                      <a:pt x="217" y="323"/>
                    </a:lnTo>
                    <a:lnTo>
                      <a:pt x="215" y="319"/>
                    </a:lnTo>
                    <a:lnTo>
                      <a:pt x="212" y="316"/>
                    </a:lnTo>
                    <a:lnTo>
                      <a:pt x="208" y="313"/>
                    </a:lnTo>
                    <a:lnTo>
                      <a:pt x="208" y="313"/>
                    </a:lnTo>
                    <a:lnTo>
                      <a:pt x="209" y="303"/>
                    </a:lnTo>
                    <a:lnTo>
                      <a:pt x="210" y="290"/>
                    </a:lnTo>
                    <a:lnTo>
                      <a:pt x="214" y="278"/>
                    </a:lnTo>
                    <a:lnTo>
                      <a:pt x="216" y="273"/>
                    </a:lnTo>
                    <a:lnTo>
                      <a:pt x="219" y="268"/>
                    </a:lnTo>
                    <a:lnTo>
                      <a:pt x="219" y="268"/>
                    </a:lnTo>
                    <a:lnTo>
                      <a:pt x="228" y="255"/>
                    </a:lnTo>
                    <a:lnTo>
                      <a:pt x="236" y="243"/>
                    </a:lnTo>
                    <a:lnTo>
                      <a:pt x="243" y="232"/>
                    </a:lnTo>
                    <a:lnTo>
                      <a:pt x="249" y="220"/>
                    </a:lnTo>
                    <a:lnTo>
                      <a:pt x="259" y="198"/>
                    </a:lnTo>
                    <a:lnTo>
                      <a:pt x="265" y="178"/>
                    </a:lnTo>
                    <a:lnTo>
                      <a:pt x="269" y="161"/>
                    </a:lnTo>
                    <a:lnTo>
                      <a:pt x="271" y="148"/>
                    </a:lnTo>
                    <a:lnTo>
                      <a:pt x="272" y="138"/>
                    </a:lnTo>
                    <a:lnTo>
                      <a:pt x="272" y="138"/>
                    </a:lnTo>
                    <a:lnTo>
                      <a:pt x="272" y="124"/>
                    </a:lnTo>
                    <a:lnTo>
                      <a:pt x="270" y="110"/>
                    </a:lnTo>
                    <a:lnTo>
                      <a:pt x="266" y="97"/>
                    </a:lnTo>
                    <a:lnTo>
                      <a:pt x="261" y="85"/>
                    </a:lnTo>
                    <a:lnTo>
                      <a:pt x="256" y="73"/>
                    </a:lnTo>
                    <a:lnTo>
                      <a:pt x="249" y="61"/>
                    </a:lnTo>
                    <a:lnTo>
                      <a:pt x="241" y="50"/>
                    </a:lnTo>
                    <a:lnTo>
                      <a:pt x="232" y="40"/>
                    </a:lnTo>
                    <a:lnTo>
                      <a:pt x="222" y="32"/>
                    </a:lnTo>
                    <a:lnTo>
                      <a:pt x="212" y="24"/>
                    </a:lnTo>
                    <a:lnTo>
                      <a:pt x="201" y="18"/>
                    </a:lnTo>
                    <a:lnTo>
                      <a:pt x="189" y="11"/>
                    </a:lnTo>
                    <a:lnTo>
                      <a:pt x="177" y="7"/>
                    </a:lnTo>
                    <a:lnTo>
                      <a:pt x="163" y="4"/>
                    </a:lnTo>
                    <a:lnTo>
                      <a:pt x="150" y="2"/>
                    </a:lnTo>
                    <a:lnTo>
                      <a:pt x="136" y="0"/>
                    </a:lnTo>
                    <a:lnTo>
                      <a:pt x="136" y="0"/>
                    </a:lnTo>
                    <a:close/>
                    <a:moveTo>
                      <a:pt x="203" y="349"/>
                    </a:moveTo>
                    <a:lnTo>
                      <a:pt x="203" y="349"/>
                    </a:lnTo>
                    <a:lnTo>
                      <a:pt x="203" y="351"/>
                    </a:lnTo>
                    <a:lnTo>
                      <a:pt x="201" y="353"/>
                    </a:lnTo>
                    <a:lnTo>
                      <a:pt x="201" y="367"/>
                    </a:lnTo>
                    <a:lnTo>
                      <a:pt x="201" y="367"/>
                    </a:lnTo>
                    <a:lnTo>
                      <a:pt x="203" y="368"/>
                    </a:lnTo>
                    <a:lnTo>
                      <a:pt x="203" y="370"/>
                    </a:lnTo>
                    <a:lnTo>
                      <a:pt x="203" y="370"/>
                    </a:lnTo>
                    <a:lnTo>
                      <a:pt x="202" y="373"/>
                    </a:lnTo>
                    <a:lnTo>
                      <a:pt x="200" y="374"/>
                    </a:lnTo>
                    <a:lnTo>
                      <a:pt x="193" y="381"/>
                    </a:lnTo>
                    <a:lnTo>
                      <a:pt x="193" y="382"/>
                    </a:lnTo>
                    <a:lnTo>
                      <a:pt x="193" y="382"/>
                    </a:lnTo>
                    <a:lnTo>
                      <a:pt x="192" y="385"/>
                    </a:lnTo>
                    <a:lnTo>
                      <a:pt x="191" y="387"/>
                    </a:lnTo>
                    <a:lnTo>
                      <a:pt x="188" y="389"/>
                    </a:lnTo>
                    <a:lnTo>
                      <a:pt x="185" y="389"/>
                    </a:lnTo>
                    <a:lnTo>
                      <a:pt x="87" y="389"/>
                    </a:lnTo>
                    <a:lnTo>
                      <a:pt x="87" y="389"/>
                    </a:lnTo>
                    <a:lnTo>
                      <a:pt x="84" y="389"/>
                    </a:lnTo>
                    <a:lnTo>
                      <a:pt x="82" y="387"/>
                    </a:lnTo>
                    <a:lnTo>
                      <a:pt x="80" y="385"/>
                    </a:lnTo>
                    <a:lnTo>
                      <a:pt x="79" y="382"/>
                    </a:lnTo>
                    <a:lnTo>
                      <a:pt x="79" y="381"/>
                    </a:lnTo>
                    <a:lnTo>
                      <a:pt x="72" y="374"/>
                    </a:lnTo>
                    <a:lnTo>
                      <a:pt x="72" y="374"/>
                    </a:lnTo>
                    <a:lnTo>
                      <a:pt x="70" y="373"/>
                    </a:lnTo>
                    <a:lnTo>
                      <a:pt x="69" y="370"/>
                    </a:lnTo>
                    <a:lnTo>
                      <a:pt x="69" y="370"/>
                    </a:lnTo>
                    <a:lnTo>
                      <a:pt x="69" y="369"/>
                    </a:lnTo>
                    <a:lnTo>
                      <a:pt x="71" y="367"/>
                    </a:lnTo>
                    <a:lnTo>
                      <a:pt x="176" y="367"/>
                    </a:lnTo>
                    <a:lnTo>
                      <a:pt x="176" y="353"/>
                    </a:lnTo>
                    <a:lnTo>
                      <a:pt x="71" y="353"/>
                    </a:lnTo>
                    <a:lnTo>
                      <a:pt x="71" y="353"/>
                    </a:lnTo>
                    <a:lnTo>
                      <a:pt x="69" y="351"/>
                    </a:lnTo>
                    <a:lnTo>
                      <a:pt x="69" y="349"/>
                    </a:lnTo>
                    <a:lnTo>
                      <a:pt x="69" y="349"/>
                    </a:lnTo>
                    <a:lnTo>
                      <a:pt x="70" y="347"/>
                    </a:lnTo>
                    <a:lnTo>
                      <a:pt x="71" y="346"/>
                    </a:lnTo>
                    <a:lnTo>
                      <a:pt x="176" y="346"/>
                    </a:lnTo>
                    <a:lnTo>
                      <a:pt x="176" y="332"/>
                    </a:lnTo>
                    <a:lnTo>
                      <a:pt x="70" y="332"/>
                    </a:lnTo>
                    <a:lnTo>
                      <a:pt x="70" y="332"/>
                    </a:lnTo>
                    <a:lnTo>
                      <a:pt x="69" y="330"/>
                    </a:lnTo>
                    <a:lnTo>
                      <a:pt x="69" y="329"/>
                    </a:lnTo>
                    <a:lnTo>
                      <a:pt x="69" y="329"/>
                    </a:lnTo>
                    <a:lnTo>
                      <a:pt x="70" y="326"/>
                    </a:lnTo>
                    <a:lnTo>
                      <a:pt x="72" y="324"/>
                    </a:lnTo>
                    <a:lnTo>
                      <a:pt x="200" y="324"/>
                    </a:lnTo>
                    <a:lnTo>
                      <a:pt x="200" y="324"/>
                    </a:lnTo>
                    <a:lnTo>
                      <a:pt x="202" y="326"/>
                    </a:lnTo>
                    <a:lnTo>
                      <a:pt x="203" y="329"/>
                    </a:lnTo>
                    <a:lnTo>
                      <a:pt x="203" y="329"/>
                    </a:lnTo>
                    <a:lnTo>
                      <a:pt x="203" y="331"/>
                    </a:lnTo>
                    <a:lnTo>
                      <a:pt x="201" y="332"/>
                    </a:lnTo>
                    <a:lnTo>
                      <a:pt x="201" y="346"/>
                    </a:lnTo>
                    <a:lnTo>
                      <a:pt x="201" y="346"/>
                    </a:lnTo>
                    <a:lnTo>
                      <a:pt x="203" y="347"/>
                    </a:lnTo>
                    <a:lnTo>
                      <a:pt x="203" y="349"/>
                    </a:lnTo>
                    <a:lnTo>
                      <a:pt x="203" y="349"/>
                    </a:lnTo>
                    <a:close/>
                    <a:moveTo>
                      <a:pt x="109" y="310"/>
                    </a:moveTo>
                    <a:lnTo>
                      <a:pt x="90" y="195"/>
                    </a:lnTo>
                    <a:lnTo>
                      <a:pt x="92" y="196"/>
                    </a:lnTo>
                    <a:lnTo>
                      <a:pt x="103" y="186"/>
                    </a:lnTo>
                    <a:lnTo>
                      <a:pt x="114" y="196"/>
                    </a:lnTo>
                    <a:lnTo>
                      <a:pt x="125" y="186"/>
                    </a:lnTo>
                    <a:lnTo>
                      <a:pt x="137" y="196"/>
                    </a:lnTo>
                    <a:lnTo>
                      <a:pt x="148" y="186"/>
                    </a:lnTo>
                    <a:lnTo>
                      <a:pt x="158" y="196"/>
                    </a:lnTo>
                    <a:lnTo>
                      <a:pt x="170" y="186"/>
                    </a:lnTo>
                    <a:lnTo>
                      <a:pt x="181" y="196"/>
                    </a:lnTo>
                    <a:lnTo>
                      <a:pt x="163" y="310"/>
                    </a:lnTo>
                    <a:lnTo>
                      <a:pt x="109" y="310"/>
                    </a:lnTo>
                    <a:close/>
                    <a:moveTo>
                      <a:pt x="208" y="260"/>
                    </a:moveTo>
                    <a:lnTo>
                      <a:pt x="208" y="260"/>
                    </a:lnTo>
                    <a:lnTo>
                      <a:pt x="204" y="265"/>
                    </a:lnTo>
                    <a:lnTo>
                      <a:pt x="202" y="272"/>
                    </a:lnTo>
                    <a:lnTo>
                      <a:pt x="197" y="285"/>
                    </a:lnTo>
                    <a:lnTo>
                      <a:pt x="195" y="299"/>
                    </a:lnTo>
                    <a:lnTo>
                      <a:pt x="194" y="310"/>
                    </a:lnTo>
                    <a:lnTo>
                      <a:pt x="177" y="310"/>
                    </a:lnTo>
                    <a:lnTo>
                      <a:pt x="200" y="172"/>
                    </a:lnTo>
                    <a:lnTo>
                      <a:pt x="185" y="170"/>
                    </a:lnTo>
                    <a:lnTo>
                      <a:pt x="184" y="174"/>
                    </a:lnTo>
                    <a:lnTo>
                      <a:pt x="181" y="178"/>
                    </a:lnTo>
                    <a:lnTo>
                      <a:pt x="170" y="168"/>
                    </a:lnTo>
                    <a:lnTo>
                      <a:pt x="158" y="178"/>
                    </a:lnTo>
                    <a:lnTo>
                      <a:pt x="148" y="168"/>
                    </a:lnTo>
                    <a:lnTo>
                      <a:pt x="137" y="178"/>
                    </a:lnTo>
                    <a:lnTo>
                      <a:pt x="125" y="168"/>
                    </a:lnTo>
                    <a:lnTo>
                      <a:pt x="114" y="178"/>
                    </a:lnTo>
                    <a:lnTo>
                      <a:pt x="103" y="168"/>
                    </a:lnTo>
                    <a:lnTo>
                      <a:pt x="92" y="178"/>
                    </a:lnTo>
                    <a:lnTo>
                      <a:pt x="86" y="173"/>
                    </a:lnTo>
                    <a:lnTo>
                      <a:pt x="86" y="170"/>
                    </a:lnTo>
                    <a:lnTo>
                      <a:pt x="72" y="172"/>
                    </a:lnTo>
                    <a:lnTo>
                      <a:pt x="95" y="310"/>
                    </a:lnTo>
                    <a:lnTo>
                      <a:pt x="77" y="310"/>
                    </a:lnTo>
                    <a:lnTo>
                      <a:pt x="77" y="310"/>
                    </a:lnTo>
                    <a:lnTo>
                      <a:pt x="76" y="299"/>
                    </a:lnTo>
                    <a:lnTo>
                      <a:pt x="74" y="285"/>
                    </a:lnTo>
                    <a:lnTo>
                      <a:pt x="71" y="272"/>
                    </a:lnTo>
                    <a:lnTo>
                      <a:pt x="68" y="265"/>
                    </a:lnTo>
                    <a:lnTo>
                      <a:pt x="63" y="260"/>
                    </a:lnTo>
                    <a:lnTo>
                      <a:pt x="63" y="260"/>
                    </a:lnTo>
                    <a:lnTo>
                      <a:pt x="55" y="248"/>
                    </a:lnTo>
                    <a:lnTo>
                      <a:pt x="47" y="236"/>
                    </a:lnTo>
                    <a:lnTo>
                      <a:pt x="41" y="225"/>
                    </a:lnTo>
                    <a:lnTo>
                      <a:pt x="35" y="214"/>
                    </a:lnTo>
                    <a:lnTo>
                      <a:pt x="27" y="194"/>
                    </a:lnTo>
                    <a:lnTo>
                      <a:pt x="20" y="175"/>
                    </a:lnTo>
                    <a:lnTo>
                      <a:pt x="17" y="159"/>
                    </a:lnTo>
                    <a:lnTo>
                      <a:pt x="15" y="147"/>
                    </a:lnTo>
                    <a:lnTo>
                      <a:pt x="14" y="138"/>
                    </a:lnTo>
                    <a:lnTo>
                      <a:pt x="14" y="138"/>
                    </a:lnTo>
                    <a:lnTo>
                      <a:pt x="14" y="125"/>
                    </a:lnTo>
                    <a:lnTo>
                      <a:pt x="16" y="113"/>
                    </a:lnTo>
                    <a:lnTo>
                      <a:pt x="19" y="101"/>
                    </a:lnTo>
                    <a:lnTo>
                      <a:pt x="23" y="90"/>
                    </a:lnTo>
                    <a:lnTo>
                      <a:pt x="29" y="79"/>
                    </a:lnTo>
                    <a:lnTo>
                      <a:pt x="34" y="69"/>
                    </a:lnTo>
                    <a:lnTo>
                      <a:pt x="42" y="60"/>
                    </a:lnTo>
                    <a:lnTo>
                      <a:pt x="49" y="51"/>
                    </a:lnTo>
                    <a:lnTo>
                      <a:pt x="58" y="43"/>
                    </a:lnTo>
                    <a:lnTo>
                      <a:pt x="68" y="36"/>
                    </a:lnTo>
                    <a:lnTo>
                      <a:pt x="77" y="30"/>
                    </a:lnTo>
                    <a:lnTo>
                      <a:pt x="88" y="24"/>
                    </a:lnTo>
                    <a:lnTo>
                      <a:pt x="99" y="21"/>
                    </a:lnTo>
                    <a:lnTo>
                      <a:pt x="111" y="18"/>
                    </a:lnTo>
                    <a:lnTo>
                      <a:pt x="123" y="16"/>
                    </a:lnTo>
                    <a:lnTo>
                      <a:pt x="136" y="16"/>
                    </a:lnTo>
                    <a:lnTo>
                      <a:pt x="136" y="16"/>
                    </a:lnTo>
                    <a:lnTo>
                      <a:pt x="149" y="16"/>
                    </a:lnTo>
                    <a:lnTo>
                      <a:pt x="161" y="18"/>
                    </a:lnTo>
                    <a:lnTo>
                      <a:pt x="173" y="21"/>
                    </a:lnTo>
                    <a:lnTo>
                      <a:pt x="183" y="24"/>
                    </a:lnTo>
                    <a:lnTo>
                      <a:pt x="194" y="30"/>
                    </a:lnTo>
                    <a:lnTo>
                      <a:pt x="204" y="36"/>
                    </a:lnTo>
                    <a:lnTo>
                      <a:pt x="214" y="43"/>
                    </a:lnTo>
                    <a:lnTo>
                      <a:pt x="222" y="51"/>
                    </a:lnTo>
                    <a:lnTo>
                      <a:pt x="230" y="60"/>
                    </a:lnTo>
                    <a:lnTo>
                      <a:pt x="237" y="69"/>
                    </a:lnTo>
                    <a:lnTo>
                      <a:pt x="244" y="79"/>
                    </a:lnTo>
                    <a:lnTo>
                      <a:pt x="248" y="90"/>
                    </a:lnTo>
                    <a:lnTo>
                      <a:pt x="252" y="101"/>
                    </a:lnTo>
                    <a:lnTo>
                      <a:pt x="256" y="113"/>
                    </a:lnTo>
                    <a:lnTo>
                      <a:pt x="258" y="125"/>
                    </a:lnTo>
                    <a:lnTo>
                      <a:pt x="258" y="138"/>
                    </a:lnTo>
                    <a:lnTo>
                      <a:pt x="258" y="138"/>
                    </a:lnTo>
                    <a:lnTo>
                      <a:pt x="257" y="147"/>
                    </a:lnTo>
                    <a:lnTo>
                      <a:pt x="255" y="159"/>
                    </a:lnTo>
                    <a:lnTo>
                      <a:pt x="251" y="175"/>
                    </a:lnTo>
                    <a:lnTo>
                      <a:pt x="245" y="194"/>
                    </a:lnTo>
                    <a:lnTo>
                      <a:pt x="236" y="214"/>
                    </a:lnTo>
                    <a:lnTo>
                      <a:pt x="231" y="225"/>
                    </a:lnTo>
                    <a:lnTo>
                      <a:pt x="224" y="236"/>
                    </a:lnTo>
                    <a:lnTo>
                      <a:pt x="217" y="248"/>
                    </a:lnTo>
                    <a:lnTo>
                      <a:pt x="208" y="260"/>
                    </a:lnTo>
                    <a:lnTo>
                      <a:pt x="208" y="2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A13D0381-1910-42DD-8961-FA7F4CFA61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8638" y="1814513"/>
                <a:ext cx="23813" cy="682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Freeform 22">
                <a:extLst>
                  <a:ext uri="{FF2B5EF4-FFF2-40B4-BE49-F238E27FC236}">
                    <a16:creationId xmlns:a16="http://schemas.microsoft.com/office/drawing/2014/main" id="{4B14D229-6FB2-4B19-A874-D3C6968474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3538" y="1855788"/>
                <a:ext cx="55563" cy="71438"/>
              </a:xfrm>
              <a:custGeom>
                <a:avLst/>
                <a:gdLst>
                  <a:gd name="T0" fmla="*/ 35 w 35"/>
                  <a:gd name="T1" fmla="*/ 37 h 45"/>
                  <a:gd name="T2" fmla="*/ 12 w 35"/>
                  <a:gd name="T3" fmla="*/ 0 h 45"/>
                  <a:gd name="T4" fmla="*/ 0 w 35"/>
                  <a:gd name="T5" fmla="*/ 7 h 45"/>
                  <a:gd name="T6" fmla="*/ 22 w 35"/>
                  <a:gd name="T7" fmla="*/ 45 h 45"/>
                  <a:gd name="T8" fmla="*/ 35 w 35"/>
                  <a:gd name="T9" fmla="*/ 3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5">
                    <a:moveTo>
                      <a:pt x="35" y="37"/>
                    </a:moveTo>
                    <a:lnTo>
                      <a:pt x="12" y="0"/>
                    </a:lnTo>
                    <a:lnTo>
                      <a:pt x="0" y="7"/>
                    </a:lnTo>
                    <a:lnTo>
                      <a:pt x="22" y="45"/>
                    </a:lnTo>
                    <a:lnTo>
                      <a:pt x="35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Freeform 23">
                <a:extLst>
                  <a:ext uri="{FF2B5EF4-FFF2-40B4-BE49-F238E27FC236}">
                    <a16:creationId xmlns:a16="http://schemas.microsoft.com/office/drawing/2014/main" id="{72BCDBF1-88E9-4280-A44E-B9970421A1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7650" y="1976438"/>
                <a:ext cx="69850" cy="53975"/>
              </a:xfrm>
              <a:custGeom>
                <a:avLst/>
                <a:gdLst>
                  <a:gd name="T0" fmla="*/ 44 w 44"/>
                  <a:gd name="T1" fmla="*/ 22 h 34"/>
                  <a:gd name="T2" fmla="*/ 7 w 44"/>
                  <a:gd name="T3" fmla="*/ 0 h 34"/>
                  <a:gd name="T4" fmla="*/ 0 w 44"/>
                  <a:gd name="T5" fmla="*/ 12 h 34"/>
                  <a:gd name="T6" fmla="*/ 38 w 44"/>
                  <a:gd name="T7" fmla="*/ 34 h 34"/>
                  <a:gd name="T8" fmla="*/ 44 w 44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22"/>
                    </a:moveTo>
                    <a:lnTo>
                      <a:pt x="7" y="0"/>
                    </a:lnTo>
                    <a:lnTo>
                      <a:pt x="0" y="12"/>
                    </a:lnTo>
                    <a:lnTo>
                      <a:pt x="38" y="34"/>
                    </a:lnTo>
                    <a:lnTo>
                      <a:pt x="44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Rectangle 24">
                <a:extLst>
                  <a:ext uri="{FF2B5EF4-FFF2-40B4-BE49-F238E27FC236}">
                    <a16:creationId xmlns:a16="http://schemas.microsoft.com/office/drawing/2014/main" id="{CC278D6D-3C69-4372-BA05-6112517693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21138" y="2143125"/>
                <a:ext cx="6826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Rectangle 25">
                <a:extLst>
                  <a:ext uri="{FF2B5EF4-FFF2-40B4-BE49-F238E27FC236}">
                    <a16:creationId xmlns:a16="http://schemas.microsoft.com/office/drawing/2014/main" id="{0249462F-92EE-42ED-989C-ABD28659FA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1213" y="2133600"/>
                <a:ext cx="69850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 26">
                <a:extLst>
                  <a:ext uri="{FF2B5EF4-FFF2-40B4-BE49-F238E27FC236}">
                    <a16:creationId xmlns:a16="http://schemas.microsoft.com/office/drawing/2014/main" id="{4E35B5B4-678C-4EE9-ACC7-5ED4128894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8350" y="1966913"/>
                <a:ext cx="69850" cy="53975"/>
              </a:xfrm>
              <a:custGeom>
                <a:avLst/>
                <a:gdLst>
                  <a:gd name="T0" fmla="*/ 44 w 44"/>
                  <a:gd name="T1" fmla="*/ 13 h 34"/>
                  <a:gd name="T2" fmla="*/ 38 w 44"/>
                  <a:gd name="T3" fmla="*/ 0 h 34"/>
                  <a:gd name="T4" fmla="*/ 0 w 44"/>
                  <a:gd name="T5" fmla="*/ 22 h 34"/>
                  <a:gd name="T6" fmla="*/ 7 w 44"/>
                  <a:gd name="T7" fmla="*/ 34 h 34"/>
                  <a:gd name="T8" fmla="*/ 44 w 44"/>
                  <a:gd name="T9" fmla="*/ 1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13"/>
                    </a:moveTo>
                    <a:lnTo>
                      <a:pt x="38" y="0"/>
                    </a:lnTo>
                    <a:lnTo>
                      <a:pt x="0" y="22"/>
                    </a:lnTo>
                    <a:lnTo>
                      <a:pt x="7" y="34"/>
                    </a:lnTo>
                    <a:lnTo>
                      <a:pt x="44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 27">
                <a:extLst>
                  <a:ext uri="{FF2B5EF4-FFF2-40B4-BE49-F238E27FC236}">
                    <a16:creationId xmlns:a16="http://schemas.microsoft.com/office/drawing/2014/main" id="{D0AD9892-BCD8-406C-ACBF-265CEA0627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3575" y="1849438"/>
                <a:ext cx="55563" cy="73025"/>
              </a:xfrm>
              <a:custGeom>
                <a:avLst/>
                <a:gdLst>
                  <a:gd name="T0" fmla="*/ 35 w 35"/>
                  <a:gd name="T1" fmla="*/ 8 h 46"/>
                  <a:gd name="T2" fmla="*/ 23 w 35"/>
                  <a:gd name="T3" fmla="*/ 0 h 46"/>
                  <a:gd name="T4" fmla="*/ 0 w 35"/>
                  <a:gd name="T5" fmla="*/ 38 h 46"/>
                  <a:gd name="T6" fmla="*/ 13 w 35"/>
                  <a:gd name="T7" fmla="*/ 46 h 46"/>
                  <a:gd name="T8" fmla="*/ 35 w 35"/>
                  <a:gd name="T9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6">
                    <a:moveTo>
                      <a:pt x="35" y="8"/>
                    </a:moveTo>
                    <a:lnTo>
                      <a:pt x="23" y="0"/>
                    </a:lnTo>
                    <a:lnTo>
                      <a:pt x="0" y="38"/>
                    </a:lnTo>
                    <a:lnTo>
                      <a:pt x="13" y="46"/>
                    </a:lnTo>
                    <a:lnTo>
                      <a:pt x="35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Freeform 28">
                <a:extLst>
                  <a:ext uri="{FF2B5EF4-FFF2-40B4-BE49-F238E27FC236}">
                    <a16:creationId xmlns:a16="http://schemas.microsoft.com/office/drawing/2014/main" id="{324415E6-2830-4278-B978-AC0037B9E6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9938" y="2271713"/>
                <a:ext cx="73025" cy="52388"/>
              </a:xfrm>
              <a:custGeom>
                <a:avLst/>
                <a:gdLst>
                  <a:gd name="T0" fmla="*/ 0 w 46"/>
                  <a:gd name="T1" fmla="*/ 12 h 33"/>
                  <a:gd name="T2" fmla="*/ 38 w 46"/>
                  <a:gd name="T3" fmla="*/ 33 h 33"/>
                  <a:gd name="T4" fmla="*/ 46 w 46"/>
                  <a:gd name="T5" fmla="*/ 22 h 33"/>
                  <a:gd name="T6" fmla="*/ 8 w 46"/>
                  <a:gd name="T7" fmla="*/ 0 h 33"/>
                  <a:gd name="T8" fmla="*/ 0 w 46"/>
                  <a:gd name="T9" fmla="*/ 1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3">
                    <a:moveTo>
                      <a:pt x="0" y="12"/>
                    </a:moveTo>
                    <a:lnTo>
                      <a:pt x="38" y="33"/>
                    </a:lnTo>
                    <a:lnTo>
                      <a:pt x="46" y="22"/>
                    </a:lnTo>
                    <a:lnTo>
                      <a:pt x="8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Freeform 29">
                <a:extLst>
                  <a:ext uri="{FF2B5EF4-FFF2-40B4-BE49-F238E27FC236}">
                    <a16:creationId xmlns:a16="http://schemas.microsoft.com/office/drawing/2014/main" id="{3990426F-F5B6-4C26-83A0-CD6C0DCBE1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9238" y="2279650"/>
                <a:ext cx="71438" cy="53975"/>
              </a:xfrm>
              <a:custGeom>
                <a:avLst/>
                <a:gdLst>
                  <a:gd name="T0" fmla="*/ 0 w 45"/>
                  <a:gd name="T1" fmla="*/ 22 h 34"/>
                  <a:gd name="T2" fmla="*/ 8 w 45"/>
                  <a:gd name="T3" fmla="*/ 34 h 34"/>
                  <a:gd name="T4" fmla="*/ 45 w 45"/>
                  <a:gd name="T5" fmla="*/ 12 h 34"/>
                  <a:gd name="T6" fmla="*/ 38 w 45"/>
                  <a:gd name="T7" fmla="*/ 0 h 34"/>
                  <a:gd name="T8" fmla="*/ 0 w 45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4">
                    <a:moveTo>
                      <a:pt x="0" y="22"/>
                    </a:moveTo>
                    <a:lnTo>
                      <a:pt x="8" y="34"/>
                    </a:lnTo>
                    <a:lnTo>
                      <a:pt x="45" y="12"/>
                    </a:lnTo>
                    <a:lnTo>
                      <a:pt x="38" y="0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2" name="Group 55">
            <a:extLst>
              <a:ext uri="{FF2B5EF4-FFF2-40B4-BE49-F238E27FC236}">
                <a16:creationId xmlns:a16="http://schemas.microsoft.com/office/drawing/2014/main" id="{4209C3FC-49E8-424F-A1EE-08A6BB9A2982}"/>
              </a:ext>
            </a:extLst>
          </p:cNvPr>
          <p:cNvGrpSpPr/>
          <p:nvPr/>
        </p:nvGrpSpPr>
        <p:grpSpPr>
          <a:xfrm>
            <a:off x="2864139" y="3441700"/>
            <a:ext cx="1343025" cy="1343025"/>
            <a:chOff x="2771775" y="3514725"/>
            <a:chExt cx="1343025" cy="1343025"/>
          </a:xfrm>
        </p:grpSpPr>
        <p:sp>
          <p:nvSpPr>
            <p:cNvPr id="36" name="Oval 13">
              <a:extLst>
                <a:ext uri="{FF2B5EF4-FFF2-40B4-BE49-F238E27FC236}">
                  <a16:creationId xmlns:a16="http://schemas.microsoft.com/office/drawing/2014/main" id="{C6F49683-4636-4E2B-B6DD-30E411842D25}"/>
                </a:ext>
              </a:extLst>
            </p:cNvPr>
            <p:cNvSpPr/>
            <p:nvPr/>
          </p:nvSpPr>
          <p:spPr>
            <a:xfrm>
              <a:off x="2771775" y="3514725"/>
              <a:ext cx="1343025" cy="1343025"/>
            </a:xfrm>
            <a:prstGeom prst="ellipse">
              <a:avLst/>
            </a:prstGeom>
            <a:noFill/>
            <a:ln w="3175">
              <a:solidFill>
                <a:srgbClr val="7B5A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grpSp>
          <p:nvGrpSpPr>
            <p:cNvPr id="39" name="Group 30">
              <a:extLst>
                <a:ext uri="{FF2B5EF4-FFF2-40B4-BE49-F238E27FC236}">
                  <a16:creationId xmlns:a16="http://schemas.microsoft.com/office/drawing/2014/main" id="{331EA3D9-AC6C-478A-AA1A-5869EBDCCC30}"/>
                </a:ext>
              </a:extLst>
            </p:cNvPr>
            <p:cNvGrpSpPr/>
            <p:nvPr/>
          </p:nvGrpSpPr>
          <p:grpSpPr>
            <a:xfrm>
              <a:off x="3167702" y="3855676"/>
              <a:ext cx="551170" cy="661122"/>
              <a:chOff x="4051300" y="3109913"/>
              <a:chExt cx="628650" cy="754063"/>
            </a:xfrm>
            <a:solidFill>
              <a:srgbClr val="B04474"/>
            </a:solidFill>
          </p:grpSpPr>
          <p:sp>
            <p:nvSpPr>
              <p:cNvPr id="40" name="Freeform 31">
                <a:extLst>
                  <a:ext uri="{FF2B5EF4-FFF2-40B4-BE49-F238E27FC236}">
                    <a16:creationId xmlns:a16="http://schemas.microsoft.com/office/drawing/2014/main" id="{793DA536-536E-4902-9F23-E53E58737C1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51300" y="3109913"/>
                <a:ext cx="628650" cy="754063"/>
              </a:xfrm>
              <a:custGeom>
                <a:avLst/>
                <a:gdLst>
                  <a:gd name="T0" fmla="*/ 376 w 396"/>
                  <a:gd name="T1" fmla="*/ 361 h 475"/>
                  <a:gd name="T2" fmla="*/ 287 w 396"/>
                  <a:gd name="T3" fmla="*/ 265 h 475"/>
                  <a:gd name="T4" fmla="*/ 258 w 396"/>
                  <a:gd name="T5" fmla="*/ 133 h 475"/>
                  <a:gd name="T6" fmla="*/ 244 w 396"/>
                  <a:gd name="T7" fmla="*/ 70 h 475"/>
                  <a:gd name="T8" fmla="*/ 237 w 396"/>
                  <a:gd name="T9" fmla="*/ 52 h 475"/>
                  <a:gd name="T10" fmla="*/ 233 w 396"/>
                  <a:gd name="T11" fmla="*/ 39 h 475"/>
                  <a:gd name="T12" fmla="*/ 226 w 396"/>
                  <a:gd name="T13" fmla="*/ 27 h 475"/>
                  <a:gd name="T14" fmla="*/ 220 w 396"/>
                  <a:gd name="T15" fmla="*/ 17 h 475"/>
                  <a:gd name="T16" fmla="*/ 213 w 396"/>
                  <a:gd name="T17" fmla="*/ 10 h 475"/>
                  <a:gd name="T18" fmla="*/ 189 w 396"/>
                  <a:gd name="T19" fmla="*/ 6 h 475"/>
                  <a:gd name="T20" fmla="*/ 182 w 396"/>
                  <a:gd name="T21" fmla="*/ 11 h 475"/>
                  <a:gd name="T22" fmla="*/ 176 w 396"/>
                  <a:gd name="T23" fmla="*/ 18 h 475"/>
                  <a:gd name="T24" fmla="*/ 169 w 396"/>
                  <a:gd name="T25" fmla="*/ 28 h 475"/>
                  <a:gd name="T26" fmla="*/ 164 w 396"/>
                  <a:gd name="T27" fmla="*/ 41 h 475"/>
                  <a:gd name="T28" fmla="*/ 157 w 396"/>
                  <a:gd name="T29" fmla="*/ 55 h 475"/>
                  <a:gd name="T30" fmla="*/ 152 w 396"/>
                  <a:gd name="T31" fmla="*/ 70 h 475"/>
                  <a:gd name="T32" fmla="*/ 139 w 396"/>
                  <a:gd name="T33" fmla="*/ 144 h 475"/>
                  <a:gd name="T34" fmla="*/ 102 w 396"/>
                  <a:gd name="T35" fmla="*/ 278 h 475"/>
                  <a:gd name="T36" fmla="*/ 19 w 396"/>
                  <a:gd name="T37" fmla="*/ 362 h 475"/>
                  <a:gd name="T38" fmla="*/ 1 w 396"/>
                  <a:gd name="T39" fmla="*/ 438 h 475"/>
                  <a:gd name="T40" fmla="*/ 124 w 396"/>
                  <a:gd name="T41" fmla="*/ 474 h 475"/>
                  <a:gd name="T42" fmla="*/ 258 w 396"/>
                  <a:gd name="T43" fmla="*/ 469 h 475"/>
                  <a:gd name="T44" fmla="*/ 339 w 396"/>
                  <a:gd name="T45" fmla="*/ 461 h 475"/>
                  <a:gd name="T46" fmla="*/ 374 w 396"/>
                  <a:gd name="T47" fmla="*/ 378 h 475"/>
                  <a:gd name="T48" fmla="*/ 328 w 396"/>
                  <a:gd name="T49" fmla="*/ 355 h 475"/>
                  <a:gd name="T50" fmla="*/ 262 w 396"/>
                  <a:gd name="T51" fmla="*/ 259 h 475"/>
                  <a:gd name="T52" fmla="*/ 351 w 396"/>
                  <a:gd name="T53" fmla="*/ 360 h 475"/>
                  <a:gd name="T54" fmla="*/ 168 w 396"/>
                  <a:gd name="T55" fmla="*/ 68 h 475"/>
                  <a:gd name="T56" fmla="*/ 172 w 396"/>
                  <a:gd name="T57" fmla="*/ 55 h 475"/>
                  <a:gd name="T58" fmla="*/ 178 w 396"/>
                  <a:gd name="T59" fmla="*/ 43 h 475"/>
                  <a:gd name="T60" fmla="*/ 182 w 396"/>
                  <a:gd name="T61" fmla="*/ 35 h 475"/>
                  <a:gd name="T62" fmla="*/ 187 w 396"/>
                  <a:gd name="T63" fmla="*/ 26 h 475"/>
                  <a:gd name="T64" fmla="*/ 194 w 396"/>
                  <a:gd name="T65" fmla="*/ 20 h 475"/>
                  <a:gd name="T66" fmla="*/ 203 w 396"/>
                  <a:gd name="T67" fmla="*/ 20 h 475"/>
                  <a:gd name="T68" fmla="*/ 208 w 396"/>
                  <a:gd name="T69" fmla="*/ 25 h 475"/>
                  <a:gd name="T70" fmla="*/ 213 w 396"/>
                  <a:gd name="T71" fmla="*/ 34 h 475"/>
                  <a:gd name="T72" fmla="*/ 218 w 396"/>
                  <a:gd name="T73" fmla="*/ 42 h 475"/>
                  <a:gd name="T74" fmla="*/ 223 w 396"/>
                  <a:gd name="T75" fmla="*/ 55 h 475"/>
                  <a:gd name="T76" fmla="*/ 166 w 396"/>
                  <a:gd name="T77" fmla="*/ 75 h 475"/>
                  <a:gd name="T78" fmla="*/ 243 w 396"/>
                  <a:gd name="T79" fmla="*/ 142 h 475"/>
                  <a:gd name="T80" fmla="*/ 154 w 396"/>
                  <a:gd name="T81" fmla="*/ 132 h 475"/>
                  <a:gd name="T82" fmla="*/ 62 w 396"/>
                  <a:gd name="T83" fmla="*/ 347 h 475"/>
                  <a:gd name="T84" fmla="*/ 129 w 396"/>
                  <a:gd name="T85" fmla="*/ 273 h 475"/>
                  <a:gd name="T86" fmla="*/ 56 w 396"/>
                  <a:gd name="T87" fmla="*/ 364 h 475"/>
                  <a:gd name="T88" fmla="*/ 22 w 396"/>
                  <a:gd name="T89" fmla="*/ 378 h 475"/>
                  <a:gd name="T90" fmla="*/ 27 w 396"/>
                  <a:gd name="T91" fmla="*/ 395 h 475"/>
                  <a:gd name="T92" fmla="*/ 139 w 396"/>
                  <a:gd name="T93" fmla="*/ 436 h 475"/>
                  <a:gd name="T94" fmla="*/ 99 w 396"/>
                  <a:gd name="T95" fmla="*/ 371 h 475"/>
                  <a:gd name="T96" fmla="*/ 62 w 396"/>
                  <a:gd name="T97" fmla="*/ 401 h 475"/>
                  <a:gd name="T98" fmla="*/ 72 w 396"/>
                  <a:gd name="T99" fmla="*/ 436 h 475"/>
                  <a:gd name="T100" fmla="*/ 95 w 396"/>
                  <a:gd name="T101" fmla="*/ 385 h 475"/>
                  <a:gd name="T102" fmla="*/ 72 w 396"/>
                  <a:gd name="T103" fmla="*/ 460 h 475"/>
                  <a:gd name="T104" fmla="*/ 153 w 396"/>
                  <a:gd name="T105" fmla="*/ 448 h 475"/>
                  <a:gd name="T106" fmla="*/ 325 w 396"/>
                  <a:gd name="T107" fmla="*/ 450 h 475"/>
                  <a:gd name="T108" fmla="*/ 294 w 396"/>
                  <a:gd name="T109" fmla="*/ 392 h 475"/>
                  <a:gd name="T110" fmla="*/ 322 w 396"/>
                  <a:gd name="T111" fmla="*/ 416 h 475"/>
                  <a:gd name="T112" fmla="*/ 326 w 396"/>
                  <a:gd name="T113" fmla="*/ 382 h 475"/>
                  <a:gd name="T114" fmla="*/ 290 w 396"/>
                  <a:gd name="T115" fmla="*/ 375 h 475"/>
                  <a:gd name="T116" fmla="*/ 258 w 396"/>
                  <a:gd name="T117" fmla="*/ 292 h 475"/>
                  <a:gd name="T118" fmla="*/ 375 w 396"/>
                  <a:gd name="T119" fmla="*/ 40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96" h="475">
                    <a:moveTo>
                      <a:pt x="396" y="427"/>
                    </a:moveTo>
                    <a:lnTo>
                      <a:pt x="396" y="427"/>
                    </a:lnTo>
                    <a:lnTo>
                      <a:pt x="396" y="411"/>
                    </a:lnTo>
                    <a:lnTo>
                      <a:pt x="395" y="393"/>
                    </a:lnTo>
                    <a:lnTo>
                      <a:pt x="393" y="386"/>
                    </a:lnTo>
                    <a:lnTo>
                      <a:pt x="391" y="378"/>
                    </a:lnTo>
                    <a:lnTo>
                      <a:pt x="387" y="373"/>
                    </a:lnTo>
                    <a:lnTo>
                      <a:pt x="384" y="367"/>
                    </a:lnTo>
                    <a:lnTo>
                      <a:pt x="378" y="362"/>
                    </a:lnTo>
                    <a:lnTo>
                      <a:pt x="376" y="361"/>
                    </a:lnTo>
                    <a:lnTo>
                      <a:pt x="376" y="361"/>
                    </a:lnTo>
                    <a:lnTo>
                      <a:pt x="364" y="353"/>
                    </a:lnTo>
                    <a:lnTo>
                      <a:pt x="352" y="344"/>
                    </a:lnTo>
                    <a:lnTo>
                      <a:pt x="341" y="335"/>
                    </a:lnTo>
                    <a:lnTo>
                      <a:pt x="330" y="324"/>
                    </a:lnTo>
                    <a:lnTo>
                      <a:pt x="320" y="313"/>
                    </a:lnTo>
                    <a:lnTo>
                      <a:pt x="311" y="303"/>
                    </a:lnTo>
                    <a:lnTo>
                      <a:pt x="302" y="290"/>
                    </a:lnTo>
                    <a:lnTo>
                      <a:pt x="294" y="278"/>
                    </a:lnTo>
                    <a:lnTo>
                      <a:pt x="287" y="265"/>
                    </a:lnTo>
                    <a:lnTo>
                      <a:pt x="280" y="251"/>
                    </a:lnTo>
                    <a:lnTo>
                      <a:pt x="274" y="237"/>
                    </a:lnTo>
                    <a:lnTo>
                      <a:pt x="270" y="223"/>
                    </a:lnTo>
                    <a:lnTo>
                      <a:pt x="265" y="207"/>
                    </a:lnTo>
                    <a:lnTo>
                      <a:pt x="262" y="193"/>
                    </a:lnTo>
                    <a:lnTo>
                      <a:pt x="260" y="178"/>
                    </a:lnTo>
                    <a:lnTo>
                      <a:pt x="258" y="162"/>
                    </a:lnTo>
                    <a:lnTo>
                      <a:pt x="258" y="144"/>
                    </a:lnTo>
                    <a:lnTo>
                      <a:pt x="258" y="144"/>
                    </a:lnTo>
                    <a:lnTo>
                      <a:pt x="258" y="133"/>
                    </a:lnTo>
                    <a:lnTo>
                      <a:pt x="256" y="120"/>
                    </a:lnTo>
                    <a:lnTo>
                      <a:pt x="249" y="90"/>
                    </a:lnTo>
                    <a:lnTo>
                      <a:pt x="250" y="90"/>
                    </a:lnTo>
                    <a:lnTo>
                      <a:pt x="245" y="71"/>
                    </a:lnTo>
                    <a:lnTo>
                      <a:pt x="245" y="71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7" y="52"/>
                    </a:lnTo>
                    <a:lnTo>
                      <a:pt x="237" y="52"/>
                    </a:lnTo>
                    <a:lnTo>
                      <a:pt x="237" y="51"/>
                    </a:lnTo>
                    <a:lnTo>
                      <a:pt x="237" y="51"/>
                    </a:lnTo>
                    <a:lnTo>
                      <a:pt x="235" y="47"/>
                    </a:lnTo>
                    <a:lnTo>
                      <a:pt x="235" y="47"/>
                    </a:lnTo>
                    <a:lnTo>
                      <a:pt x="235" y="44"/>
                    </a:lnTo>
                    <a:lnTo>
                      <a:pt x="235" y="44"/>
                    </a:lnTo>
                    <a:lnTo>
                      <a:pt x="233" y="41"/>
                    </a:lnTo>
                    <a:lnTo>
                      <a:pt x="233" y="41"/>
                    </a:lnTo>
                    <a:lnTo>
                      <a:pt x="233" y="39"/>
                    </a:lnTo>
                    <a:lnTo>
                      <a:pt x="233" y="39"/>
                    </a:lnTo>
                    <a:lnTo>
                      <a:pt x="231" y="36"/>
                    </a:lnTo>
                    <a:lnTo>
                      <a:pt x="231" y="36"/>
                    </a:lnTo>
                    <a:lnTo>
                      <a:pt x="230" y="34"/>
                    </a:lnTo>
                    <a:lnTo>
                      <a:pt x="230" y="34"/>
                    </a:lnTo>
                    <a:lnTo>
                      <a:pt x="229" y="31"/>
                    </a:lnTo>
                    <a:lnTo>
                      <a:pt x="229" y="31"/>
                    </a:lnTo>
                    <a:lnTo>
                      <a:pt x="227" y="29"/>
                    </a:lnTo>
                    <a:lnTo>
                      <a:pt x="227" y="29"/>
                    </a:lnTo>
                    <a:lnTo>
                      <a:pt x="226" y="27"/>
                    </a:lnTo>
                    <a:lnTo>
                      <a:pt x="226" y="27"/>
                    </a:lnTo>
                    <a:lnTo>
                      <a:pt x="225" y="25"/>
                    </a:lnTo>
                    <a:lnTo>
                      <a:pt x="225" y="25"/>
                    </a:lnTo>
                    <a:lnTo>
                      <a:pt x="223" y="23"/>
                    </a:lnTo>
                    <a:lnTo>
                      <a:pt x="223" y="23"/>
                    </a:lnTo>
                    <a:lnTo>
                      <a:pt x="222" y="21"/>
                    </a:lnTo>
                    <a:lnTo>
                      <a:pt x="222" y="21"/>
                    </a:lnTo>
                    <a:lnTo>
                      <a:pt x="221" y="18"/>
                    </a:lnTo>
                    <a:lnTo>
                      <a:pt x="221" y="18"/>
                    </a:lnTo>
                    <a:lnTo>
                      <a:pt x="220" y="17"/>
                    </a:lnTo>
                    <a:lnTo>
                      <a:pt x="220" y="17"/>
                    </a:lnTo>
                    <a:lnTo>
                      <a:pt x="219" y="15"/>
                    </a:lnTo>
                    <a:lnTo>
                      <a:pt x="219" y="15"/>
                    </a:lnTo>
                    <a:lnTo>
                      <a:pt x="217" y="14"/>
                    </a:lnTo>
                    <a:lnTo>
                      <a:pt x="217" y="14"/>
                    </a:lnTo>
                    <a:lnTo>
                      <a:pt x="216" y="12"/>
                    </a:lnTo>
                    <a:lnTo>
                      <a:pt x="216" y="12"/>
                    </a:lnTo>
                    <a:lnTo>
                      <a:pt x="214" y="11"/>
                    </a:lnTo>
                    <a:lnTo>
                      <a:pt x="214" y="11"/>
                    </a:lnTo>
                    <a:lnTo>
                      <a:pt x="213" y="10"/>
                    </a:lnTo>
                    <a:lnTo>
                      <a:pt x="213" y="10"/>
                    </a:lnTo>
                    <a:lnTo>
                      <a:pt x="211" y="8"/>
                    </a:lnTo>
                    <a:lnTo>
                      <a:pt x="211" y="8"/>
                    </a:lnTo>
                    <a:lnTo>
                      <a:pt x="210" y="8"/>
                    </a:lnTo>
                    <a:lnTo>
                      <a:pt x="210" y="8"/>
                    </a:lnTo>
                    <a:lnTo>
                      <a:pt x="205" y="3"/>
                    </a:lnTo>
                    <a:lnTo>
                      <a:pt x="198" y="0"/>
                    </a:lnTo>
                    <a:lnTo>
                      <a:pt x="192" y="3"/>
                    </a:lnTo>
                    <a:lnTo>
                      <a:pt x="192" y="3"/>
                    </a:lnTo>
                    <a:lnTo>
                      <a:pt x="189" y="6"/>
                    </a:lnTo>
                    <a:lnTo>
                      <a:pt x="189" y="6"/>
                    </a:lnTo>
                    <a:lnTo>
                      <a:pt x="187" y="7"/>
                    </a:lnTo>
                    <a:lnTo>
                      <a:pt x="187" y="7"/>
                    </a:lnTo>
                    <a:lnTo>
                      <a:pt x="185" y="8"/>
                    </a:lnTo>
                    <a:lnTo>
                      <a:pt x="185" y="8"/>
                    </a:lnTo>
                    <a:lnTo>
                      <a:pt x="184" y="9"/>
                    </a:lnTo>
                    <a:lnTo>
                      <a:pt x="184" y="9"/>
                    </a:lnTo>
                    <a:lnTo>
                      <a:pt x="183" y="10"/>
                    </a:lnTo>
                    <a:lnTo>
                      <a:pt x="183" y="10"/>
                    </a:lnTo>
                    <a:lnTo>
                      <a:pt x="182" y="11"/>
                    </a:lnTo>
                    <a:lnTo>
                      <a:pt x="182" y="11"/>
                    </a:lnTo>
                    <a:lnTo>
                      <a:pt x="181" y="12"/>
                    </a:lnTo>
                    <a:lnTo>
                      <a:pt x="181" y="12"/>
                    </a:lnTo>
                    <a:lnTo>
                      <a:pt x="179" y="14"/>
                    </a:lnTo>
                    <a:lnTo>
                      <a:pt x="179" y="14"/>
                    </a:lnTo>
                    <a:lnTo>
                      <a:pt x="178" y="15"/>
                    </a:lnTo>
                    <a:lnTo>
                      <a:pt x="178" y="15"/>
                    </a:lnTo>
                    <a:lnTo>
                      <a:pt x="177" y="17"/>
                    </a:lnTo>
                    <a:lnTo>
                      <a:pt x="177" y="17"/>
                    </a:lnTo>
                    <a:lnTo>
                      <a:pt x="176" y="18"/>
                    </a:lnTo>
                    <a:lnTo>
                      <a:pt x="176" y="18"/>
                    </a:lnTo>
                    <a:lnTo>
                      <a:pt x="175" y="21"/>
                    </a:lnTo>
                    <a:lnTo>
                      <a:pt x="175" y="21"/>
                    </a:lnTo>
                    <a:lnTo>
                      <a:pt x="172" y="23"/>
                    </a:lnTo>
                    <a:lnTo>
                      <a:pt x="172" y="23"/>
                    </a:lnTo>
                    <a:lnTo>
                      <a:pt x="171" y="25"/>
                    </a:lnTo>
                    <a:lnTo>
                      <a:pt x="171" y="25"/>
                    </a:lnTo>
                    <a:lnTo>
                      <a:pt x="170" y="27"/>
                    </a:lnTo>
                    <a:lnTo>
                      <a:pt x="170" y="27"/>
                    </a:lnTo>
                    <a:lnTo>
                      <a:pt x="169" y="28"/>
                    </a:lnTo>
                    <a:lnTo>
                      <a:pt x="169" y="28"/>
                    </a:lnTo>
                    <a:lnTo>
                      <a:pt x="168" y="31"/>
                    </a:lnTo>
                    <a:lnTo>
                      <a:pt x="168" y="31"/>
                    </a:lnTo>
                    <a:lnTo>
                      <a:pt x="167" y="34"/>
                    </a:lnTo>
                    <a:lnTo>
                      <a:pt x="167" y="34"/>
                    </a:lnTo>
                    <a:lnTo>
                      <a:pt x="166" y="36"/>
                    </a:lnTo>
                    <a:lnTo>
                      <a:pt x="166" y="36"/>
                    </a:lnTo>
                    <a:lnTo>
                      <a:pt x="165" y="38"/>
                    </a:lnTo>
                    <a:lnTo>
                      <a:pt x="165" y="38"/>
                    </a:lnTo>
                    <a:lnTo>
                      <a:pt x="164" y="41"/>
                    </a:lnTo>
                    <a:lnTo>
                      <a:pt x="164" y="41"/>
                    </a:lnTo>
                    <a:lnTo>
                      <a:pt x="163" y="43"/>
                    </a:lnTo>
                    <a:lnTo>
                      <a:pt x="163" y="43"/>
                    </a:lnTo>
                    <a:lnTo>
                      <a:pt x="160" y="47"/>
                    </a:lnTo>
                    <a:lnTo>
                      <a:pt x="160" y="47"/>
                    </a:lnTo>
                    <a:lnTo>
                      <a:pt x="159" y="49"/>
                    </a:lnTo>
                    <a:lnTo>
                      <a:pt x="159" y="49"/>
                    </a:lnTo>
                    <a:lnTo>
                      <a:pt x="158" y="52"/>
                    </a:lnTo>
                    <a:lnTo>
                      <a:pt x="158" y="52"/>
                    </a:lnTo>
                    <a:lnTo>
                      <a:pt x="157" y="55"/>
                    </a:lnTo>
                    <a:lnTo>
                      <a:pt x="157" y="55"/>
                    </a:lnTo>
                    <a:lnTo>
                      <a:pt x="156" y="58"/>
                    </a:lnTo>
                    <a:lnTo>
                      <a:pt x="156" y="58"/>
                    </a:lnTo>
                    <a:lnTo>
                      <a:pt x="155" y="62"/>
                    </a:lnTo>
                    <a:lnTo>
                      <a:pt x="155" y="62"/>
                    </a:lnTo>
                    <a:lnTo>
                      <a:pt x="154" y="64"/>
                    </a:lnTo>
                    <a:lnTo>
                      <a:pt x="154" y="64"/>
                    </a:lnTo>
                    <a:lnTo>
                      <a:pt x="153" y="69"/>
                    </a:lnTo>
                    <a:lnTo>
                      <a:pt x="153" y="69"/>
                    </a:lnTo>
                    <a:lnTo>
                      <a:pt x="152" y="70"/>
                    </a:lnTo>
                    <a:lnTo>
                      <a:pt x="152" y="70"/>
                    </a:lnTo>
                    <a:lnTo>
                      <a:pt x="152" y="71"/>
                    </a:lnTo>
                    <a:lnTo>
                      <a:pt x="152" y="71"/>
                    </a:lnTo>
                    <a:lnTo>
                      <a:pt x="152" y="71"/>
                    </a:lnTo>
                    <a:lnTo>
                      <a:pt x="146" y="90"/>
                    </a:lnTo>
                    <a:lnTo>
                      <a:pt x="148" y="90"/>
                    </a:lnTo>
                    <a:lnTo>
                      <a:pt x="148" y="90"/>
                    </a:lnTo>
                    <a:lnTo>
                      <a:pt x="141" y="120"/>
                    </a:lnTo>
                    <a:lnTo>
                      <a:pt x="139" y="133"/>
                    </a:lnTo>
                    <a:lnTo>
                      <a:pt x="139" y="144"/>
                    </a:lnTo>
                    <a:lnTo>
                      <a:pt x="139" y="162"/>
                    </a:lnTo>
                    <a:lnTo>
                      <a:pt x="139" y="162"/>
                    </a:lnTo>
                    <a:lnTo>
                      <a:pt x="137" y="178"/>
                    </a:lnTo>
                    <a:lnTo>
                      <a:pt x="135" y="193"/>
                    </a:lnTo>
                    <a:lnTo>
                      <a:pt x="131" y="209"/>
                    </a:lnTo>
                    <a:lnTo>
                      <a:pt x="127" y="223"/>
                    </a:lnTo>
                    <a:lnTo>
                      <a:pt x="122" y="237"/>
                    </a:lnTo>
                    <a:lnTo>
                      <a:pt x="116" y="251"/>
                    </a:lnTo>
                    <a:lnTo>
                      <a:pt x="110" y="265"/>
                    </a:lnTo>
                    <a:lnTo>
                      <a:pt x="102" y="278"/>
                    </a:lnTo>
                    <a:lnTo>
                      <a:pt x="95" y="290"/>
                    </a:lnTo>
                    <a:lnTo>
                      <a:pt x="86" y="303"/>
                    </a:lnTo>
                    <a:lnTo>
                      <a:pt x="76" y="313"/>
                    </a:lnTo>
                    <a:lnTo>
                      <a:pt x="67" y="324"/>
                    </a:lnTo>
                    <a:lnTo>
                      <a:pt x="56" y="335"/>
                    </a:lnTo>
                    <a:lnTo>
                      <a:pt x="44" y="344"/>
                    </a:lnTo>
                    <a:lnTo>
                      <a:pt x="32" y="353"/>
                    </a:lnTo>
                    <a:lnTo>
                      <a:pt x="20" y="361"/>
                    </a:lnTo>
                    <a:lnTo>
                      <a:pt x="19" y="362"/>
                    </a:lnTo>
                    <a:lnTo>
                      <a:pt x="19" y="362"/>
                    </a:lnTo>
                    <a:lnTo>
                      <a:pt x="13" y="367"/>
                    </a:lnTo>
                    <a:lnTo>
                      <a:pt x="13" y="367"/>
                    </a:lnTo>
                    <a:lnTo>
                      <a:pt x="8" y="372"/>
                    </a:lnTo>
                    <a:lnTo>
                      <a:pt x="6" y="378"/>
                    </a:lnTo>
                    <a:lnTo>
                      <a:pt x="4" y="386"/>
                    </a:lnTo>
                    <a:lnTo>
                      <a:pt x="2" y="393"/>
                    </a:lnTo>
                    <a:lnTo>
                      <a:pt x="1" y="411"/>
                    </a:lnTo>
                    <a:lnTo>
                      <a:pt x="0" y="426"/>
                    </a:lnTo>
                    <a:lnTo>
                      <a:pt x="0" y="426"/>
                    </a:lnTo>
                    <a:lnTo>
                      <a:pt x="1" y="438"/>
                    </a:lnTo>
                    <a:lnTo>
                      <a:pt x="1" y="444"/>
                    </a:lnTo>
                    <a:lnTo>
                      <a:pt x="2" y="450"/>
                    </a:lnTo>
                    <a:lnTo>
                      <a:pt x="2" y="450"/>
                    </a:lnTo>
                    <a:lnTo>
                      <a:pt x="57" y="450"/>
                    </a:lnTo>
                    <a:lnTo>
                      <a:pt x="57" y="450"/>
                    </a:lnTo>
                    <a:lnTo>
                      <a:pt x="58" y="461"/>
                    </a:lnTo>
                    <a:lnTo>
                      <a:pt x="59" y="474"/>
                    </a:lnTo>
                    <a:lnTo>
                      <a:pt x="72" y="474"/>
                    </a:lnTo>
                    <a:lnTo>
                      <a:pt x="111" y="474"/>
                    </a:lnTo>
                    <a:lnTo>
                      <a:pt x="124" y="474"/>
                    </a:lnTo>
                    <a:lnTo>
                      <a:pt x="125" y="461"/>
                    </a:lnTo>
                    <a:lnTo>
                      <a:pt x="125" y="461"/>
                    </a:lnTo>
                    <a:lnTo>
                      <a:pt x="125" y="450"/>
                    </a:lnTo>
                    <a:lnTo>
                      <a:pt x="138" y="450"/>
                    </a:lnTo>
                    <a:lnTo>
                      <a:pt x="138" y="450"/>
                    </a:lnTo>
                    <a:lnTo>
                      <a:pt x="139" y="469"/>
                    </a:lnTo>
                    <a:lnTo>
                      <a:pt x="140" y="475"/>
                    </a:lnTo>
                    <a:lnTo>
                      <a:pt x="257" y="475"/>
                    </a:lnTo>
                    <a:lnTo>
                      <a:pt x="258" y="469"/>
                    </a:lnTo>
                    <a:lnTo>
                      <a:pt x="258" y="469"/>
                    </a:lnTo>
                    <a:lnTo>
                      <a:pt x="259" y="450"/>
                    </a:lnTo>
                    <a:lnTo>
                      <a:pt x="271" y="450"/>
                    </a:lnTo>
                    <a:lnTo>
                      <a:pt x="271" y="450"/>
                    </a:lnTo>
                    <a:lnTo>
                      <a:pt x="272" y="461"/>
                    </a:lnTo>
                    <a:lnTo>
                      <a:pt x="273" y="474"/>
                    </a:lnTo>
                    <a:lnTo>
                      <a:pt x="286" y="474"/>
                    </a:lnTo>
                    <a:lnTo>
                      <a:pt x="325" y="474"/>
                    </a:lnTo>
                    <a:lnTo>
                      <a:pt x="338" y="474"/>
                    </a:lnTo>
                    <a:lnTo>
                      <a:pt x="339" y="461"/>
                    </a:lnTo>
                    <a:lnTo>
                      <a:pt x="339" y="461"/>
                    </a:lnTo>
                    <a:lnTo>
                      <a:pt x="339" y="450"/>
                    </a:lnTo>
                    <a:lnTo>
                      <a:pt x="395" y="450"/>
                    </a:lnTo>
                    <a:lnTo>
                      <a:pt x="395" y="450"/>
                    </a:lnTo>
                    <a:lnTo>
                      <a:pt x="396" y="444"/>
                    </a:lnTo>
                    <a:lnTo>
                      <a:pt x="396" y="444"/>
                    </a:lnTo>
                    <a:lnTo>
                      <a:pt x="396" y="438"/>
                    </a:lnTo>
                    <a:lnTo>
                      <a:pt x="396" y="427"/>
                    </a:lnTo>
                    <a:lnTo>
                      <a:pt x="396" y="427"/>
                    </a:lnTo>
                    <a:close/>
                    <a:moveTo>
                      <a:pt x="369" y="373"/>
                    </a:moveTo>
                    <a:lnTo>
                      <a:pt x="374" y="378"/>
                    </a:lnTo>
                    <a:lnTo>
                      <a:pt x="374" y="378"/>
                    </a:lnTo>
                    <a:lnTo>
                      <a:pt x="376" y="380"/>
                    </a:lnTo>
                    <a:lnTo>
                      <a:pt x="378" y="384"/>
                    </a:lnTo>
                    <a:lnTo>
                      <a:pt x="376" y="384"/>
                    </a:lnTo>
                    <a:lnTo>
                      <a:pt x="375" y="382"/>
                    </a:lnTo>
                    <a:lnTo>
                      <a:pt x="375" y="382"/>
                    </a:lnTo>
                    <a:lnTo>
                      <a:pt x="362" y="377"/>
                    </a:lnTo>
                    <a:lnTo>
                      <a:pt x="351" y="371"/>
                    </a:lnTo>
                    <a:lnTo>
                      <a:pt x="339" y="363"/>
                    </a:lnTo>
                    <a:lnTo>
                      <a:pt x="328" y="355"/>
                    </a:lnTo>
                    <a:lnTo>
                      <a:pt x="318" y="348"/>
                    </a:lnTo>
                    <a:lnTo>
                      <a:pt x="308" y="339"/>
                    </a:lnTo>
                    <a:lnTo>
                      <a:pt x="300" y="331"/>
                    </a:lnTo>
                    <a:lnTo>
                      <a:pt x="292" y="322"/>
                    </a:lnTo>
                    <a:lnTo>
                      <a:pt x="285" y="312"/>
                    </a:lnTo>
                    <a:lnTo>
                      <a:pt x="279" y="303"/>
                    </a:lnTo>
                    <a:lnTo>
                      <a:pt x="274" y="292"/>
                    </a:lnTo>
                    <a:lnTo>
                      <a:pt x="268" y="281"/>
                    </a:lnTo>
                    <a:lnTo>
                      <a:pt x="265" y="270"/>
                    </a:lnTo>
                    <a:lnTo>
                      <a:pt x="262" y="259"/>
                    </a:lnTo>
                    <a:lnTo>
                      <a:pt x="260" y="249"/>
                    </a:lnTo>
                    <a:lnTo>
                      <a:pt x="259" y="237"/>
                    </a:lnTo>
                    <a:lnTo>
                      <a:pt x="259" y="237"/>
                    </a:lnTo>
                    <a:lnTo>
                      <a:pt x="267" y="257"/>
                    </a:lnTo>
                    <a:lnTo>
                      <a:pt x="278" y="278"/>
                    </a:lnTo>
                    <a:lnTo>
                      <a:pt x="289" y="296"/>
                    </a:lnTo>
                    <a:lnTo>
                      <a:pt x="302" y="314"/>
                    </a:lnTo>
                    <a:lnTo>
                      <a:pt x="317" y="331"/>
                    </a:lnTo>
                    <a:lnTo>
                      <a:pt x="333" y="347"/>
                    </a:lnTo>
                    <a:lnTo>
                      <a:pt x="351" y="360"/>
                    </a:lnTo>
                    <a:lnTo>
                      <a:pt x="369" y="373"/>
                    </a:lnTo>
                    <a:lnTo>
                      <a:pt x="369" y="373"/>
                    </a:lnTo>
                    <a:close/>
                    <a:moveTo>
                      <a:pt x="166" y="75"/>
                    </a:moveTo>
                    <a:lnTo>
                      <a:pt x="166" y="75"/>
                    </a:lnTo>
                    <a:lnTo>
                      <a:pt x="166" y="74"/>
                    </a:lnTo>
                    <a:lnTo>
                      <a:pt x="166" y="74"/>
                    </a:lnTo>
                    <a:lnTo>
                      <a:pt x="167" y="70"/>
                    </a:lnTo>
                    <a:lnTo>
                      <a:pt x="167" y="70"/>
                    </a:lnTo>
                    <a:lnTo>
                      <a:pt x="168" y="68"/>
                    </a:lnTo>
                    <a:lnTo>
                      <a:pt x="168" y="68"/>
                    </a:lnTo>
                    <a:lnTo>
                      <a:pt x="169" y="65"/>
                    </a:lnTo>
                    <a:lnTo>
                      <a:pt x="169" y="65"/>
                    </a:lnTo>
                    <a:lnTo>
                      <a:pt x="170" y="63"/>
                    </a:lnTo>
                    <a:lnTo>
                      <a:pt x="170" y="63"/>
                    </a:lnTo>
                    <a:lnTo>
                      <a:pt x="170" y="61"/>
                    </a:lnTo>
                    <a:lnTo>
                      <a:pt x="170" y="61"/>
                    </a:lnTo>
                    <a:lnTo>
                      <a:pt x="171" y="57"/>
                    </a:lnTo>
                    <a:lnTo>
                      <a:pt x="171" y="57"/>
                    </a:lnTo>
                    <a:lnTo>
                      <a:pt x="172" y="55"/>
                    </a:lnTo>
                    <a:lnTo>
                      <a:pt x="172" y="55"/>
                    </a:lnTo>
                    <a:lnTo>
                      <a:pt x="173" y="53"/>
                    </a:lnTo>
                    <a:lnTo>
                      <a:pt x="173" y="53"/>
                    </a:lnTo>
                    <a:lnTo>
                      <a:pt x="175" y="51"/>
                    </a:lnTo>
                    <a:lnTo>
                      <a:pt x="175" y="51"/>
                    </a:lnTo>
                    <a:lnTo>
                      <a:pt x="176" y="48"/>
                    </a:lnTo>
                    <a:lnTo>
                      <a:pt x="176" y="48"/>
                    </a:lnTo>
                    <a:lnTo>
                      <a:pt x="177" y="47"/>
                    </a:lnTo>
                    <a:lnTo>
                      <a:pt x="177" y="47"/>
                    </a:lnTo>
                    <a:lnTo>
                      <a:pt x="178" y="43"/>
                    </a:lnTo>
                    <a:lnTo>
                      <a:pt x="178" y="43"/>
                    </a:lnTo>
                    <a:lnTo>
                      <a:pt x="178" y="42"/>
                    </a:lnTo>
                    <a:lnTo>
                      <a:pt x="178" y="42"/>
                    </a:lnTo>
                    <a:lnTo>
                      <a:pt x="180" y="39"/>
                    </a:lnTo>
                    <a:lnTo>
                      <a:pt x="180" y="39"/>
                    </a:lnTo>
                    <a:lnTo>
                      <a:pt x="180" y="38"/>
                    </a:lnTo>
                    <a:lnTo>
                      <a:pt x="180" y="38"/>
                    </a:lnTo>
                    <a:lnTo>
                      <a:pt x="182" y="36"/>
                    </a:lnTo>
                    <a:lnTo>
                      <a:pt x="182" y="36"/>
                    </a:lnTo>
                    <a:lnTo>
                      <a:pt x="182" y="35"/>
                    </a:lnTo>
                    <a:lnTo>
                      <a:pt x="182" y="35"/>
                    </a:lnTo>
                    <a:lnTo>
                      <a:pt x="183" y="31"/>
                    </a:lnTo>
                    <a:lnTo>
                      <a:pt x="183" y="31"/>
                    </a:lnTo>
                    <a:lnTo>
                      <a:pt x="184" y="30"/>
                    </a:lnTo>
                    <a:lnTo>
                      <a:pt x="184" y="30"/>
                    </a:lnTo>
                    <a:lnTo>
                      <a:pt x="185" y="28"/>
                    </a:lnTo>
                    <a:lnTo>
                      <a:pt x="185" y="28"/>
                    </a:lnTo>
                    <a:lnTo>
                      <a:pt x="186" y="27"/>
                    </a:lnTo>
                    <a:lnTo>
                      <a:pt x="186" y="27"/>
                    </a:lnTo>
                    <a:lnTo>
                      <a:pt x="187" y="26"/>
                    </a:lnTo>
                    <a:lnTo>
                      <a:pt x="187" y="26"/>
                    </a:lnTo>
                    <a:lnTo>
                      <a:pt x="189" y="25"/>
                    </a:lnTo>
                    <a:lnTo>
                      <a:pt x="189" y="25"/>
                    </a:lnTo>
                    <a:lnTo>
                      <a:pt x="191" y="23"/>
                    </a:lnTo>
                    <a:lnTo>
                      <a:pt x="191" y="23"/>
                    </a:lnTo>
                    <a:lnTo>
                      <a:pt x="191" y="22"/>
                    </a:lnTo>
                    <a:lnTo>
                      <a:pt x="191" y="22"/>
                    </a:lnTo>
                    <a:lnTo>
                      <a:pt x="193" y="21"/>
                    </a:lnTo>
                    <a:lnTo>
                      <a:pt x="193" y="21"/>
                    </a:lnTo>
                    <a:lnTo>
                      <a:pt x="194" y="20"/>
                    </a:lnTo>
                    <a:lnTo>
                      <a:pt x="194" y="20"/>
                    </a:lnTo>
                    <a:lnTo>
                      <a:pt x="195" y="18"/>
                    </a:lnTo>
                    <a:lnTo>
                      <a:pt x="195" y="18"/>
                    </a:lnTo>
                    <a:lnTo>
                      <a:pt x="196" y="17"/>
                    </a:lnTo>
                    <a:lnTo>
                      <a:pt x="196" y="17"/>
                    </a:lnTo>
                    <a:lnTo>
                      <a:pt x="198" y="16"/>
                    </a:lnTo>
                    <a:lnTo>
                      <a:pt x="198" y="16"/>
                    </a:lnTo>
                    <a:lnTo>
                      <a:pt x="200" y="17"/>
                    </a:lnTo>
                    <a:lnTo>
                      <a:pt x="200" y="17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7" y="24"/>
                    </a:lnTo>
                    <a:lnTo>
                      <a:pt x="207" y="24"/>
                    </a:lnTo>
                    <a:lnTo>
                      <a:pt x="208" y="25"/>
                    </a:lnTo>
                    <a:lnTo>
                      <a:pt x="208" y="25"/>
                    </a:lnTo>
                    <a:lnTo>
                      <a:pt x="209" y="27"/>
                    </a:lnTo>
                    <a:lnTo>
                      <a:pt x="209" y="27"/>
                    </a:lnTo>
                    <a:lnTo>
                      <a:pt x="210" y="27"/>
                    </a:lnTo>
                    <a:lnTo>
                      <a:pt x="210" y="27"/>
                    </a:lnTo>
                    <a:lnTo>
                      <a:pt x="211" y="30"/>
                    </a:lnTo>
                    <a:lnTo>
                      <a:pt x="211" y="30"/>
                    </a:lnTo>
                    <a:lnTo>
                      <a:pt x="212" y="30"/>
                    </a:lnTo>
                    <a:lnTo>
                      <a:pt x="212" y="30"/>
                    </a:lnTo>
                    <a:lnTo>
                      <a:pt x="213" y="34"/>
                    </a:lnTo>
                    <a:lnTo>
                      <a:pt x="213" y="34"/>
                    </a:lnTo>
                    <a:lnTo>
                      <a:pt x="214" y="35"/>
                    </a:lnTo>
                    <a:lnTo>
                      <a:pt x="214" y="35"/>
                    </a:lnTo>
                    <a:lnTo>
                      <a:pt x="216" y="37"/>
                    </a:lnTo>
                    <a:lnTo>
                      <a:pt x="216" y="37"/>
                    </a:lnTo>
                    <a:lnTo>
                      <a:pt x="217" y="38"/>
                    </a:lnTo>
                    <a:lnTo>
                      <a:pt x="217" y="38"/>
                    </a:lnTo>
                    <a:lnTo>
                      <a:pt x="218" y="41"/>
                    </a:lnTo>
                    <a:lnTo>
                      <a:pt x="218" y="41"/>
                    </a:lnTo>
                    <a:lnTo>
                      <a:pt x="218" y="42"/>
                    </a:lnTo>
                    <a:lnTo>
                      <a:pt x="218" y="42"/>
                    </a:lnTo>
                    <a:lnTo>
                      <a:pt x="220" y="45"/>
                    </a:lnTo>
                    <a:lnTo>
                      <a:pt x="220" y="45"/>
                    </a:lnTo>
                    <a:lnTo>
                      <a:pt x="220" y="47"/>
                    </a:lnTo>
                    <a:lnTo>
                      <a:pt x="220" y="47"/>
                    </a:lnTo>
                    <a:lnTo>
                      <a:pt x="222" y="50"/>
                    </a:lnTo>
                    <a:lnTo>
                      <a:pt x="222" y="50"/>
                    </a:lnTo>
                    <a:lnTo>
                      <a:pt x="222" y="51"/>
                    </a:lnTo>
                    <a:lnTo>
                      <a:pt x="222" y="51"/>
                    </a:lnTo>
                    <a:lnTo>
                      <a:pt x="223" y="55"/>
                    </a:lnTo>
                    <a:lnTo>
                      <a:pt x="223" y="55"/>
                    </a:lnTo>
                    <a:lnTo>
                      <a:pt x="224" y="55"/>
                    </a:lnTo>
                    <a:lnTo>
                      <a:pt x="224" y="55"/>
                    </a:lnTo>
                    <a:lnTo>
                      <a:pt x="225" y="60"/>
                    </a:lnTo>
                    <a:lnTo>
                      <a:pt x="225" y="60"/>
                    </a:lnTo>
                    <a:lnTo>
                      <a:pt x="225" y="61"/>
                    </a:lnTo>
                    <a:lnTo>
                      <a:pt x="225" y="61"/>
                    </a:lnTo>
                    <a:lnTo>
                      <a:pt x="231" y="76"/>
                    </a:lnTo>
                    <a:lnTo>
                      <a:pt x="166" y="76"/>
                    </a:lnTo>
                    <a:lnTo>
                      <a:pt x="166" y="76"/>
                    </a:lnTo>
                    <a:lnTo>
                      <a:pt x="166" y="75"/>
                    </a:lnTo>
                    <a:lnTo>
                      <a:pt x="166" y="75"/>
                    </a:lnTo>
                    <a:close/>
                    <a:moveTo>
                      <a:pt x="166" y="90"/>
                    </a:moveTo>
                    <a:lnTo>
                      <a:pt x="231" y="90"/>
                    </a:lnTo>
                    <a:lnTo>
                      <a:pt x="235" y="90"/>
                    </a:lnTo>
                    <a:lnTo>
                      <a:pt x="235" y="90"/>
                    </a:lnTo>
                    <a:lnTo>
                      <a:pt x="238" y="105"/>
                    </a:lnTo>
                    <a:lnTo>
                      <a:pt x="241" y="119"/>
                    </a:lnTo>
                    <a:lnTo>
                      <a:pt x="243" y="132"/>
                    </a:lnTo>
                    <a:lnTo>
                      <a:pt x="244" y="142"/>
                    </a:lnTo>
                    <a:lnTo>
                      <a:pt x="243" y="142"/>
                    </a:lnTo>
                    <a:lnTo>
                      <a:pt x="243" y="142"/>
                    </a:lnTo>
                    <a:lnTo>
                      <a:pt x="244" y="163"/>
                    </a:lnTo>
                    <a:lnTo>
                      <a:pt x="244" y="434"/>
                    </a:lnTo>
                    <a:lnTo>
                      <a:pt x="153" y="434"/>
                    </a:lnTo>
                    <a:lnTo>
                      <a:pt x="153" y="163"/>
                    </a:lnTo>
                    <a:lnTo>
                      <a:pt x="153" y="163"/>
                    </a:lnTo>
                    <a:lnTo>
                      <a:pt x="154" y="142"/>
                    </a:lnTo>
                    <a:lnTo>
                      <a:pt x="153" y="142"/>
                    </a:lnTo>
                    <a:lnTo>
                      <a:pt x="153" y="142"/>
                    </a:lnTo>
                    <a:lnTo>
                      <a:pt x="154" y="132"/>
                    </a:lnTo>
                    <a:lnTo>
                      <a:pt x="155" y="119"/>
                    </a:lnTo>
                    <a:lnTo>
                      <a:pt x="158" y="105"/>
                    </a:lnTo>
                    <a:lnTo>
                      <a:pt x="162" y="90"/>
                    </a:lnTo>
                    <a:lnTo>
                      <a:pt x="166" y="90"/>
                    </a:lnTo>
                    <a:close/>
                    <a:moveTo>
                      <a:pt x="22" y="378"/>
                    </a:moveTo>
                    <a:lnTo>
                      <a:pt x="22" y="378"/>
                    </a:lnTo>
                    <a:lnTo>
                      <a:pt x="28" y="373"/>
                    </a:lnTo>
                    <a:lnTo>
                      <a:pt x="28" y="373"/>
                    </a:lnTo>
                    <a:lnTo>
                      <a:pt x="46" y="361"/>
                    </a:lnTo>
                    <a:lnTo>
                      <a:pt x="62" y="347"/>
                    </a:lnTo>
                    <a:lnTo>
                      <a:pt x="78" y="333"/>
                    </a:lnTo>
                    <a:lnTo>
                      <a:pt x="92" y="317"/>
                    </a:lnTo>
                    <a:lnTo>
                      <a:pt x="105" y="298"/>
                    </a:lnTo>
                    <a:lnTo>
                      <a:pt x="117" y="280"/>
                    </a:lnTo>
                    <a:lnTo>
                      <a:pt x="127" y="260"/>
                    </a:lnTo>
                    <a:lnTo>
                      <a:pt x="136" y="241"/>
                    </a:lnTo>
                    <a:lnTo>
                      <a:pt x="136" y="241"/>
                    </a:lnTo>
                    <a:lnTo>
                      <a:pt x="135" y="252"/>
                    </a:lnTo>
                    <a:lnTo>
                      <a:pt x="132" y="263"/>
                    </a:lnTo>
                    <a:lnTo>
                      <a:pt x="129" y="273"/>
                    </a:lnTo>
                    <a:lnTo>
                      <a:pt x="125" y="284"/>
                    </a:lnTo>
                    <a:lnTo>
                      <a:pt x="121" y="295"/>
                    </a:lnTo>
                    <a:lnTo>
                      <a:pt x="115" y="305"/>
                    </a:lnTo>
                    <a:lnTo>
                      <a:pt x="109" y="314"/>
                    </a:lnTo>
                    <a:lnTo>
                      <a:pt x="102" y="323"/>
                    </a:lnTo>
                    <a:lnTo>
                      <a:pt x="95" y="333"/>
                    </a:lnTo>
                    <a:lnTo>
                      <a:pt x="86" y="341"/>
                    </a:lnTo>
                    <a:lnTo>
                      <a:pt x="76" y="349"/>
                    </a:lnTo>
                    <a:lnTo>
                      <a:pt x="67" y="357"/>
                    </a:lnTo>
                    <a:lnTo>
                      <a:pt x="56" y="364"/>
                    </a:lnTo>
                    <a:lnTo>
                      <a:pt x="45" y="371"/>
                    </a:lnTo>
                    <a:lnTo>
                      <a:pt x="33" y="377"/>
                    </a:lnTo>
                    <a:lnTo>
                      <a:pt x="21" y="382"/>
                    </a:lnTo>
                    <a:lnTo>
                      <a:pt x="20" y="384"/>
                    </a:lnTo>
                    <a:lnTo>
                      <a:pt x="20" y="384"/>
                    </a:lnTo>
                    <a:lnTo>
                      <a:pt x="19" y="384"/>
                    </a:lnTo>
                    <a:lnTo>
                      <a:pt x="19" y="384"/>
                    </a:lnTo>
                    <a:lnTo>
                      <a:pt x="20" y="380"/>
                    </a:lnTo>
                    <a:lnTo>
                      <a:pt x="22" y="378"/>
                    </a:lnTo>
                    <a:lnTo>
                      <a:pt x="22" y="378"/>
                    </a:lnTo>
                    <a:close/>
                    <a:moveTo>
                      <a:pt x="15" y="428"/>
                    </a:moveTo>
                    <a:lnTo>
                      <a:pt x="15" y="428"/>
                    </a:lnTo>
                    <a:lnTo>
                      <a:pt x="15" y="418"/>
                    </a:lnTo>
                    <a:lnTo>
                      <a:pt x="16" y="409"/>
                    </a:lnTo>
                    <a:lnTo>
                      <a:pt x="18" y="403"/>
                    </a:lnTo>
                    <a:lnTo>
                      <a:pt x="19" y="401"/>
                    </a:lnTo>
                    <a:lnTo>
                      <a:pt x="21" y="400"/>
                    </a:lnTo>
                    <a:lnTo>
                      <a:pt x="21" y="400"/>
                    </a:lnTo>
                    <a:lnTo>
                      <a:pt x="27" y="395"/>
                    </a:lnTo>
                    <a:lnTo>
                      <a:pt x="27" y="395"/>
                    </a:lnTo>
                    <a:lnTo>
                      <a:pt x="46" y="386"/>
                    </a:lnTo>
                    <a:lnTo>
                      <a:pt x="64" y="375"/>
                    </a:lnTo>
                    <a:lnTo>
                      <a:pt x="82" y="364"/>
                    </a:lnTo>
                    <a:lnTo>
                      <a:pt x="97" y="351"/>
                    </a:lnTo>
                    <a:lnTo>
                      <a:pt x="110" y="337"/>
                    </a:lnTo>
                    <a:lnTo>
                      <a:pt x="121" y="322"/>
                    </a:lnTo>
                    <a:lnTo>
                      <a:pt x="130" y="306"/>
                    </a:lnTo>
                    <a:lnTo>
                      <a:pt x="139" y="290"/>
                    </a:lnTo>
                    <a:lnTo>
                      <a:pt x="139" y="434"/>
                    </a:lnTo>
                    <a:lnTo>
                      <a:pt x="139" y="436"/>
                    </a:lnTo>
                    <a:lnTo>
                      <a:pt x="125" y="436"/>
                    </a:lnTo>
                    <a:lnTo>
                      <a:pt x="125" y="436"/>
                    </a:lnTo>
                    <a:lnTo>
                      <a:pt x="125" y="425"/>
                    </a:lnTo>
                    <a:lnTo>
                      <a:pt x="123" y="413"/>
                    </a:lnTo>
                    <a:lnTo>
                      <a:pt x="121" y="401"/>
                    </a:lnTo>
                    <a:lnTo>
                      <a:pt x="116" y="391"/>
                    </a:lnTo>
                    <a:lnTo>
                      <a:pt x="112" y="382"/>
                    </a:lnTo>
                    <a:lnTo>
                      <a:pt x="106" y="375"/>
                    </a:lnTo>
                    <a:lnTo>
                      <a:pt x="103" y="373"/>
                    </a:lnTo>
                    <a:lnTo>
                      <a:pt x="99" y="371"/>
                    </a:lnTo>
                    <a:lnTo>
                      <a:pt x="96" y="369"/>
                    </a:lnTo>
                    <a:lnTo>
                      <a:pt x="91" y="369"/>
                    </a:lnTo>
                    <a:lnTo>
                      <a:pt x="91" y="369"/>
                    </a:lnTo>
                    <a:lnTo>
                      <a:pt x="87" y="369"/>
                    </a:lnTo>
                    <a:lnTo>
                      <a:pt x="83" y="371"/>
                    </a:lnTo>
                    <a:lnTo>
                      <a:pt x="79" y="373"/>
                    </a:lnTo>
                    <a:lnTo>
                      <a:pt x="76" y="375"/>
                    </a:lnTo>
                    <a:lnTo>
                      <a:pt x="71" y="382"/>
                    </a:lnTo>
                    <a:lnTo>
                      <a:pt x="65" y="391"/>
                    </a:lnTo>
                    <a:lnTo>
                      <a:pt x="62" y="401"/>
                    </a:lnTo>
                    <a:lnTo>
                      <a:pt x="60" y="413"/>
                    </a:lnTo>
                    <a:lnTo>
                      <a:pt x="58" y="425"/>
                    </a:lnTo>
                    <a:lnTo>
                      <a:pt x="57" y="436"/>
                    </a:lnTo>
                    <a:lnTo>
                      <a:pt x="15" y="436"/>
                    </a:lnTo>
                    <a:lnTo>
                      <a:pt x="15" y="436"/>
                    </a:lnTo>
                    <a:lnTo>
                      <a:pt x="15" y="428"/>
                    </a:lnTo>
                    <a:lnTo>
                      <a:pt x="15" y="428"/>
                    </a:lnTo>
                    <a:close/>
                    <a:moveTo>
                      <a:pt x="111" y="436"/>
                    </a:moveTo>
                    <a:lnTo>
                      <a:pt x="72" y="436"/>
                    </a:lnTo>
                    <a:lnTo>
                      <a:pt x="72" y="436"/>
                    </a:lnTo>
                    <a:lnTo>
                      <a:pt x="72" y="426"/>
                    </a:lnTo>
                    <a:lnTo>
                      <a:pt x="74" y="416"/>
                    </a:lnTo>
                    <a:lnTo>
                      <a:pt x="75" y="406"/>
                    </a:lnTo>
                    <a:lnTo>
                      <a:pt x="78" y="399"/>
                    </a:lnTo>
                    <a:lnTo>
                      <a:pt x="81" y="392"/>
                    </a:lnTo>
                    <a:lnTo>
                      <a:pt x="84" y="388"/>
                    </a:lnTo>
                    <a:lnTo>
                      <a:pt x="87" y="385"/>
                    </a:lnTo>
                    <a:lnTo>
                      <a:pt x="91" y="384"/>
                    </a:lnTo>
                    <a:lnTo>
                      <a:pt x="91" y="384"/>
                    </a:lnTo>
                    <a:lnTo>
                      <a:pt x="95" y="385"/>
                    </a:lnTo>
                    <a:lnTo>
                      <a:pt x="99" y="388"/>
                    </a:lnTo>
                    <a:lnTo>
                      <a:pt x="102" y="392"/>
                    </a:lnTo>
                    <a:lnTo>
                      <a:pt x="104" y="399"/>
                    </a:lnTo>
                    <a:lnTo>
                      <a:pt x="108" y="406"/>
                    </a:lnTo>
                    <a:lnTo>
                      <a:pt x="109" y="416"/>
                    </a:lnTo>
                    <a:lnTo>
                      <a:pt x="111" y="426"/>
                    </a:lnTo>
                    <a:lnTo>
                      <a:pt x="111" y="436"/>
                    </a:lnTo>
                    <a:lnTo>
                      <a:pt x="111" y="436"/>
                    </a:lnTo>
                    <a:close/>
                    <a:moveTo>
                      <a:pt x="111" y="460"/>
                    </a:moveTo>
                    <a:lnTo>
                      <a:pt x="72" y="460"/>
                    </a:lnTo>
                    <a:lnTo>
                      <a:pt x="72" y="460"/>
                    </a:lnTo>
                    <a:lnTo>
                      <a:pt x="72" y="450"/>
                    </a:lnTo>
                    <a:lnTo>
                      <a:pt x="111" y="450"/>
                    </a:lnTo>
                    <a:lnTo>
                      <a:pt x="111" y="450"/>
                    </a:lnTo>
                    <a:lnTo>
                      <a:pt x="111" y="460"/>
                    </a:lnTo>
                    <a:lnTo>
                      <a:pt x="111" y="460"/>
                    </a:lnTo>
                    <a:close/>
                    <a:moveTo>
                      <a:pt x="153" y="461"/>
                    </a:moveTo>
                    <a:lnTo>
                      <a:pt x="153" y="461"/>
                    </a:lnTo>
                    <a:lnTo>
                      <a:pt x="152" y="448"/>
                    </a:lnTo>
                    <a:lnTo>
                      <a:pt x="153" y="448"/>
                    </a:lnTo>
                    <a:lnTo>
                      <a:pt x="244" y="448"/>
                    </a:lnTo>
                    <a:lnTo>
                      <a:pt x="245" y="448"/>
                    </a:lnTo>
                    <a:lnTo>
                      <a:pt x="245" y="448"/>
                    </a:lnTo>
                    <a:lnTo>
                      <a:pt x="244" y="461"/>
                    </a:lnTo>
                    <a:lnTo>
                      <a:pt x="153" y="461"/>
                    </a:lnTo>
                    <a:close/>
                    <a:moveTo>
                      <a:pt x="325" y="460"/>
                    </a:moveTo>
                    <a:lnTo>
                      <a:pt x="286" y="460"/>
                    </a:lnTo>
                    <a:lnTo>
                      <a:pt x="286" y="460"/>
                    </a:lnTo>
                    <a:lnTo>
                      <a:pt x="285" y="450"/>
                    </a:lnTo>
                    <a:lnTo>
                      <a:pt x="325" y="450"/>
                    </a:lnTo>
                    <a:lnTo>
                      <a:pt x="325" y="450"/>
                    </a:lnTo>
                    <a:lnTo>
                      <a:pt x="325" y="460"/>
                    </a:lnTo>
                    <a:lnTo>
                      <a:pt x="325" y="460"/>
                    </a:lnTo>
                    <a:close/>
                    <a:moveTo>
                      <a:pt x="286" y="436"/>
                    </a:moveTo>
                    <a:lnTo>
                      <a:pt x="286" y="436"/>
                    </a:lnTo>
                    <a:lnTo>
                      <a:pt x="286" y="426"/>
                    </a:lnTo>
                    <a:lnTo>
                      <a:pt x="288" y="416"/>
                    </a:lnTo>
                    <a:lnTo>
                      <a:pt x="289" y="406"/>
                    </a:lnTo>
                    <a:lnTo>
                      <a:pt x="292" y="399"/>
                    </a:lnTo>
                    <a:lnTo>
                      <a:pt x="294" y="392"/>
                    </a:lnTo>
                    <a:lnTo>
                      <a:pt x="298" y="388"/>
                    </a:lnTo>
                    <a:lnTo>
                      <a:pt x="301" y="385"/>
                    </a:lnTo>
                    <a:lnTo>
                      <a:pt x="305" y="384"/>
                    </a:lnTo>
                    <a:lnTo>
                      <a:pt x="305" y="384"/>
                    </a:lnTo>
                    <a:lnTo>
                      <a:pt x="308" y="385"/>
                    </a:lnTo>
                    <a:lnTo>
                      <a:pt x="313" y="388"/>
                    </a:lnTo>
                    <a:lnTo>
                      <a:pt x="316" y="392"/>
                    </a:lnTo>
                    <a:lnTo>
                      <a:pt x="318" y="399"/>
                    </a:lnTo>
                    <a:lnTo>
                      <a:pt x="320" y="406"/>
                    </a:lnTo>
                    <a:lnTo>
                      <a:pt x="322" y="416"/>
                    </a:lnTo>
                    <a:lnTo>
                      <a:pt x="325" y="426"/>
                    </a:lnTo>
                    <a:lnTo>
                      <a:pt x="325" y="436"/>
                    </a:lnTo>
                    <a:lnTo>
                      <a:pt x="286" y="436"/>
                    </a:lnTo>
                    <a:close/>
                    <a:moveTo>
                      <a:pt x="339" y="436"/>
                    </a:moveTo>
                    <a:lnTo>
                      <a:pt x="339" y="436"/>
                    </a:lnTo>
                    <a:lnTo>
                      <a:pt x="339" y="425"/>
                    </a:lnTo>
                    <a:lnTo>
                      <a:pt x="337" y="413"/>
                    </a:lnTo>
                    <a:lnTo>
                      <a:pt x="334" y="401"/>
                    </a:lnTo>
                    <a:lnTo>
                      <a:pt x="330" y="391"/>
                    </a:lnTo>
                    <a:lnTo>
                      <a:pt x="326" y="382"/>
                    </a:lnTo>
                    <a:lnTo>
                      <a:pt x="320" y="375"/>
                    </a:lnTo>
                    <a:lnTo>
                      <a:pt x="317" y="373"/>
                    </a:lnTo>
                    <a:lnTo>
                      <a:pt x="313" y="371"/>
                    </a:lnTo>
                    <a:lnTo>
                      <a:pt x="310" y="369"/>
                    </a:lnTo>
                    <a:lnTo>
                      <a:pt x="305" y="369"/>
                    </a:lnTo>
                    <a:lnTo>
                      <a:pt x="305" y="369"/>
                    </a:lnTo>
                    <a:lnTo>
                      <a:pt x="301" y="369"/>
                    </a:lnTo>
                    <a:lnTo>
                      <a:pt x="297" y="371"/>
                    </a:lnTo>
                    <a:lnTo>
                      <a:pt x="293" y="373"/>
                    </a:lnTo>
                    <a:lnTo>
                      <a:pt x="290" y="375"/>
                    </a:lnTo>
                    <a:lnTo>
                      <a:pt x="285" y="382"/>
                    </a:lnTo>
                    <a:lnTo>
                      <a:pt x="279" y="391"/>
                    </a:lnTo>
                    <a:lnTo>
                      <a:pt x="276" y="401"/>
                    </a:lnTo>
                    <a:lnTo>
                      <a:pt x="274" y="413"/>
                    </a:lnTo>
                    <a:lnTo>
                      <a:pt x="272" y="425"/>
                    </a:lnTo>
                    <a:lnTo>
                      <a:pt x="271" y="436"/>
                    </a:lnTo>
                    <a:lnTo>
                      <a:pt x="258" y="436"/>
                    </a:lnTo>
                    <a:lnTo>
                      <a:pt x="258" y="434"/>
                    </a:lnTo>
                    <a:lnTo>
                      <a:pt x="258" y="292"/>
                    </a:lnTo>
                    <a:lnTo>
                      <a:pt x="258" y="292"/>
                    </a:lnTo>
                    <a:lnTo>
                      <a:pt x="266" y="308"/>
                    </a:lnTo>
                    <a:lnTo>
                      <a:pt x="276" y="323"/>
                    </a:lnTo>
                    <a:lnTo>
                      <a:pt x="288" y="337"/>
                    </a:lnTo>
                    <a:lnTo>
                      <a:pt x="301" y="351"/>
                    </a:lnTo>
                    <a:lnTo>
                      <a:pt x="316" y="364"/>
                    </a:lnTo>
                    <a:lnTo>
                      <a:pt x="332" y="376"/>
                    </a:lnTo>
                    <a:lnTo>
                      <a:pt x="351" y="386"/>
                    </a:lnTo>
                    <a:lnTo>
                      <a:pt x="370" y="395"/>
                    </a:lnTo>
                    <a:lnTo>
                      <a:pt x="375" y="400"/>
                    </a:lnTo>
                    <a:lnTo>
                      <a:pt x="375" y="400"/>
                    </a:lnTo>
                    <a:lnTo>
                      <a:pt x="379" y="403"/>
                    </a:lnTo>
                    <a:lnTo>
                      <a:pt x="381" y="409"/>
                    </a:lnTo>
                    <a:lnTo>
                      <a:pt x="382" y="418"/>
                    </a:lnTo>
                    <a:lnTo>
                      <a:pt x="382" y="427"/>
                    </a:lnTo>
                    <a:lnTo>
                      <a:pt x="382" y="427"/>
                    </a:lnTo>
                    <a:lnTo>
                      <a:pt x="382" y="436"/>
                    </a:lnTo>
                    <a:lnTo>
                      <a:pt x="339" y="4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Freeform 32">
                <a:extLst>
                  <a:ext uri="{FF2B5EF4-FFF2-40B4-BE49-F238E27FC236}">
                    <a16:creationId xmlns:a16="http://schemas.microsoft.com/office/drawing/2014/main" id="{F09F0BBF-3AB2-4EB8-97CF-54899B8990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3238" y="3270250"/>
                <a:ext cx="106363" cy="34925"/>
              </a:xfrm>
              <a:custGeom>
                <a:avLst/>
                <a:gdLst>
                  <a:gd name="T0" fmla="*/ 13 w 67"/>
                  <a:gd name="T1" fmla="*/ 20 h 22"/>
                  <a:gd name="T2" fmla="*/ 13 w 67"/>
                  <a:gd name="T3" fmla="*/ 20 h 22"/>
                  <a:gd name="T4" fmla="*/ 15 w 67"/>
                  <a:gd name="T5" fmla="*/ 18 h 22"/>
                  <a:gd name="T6" fmla="*/ 20 w 67"/>
                  <a:gd name="T7" fmla="*/ 16 h 22"/>
                  <a:gd name="T8" fmla="*/ 26 w 67"/>
                  <a:gd name="T9" fmla="*/ 15 h 22"/>
                  <a:gd name="T10" fmla="*/ 33 w 67"/>
                  <a:gd name="T11" fmla="*/ 14 h 22"/>
                  <a:gd name="T12" fmla="*/ 33 w 67"/>
                  <a:gd name="T13" fmla="*/ 14 h 22"/>
                  <a:gd name="T14" fmla="*/ 41 w 67"/>
                  <a:gd name="T15" fmla="*/ 15 h 22"/>
                  <a:gd name="T16" fmla="*/ 46 w 67"/>
                  <a:gd name="T17" fmla="*/ 16 h 22"/>
                  <a:gd name="T18" fmla="*/ 52 w 67"/>
                  <a:gd name="T19" fmla="*/ 18 h 22"/>
                  <a:gd name="T20" fmla="*/ 54 w 67"/>
                  <a:gd name="T21" fmla="*/ 20 h 22"/>
                  <a:gd name="T22" fmla="*/ 54 w 67"/>
                  <a:gd name="T23" fmla="*/ 20 h 22"/>
                  <a:gd name="T24" fmla="*/ 57 w 67"/>
                  <a:gd name="T25" fmla="*/ 22 h 22"/>
                  <a:gd name="T26" fmla="*/ 59 w 67"/>
                  <a:gd name="T27" fmla="*/ 22 h 22"/>
                  <a:gd name="T28" fmla="*/ 59 w 67"/>
                  <a:gd name="T29" fmla="*/ 22 h 22"/>
                  <a:gd name="T30" fmla="*/ 62 w 67"/>
                  <a:gd name="T31" fmla="*/ 22 h 22"/>
                  <a:gd name="T32" fmla="*/ 65 w 67"/>
                  <a:gd name="T33" fmla="*/ 20 h 22"/>
                  <a:gd name="T34" fmla="*/ 65 w 67"/>
                  <a:gd name="T35" fmla="*/ 20 h 22"/>
                  <a:gd name="T36" fmla="*/ 66 w 67"/>
                  <a:gd name="T37" fmla="*/ 18 h 22"/>
                  <a:gd name="T38" fmla="*/ 67 w 67"/>
                  <a:gd name="T39" fmla="*/ 16 h 22"/>
                  <a:gd name="T40" fmla="*/ 66 w 67"/>
                  <a:gd name="T41" fmla="*/ 13 h 22"/>
                  <a:gd name="T42" fmla="*/ 65 w 67"/>
                  <a:gd name="T43" fmla="*/ 10 h 22"/>
                  <a:gd name="T44" fmla="*/ 65 w 67"/>
                  <a:gd name="T45" fmla="*/ 10 h 22"/>
                  <a:gd name="T46" fmla="*/ 59 w 67"/>
                  <a:gd name="T47" fmla="*/ 6 h 22"/>
                  <a:gd name="T48" fmla="*/ 52 w 67"/>
                  <a:gd name="T49" fmla="*/ 3 h 22"/>
                  <a:gd name="T50" fmla="*/ 43 w 67"/>
                  <a:gd name="T51" fmla="*/ 1 h 22"/>
                  <a:gd name="T52" fmla="*/ 33 w 67"/>
                  <a:gd name="T53" fmla="*/ 0 h 22"/>
                  <a:gd name="T54" fmla="*/ 33 w 67"/>
                  <a:gd name="T55" fmla="*/ 0 h 22"/>
                  <a:gd name="T56" fmla="*/ 24 w 67"/>
                  <a:gd name="T57" fmla="*/ 1 h 22"/>
                  <a:gd name="T58" fmla="*/ 15 w 67"/>
                  <a:gd name="T59" fmla="*/ 3 h 22"/>
                  <a:gd name="T60" fmla="*/ 7 w 67"/>
                  <a:gd name="T61" fmla="*/ 6 h 22"/>
                  <a:gd name="T62" fmla="*/ 2 w 67"/>
                  <a:gd name="T63" fmla="*/ 10 h 22"/>
                  <a:gd name="T64" fmla="*/ 2 w 67"/>
                  <a:gd name="T65" fmla="*/ 10 h 22"/>
                  <a:gd name="T66" fmla="*/ 1 w 67"/>
                  <a:gd name="T67" fmla="*/ 13 h 22"/>
                  <a:gd name="T68" fmla="*/ 0 w 67"/>
                  <a:gd name="T69" fmla="*/ 16 h 22"/>
                  <a:gd name="T70" fmla="*/ 1 w 67"/>
                  <a:gd name="T71" fmla="*/ 18 h 22"/>
                  <a:gd name="T72" fmla="*/ 2 w 67"/>
                  <a:gd name="T73" fmla="*/ 20 h 22"/>
                  <a:gd name="T74" fmla="*/ 2 w 67"/>
                  <a:gd name="T75" fmla="*/ 20 h 22"/>
                  <a:gd name="T76" fmla="*/ 5 w 67"/>
                  <a:gd name="T77" fmla="*/ 22 h 22"/>
                  <a:gd name="T78" fmla="*/ 7 w 67"/>
                  <a:gd name="T79" fmla="*/ 22 h 22"/>
                  <a:gd name="T80" fmla="*/ 10 w 67"/>
                  <a:gd name="T81" fmla="*/ 21 h 22"/>
                  <a:gd name="T82" fmla="*/ 13 w 67"/>
                  <a:gd name="T83" fmla="*/ 20 h 22"/>
                  <a:gd name="T84" fmla="*/ 13 w 67"/>
                  <a:gd name="T85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7" h="22">
                    <a:moveTo>
                      <a:pt x="13" y="20"/>
                    </a:moveTo>
                    <a:lnTo>
                      <a:pt x="13" y="20"/>
                    </a:lnTo>
                    <a:lnTo>
                      <a:pt x="15" y="18"/>
                    </a:lnTo>
                    <a:lnTo>
                      <a:pt x="20" y="16"/>
                    </a:lnTo>
                    <a:lnTo>
                      <a:pt x="26" y="15"/>
                    </a:lnTo>
                    <a:lnTo>
                      <a:pt x="33" y="14"/>
                    </a:lnTo>
                    <a:lnTo>
                      <a:pt x="33" y="14"/>
                    </a:lnTo>
                    <a:lnTo>
                      <a:pt x="41" y="15"/>
                    </a:lnTo>
                    <a:lnTo>
                      <a:pt x="46" y="16"/>
                    </a:lnTo>
                    <a:lnTo>
                      <a:pt x="52" y="18"/>
                    </a:lnTo>
                    <a:lnTo>
                      <a:pt x="54" y="20"/>
                    </a:lnTo>
                    <a:lnTo>
                      <a:pt x="54" y="20"/>
                    </a:lnTo>
                    <a:lnTo>
                      <a:pt x="57" y="22"/>
                    </a:lnTo>
                    <a:lnTo>
                      <a:pt x="59" y="22"/>
                    </a:lnTo>
                    <a:lnTo>
                      <a:pt x="59" y="22"/>
                    </a:lnTo>
                    <a:lnTo>
                      <a:pt x="62" y="22"/>
                    </a:lnTo>
                    <a:lnTo>
                      <a:pt x="65" y="20"/>
                    </a:lnTo>
                    <a:lnTo>
                      <a:pt x="65" y="20"/>
                    </a:lnTo>
                    <a:lnTo>
                      <a:pt x="66" y="18"/>
                    </a:lnTo>
                    <a:lnTo>
                      <a:pt x="67" y="16"/>
                    </a:lnTo>
                    <a:lnTo>
                      <a:pt x="66" y="13"/>
                    </a:lnTo>
                    <a:lnTo>
                      <a:pt x="65" y="10"/>
                    </a:lnTo>
                    <a:lnTo>
                      <a:pt x="65" y="10"/>
                    </a:lnTo>
                    <a:lnTo>
                      <a:pt x="59" y="6"/>
                    </a:lnTo>
                    <a:lnTo>
                      <a:pt x="52" y="3"/>
                    </a:lnTo>
                    <a:lnTo>
                      <a:pt x="43" y="1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24" y="1"/>
                    </a:lnTo>
                    <a:lnTo>
                      <a:pt x="15" y="3"/>
                    </a:lnTo>
                    <a:lnTo>
                      <a:pt x="7" y="6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1" y="13"/>
                    </a:lnTo>
                    <a:lnTo>
                      <a:pt x="0" y="16"/>
                    </a:lnTo>
                    <a:lnTo>
                      <a:pt x="1" y="18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5" y="22"/>
                    </a:lnTo>
                    <a:lnTo>
                      <a:pt x="7" y="22"/>
                    </a:lnTo>
                    <a:lnTo>
                      <a:pt x="10" y="21"/>
                    </a:lnTo>
                    <a:lnTo>
                      <a:pt x="13" y="20"/>
                    </a:lnTo>
                    <a:lnTo>
                      <a:pt x="13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2" name="Group 54">
            <a:extLst>
              <a:ext uri="{FF2B5EF4-FFF2-40B4-BE49-F238E27FC236}">
                <a16:creationId xmlns:a16="http://schemas.microsoft.com/office/drawing/2014/main" id="{59B56EBB-DC94-487D-AAC8-49D4946A39A2}"/>
              </a:ext>
            </a:extLst>
          </p:cNvPr>
          <p:cNvGrpSpPr/>
          <p:nvPr/>
        </p:nvGrpSpPr>
        <p:grpSpPr>
          <a:xfrm>
            <a:off x="4130964" y="3441700"/>
            <a:ext cx="1343025" cy="1343025"/>
            <a:chOff x="4000500" y="3514725"/>
            <a:chExt cx="1343025" cy="1343025"/>
          </a:xfrm>
        </p:grpSpPr>
        <p:sp>
          <p:nvSpPr>
            <p:cNvPr id="43" name="Oval 14">
              <a:extLst>
                <a:ext uri="{FF2B5EF4-FFF2-40B4-BE49-F238E27FC236}">
                  <a16:creationId xmlns:a16="http://schemas.microsoft.com/office/drawing/2014/main" id="{A58D28F5-D61C-4061-8978-50C0DCA61BA5}"/>
                </a:ext>
              </a:extLst>
            </p:cNvPr>
            <p:cNvSpPr/>
            <p:nvPr/>
          </p:nvSpPr>
          <p:spPr>
            <a:xfrm>
              <a:off x="4000500" y="3514725"/>
              <a:ext cx="1343025" cy="1343025"/>
            </a:xfrm>
            <a:prstGeom prst="ellipse">
              <a:avLst/>
            </a:prstGeom>
            <a:noFill/>
            <a:ln w="3175">
              <a:solidFill>
                <a:srgbClr val="7B5A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grpSp>
          <p:nvGrpSpPr>
            <p:cNvPr id="44" name="Group 33">
              <a:extLst>
                <a:ext uri="{FF2B5EF4-FFF2-40B4-BE49-F238E27FC236}">
                  <a16:creationId xmlns:a16="http://schemas.microsoft.com/office/drawing/2014/main" id="{2F6B3523-28CE-4C7F-9A28-AC5A89A90693}"/>
                </a:ext>
              </a:extLst>
            </p:cNvPr>
            <p:cNvGrpSpPr/>
            <p:nvPr/>
          </p:nvGrpSpPr>
          <p:grpSpPr>
            <a:xfrm>
              <a:off x="4349106" y="3924572"/>
              <a:ext cx="645812" cy="523330"/>
              <a:chOff x="5145088" y="3205163"/>
              <a:chExt cx="736600" cy="596900"/>
            </a:xfrm>
            <a:solidFill>
              <a:srgbClr val="B04474"/>
            </a:solidFill>
          </p:grpSpPr>
          <p:sp>
            <p:nvSpPr>
              <p:cNvPr id="45" name="Freeform 34">
                <a:extLst>
                  <a:ext uri="{FF2B5EF4-FFF2-40B4-BE49-F238E27FC236}">
                    <a16:creationId xmlns:a16="http://schemas.microsoft.com/office/drawing/2014/main" id="{7EF70D07-2072-4985-8E64-87A861C7A2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45088" y="3205163"/>
                <a:ext cx="736600" cy="596900"/>
              </a:xfrm>
              <a:custGeom>
                <a:avLst/>
                <a:gdLst>
                  <a:gd name="T0" fmla="*/ 464 w 464"/>
                  <a:gd name="T1" fmla="*/ 52 h 376"/>
                  <a:gd name="T2" fmla="*/ 464 w 464"/>
                  <a:gd name="T3" fmla="*/ 0 h 376"/>
                  <a:gd name="T4" fmla="*/ 0 w 464"/>
                  <a:gd name="T5" fmla="*/ 0 h 376"/>
                  <a:gd name="T6" fmla="*/ 0 w 464"/>
                  <a:gd name="T7" fmla="*/ 52 h 376"/>
                  <a:gd name="T8" fmla="*/ 10 w 464"/>
                  <a:gd name="T9" fmla="*/ 52 h 376"/>
                  <a:gd name="T10" fmla="*/ 10 w 464"/>
                  <a:gd name="T11" fmla="*/ 281 h 376"/>
                  <a:gd name="T12" fmla="*/ 0 w 464"/>
                  <a:gd name="T13" fmla="*/ 281 h 376"/>
                  <a:gd name="T14" fmla="*/ 0 w 464"/>
                  <a:gd name="T15" fmla="*/ 320 h 376"/>
                  <a:gd name="T16" fmla="*/ 153 w 464"/>
                  <a:gd name="T17" fmla="*/ 320 h 376"/>
                  <a:gd name="T18" fmla="*/ 115 w 464"/>
                  <a:gd name="T19" fmla="*/ 368 h 376"/>
                  <a:gd name="T20" fmla="*/ 126 w 464"/>
                  <a:gd name="T21" fmla="*/ 376 h 376"/>
                  <a:gd name="T22" fmla="*/ 171 w 464"/>
                  <a:gd name="T23" fmla="*/ 320 h 376"/>
                  <a:gd name="T24" fmla="*/ 224 w 464"/>
                  <a:gd name="T25" fmla="*/ 320 h 376"/>
                  <a:gd name="T26" fmla="*/ 224 w 464"/>
                  <a:gd name="T27" fmla="*/ 372 h 376"/>
                  <a:gd name="T28" fmla="*/ 238 w 464"/>
                  <a:gd name="T29" fmla="*/ 372 h 376"/>
                  <a:gd name="T30" fmla="*/ 238 w 464"/>
                  <a:gd name="T31" fmla="*/ 320 h 376"/>
                  <a:gd name="T32" fmla="*/ 292 w 464"/>
                  <a:gd name="T33" fmla="*/ 320 h 376"/>
                  <a:gd name="T34" fmla="*/ 337 w 464"/>
                  <a:gd name="T35" fmla="*/ 376 h 376"/>
                  <a:gd name="T36" fmla="*/ 348 w 464"/>
                  <a:gd name="T37" fmla="*/ 368 h 376"/>
                  <a:gd name="T38" fmla="*/ 310 w 464"/>
                  <a:gd name="T39" fmla="*/ 320 h 376"/>
                  <a:gd name="T40" fmla="*/ 464 w 464"/>
                  <a:gd name="T41" fmla="*/ 320 h 376"/>
                  <a:gd name="T42" fmla="*/ 464 w 464"/>
                  <a:gd name="T43" fmla="*/ 281 h 376"/>
                  <a:gd name="T44" fmla="*/ 452 w 464"/>
                  <a:gd name="T45" fmla="*/ 281 h 376"/>
                  <a:gd name="T46" fmla="*/ 452 w 464"/>
                  <a:gd name="T47" fmla="*/ 52 h 376"/>
                  <a:gd name="T48" fmla="*/ 464 w 464"/>
                  <a:gd name="T49" fmla="*/ 52 h 376"/>
                  <a:gd name="T50" fmla="*/ 449 w 464"/>
                  <a:gd name="T51" fmla="*/ 306 h 376"/>
                  <a:gd name="T52" fmla="*/ 14 w 464"/>
                  <a:gd name="T53" fmla="*/ 306 h 376"/>
                  <a:gd name="T54" fmla="*/ 14 w 464"/>
                  <a:gd name="T55" fmla="*/ 295 h 376"/>
                  <a:gd name="T56" fmla="*/ 449 w 464"/>
                  <a:gd name="T57" fmla="*/ 295 h 376"/>
                  <a:gd name="T58" fmla="*/ 449 w 464"/>
                  <a:gd name="T59" fmla="*/ 306 h 376"/>
                  <a:gd name="T60" fmla="*/ 14 w 464"/>
                  <a:gd name="T61" fmla="*/ 14 h 376"/>
                  <a:gd name="T62" fmla="*/ 449 w 464"/>
                  <a:gd name="T63" fmla="*/ 14 h 376"/>
                  <a:gd name="T64" fmla="*/ 449 w 464"/>
                  <a:gd name="T65" fmla="*/ 38 h 376"/>
                  <a:gd name="T66" fmla="*/ 14 w 464"/>
                  <a:gd name="T67" fmla="*/ 38 h 376"/>
                  <a:gd name="T68" fmla="*/ 14 w 464"/>
                  <a:gd name="T69" fmla="*/ 14 h 376"/>
                  <a:gd name="T70" fmla="*/ 438 w 464"/>
                  <a:gd name="T71" fmla="*/ 280 h 376"/>
                  <a:gd name="T72" fmla="*/ 26 w 464"/>
                  <a:gd name="T73" fmla="*/ 280 h 376"/>
                  <a:gd name="T74" fmla="*/ 26 w 464"/>
                  <a:gd name="T75" fmla="*/ 52 h 376"/>
                  <a:gd name="T76" fmla="*/ 438 w 464"/>
                  <a:gd name="T77" fmla="*/ 52 h 376"/>
                  <a:gd name="T78" fmla="*/ 438 w 464"/>
                  <a:gd name="T79" fmla="*/ 28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64" h="376">
                    <a:moveTo>
                      <a:pt x="464" y="52"/>
                    </a:moveTo>
                    <a:lnTo>
                      <a:pt x="464" y="0"/>
                    </a:lnTo>
                    <a:lnTo>
                      <a:pt x="0" y="0"/>
                    </a:lnTo>
                    <a:lnTo>
                      <a:pt x="0" y="52"/>
                    </a:lnTo>
                    <a:lnTo>
                      <a:pt x="10" y="52"/>
                    </a:lnTo>
                    <a:lnTo>
                      <a:pt x="10" y="281"/>
                    </a:lnTo>
                    <a:lnTo>
                      <a:pt x="0" y="281"/>
                    </a:lnTo>
                    <a:lnTo>
                      <a:pt x="0" y="320"/>
                    </a:lnTo>
                    <a:lnTo>
                      <a:pt x="153" y="320"/>
                    </a:lnTo>
                    <a:lnTo>
                      <a:pt x="115" y="368"/>
                    </a:lnTo>
                    <a:lnTo>
                      <a:pt x="126" y="376"/>
                    </a:lnTo>
                    <a:lnTo>
                      <a:pt x="171" y="320"/>
                    </a:lnTo>
                    <a:lnTo>
                      <a:pt x="224" y="320"/>
                    </a:lnTo>
                    <a:lnTo>
                      <a:pt x="224" y="372"/>
                    </a:lnTo>
                    <a:lnTo>
                      <a:pt x="238" y="372"/>
                    </a:lnTo>
                    <a:lnTo>
                      <a:pt x="238" y="320"/>
                    </a:lnTo>
                    <a:lnTo>
                      <a:pt x="292" y="320"/>
                    </a:lnTo>
                    <a:lnTo>
                      <a:pt x="337" y="376"/>
                    </a:lnTo>
                    <a:lnTo>
                      <a:pt x="348" y="368"/>
                    </a:lnTo>
                    <a:lnTo>
                      <a:pt x="310" y="320"/>
                    </a:lnTo>
                    <a:lnTo>
                      <a:pt x="464" y="320"/>
                    </a:lnTo>
                    <a:lnTo>
                      <a:pt x="464" y="281"/>
                    </a:lnTo>
                    <a:lnTo>
                      <a:pt x="452" y="281"/>
                    </a:lnTo>
                    <a:lnTo>
                      <a:pt x="452" y="52"/>
                    </a:lnTo>
                    <a:lnTo>
                      <a:pt x="464" y="52"/>
                    </a:lnTo>
                    <a:close/>
                    <a:moveTo>
                      <a:pt x="449" y="306"/>
                    </a:moveTo>
                    <a:lnTo>
                      <a:pt x="14" y="306"/>
                    </a:lnTo>
                    <a:lnTo>
                      <a:pt x="14" y="295"/>
                    </a:lnTo>
                    <a:lnTo>
                      <a:pt x="449" y="295"/>
                    </a:lnTo>
                    <a:lnTo>
                      <a:pt x="449" y="306"/>
                    </a:lnTo>
                    <a:close/>
                    <a:moveTo>
                      <a:pt x="14" y="14"/>
                    </a:moveTo>
                    <a:lnTo>
                      <a:pt x="449" y="14"/>
                    </a:lnTo>
                    <a:lnTo>
                      <a:pt x="449" y="38"/>
                    </a:lnTo>
                    <a:lnTo>
                      <a:pt x="14" y="38"/>
                    </a:lnTo>
                    <a:lnTo>
                      <a:pt x="14" y="14"/>
                    </a:lnTo>
                    <a:close/>
                    <a:moveTo>
                      <a:pt x="438" y="280"/>
                    </a:moveTo>
                    <a:lnTo>
                      <a:pt x="26" y="280"/>
                    </a:lnTo>
                    <a:lnTo>
                      <a:pt x="26" y="52"/>
                    </a:lnTo>
                    <a:lnTo>
                      <a:pt x="438" y="52"/>
                    </a:lnTo>
                    <a:lnTo>
                      <a:pt x="438" y="2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Freeform 35">
                <a:extLst>
                  <a:ext uri="{FF2B5EF4-FFF2-40B4-BE49-F238E27FC236}">
                    <a16:creationId xmlns:a16="http://schemas.microsoft.com/office/drawing/2014/main" id="{636A7798-8208-4471-B6C7-03BBD895EB0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21288" y="3425825"/>
                <a:ext cx="174625" cy="188913"/>
              </a:xfrm>
              <a:custGeom>
                <a:avLst/>
                <a:gdLst>
                  <a:gd name="T0" fmla="*/ 46 w 110"/>
                  <a:gd name="T1" fmla="*/ 119 h 119"/>
                  <a:gd name="T2" fmla="*/ 65 w 110"/>
                  <a:gd name="T3" fmla="*/ 119 h 119"/>
                  <a:gd name="T4" fmla="*/ 78 w 110"/>
                  <a:gd name="T5" fmla="*/ 119 h 119"/>
                  <a:gd name="T6" fmla="*/ 110 w 110"/>
                  <a:gd name="T7" fmla="*/ 119 h 119"/>
                  <a:gd name="T8" fmla="*/ 110 w 110"/>
                  <a:gd name="T9" fmla="*/ 29 h 119"/>
                  <a:gd name="T10" fmla="*/ 78 w 110"/>
                  <a:gd name="T11" fmla="*/ 29 h 119"/>
                  <a:gd name="T12" fmla="*/ 78 w 110"/>
                  <a:gd name="T13" fmla="*/ 0 h 119"/>
                  <a:gd name="T14" fmla="*/ 33 w 110"/>
                  <a:gd name="T15" fmla="*/ 0 h 119"/>
                  <a:gd name="T16" fmla="*/ 33 w 110"/>
                  <a:gd name="T17" fmla="*/ 53 h 119"/>
                  <a:gd name="T18" fmla="*/ 0 w 110"/>
                  <a:gd name="T19" fmla="*/ 53 h 119"/>
                  <a:gd name="T20" fmla="*/ 0 w 110"/>
                  <a:gd name="T21" fmla="*/ 119 h 119"/>
                  <a:gd name="T22" fmla="*/ 33 w 110"/>
                  <a:gd name="T23" fmla="*/ 119 h 119"/>
                  <a:gd name="T24" fmla="*/ 46 w 110"/>
                  <a:gd name="T25" fmla="*/ 119 h 119"/>
                  <a:gd name="T26" fmla="*/ 80 w 110"/>
                  <a:gd name="T27" fmla="*/ 43 h 119"/>
                  <a:gd name="T28" fmla="*/ 96 w 110"/>
                  <a:gd name="T29" fmla="*/ 43 h 119"/>
                  <a:gd name="T30" fmla="*/ 96 w 110"/>
                  <a:gd name="T31" fmla="*/ 105 h 119"/>
                  <a:gd name="T32" fmla="*/ 80 w 110"/>
                  <a:gd name="T33" fmla="*/ 105 h 119"/>
                  <a:gd name="T34" fmla="*/ 80 w 110"/>
                  <a:gd name="T35" fmla="*/ 43 h 119"/>
                  <a:gd name="T36" fmla="*/ 47 w 110"/>
                  <a:gd name="T37" fmla="*/ 14 h 119"/>
                  <a:gd name="T38" fmla="*/ 64 w 110"/>
                  <a:gd name="T39" fmla="*/ 14 h 119"/>
                  <a:gd name="T40" fmla="*/ 64 w 110"/>
                  <a:gd name="T41" fmla="*/ 105 h 119"/>
                  <a:gd name="T42" fmla="*/ 47 w 110"/>
                  <a:gd name="T43" fmla="*/ 105 h 119"/>
                  <a:gd name="T44" fmla="*/ 47 w 110"/>
                  <a:gd name="T45" fmla="*/ 14 h 119"/>
                  <a:gd name="T46" fmla="*/ 32 w 110"/>
                  <a:gd name="T47" fmla="*/ 105 h 119"/>
                  <a:gd name="T48" fmla="*/ 14 w 110"/>
                  <a:gd name="T49" fmla="*/ 105 h 119"/>
                  <a:gd name="T50" fmla="*/ 14 w 110"/>
                  <a:gd name="T51" fmla="*/ 67 h 119"/>
                  <a:gd name="T52" fmla="*/ 32 w 110"/>
                  <a:gd name="T53" fmla="*/ 67 h 119"/>
                  <a:gd name="T54" fmla="*/ 32 w 110"/>
                  <a:gd name="T55" fmla="*/ 105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0" h="119">
                    <a:moveTo>
                      <a:pt x="46" y="119"/>
                    </a:moveTo>
                    <a:lnTo>
                      <a:pt x="65" y="119"/>
                    </a:lnTo>
                    <a:lnTo>
                      <a:pt x="78" y="119"/>
                    </a:lnTo>
                    <a:lnTo>
                      <a:pt x="110" y="119"/>
                    </a:lnTo>
                    <a:lnTo>
                      <a:pt x="110" y="29"/>
                    </a:lnTo>
                    <a:lnTo>
                      <a:pt x="78" y="29"/>
                    </a:lnTo>
                    <a:lnTo>
                      <a:pt x="78" y="0"/>
                    </a:lnTo>
                    <a:lnTo>
                      <a:pt x="33" y="0"/>
                    </a:lnTo>
                    <a:lnTo>
                      <a:pt x="33" y="53"/>
                    </a:lnTo>
                    <a:lnTo>
                      <a:pt x="0" y="53"/>
                    </a:lnTo>
                    <a:lnTo>
                      <a:pt x="0" y="119"/>
                    </a:lnTo>
                    <a:lnTo>
                      <a:pt x="33" y="119"/>
                    </a:lnTo>
                    <a:lnTo>
                      <a:pt x="46" y="119"/>
                    </a:lnTo>
                    <a:close/>
                    <a:moveTo>
                      <a:pt x="80" y="43"/>
                    </a:moveTo>
                    <a:lnTo>
                      <a:pt x="96" y="43"/>
                    </a:lnTo>
                    <a:lnTo>
                      <a:pt x="96" y="105"/>
                    </a:lnTo>
                    <a:lnTo>
                      <a:pt x="80" y="105"/>
                    </a:lnTo>
                    <a:lnTo>
                      <a:pt x="80" y="43"/>
                    </a:lnTo>
                    <a:close/>
                    <a:moveTo>
                      <a:pt x="47" y="14"/>
                    </a:moveTo>
                    <a:lnTo>
                      <a:pt x="64" y="14"/>
                    </a:lnTo>
                    <a:lnTo>
                      <a:pt x="64" y="105"/>
                    </a:lnTo>
                    <a:lnTo>
                      <a:pt x="47" y="105"/>
                    </a:lnTo>
                    <a:lnTo>
                      <a:pt x="47" y="14"/>
                    </a:lnTo>
                    <a:close/>
                    <a:moveTo>
                      <a:pt x="32" y="105"/>
                    </a:moveTo>
                    <a:lnTo>
                      <a:pt x="14" y="105"/>
                    </a:lnTo>
                    <a:lnTo>
                      <a:pt x="14" y="67"/>
                    </a:lnTo>
                    <a:lnTo>
                      <a:pt x="32" y="67"/>
                    </a:lnTo>
                    <a:lnTo>
                      <a:pt x="32" y="1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Freeform 36">
                <a:extLst>
                  <a:ext uri="{FF2B5EF4-FFF2-40B4-BE49-F238E27FC236}">
                    <a16:creationId xmlns:a16="http://schemas.microsoft.com/office/drawing/2014/main" id="{B2FCE7A6-1864-47E9-9914-984D6A24C07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24488" y="3427413"/>
                <a:ext cx="174625" cy="187325"/>
              </a:xfrm>
              <a:custGeom>
                <a:avLst/>
                <a:gdLst>
                  <a:gd name="T0" fmla="*/ 45 w 110"/>
                  <a:gd name="T1" fmla="*/ 118 h 118"/>
                  <a:gd name="T2" fmla="*/ 77 w 110"/>
                  <a:gd name="T3" fmla="*/ 118 h 118"/>
                  <a:gd name="T4" fmla="*/ 77 w 110"/>
                  <a:gd name="T5" fmla="*/ 118 h 118"/>
                  <a:gd name="T6" fmla="*/ 110 w 110"/>
                  <a:gd name="T7" fmla="*/ 118 h 118"/>
                  <a:gd name="T8" fmla="*/ 110 w 110"/>
                  <a:gd name="T9" fmla="*/ 0 h 118"/>
                  <a:gd name="T10" fmla="*/ 64 w 110"/>
                  <a:gd name="T11" fmla="*/ 0 h 118"/>
                  <a:gd name="T12" fmla="*/ 64 w 110"/>
                  <a:gd name="T13" fmla="*/ 39 h 118"/>
                  <a:gd name="T14" fmla="*/ 32 w 110"/>
                  <a:gd name="T15" fmla="*/ 39 h 118"/>
                  <a:gd name="T16" fmla="*/ 32 w 110"/>
                  <a:gd name="T17" fmla="*/ 73 h 118"/>
                  <a:gd name="T18" fmla="*/ 0 w 110"/>
                  <a:gd name="T19" fmla="*/ 73 h 118"/>
                  <a:gd name="T20" fmla="*/ 0 w 110"/>
                  <a:gd name="T21" fmla="*/ 118 h 118"/>
                  <a:gd name="T22" fmla="*/ 32 w 110"/>
                  <a:gd name="T23" fmla="*/ 118 h 118"/>
                  <a:gd name="T24" fmla="*/ 45 w 110"/>
                  <a:gd name="T25" fmla="*/ 118 h 118"/>
                  <a:gd name="T26" fmla="*/ 80 w 110"/>
                  <a:gd name="T27" fmla="*/ 14 h 118"/>
                  <a:gd name="T28" fmla="*/ 96 w 110"/>
                  <a:gd name="T29" fmla="*/ 14 h 118"/>
                  <a:gd name="T30" fmla="*/ 96 w 110"/>
                  <a:gd name="T31" fmla="*/ 104 h 118"/>
                  <a:gd name="T32" fmla="*/ 80 w 110"/>
                  <a:gd name="T33" fmla="*/ 104 h 118"/>
                  <a:gd name="T34" fmla="*/ 80 w 110"/>
                  <a:gd name="T35" fmla="*/ 14 h 118"/>
                  <a:gd name="T36" fmla="*/ 46 w 110"/>
                  <a:gd name="T37" fmla="*/ 53 h 118"/>
                  <a:gd name="T38" fmla="*/ 63 w 110"/>
                  <a:gd name="T39" fmla="*/ 53 h 118"/>
                  <a:gd name="T40" fmla="*/ 63 w 110"/>
                  <a:gd name="T41" fmla="*/ 104 h 118"/>
                  <a:gd name="T42" fmla="*/ 46 w 110"/>
                  <a:gd name="T43" fmla="*/ 104 h 118"/>
                  <a:gd name="T44" fmla="*/ 46 w 110"/>
                  <a:gd name="T45" fmla="*/ 53 h 118"/>
                  <a:gd name="T46" fmla="*/ 31 w 110"/>
                  <a:gd name="T47" fmla="*/ 104 h 118"/>
                  <a:gd name="T48" fmla="*/ 14 w 110"/>
                  <a:gd name="T49" fmla="*/ 104 h 118"/>
                  <a:gd name="T50" fmla="*/ 14 w 110"/>
                  <a:gd name="T51" fmla="*/ 87 h 118"/>
                  <a:gd name="T52" fmla="*/ 31 w 110"/>
                  <a:gd name="T53" fmla="*/ 87 h 118"/>
                  <a:gd name="T54" fmla="*/ 31 w 110"/>
                  <a:gd name="T55" fmla="*/ 10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0" h="118">
                    <a:moveTo>
                      <a:pt x="45" y="118"/>
                    </a:moveTo>
                    <a:lnTo>
                      <a:pt x="77" y="118"/>
                    </a:lnTo>
                    <a:lnTo>
                      <a:pt x="77" y="118"/>
                    </a:lnTo>
                    <a:lnTo>
                      <a:pt x="110" y="118"/>
                    </a:lnTo>
                    <a:lnTo>
                      <a:pt x="110" y="0"/>
                    </a:lnTo>
                    <a:lnTo>
                      <a:pt x="64" y="0"/>
                    </a:lnTo>
                    <a:lnTo>
                      <a:pt x="64" y="39"/>
                    </a:lnTo>
                    <a:lnTo>
                      <a:pt x="32" y="39"/>
                    </a:lnTo>
                    <a:lnTo>
                      <a:pt x="32" y="73"/>
                    </a:lnTo>
                    <a:lnTo>
                      <a:pt x="0" y="73"/>
                    </a:lnTo>
                    <a:lnTo>
                      <a:pt x="0" y="118"/>
                    </a:lnTo>
                    <a:lnTo>
                      <a:pt x="32" y="118"/>
                    </a:lnTo>
                    <a:lnTo>
                      <a:pt x="45" y="118"/>
                    </a:lnTo>
                    <a:close/>
                    <a:moveTo>
                      <a:pt x="80" y="14"/>
                    </a:moveTo>
                    <a:lnTo>
                      <a:pt x="96" y="14"/>
                    </a:lnTo>
                    <a:lnTo>
                      <a:pt x="96" y="104"/>
                    </a:lnTo>
                    <a:lnTo>
                      <a:pt x="80" y="104"/>
                    </a:lnTo>
                    <a:lnTo>
                      <a:pt x="80" y="14"/>
                    </a:lnTo>
                    <a:close/>
                    <a:moveTo>
                      <a:pt x="46" y="53"/>
                    </a:moveTo>
                    <a:lnTo>
                      <a:pt x="63" y="53"/>
                    </a:lnTo>
                    <a:lnTo>
                      <a:pt x="63" y="104"/>
                    </a:lnTo>
                    <a:lnTo>
                      <a:pt x="46" y="104"/>
                    </a:lnTo>
                    <a:lnTo>
                      <a:pt x="46" y="53"/>
                    </a:lnTo>
                    <a:close/>
                    <a:moveTo>
                      <a:pt x="31" y="104"/>
                    </a:moveTo>
                    <a:lnTo>
                      <a:pt x="14" y="104"/>
                    </a:lnTo>
                    <a:lnTo>
                      <a:pt x="14" y="87"/>
                    </a:lnTo>
                    <a:lnTo>
                      <a:pt x="31" y="87"/>
                    </a:lnTo>
                    <a:lnTo>
                      <a:pt x="31" y="1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Freeform 37">
                <a:extLst>
                  <a:ext uri="{FF2B5EF4-FFF2-40B4-BE49-F238E27FC236}">
                    <a16:creationId xmlns:a16="http://schemas.microsoft.com/office/drawing/2014/main" id="{432C5CC6-279A-4EA8-8EFB-BCE6413619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26100" y="3409950"/>
                <a:ext cx="174625" cy="204788"/>
              </a:xfrm>
              <a:custGeom>
                <a:avLst/>
                <a:gdLst>
                  <a:gd name="T0" fmla="*/ 45 w 110"/>
                  <a:gd name="T1" fmla="*/ 129 h 129"/>
                  <a:gd name="T2" fmla="*/ 65 w 110"/>
                  <a:gd name="T3" fmla="*/ 129 h 129"/>
                  <a:gd name="T4" fmla="*/ 78 w 110"/>
                  <a:gd name="T5" fmla="*/ 129 h 129"/>
                  <a:gd name="T6" fmla="*/ 110 w 110"/>
                  <a:gd name="T7" fmla="*/ 129 h 129"/>
                  <a:gd name="T8" fmla="*/ 110 w 110"/>
                  <a:gd name="T9" fmla="*/ 0 h 129"/>
                  <a:gd name="T10" fmla="*/ 65 w 110"/>
                  <a:gd name="T11" fmla="*/ 0 h 129"/>
                  <a:gd name="T12" fmla="*/ 65 w 110"/>
                  <a:gd name="T13" fmla="*/ 80 h 129"/>
                  <a:gd name="T14" fmla="*/ 45 w 110"/>
                  <a:gd name="T15" fmla="*/ 80 h 129"/>
                  <a:gd name="T16" fmla="*/ 45 w 110"/>
                  <a:gd name="T17" fmla="*/ 47 h 129"/>
                  <a:gd name="T18" fmla="*/ 0 w 110"/>
                  <a:gd name="T19" fmla="*/ 47 h 129"/>
                  <a:gd name="T20" fmla="*/ 0 w 110"/>
                  <a:gd name="T21" fmla="*/ 129 h 129"/>
                  <a:gd name="T22" fmla="*/ 32 w 110"/>
                  <a:gd name="T23" fmla="*/ 129 h 129"/>
                  <a:gd name="T24" fmla="*/ 45 w 110"/>
                  <a:gd name="T25" fmla="*/ 129 h 129"/>
                  <a:gd name="T26" fmla="*/ 80 w 110"/>
                  <a:gd name="T27" fmla="*/ 14 h 129"/>
                  <a:gd name="T28" fmla="*/ 96 w 110"/>
                  <a:gd name="T29" fmla="*/ 14 h 129"/>
                  <a:gd name="T30" fmla="*/ 96 w 110"/>
                  <a:gd name="T31" fmla="*/ 115 h 129"/>
                  <a:gd name="T32" fmla="*/ 80 w 110"/>
                  <a:gd name="T33" fmla="*/ 115 h 129"/>
                  <a:gd name="T34" fmla="*/ 80 w 110"/>
                  <a:gd name="T35" fmla="*/ 14 h 129"/>
                  <a:gd name="T36" fmla="*/ 47 w 110"/>
                  <a:gd name="T37" fmla="*/ 94 h 129"/>
                  <a:gd name="T38" fmla="*/ 64 w 110"/>
                  <a:gd name="T39" fmla="*/ 94 h 129"/>
                  <a:gd name="T40" fmla="*/ 64 w 110"/>
                  <a:gd name="T41" fmla="*/ 115 h 129"/>
                  <a:gd name="T42" fmla="*/ 47 w 110"/>
                  <a:gd name="T43" fmla="*/ 115 h 129"/>
                  <a:gd name="T44" fmla="*/ 47 w 110"/>
                  <a:gd name="T45" fmla="*/ 94 h 129"/>
                  <a:gd name="T46" fmla="*/ 31 w 110"/>
                  <a:gd name="T47" fmla="*/ 115 h 129"/>
                  <a:gd name="T48" fmla="*/ 14 w 110"/>
                  <a:gd name="T49" fmla="*/ 115 h 129"/>
                  <a:gd name="T50" fmla="*/ 14 w 110"/>
                  <a:gd name="T51" fmla="*/ 61 h 129"/>
                  <a:gd name="T52" fmla="*/ 31 w 110"/>
                  <a:gd name="T53" fmla="*/ 61 h 129"/>
                  <a:gd name="T54" fmla="*/ 31 w 110"/>
                  <a:gd name="T55" fmla="*/ 115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0" h="129">
                    <a:moveTo>
                      <a:pt x="45" y="129"/>
                    </a:moveTo>
                    <a:lnTo>
                      <a:pt x="65" y="129"/>
                    </a:lnTo>
                    <a:lnTo>
                      <a:pt x="78" y="129"/>
                    </a:lnTo>
                    <a:lnTo>
                      <a:pt x="110" y="129"/>
                    </a:lnTo>
                    <a:lnTo>
                      <a:pt x="110" y="0"/>
                    </a:lnTo>
                    <a:lnTo>
                      <a:pt x="65" y="0"/>
                    </a:lnTo>
                    <a:lnTo>
                      <a:pt x="65" y="80"/>
                    </a:lnTo>
                    <a:lnTo>
                      <a:pt x="45" y="80"/>
                    </a:lnTo>
                    <a:lnTo>
                      <a:pt x="45" y="47"/>
                    </a:lnTo>
                    <a:lnTo>
                      <a:pt x="0" y="47"/>
                    </a:lnTo>
                    <a:lnTo>
                      <a:pt x="0" y="129"/>
                    </a:lnTo>
                    <a:lnTo>
                      <a:pt x="32" y="129"/>
                    </a:lnTo>
                    <a:lnTo>
                      <a:pt x="45" y="129"/>
                    </a:lnTo>
                    <a:close/>
                    <a:moveTo>
                      <a:pt x="80" y="14"/>
                    </a:moveTo>
                    <a:lnTo>
                      <a:pt x="96" y="14"/>
                    </a:lnTo>
                    <a:lnTo>
                      <a:pt x="96" y="115"/>
                    </a:lnTo>
                    <a:lnTo>
                      <a:pt x="80" y="115"/>
                    </a:lnTo>
                    <a:lnTo>
                      <a:pt x="80" y="14"/>
                    </a:lnTo>
                    <a:close/>
                    <a:moveTo>
                      <a:pt x="47" y="94"/>
                    </a:moveTo>
                    <a:lnTo>
                      <a:pt x="64" y="94"/>
                    </a:lnTo>
                    <a:lnTo>
                      <a:pt x="64" y="115"/>
                    </a:lnTo>
                    <a:lnTo>
                      <a:pt x="47" y="115"/>
                    </a:lnTo>
                    <a:lnTo>
                      <a:pt x="47" y="94"/>
                    </a:lnTo>
                    <a:close/>
                    <a:moveTo>
                      <a:pt x="31" y="115"/>
                    </a:moveTo>
                    <a:lnTo>
                      <a:pt x="14" y="115"/>
                    </a:lnTo>
                    <a:lnTo>
                      <a:pt x="14" y="61"/>
                    </a:lnTo>
                    <a:lnTo>
                      <a:pt x="31" y="61"/>
                    </a:lnTo>
                    <a:lnTo>
                      <a:pt x="31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Rectangle 38">
                <a:extLst>
                  <a:ext uri="{FF2B5EF4-FFF2-40B4-BE49-F238E27FC236}">
                    <a16:creationId xmlns:a16="http://schemas.microsoft.com/office/drawing/2014/main" id="{46F109E7-BBF1-4A28-A24A-D9BC8F3297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6050" y="3333750"/>
                <a:ext cx="17621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Rectangle 39">
                <a:extLst>
                  <a:ext uri="{FF2B5EF4-FFF2-40B4-BE49-F238E27FC236}">
                    <a16:creationId xmlns:a16="http://schemas.microsoft.com/office/drawing/2014/main" id="{A72BCE8B-FDED-4BC1-9C5D-5BE68B476D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6050" y="3373438"/>
                <a:ext cx="71438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1" name="Oval 40">
            <a:extLst>
              <a:ext uri="{FF2B5EF4-FFF2-40B4-BE49-F238E27FC236}">
                <a16:creationId xmlns:a16="http://schemas.microsoft.com/office/drawing/2014/main" id="{54B64C7D-E222-4BEA-89AD-EA3E044CC99D}"/>
              </a:ext>
            </a:extLst>
          </p:cNvPr>
          <p:cNvSpPr/>
          <p:nvPr/>
        </p:nvSpPr>
        <p:spPr>
          <a:xfrm>
            <a:off x="10015571" y="4390235"/>
            <a:ext cx="407088" cy="407088"/>
          </a:xfrm>
          <a:prstGeom prst="ellipse">
            <a:avLst/>
          </a:prstGeom>
          <a:solidFill>
            <a:srgbClr val="B04474">
              <a:alpha val="40000"/>
            </a:srgbClr>
          </a:solidFill>
          <a:ln w="3175">
            <a:solidFill>
              <a:srgbClr val="B044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52" name="Oval 41">
            <a:extLst>
              <a:ext uri="{FF2B5EF4-FFF2-40B4-BE49-F238E27FC236}">
                <a16:creationId xmlns:a16="http://schemas.microsoft.com/office/drawing/2014/main" id="{772B8A09-F587-406B-A330-52DB73AD4D49}"/>
              </a:ext>
            </a:extLst>
          </p:cNvPr>
          <p:cNvSpPr/>
          <p:nvPr/>
        </p:nvSpPr>
        <p:spPr>
          <a:xfrm>
            <a:off x="9038358" y="4197936"/>
            <a:ext cx="923926" cy="923924"/>
          </a:xfrm>
          <a:prstGeom prst="ellipse">
            <a:avLst/>
          </a:prstGeom>
          <a:solidFill>
            <a:srgbClr val="B04474">
              <a:alpha val="40000"/>
            </a:srgbClr>
          </a:solidFill>
          <a:ln w="3175">
            <a:solidFill>
              <a:srgbClr val="B044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53" name="Oval 42">
            <a:extLst>
              <a:ext uri="{FF2B5EF4-FFF2-40B4-BE49-F238E27FC236}">
                <a16:creationId xmlns:a16="http://schemas.microsoft.com/office/drawing/2014/main" id="{7AE68769-7543-4B7F-92ED-CD9FC874571E}"/>
              </a:ext>
            </a:extLst>
          </p:cNvPr>
          <p:cNvSpPr/>
          <p:nvPr/>
        </p:nvSpPr>
        <p:spPr>
          <a:xfrm>
            <a:off x="6965084" y="4146448"/>
            <a:ext cx="657225" cy="657225"/>
          </a:xfrm>
          <a:prstGeom prst="ellipse">
            <a:avLst/>
          </a:prstGeom>
          <a:solidFill>
            <a:srgbClr val="B04474">
              <a:alpha val="40000"/>
            </a:srgbClr>
          </a:solidFill>
          <a:ln w="3175">
            <a:solidFill>
              <a:srgbClr val="B044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55" name="Rectangle 3">
            <a:extLst>
              <a:ext uri="{FF2B5EF4-FFF2-40B4-BE49-F238E27FC236}">
                <a16:creationId xmlns:a16="http://schemas.microsoft.com/office/drawing/2014/main" id="{17E026DB-96C8-460E-B0D1-687F2B4E0F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7750" y="5222713"/>
            <a:ext cx="1282152" cy="763159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>
              <a:lnSpc>
                <a:spcPct val="150000"/>
              </a:lnSpc>
            </a:pPr>
            <a:r>
              <a:rPr lang="en-US" altLang="ko-KR" sz="1000" b="0">
                <a:effectLst/>
                <a:latin typeface="Calibri" panose="020F0502020204030204" pitchFamily="34" charset="0"/>
              </a:rPr>
              <a:t>Lorem Ipsum is simply dummy text of the printing . </a:t>
            </a:r>
          </a:p>
        </p:txBody>
      </p:sp>
      <p:sp>
        <p:nvSpPr>
          <p:cNvPr id="56" name="Rectangle 3">
            <a:extLst>
              <a:ext uri="{FF2B5EF4-FFF2-40B4-BE49-F238E27FC236}">
                <a16:creationId xmlns:a16="http://schemas.microsoft.com/office/drawing/2014/main" id="{CEF66B75-DB97-4FE7-B524-9E7EF0D335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3761" y="4969381"/>
            <a:ext cx="1210129" cy="309958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/>
            <a:r>
              <a:rPr lang="en-US" altLang="ko-KR" sz="1400">
                <a:effectLst/>
                <a:latin typeface="Calibri" panose="020F0502020204030204" pitchFamily="34" charset="0"/>
              </a:rPr>
              <a:t>Value 01</a:t>
            </a:r>
          </a:p>
        </p:txBody>
      </p:sp>
      <p:sp>
        <p:nvSpPr>
          <p:cNvPr id="59" name="Rectangle 3">
            <a:extLst>
              <a:ext uri="{FF2B5EF4-FFF2-40B4-BE49-F238E27FC236}">
                <a16:creationId xmlns:a16="http://schemas.microsoft.com/office/drawing/2014/main" id="{3A7FBAFC-64BB-4827-8DA0-430AB1950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0586" y="4969383"/>
            <a:ext cx="1210129" cy="309959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/>
            <a:r>
              <a:rPr lang="en-US" altLang="ko-KR" sz="1400">
                <a:effectLst/>
                <a:latin typeface="Calibri" panose="020F0502020204030204" pitchFamily="34" charset="0"/>
              </a:rPr>
              <a:t>Value 02</a:t>
            </a:r>
          </a:p>
        </p:txBody>
      </p:sp>
      <p:sp>
        <p:nvSpPr>
          <p:cNvPr id="62" name="Rectangle 3">
            <a:extLst>
              <a:ext uri="{FF2B5EF4-FFF2-40B4-BE49-F238E27FC236}">
                <a16:creationId xmlns:a16="http://schemas.microsoft.com/office/drawing/2014/main" id="{8BFA7536-7276-42B1-869E-4A57A55B3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1235" y="4969383"/>
            <a:ext cx="1210129" cy="309959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/>
            <a:r>
              <a:rPr lang="en-US" altLang="ko-KR" sz="1400">
                <a:effectLst/>
                <a:latin typeface="Calibri" panose="020F0502020204030204" pitchFamily="34" charset="0"/>
              </a:rPr>
              <a:t>Value 03</a:t>
            </a:r>
          </a:p>
        </p:txBody>
      </p:sp>
      <p:sp>
        <p:nvSpPr>
          <p:cNvPr id="63" name="Rectangle 3">
            <a:extLst>
              <a:ext uri="{FF2B5EF4-FFF2-40B4-BE49-F238E27FC236}">
                <a16:creationId xmlns:a16="http://schemas.microsoft.com/office/drawing/2014/main" id="{0EA0FCF3-3891-4111-9371-DA0F46AD5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8823" y="5222713"/>
            <a:ext cx="1282152" cy="763159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>
              <a:lnSpc>
                <a:spcPct val="150000"/>
              </a:lnSpc>
            </a:pPr>
            <a:r>
              <a:rPr lang="en-US" altLang="ko-KR" sz="1000" b="0">
                <a:effectLst/>
                <a:latin typeface="Calibri" panose="020F0502020204030204" pitchFamily="34" charset="0"/>
              </a:rPr>
              <a:t>Lorem Ipsum is simply dummy text of the printing . </a:t>
            </a:r>
          </a:p>
        </p:txBody>
      </p:sp>
      <p:sp>
        <p:nvSpPr>
          <p:cNvPr id="64" name="Rectangle 3">
            <a:extLst>
              <a:ext uri="{FF2B5EF4-FFF2-40B4-BE49-F238E27FC236}">
                <a16:creationId xmlns:a16="http://schemas.microsoft.com/office/drawing/2014/main" id="{387D74F5-24E7-4490-A6D5-1B5E60889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9896" y="5222713"/>
            <a:ext cx="1282152" cy="763159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>
              <a:lnSpc>
                <a:spcPct val="150000"/>
              </a:lnSpc>
            </a:pPr>
            <a:r>
              <a:rPr lang="en-US" altLang="ko-KR" sz="1000" b="0">
                <a:effectLst/>
                <a:latin typeface="Calibri" panose="020F0502020204030204" pitchFamily="34" charset="0"/>
              </a:rPr>
              <a:t>Lorem Ipsum is simply dummy text of the printing . </a:t>
            </a:r>
          </a:p>
        </p:txBody>
      </p:sp>
    </p:spTree>
    <p:extLst>
      <p:ext uri="{BB962C8B-B14F-4D97-AF65-F5344CB8AC3E}">
        <p14:creationId xmlns:p14="http://schemas.microsoft.com/office/powerpoint/2010/main" val="12162066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/>
          <p:cNvSpPr/>
          <p:nvPr/>
        </p:nvSpPr>
        <p:spPr>
          <a:xfrm>
            <a:off x="0" y="963669"/>
            <a:ext cx="12192000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0" name="Group 129"/>
          <p:cNvGrpSpPr/>
          <p:nvPr/>
        </p:nvGrpSpPr>
        <p:grpSpPr>
          <a:xfrm>
            <a:off x="4255300" y="2097903"/>
            <a:ext cx="3722840" cy="3722682"/>
            <a:chOff x="4255300" y="2097903"/>
            <a:chExt cx="3722840" cy="3722682"/>
          </a:xfrm>
        </p:grpSpPr>
        <p:grpSp>
          <p:nvGrpSpPr>
            <p:cNvPr id="2" name="Group 1"/>
            <p:cNvGrpSpPr/>
            <p:nvPr/>
          </p:nvGrpSpPr>
          <p:grpSpPr>
            <a:xfrm>
              <a:off x="4297681" y="2137013"/>
              <a:ext cx="3596640" cy="3640296"/>
              <a:chOff x="4297681" y="2137013"/>
              <a:chExt cx="3596640" cy="3640296"/>
            </a:xfrm>
          </p:grpSpPr>
          <p:sp>
            <p:nvSpPr>
              <p:cNvPr id="8" name="Line 699"/>
              <p:cNvSpPr>
                <a:spLocks noChangeShapeType="1"/>
              </p:cNvSpPr>
              <p:nvPr/>
            </p:nvSpPr>
            <p:spPr bwMode="auto">
              <a:xfrm flipH="1" flipV="1">
                <a:off x="6010042" y="2137013"/>
                <a:ext cx="971473" cy="229223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" name="Freeform 700"/>
              <p:cNvSpPr>
                <a:spLocks/>
              </p:cNvSpPr>
              <p:nvPr/>
            </p:nvSpPr>
            <p:spPr bwMode="auto">
              <a:xfrm>
                <a:off x="6981517" y="2366236"/>
                <a:ext cx="912804" cy="1547262"/>
              </a:xfrm>
              <a:custGeom>
                <a:avLst/>
                <a:gdLst>
                  <a:gd name="T0" fmla="*/ 669 w 669"/>
                  <a:gd name="T1" fmla="*/ 1134 h 1134"/>
                  <a:gd name="T2" fmla="*/ 591 w 669"/>
                  <a:gd name="T3" fmla="*/ 550 h 1134"/>
                  <a:gd name="T4" fmla="*/ 0 w 669"/>
                  <a:gd name="T5" fmla="*/ 0 h 1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69" h="1134">
                    <a:moveTo>
                      <a:pt x="669" y="1134"/>
                    </a:moveTo>
                    <a:lnTo>
                      <a:pt x="591" y="55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" name="Freeform 701"/>
              <p:cNvSpPr>
                <a:spLocks/>
              </p:cNvSpPr>
              <p:nvPr/>
            </p:nvSpPr>
            <p:spPr bwMode="auto">
              <a:xfrm>
                <a:off x="5240505" y="3913500"/>
                <a:ext cx="2653816" cy="1863809"/>
              </a:xfrm>
              <a:custGeom>
                <a:avLst/>
                <a:gdLst>
                  <a:gd name="T0" fmla="*/ 0 w 1945"/>
                  <a:gd name="T1" fmla="*/ 1276 h 1366"/>
                  <a:gd name="T2" fmla="*/ 830 w 1945"/>
                  <a:gd name="T3" fmla="*/ 1366 h 1366"/>
                  <a:gd name="T4" fmla="*/ 1305 w 1945"/>
                  <a:gd name="T5" fmla="*/ 1162 h 1366"/>
                  <a:gd name="T6" fmla="*/ 1804 w 1945"/>
                  <a:gd name="T7" fmla="*/ 737 h 1366"/>
                  <a:gd name="T8" fmla="*/ 1945 w 1945"/>
                  <a:gd name="T9" fmla="*/ 0 h 1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5" h="1366">
                    <a:moveTo>
                      <a:pt x="0" y="1276"/>
                    </a:moveTo>
                    <a:lnTo>
                      <a:pt x="830" y="1366"/>
                    </a:lnTo>
                    <a:lnTo>
                      <a:pt x="1305" y="1162"/>
                    </a:lnTo>
                    <a:lnTo>
                      <a:pt x="1804" y="737"/>
                    </a:lnTo>
                    <a:lnTo>
                      <a:pt x="1945" y="0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1" name="Line 702"/>
              <p:cNvSpPr>
                <a:spLocks noChangeShapeType="1"/>
              </p:cNvSpPr>
              <p:nvPr/>
            </p:nvSpPr>
            <p:spPr bwMode="auto">
              <a:xfrm>
                <a:off x="4440949" y="4633919"/>
                <a:ext cx="799556" cy="1020592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" name="Freeform 703"/>
              <p:cNvSpPr>
                <a:spLocks/>
              </p:cNvSpPr>
              <p:nvPr/>
            </p:nvSpPr>
            <p:spPr bwMode="auto">
              <a:xfrm>
                <a:off x="4297681" y="3149337"/>
                <a:ext cx="143268" cy="1484584"/>
              </a:xfrm>
              <a:custGeom>
                <a:avLst/>
                <a:gdLst>
                  <a:gd name="T0" fmla="*/ 609 w 609"/>
                  <a:gd name="T1" fmla="*/ 0 h 1611"/>
                  <a:gd name="T2" fmla="*/ 592 w 609"/>
                  <a:gd name="T3" fmla="*/ 5 h 1611"/>
                  <a:gd name="T4" fmla="*/ 313 w 609"/>
                  <a:gd name="T5" fmla="*/ 392 h 1611"/>
                  <a:gd name="T6" fmla="*/ 52 w 609"/>
                  <a:gd name="T7" fmla="*/ 523 h 1611"/>
                  <a:gd name="T8" fmla="*/ 0 w 609"/>
                  <a:gd name="T9" fmla="*/ 1132 h 1611"/>
                  <a:gd name="T10" fmla="*/ 105 w 609"/>
                  <a:gd name="T11" fmla="*/ 1611 h 1611"/>
                  <a:gd name="connsiteX0" fmla="*/ 10000 w 10018"/>
                  <a:gd name="connsiteY0" fmla="*/ 0 h 10000"/>
                  <a:gd name="connsiteX1" fmla="*/ 10018 w 10018"/>
                  <a:gd name="connsiteY1" fmla="*/ 1358 h 10000"/>
                  <a:gd name="connsiteX2" fmla="*/ 5140 w 10018"/>
                  <a:gd name="connsiteY2" fmla="*/ 2433 h 10000"/>
                  <a:gd name="connsiteX3" fmla="*/ 854 w 10018"/>
                  <a:gd name="connsiteY3" fmla="*/ 3246 h 10000"/>
                  <a:gd name="connsiteX4" fmla="*/ 0 w 10018"/>
                  <a:gd name="connsiteY4" fmla="*/ 7027 h 10000"/>
                  <a:gd name="connsiteX5" fmla="*/ 1724 w 10018"/>
                  <a:gd name="connsiteY5" fmla="*/ 10000 h 10000"/>
                  <a:gd name="connsiteX0" fmla="*/ 12868 w 12868"/>
                  <a:gd name="connsiteY0" fmla="*/ 0 h 9028"/>
                  <a:gd name="connsiteX1" fmla="*/ 10018 w 12868"/>
                  <a:gd name="connsiteY1" fmla="*/ 386 h 9028"/>
                  <a:gd name="connsiteX2" fmla="*/ 5140 w 12868"/>
                  <a:gd name="connsiteY2" fmla="*/ 1461 h 9028"/>
                  <a:gd name="connsiteX3" fmla="*/ 854 w 12868"/>
                  <a:gd name="connsiteY3" fmla="*/ 2274 h 9028"/>
                  <a:gd name="connsiteX4" fmla="*/ 0 w 12868"/>
                  <a:gd name="connsiteY4" fmla="*/ 6055 h 9028"/>
                  <a:gd name="connsiteX5" fmla="*/ 1724 w 12868"/>
                  <a:gd name="connsiteY5" fmla="*/ 9028 h 9028"/>
                  <a:gd name="connsiteX0" fmla="*/ 7785 w 7785"/>
                  <a:gd name="connsiteY0" fmla="*/ 0 h 9572"/>
                  <a:gd name="connsiteX1" fmla="*/ 3994 w 7785"/>
                  <a:gd name="connsiteY1" fmla="*/ 1190 h 9572"/>
                  <a:gd name="connsiteX2" fmla="*/ 664 w 7785"/>
                  <a:gd name="connsiteY2" fmla="*/ 2091 h 9572"/>
                  <a:gd name="connsiteX3" fmla="*/ 0 w 7785"/>
                  <a:gd name="connsiteY3" fmla="*/ 6279 h 9572"/>
                  <a:gd name="connsiteX4" fmla="*/ 1340 w 7785"/>
                  <a:gd name="connsiteY4" fmla="*/ 9572 h 9572"/>
                  <a:gd name="connsiteX0" fmla="*/ 5130 w 5130"/>
                  <a:gd name="connsiteY0" fmla="*/ 0 h 8757"/>
                  <a:gd name="connsiteX1" fmla="*/ 853 w 5130"/>
                  <a:gd name="connsiteY1" fmla="*/ 941 h 8757"/>
                  <a:gd name="connsiteX2" fmla="*/ 0 w 5130"/>
                  <a:gd name="connsiteY2" fmla="*/ 5317 h 8757"/>
                  <a:gd name="connsiteX3" fmla="*/ 1721 w 5130"/>
                  <a:gd name="connsiteY3" fmla="*/ 8757 h 8757"/>
                  <a:gd name="connsiteX0" fmla="*/ 1663 w 3355"/>
                  <a:gd name="connsiteY0" fmla="*/ 0 h 8925"/>
                  <a:gd name="connsiteX1" fmla="*/ 0 w 3355"/>
                  <a:gd name="connsiteY1" fmla="*/ 4997 h 8925"/>
                  <a:gd name="connsiteX2" fmla="*/ 3355 w 3355"/>
                  <a:gd name="connsiteY2" fmla="*/ 8925 h 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55" h="8925">
                    <a:moveTo>
                      <a:pt x="1663" y="0"/>
                    </a:moveTo>
                    <a:lnTo>
                      <a:pt x="0" y="4997"/>
                    </a:lnTo>
                    <a:lnTo>
                      <a:pt x="3355" y="8925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" name="Line 704"/>
              <p:cNvSpPr>
                <a:spLocks noChangeShapeType="1"/>
              </p:cNvSpPr>
              <p:nvPr/>
            </p:nvSpPr>
            <p:spPr bwMode="auto">
              <a:xfrm flipH="1">
                <a:off x="5114925" y="2137013"/>
                <a:ext cx="895116" cy="296625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" name="Freeform 705"/>
              <p:cNvSpPr>
                <a:spLocks/>
              </p:cNvSpPr>
              <p:nvPr/>
            </p:nvSpPr>
            <p:spPr bwMode="auto">
              <a:xfrm>
                <a:off x="5114925" y="2340343"/>
                <a:ext cx="1871166" cy="103615"/>
              </a:xfrm>
              <a:custGeom>
                <a:avLst/>
                <a:gdLst>
                  <a:gd name="T0" fmla="*/ 0 w 1375"/>
                  <a:gd name="T1" fmla="*/ 69 h 119"/>
                  <a:gd name="T2" fmla="*/ 0 w 1375"/>
                  <a:gd name="T3" fmla="*/ 69 h 119"/>
                  <a:gd name="T4" fmla="*/ 681 w 1375"/>
                  <a:gd name="T5" fmla="*/ 0 h 119"/>
                  <a:gd name="T6" fmla="*/ 681 w 1375"/>
                  <a:gd name="T7" fmla="*/ 0 h 119"/>
                  <a:gd name="T8" fmla="*/ 1375 w 1375"/>
                  <a:gd name="T9" fmla="*/ 13 h 119"/>
                  <a:gd name="T10" fmla="*/ 1279 w 1375"/>
                  <a:gd name="T11" fmla="*/ 119 h 119"/>
                  <a:gd name="connsiteX0" fmla="*/ 0 w 10000"/>
                  <a:gd name="connsiteY0" fmla="*/ 5798 h 12759"/>
                  <a:gd name="connsiteX1" fmla="*/ 0 w 10000"/>
                  <a:gd name="connsiteY1" fmla="*/ 5798 h 12759"/>
                  <a:gd name="connsiteX2" fmla="*/ 4953 w 10000"/>
                  <a:gd name="connsiteY2" fmla="*/ 0 h 12759"/>
                  <a:gd name="connsiteX3" fmla="*/ 4953 w 10000"/>
                  <a:gd name="connsiteY3" fmla="*/ 0 h 12759"/>
                  <a:gd name="connsiteX4" fmla="*/ 10000 w 10000"/>
                  <a:gd name="connsiteY4" fmla="*/ 1092 h 12759"/>
                  <a:gd name="connsiteX5" fmla="*/ 9413 w 10000"/>
                  <a:gd name="connsiteY5" fmla="*/ 12759 h 12759"/>
                  <a:gd name="connsiteX0" fmla="*/ 0 w 10000"/>
                  <a:gd name="connsiteY0" fmla="*/ 5798 h 5798"/>
                  <a:gd name="connsiteX1" fmla="*/ 0 w 10000"/>
                  <a:gd name="connsiteY1" fmla="*/ 5798 h 5798"/>
                  <a:gd name="connsiteX2" fmla="*/ 4953 w 10000"/>
                  <a:gd name="connsiteY2" fmla="*/ 0 h 5798"/>
                  <a:gd name="connsiteX3" fmla="*/ 4953 w 10000"/>
                  <a:gd name="connsiteY3" fmla="*/ 0 h 5798"/>
                  <a:gd name="connsiteX4" fmla="*/ 10000 w 10000"/>
                  <a:gd name="connsiteY4" fmla="*/ 1092 h 5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5798">
                    <a:moveTo>
                      <a:pt x="0" y="5798"/>
                    </a:moveTo>
                    <a:lnTo>
                      <a:pt x="0" y="5798"/>
                    </a:lnTo>
                    <a:lnTo>
                      <a:pt x="4953" y="0"/>
                    </a:lnTo>
                    <a:lnTo>
                      <a:pt x="4953" y="0"/>
                    </a:lnTo>
                    <a:lnTo>
                      <a:pt x="10000" y="1092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" name="Freeform 706"/>
              <p:cNvSpPr>
                <a:spLocks/>
              </p:cNvSpPr>
              <p:nvPr/>
            </p:nvSpPr>
            <p:spPr bwMode="auto">
              <a:xfrm>
                <a:off x="4997636" y="4060857"/>
                <a:ext cx="242869" cy="1593654"/>
              </a:xfrm>
              <a:custGeom>
                <a:avLst/>
                <a:gdLst>
                  <a:gd name="T0" fmla="*/ 0 w 178"/>
                  <a:gd name="T1" fmla="*/ 0 h 1168"/>
                  <a:gd name="T2" fmla="*/ 144 w 178"/>
                  <a:gd name="T3" fmla="*/ 792 h 1168"/>
                  <a:gd name="T4" fmla="*/ 178 w 178"/>
                  <a:gd name="T5" fmla="*/ 1168 h 1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8" h="1168">
                    <a:moveTo>
                      <a:pt x="0" y="0"/>
                    </a:moveTo>
                    <a:lnTo>
                      <a:pt x="144" y="792"/>
                    </a:lnTo>
                    <a:lnTo>
                      <a:pt x="178" y="1168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7" name="Freeform 707"/>
              <p:cNvSpPr>
                <a:spLocks/>
              </p:cNvSpPr>
              <p:nvPr/>
            </p:nvSpPr>
            <p:spPr bwMode="auto">
              <a:xfrm>
                <a:off x="4997636" y="2442645"/>
                <a:ext cx="180104" cy="1618213"/>
              </a:xfrm>
              <a:custGeom>
                <a:avLst/>
                <a:gdLst>
                  <a:gd name="T0" fmla="*/ 79 w 132"/>
                  <a:gd name="T1" fmla="*/ 0 h 1186"/>
                  <a:gd name="T2" fmla="*/ 132 w 132"/>
                  <a:gd name="T3" fmla="*/ 368 h 1186"/>
                  <a:gd name="T4" fmla="*/ 0 w 132"/>
                  <a:gd name="T5" fmla="*/ 1186 h 1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2" h="1186">
                    <a:moveTo>
                      <a:pt x="79" y="0"/>
                    </a:moveTo>
                    <a:lnTo>
                      <a:pt x="132" y="368"/>
                    </a:lnTo>
                    <a:lnTo>
                      <a:pt x="0" y="1186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8" name="Freeform 708"/>
              <p:cNvSpPr>
                <a:spLocks/>
              </p:cNvSpPr>
              <p:nvPr/>
            </p:nvSpPr>
            <p:spPr bwMode="auto">
              <a:xfrm>
                <a:off x="5963651" y="4745799"/>
                <a:ext cx="409345" cy="1031510"/>
              </a:xfrm>
              <a:custGeom>
                <a:avLst/>
                <a:gdLst>
                  <a:gd name="T0" fmla="*/ 0 w 398"/>
                  <a:gd name="T1" fmla="*/ 0 h 756"/>
                  <a:gd name="T2" fmla="*/ 219 w 398"/>
                  <a:gd name="T3" fmla="*/ 591 h 756"/>
                  <a:gd name="T4" fmla="*/ 300 w 398"/>
                  <a:gd name="T5" fmla="*/ 756 h 756"/>
                  <a:gd name="T6" fmla="*/ 398 w 398"/>
                  <a:gd name="T7" fmla="*/ 595 h 756"/>
                  <a:gd name="connsiteX0" fmla="*/ 0 w 13102"/>
                  <a:gd name="connsiteY0" fmla="*/ 0 h 10000"/>
                  <a:gd name="connsiteX1" fmla="*/ 5503 w 13102"/>
                  <a:gd name="connsiteY1" fmla="*/ 7817 h 10000"/>
                  <a:gd name="connsiteX2" fmla="*/ 7538 w 13102"/>
                  <a:gd name="connsiteY2" fmla="*/ 10000 h 10000"/>
                  <a:gd name="connsiteX3" fmla="*/ 13102 w 13102"/>
                  <a:gd name="connsiteY3" fmla="*/ 9384 h 10000"/>
                  <a:gd name="connsiteX0" fmla="*/ 0 w 7538"/>
                  <a:gd name="connsiteY0" fmla="*/ 0 h 10000"/>
                  <a:gd name="connsiteX1" fmla="*/ 5503 w 7538"/>
                  <a:gd name="connsiteY1" fmla="*/ 7817 h 10000"/>
                  <a:gd name="connsiteX2" fmla="*/ 7538 w 7538"/>
                  <a:gd name="connsiteY2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8" h="10000">
                    <a:moveTo>
                      <a:pt x="0" y="0"/>
                    </a:moveTo>
                    <a:lnTo>
                      <a:pt x="5503" y="7817"/>
                    </a:lnTo>
                    <a:lnTo>
                      <a:pt x="7538" y="10000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9" name="Freeform 709"/>
              <p:cNvSpPr>
                <a:spLocks/>
              </p:cNvSpPr>
              <p:nvPr/>
            </p:nvSpPr>
            <p:spPr bwMode="auto">
              <a:xfrm>
                <a:off x="5963652" y="2348500"/>
                <a:ext cx="450260" cy="2397304"/>
              </a:xfrm>
              <a:custGeom>
                <a:avLst/>
                <a:gdLst>
                  <a:gd name="T0" fmla="*/ 52 w 330"/>
                  <a:gd name="T1" fmla="*/ 0 h 1757"/>
                  <a:gd name="T2" fmla="*/ 330 w 330"/>
                  <a:gd name="T3" fmla="*/ 664 h 1757"/>
                  <a:gd name="T4" fmla="*/ 0 w 330"/>
                  <a:gd name="T5" fmla="*/ 1757 h 17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0" h="1757">
                    <a:moveTo>
                      <a:pt x="52" y="0"/>
                    </a:moveTo>
                    <a:lnTo>
                      <a:pt x="330" y="664"/>
                    </a:lnTo>
                    <a:lnTo>
                      <a:pt x="0" y="1757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0" name="Line 710"/>
              <p:cNvSpPr>
                <a:spLocks noChangeShapeType="1"/>
              </p:cNvSpPr>
              <p:nvPr/>
            </p:nvSpPr>
            <p:spPr bwMode="auto">
              <a:xfrm>
                <a:off x="6010042" y="2137015"/>
                <a:ext cx="24560" cy="211488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1" name="Line 711"/>
              <p:cNvSpPr>
                <a:spLocks noChangeShapeType="1"/>
              </p:cNvSpPr>
              <p:nvPr/>
            </p:nvSpPr>
            <p:spPr bwMode="auto">
              <a:xfrm flipH="1">
                <a:off x="4368632" y="2434349"/>
                <a:ext cx="751816" cy="715072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2" name="Line 712"/>
              <p:cNvSpPr>
                <a:spLocks noChangeShapeType="1"/>
              </p:cNvSpPr>
              <p:nvPr/>
            </p:nvSpPr>
            <p:spPr bwMode="auto">
              <a:xfrm flipH="1" flipV="1">
                <a:off x="7681469" y="3816627"/>
                <a:ext cx="212851" cy="96875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3" name="Line 713"/>
              <p:cNvSpPr>
                <a:spLocks noChangeShapeType="1"/>
              </p:cNvSpPr>
              <p:nvPr/>
            </p:nvSpPr>
            <p:spPr bwMode="auto">
              <a:xfrm flipH="1" flipV="1">
                <a:off x="6972417" y="2367473"/>
                <a:ext cx="242415" cy="630496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4" name="Line 714"/>
              <p:cNvSpPr>
                <a:spLocks noChangeShapeType="1"/>
              </p:cNvSpPr>
              <p:nvPr/>
            </p:nvSpPr>
            <p:spPr bwMode="auto">
              <a:xfrm flipH="1" flipV="1">
                <a:off x="7214834" y="2997969"/>
                <a:ext cx="466634" cy="818657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5" name="Line 715"/>
              <p:cNvSpPr>
                <a:spLocks noChangeShapeType="1"/>
              </p:cNvSpPr>
              <p:nvPr/>
            </p:nvSpPr>
            <p:spPr bwMode="auto">
              <a:xfrm flipH="1" flipV="1">
                <a:off x="7681469" y="3816627"/>
                <a:ext cx="20465" cy="1102458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6" name="Freeform 716"/>
              <p:cNvSpPr>
                <a:spLocks/>
              </p:cNvSpPr>
              <p:nvPr/>
            </p:nvSpPr>
            <p:spPr bwMode="auto">
              <a:xfrm>
                <a:off x="5963652" y="4745802"/>
                <a:ext cx="1738283" cy="328828"/>
              </a:xfrm>
              <a:custGeom>
                <a:avLst/>
                <a:gdLst>
                  <a:gd name="T0" fmla="*/ 0 w 1274"/>
                  <a:gd name="T1" fmla="*/ 0 h 241"/>
                  <a:gd name="T2" fmla="*/ 909 w 1274"/>
                  <a:gd name="T3" fmla="*/ 241 h 241"/>
                  <a:gd name="T4" fmla="*/ 1274 w 1274"/>
                  <a:gd name="T5" fmla="*/ 127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74" h="241">
                    <a:moveTo>
                      <a:pt x="0" y="0"/>
                    </a:moveTo>
                    <a:lnTo>
                      <a:pt x="909" y="241"/>
                    </a:lnTo>
                    <a:lnTo>
                      <a:pt x="1274" y="127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7" name="Line 717"/>
              <p:cNvSpPr>
                <a:spLocks noChangeShapeType="1"/>
              </p:cNvSpPr>
              <p:nvPr/>
            </p:nvSpPr>
            <p:spPr bwMode="auto">
              <a:xfrm>
                <a:off x="4997636" y="4060859"/>
                <a:ext cx="966016" cy="684944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8" name="Line 718"/>
              <p:cNvSpPr>
                <a:spLocks noChangeShapeType="1"/>
              </p:cNvSpPr>
              <p:nvPr/>
            </p:nvSpPr>
            <p:spPr bwMode="auto">
              <a:xfrm>
                <a:off x="4368632" y="3149421"/>
                <a:ext cx="629002" cy="911438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9" name="Line 719"/>
              <p:cNvSpPr>
                <a:spLocks noChangeShapeType="1"/>
              </p:cNvSpPr>
              <p:nvPr/>
            </p:nvSpPr>
            <p:spPr bwMode="auto">
              <a:xfrm flipH="1">
                <a:off x="4368634" y="2944756"/>
                <a:ext cx="809106" cy="204665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0" name="Line 720"/>
              <p:cNvSpPr>
                <a:spLocks noChangeShapeType="1"/>
              </p:cNvSpPr>
              <p:nvPr/>
            </p:nvSpPr>
            <p:spPr bwMode="auto">
              <a:xfrm flipH="1">
                <a:off x="5177742" y="2348501"/>
                <a:ext cx="856862" cy="596256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1" name="Line 721"/>
              <p:cNvSpPr>
                <a:spLocks noChangeShapeType="1"/>
              </p:cNvSpPr>
              <p:nvPr/>
            </p:nvSpPr>
            <p:spPr bwMode="auto">
              <a:xfrm flipH="1" flipV="1">
                <a:off x="6034604" y="2348500"/>
                <a:ext cx="1180232" cy="649470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2" name="Freeform 722"/>
              <p:cNvSpPr>
                <a:spLocks/>
              </p:cNvSpPr>
              <p:nvPr/>
            </p:nvSpPr>
            <p:spPr bwMode="auto">
              <a:xfrm>
                <a:off x="7214833" y="2997968"/>
                <a:ext cx="573059" cy="798191"/>
              </a:xfrm>
              <a:custGeom>
                <a:avLst/>
                <a:gdLst>
                  <a:gd name="T0" fmla="*/ 344 w 420"/>
                  <a:gd name="T1" fmla="*/ 585 h 585"/>
                  <a:gd name="T2" fmla="*/ 420 w 420"/>
                  <a:gd name="T3" fmla="*/ 87 h 585"/>
                  <a:gd name="T4" fmla="*/ 0 w 420"/>
                  <a:gd name="T5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0" h="585">
                    <a:moveTo>
                      <a:pt x="344" y="585"/>
                    </a:moveTo>
                    <a:lnTo>
                      <a:pt x="420" y="87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3" name="Freeform 723"/>
              <p:cNvSpPr>
                <a:spLocks/>
              </p:cNvSpPr>
              <p:nvPr/>
            </p:nvSpPr>
            <p:spPr bwMode="auto">
              <a:xfrm>
                <a:off x="7193002" y="2997968"/>
                <a:ext cx="491195" cy="2076661"/>
              </a:xfrm>
              <a:custGeom>
                <a:avLst/>
                <a:gdLst>
                  <a:gd name="T0" fmla="*/ 16 w 360"/>
                  <a:gd name="T1" fmla="*/ 0 h 1522"/>
                  <a:gd name="T2" fmla="*/ 0 w 360"/>
                  <a:gd name="T3" fmla="*/ 729 h 1522"/>
                  <a:gd name="T4" fmla="*/ 8 w 360"/>
                  <a:gd name="T5" fmla="*/ 1522 h 1522"/>
                  <a:gd name="T6" fmla="*/ 358 w 360"/>
                  <a:gd name="T7" fmla="*/ 600 h 1522"/>
                  <a:gd name="T8" fmla="*/ 360 w 360"/>
                  <a:gd name="T9" fmla="*/ 585 h 1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0" h="1522">
                    <a:moveTo>
                      <a:pt x="16" y="0"/>
                    </a:moveTo>
                    <a:lnTo>
                      <a:pt x="0" y="729"/>
                    </a:lnTo>
                    <a:lnTo>
                      <a:pt x="8" y="1522"/>
                    </a:lnTo>
                    <a:lnTo>
                      <a:pt x="358" y="600"/>
                    </a:lnTo>
                    <a:lnTo>
                      <a:pt x="360" y="585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4" name="Line 724"/>
              <p:cNvSpPr>
                <a:spLocks noChangeShapeType="1"/>
              </p:cNvSpPr>
              <p:nvPr/>
            </p:nvSpPr>
            <p:spPr bwMode="auto">
              <a:xfrm flipV="1">
                <a:off x="6413914" y="2997968"/>
                <a:ext cx="800921" cy="256512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5" name="Line 725"/>
              <p:cNvSpPr>
                <a:spLocks noChangeShapeType="1"/>
              </p:cNvSpPr>
              <p:nvPr/>
            </p:nvSpPr>
            <p:spPr bwMode="auto">
              <a:xfrm flipV="1">
                <a:off x="4997634" y="3254480"/>
                <a:ext cx="1416278" cy="817292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6" name="Freeform 726"/>
              <p:cNvSpPr>
                <a:spLocks/>
              </p:cNvSpPr>
              <p:nvPr/>
            </p:nvSpPr>
            <p:spPr bwMode="auto">
              <a:xfrm>
                <a:off x="4440949" y="4071773"/>
                <a:ext cx="753165" cy="1069713"/>
              </a:xfrm>
              <a:custGeom>
                <a:avLst/>
                <a:gdLst>
                  <a:gd name="T0" fmla="*/ 552 w 552"/>
                  <a:gd name="T1" fmla="*/ 784 h 784"/>
                  <a:gd name="T2" fmla="*/ 0 w 552"/>
                  <a:gd name="T3" fmla="*/ 412 h 784"/>
                  <a:gd name="T4" fmla="*/ 408 w 552"/>
                  <a:gd name="T5" fmla="*/ 0 h 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2" h="784">
                    <a:moveTo>
                      <a:pt x="552" y="784"/>
                    </a:moveTo>
                    <a:lnTo>
                      <a:pt x="0" y="412"/>
                    </a:lnTo>
                    <a:lnTo>
                      <a:pt x="408" y="0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7" name="Line 728"/>
              <p:cNvSpPr>
                <a:spLocks noChangeShapeType="1"/>
              </p:cNvSpPr>
              <p:nvPr/>
            </p:nvSpPr>
            <p:spPr bwMode="auto">
              <a:xfrm flipH="1">
                <a:off x="5194114" y="4745801"/>
                <a:ext cx="769538" cy="395684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8" name="Freeform 729"/>
              <p:cNvSpPr>
                <a:spLocks/>
              </p:cNvSpPr>
              <p:nvPr/>
            </p:nvSpPr>
            <p:spPr bwMode="auto">
              <a:xfrm>
                <a:off x="5963654" y="3816625"/>
                <a:ext cx="1717818" cy="929177"/>
              </a:xfrm>
              <a:custGeom>
                <a:avLst/>
                <a:gdLst>
                  <a:gd name="T0" fmla="*/ 1259 w 1259"/>
                  <a:gd name="T1" fmla="*/ 0 h 681"/>
                  <a:gd name="T2" fmla="*/ 902 w 1259"/>
                  <a:gd name="T3" fmla="*/ 140 h 681"/>
                  <a:gd name="T4" fmla="*/ 0 w 1259"/>
                  <a:gd name="T5" fmla="*/ 681 h 6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59" h="681">
                    <a:moveTo>
                      <a:pt x="1259" y="0"/>
                    </a:moveTo>
                    <a:lnTo>
                      <a:pt x="902" y="140"/>
                    </a:lnTo>
                    <a:lnTo>
                      <a:pt x="0" y="681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9" name="Freeform 730"/>
              <p:cNvSpPr>
                <a:spLocks/>
              </p:cNvSpPr>
              <p:nvPr/>
            </p:nvSpPr>
            <p:spPr bwMode="auto">
              <a:xfrm>
                <a:off x="5254151" y="5500332"/>
                <a:ext cx="1756021" cy="158273"/>
              </a:xfrm>
              <a:custGeom>
                <a:avLst/>
                <a:gdLst>
                  <a:gd name="T0" fmla="*/ 1287 w 1287"/>
                  <a:gd name="T1" fmla="*/ 0 h 116"/>
                  <a:gd name="T2" fmla="*/ 739 w 1287"/>
                  <a:gd name="T3" fmla="*/ 38 h 116"/>
                  <a:gd name="T4" fmla="*/ 0 w 1287"/>
                  <a:gd name="T5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87" h="116">
                    <a:moveTo>
                      <a:pt x="1287" y="0"/>
                    </a:moveTo>
                    <a:lnTo>
                      <a:pt x="739" y="38"/>
                    </a:lnTo>
                    <a:lnTo>
                      <a:pt x="0" y="116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0" name="Freeform 731"/>
              <p:cNvSpPr>
                <a:spLocks/>
              </p:cNvSpPr>
              <p:nvPr/>
            </p:nvSpPr>
            <p:spPr bwMode="auto">
              <a:xfrm>
                <a:off x="5194116" y="5074626"/>
                <a:ext cx="2009806" cy="477551"/>
              </a:xfrm>
              <a:custGeom>
                <a:avLst/>
                <a:gdLst>
                  <a:gd name="T0" fmla="*/ 0 w 1473"/>
                  <a:gd name="T1" fmla="*/ 49 h 350"/>
                  <a:gd name="T2" fmla="*/ 783 w 1473"/>
                  <a:gd name="T3" fmla="*/ 350 h 350"/>
                  <a:gd name="T4" fmla="*/ 1473 w 1473"/>
                  <a:gd name="T5" fmla="*/ 0 h 350"/>
                  <a:gd name="T6" fmla="*/ 1348 w 1473"/>
                  <a:gd name="T7" fmla="*/ 303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73" h="350">
                    <a:moveTo>
                      <a:pt x="0" y="49"/>
                    </a:moveTo>
                    <a:lnTo>
                      <a:pt x="783" y="350"/>
                    </a:lnTo>
                    <a:lnTo>
                      <a:pt x="1473" y="0"/>
                    </a:lnTo>
                    <a:lnTo>
                      <a:pt x="1348" y="303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1" name="Line 732"/>
              <p:cNvSpPr>
                <a:spLocks noChangeShapeType="1"/>
              </p:cNvSpPr>
              <p:nvPr/>
            </p:nvSpPr>
            <p:spPr bwMode="auto">
              <a:xfrm>
                <a:off x="6413918" y="3254481"/>
                <a:ext cx="780454" cy="753166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2" name="Line 733"/>
              <p:cNvSpPr>
                <a:spLocks noChangeShapeType="1"/>
              </p:cNvSpPr>
              <p:nvPr/>
            </p:nvSpPr>
            <p:spPr bwMode="auto">
              <a:xfrm>
                <a:off x="5177745" y="2944750"/>
                <a:ext cx="1236173" cy="309725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46" name="Oval 45"/>
            <p:cNvSpPr/>
            <p:nvPr/>
          </p:nvSpPr>
          <p:spPr>
            <a:xfrm>
              <a:off x="4328325" y="3121840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5976150" y="2097903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Oval 47"/>
            <p:cNvSpPr/>
            <p:nvPr/>
          </p:nvSpPr>
          <p:spPr>
            <a:xfrm>
              <a:off x="6007107" y="2316978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5145094" y="2917053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4255300" y="3956865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4972850" y="4042590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4407700" y="4610915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Oval 53"/>
            <p:cNvSpPr/>
            <p:nvPr/>
          </p:nvSpPr>
          <p:spPr>
            <a:xfrm>
              <a:off x="7163600" y="3975915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7646200" y="3791765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Oval 55"/>
            <p:cNvSpPr/>
            <p:nvPr/>
          </p:nvSpPr>
          <p:spPr>
            <a:xfrm>
              <a:off x="7865275" y="3890190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Oval 57"/>
            <p:cNvSpPr/>
            <p:nvPr/>
          </p:nvSpPr>
          <p:spPr>
            <a:xfrm>
              <a:off x="7182650" y="2972615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7179475" y="5042715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6947700" y="2324915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5166525" y="5114946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6228563" y="5519759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Oval 63"/>
            <p:cNvSpPr/>
            <p:nvPr/>
          </p:nvSpPr>
          <p:spPr>
            <a:xfrm>
              <a:off x="6992944" y="5472134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Oval 64"/>
            <p:cNvSpPr/>
            <p:nvPr/>
          </p:nvSpPr>
          <p:spPr>
            <a:xfrm>
              <a:off x="6340482" y="5755503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24" name="Group 123"/>
            <p:cNvGrpSpPr/>
            <p:nvPr/>
          </p:nvGrpSpPr>
          <p:grpSpPr>
            <a:xfrm>
              <a:off x="6059496" y="2905148"/>
              <a:ext cx="703254" cy="703254"/>
              <a:chOff x="6059496" y="2905148"/>
              <a:chExt cx="703254" cy="703254"/>
            </a:xfrm>
          </p:grpSpPr>
          <p:sp>
            <p:nvSpPr>
              <p:cNvPr id="45" name="Oval 44"/>
              <p:cNvSpPr/>
              <p:nvPr/>
            </p:nvSpPr>
            <p:spPr>
              <a:xfrm>
                <a:off x="6059496" y="2905148"/>
                <a:ext cx="703254" cy="703254"/>
              </a:xfrm>
              <a:prstGeom prst="ellipse">
                <a:avLst/>
              </a:prstGeom>
              <a:solidFill>
                <a:srgbClr val="B04474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69" name="Group 68"/>
              <p:cNvGrpSpPr/>
              <p:nvPr/>
            </p:nvGrpSpPr>
            <p:grpSpPr>
              <a:xfrm>
                <a:off x="6216454" y="3034890"/>
                <a:ext cx="389338" cy="443770"/>
                <a:chOff x="4021138" y="1814513"/>
                <a:chExt cx="669925" cy="763588"/>
              </a:xfrm>
              <a:solidFill>
                <a:schemeClr val="bg1"/>
              </a:solidFill>
            </p:grpSpPr>
            <p:sp>
              <p:nvSpPr>
                <p:cNvPr id="70" name="Freeform 69"/>
                <p:cNvSpPr>
                  <a:spLocks noEditPoints="1"/>
                </p:cNvSpPr>
                <p:nvPr/>
              </p:nvSpPr>
              <p:spPr bwMode="auto">
                <a:xfrm>
                  <a:off x="4140200" y="1938338"/>
                  <a:ext cx="431800" cy="639763"/>
                </a:xfrm>
                <a:custGeom>
                  <a:avLst/>
                  <a:gdLst>
                    <a:gd name="T0" fmla="*/ 96 w 272"/>
                    <a:gd name="T1" fmla="*/ 7 h 403"/>
                    <a:gd name="T2" fmla="*/ 40 w 272"/>
                    <a:gd name="T3" fmla="*/ 40 h 403"/>
                    <a:gd name="T4" fmla="*/ 5 w 272"/>
                    <a:gd name="T5" fmla="*/ 97 h 403"/>
                    <a:gd name="T6" fmla="*/ 1 w 272"/>
                    <a:gd name="T7" fmla="*/ 148 h 403"/>
                    <a:gd name="T8" fmla="*/ 29 w 272"/>
                    <a:gd name="T9" fmla="*/ 232 h 403"/>
                    <a:gd name="T10" fmla="*/ 55 w 272"/>
                    <a:gd name="T11" fmla="*/ 273 h 403"/>
                    <a:gd name="T12" fmla="*/ 63 w 272"/>
                    <a:gd name="T13" fmla="*/ 314 h 403"/>
                    <a:gd name="T14" fmla="*/ 55 w 272"/>
                    <a:gd name="T15" fmla="*/ 329 h 403"/>
                    <a:gd name="T16" fmla="*/ 55 w 272"/>
                    <a:gd name="T17" fmla="*/ 349 h 403"/>
                    <a:gd name="T18" fmla="*/ 55 w 272"/>
                    <a:gd name="T19" fmla="*/ 364 h 403"/>
                    <a:gd name="T20" fmla="*/ 61 w 272"/>
                    <a:gd name="T21" fmla="*/ 384 h 403"/>
                    <a:gd name="T22" fmla="*/ 80 w 272"/>
                    <a:gd name="T23" fmla="*/ 402 h 403"/>
                    <a:gd name="T24" fmla="*/ 189 w 272"/>
                    <a:gd name="T25" fmla="*/ 403 h 403"/>
                    <a:gd name="T26" fmla="*/ 206 w 272"/>
                    <a:gd name="T27" fmla="*/ 387 h 403"/>
                    <a:gd name="T28" fmla="*/ 217 w 272"/>
                    <a:gd name="T29" fmla="*/ 370 h 403"/>
                    <a:gd name="T30" fmla="*/ 217 w 272"/>
                    <a:gd name="T31" fmla="*/ 349 h 403"/>
                    <a:gd name="T32" fmla="*/ 217 w 272"/>
                    <a:gd name="T33" fmla="*/ 334 h 403"/>
                    <a:gd name="T34" fmla="*/ 212 w 272"/>
                    <a:gd name="T35" fmla="*/ 316 h 403"/>
                    <a:gd name="T36" fmla="*/ 214 w 272"/>
                    <a:gd name="T37" fmla="*/ 278 h 403"/>
                    <a:gd name="T38" fmla="*/ 236 w 272"/>
                    <a:gd name="T39" fmla="*/ 243 h 403"/>
                    <a:gd name="T40" fmla="*/ 269 w 272"/>
                    <a:gd name="T41" fmla="*/ 161 h 403"/>
                    <a:gd name="T42" fmla="*/ 270 w 272"/>
                    <a:gd name="T43" fmla="*/ 110 h 403"/>
                    <a:gd name="T44" fmla="*/ 241 w 272"/>
                    <a:gd name="T45" fmla="*/ 50 h 403"/>
                    <a:gd name="T46" fmla="*/ 189 w 272"/>
                    <a:gd name="T47" fmla="*/ 11 h 403"/>
                    <a:gd name="T48" fmla="*/ 136 w 272"/>
                    <a:gd name="T49" fmla="*/ 0 h 403"/>
                    <a:gd name="T50" fmla="*/ 201 w 272"/>
                    <a:gd name="T51" fmla="*/ 367 h 403"/>
                    <a:gd name="T52" fmla="*/ 202 w 272"/>
                    <a:gd name="T53" fmla="*/ 373 h 403"/>
                    <a:gd name="T54" fmla="*/ 192 w 272"/>
                    <a:gd name="T55" fmla="*/ 385 h 403"/>
                    <a:gd name="T56" fmla="*/ 87 w 272"/>
                    <a:gd name="T57" fmla="*/ 389 h 403"/>
                    <a:gd name="T58" fmla="*/ 79 w 272"/>
                    <a:gd name="T59" fmla="*/ 381 h 403"/>
                    <a:gd name="T60" fmla="*/ 69 w 272"/>
                    <a:gd name="T61" fmla="*/ 370 h 403"/>
                    <a:gd name="T62" fmla="*/ 71 w 272"/>
                    <a:gd name="T63" fmla="*/ 353 h 403"/>
                    <a:gd name="T64" fmla="*/ 70 w 272"/>
                    <a:gd name="T65" fmla="*/ 347 h 403"/>
                    <a:gd name="T66" fmla="*/ 70 w 272"/>
                    <a:gd name="T67" fmla="*/ 332 h 403"/>
                    <a:gd name="T68" fmla="*/ 72 w 272"/>
                    <a:gd name="T69" fmla="*/ 324 h 403"/>
                    <a:gd name="T70" fmla="*/ 203 w 272"/>
                    <a:gd name="T71" fmla="*/ 329 h 403"/>
                    <a:gd name="T72" fmla="*/ 203 w 272"/>
                    <a:gd name="T73" fmla="*/ 347 h 403"/>
                    <a:gd name="T74" fmla="*/ 92 w 272"/>
                    <a:gd name="T75" fmla="*/ 196 h 403"/>
                    <a:gd name="T76" fmla="*/ 148 w 272"/>
                    <a:gd name="T77" fmla="*/ 186 h 403"/>
                    <a:gd name="T78" fmla="*/ 109 w 272"/>
                    <a:gd name="T79" fmla="*/ 310 h 403"/>
                    <a:gd name="T80" fmla="*/ 197 w 272"/>
                    <a:gd name="T81" fmla="*/ 285 h 403"/>
                    <a:gd name="T82" fmla="*/ 185 w 272"/>
                    <a:gd name="T83" fmla="*/ 170 h 403"/>
                    <a:gd name="T84" fmla="*/ 148 w 272"/>
                    <a:gd name="T85" fmla="*/ 168 h 403"/>
                    <a:gd name="T86" fmla="*/ 92 w 272"/>
                    <a:gd name="T87" fmla="*/ 178 h 403"/>
                    <a:gd name="T88" fmla="*/ 77 w 272"/>
                    <a:gd name="T89" fmla="*/ 310 h 403"/>
                    <a:gd name="T90" fmla="*/ 68 w 272"/>
                    <a:gd name="T91" fmla="*/ 265 h 403"/>
                    <a:gd name="T92" fmla="*/ 41 w 272"/>
                    <a:gd name="T93" fmla="*/ 225 h 403"/>
                    <a:gd name="T94" fmla="*/ 15 w 272"/>
                    <a:gd name="T95" fmla="*/ 147 h 403"/>
                    <a:gd name="T96" fmla="*/ 19 w 272"/>
                    <a:gd name="T97" fmla="*/ 101 h 403"/>
                    <a:gd name="T98" fmla="*/ 49 w 272"/>
                    <a:gd name="T99" fmla="*/ 51 h 403"/>
                    <a:gd name="T100" fmla="*/ 99 w 272"/>
                    <a:gd name="T101" fmla="*/ 21 h 403"/>
                    <a:gd name="T102" fmla="*/ 149 w 272"/>
                    <a:gd name="T103" fmla="*/ 16 h 403"/>
                    <a:gd name="T104" fmla="*/ 204 w 272"/>
                    <a:gd name="T105" fmla="*/ 36 h 403"/>
                    <a:gd name="T106" fmla="*/ 244 w 272"/>
                    <a:gd name="T107" fmla="*/ 79 h 403"/>
                    <a:gd name="T108" fmla="*/ 258 w 272"/>
                    <a:gd name="T109" fmla="*/ 138 h 403"/>
                    <a:gd name="T110" fmla="*/ 245 w 272"/>
                    <a:gd name="T111" fmla="*/ 194 h 403"/>
                    <a:gd name="T112" fmla="*/ 208 w 272"/>
                    <a:gd name="T113" fmla="*/ 260 h 4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272" h="403">
                      <a:moveTo>
                        <a:pt x="136" y="0"/>
                      </a:moveTo>
                      <a:lnTo>
                        <a:pt x="136" y="0"/>
                      </a:lnTo>
                      <a:lnTo>
                        <a:pt x="122" y="2"/>
                      </a:lnTo>
                      <a:lnTo>
                        <a:pt x="109" y="4"/>
                      </a:lnTo>
                      <a:lnTo>
                        <a:pt x="96" y="7"/>
                      </a:lnTo>
                      <a:lnTo>
                        <a:pt x="83" y="11"/>
                      </a:lnTo>
                      <a:lnTo>
                        <a:pt x="71" y="18"/>
                      </a:lnTo>
                      <a:lnTo>
                        <a:pt x="59" y="24"/>
                      </a:lnTo>
                      <a:lnTo>
                        <a:pt x="49" y="32"/>
                      </a:lnTo>
                      <a:lnTo>
                        <a:pt x="40" y="40"/>
                      </a:lnTo>
                      <a:lnTo>
                        <a:pt x="31" y="50"/>
                      </a:lnTo>
                      <a:lnTo>
                        <a:pt x="22" y="61"/>
                      </a:lnTo>
                      <a:lnTo>
                        <a:pt x="16" y="73"/>
                      </a:lnTo>
                      <a:lnTo>
                        <a:pt x="11" y="85"/>
                      </a:lnTo>
                      <a:lnTo>
                        <a:pt x="5" y="97"/>
                      </a:lnTo>
                      <a:lnTo>
                        <a:pt x="2" y="110"/>
                      </a:lnTo>
                      <a:lnTo>
                        <a:pt x="0" y="124"/>
                      </a:lnTo>
                      <a:lnTo>
                        <a:pt x="0" y="138"/>
                      </a:lnTo>
                      <a:lnTo>
                        <a:pt x="0" y="138"/>
                      </a:lnTo>
                      <a:lnTo>
                        <a:pt x="1" y="148"/>
                      </a:lnTo>
                      <a:lnTo>
                        <a:pt x="3" y="161"/>
                      </a:lnTo>
                      <a:lnTo>
                        <a:pt x="6" y="178"/>
                      </a:lnTo>
                      <a:lnTo>
                        <a:pt x="13" y="198"/>
                      </a:lnTo>
                      <a:lnTo>
                        <a:pt x="22" y="220"/>
                      </a:lnTo>
                      <a:lnTo>
                        <a:pt x="29" y="232"/>
                      </a:lnTo>
                      <a:lnTo>
                        <a:pt x="35" y="243"/>
                      </a:lnTo>
                      <a:lnTo>
                        <a:pt x="44" y="255"/>
                      </a:lnTo>
                      <a:lnTo>
                        <a:pt x="53" y="268"/>
                      </a:lnTo>
                      <a:lnTo>
                        <a:pt x="53" y="268"/>
                      </a:lnTo>
                      <a:lnTo>
                        <a:pt x="55" y="273"/>
                      </a:lnTo>
                      <a:lnTo>
                        <a:pt x="58" y="277"/>
                      </a:lnTo>
                      <a:lnTo>
                        <a:pt x="60" y="289"/>
                      </a:lnTo>
                      <a:lnTo>
                        <a:pt x="62" y="301"/>
                      </a:lnTo>
                      <a:lnTo>
                        <a:pt x="63" y="314"/>
                      </a:lnTo>
                      <a:lnTo>
                        <a:pt x="63" y="314"/>
                      </a:lnTo>
                      <a:lnTo>
                        <a:pt x="59" y="316"/>
                      </a:lnTo>
                      <a:lnTo>
                        <a:pt x="57" y="319"/>
                      </a:lnTo>
                      <a:lnTo>
                        <a:pt x="55" y="323"/>
                      </a:lnTo>
                      <a:lnTo>
                        <a:pt x="55" y="329"/>
                      </a:lnTo>
                      <a:lnTo>
                        <a:pt x="55" y="329"/>
                      </a:lnTo>
                      <a:lnTo>
                        <a:pt x="55" y="334"/>
                      </a:lnTo>
                      <a:lnTo>
                        <a:pt x="58" y="339"/>
                      </a:lnTo>
                      <a:lnTo>
                        <a:pt x="58" y="339"/>
                      </a:lnTo>
                      <a:lnTo>
                        <a:pt x="55" y="344"/>
                      </a:lnTo>
                      <a:lnTo>
                        <a:pt x="55" y="349"/>
                      </a:lnTo>
                      <a:lnTo>
                        <a:pt x="55" y="349"/>
                      </a:lnTo>
                      <a:lnTo>
                        <a:pt x="55" y="355"/>
                      </a:lnTo>
                      <a:lnTo>
                        <a:pt x="58" y="360"/>
                      </a:lnTo>
                      <a:lnTo>
                        <a:pt x="58" y="360"/>
                      </a:lnTo>
                      <a:lnTo>
                        <a:pt x="55" y="364"/>
                      </a:lnTo>
                      <a:lnTo>
                        <a:pt x="55" y="370"/>
                      </a:lnTo>
                      <a:lnTo>
                        <a:pt x="55" y="370"/>
                      </a:lnTo>
                      <a:lnTo>
                        <a:pt x="55" y="375"/>
                      </a:lnTo>
                      <a:lnTo>
                        <a:pt x="57" y="381"/>
                      </a:lnTo>
                      <a:lnTo>
                        <a:pt x="61" y="384"/>
                      </a:lnTo>
                      <a:lnTo>
                        <a:pt x="66" y="387"/>
                      </a:lnTo>
                      <a:lnTo>
                        <a:pt x="66" y="387"/>
                      </a:lnTo>
                      <a:lnTo>
                        <a:pt x="68" y="394"/>
                      </a:lnTo>
                      <a:lnTo>
                        <a:pt x="73" y="399"/>
                      </a:lnTo>
                      <a:lnTo>
                        <a:pt x="80" y="402"/>
                      </a:lnTo>
                      <a:lnTo>
                        <a:pt x="83" y="403"/>
                      </a:lnTo>
                      <a:lnTo>
                        <a:pt x="87" y="403"/>
                      </a:lnTo>
                      <a:lnTo>
                        <a:pt x="185" y="403"/>
                      </a:lnTo>
                      <a:lnTo>
                        <a:pt x="185" y="403"/>
                      </a:lnTo>
                      <a:lnTo>
                        <a:pt x="189" y="403"/>
                      </a:lnTo>
                      <a:lnTo>
                        <a:pt x="192" y="402"/>
                      </a:lnTo>
                      <a:lnTo>
                        <a:pt x="198" y="399"/>
                      </a:lnTo>
                      <a:lnTo>
                        <a:pt x="204" y="394"/>
                      </a:lnTo>
                      <a:lnTo>
                        <a:pt x="206" y="387"/>
                      </a:lnTo>
                      <a:lnTo>
                        <a:pt x="206" y="387"/>
                      </a:lnTo>
                      <a:lnTo>
                        <a:pt x="210" y="384"/>
                      </a:lnTo>
                      <a:lnTo>
                        <a:pt x="215" y="381"/>
                      </a:lnTo>
                      <a:lnTo>
                        <a:pt x="217" y="375"/>
                      </a:lnTo>
                      <a:lnTo>
                        <a:pt x="217" y="370"/>
                      </a:lnTo>
                      <a:lnTo>
                        <a:pt x="217" y="370"/>
                      </a:lnTo>
                      <a:lnTo>
                        <a:pt x="217" y="364"/>
                      </a:lnTo>
                      <a:lnTo>
                        <a:pt x="214" y="360"/>
                      </a:lnTo>
                      <a:lnTo>
                        <a:pt x="214" y="360"/>
                      </a:lnTo>
                      <a:lnTo>
                        <a:pt x="217" y="355"/>
                      </a:lnTo>
                      <a:lnTo>
                        <a:pt x="217" y="349"/>
                      </a:lnTo>
                      <a:lnTo>
                        <a:pt x="217" y="349"/>
                      </a:lnTo>
                      <a:lnTo>
                        <a:pt x="217" y="344"/>
                      </a:lnTo>
                      <a:lnTo>
                        <a:pt x="214" y="339"/>
                      </a:lnTo>
                      <a:lnTo>
                        <a:pt x="214" y="339"/>
                      </a:lnTo>
                      <a:lnTo>
                        <a:pt x="217" y="334"/>
                      </a:lnTo>
                      <a:lnTo>
                        <a:pt x="217" y="329"/>
                      </a:lnTo>
                      <a:lnTo>
                        <a:pt x="217" y="329"/>
                      </a:lnTo>
                      <a:lnTo>
                        <a:pt x="217" y="323"/>
                      </a:lnTo>
                      <a:lnTo>
                        <a:pt x="215" y="319"/>
                      </a:lnTo>
                      <a:lnTo>
                        <a:pt x="212" y="316"/>
                      </a:lnTo>
                      <a:lnTo>
                        <a:pt x="208" y="313"/>
                      </a:lnTo>
                      <a:lnTo>
                        <a:pt x="208" y="313"/>
                      </a:lnTo>
                      <a:lnTo>
                        <a:pt x="209" y="303"/>
                      </a:lnTo>
                      <a:lnTo>
                        <a:pt x="210" y="290"/>
                      </a:lnTo>
                      <a:lnTo>
                        <a:pt x="214" y="278"/>
                      </a:lnTo>
                      <a:lnTo>
                        <a:pt x="216" y="273"/>
                      </a:lnTo>
                      <a:lnTo>
                        <a:pt x="219" y="268"/>
                      </a:lnTo>
                      <a:lnTo>
                        <a:pt x="219" y="268"/>
                      </a:lnTo>
                      <a:lnTo>
                        <a:pt x="228" y="255"/>
                      </a:lnTo>
                      <a:lnTo>
                        <a:pt x="236" y="243"/>
                      </a:lnTo>
                      <a:lnTo>
                        <a:pt x="243" y="232"/>
                      </a:lnTo>
                      <a:lnTo>
                        <a:pt x="249" y="220"/>
                      </a:lnTo>
                      <a:lnTo>
                        <a:pt x="259" y="198"/>
                      </a:lnTo>
                      <a:lnTo>
                        <a:pt x="265" y="178"/>
                      </a:lnTo>
                      <a:lnTo>
                        <a:pt x="269" y="161"/>
                      </a:lnTo>
                      <a:lnTo>
                        <a:pt x="271" y="148"/>
                      </a:lnTo>
                      <a:lnTo>
                        <a:pt x="272" y="138"/>
                      </a:lnTo>
                      <a:lnTo>
                        <a:pt x="272" y="138"/>
                      </a:lnTo>
                      <a:lnTo>
                        <a:pt x="272" y="124"/>
                      </a:lnTo>
                      <a:lnTo>
                        <a:pt x="270" y="110"/>
                      </a:lnTo>
                      <a:lnTo>
                        <a:pt x="266" y="97"/>
                      </a:lnTo>
                      <a:lnTo>
                        <a:pt x="261" y="85"/>
                      </a:lnTo>
                      <a:lnTo>
                        <a:pt x="256" y="73"/>
                      </a:lnTo>
                      <a:lnTo>
                        <a:pt x="249" y="61"/>
                      </a:lnTo>
                      <a:lnTo>
                        <a:pt x="241" y="50"/>
                      </a:lnTo>
                      <a:lnTo>
                        <a:pt x="232" y="40"/>
                      </a:lnTo>
                      <a:lnTo>
                        <a:pt x="222" y="32"/>
                      </a:lnTo>
                      <a:lnTo>
                        <a:pt x="212" y="24"/>
                      </a:lnTo>
                      <a:lnTo>
                        <a:pt x="201" y="18"/>
                      </a:lnTo>
                      <a:lnTo>
                        <a:pt x="189" y="11"/>
                      </a:lnTo>
                      <a:lnTo>
                        <a:pt x="177" y="7"/>
                      </a:lnTo>
                      <a:lnTo>
                        <a:pt x="163" y="4"/>
                      </a:lnTo>
                      <a:lnTo>
                        <a:pt x="150" y="2"/>
                      </a:lnTo>
                      <a:lnTo>
                        <a:pt x="136" y="0"/>
                      </a:lnTo>
                      <a:lnTo>
                        <a:pt x="136" y="0"/>
                      </a:lnTo>
                      <a:close/>
                      <a:moveTo>
                        <a:pt x="203" y="349"/>
                      </a:moveTo>
                      <a:lnTo>
                        <a:pt x="203" y="349"/>
                      </a:lnTo>
                      <a:lnTo>
                        <a:pt x="203" y="351"/>
                      </a:lnTo>
                      <a:lnTo>
                        <a:pt x="201" y="353"/>
                      </a:lnTo>
                      <a:lnTo>
                        <a:pt x="201" y="367"/>
                      </a:lnTo>
                      <a:lnTo>
                        <a:pt x="201" y="367"/>
                      </a:lnTo>
                      <a:lnTo>
                        <a:pt x="203" y="368"/>
                      </a:lnTo>
                      <a:lnTo>
                        <a:pt x="203" y="370"/>
                      </a:lnTo>
                      <a:lnTo>
                        <a:pt x="203" y="370"/>
                      </a:lnTo>
                      <a:lnTo>
                        <a:pt x="202" y="373"/>
                      </a:lnTo>
                      <a:lnTo>
                        <a:pt x="200" y="374"/>
                      </a:lnTo>
                      <a:lnTo>
                        <a:pt x="193" y="381"/>
                      </a:lnTo>
                      <a:lnTo>
                        <a:pt x="193" y="382"/>
                      </a:lnTo>
                      <a:lnTo>
                        <a:pt x="193" y="382"/>
                      </a:lnTo>
                      <a:lnTo>
                        <a:pt x="192" y="385"/>
                      </a:lnTo>
                      <a:lnTo>
                        <a:pt x="191" y="387"/>
                      </a:lnTo>
                      <a:lnTo>
                        <a:pt x="188" y="389"/>
                      </a:lnTo>
                      <a:lnTo>
                        <a:pt x="185" y="389"/>
                      </a:lnTo>
                      <a:lnTo>
                        <a:pt x="87" y="389"/>
                      </a:lnTo>
                      <a:lnTo>
                        <a:pt x="87" y="389"/>
                      </a:lnTo>
                      <a:lnTo>
                        <a:pt x="84" y="389"/>
                      </a:lnTo>
                      <a:lnTo>
                        <a:pt x="82" y="387"/>
                      </a:lnTo>
                      <a:lnTo>
                        <a:pt x="80" y="385"/>
                      </a:lnTo>
                      <a:lnTo>
                        <a:pt x="79" y="382"/>
                      </a:lnTo>
                      <a:lnTo>
                        <a:pt x="79" y="381"/>
                      </a:lnTo>
                      <a:lnTo>
                        <a:pt x="72" y="374"/>
                      </a:lnTo>
                      <a:lnTo>
                        <a:pt x="72" y="374"/>
                      </a:lnTo>
                      <a:lnTo>
                        <a:pt x="70" y="373"/>
                      </a:lnTo>
                      <a:lnTo>
                        <a:pt x="69" y="370"/>
                      </a:lnTo>
                      <a:lnTo>
                        <a:pt x="69" y="370"/>
                      </a:lnTo>
                      <a:lnTo>
                        <a:pt x="69" y="369"/>
                      </a:lnTo>
                      <a:lnTo>
                        <a:pt x="71" y="367"/>
                      </a:lnTo>
                      <a:lnTo>
                        <a:pt x="176" y="367"/>
                      </a:lnTo>
                      <a:lnTo>
                        <a:pt x="176" y="353"/>
                      </a:lnTo>
                      <a:lnTo>
                        <a:pt x="71" y="353"/>
                      </a:lnTo>
                      <a:lnTo>
                        <a:pt x="71" y="353"/>
                      </a:lnTo>
                      <a:lnTo>
                        <a:pt x="69" y="351"/>
                      </a:lnTo>
                      <a:lnTo>
                        <a:pt x="69" y="349"/>
                      </a:lnTo>
                      <a:lnTo>
                        <a:pt x="69" y="349"/>
                      </a:lnTo>
                      <a:lnTo>
                        <a:pt x="70" y="347"/>
                      </a:lnTo>
                      <a:lnTo>
                        <a:pt x="71" y="346"/>
                      </a:lnTo>
                      <a:lnTo>
                        <a:pt x="176" y="346"/>
                      </a:lnTo>
                      <a:lnTo>
                        <a:pt x="176" y="332"/>
                      </a:lnTo>
                      <a:lnTo>
                        <a:pt x="70" y="332"/>
                      </a:lnTo>
                      <a:lnTo>
                        <a:pt x="70" y="332"/>
                      </a:lnTo>
                      <a:lnTo>
                        <a:pt x="69" y="330"/>
                      </a:lnTo>
                      <a:lnTo>
                        <a:pt x="69" y="329"/>
                      </a:lnTo>
                      <a:lnTo>
                        <a:pt x="69" y="329"/>
                      </a:lnTo>
                      <a:lnTo>
                        <a:pt x="70" y="326"/>
                      </a:lnTo>
                      <a:lnTo>
                        <a:pt x="72" y="324"/>
                      </a:lnTo>
                      <a:lnTo>
                        <a:pt x="200" y="324"/>
                      </a:lnTo>
                      <a:lnTo>
                        <a:pt x="200" y="324"/>
                      </a:lnTo>
                      <a:lnTo>
                        <a:pt x="202" y="326"/>
                      </a:lnTo>
                      <a:lnTo>
                        <a:pt x="203" y="329"/>
                      </a:lnTo>
                      <a:lnTo>
                        <a:pt x="203" y="329"/>
                      </a:lnTo>
                      <a:lnTo>
                        <a:pt x="203" y="331"/>
                      </a:lnTo>
                      <a:lnTo>
                        <a:pt x="201" y="332"/>
                      </a:lnTo>
                      <a:lnTo>
                        <a:pt x="201" y="346"/>
                      </a:lnTo>
                      <a:lnTo>
                        <a:pt x="201" y="346"/>
                      </a:lnTo>
                      <a:lnTo>
                        <a:pt x="203" y="347"/>
                      </a:lnTo>
                      <a:lnTo>
                        <a:pt x="203" y="349"/>
                      </a:lnTo>
                      <a:lnTo>
                        <a:pt x="203" y="349"/>
                      </a:lnTo>
                      <a:close/>
                      <a:moveTo>
                        <a:pt x="109" y="310"/>
                      </a:moveTo>
                      <a:lnTo>
                        <a:pt x="90" y="195"/>
                      </a:lnTo>
                      <a:lnTo>
                        <a:pt x="92" y="196"/>
                      </a:lnTo>
                      <a:lnTo>
                        <a:pt x="103" y="186"/>
                      </a:lnTo>
                      <a:lnTo>
                        <a:pt x="114" y="196"/>
                      </a:lnTo>
                      <a:lnTo>
                        <a:pt x="125" y="186"/>
                      </a:lnTo>
                      <a:lnTo>
                        <a:pt x="137" y="196"/>
                      </a:lnTo>
                      <a:lnTo>
                        <a:pt x="148" y="186"/>
                      </a:lnTo>
                      <a:lnTo>
                        <a:pt x="158" y="196"/>
                      </a:lnTo>
                      <a:lnTo>
                        <a:pt x="170" y="186"/>
                      </a:lnTo>
                      <a:lnTo>
                        <a:pt x="181" y="196"/>
                      </a:lnTo>
                      <a:lnTo>
                        <a:pt x="163" y="310"/>
                      </a:lnTo>
                      <a:lnTo>
                        <a:pt x="109" y="310"/>
                      </a:lnTo>
                      <a:close/>
                      <a:moveTo>
                        <a:pt x="208" y="260"/>
                      </a:moveTo>
                      <a:lnTo>
                        <a:pt x="208" y="260"/>
                      </a:lnTo>
                      <a:lnTo>
                        <a:pt x="204" y="265"/>
                      </a:lnTo>
                      <a:lnTo>
                        <a:pt x="202" y="272"/>
                      </a:lnTo>
                      <a:lnTo>
                        <a:pt x="197" y="285"/>
                      </a:lnTo>
                      <a:lnTo>
                        <a:pt x="195" y="299"/>
                      </a:lnTo>
                      <a:lnTo>
                        <a:pt x="194" y="310"/>
                      </a:lnTo>
                      <a:lnTo>
                        <a:pt x="177" y="310"/>
                      </a:lnTo>
                      <a:lnTo>
                        <a:pt x="200" y="172"/>
                      </a:lnTo>
                      <a:lnTo>
                        <a:pt x="185" y="170"/>
                      </a:lnTo>
                      <a:lnTo>
                        <a:pt x="184" y="174"/>
                      </a:lnTo>
                      <a:lnTo>
                        <a:pt x="181" y="178"/>
                      </a:lnTo>
                      <a:lnTo>
                        <a:pt x="170" y="168"/>
                      </a:lnTo>
                      <a:lnTo>
                        <a:pt x="158" y="178"/>
                      </a:lnTo>
                      <a:lnTo>
                        <a:pt x="148" y="168"/>
                      </a:lnTo>
                      <a:lnTo>
                        <a:pt x="137" y="178"/>
                      </a:lnTo>
                      <a:lnTo>
                        <a:pt x="125" y="168"/>
                      </a:lnTo>
                      <a:lnTo>
                        <a:pt x="114" y="178"/>
                      </a:lnTo>
                      <a:lnTo>
                        <a:pt x="103" y="168"/>
                      </a:lnTo>
                      <a:lnTo>
                        <a:pt x="92" y="178"/>
                      </a:lnTo>
                      <a:lnTo>
                        <a:pt x="86" y="173"/>
                      </a:lnTo>
                      <a:lnTo>
                        <a:pt x="86" y="170"/>
                      </a:lnTo>
                      <a:lnTo>
                        <a:pt x="72" y="172"/>
                      </a:lnTo>
                      <a:lnTo>
                        <a:pt x="95" y="310"/>
                      </a:lnTo>
                      <a:lnTo>
                        <a:pt x="77" y="310"/>
                      </a:lnTo>
                      <a:lnTo>
                        <a:pt x="77" y="310"/>
                      </a:lnTo>
                      <a:lnTo>
                        <a:pt x="76" y="299"/>
                      </a:lnTo>
                      <a:lnTo>
                        <a:pt x="74" y="285"/>
                      </a:lnTo>
                      <a:lnTo>
                        <a:pt x="71" y="272"/>
                      </a:lnTo>
                      <a:lnTo>
                        <a:pt x="68" y="265"/>
                      </a:lnTo>
                      <a:lnTo>
                        <a:pt x="63" y="260"/>
                      </a:lnTo>
                      <a:lnTo>
                        <a:pt x="63" y="260"/>
                      </a:lnTo>
                      <a:lnTo>
                        <a:pt x="55" y="248"/>
                      </a:lnTo>
                      <a:lnTo>
                        <a:pt x="47" y="236"/>
                      </a:lnTo>
                      <a:lnTo>
                        <a:pt x="41" y="225"/>
                      </a:lnTo>
                      <a:lnTo>
                        <a:pt x="35" y="214"/>
                      </a:lnTo>
                      <a:lnTo>
                        <a:pt x="27" y="194"/>
                      </a:lnTo>
                      <a:lnTo>
                        <a:pt x="20" y="175"/>
                      </a:lnTo>
                      <a:lnTo>
                        <a:pt x="17" y="159"/>
                      </a:lnTo>
                      <a:lnTo>
                        <a:pt x="15" y="147"/>
                      </a:lnTo>
                      <a:lnTo>
                        <a:pt x="14" y="138"/>
                      </a:lnTo>
                      <a:lnTo>
                        <a:pt x="14" y="138"/>
                      </a:lnTo>
                      <a:lnTo>
                        <a:pt x="14" y="125"/>
                      </a:lnTo>
                      <a:lnTo>
                        <a:pt x="16" y="113"/>
                      </a:lnTo>
                      <a:lnTo>
                        <a:pt x="19" y="101"/>
                      </a:lnTo>
                      <a:lnTo>
                        <a:pt x="23" y="90"/>
                      </a:lnTo>
                      <a:lnTo>
                        <a:pt x="29" y="79"/>
                      </a:lnTo>
                      <a:lnTo>
                        <a:pt x="34" y="69"/>
                      </a:lnTo>
                      <a:lnTo>
                        <a:pt x="42" y="60"/>
                      </a:lnTo>
                      <a:lnTo>
                        <a:pt x="49" y="51"/>
                      </a:lnTo>
                      <a:lnTo>
                        <a:pt x="58" y="43"/>
                      </a:lnTo>
                      <a:lnTo>
                        <a:pt x="68" y="36"/>
                      </a:lnTo>
                      <a:lnTo>
                        <a:pt x="77" y="30"/>
                      </a:lnTo>
                      <a:lnTo>
                        <a:pt x="88" y="24"/>
                      </a:lnTo>
                      <a:lnTo>
                        <a:pt x="99" y="21"/>
                      </a:lnTo>
                      <a:lnTo>
                        <a:pt x="111" y="18"/>
                      </a:lnTo>
                      <a:lnTo>
                        <a:pt x="123" y="16"/>
                      </a:lnTo>
                      <a:lnTo>
                        <a:pt x="136" y="16"/>
                      </a:lnTo>
                      <a:lnTo>
                        <a:pt x="136" y="16"/>
                      </a:lnTo>
                      <a:lnTo>
                        <a:pt x="149" y="16"/>
                      </a:lnTo>
                      <a:lnTo>
                        <a:pt x="161" y="18"/>
                      </a:lnTo>
                      <a:lnTo>
                        <a:pt x="173" y="21"/>
                      </a:lnTo>
                      <a:lnTo>
                        <a:pt x="183" y="24"/>
                      </a:lnTo>
                      <a:lnTo>
                        <a:pt x="194" y="30"/>
                      </a:lnTo>
                      <a:lnTo>
                        <a:pt x="204" y="36"/>
                      </a:lnTo>
                      <a:lnTo>
                        <a:pt x="214" y="43"/>
                      </a:lnTo>
                      <a:lnTo>
                        <a:pt x="222" y="51"/>
                      </a:lnTo>
                      <a:lnTo>
                        <a:pt x="230" y="60"/>
                      </a:lnTo>
                      <a:lnTo>
                        <a:pt x="237" y="69"/>
                      </a:lnTo>
                      <a:lnTo>
                        <a:pt x="244" y="79"/>
                      </a:lnTo>
                      <a:lnTo>
                        <a:pt x="248" y="90"/>
                      </a:lnTo>
                      <a:lnTo>
                        <a:pt x="252" y="101"/>
                      </a:lnTo>
                      <a:lnTo>
                        <a:pt x="256" y="113"/>
                      </a:lnTo>
                      <a:lnTo>
                        <a:pt x="258" y="125"/>
                      </a:lnTo>
                      <a:lnTo>
                        <a:pt x="258" y="138"/>
                      </a:lnTo>
                      <a:lnTo>
                        <a:pt x="258" y="138"/>
                      </a:lnTo>
                      <a:lnTo>
                        <a:pt x="257" y="147"/>
                      </a:lnTo>
                      <a:lnTo>
                        <a:pt x="255" y="159"/>
                      </a:lnTo>
                      <a:lnTo>
                        <a:pt x="251" y="175"/>
                      </a:lnTo>
                      <a:lnTo>
                        <a:pt x="245" y="194"/>
                      </a:lnTo>
                      <a:lnTo>
                        <a:pt x="236" y="214"/>
                      </a:lnTo>
                      <a:lnTo>
                        <a:pt x="231" y="225"/>
                      </a:lnTo>
                      <a:lnTo>
                        <a:pt x="224" y="236"/>
                      </a:lnTo>
                      <a:lnTo>
                        <a:pt x="217" y="248"/>
                      </a:lnTo>
                      <a:lnTo>
                        <a:pt x="208" y="260"/>
                      </a:lnTo>
                      <a:lnTo>
                        <a:pt x="208" y="26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71" name="Rectangle 70"/>
                <p:cNvSpPr>
                  <a:spLocks noChangeArrowheads="1"/>
                </p:cNvSpPr>
                <p:nvPr/>
              </p:nvSpPr>
              <p:spPr bwMode="auto">
                <a:xfrm>
                  <a:off x="4338638" y="1814513"/>
                  <a:ext cx="23813" cy="682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72" name="Freeform 71"/>
                <p:cNvSpPr>
                  <a:spLocks/>
                </p:cNvSpPr>
                <p:nvPr/>
              </p:nvSpPr>
              <p:spPr bwMode="auto">
                <a:xfrm>
                  <a:off x="4173538" y="1855788"/>
                  <a:ext cx="55563" cy="71438"/>
                </a:xfrm>
                <a:custGeom>
                  <a:avLst/>
                  <a:gdLst>
                    <a:gd name="T0" fmla="*/ 35 w 35"/>
                    <a:gd name="T1" fmla="*/ 37 h 45"/>
                    <a:gd name="T2" fmla="*/ 12 w 35"/>
                    <a:gd name="T3" fmla="*/ 0 h 45"/>
                    <a:gd name="T4" fmla="*/ 0 w 35"/>
                    <a:gd name="T5" fmla="*/ 7 h 45"/>
                    <a:gd name="T6" fmla="*/ 22 w 35"/>
                    <a:gd name="T7" fmla="*/ 45 h 45"/>
                    <a:gd name="T8" fmla="*/ 35 w 35"/>
                    <a:gd name="T9" fmla="*/ 37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45">
                      <a:moveTo>
                        <a:pt x="35" y="37"/>
                      </a:moveTo>
                      <a:lnTo>
                        <a:pt x="12" y="0"/>
                      </a:lnTo>
                      <a:lnTo>
                        <a:pt x="0" y="7"/>
                      </a:lnTo>
                      <a:lnTo>
                        <a:pt x="22" y="45"/>
                      </a:lnTo>
                      <a:lnTo>
                        <a:pt x="35" y="3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73" name="Freeform 72"/>
                <p:cNvSpPr>
                  <a:spLocks/>
                </p:cNvSpPr>
                <p:nvPr/>
              </p:nvSpPr>
              <p:spPr bwMode="auto">
                <a:xfrm>
                  <a:off x="4057650" y="1976438"/>
                  <a:ext cx="69850" cy="53975"/>
                </a:xfrm>
                <a:custGeom>
                  <a:avLst/>
                  <a:gdLst>
                    <a:gd name="T0" fmla="*/ 44 w 44"/>
                    <a:gd name="T1" fmla="*/ 22 h 34"/>
                    <a:gd name="T2" fmla="*/ 7 w 44"/>
                    <a:gd name="T3" fmla="*/ 0 h 34"/>
                    <a:gd name="T4" fmla="*/ 0 w 44"/>
                    <a:gd name="T5" fmla="*/ 12 h 34"/>
                    <a:gd name="T6" fmla="*/ 38 w 44"/>
                    <a:gd name="T7" fmla="*/ 34 h 34"/>
                    <a:gd name="T8" fmla="*/ 44 w 44"/>
                    <a:gd name="T9" fmla="*/ 2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34">
                      <a:moveTo>
                        <a:pt x="44" y="22"/>
                      </a:moveTo>
                      <a:lnTo>
                        <a:pt x="7" y="0"/>
                      </a:lnTo>
                      <a:lnTo>
                        <a:pt x="0" y="12"/>
                      </a:lnTo>
                      <a:lnTo>
                        <a:pt x="38" y="34"/>
                      </a:lnTo>
                      <a:lnTo>
                        <a:pt x="44" y="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74" name="Rectangle 73"/>
                <p:cNvSpPr>
                  <a:spLocks noChangeArrowheads="1"/>
                </p:cNvSpPr>
                <p:nvPr/>
              </p:nvSpPr>
              <p:spPr bwMode="auto">
                <a:xfrm>
                  <a:off x="4021138" y="2143125"/>
                  <a:ext cx="68263" cy="222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75" name="Rectangle 74"/>
                <p:cNvSpPr>
                  <a:spLocks noChangeArrowheads="1"/>
                </p:cNvSpPr>
                <p:nvPr/>
              </p:nvSpPr>
              <p:spPr bwMode="auto">
                <a:xfrm>
                  <a:off x="4621213" y="2133600"/>
                  <a:ext cx="69850" cy="222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76" name="Freeform 75"/>
                <p:cNvSpPr>
                  <a:spLocks/>
                </p:cNvSpPr>
                <p:nvPr/>
              </p:nvSpPr>
              <p:spPr bwMode="auto">
                <a:xfrm>
                  <a:off x="4578350" y="1966913"/>
                  <a:ext cx="69850" cy="53975"/>
                </a:xfrm>
                <a:custGeom>
                  <a:avLst/>
                  <a:gdLst>
                    <a:gd name="T0" fmla="*/ 44 w 44"/>
                    <a:gd name="T1" fmla="*/ 13 h 34"/>
                    <a:gd name="T2" fmla="*/ 38 w 44"/>
                    <a:gd name="T3" fmla="*/ 0 h 34"/>
                    <a:gd name="T4" fmla="*/ 0 w 44"/>
                    <a:gd name="T5" fmla="*/ 22 h 34"/>
                    <a:gd name="T6" fmla="*/ 7 w 44"/>
                    <a:gd name="T7" fmla="*/ 34 h 34"/>
                    <a:gd name="T8" fmla="*/ 44 w 44"/>
                    <a:gd name="T9" fmla="*/ 13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34">
                      <a:moveTo>
                        <a:pt x="44" y="13"/>
                      </a:moveTo>
                      <a:lnTo>
                        <a:pt x="38" y="0"/>
                      </a:lnTo>
                      <a:lnTo>
                        <a:pt x="0" y="22"/>
                      </a:lnTo>
                      <a:lnTo>
                        <a:pt x="7" y="34"/>
                      </a:lnTo>
                      <a:lnTo>
                        <a:pt x="44" y="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77" name="Freeform 76"/>
                <p:cNvSpPr>
                  <a:spLocks/>
                </p:cNvSpPr>
                <p:nvPr/>
              </p:nvSpPr>
              <p:spPr bwMode="auto">
                <a:xfrm>
                  <a:off x="4473575" y="1849438"/>
                  <a:ext cx="55563" cy="73025"/>
                </a:xfrm>
                <a:custGeom>
                  <a:avLst/>
                  <a:gdLst>
                    <a:gd name="T0" fmla="*/ 35 w 35"/>
                    <a:gd name="T1" fmla="*/ 8 h 46"/>
                    <a:gd name="T2" fmla="*/ 23 w 35"/>
                    <a:gd name="T3" fmla="*/ 0 h 46"/>
                    <a:gd name="T4" fmla="*/ 0 w 35"/>
                    <a:gd name="T5" fmla="*/ 38 h 46"/>
                    <a:gd name="T6" fmla="*/ 13 w 35"/>
                    <a:gd name="T7" fmla="*/ 46 h 46"/>
                    <a:gd name="T8" fmla="*/ 35 w 35"/>
                    <a:gd name="T9" fmla="*/ 8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46">
                      <a:moveTo>
                        <a:pt x="35" y="8"/>
                      </a:moveTo>
                      <a:lnTo>
                        <a:pt x="23" y="0"/>
                      </a:lnTo>
                      <a:lnTo>
                        <a:pt x="0" y="38"/>
                      </a:lnTo>
                      <a:lnTo>
                        <a:pt x="13" y="46"/>
                      </a:lnTo>
                      <a:lnTo>
                        <a:pt x="35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78" name="Freeform 77"/>
                <p:cNvSpPr>
                  <a:spLocks/>
                </p:cNvSpPr>
                <p:nvPr/>
              </p:nvSpPr>
              <p:spPr bwMode="auto">
                <a:xfrm>
                  <a:off x="4579938" y="2271713"/>
                  <a:ext cx="73025" cy="52388"/>
                </a:xfrm>
                <a:custGeom>
                  <a:avLst/>
                  <a:gdLst>
                    <a:gd name="T0" fmla="*/ 0 w 46"/>
                    <a:gd name="T1" fmla="*/ 12 h 33"/>
                    <a:gd name="T2" fmla="*/ 38 w 46"/>
                    <a:gd name="T3" fmla="*/ 33 h 33"/>
                    <a:gd name="T4" fmla="*/ 46 w 46"/>
                    <a:gd name="T5" fmla="*/ 22 h 33"/>
                    <a:gd name="T6" fmla="*/ 8 w 46"/>
                    <a:gd name="T7" fmla="*/ 0 h 33"/>
                    <a:gd name="T8" fmla="*/ 0 w 46"/>
                    <a:gd name="T9" fmla="*/ 1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3">
                      <a:moveTo>
                        <a:pt x="0" y="12"/>
                      </a:moveTo>
                      <a:lnTo>
                        <a:pt x="38" y="33"/>
                      </a:lnTo>
                      <a:lnTo>
                        <a:pt x="46" y="22"/>
                      </a:lnTo>
                      <a:lnTo>
                        <a:pt x="8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79" name="Freeform 78"/>
                <p:cNvSpPr>
                  <a:spLocks/>
                </p:cNvSpPr>
                <p:nvPr/>
              </p:nvSpPr>
              <p:spPr bwMode="auto">
                <a:xfrm>
                  <a:off x="4059238" y="2279650"/>
                  <a:ext cx="71438" cy="53975"/>
                </a:xfrm>
                <a:custGeom>
                  <a:avLst/>
                  <a:gdLst>
                    <a:gd name="T0" fmla="*/ 0 w 45"/>
                    <a:gd name="T1" fmla="*/ 22 h 34"/>
                    <a:gd name="T2" fmla="*/ 8 w 45"/>
                    <a:gd name="T3" fmla="*/ 34 h 34"/>
                    <a:gd name="T4" fmla="*/ 45 w 45"/>
                    <a:gd name="T5" fmla="*/ 12 h 34"/>
                    <a:gd name="T6" fmla="*/ 38 w 45"/>
                    <a:gd name="T7" fmla="*/ 0 h 34"/>
                    <a:gd name="T8" fmla="*/ 0 w 45"/>
                    <a:gd name="T9" fmla="*/ 2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34">
                      <a:moveTo>
                        <a:pt x="0" y="22"/>
                      </a:moveTo>
                      <a:lnTo>
                        <a:pt x="8" y="34"/>
                      </a:lnTo>
                      <a:lnTo>
                        <a:pt x="45" y="12"/>
                      </a:lnTo>
                      <a:lnTo>
                        <a:pt x="38" y="0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</p:grpSp>
        </p:grpSp>
        <p:grpSp>
          <p:nvGrpSpPr>
            <p:cNvPr id="126" name="Group 125"/>
            <p:cNvGrpSpPr/>
            <p:nvPr/>
          </p:nvGrpSpPr>
          <p:grpSpPr>
            <a:xfrm>
              <a:off x="4708532" y="3803672"/>
              <a:ext cx="568318" cy="568318"/>
              <a:chOff x="4708532" y="3803672"/>
              <a:chExt cx="568318" cy="568318"/>
            </a:xfrm>
          </p:grpSpPr>
          <p:sp>
            <p:nvSpPr>
              <p:cNvPr id="67" name="Oval 66"/>
              <p:cNvSpPr/>
              <p:nvPr/>
            </p:nvSpPr>
            <p:spPr>
              <a:xfrm>
                <a:off x="4708532" y="3803672"/>
                <a:ext cx="568318" cy="568318"/>
              </a:xfrm>
              <a:prstGeom prst="ellipse">
                <a:avLst/>
              </a:prstGeom>
              <a:solidFill>
                <a:srgbClr val="7B5A85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86" name="Group 85"/>
              <p:cNvGrpSpPr/>
              <p:nvPr/>
            </p:nvGrpSpPr>
            <p:grpSpPr>
              <a:xfrm>
                <a:off x="4853752" y="3921175"/>
                <a:ext cx="277878" cy="333313"/>
                <a:chOff x="4051300" y="3109913"/>
                <a:chExt cx="628650" cy="754063"/>
              </a:xfrm>
              <a:solidFill>
                <a:schemeClr val="bg1"/>
              </a:solidFill>
            </p:grpSpPr>
            <p:sp>
              <p:nvSpPr>
                <p:cNvPr id="87" name="Freeform 86"/>
                <p:cNvSpPr>
                  <a:spLocks noEditPoints="1"/>
                </p:cNvSpPr>
                <p:nvPr/>
              </p:nvSpPr>
              <p:spPr bwMode="auto">
                <a:xfrm>
                  <a:off x="4051300" y="3109913"/>
                  <a:ext cx="628650" cy="754063"/>
                </a:xfrm>
                <a:custGeom>
                  <a:avLst/>
                  <a:gdLst>
                    <a:gd name="T0" fmla="*/ 376 w 396"/>
                    <a:gd name="T1" fmla="*/ 361 h 475"/>
                    <a:gd name="T2" fmla="*/ 287 w 396"/>
                    <a:gd name="T3" fmla="*/ 265 h 475"/>
                    <a:gd name="T4" fmla="*/ 258 w 396"/>
                    <a:gd name="T5" fmla="*/ 133 h 475"/>
                    <a:gd name="T6" fmla="*/ 244 w 396"/>
                    <a:gd name="T7" fmla="*/ 70 h 475"/>
                    <a:gd name="T8" fmla="*/ 237 w 396"/>
                    <a:gd name="T9" fmla="*/ 52 h 475"/>
                    <a:gd name="T10" fmla="*/ 233 w 396"/>
                    <a:gd name="T11" fmla="*/ 39 h 475"/>
                    <a:gd name="T12" fmla="*/ 226 w 396"/>
                    <a:gd name="T13" fmla="*/ 27 h 475"/>
                    <a:gd name="T14" fmla="*/ 220 w 396"/>
                    <a:gd name="T15" fmla="*/ 17 h 475"/>
                    <a:gd name="T16" fmla="*/ 213 w 396"/>
                    <a:gd name="T17" fmla="*/ 10 h 475"/>
                    <a:gd name="T18" fmla="*/ 189 w 396"/>
                    <a:gd name="T19" fmla="*/ 6 h 475"/>
                    <a:gd name="T20" fmla="*/ 182 w 396"/>
                    <a:gd name="T21" fmla="*/ 11 h 475"/>
                    <a:gd name="T22" fmla="*/ 176 w 396"/>
                    <a:gd name="T23" fmla="*/ 18 h 475"/>
                    <a:gd name="T24" fmla="*/ 169 w 396"/>
                    <a:gd name="T25" fmla="*/ 28 h 475"/>
                    <a:gd name="T26" fmla="*/ 164 w 396"/>
                    <a:gd name="T27" fmla="*/ 41 h 475"/>
                    <a:gd name="T28" fmla="*/ 157 w 396"/>
                    <a:gd name="T29" fmla="*/ 55 h 475"/>
                    <a:gd name="T30" fmla="*/ 152 w 396"/>
                    <a:gd name="T31" fmla="*/ 70 h 475"/>
                    <a:gd name="T32" fmla="*/ 139 w 396"/>
                    <a:gd name="T33" fmla="*/ 144 h 475"/>
                    <a:gd name="T34" fmla="*/ 102 w 396"/>
                    <a:gd name="T35" fmla="*/ 278 h 475"/>
                    <a:gd name="T36" fmla="*/ 19 w 396"/>
                    <a:gd name="T37" fmla="*/ 362 h 475"/>
                    <a:gd name="T38" fmla="*/ 1 w 396"/>
                    <a:gd name="T39" fmla="*/ 438 h 475"/>
                    <a:gd name="T40" fmla="*/ 124 w 396"/>
                    <a:gd name="T41" fmla="*/ 474 h 475"/>
                    <a:gd name="T42" fmla="*/ 258 w 396"/>
                    <a:gd name="T43" fmla="*/ 469 h 475"/>
                    <a:gd name="T44" fmla="*/ 339 w 396"/>
                    <a:gd name="T45" fmla="*/ 461 h 475"/>
                    <a:gd name="T46" fmla="*/ 374 w 396"/>
                    <a:gd name="T47" fmla="*/ 378 h 475"/>
                    <a:gd name="T48" fmla="*/ 328 w 396"/>
                    <a:gd name="T49" fmla="*/ 355 h 475"/>
                    <a:gd name="T50" fmla="*/ 262 w 396"/>
                    <a:gd name="T51" fmla="*/ 259 h 475"/>
                    <a:gd name="T52" fmla="*/ 351 w 396"/>
                    <a:gd name="T53" fmla="*/ 360 h 475"/>
                    <a:gd name="T54" fmla="*/ 168 w 396"/>
                    <a:gd name="T55" fmla="*/ 68 h 475"/>
                    <a:gd name="T56" fmla="*/ 172 w 396"/>
                    <a:gd name="T57" fmla="*/ 55 h 475"/>
                    <a:gd name="T58" fmla="*/ 178 w 396"/>
                    <a:gd name="T59" fmla="*/ 43 h 475"/>
                    <a:gd name="T60" fmla="*/ 182 w 396"/>
                    <a:gd name="T61" fmla="*/ 35 h 475"/>
                    <a:gd name="T62" fmla="*/ 187 w 396"/>
                    <a:gd name="T63" fmla="*/ 26 h 475"/>
                    <a:gd name="T64" fmla="*/ 194 w 396"/>
                    <a:gd name="T65" fmla="*/ 20 h 475"/>
                    <a:gd name="T66" fmla="*/ 203 w 396"/>
                    <a:gd name="T67" fmla="*/ 20 h 475"/>
                    <a:gd name="T68" fmla="*/ 208 w 396"/>
                    <a:gd name="T69" fmla="*/ 25 h 475"/>
                    <a:gd name="T70" fmla="*/ 213 w 396"/>
                    <a:gd name="T71" fmla="*/ 34 h 475"/>
                    <a:gd name="T72" fmla="*/ 218 w 396"/>
                    <a:gd name="T73" fmla="*/ 42 h 475"/>
                    <a:gd name="T74" fmla="*/ 223 w 396"/>
                    <a:gd name="T75" fmla="*/ 55 h 475"/>
                    <a:gd name="T76" fmla="*/ 166 w 396"/>
                    <a:gd name="T77" fmla="*/ 75 h 475"/>
                    <a:gd name="T78" fmla="*/ 243 w 396"/>
                    <a:gd name="T79" fmla="*/ 142 h 475"/>
                    <a:gd name="T80" fmla="*/ 154 w 396"/>
                    <a:gd name="T81" fmla="*/ 132 h 475"/>
                    <a:gd name="T82" fmla="*/ 62 w 396"/>
                    <a:gd name="T83" fmla="*/ 347 h 475"/>
                    <a:gd name="T84" fmla="*/ 129 w 396"/>
                    <a:gd name="T85" fmla="*/ 273 h 475"/>
                    <a:gd name="T86" fmla="*/ 56 w 396"/>
                    <a:gd name="T87" fmla="*/ 364 h 475"/>
                    <a:gd name="T88" fmla="*/ 22 w 396"/>
                    <a:gd name="T89" fmla="*/ 378 h 475"/>
                    <a:gd name="T90" fmla="*/ 27 w 396"/>
                    <a:gd name="T91" fmla="*/ 395 h 475"/>
                    <a:gd name="T92" fmla="*/ 139 w 396"/>
                    <a:gd name="T93" fmla="*/ 436 h 475"/>
                    <a:gd name="T94" fmla="*/ 99 w 396"/>
                    <a:gd name="T95" fmla="*/ 371 h 475"/>
                    <a:gd name="T96" fmla="*/ 62 w 396"/>
                    <a:gd name="T97" fmla="*/ 401 h 475"/>
                    <a:gd name="T98" fmla="*/ 72 w 396"/>
                    <a:gd name="T99" fmla="*/ 436 h 475"/>
                    <a:gd name="T100" fmla="*/ 95 w 396"/>
                    <a:gd name="T101" fmla="*/ 385 h 475"/>
                    <a:gd name="T102" fmla="*/ 72 w 396"/>
                    <a:gd name="T103" fmla="*/ 460 h 475"/>
                    <a:gd name="T104" fmla="*/ 153 w 396"/>
                    <a:gd name="T105" fmla="*/ 448 h 475"/>
                    <a:gd name="T106" fmla="*/ 325 w 396"/>
                    <a:gd name="T107" fmla="*/ 450 h 475"/>
                    <a:gd name="T108" fmla="*/ 294 w 396"/>
                    <a:gd name="T109" fmla="*/ 392 h 475"/>
                    <a:gd name="T110" fmla="*/ 322 w 396"/>
                    <a:gd name="T111" fmla="*/ 416 h 475"/>
                    <a:gd name="T112" fmla="*/ 326 w 396"/>
                    <a:gd name="T113" fmla="*/ 382 h 475"/>
                    <a:gd name="T114" fmla="*/ 290 w 396"/>
                    <a:gd name="T115" fmla="*/ 375 h 475"/>
                    <a:gd name="T116" fmla="*/ 258 w 396"/>
                    <a:gd name="T117" fmla="*/ 292 h 475"/>
                    <a:gd name="T118" fmla="*/ 375 w 396"/>
                    <a:gd name="T119" fmla="*/ 400 h 4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396" h="475">
                      <a:moveTo>
                        <a:pt x="396" y="427"/>
                      </a:moveTo>
                      <a:lnTo>
                        <a:pt x="396" y="427"/>
                      </a:lnTo>
                      <a:lnTo>
                        <a:pt x="396" y="411"/>
                      </a:lnTo>
                      <a:lnTo>
                        <a:pt x="395" y="393"/>
                      </a:lnTo>
                      <a:lnTo>
                        <a:pt x="393" y="386"/>
                      </a:lnTo>
                      <a:lnTo>
                        <a:pt x="391" y="378"/>
                      </a:lnTo>
                      <a:lnTo>
                        <a:pt x="387" y="373"/>
                      </a:lnTo>
                      <a:lnTo>
                        <a:pt x="384" y="367"/>
                      </a:lnTo>
                      <a:lnTo>
                        <a:pt x="378" y="362"/>
                      </a:lnTo>
                      <a:lnTo>
                        <a:pt x="376" y="361"/>
                      </a:lnTo>
                      <a:lnTo>
                        <a:pt x="376" y="361"/>
                      </a:lnTo>
                      <a:lnTo>
                        <a:pt x="364" y="353"/>
                      </a:lnTo>
                      <a:lnTo>
                        <a:pt x="352" y="344"/>
                      </a:lnTo>
                      <a:lnTo>
                        <a:pt x="341" y="335"/>
                      </a:lnTo>
                      <a:lnTo>
                        <a:pt x="330" y="324"/>
                      </a:lnTo>
                      <a:lnTo>
                        <a:pt x="320" y="313"/>
                      </a:lnTo>
                      <a:lnTo>
                        <a:pt x="311" y="303"/>
                      </a:lnTo>
                      <a:lnTo>
                        <a:pt x="302" y="290"/>
                      </a:lnTo>
                      <a:lnTo>
                        <a:pt x="294" y="278"/>
                      </a:lnTo>
                      <a:lnTo>
                        <a:pt x="287" y="265"/>
                      </a:lnTo>
                      <a:lnTo>
                        <a:pt x="280" y="251"/>
                      </a:lnTo>
                      <a:lnTo>
                        <a:pt x="274" y="237"/>
                      </a:lnTo>
                      <a:lnTo>
                        <a:pt x="270" y="223"/>
                      </a:lnTo>
                      <a:lnTo>
                        <a:pt x="265" y="207"/>
                      </a:lnTo>
                      <a:lnTo>
                        <a:pt x="262" y="193"/>
                      </a:lnTo>
                      <a:lnTo>
                        <a:pt x="260" y="178"/>
                      </a:lnTo>
                      <a:lnTo>
                        <a:pt x="258" y="162"/>
                      </a:lnTo>
                      <a:lnTo>
                        <a:pt x="258" y="144"/>
                      </a:lnTo>
                      <a:lnTo>
                        <a:pt x="258" y="144"/>
                      </a:lnTo>
                      <a:lnTo>
                        <a:pt x="258" y="133"/>
                      </a:lnTo>
                      <a:lnTo>
                        <a:pt x="256" y="120"/>
                      </a:lnTo>
                      <a:lnTo>
                        <a:pt x="249" y="90"/>
                      </a:lnTo>
                      <a:lnTo>
                        <a:pt x="250" y="90"/>
                      </a:lnTo>
                      <a:lnTo>
                        <a:pt x="245" y="71"/>
                      </a:lnTo>
                      <a:lnTo>
                        <a:pt x="245" y="71"/>
                      </a:lnTo>
                      <a:lnTo>
                        <a:pt x="244" y="70"/>
                      </a:lnTo>
                      <a:lnTo>
                        <a:pt x="244" y="70"/>
                      </a:lnTo>
                      <a:lnTo>
                        <a:pt x="244" y="70"/>
                      </a:lnTo>
                      <a:lnTo>
                        <a:pt x="244" y="70"/>
                      </a:lnTo>
                      <a:lnTo>
                        <a:pt x="244" y="70"/>
                      </a:lnTo>
                      <a:lnTo>
                        <a:pt x="244" y="70"/>
                      </a:lnTo>
                      <a:lnTo>
                        <a:pt x="241" y="64"/>
                      </a:lnTo>
                      <a:lnTo>
                        <a:pt x="241" y="64"/>
                      </a:lnTo>
                      <a:lnTo>
                        <a:pt x="241" y="64"/>
                      </a:lnTo>
                      <a:lnTo>
                        <a:pt x="241" y="64"/>
                      </a:lnTo>
                      <a:lnTo>
                        <a:pt x="239" y="57"/>
                      </a:lnTo>
                      <a:lnTo>
                        <a:pt x="239" y="57"/>
                      </a:lnTo>
                      <a:lnTo>
                        <a:pt x="239" y="57"/>
                      </a:lnTo>
                      <a:lnTo>
                        <a:pt x="239" y="57"/>
                      </a:lnTo>
                      <a:lnTo>
                        <a:pt x="237" y="52"/>
                      </a:lnTo>
                      <a:lnTo>
                        <a:pt x="237" y="52"/>
                      </a:lnTo>
                      <a:lnTo>
                        <a:pt x="237" y="51"/>
                      </a:lnTo>
                      <a:lnTo>
                        <a:pt x="237" y="51"/>
                      </a:lnTo>
                      <a:lnTo>
                        <a:pt x="235" y="47"/>
                      </a:lnTo>
                      <a:lnTo>
                        <a:pt x="235" y="47"/>
                      </a:lnTo>
                      <a:lnTo>
                        <a:pt x="235" y="44"/>
                      </a:lnTo>
                      <a:lnTo>
                        <a:pt x="235" y="44"/>
                      </a:lnTo>
                      <a:lnTo>
                        <a:pt x="233" y="41"/>
                      </a:lnTo>
                      <a:lnTo>
                        <a:pt x="233" y="41"/>
                      </a:lnTo>
                      <a:lnTo>
                        <a:pt x="233" y="39"/>
                      </a:lnTo>
                      <a:lnTo>
                        <a:pt x="233" y="39"/>
                      </a:lnTo>
                      <a:lnTo>
                        <a:pt x="231" y="36"/>
                      </a:lnTo>
                      <a:lnTo>
                        <a:pt x="231" y="36"/>
                      </a:lnTo>
                      <a:lnTo>
                        <a:pt x="230" y="34"/>
                      </a:lnTo>
                      <a:lnTo>
                        <a:pt x="230" y="34"/>
                      </a:lnTo>
                      <a:lnTo>
                        <a:pt x="229" y="31"/>
                      </a:lnTo>
                      <a:lnTo>
                        <a:pt x="229" y="31"/>
                      </a:lnTo>
                      <a:lnTo>
                        <a:pt x="227" y="29"/>
                      </a:lnTo>
                      <a:lnTo>
                        <a:pt x="227" y="29"/>
                      </a:lnTo>
                      <a:lnTo>
                        <a:pt x="226" y="27"/>
                      </a:lnTo>
                      <a:lnTo>
                        <a:pt x="226" y="27"/>
                      </a:lnTo>
                      <a:lnTo>
                        <a:pt x="225" y="25"/>
                      </a:lnTo>
                      <a:lnTo>
                        <a:pt x="225" y="25"/>
                      </a:lnTo>
                      <a:lnTo>
                        <a:pt x="223" y="23"/>
                      </a:lnTo>
                      <a:lnTo>
                        <a:pt x="223" y="23"/>
                      </a:lnTo>
                      <a:lnTo>
                        <a:pt x="222" y="21"/>
                      </a:lnTo>
                      <a:lnTo>
                        <a:pt x="222" y="21"/>
                      </a:lnTo>
                      <a:lnTo>
                        <a:pt x="221" y="18"/>
                      </a:lnTo>
                      <a:lnTo>
                        <a:pt x="221" y="18"/>
                      </a:lnTo>
                      <a:lnTo>
                        <a:pt x="220" y="17"/>
                      </a:lnTo>
                      <a:lnTo>
                        <a:pt x="220" y="17"/>
                      </a:lnTo>
                      <a:lnTo>
                        <a:pt x="219" y="15"/>
                      </a:lnTo>
                      <a:lnTo>
                        <a:pt x="219" y="15"/>
                      </a:lnTo>
                      <a:lnTo>
                        <a:pt x="217" y="14"/>
                      </a:lnTo>
                      <a:lnTo>
                        <a:pt x="217" y="14"/>
                      </a:lnTo>
                      <a:lnTo>
                        <a:pt x="216" y="12"/>
                      </a:lnTo>
                      <a:lnTo>
                        <a:pt x="216" y="12"/>
                      </a:lnTo>
                      <a:lnTo>
                        <a:pt x="214" y="11"/>
                      </a:lnTo>
                      <a:lnTo>
                        <a:pt x="214" y="11"/>
                      </a:lnTo>
                      <a:lnTo>
                        <a:pt x="213" y="10"/>
                      </a:lnTo>
                      <a:lnTo>
                        <a:pt x="213" y="10"/>
                      </a:lnTo>
                      <a:lnTo>
                        <a:pt x="211" y="8"/>
                      </a:lnTo>
                      <a:lnTo>
                        <a:pt x="211" y="8"/>
                      </a:lnTo>
                      <a:lnTo>
                        <a:pt x="210" y="8"/>
                      </a:lnTo>
                      <a:lnTo>
                        <a:pt x="210" y="8"/>
                      </a:lnTo>
                      <a:lnTo>
                        <a:pt x="205" y="3"/>
                      </a:lnTo>
                      <a:lnTo>
                        <a:pt x="198" y="0"/>
                      </a:lnTo>
                      <a:lnTo>
                        <a:pt x="192" y="3"/>
                      </a:lnTo>
                      <a:lnTo>
                        <a:pt x="192" y="3"/>
                      </a:lnTo>
                      <a:lnTo>
                        <a:pt x="189" y="6"/>
                      </a:lnTo>
                      <a:lnTo>
                        <a:pt x="189" y="6"/>
                      </a:lnTo>
                      <a:lnTo>
                        <a:pt x="187" y="7"/>
                      </a:lnTo>
                      <a:lnTo>
                        <a:pt x="187" y="7"/>
                      </a:lnTo>
                      <a:lnTo>
                        <a:pt x="185" y="8"/>
                      </a:lnTo>
                      <a:lnTo>
                        <a:pt x="185" y="8"/>
                      </a:lnTo>
                      <a:lnTo>
                        <a:pt x="184" y="9"/>
                      </a:lnTo>
                      <a:lnTo>
                        <a:pt x="184" y="9"/>
                      </a:lnTo>
                      <a:lnTo>
                        <a:pt x="183" y="10"/>
                      </a:lnTo>
                      <a:lnTo>
                        <a:pt x="183" y="10"/>
                      </a:lnTo>
                      <a:lnTo>
                        <a:pt x="182" y="11"/>
                      </a:lnTo>
                      <a:lnTo>
                        <a:pt x="182" y="11"/>
                      </a:lnTo>
                      <a:lnTo>
                        <a:pt x="181" y="12"/>
                      </a:lnTo>
                      <a:lnTo>
                        <a:pt x="181" y="12"/>
                      </a:lnTo>
                      <a:lnTo>
                        <a:pt x="179" y="14"/>
                      </a:lnTo>
                      <a:lnTo>
                        <a:pt x="179" y="14"/>
                      </a:lnTo>
                      <a:lnTo>
                        <a:pt x="178" y="15"/>
                      </a:lnTo>
                      <a:lnTo>
                        <a:pt x="178" y="15"/>
                      </a:lnTo>
                      <a:lnTo>
                        <a:pt x="177" y="17"/>
                      </a:lnTo>
                      <a:lnTo>
                        <a:pt x="177" y="17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75" y="21"/>
                      </a:lnTo>
                      <a:lnTo>
                        <a:pt x="175" y="21"/>
                      </a:lnTo>
                      <a:lnTo>
                        <a:pt x="172" y="23"/>
                      </a:lnTo>
                      <a:lnTo>
                        <a:pt x="172" y="23"/>
                      </a:lnTo>
                      <a:lnTo>
                        <a:pt x="171" y="25"/>
                      </a:lnTo>
                      <a:lnTo>
                        <a:pt x="171" y="25"/>
                      </a:lnTo>
                      <a:lnTo>
                        <a:pt x="170" y="27"/>
                      </a:lnTo>
                      <a:lnTo>
                        <a:pt x="170" y="27"/>
                      </a:lnTo>
                      <a:lnTo>
                        <a:pt x="169" y="28"/>
                      </a:lnTo>
                      <a:lnTo>
                        <a:pt x="169" y="28"/>
                      </a:lnTo>
                      <a:lnTo>
                        <a:pt x="168" y="31"/>
                      </a:lnTo>
                      <a:lnTo>
                        <a:pt x="168" y="31"/>
                      </a:lnTo>
                      <a:lnTo>
                        <a:pt x="167" y="34"/>
                      </a:lnTo>
                      <a:lnTo>
                        <a:pt x="167" y="34"/>
                      </a:lnTo>
                      <a:lnTo>
                        <a:pt x="166" y="36"/>
                      </a:lnTo>
                      <a:lnTo>
                        <a:pt x="166" y="36"/>
                      </a:lnTo>
                      <a:lnTo>
                        <a:pt x="165" y="38"/>
                      </a:lnTo>
                      <a:lnTo>
                        <a:pt x="165" y="38"/>
                      </a:lnTo>
                      <a:lnTo>
                        <a:pt x="164" y="41"/>
                      </a:lnTo>
                      <a:lnTo>
                        <a:pt x="164" y="41"/>
                      </a:lnTo>
                      <a:lnTo>
                        <a:pt x="163" y="43"/>
                      </a:lnTo>
                      <a:lnTo>
                        <a:pt x="163" y="43"/>
                      </a:lnTo>
                      <a:lnTo>
                        <a:pt x="160" y="47"/>
                      </a:lnTo>
                      <a:lnTo>
                        <a:pt x="160" y="47"/>
                      </a:lnTo>
                      <a:lnTo>
                        <a:pt x="159" y="49"/>
                      </a:lnTo>
                      <a:lnTo>
                        <a:pt x="159" y="49"/>
                      </a:lnTo>
                      <a:lnTo>
                        <a:pt x="158" y="52"/>
                      </a:lnTo>
                      <a:lnTo>
                        <a:pt x="158" y="52"/>
                      </a:lnTo>
                      <a:lnTo>
                        <a:pt x="157" y="55"/>
                      </a:lnTo>
                      <a:lnTo>
                        <a:pt x="157" y="55"/>
                      </a:lnTo>
                      <a:lnTo>
                        <a:pt x="156" y="58"/>
                      </a:lnTo>
                      <a:lnTo>
                        <a:pt x="156" y="58"/>
                      </a:lnTo>
                      <a:lnTo>
                        <a:pt x="155" y="62"/>
                      </a:lnTo>
                      <a:lnTo>
                        <a:pt x="155" y="62"/>
                      </a:lnTo>
                      <a:lnTo>
                        <a:pt x="154" y="64"/>
                      </a:lnTo>
                      <a:lnTo>
                        <a:pt x="154" y="64"/>
                      </a:lnTo>
                      <a:lnTo>
                        <a:pt x="153" y="69"/>
                      </a:lnTo>
                      <a:lnTo>
                        <a:pt x="153" y="69"/>
                      </a:lnTo>
                      <a:lnTo>
                        <a:pt x="152" y="70"/>
                      </a:lnTo>
                      <a:lnTo>
                        <a:pt x="152" y="70"/>
                      </a:lnTo>
                      <a:lnTo>
                        <a:pt x="152" y="71"/>
                      </a:lnTo>
                      <a:lnTo>
                        <a:pt x="152" y="71"/>
                      </a:lnTo>
                      <a:lnTo>
                        <a:pt x="152" y="71"/>
                      </a:lnTo>
                      <a:lnTo>
                        <a:pt x="146" y="90"/>
                      </a:lnTo>
                      <a:lnTo>
                        <a:pt x="148" y="90"/>
                      </a:lnTo>
                      <a:lnTo>
                        <a:pt x="148" y="90"/>
                      </a:lnTo>
                      <a:lnTo>
                        <a:pt x="141" y="120"/>
                      </a:lnTo>
                      <a:lnTo>
                        <a:pt x="139" y="133"/>
                      </a:lnTo>
                      <a:lnTo>
                        <a:pt x="139" y="144"/>
                      </a:lnTo>
                      <a:lnTo>
                        <a:pt x="139" y="162"/>
                      </a:lnTo>
                      <a:lnTo>
                        <a:pt x="139" y="162"/>
                      </a:lnTo>
                      <a:lnTo>
                        <a:pt x="137" y="178"/>
                      </a:lnTo>
                      <a:lnTo>
                        <a:pt x="135" y="193"/>
                      </a:lnTo>
                      <a:lnTo>
                        <a:pt x="131" y="209"/>
                      </a:lnTo>
                      <a:lnTo>
                        <a:pt x="127" y="223"/>
                      </a:lnTo>
                      <a:lnTo>
                        <a:pt x="122" y="237"/>
                      </a:lnTo>
                      <a:lnTo>
                        <a:pt x="116" y="251"/>
                      </a:lnTo>
                      <a:lnTo>
                        <a:pt x="110" y="265"/>
                      </a:lnTo>
                      <a:lnTo>
                        <a:pt x="102" y="278"/>
                      </a:lnTo>
                      <a:lnTo>
                        <a:pt x="95" y="290"/>
                      </a:lnTo>
                      <a:lnTo>
                        <a:pt x="86" y="303"/>
                      </a:lnTo>
                      <a:lnTo>
                        <a:pt x="76" y="313"/>
                      </a:lnTo>
                      <a:lnTo>
                        <a:pt x="67" y="324"/>
                      </a:lnTo>
                      <a:lnTo>
                        <a:pt x="56" y="335"/>
                      </a:lnTo>
                      <a:lnTo>
                        <a:pt x="44" y="344"/>
                      </a:lnTo>
                      <a:lnTo>
                        <a:pt x="32" y="353"/>
                      </a:lnTo>
                      <a:lnTo>
                        <a:pt x="20" y="361"/>
                      </a:lnTo>
                      <a:lnTo>
                        <a:pt x="19" y="362"/>
                      </a:lnTo>
                      <a:lnTo>
                        <a:pt x="19" y="362"/>
                      </a:lnTo>
                      <a:lnTo>
                        <a:pt x="13" y="367"/>
                      </a:lnTo>
                      <a:lnTo>
                        <a:pt x="13" y="367"/>
                      </a:lnTo>
                      <a:lnTo>
                        <a:pt x="8" y="372"/>
                      </a:lnTo>
                      <a:lnTo>
                        <a:pt x="6" y="378"/>
                      </a:lnTo>
                      <a:lnTo>
                        <a:pt x="4" y="386"/>
                      </a:lnTo>
                      <a:lnTo>
                        <a:pt x="2" y="393"/>
                      </a:lnTo>
                      <a:lnTo>
                        <a:pt x="1" y="411"/>
                      </a:lnTo>
                      <a:lnTo>
                        <a:pt x="0" y="426"/>
                      </a:lnTo>
                      <a:lnTo>
                        <a:pt x="0" y="426"/>
                      </a:lnTo>
                      <a:lnTo>
                        <a:pt x="1" y="438"/>
                      </a:lnTo>
                      <a:lnTo>
                        <a:pt x="1" y="444"/>
                      </a:lnTo>
                      <a:lnTo>
                        <a:pt x="2" y="450"/>
                      </a:lnTo>
                      <a:lnTo>
                        <a:pt x="2" y="450"/>
                      </a:lnTo>
                      <a:lnTo>
                        <a:pt x="57" y="450"/>
                      </a:lnTo>
                      <a:lnTo>
                        <a:pt x="57" y="450"/>
                      </a:lnTo>
                      <a:lnTo>
                        <a:pt x="58" y="461"/>
                      </a:lnTo>
                      <a:lnTo>
                        <a:pt x="59" y="474"/>
                      </a:lnTo>
                      <a:lnTo>
                        <a:pt x="72" y="474"/>
                      </a:lnTo>
                      <a:lnTo>
                        <a:pt x="111" y="474"/>
                      </a:lnTo>
                      <a:lnTo>
                        <a:pt x="124" y="474"/>
                      </a:lnTo>
                      <a:lnTo>
                        <a:pt x="125" y="461"/>
                      </a:lnTo>
                      <a:lnTo>
                        <a:pt x="125" y="461"/>
                      </a:lnTo>
                      <a:lnTo>
                        <a:pt x="125" y="450"/>
                      </a:lnTo>
                      <a:lnTo>
                        <a:pt x="138" y="450"/>
                      </a:lnTo>
                      <a:lnTo>
                        <a:pt x="138" y="450"/>
                      </a:lnTo>
                      <a:lnTo>
                        <a:pt x="139" y="469"/>
                      </a:lnTo>
                      <a:lnTo>
                        <a:pt x="140" y="475"/>
                      </a:lnTo>
                      <a:lnTo>
                        <a:pt x="257" y="475"/>
                      </a:lnTo>
                      <a:lnTo>
                        <a:pt x="258" y="469"/>
                      </a:lnTo>
                      <a:lnTo>
                        <a:pt x="258" y="469"/>
                      </a:lnTo>
                      <a:lnTo>
                        <a:pt x="259" y="450"/>
                      </a:lnTo>
                      <a:lnTo>
                        <a:pt x="271" y="450"/>
                      </a:lnTo>
                      <a:lnTo>
                        <a:pt x="271" y="450"/>
                      </a:lnTo>
                      <a:lnTo>
                        <a:pt x="272" y="461"/>
                      </a:lnTo>
                      <a:lnTo>
                        <a:pt x="273" y="474"/>
                      </a:lnTo>
                      <a:lnTo>
                        <a:pt x="286" y="474"/>
                      </a:lnTo>
                      <a:lnTo>
                        <a:pt x="325" y="474"/>
                      </a:lnTo>
                      <a:lnTo>
                        <a:pt x="338" y="474"/>
                      </a:lnTo>
                      <a:lnTo>
                        <a:pt x="339" y="461"/>
                      </a:lnTo>
                      <a:lnTo>
                        <a:pt x="339" y="461"/>
                      </a:lnTo>
                      <a:lnTo>
                        <a:pt x="339" y="450"/>
                      </a:lnTo>
                      <a:lnTo>
                        <a:pt x="395" y="450"/>
                      </a:lnTo>
                      <a:lnTo>
                        <a:pt x="395" y="450"/>
                      </a:lnTo>
                      <a:lnTo>
                        <a:pt x="396" y="444"/>
                      </a:lnTo>
                      <a:lnTo>
                        <a:pt x="396" y="444"/>
                      </a:lnTo>
                      <a:lnTo>
                        <a:pt x="396" y="438"/>
                      </a:lnTo>
                      <a:lnTo>
                        <a:pt x="396" y="427"/>
                      </a:lnTo>
                      <a:lnTo>
                        <a:pt x="396" y="427"/>
                      </a:lnTo>
                      <a:close/>
                      <a:moveTo>
                        <a:pt x="369" y="373"/>
                      </a:moveTo>
                      <a:lnTo>
                        <a:pt x="374" y="378"/>
                      </a:lnTo>
                      <a:lnTo>
                        <a:pt x="374" y="378"/>
                      </a:lnTo>
                      <a:lnTo>
                        <a:pt x="376" y="380"/>
                      </a:lnTo>
                      <a:lnTo>
                        <a:pt x="378" y="384"/>
                      </a:lnTo>
                      <a:lnTo>
                        <a:pt x="376" y="384"/>
                      </a:lnTo>
                      <a:lnTo>
                        <a:pt x="375" y="382"/>
                      </a:lnTo>
                      <a:lnTo>
                        <a:pt x="375" y="382"/>
                      </a:lnTo>
                      <a:lnTo>
                        <a:pt x="362" y="377"/>
                      </a:lnTo>
                      <a:lnTo>
                        <a:pt x="351" y="371"/>
                      </a:lnTo>
                      <a:lnTo>
                        <a:pt x="339" y="363"/>
                      </a:lnTo>
                      <a:lnTo>
                        <a:pt x="328" y="355"/>
                      </a:lnTo>
                      <a:lnTo>
                        <a:pt x="318" y="348"/>
                      </a:lnTo>
                      <a:lnTo>
                        <a:pt x="308" y="339"/>
                      </a:lnTo>
                      <a:lnTo>
                        <a:pt x="300" y="331"/>
                      </a:lnTo>
                      <a:lnTo>
                        <a:pt x="292" y="322"/>
                      </a:lnTo>
                      <a:lnTo>
                        <a:pt x="285" y="312"/>
                      </a:lnTo>
                      <a:lnTo>
                        <a:pt x="279" y="303"/>
                      </a:lnTo>
                      <a:lnTo>
                        <a:pt x="274" y="292"/>
                      </a:lnTo>
                      <a:lnTo>
                        <a:pt x="268" y="281"/>
                      </a:lnTo>
                      <a:lnTo>
                        <a:pt x="265" y="270"/>
                      </a:lnTo>
                      <a:lnTo>
                        <a:pt x="262" y="259"/>
                      </a:lnTo>
                      <a:lnTo>
                        <a:pt x="260" y="249"/>
                      </a:lnTo>
                      <a:lnTo>
                        <a:pt x="259" y="237"/>
                      </a:lnTo>
                      <a:lnTo>
                        <a:pt x="259" y="237"/>
                      </a:lnTo>
                      <a:lnTo>
                        <a:pt x="267" y="257"/>
                      </a:lnTo>
                      <a:lnTo>
                        <a:pt x="278" y="278"/>
                      </a:lnTo>
                      <a:lnTo>
                        <a:pt x="289" y="296"/>
                      </a:lnTo>
                      <a:lnTo>
                        <a:pt x="302" y="314"/>
                      </a:lnTo>
                      <a:lnTo>
                        <a:pt x="317" y="331"/>
                      </a:lnTo>
                      <a:lnTo>
                        <a:pt x="333" y="347"/>
                      </a:lnTo>
                      <a:lnTo>
                        <a:pt x="351" y="360"/>
                      </a:lnTo>
                      <a:lnTo>
                        <a:pt x="369" y="373"/>
                      </a:lnTo>
                      <a:lnTo>
                        <a:pt x="369" y="373"/>
                      </a:lnTo>
                      <a:close/>
                      <a:moveTo>
                        <a:pt x="166" y="75"/>
                      </a:moveTo>
                      <a:lnTo>
                        <a:pt x="166" y="75"/>
                      </a:lnTo>
                      <a:lnTo>
                        <a:pt x="166" y="74"/>
                      </a:lnTo>
                      <a:lnTo>
                        <a:pt x="166" y="74"/>
                      </a:lnTo>
                      <a:lnTo>
                        <a:pt x="167" y="70"/>
                      </a:lnTo>
                      <a:lnTo>
                        <a:pt x="167" y="70"/>
                      </a:lnTo>
                      <a:lnTo>
                        <a:pt x="168" y="68"/>
                      </a:lnTo>
                      <a:lnTo>
                        <a:pt x="168" y="68"/>
                      </a:lnTo>
                      <a:lnTo>
                        <a:pt x="169" y="65"/>
                      </a:lnTo>
                      <a:lnTo>
                        <a:pt x="169" y="65"/>
                      </a:lnTo>
                      <a:lnTo>
                        <a:pt x="170" y="63"/>
                      </a:lnTo>
                      <a:lnTo>
                        <a:pt x="170" y="63"/>
                      </a:lnTo>
                      <a:lnTo>
                        <a:pt x="170" y="61"/>
                      </a:lnTo>
                      <a:lnTo>
                        <a:pt x="170" y="61"/>
                      </a:lnTo>
                      <a:lnTo>
                        <a:pt x="171" y="57"/>
                      </a:lnTo>
                      <a:lnTo>
                        <a:pt x="171" y="57"/>
                      </a:lnTo>
                      <a:lnTo>
                        <a:pt x="172" y="55"/>
                      </a:lnTo>
                      <a:lnTo>
                        <a:pt x="172" y="55"/>
                      </a:lnTo>
                      <a:lnTo>
                        <a:pt x="173" y="53"/>
                      </a:lnTo>
                      <a:lnTo>
                        <a:pt x="173" y="53"/>
                      </a:lnTo>
                      <a:lnTo>
                        <a:pt x="175" y="51"/>
                      </a:lnTo>
                      <a:lnTo>
                        <a:pt x="175" y="51"/>
                      </a:lnTo>
                      <a:lnTo>
                        <a:pt x="176" y="48"/>
                      </a:lnTo>
                      <a:lnTo>
                        <a:pt x="176" y="48"/>
                      </a:lnTo>
                      <a:lnTo>
                        <a:pt x="177" y="47"/>
                      </a:lnTo>
                      <a:lnTo>
                        <a:pt x="177" y="47"/>
                      </a:lnTo>
                      <a:lnTo>
                        <a:pt x="178" y="43"/>
                      </a:lnTo>
                      <a:lnTo>
                        <a:pt x="178" y="43"/>
                      </a:lnTo>
                      <a:lnTo>
                        <a:pt x="178" y="42"/>
                      </a:lnTo>
                      <a:lnTo>
                        <a:pt x="178" y="42"/>
                      </a:lnTo>
                      <a:lnTo>
                        <a:pt x="180" y="39"/>
                      </a:lnTo>
                      <a:lnTo>
                        <a:pt x="180" y="39"/>
                      </a:lnTo>
                      <a:lnTo>
                        <a:pt x="180" y="38"/>
                      </a:lnTo>
                      <a:lnTo>
                        <a:pt x="180" y="38"/>
                      </a:lnTo>
                      <a:lnTo>
                        <a:pt x="182" y="36"/>
                      </a:lnTo>
                      <a:lnTo>
                        <a:pt x="182" y="36"/>
                      </a:lnTo>
                      <a:lnTo>
                        <a:pt x="182" y="35"/>
                      </a:lnTo>
                      <a:lnTo>
                        <a:pt x="182" y="35"/>
                      </a:lnTo>
                      <a:lnTo>
                        <a:pt x="183" y="31"/>
                      </a:lnTo>
                      <a:lnTo>
                        <a:pt x="183" y="31"/>
                      </a:lnTo>
                      <a:lnTo>
                        <a:pt x="184" y="30"/>
                      </a:lnTo>
                      <a:lnTo>
                        <a:pt x="184" y="30"/>
                      </a:lnTo>
                      <a:lnTo>
                        <a:pt x="185" y="28"/>
                      </a:lnTo>
                      <a:lnTo>
                        <a:pt x="185" y="28"/>
                      </a:lnTo>
                      <a:lnTo>
                        <a:pt x="186" y="27"/>
                      </a:lnTo>
                      <a:lnTo>
                        <a:pt x="186" y="27"/>
                      </a:lnTo>
                      <a:lnTo>
                        <a:pt x="187" y="26"/>
                      </a:lnTo>
                      <a:lnTo>
                        <a:pt x="187" y="26"/>
                      </a:lnTo>
                      <a:lnTo>
                        <a:pt x="189" y="25"/>
                      </a:lnTo>
                      <a:lnTo>
                        <a:pt x="189" y="25"/>
                      </a:lnTo>
                      <a:lnTo>
                        <a:pt x="191" y="23"/>
                      </a:lnTo>
                      <a:lnTo>
                        <a:pt x="191" y="23"/>
                      </a:lnTo>
                      <a:lnTo>
                        <a:pt x="191" y="22"/>
                      </a:lnTo>
                      <a:lnTo>
                        <a:pt x="191" y="22"/>
                      </a:lnTo>
                      <a:lnTo>
                        <a:pt x="193" y="21"/>
                      </a:lnTo>
                      <a:lnTo>
                        <a:pt x="193" y="21"/>
                      </a:lnTo>
                      <a:lnTo>
                        <a:pt x="194" y="20"/>
                      </a:lnTo>
                      <a:lnTo>
                        <a:pt x="194" y="20"/>
                      </a:lnTo>
                      <a:lnTo>
                        <a:pt x="195" y="18"/>
                      </a:lnTo>
                      <a:lnTo>
                        <a:pt x="195" y="18"/>
                      </a:lnTo>
                      <a:lnTo>
                        <a:pt x="196" y="17"/>
                      </a:lnTo>
                      <a:lnTo>
                        <a:pt x="196" y="17"/>
                      </a:lnTo>
                      <a:lnTo>
                        <a:pt x="198" y="16"/>
                      </a:lnTo>
                      <a:lnTo>
                        <a:pt x="198" y="16"/>
                      </a:lnTo>
                      <a:lnTo>
                        <a:pt x="200" y="17"/>
                      </a:lnTo>
                      <a:lnTo>
                        <a:pt x="200" y="17"/>
                      </a:lnTo>
                      <a:lnTo>
                        <a:pt x="203" y="20"/>
                      </a:lnTo>
                      <a:lnTo>
                        <a:pt x="203" y="20"/>
                      </a:lnTo>
                      <a:lnTo>
                        <a:pt x="203" y="20"/>
                      </a:lnTo>
                      <a:lnTo>
                        <a:pt x="203" y="20"/>
                      </a:lnTo>
                      <a:lnTo>
                        <a:pt x="205" y="22"/>
                      </a:lnTo>
                      <a:lnTo>
                        <a:pt x="205" y="22"/>
                      </a:lnTo>
                      <a:lnTo>
                        <a:pt x="205" y="22"/>
                      </a:lnTo>
                      <a:lnTo>
                        <a:pt x="205" y="22"/>
                      </a:lnTo>
                      <a:lnTo>
                        <a:pt x="207" y="24"/>
                      </a:lnTo>
                      <a:lnTo>
                        <a:pt x="207" y="24"/>
                      </a:lnTo>
                      <a:lnTo>
                        <a:pt x="208" y="25"/>
                      </a:lnTo>
                      <a:lnTo>
                        <a:pt x="208" y="25"/>
                      </a:lnTo>
                      <a:lnTo>
                        <a:pt x="209" y="27"/>
                      </a:lnTo>
                      <a:lnTo>
                        <a:pt x="209" y="27"/>
                      </a:lnTo>
                      <a:lnTo>
                        <a:pt x="210" y="27"/>
                      </a:lnTo>
                      <a:lnTo>
                        <a:pt x="210" y="27"/>
                      </a:lnTo>
                      <a:lnTo>
                        <a:pt x="211" y="30"/>
                      </a:lnTo>
                      <a:lnTo>
                        <a:pt x="211" y="30"/>
                      </a:lnTo>
                      <a:lnTo>
                        <a:pt x="212" y="30"/>
                      </a:lnTo>
                      <a:lnTo>
                        <a:pt x="212" y="30"/>
                      </a:lnTo>
                      <a:lnTo>
                        <a:pt x="213" y="34"/>
                      </a:lnTo>
                      <a:lnTo>
                        <a:pt x="213" y="34"/>
                      </a:lnTo>
                      <a:lnTo>
                        <a:pt x="214" y="35"/>
                      </a:lnTo>
                      <a:lnTo>
                        <a:pt x="214" y="35"/>
                      </a:lnTo>
                      <a:lnTo>
                        <a:pt x="216" y="37"/>
                      </a:lnTo>
                      <a:lnTo>
                        <a:pt x="216" y="37"/>
                      </a:lnTo>
                      <a:lnTo>
                        <a:pt x="217" y="38"/>
                      </a:lnTo>
                      <a:lnTo>
                        <a:pt x="217" y="38"/>
                      </a:lnTo>
                      <a:lnTo>
                        <a:pt x="218" y="41"/>
                      </a:lnTo>
                      <a:lnTo>
                        <a:pt x="218" y="41"/>
                      </a:lnTo>
                      <a:lnTo>
                        <a:pt x="218" y="42"/>
                      </a:lnTo>
                      <a:lnTo>
                        <a:pt x="218" y="42"/>
                      </a:lnTo>
                      <a:lnTo>
                        <a:pt x="220" y="45"/>
                      </a:lnTo>
                      <a:lnTo>
                        <a:pt x="220" y="45"/>
                      </a:lnTo>
                      <a:lnTo>
                        <a:pt x="220" y="47"/>
                      </a:lnTo>
                      <a:lnTo>
                        <a:pt x="220" y="47"/>
                      </a:lnTo>
                      <a:lnTo>
                        <a:pt x="222" y="50"/>
                      </a:lnTo>
                      <a:lnTo>
                        <a:pt x="222" y="50"/>
                      </a:lnTo>
                      <a:lnTo>
                        <a:pt x="222" y="51"/>
                      </a:lnTo>
                      <a:lnTo>
                        <a:pt x="222" y="51"/>
                      </a:lnTo>
                      <a:lnTo>
                        <a:pt x="223" y="55"/>
                      </a:lnTo>
                      <a:lnTo>
                        <a:pt x="223" y="55"/>
                      </a:lnTo>
                      <a:lnTo>
                        <a:pt x="224" y="55"/>
                      </a:lnTo>
                      <a:lnTo>
                        <a:pt x="224" y="55"/>
                      </a:lnTo>
                      <a:lnTo>
                        <a:pt x="225" y="60"/>
                      </a:lnTo>
                      <a:lnTo>
                        <a:pt x="225" y="60"/>
                      </a:lnTo>
                      <a:lnTo>
                        <a:pt x="225" y="61"/>
                      </a:lnTo>
                      <a:lnTo>
                        <a:pt x="225" y="61"/>
                      </a:lnTo>
                      <a:lnTo>
                        <a:pt x="231" y="76"/>
                      </a:lnTo>
                      <a:lnTo>
                        <a:pt x="166" y="76"/>
                      </a:lnTo>
                      <a:lnTo>
                        <a:pt x="166" y="76"/>
                      </a:lnTo>
                      <a:lnTo>
                        <a:pt x="166" y="75"/>
                      </a:lnTo>
                      <a:lnTo>
                        <a:pt x="166" y="75"/>
                      </a:lnTo>
                      <a:close/>
                      <a:moveTo>
                        <a:pt x="166" y="90"/>
                      </a:moveTo>
                      <a:lnTo>
                        <a:pt x="231" y="90"/>
                      </a:lnTo>
                      <a:lnTo>
                        <a:pt x="235" y="90"/>
                      </a:lnTo>
                      <a:lnTo>
                        <a:pt x="235" y="90"/>
                      </a:lnTo>
                      <a:lnTo>
                        <a:pt x="238" y="105"/>
                      </a:lnTo>
                      <a:lnTo>
                        <a:pt x="241" y="119"/>
                      </a:lnTo>
                      <a:lnTo>
                        <a:pt x="243" y="132"/>
                      </a:lnTo>
                      <a:lnTo>
                        <a:pt x="244" y="142"/>
                      </a:lnTo>
                      <a:lnTo>
                        <a:pt x="243" y="142"/>
                      </a:lnTo>
                      <a:lnTo>
                        <a:pt x="243" y="142"/>
                      </a:lnTo>
                      <a:lnTo>
                        <a:pt x="244" y="163"/>
                      </a:lnTo>
                      <a:lnTo>
                        <a:pt x="244" y="434"/>
                      </a:lnTo>
                      <a:lnTo>
                        <a:pt x="153" y="434"/>
                      </a:lnTo>
                      <a:lnTo>
                        <a:pt x="153" y="163"/>
                      </a:lnTo>
                      <a:lnTo>
                        <a:pt x="153" y="163"/>
                      </a:lnTo>
                      <a:lnTo>
                        <a:pt x="154" y="142"/>
                      </a:lnTo>
                      <a:lnTo>
                        <a:pt x="153" y="142"/>
                      </a:lnTo>
                      <a:lnTo>
                        <a:pt x="153" y="142"/>
                      </a:lnTo>
                      <a:lnTo>
                        <a:pt x="154" y="132"/>
                      </a:lnTo>
                      <a:lnTo>
                        <a:pt x="155" y="119"/>
                      </a:lnTo>
                      <a:lnTo>
                        <a:pt x="158" y="105"/>
                      </a:lnTo>
                      <a:lnTo>
                        <a:pt x="162" y="90"/>
                      </a:lnTo>
                      <a:lnTo>
                        <a:pt x="166" y="90"/>
                      </a:lnTo>
                      <a:close/>
                      <a:moveTo>
                        <a:pt x="22" y="378"/>
                      </a:moveTo>
                      <a:lnTo>
                        <a:pt x="22" y="378"/>
                      </a:lnTo>
                      <a:lnTo>
                        <a:pt x="28" y="373"/>
                      </a:lnTo>
                      <a:lnTo>
                        <a:pt x="28" y="373"/>
                      </a:lnTo>
                      <a:lnTo>
                        <a:pt x="46" y="361"/>
                      </a:lnTo>
                      <a:lnTo>
                        <a:pt x="62" y="347"/>
                      </a:lnTo>
                      <a:lnTo>
                        <a:pt x="78" y="333"/>
                      </a:lnTo>
                      <a:lnTo>
                        <a:pt x="92" y="317"/>
                      </a:lnTo>
                      <a:lnTo>
                        <a:pt x="105" y="298"/>
                      </a:lnTo>
                      <a:lnTo>
                        <a:pt x="117" y="280"/>
                      </a:lnTo>
                      <a:lnTo>
                        <a:pt x="127" y="260"/>
                      </a:lnTo>
                      <a:lnTo>
                        <a:pt x="136" y="241"/>
                      </a:lnTo>
                      <a:lnTo>
                        <a:pt x="136" y="241"/>
                      </a:lnTo>
                      <a:lnTo>
                        <a:pt x="135" y="252"/>
                      </a:lnTo>
                      <a:lnTo>
                        <a:pt x="132" y="263"/>
                      </a:lnTo>
                      <a:lnTo>
                        <a:pt x="129" y="273"/>
                      </a:lnTo>
                      <a:lnTo>
                        <a:pt x="125" y="284"/>
                      </a:lnTo>
                      <a:lnTo>
                        <a:pt x="121" y="295"/>
                      </a:lnTo>
                      <a:lnTo>
                        <a:pt x="115" y="305"/>
                      </a:lnTo>
                      <a:lnTo>
                        <a:pt x="109" y="314"/>
                      </a:lnTo>
                      <a:lnTo>
                        <a:pt x="102" y="323"/>
                      </a:lnTo>
                      <a:lnTo>
                        <a:pt x="95" y="333"/>
                      </a:lnTo>
                      <a:lnTo>
                        <a:pt x="86" y="341"/>
                      </a:lnTo>
                      <a:lnTo>
                        <a:pt x="76" y="349"/>
                      </a:lnTo>
                      <a:lnTo>
                        <a:pt x="67" y="357"/>
                      </a:lnTo>
                      <a:lnTo>
                        <a:pt x="56" y="364"/>
                      </a:lnTo>
                      <a:lnTo>
                        <a:pt x="45" y="371"/>
                      </a:lnTo>
                      <a:lnTo>
                        <a:pt x="33" y="377"/>
                      </a:lnTo>
                      <a:lnTo>
                        <a:pt x="21" y="382"/>
                      </a:lnTo>
                      <a:lnTo>
                        <a:pt x="20" y="384"/>
                      </a:lnTo>
                      <a:lnTo>
                        <a:pt x="20" y="384"/>
                      </a:lnTo>
                      <a:lnTo>
                        <a:pt x="19" y="384"/>
                      </a:lnTo>
                      <a:lnTo>
                        <a:pt x="19" y="384"/>
                      </a:lnTo>
                      <a:lnTo>
                        <a:pt x="20" y="380"/>
                      </a:lnTo>
                      <a:lnTo>
                        <a:pt x="22" y="378"/>
                      </a:lnTo>
                      <a:lnTo>
                        <a:pt x="22" y="378"/>
                      </a:lnTo>
                      <a:close/>
                      <a:moveTo>
                        <a:pt x="15" y="428"/>
                      </a:moveTo>
                      <a:lnTo>
                        <a:pt x="15" y="428"/>
                      </a:lnTo>
                      <a:lnTo>
                        <a:pt x="15" y="418"/>
                      </a:lnTo>
                      <a:lnTo>
                        <a:pt x="16" y="409"/>
                      </a:lnTo>
                      <a:lnTo>
                        <a:pt x="18" y="403"/>
                      </a:lnTo>
                      <a:lnTo>
                        <a:pt x="19" y="401"/>
                      </a:lnTo>
                      <a:lnTo>
                        <a:pt x="21" y="400"/>
                      </a:lnTo>
                      <a:lnTo>
                        <a:pt x="21" y="400"/>
                      </a:lnTo>
                      <a:lnTo>
                        <a:pt x="27" y="395"/>
                      </a:lnTo>
                      <a:lnTo>
                        <a:pt x="27" y="395"/>
                      </a:lnTo>
                      <a:lnTo>
                        <a:pt x="46" y="386"/>
                      </a:lnTo>
                      <a:lnTo>
                        <a:pt x="64" y="375"/>
                      </a:lnTo>
                      <a:lnTo>
                        <a:pt x="82" y="364"/>
                      </a:lnTo>
                      <a:lnTo>
                        <a:pt x="97" y="351"/>
                      </a:lnTo>
                      <a:lnTo>
                        <a:pt x="110" y="337"/>
                      </a:lnTo>
                      <a:lnTo>
                        <a:pt x="121" y="322"/>
                      </a:lnTo>
                      <a:lnTo>
                        <a:pt x="130" y="306"/>
                      </a:lnTo>
                      <a:lnTo>
                        <a:pt x="139" y="290"/>
                      </a:lnTo>
                      <a:lnTo>
                        <a:pt x="139" y="434"/>
                      </a:lnTo>
                      <a:lnTo>
                        <a:pt x="139" y="436"/>
                      </a:lnTo>
                      <a:lnTo>
                        <a:pt x="125" y="436"/>
                      </a:lnTo>
                      <a:lnTo>
                        <a:pt x="125" y="436"/>
                      </a:lnTo>
                      <a:lnTo>
                        <a:pt x="125" y="425"/>
                      </a:lnTo>
                      <a:lnTo>
                        <a:pt x="123" y="413"/>
                      </a:lnTo>
                      <a:lnTo>
                        <a:pt x="121" y="401"/>
                      </a:lnTo>
                      <a:lnTo>
                        <a:pt x="116" y="391"/>
                      </a:lnTo>
                      <a:lnTo>
                        <a:pt x="112" y="382"/>
                      </a:lnTo>
                      <a:lnTo>
                        <a:pt x="106" y="375"/>
                      </a:lnTo>
                      <a:lnTo>
                        <a:pt x="103" y="373"/>
                      </a:lnTo>
                      <a:lnTo>
                        <a:pt x="99" y="371"/>
                      </a:lnTo>
                      <a:lnTo>
                        <a:pt x="96" y="369"/>
                      </a:lnTo>
                      <a:lnTo>
                        <a:pt x="91" y="369"/>
                      </a:lnTo>
                      <a:lnTo>
                        <a:pt x="91" y="369"/>
                      </a:lnTo>
                      <a:lnTo>
                        <a:pt x="87" y="369"/>
                      </a:lnTo>
                      <a:lnTo>
                        <a:pt x="83" y="371"/>
                      </a:lnTo>
                      <a:lnTo>
                        <a:pt x="79" y="373"/>
                      </a:lnTo>
                      <a:lnTo>
                        <a:pt x="76" y="375"/>
                      </a:lnTo>
                      <a:lnTo>
                        <a:pt x="71" y="382"/>
                      </a:lnTo>
                      <a:lnTo>
                        <a:pt x="65" y="391"/>
                      </a:lnTo>
                      <a:lnTo>
                        <a:pt x="62" y="401"/>
                      </a:lnTo>
                      <a:lnTo>
                        <a:pt x="60" y="413"/>
                      </a:lnTo>
                      <a:lnTo>
                        <a:pt x="58" y="425"/>
                      </a:lnTo>
                      <a:lnTo>
                        <a:pt x="57" y="436"/>
                      </a:lnTo>
                      <a:lnTo>
                        <a:pt x="15" y="436"/>
                      </a:lnTo>
                      <a:lnTo>
                        <a:pt x="15" y="436"/>
                      </a:lnTo>
                      <a:lnTo>
                        <a:pt x="15" y="428"/>
                      </a:lnTo>
                      <a:lnTo>
                        <a:pt x="15" y="428"/>
                      </a:lnTo>
                      <a:close/>
                      <a:moveTo>
                        <a:pt x="111" y="436"/>
                      </a:moveTo>
                      <a:lnTo>
                        <a:pt x="72" y="436"/>
                      </a:lnTo>
                      <a:lnTo>
                        <a:pt x="72" y="436"/>
                      </a:lnTo>
                      <a:lnTo>
                        <a:pt x="72" y="426"/>
                      </a:lnTo>
                      <a:lnTo>
                        <a:pt x="74" y="416"/>
                      </a:lnTo>
                      <a:lnTo>
                        <a:pt x="75" y="406"/>
                      </a:lnTo>
                      <a:lnTo>
                        <a:pt x="78" y="399"/>
                      </a:lnTo>
                      <a:lnTo>
                        <a:pt x="81" y="392"/>
                      </a:lnTo>
                      <a:lnTo>
                        <a:pt x="84" y="388"/>
                      </a:lnTo>
                      <a:lnTo>
                        <a:pt x="87" y="385"/>
                      </a:lnTo>
                      <a:lnTo>
                        <a:pt x="91" y="384"/>
                      </a:lnTo>
                      <a:lnTo>
                        <a:pt x="91" y="384"/>
                      </a:lnTo>
                      <a:lnTo>
                        <a:pt x="95" y="385"/>
                      </a:lnTo>
                      <a:lnTo>
                        <a:pt x="99" y="388"/>
                      </a:lnTo>
                      <a:lnTo>
                        <a:pt x="102" y="392"/>
                      </a:lnTo>
                      <a:lnTo>
                        <a:pt x="104" y="399"/>
                      </a:lnTo>
                      <a:lnTo>
                        <a:pt x="108" y="406"/>
                      </a:lnTo>
                      <a:lnTo>
                        <a:pt x="109" y="416"/>
                      </a:lnTo>
                      <a:lnTo>
                        <a:pt x="111" y="426"/>
                      </a:lnTo>
                      <a:lnTo>
                        <a:pt x="111" y="436"/>
                      </a:lnTo>
                      <a:lnTo>
                        <a:pt x="111" y="436"/>
                      </a:lnTo>
                      <a:close/>
                      <a:moveTo>
                        <a:pt x="111" y="460"/>
                      </a:moveTo>
                      <a:lnTo>
                        <a:pt x="72" y="460"/>
                      </a:lnTo>
                      <a:lnTo>
                        <a:pt x="72" y="460"/>
                      </a:lnTo>
                      <a:lnTo>
                        <a:pt x="72" y="450"/>
                      </a:lnTo>
                      <a:lnTo>
                        <a:pt x="111" y="450"/>
                      </a:lnTo>
                      <a:lnTo>
                        <a:pt x="111" y="450"/>
                      </a:lnTo>
                      <a:lnTo>
                        <a:pt x="111" y="460"/>
                      </a:lnTo>
                      <a:lnTo>
                        <a:pt x="111" y="460"/>
                      </a:lnTo>
                      <a:close/>
                      <a:moveTo>
                        <a:pt x="153" y="461"/>
                      </a:moveTo>
                      <a:lnTo>
                        <a:pt x="153" y="461"/>
                      </a:lnTo>
                      <a:lnTo>
                        <a:pt x="152" y="448"/>
                      </a:lnTo>
                      <a:lnTo>
                        <a:pt x="153" y="448"/>
                      </a:lnTo>
                      <a:lnTo>
                        <a:pt x="244" y="448"/>
                      </a:lnTo>
                      <a:lnTo>
                        <a:pt x="245" y="448"/>
                      </a:lnTo>
                      <a:lnTo>
                        <a:pt x="245" y="448"/>
                      </a:lnTo>
                      <a:lnTo>
                        <a:pt x="244" y="461"/>
                      </a:lnTo>
                      <a:lnTo>
                        <a:pt x="153" y="461"/>
                      </a:lnTo>
                      <a:close/>
                      <a:moveTo>
                        <a:pt x="325" y="460"/>
                      </a:moveTo>
                      <a:lnTo>
                        <a:pt x="286" y="460"/>
                      </a:lnTo>
                      <a:lnTo>
                        <a:pt x="286" y="460"/>
                      </a:lnTo>
                      <a:lnTo>
                        <a:pt x="285" y="450"/>
                      </a:lnTo>
                      <a:lnTo>
                        <a:pt x="325" y="450"/>
                      </a:lnTo>
                      <a:lnTo>
                        <a:pt x="325" y="450"/>
                      </a:lnTo>
                      <a:lnTo>
                        <a:pt x="325" y="460"/>
                      </a:lnTo>
                      <a:lnTo>
                        <a:pt x="325" y="460"/>
                      </a:lnTo>
                      <a:close/>
                      <a:moveTo>
                        <a:pt x="286" y="436"/>
                      </a:moveTo>
                      <a:lnTo>
                        <a:pt x="286" y="436"/>
                      </a:lnTo>
                      <a:lnTo>
                        <a:pt x="286" y="426"/>
                      </a:lnTo>
                      <a:lnTo>
                        <a:pt x="288" y="416"/>
                      </a:lnTo>
                      <a:lnTo>
                        <a:pt x="289" y="406"/>
                      </a:lnTo>
                      <a:lnTo>
                        <a:pt x="292" y="399"/>
                      </a:lnTo>
                      <a:lnTo>
                        <a:pt x="294" y="392"/>
                      </a:lnTo>
                      <a:lnTo>
                        <a:pt x="298" y="388"/>
                      </a:lnTo>
                      <a:lnTo>
                        <a:pt x="301" y="385"/>
                      </a:lnTo>
                      <a:lnTo>
                        <a:pt x="305" y="384"/>
                      </a:lnTo>
                      <a:lnTo>
                        <a:pt x="305" y="384"/>
                      </a:lnTo>
                      <a:lnTo>
                        <a:pt x="308" y="385"/>
                      </a:lnTo>
                      <a:lnTo>
                        <a:pt x="313" y="388"/>
                      </a:lnTo>
                      <a:lnTo>
                        <a:pt x="316" y="392"/>
                      </a:lnTo>
                      <a:lnTo>
                        <a:pt x="318" y="399"/>
                      </a:lnTo>
                      <a:lnTo>
                        <a:pt x="320" y="406"/>
                      </a:lnTo>
                      <a:lnTo>
                        <a:pt x="322" y="416"/>
                      </a:lnTo>
                      <a:lnTo>
                        <a:pt x="325" y="426"/>
                      </a:lnTo>
                      <a:lnTo>
                        <a:pt x="325" y="436"/>
                      </a:lnTo>
                      <a:lnTo>
                        <a:pt x="286" y="436"/>
                      </a:lnTo>
                      <a:close/>
                      <a:moveTo>
                        <a:pt x="339" y="436"/>
                      </a:moveTo>
                      <a:lnTo>
                        <a:pt x="339" y="436"/>
                      </a:lnTo>
                      <a:lnTo>
                        <a:pt x="339" y="425"/>
                      </a:lnTo>
                      <a:lnTo>
                        <a:pt x="337" y="413"/>
                      </a:lnTo>
                      <a:lnTo>
                        <a:pt x="334" y="401"/>
                      </a:lnTo>
                      <a:lnTo>
                        <a:pt x="330" y="391"/>
                      </a:lnTo>
                      <a:lnTo>
                        <a:pt x="326" y="382"/>
                      </a:lnTo>
                      <a:lnTo>
                        <a:pt x="320" y="375"/>
                      </a:lnTo>
                      <a:lnTo>
                        <a:pt x="317" y="373"/>
                      </a:lnTo>
                      <a:lnTo>
                        <a:pt x="313" y="371"/>
                      </a:lnTo>
                      <a:lnTo>
                        <a:pt x="310" y="369"/>
                      </a:lnTo>
                      <a:lnTo>
                        <a:pt x="305" y="369"/>
                      </a:lnTo>
                      <a:lnTo>
                        <a:pt x="305" y="369"/>
                      </a:lnTo>
                      <a:lnTo>
                        <a:pt x="301" y="369"/>
                      </a:lnTo>
                      <a:lnTo>
                        <a:pt x="297" y="371"/>
                      </a:lnTo>
                      <a:lnTo>
                        <a:pt x="293" y="373"/>
                      </a:lnTo>
                      <a:lnTo>
                        <a:pt x="290" y="375"/>
                      </a:lnTo>
                      <a:lnTo>
                        <a:pt x="285" y="382"/>
                      </a:lnTo>
                      <a:lnTo>
                        <a:pt x="279" y="391"/>
                      </a:lnTo>
                      <a:lnTo>
                        <a:pt x="276" y="401"/>
                      </a:lnTo>
                      <a:lnTo>
                        <a:pt x="274" y="413"/>
                      </a:lnTo>
                      <a:lnTo>
                        <a:pt x="272" y="425"/>
                      </a:lnTo>
                      <a:lnTo>
                        <a:pt x="271" y="436"/>
                      </a:lnTo>
                      <a:lnTo>
                        <a:pt x="258" y="436"/>
                      </a:lnTo>
                      <a:lnTo>
                        <a:pt x="258" y="434"/>
                      </a:lnTo>
                      <a:lnTo>
                        <a:pt x="258" y="292"/>
                      </a:lnTo>
                      <a:lnTo>
                        <a:pt x="258" y="292"/>
                      </a:lnTo>
                      <a:lnTo>
                        <a:pt x="266" y="308"/>
                      </a:lnTo>
                      <a:lnTo>
                        <a:pt x="276" y="323"/>
                      </a:lnTo>
                      <a:lnTo>
                        <a:pt x="288" y="337"/>
                      </a:lnTo>
                      <a:lnTo>
                        <a:pt x="301" y="351"/>
                      </a:lnTo>
                      <a:lnTo>
                        <a:pt x="316" y="364"/>
                      </a:lnTo>
                      <a:lnTo>
                        <a:pt x="332" y="376"/>
                      </a:lnTo>
                      <a:lnTo>
                        <a:pt x="351" y="386"/>
                      </a:lnTo>
                      <a:lnTo>
                        <a:pt x="370" y="395"/>
                      </a:lnTo>
                      <a:lnTo>
                        <a:pt x="375" y="400"/>
                      </a:lnTo>
                      <a:lnTo>
                        <a:pt x="375" y="400"/>
                      </a:lnTo>
                      <a:lnTo>
                        <a:pt x="379" y="403"/>
                      </a:lnTo>
                      <a:lnTo>
                        <a:pt x="381" y="409"/>
                      </a:lnTo>
                      <a:lnTo>
                        <a:pt x="382" y="418"/>
                      </a:lnTo>
                      <a:lnTo>
                        <a:pt x="382" y="427"/>
                      </a:lnTo>
                      <a:lnTo>
                        <a:pt x="382" y="427"/>
                      </a:lnTo>
                      <a:lnTo>
                        <a:pt x="382" y="436"/>
                      </a:lnTo>
                      <a:lnTo>
                        <a:pt x="339" y="43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88" name="Freeform 87"/>
                <p:cNvSpPr>
                  <a:spLocks/>
                </p:cNvSpPr>
                <p:nvPr/>
              </p:nvSpPr>
              <p:spPr bwMode="auto">
                <a:xfrm>
                  <a:off x="4313238" y="3270250"/>
                  <a:ext cx="106363" cy="34925"/>
                </a:xfrm>
                <a:custGeom>
                  <a:avLst/>
                  <a:gdLst>
                    <a:gd name="T0" fmla="*/ 13 w 67"/>
                    <a:gd name="T1" fmla="*/ 20 h 22"/>
                    <a:gd name="T2" fmla="*/ 13 w 67"/>
                    <a:gd name="T3" fmla="*/ 20 h 22"/>
                    <a:gd name="T4" fmla="*/ 15 w 67"/>
                    <a:gd name="T5" fmla="*/ 18 h 22"/>
                    <a:gd name="T6" fmla="*/ 20 w 67"/>
                    <a:gd name="T7" fmla="*/ 16 h 22"/>
                    <a:gd name="T8" fmla="*/ 26 w 67"/>
                    <a:gd name="T9" fmla="*/ 15 h 22"/>
                    <a:gd name="T10" fmla="*/ 33 w 67"/>
                    <a:gd name="T11" fmla="*/ 14 h 22"/>
                    <a:gd name="T12" fmla="*/ 33 w 67"/>
                    <a:gd name="T13" fmla="*/ 14 h 22"/>
                    <a:gd name="T14" fmla="*/ 41 w 67"/>
                    <a:gd name="T15" fmla="*/ 15 h 22"/>
                    <a:gd name="T16" fmla="*/ 46 w 67"/>
                    <a:gd name="T17" fmla="*/ 16 h 22"/>
                    <a:gd name="T18" fmla="*/ 52 w 67"/>
                    <a:gd name="T19" fmla="*/ 18 h 22"/>
                    <a:gd name="T20" fmla="*/ 54 w 67"/>
                    <a:gd name="T21" fmla="*/ 20 h 22"/>
                    <a:gd name="T22" fmla="*/ 54 w 67"/>
                    <a:gd name="T23" fmla="*/ 20 h 22"/>
                    <a:gd name="T24" fmla="*/ 57 w 67"/>
                    <a:gd name="T25" fmla="*/ 22 h 22"/>
                    <a:gd name="T26" fmla="*/ 59 w 67"/>
                    <a:gd name="T27" fmla="*/ 22 h 22"/>
                    <a:gd name="T28" fmla="*/ 59 w 67"/>
                    <a:gd name="T29" fmla="*/ 22 h 22"/>
                    <a:gd name="T30" fmla="*/ 62 w 67"/>
                    <a:gd name="T31" fmla="*/ 22 h 22"/>
                    <a:gd name="T32" fmla="*/ 65 w 67"/>
                    <a:gd name="T33" fmla="*/ 20 h 22"/>
                    <a:gd name="T34" fmla="*/ 65 w 67"/>
                    <a:gd name="T35" fmla="*/ 20 h 22"/>
                    <a:gd name="T36" fmla="*/ 66 w 67"/>
                    <a:gd name="T37" fmla="*/ 18 h 22"/>
                    <a:gd name="T38" fmla="*/ 67 w 67"/>
                    <a:gd name="T39" fmla="*/ 16 h 22"/>
                    <a:gd name="T40" fmla="*/ 66 w 67"/>
                    <a:gd name="T41" fmla="*/ 13 h 22"/>
                    <a:gd name="T42" fmla="*/ 65 w 67"/>
                    <a:gd name="T43" fmla="*/ 10 h 22"/>
                    <a:gd name="T44" fmla="*/ 65 w 67"/>
                    <a:gd name="T45" fmla="*/ 10 h 22"/>
                    <a:gd name="T46" fmla="*/ 59 w 67"/>
                    <a:gd name="T47" fmla="*/ 6 h 22"/>
                    <a:gd name="T48" fmla="*/ 52 w 67"/>
                    <a:gd name="T49" fmla="*/ 3 h 22"/>
                    <a:gd name="T50" fmla="*/ 43 w 67"/>
                    <a:gd name="T51" fmla="*/ 1 h 22"/>
                    <a:gd name="T52" fmla="*/ 33 w 67"/>
                    <a:gd name="T53" fmla="*/ 0 h 22"/>
                    <a:gd name="T54" fmla="*/ 33 w 67"/>
                    <a:gd name="T55" fmla="*/ 0 h 22"/>
                    <a:gd name="T56" fmla="*/ 24 w 67"/>
                    <a:gd name="T57" fmla="*/ 1 h 22"/>
                    <a:gd name="T58" fmla="*/ 15 w 67"/>
                    <a:gd name="T59" fmla="*/ 3 h 22"/>
                    <a:gd name="T60" fmla="*/ 7 w 67"/>
                    <a:gd name="T61" fmla="*/ 6 h 22"/>
                    <a:gd name="T62" fmla="*/ 2 w 67"/>
                    <a:gd name="T63" fmla="*/ 10 h 22"/>
                    <a:gd name="T64" fmla="*/ 2 w 67"/>
                    <a:gd name="T65" fmla="*/ 10 h 22"/>
                    <a:gd name="T66" fmla="*/ 1 w 67"/>
                    <a:gd name="T67" fmla="*/ 13 h 22"/>
                    <a:gd name="T68" fmla="*/ 0 w 67"/>
                    <a:gd name="T69" fmla="*/ 16 h 22"/>
                    <a:gd name="T70" fmla="*/ 1 w 67"/>
                    <a:gd name="T71" fmla="*/ 18 h 22"/>
                    <a:gd name="T72" fmla="*/ 2 w 67"/>
                    <a:gd name="T73" fmla="*/ 20 h 22"/>
                    <a:gd name="T74" fmla="*/ 2 w 67"/>
                    <a:gd name="T75" fmla="*/ 20 h 22"/>
                    <a:gd name="T76" fmla="*/ 5 w 67"/>
                    <a:gd name="T77" fmla="*/ 22 h 22"/>
                    <a:gd name="T78" fmla="*/ 7 w 67"/>
                    <a:gd name="T79" fmla="*/ 22 h 22"/>
                    <a:gd name="T80" fmla="*/ 10 w 67"/>
                    <a:gd name="T81" fmla="*/ 21 h 22"/>
                    <a:gd name="T82" fmla="*/ 13 w 67"/>
                    <a:gd name="T83" fmla="*/ 20 h 22"/>
                    <a:gd name="T84" fmla="*/ 13 w 67"/>
                    <a:gd name="T85" fmla="*/ 2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67" h="22">
                      <a:moveTo>
                        <a:pt x="13" y="20"/>
                      </a:moveTo>
                      <a:lnTo>
                        <a:pt x="13" y="20"/>
                      </a:lnTo>
                      <a:lnTo>
                        <a:pt x="15" y="18"/>
                      </a:lnTo>
                      <a:lnTo>
                        <a:pt x="20" y="16"/>
                      </a:lnTo>
                      <a:lnTo>
                        <a:pt x="26" y="15"/>
                      </a:lnTo>
                      <a:lnTo>
                        <a:pt x="33" y="14"/>
                      </a:lnTo>
                      <a:lnTo>
                        <a:pt x="33" y="14"/>
                      </a:lnTo>
                      <a:lnTo>
                        <a:pt x="41" y="15"/>
                      </a:lnTo>
                      <a:lnTo>
                        <a:pt x="46" y="16"/>
                      </a:lnTo>
                      <a:lnTo>
                        <a:pt x="52" y="18"/>
                      </a:lnTo>
                      <a:lnTo>
                        <a:pt x="54" y="20"/>
                      </a:lnTo>
                      <a:lnTo>
                        <a:pt x="54" y="20"/>
                      </a:lnTo>
                      <a:lnTo>
                        <a:pt x="57" y="22"/>
                      </a:lnTo>
                      <a:lnTo>
                        <a:pt x="59" y="22"/>
                      </a:lnTo>
                      <a:lnTo>
                        <a:pt x="59" y="22"/>
                      </a:lnTo>
                      <a:lnTo>
                        <a:pt x="62" y="22"/>
                      </a:lnTo>
                      <a:lnTo>
                        <a:pt x="65" y="20"/>
                      </a:lnTo>
                      <a:lnTo>
                        <a:pt x="65" y="20"/>
                      </a:lnTo>
                      <a:lnTo>
                        <a:pt x="66" y="18"/>
                      </a:lnTo>
                      <a:lnTo>
                        <a:pt x="67" y="16"/>
                      </a:lnTo>
                      <a:lnTo>
                        <a:pt x="66" y="13"/>
                      </a:lnTo>
                      <a:lnTo>
                        <a:pt x="65" y="10"/>
                      </a:lnTo>
                      <a:lnTo>
                        <a:pt x="65" y="10"/>
                      </a:lnTo>
                      <a:lnTo>
                        <a:pt x="59" y="6"/>
                      </a:lnTo>
                      <a:lnTo>
                        <a:pt x="52" y="3"/>
                      </a:lnTo>
                      <a:lnTo>
                        <a:pt x="43" y="1"/>
                      </a:lnTo>
                      <a:lnTo>
                        <a:pt x="33" y="0"/>
                      </a:lnTo>
                      <a:lnTo>
                        <a:pt x="33" y="0"/>
                      </a:lnTo>
                      <a:lnTo>
                        <a:pt x="24" y="1"/>
                      </a:lnTo>
                      <a:lnTo>
                        <a:pt x="15" y="3"/>
                      </a:lnTo>
                      <a:lnTo>
                        <a:pt x="7" y="6"/>
                      </a:lnTo>
                      <a:lnTo>
                        <a:pt x="2" y="10"/>
                      </a:lnTo>
                      <a:lnTo>
                        <a:pt x="2" y="10"/>
                      </a:lnTo>
                      <a:lnTo>
                        <a:pt x="1" y="13"/>
                      </a:lnTo>
                      <a:lnTo>
                        <a:pt x="0" y="16"/>
                      </a:lnTo>
                      <a:lnTo>
                        <a:pt x="1" y="18"/>
                      </a:lnTo>
                      <a:lnTo>
                        <a:pt x="2" y="20"/>
                      </a:lnTo>
                      <a:lnTo>
                        <a:pt x="2" y="20"/>
                      </a:lnTo>
                      <a:lnTo>
                        <a:pt x="5" y="22"/>
                      </a:lnTo>
                      <a:lnTo>
                        <a:pt x="7" y="22"/>
                      </a:lnTo>
                      <a:lnTo>
                        <a:pt x="10" y="21"/>
                      </a:lnTo>
                      <a:lnTo>
                        <a:pt x="13" y="20"/>
                      </a:lnTo>
                      <a:lnTo>
                        <a:pt x="13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</p:grpSp>
        </p:grpSp>
        <p:grpSp>
          <p:nvGrpSpPr>
            <p:cNvPr id="123" name="Group 122"/>
            <p:cNvGrpSpPr/>
            <p:nvPr/>
          </p:nvGrpSpPr>
          <p:grpSpPr>
            <a:xfrm>
              <a:off x="7620642" y="2943882"/>
              <a:ext cx="357498" cy="357498"/>
              <a:chOff x="7620642" y="2943882"/>
              <a:chExt cx="357498" cy="357498"/>
            </a:xfrm>
          </p:grpSpPr>
          <p:sp>
            <p:nvSpPr>
              <p:cNvPr id="57" name="Oval 56"/>
              <p:cNvSpPr/>
              <p:nvPr/>
            </p:nvSpPr>
            <p:spPr>
              <a:xfrm>
                <a:off x="7620642" y="2943882"/>
                <a:ext cx="357498" cy="357498"/>
              </a:xfrm>
              <a:prstGeom prst="ellipse">
                <a:avLst/>
              </a:prstGeom>
              <a:solidFill>
                <a:srgbClr val="7B5A85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89" name="Group 88"/>
              <p:cNvGrpSpPr/>
              <p:nvPr/>
            </p:nvGrpSpPr>
            <p:grpSpPr>
              <a:xfrm>
                <a:off x="7710642" y="3050714"/>
                <a:ext cx="177498" cy="143834"/>
                <a:chOff x="5145088" y="3205163"/>
                <a:chExt cx="736600" cy="596900"/>
              </a:xfrm>
              <a:solidFill>
                <a:schemeClr val="bg1"/>
              </a:solidFill>
            </p:grpSpPr>
            <p:sp>
              <p:nvSpPr>
                <p:cNvPr id="90" name="Freeform 89"/>
                <p:cNvSpPr>
                  <a:spLocks noEditPoints="1"/>
                </p:cNvSpPr>
                <p:nvPr/>
              </p:nvSpPr>
              <p:spPr bwMode="auto">
                <a:xfrm>
                  <a:off x="5145088" y="3205163"/>
                  <a:ext cx="736600" cy="596900"/>
                </a:xfrm>
                <a:custGeom>
                  <a:avLst/>
                  <a:gdLst>
                    <a:gd name="T0" fmla="*/ 464 w 464"/>
                    <a:gd name="T1" fmla="*/ 52 h 376"/>
                    <a:gd name="T2" fmla="*/ 464 w 464"/>
                    <a:gd name="T3" fmla="*/ 0 h 376"/>
                    <a:gd name="T4" fmla="*/ 0 w 464"/>
                    <a:gd name="T5" fmla="*/ 0 h 376"/>
                    <a:gd name="T6" fmla="*/ 0 w 464"/>
                    <a:gd name="T7" fmla="*/ 52 h 376"/>
                    <a:gd name="T8" fmla="*/ 10 w 464"/>
                    <a:gd name="T9" fmla="*/ 52 h 376"/>
                    <a:gd name="T10" fmla="*/ 10 w 464"/>
                    <a:gd name="T11" fmla="*/ 281 h 376"/>
                    <a:gd name="T12" fmla="*/ 0 w 464"/>
                    <a:gd name="T13" fmla="*/ 281 h 376"/>
                    <a:gd name="T14" fmla="*/ 0 w 464"/>
                    <a:gd name="T15" fmla="*/ 320 h 376"/>
                    <a:gd name="T16" fmla="*/ 153 w 464"/>
                    <a:gd name="T17" fmla="*/ 320 h 376"/>
                    <a:gd name="T18" fmla="*/ 115 w 464"/>
                    <a:gd name="T19" fmla="*/ 368 h 376"/>
                    <a:gd name="T20" fmla="*/ 126 w 464"/>
                    <a:gd name="T21" fmla="*/ 376 h 376"/>
                    <a:gd name="T22" fmla="*/ 171 w 464"/>
                    <a:gd name="T23" fmla="*/ 320 h 376"/>
                    <a:gd name="T24" fmla="*/ 224 w 464"/>
                    <a:gd name="T25" fmla="*/ 320 h 376"/>
                    <a:gd name="T26" fmla="*/ 224 w 464"/>
                    <a:gd name="T27" fmla="*/ 372 h 376"/>
                    <a:gd name="T28" fmla="*/ 238 w 464"/>
                    <a:gd name="T29" fmla="*/ 372 h 376"/>
                    <a:gd name="T30" fmla="*/ 238 w 464"/>
                    <a:gd name="T31" fmla="*/ 320 h 376"/>
                    <a:gd name="T32" fmla="*/ 292 w 464"/>
                    <a:gd name="T33" fmla="*/ 320 h 376"/>
                    <a:gd name="T34" fmla="*/ 337 w 464"/>
                    <a:gd name="T35" fmla="*/ 376 h 376"/>
                    <a:gd name="T36" fmla="*/ 348 w 464"/>
                    <a:gd name="T37" fmla="*/ 368 h 376"/>
                    <a:gd name="T38" fmla="*/ 310 w 464"/>
                    <a:gd name="T39" fmla="*/ 320 h 376"/>
                    <a:gd name="T40" fmla="*/ 464 w 464"/>
                    <a:gd name="T41" fmla="*/ 320 h 376"/>
                    <a:gd name="T42" fmla="*/ 464 w 464"/>
                    <a:gd name="T43" fmla="*/ 281 h 376"/>
                    <a:gd name="T44" fmla="*/ 452 w 464"/>
                    <a:gd name="T45" fmla="*/ 281 h 376"/>
                    <a:gd name="T46" fmla="*/ 452 w 464"/>
                    <a:gd name="T47" fmla="*/ 52 h 376"/>
                    <a:gd name="T48" fmla="*/ 464 w 464"/>
                    <a:gd name="T49" fmla="*/ 52 h 376"/>
                    <a:gd name="T50" fmla="*/ 449 w 464"/>
                    <a:gd name="T51" fmla="*/ 306 h 376"/>
                    <a:gd name="T52" fmla="*/ 14 w 464"/>
                    <a:gd name="T53" fmla="*/ 306 h 376"/>
                    <a:gd name="T54" fmla="*/ 14 w 464"/>
                    <a:gd name="T55" fmla="*/ 295 h 376"/>
                    <a:gd name="T56" fmla="*/ 449 w 464"/>
                    <a:gd name="T57" fmla="*/ 295 h 376"/>
                    <a:gd name="T58" fmla="*/ 449 w 464"/>
                    <a:gd name="T59" fmla="*/ 306 h 376"/>
                    <a:gd name="T60" fmla="*/ 14 w 464"/>
                    <a:gd name="T61" fmla="*/ 14 h 376"/>
                    <a:gd name="T62" fmla="*/ 449 w 464"/>
                    <a:gd name="T63" fmla="*/ 14 h 376"/>
                    <a:gd name="T64" fmla="*/ 449 w 464"/>
                    <a:gd name="T65" fmla="*/ 38 h 376"/>
                    <a:gd name="T66" fmla="*/ 14 w 464"/>
                    <a:gd name="T67" fmla="*/ 38 h 376"/>
                    <a:gd name="T68" fmla="*/ 14 w 464"/>
                    <a:gd name="T69" fmla="*/ 14 h 376"/>
                    <a:gd name="T70" fmla="*/ 438 w 464"/>
                    <a:gd name="T71" fmla="*/ 280 h 376"/>
                    <a:gd name="T72" fmla="*/ 26 w 464"/>
                    <a:gd name="T73" fmla="*/ 280 h 376"/>
                    <a:gd name="T74" fmla="*/ 26 w 464"/>
                    <a:gd name="T75" fmla="*/ 52 h 376"/>
                    <a:gd name="T76" fmla="*/ 438 w 464"/>
                    <a:gd name="T77" fmla="*/ 52 h 376"/>
                    <a:gd name="T78" fmla="*/ 438 w 464"/>
                    <a:gd name="T79" fmla="*/ 280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464" h="376">
                      <a:moveTo>
                        <a:pt x="464" y="52"/>
                      </a:moveTo>
                      <a:lnTo>
                        <a:pt x="464" y="0"/>
                      </a:lnTo>
                      <a:lnTo>
                        <a:pt x="0" y="0"/>
                      </a:lnTo>
                      <a:lnTo>
                        <a:pt x="0" y="52"/>
                      </a:lnTo>
                      <a:lnTo>
                        <a:pt x="10" y="52"/>
                      </a:lnTo>
                      <a:lnTo>
                        <a:pt x="10" y="281"/>
                      </a:lnTo>
                      <a:lnTo>
                        <a:pt x="0" y="281"/>
                      </a:lnTo>
                      <a:lnTo>
                        <a:pt x="0" y="320"/>
                      </a:lnTo>
                      <a:lnTo>
                        <a:pt x="153" y="320"/>
                      </a:lnTo>
                      <a:lnTo>
                        <a:pt x="115" y="368"/>
                      </a:lnTo>
                      <a:lnTo>
                        <a:pt x="126" y="376"/>
                      </a:lnTo>
                      <a:lnTo>
                        <a:pt x="171" y="320"/>
                      </a:lnTo>
                      <a:lnTo>
                        <a:pt x="224" y="320"/>
                      </a:lnTo>
                      <a:lnTo>
                        <a:pt x="224" y="372"/>
                      </a:lnTo>
                      <a:lnTo>
                        <a:pt x="238" y="372"/>
                      </a:lnTo>
                      <a:lnTo>
                        <a:pt x="238" y="320"/>
                      </a:lnTo>
                      <a:lnTo>
                        <a:pt x="292" y="320"/>
                      </a:lnTo>
                      <a:lnTo>
                        <a:pt x="337" y="376"/>
                      </a:lnTo>
                      <a:lnTo>
                        <a:pt x="348" y="368"/>
                      </a:lnTo>
                      <a:lnTo>
                        <a:pt x="310" y="320"/>
                      </a:lnTo>
                      <a:lnTo>
                        <a:pt x="464" y="320"/>
                      </a:lnTo>
                      <a:lnTo>
                        <a:pt x="464" y="281"/>
                      </a:lnTo>
                      <a:lnTo>
                        <a:pt x="452" y="281"/>
                      </a:lnTo>
                      <a:lnTo>
                        <a:pt x="452" y="52"/>
                      </a:lnTo>
                      <a:lnTo>
                        <a:pt x="464" y="52"/>
                      </a:lnTo>
                      <a:close/>
                      <a:moveTo>
                        <a:pt x="449" y="306"/>
                      </a:moveTo>
                      <a:lnTo>
                        <a:pt x="14" y="306"/>
                      </a:lnTo>
                      <a:lnTo>
                        <a:pt x="14" y="295"/>
                      </a:lnTo>
                      <a:lnTo>
                        <a:pt x="449" y="295"/>
                      </a:lnTo>
                      <a:lnTo>
                        <a:pt x="449" y="306"/>
                      </a:lnTo>
                      <a:close/>
                      <a:moveTo>
                        <a:pt x="14" y="14"/>
                      </a:moveTo>
                      <a:lnTo>
                        <a:pt x="449" y="14"/>
                      </a:lnTo>
                      <a:lnTo>
                        <a:pt x="449" y="38"/>
                      </a:lnTo>
                      <a:lnTo>
                        <a:pt x="14" y="38"/>
                      </a:lnTo>
                      <a:lnTo>
                        <a:pt x="14" y="14"/>
                      </a:lnTo>
                      <a:close/>
                      <a:moveTo>
                        <a:pt x="438" y="280"/>
                      </a:moveTo>
                      <a:lnTo>
                        <a:pt x="26" y="280"/>
                      </a:lnTo>
                      <a:lnTo>
                        <a:pt x="26" y="52"/>
                      </a:lnTo>
                      <a:lnTo>
                        <a:pt x="438" y="52"/>
                      </a:lnTo>
                      <a:lnTo>
                        <a:pt x="438" y="2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91" name="Freeform 90"/>
                <p:cNvSpPr>
                  <a:spLocks noEditPoints="1"/>
                </p:cNvSpPr>
                <p:nvPr/>
              </p:nvSpPr>
              <p:spPr bwMode="auto">
                <a:xfrm>
                  <a:off x="5221288" y="3425825"/>
                  <a:ext cx="174625" cy="188913"/>
                </a:xfrm>
                <a:custGeom>
                  <a:avLst/>
                  <a:gdLst>
                    <a:gd name="T0" fmla="*/ 46 w 110"/>
                    <a:gd name="T1" fmla="*/ 119 h 119"/>
                    <a:gd name="T2" fmla="*/ 65 w 110"/>
                    <a:gd name="T3" fmla="*/ 119 h 119"/>
                    <a:gd name="T4" fmla="*/ 78 w 110"/>
                    <a:gd name="T5" fmla="*/ 119 h 119"/>
                    <a:gd name="T6" fmla="*/ 110 w 110"/>
                    <a:gd name="T7" fmla="*/ 119 h 119"/>
                    <a:gd name="T8" fmla="*/ 110 w 110"/>
                    <a:gd name="T9" fmla="*/ 29 h 119"/>
                    <a:gd name="T10" fmla="*/ 78 w 110"/>
                    <a:gd name="T11" fmla="*/ 29 h 119"/>
                    <a:gd name="T12" fmla="*/ 78 w 110"/>
                    <a:gd name="T13" fmla="*/ 0 h 119"/>
                    <a:gd name="T14" fmla="*/ 33 w 110"/>
                    <a:gd name="T15" fmla="*/ 0 h 119"/>
                    <a:gd name="T16" fmla="*/ 33 w 110"/>
                    <a:gd name="T17" fmla="*/ 53 h 119"/>
                    <a:gd name="T18" fmla="*/ 0 w 110"/>
                    <a:gd name="T19" fmla="*/ 53 h 119"/>
                    <a:gd name="T20" fmla="*/ 0 w 110"/>
                    <a:gd name="T21" fmla="*/ 119 h 119"/>
                    <a:gd name="T22" fmla="*/ 33 w 110"/>
                    <a:gd name="T23" fmla="*/ 119 h 119"/>
                    <a:gd name="T24" fmla="*/ 46 w 110"/>
                    <a:gd name="T25" fmla="*/ 119 h 119"/>
                    <a:gd name="T26" fmla="*/ 80 w 110"/>
                    <a:gd name="T27" fmla="*/ 43 h 119"/>
                    <a:gd name="T28" fmla="*/ 96 w 110"/>
                    <a:gd name="T29" fmla="*/ 43 h 119"/>
                    <a:gd name="T30" fmla="*/ 96 w 110"/>
                    <a:gd name="T31" fmla="*/ 105 h 119"/>
                    <a:gd name="T32" fmla="*/ 80 w 110"/>
                    <a:gd name="T33" fmla="*/ 105 h 119"/>
                    <a:gd name="T34" fmla="*/ 80 w 110"/>
                    <a:gd name="T35" fmla="*/ 43 h 119"/>
                    <a:gd name="T36" fmla="*/ 47 w 110"/>
                    <a:gd name="T37" fmla="*/ 14 h 119"/>
                    <a:gd name="T38" fmla="*/ 64 w 110"/>
                    <a:gd name="T39" fmla="*/ 14 h 119"/>
                    <a:gd name="T40" fmla="*/ 64 w 110"/>
                    <a:gd name="T41" fmla="*/ 105 h 119"/>
                    <a:gd name="T42" fmla="*/ 47 w 110"/>
                    <a:gd name="T43" fmla="*/ 105 h 119"/>
                    <a:gd name="T44" fmla="*/ 47 w 110"/>
                    <a:gd name="T45" fmla="*/ 14 h 119"/>
                    <a:gd name="T46" fmla="*/ 32 w 110"/>
                    <a:gd name="T47" fmla="*/ 105 h 119"/>
                    <a:gd name="T48" fmla="*/ 14 w 110"/>
                    <a:gd name="T49" fmla="*/ 105 h 119"/>
                    <a:gd name="T50" fmla="*/ 14 w 110"/>
                    <a:gd name="T51" fmla="*/ 67 h 119"/>
                    <a:gd name="T52" fmla="*/ 32 w 110"/>
                    <a:gd name="T53" fmla="*/ 67 h 119"/>
                    <a:gd name="T54" fmla="*/ 32 w 110"/>
                    <a:gd name="T55" fmla="*/ 105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10" h="119">
                      <a:moveTo>
                        <a:pt x="46" y="119"/>
                      </a:moveTo>
                      <a:lnTo>
                        <a:pt x="65" y="119"/>
                      </a:lnTo>
                      <a:lnTo>
                        <a:pt x="78" y="119"/>
                      </a:lnTo>
                      <a:lnTo>
                        <a:pt x="110" y="119"/>
                      </a:lnTo>
                      <a:lnTo>
                        <a:pt x="110" y="29"/>
                      </a:lnTo>
                      <a:lnTo>
                        <a:pt x="78" y="29"/>
                      </a:lnTo>
                      <a:lnTo>
                        <a:pt x="78" y="0"/>
                      </a:lnTo>
                      <a:lnTo>
                        <a:pt x="33" y="0"/>
                      </a:lnTo>
                      <a:lnTo>
                        <a:pt x="33" y="53"/>
                      </a:lnTo>
                      <a:lnTo>
                        <a:pt x="0" y="53"/>
                      </a:lnTo>
                      <a:lnTo>
                        <a:pt x="0" y="119"/>
                      </a:lnTo>
                      <a:lnTo>
                        <a:pt x="33" y="119"/>
                      </a:lnTo>
                      <a:lnTo>
                        <a:pt x="46" y="119"/>
                      </a:lnTo>
                      <a:close/>
                      <a:moveTo>
                        <a:pt x="80" y="43"/>
                      </a:moveTo>
                      <a:lnTo>
                        <a:pt x="96" y="43"/>
                      </a:lnTo>
                      <a:lnTo>
                        <a:pt x="96" y="105"/>
                      </a:lnTo>
                      <a:lnTo>
                        <a:pt x="80" y="105"/>
                      </a:lnTo>
                      <a:lnTo>
                        <a:pt x="80" y="43"/>
                      </a:lnTo>
                      <a:close/>
                      <a:moveTo>
                        <a:pt x="47" y="14"/>
                      </a:moveTo>
                      <a:lnTo>
                        <a:pt x="64" y="14"/>
                      </a:lnTo>
                      <a:lnTo>
                        <a:pt x="64" y="105"/>
                      </a:lnTo>
                      <a:lnTo>
                        <a:pt x="47" y="105"/>
                      </a:lnTo>
                      <a:lnTo>
                        <a:pt x="47" y="14"/>
                      </a:lnTo>
                      <a:close/>
                      <a:moveTo>
                        <a:pt x="32" y="105"/>
                      </a:moveTo>
                      <a:lnTo>
                        <a:pt x="14" y="105"/>
                      </a:lnTo>
                      <a:lnTo>
                        <a:pt x="14" y="67"/>
                      </a:lnTo>
                      <a:lnTo>
                        <a:pt x="32" y="67"/>
                      </a:lnTo>
                      <a:lnTo>
                        <a:pt x="32" y="10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92" name="Freeform 91"/>
                <p:cNvSpPr>
                  <a:spLocks noEditPoints="1"/>
                </p:cNvSpPr>
                <p:nvPr/>
              </p:nvSpPr>
              <p:spPr bwMode="auto">
                <a:xfrm>
                  <a:off x="5424488" y="3427413"/>
                  <a:ext cx="174625" cy="187325"/>
                </a:xfrm>
                <a:custGeom>
                  <a:avLst/>
                  <a:gdLst>
                    <a:gd name="T0" fmla="*/ 45 w 110"/>
                    <a:gd name="T1" fmla="*/ 118 h 118"/>
                    <a:gd name="T2" fmla="*/ 77 w 110"/>
                    <a:gd name="T3" fmla="*/ 118 h 118"/>
                    <a:gd name="T4" fmla="*/ 77 w 110"/>
                    <a:gd name="T5" fmla="*/ 118 h 118"/>
                    <a:gd name="T6" fmla="*/ 110 w 110"/>
                    <a:gd name="T7" fmla="*/ 118 h 118"/>
                    <a:gd name="T8" fmla="*/ 110 w 110"/>
                    <a:gd name="T9" fmla="*/ 0 h 118"/>
                    <a:gd name="T10" fmla="*/ 64 w 110"/>
                    <a:gd name="T11" fmla="*/ 0 h 118"/>
                    <a:gd name="T12" fmla="*/ 64 w 110"/>
                    <a:gd name="T13" fmla="*/ 39 h 118"/>
                    <a:gd name="T14" fmla="*/ 32 w 110"/>
                    <a:gd name="T15" fmla="*/ 39 h 118"/>
                    <a:gd name="T16" fmla="*/ 32 w 110"/>
                    <a:gd name="T17" fmla="*/ 73 h 118"/>
                    <a:gd name="T18" fmla="*/ 0 w 110"/>
                    <a:gd name="T19" fmla="*/ 73 h 118"/>
                    <a:gd name="T20" fmla="*/ 0 w 110"/>
                    <a:gd name="T21" fmla="*/ 118 h 118"/>
                    <a:gd name="T22" fmla="*/ 32 w 110"/>
                    <a:gd name="T23" fmla="*/ 118 h 118"/>
                    <a:gd name="T24" fmla="*/ 45 w 110"/>
                    <a:gd name="T25" fmla="*/ 118 h 118"/>
                    <a:gd name="T26" fmla="*/ 80 w 110"/>
                    <a:gd name="T27" fmla="*/ 14 h 118"/>
                    <a:gd name="T28" fmla="*/ 96 w 110"/>
                    <a:gd name="T29" fmla="*/ 14 h 118"/>
                    <a:gd name="T30" fmla="*/ 96 w 110"/>
                    <a:gd name="T31" fmla="*/ 104 h 118"/>
                    <a:gd name="T32" fmla="*/ 80 w 110"/>
                    <a:gd name="T33" fmla="*/ 104 h 118"/>
                    <a:gd name="T34" fmla="*/ 80 w 110"/>
                    <a:gd name="T35" fmla="*/ 14 h 118"/>
                    <a:gd name="T36" fmla="*/ 46 w 110"/>
                    <a:gd name="T37" fmla="*/ 53 h 118"/>
                    <a:gd name="T38" fmla="*/ 63 w 110"/>
                    <a:gd name="T39" fmla="*/ 53 h 118"/>
                    <a:gd name="T40" fmla="*/ 63 w 110"/>
                    <a:gd name="T41" fmla="*/ 104 h 118"/>
                    <a:gd name="T42" fmla="*/ 46 w 110"/>
                    <a:gd name="T43" fmla="*/ 104 h 118"/>
                    <a:gd name="T44" fmla="*/ 46 w 110"/>
                    <a:gd name="T45" fmla="*/ 53 h 118"/>
                    <a:gd name="T46" fmla="*/ 31 w 110"/>
                    <a:gd name="T47" fmla="*/ 104 h 118"/>
                    <a:gd name="T48" fmla="*/ 14 w 110"/>
                    <a:gd name="T49" fmla="*/ 104 h 118"/>
                    <a:gd name="T50" fmla="*/ 14 w 110"/>
                    <a:gd name="T51" fmla="*/ 87 h 118"/>
                    <a:gd name="T52" fmla="*/ 31 w 110"/>
                    <a:gd name="T53" fmla="*/ 87 h 118"/>
                    <a:gd name="T54" fmla="*/ 31 w 110"/>
                    <a:gd name="T55" fmla="*/ 104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10" h="118">
                      <a:moveTo>
                        <a:pt x="45" y="118"/>
                      </a:moveTo>
                      <a:lnTo>
                        <a:pt x="77" y="118"/>
                      </a:lnTo>
                      <a:lnTo>
                        <a:pt x="77" y="118"/>
                      </a:lnTo>
                      <a:lnTo>
                        <a:pt x="110" y="118"/>
                      </a:lnTo>
                      <a:lnTo>
                        <a:pt x="110" y="0"/>
                      </a:lnTo>
                      <a:lnTo>
                        <a:pt x="64" y="0"/>
                      </a:lnTo>
                      <a:lnTo>
                        <a:pt x="64" y="39"/>
                      </a:lnTo>
                      <a:lnTo>
                        <a:pt x="32" y="39"/>
                      </a:lnTo>
                      <a:lnTo>
                        <a:pt x="32" y="73"/>
                      </a:lnTo>
                      <a:lnTo>
                        <a:pt x="0" y="73"/>
                      </a:lnTo>
                      <a:lnTo>
                        <a:pt x="0" y="118"/>
                      </a:lnTo>
                      <a:lnTo>
                        <a:pt x="32" y="118"/>
                      </a:lnTo>
                      <a:lnTo>
                        <a:pt x="45" y="118"/>
                      </a:lnTo>
                      <a:close/>
                      <a:moveTo>
                        <a:pt x="80" y="14"/>
                      </a:moveTo>
                      <a:lnTo>
                        <a:pt x="96" y="14"/>
                      </a:lnTo>
                      <a:lnTo>
                        <a:pt x="96" y="104"/>
                      </a:lnTo>
                      <a:lnTo>
                        <a:pt x="80" y="104"/>
                      </a:lnTo>
                      <a:lnTo>
                        <a:pt x="80" y="14"/>
                      </a:lnTo>
                      <a:close/>
                      <a:moveTo>
                        <a:pt x="46" y="53"/>
                      </a:moveTo>
                      <a:lnTo>
                        <a:pt x="63" y="53"/>
                      </a:lnTo>
                      <a:lnTo>
                        <a:pt x="63" y="104"/>
                      </a:lnTo>
                      <a:lnTo>
                        <a:pt x="46" y="104"/>
                      </a:lnTo>
                      <a:lnTo>
                        <a:pt x="46" y="53"/>
                      </a:lnTo>
                      <a:close/>
                      <a:moveTo>
                        <a:pt x="31" y="104"/>
                      </a:moveTo>
                      <a:lnTo>
                        <a:pt x="14" y="104"/>
                      </a:lnTo>
                      <a:lnTo>
                        <a:pt x="14" y="87"/>
                      </a:lnTo>
                      <a:lnTo>
                        <a:pt x="31" y="87"/>
                      </a:lnTo>
                      <a:lnTo>
                        <a:pt x="31" y="1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93" name="Freeform 92"/>
                <p:cNvSpPr>
                  <a:spLocks noEditPoints="1"/>
                </p:cNvSpPr>
                <p:nvPr/>
              </p:nvSpPr>
              <p:spPr bwMode="auto">
                <a:xfrm>
                  <a:off x="5626100" y="3409950"/>
                  <a:ext cx="174625" cy="204788"/>
                </a:xfrm>
                <a:custGeom>
                  <a:avLst/>
                  <a:gdLst>
                    <a:gd name="T0" fmla="*/ 45 w 110"/>
                    <a:gd name="T1" fmla="*/ 129 h 129"/>
                    <a:gd name="T2" fmla="*/ 65 w 110"/>
                    <a:gd name="T3" fmla="*/ 129 h 129"/>
                    <a:gd name="T4" fmla="*/ 78 w 110"/>
                    <a:gd name="T5" fmla="*/ 129 h 129"/>
                    <a:gd name="T6" fmla="*/ 110 w 110"/>
                    <a:gd name="T7" fmla="*/ 129 h 129"/>
                    <a:gd name="T8" fmla="*/ 110 w 110"/>
                    <a:gd name="T9" fmla="*/ 0 h 129"/>
                    <a:gd name="T10" fmla="*/ 65 w 110"/>
                    <a:gd name="T11" fmla="*/ 0 h 129"/>
                    <a:gd name="T12" fmla="*/ 65 w 110"/>
                    <a:gd name="T13" fmla="*/ 80 h 129"/>
                    <a:gd name="T14" fmla="*/ 45 w 110"/>
                    <a:gd name="T15" fmla="*/ 80 h 129"/>
                    <a:gd name="T16" fmla="*/ 45 w 110"/>
                    <a:gd name="T17" fmla="*/ 47 h 129"/>
                    <a:gd name="T18" fmla="*/ 0 w 110"/>
                    <a:gd name="T19" fmla="*/ 47 h 129"/>
                    <a:gd name="T20" fmla="*/ 0 w 110"/>
                    <a:gd name="T21" fmla="*/ 129 h 129"/>
                    <a:gd name="T22" fmla="*/ 32 w 110"/>
                    <a:gd name="T23" fmla="*/ 129 h 129"/>
                    <a:gd name="T24" fmla="*/ 45 w 110"/>
                    <a:gd name="T25" fmla="*/ 129 h 129"/>
                    <a:gd name="T26" fmla="*/ 80 w 110"/>
                    <a:gd name="T27" fmla="*/ 14 h 129"/>
                    <a:gd name="T28" fmla="*/ 96 w 110"/>
                    <a:gd name="T29" fmla="*/ 14 h 129"/>
                    <a:gd name="T30" fmla="*/ 96 w 110"/>
                    <a:gd name="T31" fmla="*/ 115 h 129"/>
                    <a:gd name="T32" fmla="*/ 80 w 110"/>
                    <a:gd name="T33" fmla="*/ 115 h 129"/>
                    <a:gd name="T34" fmla="*/ 80 w 110"/>
                    <a:gd name="T35" fmla="*/ 14 h 129"/>
                    <a:gd name="T36" fmla="*/ 47 w 110"/>
                    <a:gd name="T37" fmla="*/ 94 h 129"/>
                    <a:gd name="T38" fmla="*/ 64 w 110"/>
                    <a:gd name="T39" fmla="*/ 94 h 129"/>
                    <a:gd name="T40" fmla="*/ 64 w 110"/>
                    <a:gd name="T41" fmla="*/ 115 h 129"/>
                    <a:gd name="T42" fmla="*/ 47 w 110"/>
                    <a:gd name="T43" fmla="*/ 115 h 129"/>
                    <a:gd name="T44" fmla="*/ 47 w 110"/>
                    <a:gd name="T45" fmla="*/ 94 h 129"/>
                    <a:gd name="T46" fmla="*/ 31 w 110"/>
                    <a:gd name="T47" fmla="*/ 115 h 129"/>
                    <a:gd name="T48" fmla="*/ 14 w 110"/>
                    <a:gd name="T49" fmla="*/ 115 h 129"/>
                    <a:gd name="T50" fmla="*/ 14 w 110"/>
                    <a:gd name="T51" fmla="*/ 61 h 129"/>
                    <a:gd name="T52" fmla="*/ 31 w 110"/>
                    <a:gd name="T53" fmla="*/ 61 h 129"/>
                    <a:gd name="T54" fmla="*/ 31 w 110"/>
                    <a:gd name="T55" fmla="*/ 115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10" h="129">
                      <a:moveTo>
                        <a:pt x="45" y="129"/>
                      </a:moveTo>
                      <a:lnTo>
                        <a:pt x="65" y="129"/>
                      </a:lnTo>
                      <a:lnTo>
                        <a:pt x="78" y="129"/>
                      </a:lnTo>
                      <a:lnTo>
                        <a:pt x="110" y="129"/>
                      </a:lnTo>
                      <a:lnTo>
                        <a:pt x="110" y="0"/>
                      </a:lnTo>
                      <a:lnTo>
                        <a:pt x="65" y="0"/>
                      </a:lnTo>
                      <a:lnTo>
                        <a:pt x="65" y="80"/>
                      </a:lnTo>
                      <a:lnTo>
                        <a:pt x="45" y="80"/>
                      </a:lnTo>
                      <a:lnTo>
                        <a:pt x="45" y="47"/>
                      </a:lnTo>
                      <a:lnTo>
                        <a:pt x="0" y="47"/>
                      </a:lnTo>
                      <a:lnTo>
                        <a:pt x="0" y="129"/>
                      </a:lnTo>
                      <a:lnTo>
                        <a:pt x="32" y="129"/>
                      </a:lnTo>
                      <a:lnTo>
                        <a:pt x="45" y="129"/>
                      </a:lnTo>
                      <a:close/>
                      <a:moveTo>
                        <a:pt x="80" y="14"/>
                      </a:moveTo>
                      <a:lnTo>
                        <a:pt x="96" y="14"/>
                      </a:lnTo>
                      <a:lnTo>
                        <a:pt x="96" y="115"/>
                      </a:lnTo>
                      <a:lnTo>
                        <a:pt x="80" y="115"/>
                      </a:lnTo>
                      <a:lnTo>
                        <a:pt x="80" y="14"/>
                      </a:lnTo>
                      <a:close/>
                      <a:moveTo>
                        <a:pt x="47" y="94"/>
                      </a:moveTo>
                      <a:lnTo>
                        <a:pt x="64" y="94"/>
                      </a:lnTo>
                      <a:lnTo>
                        <a:pt x="64" y="115"/>
                      </a:lnTo>
                      <a:lnTo>
                        <a:pt x="47" y="115"/>
                      </a:lnTo>
                      <a:lnTo>
                        <a:pt x="47" y="94"/>
                      </a:lnTo>
                      <a:close/>
                      <a:moveTo>
                        <a:pt x="31" y="115"/>
                      </a:moveTo>
                      <a:lnTo>
                        <a:pt x="14" y="115"/>
                      </a:lnTo>
                      <a:lnTo>
                        <a:pt x="14" y="61"/>
                      </a:lnTo>
                      <a:lnTo>
                        <a:pt x="31" y="61"/>
                      </a:lnTo>
                      <a:lnTo>
                        <a:pt x="31" y="11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94" name="Rectangle 93"/>
                <p:cNvSpPr>
                  <a:spLocks noChangeArrowheads="1"/>
                </p:cNvSpPr>
                <p:nvPr/>
              </p:nvSpPr>
              <p:spPr bwMode="auto">
                <a:xfrm>
                  <a:off x="5226050" y="3333750"/>
                  <a:ext cx="176213" cy="222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95" name="Rectangle 94"/>
                <p:cNvSpPr>
                  <a:spLocks noChangeArrowheads="1"/>
                </p:cNvSpPr>
                <p:nvPr/>
              </p:nvSpPr>
              <p:spPr bwMode="auto">
                <a:xfrm>
                  <a:off x="5226050" y="3373438"/>
                  <a:ext cx="71438" cy="254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</p:grpSp>
        </p:grpSp>
        <p:grpSp>
          <p:nvGrpSpPr>
            <p:cNvPr id="128" name="Group 127"/>
            <p:cNvGrpSpPr/>
            <p:nvPr/>
          </p:nvGrpSpPr>
          <p:grpSpPr>
            <a:xfrm>
              <a:off x="5737232" y="4521222"/>
              <a:ext cx="466718" cy="466718"/>
              <a:chOff x="5737232" y="4521222"/>
              <a:chExt cx="466718" cy="466718"/>
            </a:xfrm>
          </p:grpSpPr>
          <p:sp>
            <p:nvSpPr>
              <p:cNvPr id="53" name="Oval 52"/>
              <p:cNvSpPr/>
              <p:nvPr/>
            </p:nvSpPr>
            <p:spPr>
              <a:xfrm>
                <a:off x="5737232" y="4521222"/>
                <a:ext cx="466718" cy="466718"/>
              </a:xfrm>
              <a:prstGeom prst="ellipse">
                <a:avLst/>
              </a:prstGeom>
              <a:solidFill>
                <a:srgbClr val="B04474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6" name="Freeform 95"/>
              <p:cNvSpPr>
                <a:spLocks noEditPoints="1"/>
              </p:cNvSpPr>
              <p:nvPr/>
            </p:nvSpPr>
            <p:spPr bwMode="auto">
              <a:xfrm>
                <a:off x="5823450" y="4625175"/>
                <a:ext cx="294282" cy="258813"/>
              </a:xfrm>
              <a:custGeom>
                <a:avLst/>
                <a:gdLst>
                  <a:gd name="T0" fmla="*/ 448 w 531"/>
                  <a:gd name="T1" fmla="*/ 98 h 467"/>
                  <a:gd name="T2" fmla="*/ 461 w 531"/>
                  <a:gd name="T3" fmla="*/ 75 h 467"/>
                  <a:gd name="T4" fmla="*/ 449 w 531"/>
                  <a:gd name="T5" fmla="*/ 72 h 467"/>
                  <a:gd name="T6" fmla="*/ 442 w 531"/>
                  <a:gd name="T7" fmla="*/ 85 h 467"/>
                  <a:gd name="T8" fmla="*/ 430 w 531"/>
                  <a:gd name="T9" fmla="*/ 78 h 467"/>
                  <a:gd name="T10" fmla="*/ 435 w 531"/>
                  <a:gd name="T11" fmla="*/ 67 h 467"/>
                  <a:gd name="T12" fmla="*/ 429 w 531"/>
                  <a:gd name="T13" fmla="*/ 60 h 467"/>
                  <a:gd name="T14" fmla="*/ 286 w 531"/>
                  <a:gd name="T15" fmla="*/ 36 h 467"/>
                  <a:gd name="T16" fmla="*/ 288 w 531"/>
                  <a:gd name="T17" fmla="*/ 15 h 467"/>
                  <a:gd name="T18" fmla="*/ 266 w 531"/>
                  <a:gd name="T19" fmla="*/ 0 h 467"/>
                  <a:gd name="T20" fmla="*/ 247 w 531"/>
                  <a:gd name="T21" fmla="*/ 11 h 467"/>
                  <a:gd name="T22" fmla="*/ 243 w 531"/>
                  <a:gd name="T23" fmla="*/ 31 h 467"/>
                  <a:gd name="T24" fmla="*/ 135 w 531"/>
                  <a:gd name="T25" fmla="*/ 51 h 467"/>
                  <a:gd name="T26" fmla="*/ 97 w 531"/>
                  <a:gd name="T27" fmla="*/ 65 h 467"/>
                  <a:gd name="T28" fmla="*/ 101 w 531"/>
                  <a:gd name="T29" fmla="*/ 78 h 467"/>
                  <a:gd name="T30" fmla="*/ 92 w 531"/>
                  <a:gd name="T31" fmla="*/ 87 h 467"/>
                  <a:gd name="T32" fmla="*/ 84 w 531"/>
                  <a:gd name="T33" fmla="*/ 75 h 467"/>
                  <a:gd name="T34" fmla="*/ 72 w 531"/>
                  <a:gd name="T35" fmla="*/ 72 h 467"/>
                  <a:gd name="T36" fmla="*/ 78 w 531"/>
                  <a:gd name="T37" fmla="*/ 95 h 467"/>
                  <a:gd name="T38" fmla="*/ 0 w 531"/>
                  <a:gd name="T39" fmla="*/ 304 h 467"/>
                  <a:gd name="T40" fmla="*/ 24 w 531"/>
                  <a:gd name="T41" fmla="*/ 328 h 467"/>
                  <a:gd name="T42" fmla="*/ 138 w 531"/>
                  <a:gd name="T43" fmla="*/ 339 h 467"/>
                  <a:gd name="T44" fmla="*/ 173 w 531"/>
                  <a:gd name="T45" fmla="*/ 320 h 467"/>
                  <a:gd name="T46" fmla="*/ 185 w 531"/>
                  <a:gd name="T47" fmla="*/ 300 h 467"/>
                  <a:gd name="T48" fmla="*/ 114 w 531"/>
                  <a:gd name="T49" fmla="*/ 84 h 467"/>
                  <a:gd name="T50" fmla="*/ 178 w 531"/>
                  <a:gd name="T51" fmla="*/ 58 h 467"/>
                  <a:gd name="T52" fmla="*/ 243 w 531"/>
                  <a:gd name="T53" fmla="*/ 233 h 467"/>
                  <a:gd name="T54" fmla="*/ 249 w 531"/>
                  <a:gd name="T55" fmla="*/ 299 h 467"/>
                  <a:gd name="T56" fmla="*/ 248 w 531"/>
                  <a:gd name="T57" fmla="*/ 352 h 467"/>
                  <a:gd name="T58" fmla="*/ 210 w 531"/>
                  <a:gd name="T59" fmla="*/ 385 h 467"/>
                  <a:gd name="T60" fmla="*/ 186 w 531"/>
                  <a:gd name="T61" fmla="*/ 467 h 467"/>
                  <a:gd name="T62" fmla="*/ 327 w 531"/>
                  <a:gd name="T63" fmla="*/ 386 h 467"/>
                  <a:gd name="T64" fmla="*/ 292 w 531"/>
                  <a:gd name="T65" fmla="*/ 371 h 467"/>
                  <a:gd name="T66" fmla="*/ 282 w 531"/>
                  <a:gd name="T67" fmla="*/ 299 h 467"/>
                  <a:gd name="T68" fmla="*/ 289 w 531"/>
                  <a:gd name="T69" fmla="*/ 233 h 467"/>
                  <a:gd name="T70" fmla="*/ 354 w 531"/>
                  <a:gd name="T71" fmla="*/ 58 h 467"/>
                  <a:gd name="T72" fmla="*/ 417 w 531"/>
                  <a:gd name="T73" fmla="*/ 84 h 467"/>
                  <a:gd name="T74" fmla="*/ 346 w 531"/>
                  <a:gd name="T75" fmla="*/ 300 h 467"/>
                  <a:gd name="T76" fmla="*/ 358 w 531"/>
                  <a:gd name="T77" fmla="*/ 320 h 467"/>
                  <a:gd name="T78" fmla="*/ 396 w 531"/>
                  <a:gd name="T79" fmla="*/ 339 h 467"/>
                  <a:gd name="T80" fmla="*/ 507 w 531"/>
                  <a:gd name="T81" fmla="*/ 328 h 467"/>
                  <a:gd name="T82" fmla="*/ 531 w 531"/>
                  <a:gd name="T83" fmla="*/ 303 h 467"/>
                  <a:gd name="T84" fmla="*/ 275 w 531"/>
                  <a:gd name="T85" fmla="*/ 24 h 467"/>
                  <a:gd name="T86" fmla="*/ 266 w 531"/>
                  <a:gd name="T87" fmla="*/ 34 h 467"/>
                  <a:gd name="T88" fmla="*/ 257 w 531"/>
                  <a:gd name="T89" fmla="*/ 21 h 467"/>
                  <a:gd name="T90" fmla="*/ 51 w 531"/>
                  <a:gd name="T91" fmla="*/ 325 h 467"/>
                  <a:gd name="T92" fmla="*/ 166 w 531"/>
                  <a:gd name="T93" fmla="*/ 308 h 467"/>
                  <a:gd name="T94" fmla="*/ 134 w 531"/>
                  <a:gd name="T95" fmla="*/ 325 h 467"/>
                  <a:gd name="T96" fmla="*/ 270 w 531"/>
                  <a:gd name="T97" fmla="*/ 217 h 467"/>
                  <a:gd name="T98" fmla="*/ 275 w 531"/>
                  <a:gd name="T99" fmla="*/ 274 h 467"/>
                  <a:gd name="T100" fmla="*/ 256 w 531"/>
                  <a:gd name="T101" fmla="*/ 274 h 467"/>
                  <a:gd name="T102" fmla="*/ 262 w 531"/>
                  <a:gd name="T103" fmla="*/ 217 h 467"/>
                  <a:gd name="T104" fmla="*/ 331 w 531"/>
                  <a:gd name="T105" fmla="*/ 453 h 467"/>
                  <a:gd name="T106" fmla="*/ 296 w 531"/>
                  <a:gd name="T107" fmla="*/ 391 h 467"/>
                  <a:gd name="T108" fmla="*/ 256 w 531"/>
                  <a:gd name="T109" fmla="*/ 368 h 467"/>
                  <a:gd name="T110" fmla="*/ 268 w 531"/>
                  <a:gd name="T111" fmla="*/ 307 h 467"/>
                  <a:gd name="T112" fmla="*/ 274 w 531"/>
                  <a:gd name="T113" fmla="*/ 368 h 467"/>
                  <a:gd name="T114" fmla="*/ 268 w 531"/>
                  <a:gd name="T115" fmla="*/ 203 h 467"/>
                  <a:gd name="T116" fmla="*/ 268 w 531"/>
                  <a:gd name="T117" fmla="*/ 53 h 467"/>
                  <a:gd name="T118" fmla="*/ 480 w 531"/>
                  <a:gd name="T119" fmla="*/ 325 h 467"/>
                  <a:gd name="T120" fmla="*/ 367 w 531"/>
                  <a:gd name="T121" fmla="*/ 308 h 467"/>
                  <a:gd name="T122" fmla="*/ 480 w 531"/>
                  <a:gd name="T123" fmla="*/ 325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31" h="467">
                    <a:moveTo>
                      <a:pt x="531" y="303"/>
                    </a:moveTo>
                    <a:lnTo>
                      <a:pt x="531" y="303"/>
                    </a:lnTo>
                    <a:lnTo>
                      <a:pt x="531" y="300"/>
                    </a:lnTo>
                    <a:lnTo>
                      <a:pt x="530" y="298"/>
                    </a:lnTo>
                    <a:lnTo>
                      <a:pt x="448" y="98"/>
                    </a:lnTo>
                    <a:lnTo>
                      <a:pt x="448" y="98"/>
                    </a:lnTo>
                    <a:lnTo>
                      <a:pt x="453" y="95"/>
                    </a:lnTo>
                    <a:lnTo>
                      <a:pt x="457" y="91"/>
                    </a:lnTo>
                    <a:lnTo>
                      <a:pt x="461" y="84"/>
                    </a:lnTo>
                    <a:lnTo>
                      <a:pt x="462" y="78"/>
                    </a:lnTo>
                    <a:lnTo>
                      <a:pt x="462" y="78"/>
                    </a:lnTo>
                    <a:lnTo>
                      <a:pt x="461" y="75"/>
                    </a:lnTo>
                    <a:lnTo>
                      <a:pt x="459" y="72"/>
                    </a:lnTo>
                    <a:lnTo>
                      <a:pt x="457" y="71"/>
                    </a:lnTo>
                    <a:lnTo>
                      <a:pt x="454" y="70"/>
                    </a:lnTo>
                    <a:lnTo>
                      <a:pt x="454" y="70"/>
                    </a:lnTo>
                    <a:lnTo>
                      <a:pt x="452" y="71"/>
                    </a:lnTo>
                    <a:lnTo>
                      <a:pt x="449" y="72"/>
                    </a:lnTo>
                    <a:lnTo>
                      <a:pt x="448" y="75"/>
                    </a:lnTo>
                    <a:lnTo>
                      <a:pt x="448" y="78"/>
                    </a:lnTo>
                    <a:lnTo>
                      <a:pt x="448" y="78"/>
                    </a:lnTo>
                    <a:lnTo>
                      <a:pt x="446" y="81"/>
                    </a:lnTo>
                    <a:lnTo>
                      <a:pt x="444" y="83"/>
                    </a:lnTo>
                    <a:lnTo>
                      <a:pt x="442" y="85"/>
                    </a:lnTo>
                    <a:lnTo>
                      <a:pt x="439" y="87"/>
                    </a:lnTo>
                    <a:lnTo>
                      <a:pt x="439" y="87"/>
                    </a:lnTo>
                    <a:lnTo>
                      <a:pt x="436" y="85"/>
                    </a:lnTo>
                    <a:lnTo>
                      <a:pt x="434" y="83"/>
                    </a:lnTo>
                    <a:lnTo>
                      <a:pt x="431" y="81"/>
                    </a:lnTo>
                    <a:lnTo>
                      <a:pt x="430" y="78"/>
                    </a:lnTo>
                    <a:lnTo>
                      <a:pt x="430" y="78"/>
                    </a:lnTo>
                    <a:lnTo>
                      <a:pt x="431" y="75"/>
                    </a:lnTo>
                    <a:lnTo>
                      <a:pt x="434" y="72"/>
                    </a:lnTo>
                    <a:lnTo>
                      <a:pt x="434" y="72"/>
                    </a:lnTo>
                    <a:lnTo>
                      <a:pt x="435" y="70"/>
                    </a:lnTo>
                    <a:lnTo>
                      <a:pt x="435" y="67"/>
                    </a:lnTo>
                    <a:lnTo>
                      <a:pt x="435" y="65"/>
                    </a:lnTo>
                    <a:lnTo>
                      <a:pt x="434" y="63"/>
                    </a:lnTo>
                    <a:lnTo>
                      <a:pt x="434" y="63"/>
                    </a:lnTo>
                    <a:lnTo>
                      <a:pt x="431" y="61"/>
                    </a:lnTo>
                    <a:lnTo>
                      <a:pt x="429" y="60"/>
                    </a:lnTo>
                    <a:lnTo>
                      <a:pt x="429" y="60"/>
                    </a:lnTo>
                    <a:lnTo>
                      <a:pt x="396" y="51"/>
                    </a:lnTo>
                    <a:lnTo>
                      <a:pt x="360" y="44"/>
                    </a:lnTo>
                    <a:lnTo>
                      <a:pt x="323" y="41"/>
                    </a:lnTo>
                    <a:lnTo>
                      <a:pt x="283" y="39"/>
                    </a:lnTo>
                    <a:lnTo>
                      <a:pt x="283" y="39"/>
                    </a:lnTo>
                    <a:lnTo>
                      <a:pt x="286" y="36"/>
                    </a:lnTo>
                    <a:lnTo>
                      <a:pt x="288" y="31"/>
                    </a:lnTo>
                    <a:lnTo>
                      <a:pt x="289" y="28"/>
                    </a:lnTo>
                    <a:lnTo>
                      <a:pt x="289" y="24"/>
                    </a:lnTo>
                    <a:lnTo>
                      <a:pt x="289" y="24"/>
                    </a:lnTo>
                    <a:lnTo>
                      <a:pt x="289" y="20"/>
                    </a:lnTo>
                    <a:lnTo>
                      <a:pt x="288" y="15"/>
                    </a:lnTo>
                    <a:lnTo>
                      <a:pt x="286" y="11"/>
                    </a:lnTo>
                    <a:lnTo>
                      <a:pt x="282" y="8"/>
                    </a:lnTo>
                    <a:lnTo>
                      <a:pt x="279" y="4"/>
                    </a:lnTo>
                    <a:lnTo>
                      <a:pt x="275" y="2"/>
                    </a:lnTo>
                    <a:lnTo>
                      <a:pt x="270" y="1"/>
                    </a:lnTo>
                    <a:lnTo>
                      <a:pt x="266" y="0"/>
                    </a:lnTo>
                    <a:lnTo>
                      <a:pt x="266" y="0"/>
                    </a:lnTo>
                    <a:lnTo>
                      <a:pt x="261" y="1"/>
                    </a:lnTo>
                    <a:lnTo>
                      <a:pt x="256" y="2"/>
                    </a:lnTo>
                    <a:lnTo>
                      <a:pt x="253" y="4"/>
                    </a:lnTo>
                    <a:lnTo>
                      <a:pt x="249" y="8"/>
                    </a:lnTo>
                    <a:lnTo>
                      <a:pt x="247" y="11"/>
                    </a:lnTo>
                    <a:lnTo>
                      <a:pt x="245" y="15"/>
                    </a:lnTo>
                    <a:lnTo>
                      <a:pt x="242" y="20"/>
                    </a:lnTo>
                    <a:lnTo>
                      <a:pt x="242" y="24"/>
                    </a:lnTo>
                    <a:lnTo>
                      <a:pt x="242" y="24"/>
                    </a:lnTo>
                    <a:lnTo>
                      <a:pt x="242" y="28"/>
                    </a:lnTo>
                    <a:lnTo>
                      <a:pt x="243" y="31"/>
                    </a:lnTo>
                    <a:lnTo>
                      <a:pt x="246" y="36"/>
                    </a:lnTo>
                    <a:lnTo>
                      <a:pt x="248" y="39"/>
                    </a:lnTo>
                    <a:lnTo>
                      <a:pt x="248" y="39"/>
                    </a:lnTo>
                    <a:lnTo>
                      <a:pt x="209" y="41"/>
                    </a:lnTo>
                    <a:lnTo>
                      <a:pt x="171" y="44"/>
                    </a:lnTo>
                    <a:lnTo>
                      <a:pt x="135" y="51"/>
                    </a:lnTo>
                    <a:lnTo>
                      <a:pt x="102" y="60"/>
                    </a:lnTo>
                    <a:lnTo>
                      <a:pt x="102" y="60"/>
                    </a:lnTo>
                    <a:lnTo>
                      <a:pt x="100" y="61"/>
                    </a:lnTo>
                    <a:lnTo>
                      <a:pt x="98" y="63"/>
                    </a:lnTo>
                    <a:lnTo>
                      <a:pt x="98" y="63"/>
                    </a:lnTo>
                    <a:lnTo>
                      <a:pt x="97" y="65"/>
                    </a:lnTo>
                    <a:lnTo>
                      <a:pt x="97" y="67"/>
                    </a:lnTo>
                    <a:lnTo>
                      <a:pt x="97" y="70"/>
                    </a:lnTo>
                    <a:lnTo>
                      <a:pt x="99" y="72"/>
                    </a:lnTo>
                    <a:lnTo>
                      <a:pt x="99" y="72"/>
                    </a:lnTo>
                    <a:lnTo>
                      <a:pt x="100" y="75"/>
                    </a:lnTo>
                    <a:lnTo>
                      <a:pt x="101" y="78"/>
                    </a:lnTo>
                    <a:lnTo>
                      <a:pt x="101" y="78"/>
                    </a:lnTo>
                    <a:lnTo>
                      <a:pt x="100" y="81"/>
                    </a:lnTo>
                    <a:lnTo>
                      <a:pt x="99" y="83"/>
                    </a:lnTo>
                    <a:lnTo>
                      <a:pt x="95" y="85"/>
                    </a:lnTo>
                    <a:lnTo>
                      <a:pt x="92" y="87"/>
                    </a:lnTo>
                    <a:lnTo>
                      <a:pt x="92" y="87"/>
                    </a:lnTo>
                    <a:lnTo>
                      <a:pt x="89" y="85"/>
                    </a:lnTo>
                    <a:lnTo>
                      <a:pt x="87" y="83"/>
                    </a:lnTo>
                    <a:lnTo>
                      <a:pt x="85" y="81"/>
                    </a:lnTo>
                    <a:lnTo>
                      <a:pt x="85" y="78"/>
                    </a:lnTo>
                    <a:lnTo>
                      <a:pt x="85" y="78"/>
                    </a:lnTo>
                    <a:lnTo>
                      <a:pt x="84" y="75"/>
                    </a:lnTo>
                    <a:lnTo>
                      <a:pt x="83" y="72"/>
                    </a:lnTo>
                    <a:lnTo>
                      <a:pt x="80" y="71"/>
                    </a:lnTo>
                    <a:lnTo>
                      <a:pt x="77" y="70"/>
                    </a:lnTo>
                    <a:lnTo>
                      <a:pt x="77" y="70"/>
                    </a:lnTo>
                    <a:lnTo>
                      <a:pt x="75" y="71"/>
                    </a:lnTo>
                    <a:lnTo>
                      <a:pt x="72" y="72"/>
                    </a:lnTo>
                    <a:lnTo>
                      <a:pt x="71" y="75"/>
                    </a:lnTo>
                    <a:lnTo>
                      <a:pt x="71" y="78"/>
                    </a:lnTo>
                    <a:lnTo>
                      <a:pt x="71" y="78"/>
                    </a:lnTo>
                    <a:lnTo>
                      <a:pt x="71" y="84"/>
                    </a:lnTo>
                    <a:lnTo>
                      <a:pt x="74" y="91"/>
                    </a:lnTo>
                    <a:lnTo>
                      <a:pt x="78" y="95"/>
                    </a:lnTo>
                    <a:lnTo>
                      <a:pt x="84" y="98"/>
                    </a:lnTo>
                    <a:lnTo>
                      <a:pt x="2" y="298"/>
                    </a:lnTo>
                    <a:lnTo>
                      <a:pt x="2" y="298"/>
                    </a:lnTo>
                    <a:lnTo>
                      <a:pt x="2" y="300"/>
                    </a:lnTo>
                    <a:lnTo>
                      <a:pt x="2" y="303"/>
                    </a:lnTo>
                    <a:lnTo>
                      <a:pt x="0" y="304"/>
                    </a:lnTo>
                    <a:lnTo>
                      <a:pt x="0" y="304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20"/>
                    </a:lnTo>
                    <a:lnTo>
                      <a:pt x="18" y="324"/>
                    </a:lnTo>
                    <a:lnTo>
                      <a:pt x="24" y="328"/>
                    </a:lnTo>
                    <a:lnTo>
                      <a:pt x="32" y="333"/>
                    </a:lnTo>
                    <a:lnTo>
                      <a:pt x="39" y="336"/>
                    </a:lnTo>
                    <a:lnTo>
                      <a:pt x="48" y="339"/>
                    </a:lnTo>
                    <a:lnTo>
                      <a:pt x="50" y="339"/>
                    </a:lnTo>
                    <a:lnTo>
                      <a:pt x="135" y="339"/>
                    </a:lnTo>
                    <a:lnTo>
                      <a:pt x="138" y="339"/>
                    </a:lnTo>
                    <a:lnTo>
                      <a:pt x="138" y="339"/>
                    </a:lnTo>
                    <a:lnTo>
                      <a:pt x="146" y="336"/>
                    </a:lnTo>
                    <a:lnTo>
                      <a:pt x="154" y="333"/>
                    </a:lnTo>
                    <a:lnTo>
                      <a:pt x="161" y="328"/>
                    </a:lnTo>
                    <a:lnTo>
                      <a:pt x="168" y="324"/>
                    </a:lnTo>
                    <a:lnTo>
                      <a:pt x="173" y="320"/>
                    </a:lnTo>
                    <a:lnTo>
                      <a:pt x="179" y="314"/>
                    </a:lnTo>
                    <a:lnTo>
                      <a:pt x="183" y="310"/>
                    </a:lnTo>
                    <a:lnTo>
                      <a:pt x="186" y="304"/>
                    </a:lnTo>
                    <a:lnTo>
                      <a:pt x="185" y="303"/>
                    </a:lnTo>
                    <a:lnTo>
                      <a:pt x="185" y="303"/>
                    </a:lnTo>
                    <a:lnTo>
                      <a:pt x="185" y="300"/>
                    </a:lnTo>
                    <a:lnTo>
                      <a:pt x="184" y="298"/>
                    </a:lnTo>
                    <a:lnTo>
                      <a:pt x="102" y="98"/>
                    </a:lnTo>
                    <a:lnTo>
                      <a:pt x="102" y="98"/>
                    </a:lnTo>
                    <a:lnTo>
                      <a:pt x="107" y="95"/>
                    </a:lnTo>
                    <a:lnTo>
                      <a:pt x="112" y="90"/>
                    </a:lnTo>
                    <a:lnTo>
                      <a:pt x="114" y="84"/>
                    </a:lnTo>
                    <a:lnTo>
                      <a:pt x="115" y="78"/>
                    </a:lnTo>
                    <a:lnTo>
                      <a:pt x="115" y="78"/>
                    </a:lnTo>
                    <a:lnTo>
                      <a:pt x="114" y="70"/>
                    </a:lnTo>
                    <a:lnTo>
                      <a:pt x="114" y="70"/>
                    </a:lnTo>
                    <a:lnTo>
                      <a:pt x="145" y="64"/>
                    </a:lnTo>
                    <a:lnTo>
                      <a:pt x="178" y="58"/>
                    </a:lnTo>
                    <a:lnTo>
                      <a:pt x="212" y="54"/>
                    </a:lnTo>
                    <a:lnTo>
                      <a:pt x="249" y="53"/>
                    </a:lnTo>
                    <a:lnTo>
                      <a:pt x="249" y="211"/>
                    </a:lnTo>
                    <a:lnTo>
                      <a:pt x="249" y="211"/>
                    </a:lnTo>
                    <a:lnTo>
                      <a:pt x="246" y="222"/>
                    </a:lnTo>
                    <a:lnTo>
                      <a:pt x="243" y="233"/>
                    </a:lnTo>
                    <a:lnTo>
                      <a:pt x="241" y="244"/>
                    </a:lnTo>
                    <a:lnTo>
                      <a:pt x="241" y="255"/>
                    </a:lnTo>
                    <a:lnTo>
                      <a:pt x="241" y="267"/>
                    </a:lnTo>
                    <a:lnTo>
                      <a:pt x="243" y="278"/>
                    </a:lnTo>
                    <a:lnTo>
                      <a:pt x="246" y="288"/>
                    </a:lnTo>
                    <a:lnTo>
                      <a:pt x="249" y="299"/>
                    </a:lnTo>
                    <a:lnTo>
                      <a:pt x="249" y="299"/>
                    </a:lnTo>
                    <a:lnTo>
                      <a:pt x="249" y="300"/>
                    </a:lnTo>
                    <a:lnTo>
                      <a:pt x="249" y="341"/>
                    </a:lnTo>
                    <a:lnTo>
                      <a:pt x="249" y="341"/>
                    </a:lnTo>
                    <a:lnTo>
                      <a:pt x="249" y="346"/>
                    </a:lnTo>
                    <a:lnTo>
                      <a:pt x="248" y="352"/>
                    </a:lnTo>
                    <a:lnTo>
                      <a:pt x="246" y="358"/>
                    </a:lnTo>
                    <a:lnTo>
                      <a:pt x="242" y="364"/>
                    </a:lnTo>
                    <a:lnTo>
                      <a:pt x="238" y="371"/>
                    </a:lnTo>
                    <a:lnTo>
                      <a:pt x="230" y="376"/>
                    </a:lnTo>
                    <a:lnTo>
                      <a:pt x="222" y="381"/>
                    </a:lnTo>
                    <a:lnTo>
                      <a:pt x="210" y="385"/>
                    </a:lnTo>
                    <a:lnTo>
                      <a:pt x="206" y="386"/>
                    </a:lnTo>
                    <a:lnTo>
                      <a:pt x="205" y="391"/>
                    </a:lnTo>
                    <a:lnTo>
                      <a:pt x="192" y="391"/>
                    </a:lnTo>
                    <a:lnTo>
                      <a:pt x="192" y="429"/>
                    </a:lnTo>
                    <a:lnTo>
                      <a:pt x="186" y="429"/>
                    </a:lnTo>
                    <a:lnTo>
                      <a:pt x="186" y="467"/>
                    </a:lnTo>
                    <a:lnTo>
                      <a:pt x="345" y="467"/>
                    </a:lnTo>
                    <a:lnTo>
                      <a:pt x="345" y="429"/>
                    </a:lnTo>
                    <a:lnTo>
                      <a:pt x="340" y="429"/>
                    </a:lnTo>
                    <a:lnTo>
                      <a:pt x="340" y="391"/>
                    </a:lnTo>
                    <a:lnTo>
                      <a:pt x="327" y="391"/>
                    </a:lnTo>
                    <a:lnTo>
                      <a:pt x="327" y="386"/>
                    </a:lnTo>
                    <a:lnTo>
                      <a:pt x="321" y="385"/>
                    </a:lnTo>
                    <a:lnTo>
                      <a:pt x="321" y="385"/>
                    </a:lnTo>
                    <a:lnTo>
                      <a:pt x="311" y="382"/>
                    </a:lnTo>
                    <a:lnTo>
                      <a:pt x="304" y="379"/>
                    </a:lnTo>
                    <a:lnTo>
                      <a:pt x="297" y="375"/>
                    </a:lnTo>
                    <a:lnTo>
                      <a:pt x="292" y="371"/>
                    </a:lnTo>
                    <a:lnTo>
                      <a:pt x="288" y="364"/>
                    </a:lnTo>
                    <a:lnTo>
                      <a:pt x="286" y="358"/>
                    </a:lnTo>
                    <a:lnTo>
                      <a:pt x="283" y="350"/>
                    </a:lnTo>
                    <a:lnTo>
                      <a:pt x="282" y="341"/>
                    </a:lnTo>
                    <a:lnTo>
                      <a:pt x="282" y="299"/>
                    </a:lnTo>
                    <a:lnTo>
                      <a:pt x="282" y="299"/>
                    </a:lnTo>
                    <a:lnTo>
                      <a:pt x="286" y="288"/>
                    </a:lnTo>
                    <a:lnTo>
                      <a:pt x="289" y="278"/>
                    </a:lnTo>
                    <a:lnTo>
                      <a:pt x="290" y="266"/>
                    </a:lnTo>
                    <a:lnTo>
                      <a:pt x="290" y="255"/>
                    </a:lnTo>
                    <a:lnTo>
                      <a:pt x="290" y="244"/>
                    </a:lnTo>
                    <a:lnTo>
                      <a:pt x="289" y="233"/>
                    </a:lnTo>
                    <a:lnTo>
                      <a:pt x="286" y="222"/>
                    </a:lnTo>
                    <a:lnTo>
                      <a:pt x="282" y="211"/>
                    </a:lnTo>
                    <a:lnTo>
                      <a:pt x="282" y="53"/>
                    </a:lnTo>
                    <a:lnTo>
                      <a:pt x="282" y="53"/>
                    </a:lnTo>
                    <a:lnTo>
                      <a:pt x="319" y="54"/>
                    </a:lnTo>
                    <a:lnTo>
                      <a:pt x="354" y="58"/>
                    </a:lnTo>
                    <a:lnTo>
                      <a:pt x="387" y="64"/>
                    </a:lnTo>
                    <a:lnTo>
                      <a:pt x="417" y="70"/>
                    </a:lnTo>
                    <a:lnTo>
                      <a:pt x="417" y="70"/>
                    </a:lnTo>
                    <a:lnTo>
                      <a:pt x="416" y="78"/>
                    </a:lnTo>
                    <a:lnTo>
                      <a:pt x="416" y="78"/>
                    </a:lnTo>
                    <a:lnTo>
                      <a:pt x="417" y="84"/>
                    </a:lnTo>
                    <a:lnTo>
                      <a:pt x="421" y="90"/>
                    </a:lnTo>
                    <a:lnTo>
                      <a:pt x="424" y="95"/>
                    </a:lnTo>
                    <a:lnTo>
                      <a:pt x="429" y="98"/>
                    </a:lnTo>
                    <a:lnTo>
                      <a:pt x="347" y="298"/>
                    </a:lnTo>
                    <a:lnTo>
                      <a:pt x="347" y="298"/>
                    </a:lnTo>
                    <a:lnTo>
                      <a:pt x="346" y="300"/>
                    </a:lnTo>
                    <a:lnTo>
                      <a:pt x="347" y="303"/>
                    </a:lnTo>
                    <a:lnTo>
                      <a:pt x="346" y="304"/>
                    </a:lnTo>
                    <a:lnTo>
                      <a:pt x="346" y="304"/>
                    </a:lnTo>
                    <a:lnTo>
                      <a:pt x="349" y="310"/>
                    </a:lnTo>
                    <a:lnTo>
                      <a:pt x="354" y="314"/>
                    </a:lnTo>
                    <a:lnTo>
                      <a:pt x="358" y="320"/>
                    </a:lnTo>
                    <a:lnTo>
                      <a:pt x="363" y="324"/>
                    </a:lnTo>
                    <a:lnTo>
                      <a:pt x="370" y="328"/>
                    </a:lnTo>
                    <a:lnTo>
                      <a:pt x="377" y="333"/>
                    </a:lnTo>
                    <a:lnTo>
                      <a:pt x="385" y="336"/>
                    </a:lnTo>
                    <a:lnTo>
                      <a:pt x="394" y="339"/>
                    </a:lnTo>
                    <a:lnTo>
                      <a:pt x="396" y="339"/>
                    </a:lnTo>
                    <a:lnTo>
                      <a:pt x="481" y="339"/>
                    </a:lnTo>
                    <a:lnTo>
                      <a:pt x="483" y="339"/>
                    </a:lnTo>
                    <a:lnTo>
                      <a:pt x="483" y="339"/>
                    </a:lnTo>
                    <a:lnTo>
                      <a:pt x="492" y="336"/>
                    </a:lnTo>
                    <a:lnTo>
                      <a:pt x="499" y="333"/>
                    </a:lnTo>
                    <a:lnTo>
                      <a:pt x="507" y="328"/>
                    </a:lnTo>
                    <a:lnTo>
                      <a:pt x="513" y="324"/>
                    </a:lnTo>
                    <a:lnTo>
                      <a:pt x="519" y="320"/>
                    </a:lnTo>
                    <a:lnTo>
                      <a:pt x="524" y="314"/>
                    </a:lnTo>
                    <a:lnTo>
                      <a:pt x="527" y="310"/>
                    </a:lnTo>
                    <a:lnTo>
                      <a:pt x="531" y="304"/>
                    </a:lnTo>
                    <a:lnTo>
                      <a:pt x="531" y="303"/>
                    </a:lnTo>
                    <a:close/>
                    <a:moveTo>
                      <a:pt x="266" y="15"/>
                    </a:moveTo>
                    <a:lnTo>
                      <a:pt x="266" y="15"/>
                    </a:lnTo>
                    <a:lnTo>
                      <a:pt x="269" y="15"/>
                    </a:lnTo>
                    <a:lnTo>
                      <a:pt x="273" y="17"/>
                    </a:lnTo>
                    <a:lnTo>
                      <a:pt x="275" y="21"/>
                    </a:lnTo>
                    <a:lnTo>
                      <a:pt x="275" y="24"/>
                    </a:lnTo>
                    <a:lnTo>
                      <a:pt x="275" y="24"/>
                    </a:lnTo>
                    <a:lnTo>
                      <a:pt x="275" y="27"/>
                    </a:lnTo>
                    <a:lnTo>
                      <a:pt x="273" y="30"/>
                    </a:lnTo>
                    <a:lnTo>
                      <a:pt x="269" y="33"/>
                    </a:lnTo>
                    <a:lnTo>
                      <a:pt x="266" y="34"/>
                    </a:lnTo>
                    <a:lnTo>
                      <a:pt x="266" y="34"/>
                    </a:lnTo>
                    <a:lnTo>
                      <a:pt x="262" y="33"/>
                    </a:lnTo>
                    <a:lnTo>
                      <a:pt x="260" y="30"/>
                    </a:lnTo>
                    <a:lnTo>
                      <a:pt x="257" y="27"/>
                    </a:lnTo>
                    <a:lnTo>
                      <a:pt x="256" y="24"/>
                    </a:lnTo>
                    <a:lnTo>
                      <a:pt x="256" y="24"/>
                    </a:lnTo>
                    <a:lnTo>
                      <a:pt x="257" y="21"/>
                    </a:lnTo>
                    <a:lnTo>
                      <a:pt x="260" y="17"/>
                    </a:lnTo>
                    <a:lnTo>
                      <a:pt x="262" y="15"/>
                    </a:lnTo>
                    <a:lnTo>
                      <a:pt x="266" y="15"/>
                    </a:lnTo>
                    <a:lnTo>
                      <a:pt x="266" y="15"/>
                    </a:lnTo>
                    <a:close/>
                    <a:moveTo>
                      <a:pt x="134" y="325"/>
                    </a:moveTo>
                    <a:lnTo>
                      <a:pt x="51" y="325"/>
                    </a:lnTo>
                    <a:lnTo>
                      <a:pt x="51" y="325"/>
                    </a:lnTo>
                    <a:lnTo>
                      <a:pt x="41" y="322"/>
                    </a:lnTo>
                    <a:lnTo>
                      <a:pt x="34" y="318"/>
                    </a:lnTo>
                    <a:lnTo>
                      <a:pt x="26" y="313"/>
                    </a:lnTo>
                    <a:lnTo>
                      <a:pt x="21" y="308"/>
                    </a:lnTo>
                    <a:lnTo>
                      <a:pt x="166" y="308"/>
                    </a:lnTo>
                    <a:lnTo>
                      <a:pt x="166" y="308"/>
                    </a:lnTo>
                    <a:lnTo>
                      <a:pt x="159" y="313"/>
                    </a:lnTo>
                    <a:lnTo>
                      <a:pt x="152" y="318"/>
                    </a:lnTo>
                    <a:lnTo>
                      <a:pt x="144" y="322"/>
                    </a:lnTo>
                    <a:lnTo>
                      <a:pt x="134" y="325"/>
                    </a:lnTo>
                    <a:lnTo>
                      <a:pt x="134" y="325"/>
                    </a:lnTo>
                    <a:close/>
                    <a:moveTo>
                      <a:pt x="19" y="294"/>
                    </a:moveTo>
                    <a:lnTo>
                      <a:pt x="93" y="114"/>
                    </a:lnTo>
                    <a:lnTo>
                      <a:pt x="167" y="294"/>
                    </a:lnTo>
                    <a:lnTo>
                      <a:pt x="19" y="294"/>
                    </a:lnTo>
                    <a:close/>
                    <a:moveTo>
                      <a:pt x="270" y="217"/>
                    </a:moveTo>
                    <a:lnTo>
                      <a:pt x="270" y="217"/>
                    </a:lnTo>
                    <a:lnTo>
                      <a:pt x="273" y="227"/>
                    </a:lnTo>
                    <a:lnTo>
                      <a:pt x="275" y="237"/>
                    </a:lnTo>
                    <a:lnTo>
                      <a:pt x="276" y="245"/>
                    </a:lnTo>
                    <a:lnTo>
                      <a:pt x="276" y="255"/>
                    </a:lnTo>
                    <a:lnTo>
                      <a:pt x="276" y="265"/>
                    </a:lnTo>
                    <a:lnTo>
                      <a:pt x="275" y="274"/>
                    </a:lnTo>
                    <a:lnTo>
                      <a:pt x="273" y="283"/>
                    </a:lnTo>
                    <a:lnTo>
                      <a:pt x="270" y="293"/>
                    </a:lnTo>
                    <a:lnTo>
                      <a:pt x="262" y="293"/>
                    </a:lnTo>
                    <a:lnTo>
                      <a:pt x="262" y="293"/>
                    </a:lnTo>
                    <a:lnTo>
                      <a:pt x="259" y="283"/>
                    </a:lnTo>
                    <a:lnTo>
                      <a:pt x="256" y="274"/>
                    </a:lnTo>
                    <a:lnTo>
                      <a:pt x="255" y="265"/>
                    </a:lnTo>
                    <a:lnTo>
                      <a:pt x="255" y="255"/>
                    </a:lnTo>
                    <a:lnTo>
                      <a:pt x="255" y="245"/>
                    </a:lnTo>
                    <a:lnTo>
                      <a:pt x="256" y="237"/>
                    </a:lnTo>
                    <a:lnTo>
                      <a:pt x="259" y="227"/>
                    </a:lnTo>
                    <a:lnTo>
                      <a:pt x="262" y="217"/>
                    </a:lnTo>
                    <a:lnTo>
                      <a:pt x="270" y="217"/>
                    </a:lnTo>
                    <a:close/>
                    <a:moveTo>
                      <a:pt x="331" y="453"/>
                    </a:moveTo>
                    <a:lnTo>
                      <a:pt x="200" y="453"/>
                    </a:lnTo>
                    <a:lnTo>
                      <a:pt x="200" y="443"/>
                    </a:lnTo>
                    <a:lnTo>
                      <a:pt x="331" y="443"/>
                    </a:lnTo>
                    <a:lnTo>
                      <a:pt x="331" y="453"/>
                    </a:lnTo>
                    <a:close/>
                    <a:moveTo>
                      <a:pt x="207" y="429"/>
                    </a:moveTo>
                    <a:lnTo>
                      <a:pt x="207" y="406"/>
                    </a:lnTo>
                    <a:lnTo>
                      <a:pt x="326" y="406"/>
                    </a:lnTo>
                    <a:lnTo>
                      <a:pt x="326" y="429"/>
                    </a:lnTo>
                    <a:lnTo>
                      <a:pt x="207" y="429"/>
                    </a:lnTo>
                    <a:close/>
                    <a:moveTo>
                      <a:pt x="296" y="391"/>
                    </a:moveTo>
                    <a:lnTo>
                      <a:pt x="235" y="391"/>
                    </a:lnTo>
                    <a:lnTo>
                      <a:pt x="235" y="391"/>
                    </a:lnTo>
                    <a:lnTo>
                      <a:pt x="241" y="386"/>
                    </a:lnTo>
                    <a:lnTo>
                      <a:pt x="248" y="380"/>
                    </a:lnTo>
                    <a:lnTo>
                      <a:pt x="252" y="375"/>
                    </a:lnTo>
                    <a:lnTo>
                      <a:pt x="256" y="368"/>
                    </a:lnTo>
                    <a:lnTo>
                      <a:pt x="260" y="362"/>
                    </a:lnTo>
                    <a:lnTo>
                      <a:pt x="262" y="355"/>
                    </a:lnTo>
                    <a:lnTo>
                      <a:pt x="263" y="348"/>
                    </a:lnTo>
                    <a:lnTo>
                      <a:pt x="263" y="341"/>
                    </a:lnTo>
                    <a:lnTo>
                      <a:pt x="263" y="307"/>
                    </a:lnTo>
                    <a:lnTo>
                      <a:pt x="268" y="307"/>
                    </a:lnTo>
                    <a:lnTo>
                      <a:pt x="268" y="341"/>
                    </a:lnTo>
                    <a:lnTo>
                      <a:pt x="268" y="341"/>
                    </a:lnTo>
                    <a:lnTo>
                      <a:pt x="269" y="348"/>
                    </a:lnTo>
                    <a:lnTo>
                      <a:pt x="269" y="354"/>
                    </a:lnTo>
                    <a:lnTo>
                      <a:pt x="272" y="362"/>
                    </a:lnTo>
                    <a:lnTo>
                      <a:pt x="274" y="368"/>
                    </a:lnTo>
                    <a:lnTo>
                      <a:pt x="278" y="375"/>
                    </a:lnTo>
                    <a:lnTo>
                      <a:pt x="282" y="380"/>
                    </a:lnTo>
                    <a:lnTo>
                      <a:pt x="289" y="386"/>
                    </a:lnTo>
                    <a:lnTo>
                      <a:pt x="296" y="391"/>
                    </a:lnTo>
                    <a:lnTo>
                      <a:pt x="296" y="391"/>
                    </a:lnTo>
                    <a:close/>
                    <a:moveTo>
                      <a:pt x="268" y="203"/>
                    </a:moveTo>
                    <a:lnTo>
                      <a:pt x="263" y="203"/>
                    </a:lnTo>
                    <a:lnTo>
                      <a:pt x="263" y="53"/>
                    </a:lnTo>
                    <a:lnTo>
                      <a:pt x="263" y="53"/>
                    </a:lnTo>
                    <a:lnTo>
                      <a:pt x="266" y="53"/>
                    </a:lnTo>
                    <a:lnTo>
                      <a:pt x="266" y="53"/>
                    </a:lnTo>
                    <a:lnTo>
                      <a:pt x="268" y="53"/>
                    </a:lnTo>
                    <a:lnTo>
                      <a:pt x="268" y="203"/>
                    </a:lnTo>
                    <a:close/>
                    <a:moveTo>
                      <a:pt x="512" y="294"/>
                    </a:moveTo>
                    <a:lnTo>
                      <a:pt x="364" y="294"/>
                    </a:lnTo>
                    <a:lnTo>
                      <a:pt x="439" y="114"/>
                    </a:lnTo>
                    <a:lnTo>
                      <a:pt x="512" y="294"/>
                    </a:lnTo>
                    <a:close/>
                    <a:moveTo>
                      <a:pt x="480" y="325"/>
                    </a:moveTo>
                    <a:lnTo>
                      <a:pt x="397" y="325"/>
                    </a:lnTo>
                    <a:lnTo>
                      <a:pt x="397" y="325"/>
                    </a:lnTo>
                    <a:lnTo>
                      <a:pt x="387" y="322"/>
                    </a:lnTo>
                    <a:lnTo>
                      <a:pt x="380" y="318"/>
                    </a:lnTo>
                    <a:lnTo>
                      <a:pt x="372" y="313"/>
                    </a:lnTo>
                    <a:lnTo>
                      <a:pt x="367" y="308"/>
                    </a:lnTo>
                    <a:lnTo>
                      <a:pt x="511" y="308"/>
                    </a:lnTo>
                    <a:lnTo>
                      <a:pt x="511" y="308"/>
                    </a:lnTo>
                    <a:lnTo>
                      <a:pt x="505" y="313"/>
                    </a:lnTo>
                    <a:lnTo>
                      <a:pt x="497" y="318"/>
                    </a:lnTo>
                    <a:lnTo>
                      <a:pt x="490" y="322"/>
                    </a:lnTo>
                    <a:lnTo>
                      <a:pt x="480" y="325"/>
                    </a:lnTo>
                    <a:lnTo>
                      <a:pt x="480" y="32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125" name="Group 124"/>
            <p:cNvGrpSpPr/>
            <p:nvPr/>
          </p:nvGrpSpPr>
          <p:grpSpPr>
            <a:xfrm>
              <a:off x="4959358" y="2281260"/>
              <a:ext cx="317492" cy="317492"/>
              <a:chOff x="4959358" y="2281260"/>
              <a:chExt cx="317492" cy="317492"/>
            </a:xfrm>
          </p:grpSpPr>
          <p:sp>
            <p:nvSpPr>
              <p:cNvPr id="44" name="Oval 43"/>
              <p:cNvSpPr/>
              <p:nvPr/>
            </p:nvSpPr>
            <p:spPr>
              <a:xfrm>
                <a:off x="4959358" y="2281260"/>
                <a:ext cx="317492" cy="317492"/>
              </a:xfrm>
              <a:prstGeom prst="ellipse">
                <a:avLst/>
              </a:prstGeom>
              <a:solidFill>
                <a:srgbClr val="B04474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97" name="Group 96"/>
              <p:cNvGrpSpPr/>
              <p:nvPr/>
            </p:nvGrpSpPr>
            <p:grpSpPr>
              <a:xfrm>
                <a:off x="5029755" y="2351843"/>
                <a:ext cx="176698" cy="176327"/>
                <a:chOff x="5138738" y="4373563"/>
                <a:chExt cx="755650" cy="754063"/>
              </a:xfrm>
              <a:solidFill>
                <a:schemeClr val="bg1"/>
              </a:solidFill>
            </p:grpSpPr>
            <p:sp>
              <p:nvSpPr>
                <p:cNvPr id="98" name="Freeform 97"/>
                <p:cNvSpPr>
                  <a:spLocks noEditPoints="1"/>
                </p:cNvSpPr>
                <p:nvPr/>
              </p:nvSpPr>
              <p:spPr bwMode="auto">
                <a:xfrm>
                  <a:off x="5138738" y="4373563"/>
                  <a:ext cx="755650" cy="754063"/>
                </a:xfrm>
                <a:custGeom>
                  <a:avLst/>
                  <a:gdLst>
                    <a:gd name="T0" fmla="*/ 214 w 476"/>
                    <a:gd name="T1" fmla="*/ 1 h 475"/>
                    <a:gd name="T2" fmla="*/ 146 w 476"/>
                    <a:gd name="T3" fmla="*/ 20 h 475"/>
                    <a:gd name="T4" fmla="*/ 87 w 476"/>
                    <a:gd name="T5" fmla="*/ 55 h 475"/>
                    <a:gd name="T6" fmla="*/ 41 w 476"/>
                    <a:gd name="T7" fmla="*/ 105 h 475"/>
                    <a:gd name="T8" fmla="*/ 11 w 476"/>
                    <a:gd name="T9" fmla="*/ 167 h 475"/>
                    <a:gd name="T10" fmla="*/ 0 w 476"/>
                    <a:gd name="T11" fmla="*/ 238 h 475"/>
                    <a:gd name="T12" fmla="*/ 6 w 476"/>
                    <a:gd name="T13" fmla="*/ 286 h 475"/>
                    <a:gd name="T14" fmla="*/ 30 w 476"/>
                    <a:gd name="T15" fmla="*/ 351 h 475"/>
                    <a:gd name="T16" fmla="*/ 71 w 476"/>
                    <a:gd name="T17" fmla="*/ 406 h 475"/>
                    <a:gd name="T18" fmla="*/ 125 w 476"/>
                    <a:gd name="T19" fmla="*/ 447 h 475"/>
                    <a:gd name="T20" fmla="*/ 190 w 476"/>
                    <a:gd name="T21" fmla="*/ 471 h 475"/>
                    <a:gd name="T22" fmla="*/ 238 w 476"/>
                    <a:gd name="T23" fmla="*/ 475 h 475"/>
                    <a:gd name="T24" fmla="*/ 309 w 476"/>
                    <a:gd name="T25" fmla="*/ 464 h 475"/>
                    <a:gd name="T26" fmla="*/ 371 w 476"/>
                    <a:gd name="T27" fmla="*/ 435 h 475"/>
                    <a:gd name="T28" fmla="*/ 422 w 476"/>
                    <a:gd name="T29" fmla="*/ 389 h 475"/>
                    <a:gd name="T30" fmla="*/ 457 w 476"/>
                    <a:gd name="T31" fmla="*/ 331 h 475"/>
                    <a:gd name="T32" fmla="*/ 474 w 476"/>
                    <a:gd name="T33" fmla="*/ 263 h 475"/>
                    <a:gd name="T34" fmla="*/ 474 w 476"/>
                    <a:gd name="T35" fmla="*/ 214 h 475"/>
                    <a:gd name="T36" fmla="*/ 457 w 476"/>
                    <a:gd name="T37" fmla="*/ 146 h 475"/>
                    <a:gd name="T38" fmla="*/ 422 w 476"/>
                    <a:gd name="T39" fmla="*/ 86 h 475"/>
                    <a:gd name="T40" fmla="*/ 371 w 476"/>
                    <a:gd name="T41" fmla="*/ 41 h 475"/>
                    <a:gd name="T42" fmla="*/ 309 w 476"/>
                    <a:gd name="T43" fmla="*/ 11 h 475"/>
                    <a:gd name="T44" fmla="*/ 238 w 476"/>
                    <a:gd name="T45" fmla="*/ 0 h 475"/>
                    <a:gd name="T46" fmla="*/ 238 w 476"/>
                    <a:gd name="T47" fmla="*/ 461 h 475"/>
                    <a:gd name="T48" fmla="*/ 172 w 476"/>
                    <a:gd name="T49" fmla="*/ 452 h 475"/>
                    <a:gd name="T50" fmla="*/ 114 w 476"/>
                    <a:gd name="T51" fmla="*/ 423 h 475"/>
                    <a:gd name="T52" fmla="*/ 66 w 476"/>
                    <a:gd name="T53" fmla="*/ 380 h 475"/>
                    <a:gd name="T54" fmla="*/ 33 w 476"/>
                    <a:gd name="T55" fmla="*/ 325 h 475"/>
                    <a:gd name="T56" fmla="*/ 15 w 476"/>
                    <a:gd name="T57" fmla="*/ 260 h 475"/>
                    <a:gd name="T58" fmla="*/ 15 w 476"/>
                    <a:gd name="T59" fmla="*/ 215 h 475"/>
                    <a:gd name="T60" fmla="*/ 33 w 476"/>
                    <a:gd name="T61" fmla="*/ 151 h 475"/>
                    <a:gd name="T62" fmla="*/ 66 w 476"/>
                    <a:gd name="T63" fmla="*/ 96 h 475"/>
                    <a:gd name="T64" fmla="*/ 114 w 476"/>
                    <a:gd name="T65" fmla="*/ 53 h 475"/>
                    <a:gd name="T66" fmla="*/ 172 w 476"/>
                    <a:gd name="T67" fmla="*/ 25 h 475"/>
                    <a:gd name="T68" fmla="*/ 238 w 476"/>
                    <a:gd name="T69" fmla="*/ 14 h 475"/>
                    <a:gd name="T70" fmla="*/ 283 w 476"/>
                    <a:gd name="T71" fmla="*/ 20 h 475"/>
                    <a:gd name="T72" fmla="*/ 345 w 476"/>
                    <a:gd name="T73" fmla="*/ 41 h 475"/>
                    <a:gd name="T74" fmla="*/ 396 w 476"/>
                    <a:gd name="T75" fmla="*/ 80 h 475"/>
                    <a:gd name="T76" fmla="*/ 435 w 476"/>
                    <a:gd name="T77" fmla="*/ 132 h 475"/>
                    <a:gd name="T78" fmla="*/ 457 w 476"/>
                    <a:gd name="T79" fmla="*/ 193 h 475"/>
                    <a:gd name="T80" fmla="*/ 462 w 476"/>
                    <a:gd name="T81" fmla="*/ 238 h 475"/>
                    <a:gd name="T82" fmla="*/ 452 w 476"/>
                    <a:gd name="T83" fmla="*/ 305 h 475"/>
                    <a:gd name="T84" fmla="*/ 424 w 476"/>
                    <a:gd name="T85" fmla="*/ 363 h 475"/>
                    <a:gd name="T86" fmla="*/ 381 w 476"/>
                    <a:gd name="T87" fmla="*/ 410 h 475"/>
                    <a:gd name="T88" fmla="*/ 325 w 476"/>
                    <a:gd name="T89" fmla="*/ 444 h 475"/>
                    <a:gd name="T90" fmla="*/ 261 w 476"/>
                    <a:gd name="T91" fmla="*/ 460 h 4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476" h="475">
                      <a:moveTo>
                        <a:pt x="238" y="0"/>
                      </a:moveTo>
                      <a:lnTo>
                        <a:pt x="238" y="0"/>
                      </a:lnTo>
                      <a:lnTo>
                        <a:pt x="214" y="1"/>
                      </a:lnTo>
                      <a:lnTo>
                        <a:pt x="190" y="5"/>
                      </a:lnTo>
                      <a:lnTo>
                        <a:pt x="168" y="11"/>
                      </a:lnTo>
                      <a:lnTo>
                        <a:pt x="146" y="20"/>
                      </a:lnTo>
                      <a:lnTo>
                        <a:pt x="125" y="29"/>
                      </a:lnTo>
                      <a:lnTo>
                        <a:pt x="105" y="41"/>
                      </a:lnTo>
                      <a:lnTo>
                        <a:pt x="87" y="55"/>
                      </a:lnTo>
                      <a:lnTo>
                        <a:pt x="71" y="70"/>
                      </a:lnTo>
                      <a:lnTo>
                        <a:pt x="54" y="86"/>
                      </a:lnTo>
                      <a:lnTo>
                        <a:pt x="41" y="105"/>
                      </a:lnTo>
                      <a:lnTo>
                        <a:pt x="30" y="125"/>
                      </a:lnTo>
                      <a:lnTo>
                        <a:pt x="19" y="146"/>
                      </a:lnTo>
                      <a:lnTo>
                        <a:pt x="11" y="167"/>
                      </a:lnTo>
                      <a:lnTo>
                        <a:pt x="6" y="190"/>
                      </a:lnTo>
                      <a:lnTo>
                        <a:pt x="1" y="214"/>
                      </a:lnTo>
                      <a:lnTo>
                        <a:pt x="0" y="238"/>
                      </a:lnTo>
                      <a:lnTo>
                        <a:pt x="0" y="238"/>
                      </a:lnTo>
                      <a:lnTo>
                        <a:pt x="1" y="263"/>
                      </a:lnTo>
                      <a:lnTo>
                        <a:pt x="6" y="286"/>
                      </a:lnTo>
                      <a:lnTo>
                        <a:pt x="11" y="309"/>
                      </a:lnTo>
                      <a:lnTo>
                        <a:pt x="19" y="331"/>
                      </a:lnTo>
                      <a:lnTo>
                        <a:pt x="30" y="351"/>
                      </a:lnTo>
                      <a:lnTo>
                        <a:pt x="41" y="371"/>
                      </a:lnTo>
                      <a:lnTo>
                        <a:pt x="54" y="389"/>
                      </a:lnTo>
                      <a:lnTo>
                        <a:pt x="71" y="406"/>
                      </a:lnTo>
                      <a:lnTo>
                        <a:pt x="87" y="421"/>
                      </a:lnTo>
                      <a:lnTo>
                        <a:pt x="105" y="435"/>
                      </a:lnTo>
                      <a:lnTo>
                        <a:pt x="125" y="447"/>
                      </a:lnTo>
                      <a:lnTo>
                        <a:pt x="146" y="457"/>
                      </a:lnTo>
                      <a:lnTo>
                        <a:pt x="168" y="464"/>
                      </a:lnTo>
                      <a:lnTo>
                        <a:pt x="190" y="471"/>
                      </a:lnTo>
                      <a:lnTo>
                        <a:pt x="214" y="474"/>
                      </a:lnTo>
                      <a:lnTo>
                        <a:pt x="238" y="475"/>
                      </a:lnTo>
                      <a:lnTo>
                        <a:pt x="238" y="475"/>
                      </a:lnTo>
                      <a:lnTo>
                        <a:pt x="263" y="474"/>
                      </a:lnTo>
                      <a:lnTo>
                        <a:pt x="285" y="471"/>
                      </a:lnTo>
                      <a:lnTo>
                        <a:pt x="309" y="464"/>
                      </a:lnTo>
                      <a:lnTo>
                        <a:pt x="331" y="457"/>
                      </a:lnTo>
                      <a:lnTo>
                        <a:pt x="351" y="447"/>
                      </a:lnTo>
                      <a:lnTo>
                        <a:pt x="371" y="435"/>
                      </a:lnTo>
                      <a:lnTo>
                        <a:pt x="389" y="421"/>
                      </a:lnTo>
                      <a:lnTo>
                        <a:pt x="406" y="406"/>
                      </a:lnTo>
                      <a:lnTo>
                        <a:pt x="422" y="389"/>
                      </a:lnTo>
                      <a:lnTo>
                        <a:pt x="436" y="371"/>
                      </a:lnTo>
                      <a:lnTo>
                        <a:pt x="447" y="351"/>
                      </a:lnTo>
                      <a:lnTo>
                        <a:pt x="457" y="331"/>
                      </a:lnTo>
                      <a:lnTo>
                        <a:pt x="465" y="309"/>
                      </a:lnTo>
                      <a:lnTo>
                        <a:pt x="471" y="286"/>
                      </a:lnTo>
                      <a:lnTo>
                        <a:pt x="474" y="263"/>
                      </a:lnTo>
                      <a:lnTo>
                        <a:pt x="476" y="238"/>
                      </a:lnTo>
                      <a:lnTo>
                        <a:pt x="476" y="238"/>
                      </a:lnTo>
                      <a:lnTo>
                        <a:pt x="474" y="214"/>
                      </a:lnTo>
                      <a:lnTo>
                        <a:pt x="471" y="190"/>
                      </a:lnTo>
                      <a:lnTo>
                        <a:pt x="465" y="167"/>
                      </a:lnTo>
                      <a:lnTo>
                        <a:pt x="457" y="146"/>
                      </a:lnTo>
                      <a:lnTo>
                        <a:pt x="447" y="125"/>
                      </a:lnTo>
                      <a:lnTo>
                        <a:pt x="436" y="105"/>
                      </a:lnTo>
                      <a:lnTo>
                        <a:pt x="422" y="86"/>
                      </a:lnTo>
                      <a:lnTo>
                        <a:pt x="406" y="70"/>
                      </a:lnTo>
                      <a:lnTo>
                        <a:pt x="389" y="55"/>
                      </a:lnTo>
                      <a:lnTo>
                        <a:pt x="371" y="41"/>
                      </a:lnTo>
                      <a:lnTo>
                        <a:pt x="351" y="29"/>
                      </a:lnTo>
                      <a:lnTo>
                        <a:pt x="331" y="20"/>
                      </a:lnTo>
                      <a:lnTo>
                        <a:pt x="309" y="11"/>
                      </a:lnTo>
                      <a:lnTo>
                        <a:pt x="285" y="5"/>
                      </a:lnTo>
                      <a:lnTo>
                        <a:pt x="263" y="1"/>
                      </a:lnTo>
                      <a:lnTo>
                        <a:pt x="238" y="0"/>
                      </a:lnTo>
                      <a:lnTo>
                        <a:pt x="238" y="0"/>
                      </a:lnTo>
                      <a:close/>
                      <a:moveTo>
                        <a:pt x="238" y="461"/>
                      </a:moveTo>
                      <a:lnTo>
                        <a:pt x="238" y="461"/>
                      </a:lnTo>
                      <a:lnTo>
                        <a:pt x="215" y="460"/>
                      </a:lnTo>
                      <a:lnTo>
                        <a:pt x="194" y="457"/>
                      </a:lnTo>
                      <a:lnTo>
                        <a:pt x="172" y="452"/>
                      </a:lnTo>
                      <a:lnTo>
                        <a:pt x="152" y="444"/>
                      </a:lnTo>
                      <a:lnTo>
                        <a:pt x="132" y="434"/>
                      </a:lnTo>
                      <a:lnTo>
                        <a:pt x="114" y="423"/>
                      </a:lnTo>
                      <a:lnTo>
                        <a:pt x="96" y="410"/>
                      </a:lnTo>
                      <a:lnTo>
                        <a:pt x="80" y="396"/>
                      </a:lnTo>
                      <a:lnTo>
                        <a:pt x="66" y="380"/>
                      </a:lnTo>
                      <a:lnTo>
                        <a:pt x="53" y="363"/>
                      </a:lnTo>
                      <a:lnTo>
                        <a:pt x="41" y="345"/>
                      </a:lnTo>
                      <a:lnTo>
                        <a:pt x="33" y="325"/>
                      </a:lnTo>
                      <a:lnTo>
                        <a:pt x="25" y="305"/>
                      </a:lnTo>
                      <a:lnTo>
                        <a:pt x="19" y="283"/>
                      </a:lnTo>
                      <a:lnTo>
                        <a:pt x="15" y="260"/>
                      </a:lnTo>
                      <a:lnTo>
                        <a:pt x="14" y="238"/>
                      </a:lnTo>
                      <a:lnTo>
                        <a:pt x="14" y="238"/>
                      </a:lnTo>
                      <a:lnTo>
                        <a:pt x="15" y="215"/>
                      </a:lnTo>
                      <a:lnTo>
                        <a:pt x="19" y="193"/>
                      </a:lnTo>
                      <a:lnTo>
                        <a:pt x="25" y="172"/>
                      </a:lnTo>
                      <a:lnTo>
                        <a:pt x="33" y="151"/>
                      </a:lnTo>
                      <a:lnTo>
                        <a:pt x="41" y="132"/>
                      </a:lnTo>
                      <a:lnTo>
                        <a:pt x="53" y="113"/>
                      </a:lnTo>
                      <a:lnTo>
                        <a:pt x="66" y="96"/>
                      </a:lnTo>
                      <a:lnTo>
                        <a:pt x="80" y="80"/>
                      </a:lnTo>
                      <a:lnTo>
                        <a:pt x="96" y="66"/>
                      </a:lnTo>
                      <a:lnTo>
                        <a:pt x="114" y="53"/>
                      </a:lnTo>
                      <a:lnTo>
                        <a:pt x="132" y="41"/>
                      </a:lnTo>
                      <a:lnTo>
                        <a:pt x="152" y="32"/>
                      </a:lnTo>
                      <a:lnTo>
                        <a:pt x="172" y="25"/>
                      </a:lnTo>
                      <a:lnTo>
                        <a:pt x="194" y="20"/>
                      </a:lnTo>
                      <a:lnTo>
                        <a:pt x="215" y="15"/>
                      </a:lnTo>
                      <a:lnTo>
                        <a:pt x="238" y="14"/>
                      </a:lnTo>
                      <a:lnTo>
                        <a:pt x="238" y="14"/>
                      </a:lnTo>
                      <a:lnTo>
                        <a:pt x="261" y="15"/>
                      </a:lnTo>
                      <a:lnTo>
                        <a:pt x="283" y="20"/>
                      </a:lnTo>
                      <a:lnTo>
                        <a:pt x="305" y="25"/>
                      </a:lnTo>
                      <a:lnTo>
                        <a:pt x="325" y="32"/>
                      </a:lnTo>
                      <a:lnTo>
                        <a:pt x="345" y="41"/>
                      </a:lnTo>
                      <a:lnTo>
                        <a:pt x="363" y="53"/>
                      </a:lnTo>
                      <a:lnTo>
                        <a:pt x="381" y="66"/>
                      </a:lnTo>
                      <a:lnTo>
                        <a:pt x="396" y="80"/>
                      </a:lnTo>
                      <a:lnTo>
                        <a:pt x="411" y="96"/>
                      </a:lnTo>
                      <a:lnTo>
                        <a:pt x="424" y="113"/>
                      </a:lnTo>
                      <a:lnTo>
                        <a:pt x="435" y="132"/>
                      </a:lnTo>
                      <a:lnTo>
                        <a:pt x="444" y="151"/>
                      </a:lnTo>
                      <a:lnTo>
                        <a:pt x="452" y="172"/>
                      </a:lnTo>
                      <a:lnTo>
                        <a:pt x="457" y="193"/>
                      </a:lnTo>
                      <a:lnTo>
                        <a:pt x="460" y="215"/>
                      </a:lnTo>
                      <a:lnTo>
                        <a:pt x="462" y="238"/>
                      </a:lnTo>
                      <a:lnTo>
                        <a:pt x="462" y="238"/>
                      </a:lnTo>
                      <a:lnTo>
                        <a:pt x="460" y="260"/>
                      </a:lnTo>
                      <a:lnTo>
                        <a:pt x="457" y="283"/>
                      </a:lnTo>
                      <a:lnTo>
                        <a:pt x="452" y="305"/>
                      </a:lnTo>
                      <a:lnTo>
                        <a:pt x="444" y="325"/>
                      </a:lnTo>
                      <a:lnTo>
                        <a:pt x="435" y="345"/>
                      </a:lnTo>
                      <a:lnTo>
                        <a:pt x="424" y="363"/>
                      </a:lnTo>
                      <a:lnTo>
                        <a:pt x="411" y="380"/>
                      </a:lnTo>
                      <a:lnTo>
                        <a:pt x="396" y="396"/>
                      </a:lnTo>
                      <a:lnTo>
                        <a:pt x="381" y="410"/>
                      </a:lnTo>
                      <a:lnTo>
                        <a:pt x="363" y="423"/>
                      </a:lnTo>
                      <a:lnTo>
                        <a:pt x="345" y="434"/>
                      </a:lnTo>
                      <a:lnTo>
                        <a:pt x="325" y="444"/>
                      </a:lnTo>
                      <a:lnTo>
                        <a:pt x="305" y="452"/>
                      </a:lnTo>
                      <a:lnTo>
                        <a:pt x="283" y="457"/>
                      </a:lnTo>
                      <a:lnTo>
                        <a:pt x="261" y="460"/>
                      </a:lnTo>
                      <a:lnTo>
                        <a:pt x="238" y="461"/>
                      </a:lnTo>
                      <a:lnTo>
                        <a:pt x="238" y="4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99" name="Freeform 98"/>
                <p:cNvSpPr>
                  <a:spLocks noEditPoints="1"/>
                </p:cNvSpPr>
                <p:nvPr/>
              </p:nvSpPr>
              <p:spPr bwMode="auto">
                <a:xfrm>
                  <a:off x="5189538" y="4422775"/>
                  <a:ext cx="654050" cy="655638"/>
                </a:xfrm>
                <a:custGeom>
                  <a:avLst/>
                  <a:gdLst>
                    <a:gd name="T0" fmla="*/ 185 w 412"/>
                    <a:gd name="T1" fmla="*/ 1 h 413"/>
                    <a:gd name="T2" fmla="*/ 126 w 412"/>
                    <a:gd name="T3" fmla="*/ 17 h 413"/>
                    <a:gd name="T4" fmla="*/ 75 w 412"/>
                    <a:gd name="T5" fmla="*/ 48 h 413"/>
                    <a:gd name="T6" fmla="*/ 35 w 412"/>
                    <a:gd name="T7" fmla="*/ 92 h 413"/>
                    <a:gd name="T8" fmla="*/ 9 w 412"/>
                    <a:gd name="T9" fmla="*/ 146 h 413"/>
                    <a:gd name="T10" fmla="*/ 0 w 412"/>
                    <a:gd name="T11" fmla="*/ 207 h 413"/>
                    <a:gd name="T12" fmla="*/ 4 w 412"/>
                    <a:gd name="T13" fmla="*/ 249 h 413"/>
                    <a:gd name="T14" fmla="*/ 25 w 412"/>
                    <a:gd name="T15" fmla="*/ 305 h 413"/>
                    <a:gd name="T16" fmla="*/ 60 w 412"/>
                    <a:gd name="T17" fmla="*/ 352 h 413"/>
                    <a:gd name="T18" fmla="*/ 108 w 412"/>
                    <a:gd name="T19" fmla="*/ 388 h 413"/>
                    <a:gd name="T20" fmla="*/ 165 w 412"/>
                    <a:gd name="T21" fmla="*/ 409 h 413"/>
                    <a:gd name="T22" fmla="*/ 206 w 412"/>
                    <a:gd name="T23" fmla="*/ 413 h 413"/>
                    <a:gd name="T24" fmla="*/ 268 w 412"/>
                    <a:gd name="T25" fmla="*/ 404 h 413"/>
                    <a:gd name="T26" fmla="*/ 322 w 412"/>
                    <a:gd name="T27" fmla="*/ 378 h 413"/>
                    <a:gd name="T28" fmla="*/ 365 w 412"/>
                    <a:gd name="T29" fmla="*/ 338 h 413"/>
                    <a:gd name="T30" fmla="*/ 396 w 412"/>
                    <a:gd name="T31" fmla="*/ 288 h 413"/>
                    <a:gd name="T32" fmla="*/ 411 w 412"/>
                    <a:gd name="T33" fmla="*/ 228 h 413"/>
                    <a:gd name="T34" fmla="*/ 411 w 412"/>
                    <a:gd name="T35" fmla="*/ 186 h 413"/>
                    <a:gd name="T36" fmla="*/ 396 w 412"/>
                    <a:gd name="T37" fmla="*/ 127 h 413"/>
                    <a:gd name="T38" fmla="*/ 365 w 412"/>
                    <a:gd name="T39" fmla="*/ 76 h 413"/>
                    <a:gd name="T40" fmla="*/ 322 w 412"/>
                    <a:gd name="T41" fmla="*/ 36 h 413"/>
                    <a:gd name="T42" fmla="*/ 268 w 412"/>
                    <a:gd name="T43" fmla="*/ 10 h 413"/>
                    <a:gd name="T44" fmla="*/ 206 w 412"/>
                    <a:gd name="T45" fmla="*/ 0 h 413"/>
                    <a:gd name="T46" fmla="*/ 206 w 412"/>
                    <a:gd name="T47" fmla="*/ 399 h 413"/>
                    <a:gd name="T48" fmla="*/ 149 w 412"/>
                    <a:gd name="T49" fmla="*/ 390 h 413"/>
                    <a:gd name="T50" fmla="*/ 99 w 412"/>
                    <a:gd name="T51" fmla="*/ 367 h 413"/>
                    <a:gd name="T52" fmla="*/ 58 w 412"/>
                    <a:gd name="T53" fmla="*/ 329 h 413"/>
                    <a:gd name="T54" fmla="*/ 29 w 412"/>
                    <a:gd name="T55" fmla="*/ 281 h 413"/>
                    <a:gd name="T56" fmla="*/ 15 w 412"/>
                    <a:gd name="T57" fmla="*/ 226 h 413"/>
                    <a:gd name="T58" fmla="*/ 15 w 412"/>
                    <a:gd name="T59" fmla="*/ 187 h 413"/>
                    <a:gd name="T60" fmla="*/ 29 w 412"/>
                    <a:gd name="T61" fmla="*/ 132 h 413"/>
                    <a:gd name="T62" fmla="*/ 58 w 412"/>
                    <a:gd name="T63" fmla="*/ 85 h 413"/>
                    <a:gd name="T64" fmla="*/ 99 w 412"/>
                    <a:gd name="T65" fmla="*/ 48 h 413"/>
                    <a:gd name="T66" fmla="*/ 149 w 412"/>
                    <a:gd name="T67" fmla="*/ 24 h 413"/>
                    <a:gd name="T68" fmla="*/ 206 w 412"/>
                    <a:gd name="T69" fmla="*/ 16 h 413"/>
                    <a:gd name="T70" fmla="*/ 245 w 412"/>
                    <a:gd name="T71" fmla="*/ 19 h 413"/>
                    <a:gd name="T72" fmla="*/ 298 w 412"/>
                    <a:gd name="T73" fmla="*/ 38 h 413"/>
                    <a:gd name="T74" fmla="*/ 342 w 412"/>
                    <a:gd name="T75" fmla="*/ 72 h 413"/>
                    <a:gd name="T76" fmla="*/ 374 w 412"/>
                    <a:gd name="T77" fmla="*/ 116 h 413"/>
                    <a:gd name="T78" fmla="*/ 394 w 412"/>
                    <a:gd name="T79" fmla="*/ 169 h 413"/>
                    <a:gd name="T80" fmla="*/ 398 w 412"/>
                    <a:gd name="T81" fmla="*/ 207 h 413"/>
                    <a:gd name="T82" fmla="*/ 390 w 412"/>
                    <a:gd name="T83" fmla="*/ 264 h 413"/>
                    <a:gd name="T84" fmla="*/ 366 w 412"/>
                    <a:gd name="T85" fmla="*/ 315 h 413"/>
                    <a:gd name="T86" fmla="*/ 328 w 412"/>
                    <a:gd name="T87" fmla="*/ 355 h 413"/>
                    <a:gd name="T88" fmla="*/ 280 w 412"/>
                    <a:gd name="T89" fmla="*/ 384 h 413"/>
                    <a:gd name="T90" fmla="*/ 225 w 412"/>
                    <a:gd name="T91" fmla="*/ 398 h 4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412" h="413">
                      <a:moveTo>
                        <a:pt x="206" y="0"/>
                      </a:moveTo>
                      <a:lnTo>
                        <a:pt x="206" y="0"/>
                      </a:lnTo>
                      <a:lnTo>
                        <a:pt x="185" y="1"/>
                      </a:lnTo>
                      <a:lnTo>
                        <a:pt x="165" y="5"/>
                      </a:lnTo>
                      <a:lnTo>
                        <a:pt x="144" y="10"/>
                      </a:lnTo>
                      <a:lnTo>
                        <a:pt x="126" y="17"/>
                      </a:lnTo>
                      <a:lnTo>
                        <a:pt x="108" y="26"/>
                      </a:lnTo>
                      <a:lnTo>
                        <a:pt x="91" y="36"/>
                      </a:lnTo>
                      <a:lnTo>
                        <a:pt x="75" y="48"/>
                      </a:lnTo>
                      <a:lnTo>
                        <a:pt x="60" y="61"/>
                      </a:lnTo>
                      <a:lnTo>
                        <a:pt x="47" y="76"/>
                      </a:lnTo>
                      <a:lnTo>
                        <a:pt x="35" y="92"/>
                      </a:lnTo>
                      <a:lnTo>
                        <a:pt x="25" y="108"/>
                      </a:lnTo>
                      <a:lnTo>
                        <a:pt x="16" y="127"/>
                      </a:lnTo>
                      <a:lnTo>
                        <a:pt x="9" y="146"/>
                      </a:lnTo>
                      <a:lnTo>
                        <a:pt x="4" y="166"/>
                      </a:lnTo>
                      <a:lnTo>
                        <a:pt x="1" y="186"/>
                      </a:lnTo>
                      <a:lnTo>
                        <a:pt x="0" y="207"/>
                      </a:lnTo>
                      <a:lnTo>
                        <a:pt x="0" y="207"/>
                      </a:lnTo>
                      <a:lnTo>
                        <a:pt x="1" y="228"/>
                      </a:lnTo>
                      <a:lnTo>
                        <a:pt x="4" y="249"/>
                      </a:lnTo>
                      <a:lnTo>
                        <a:pt x="9" y="268"/>
                      </a:lnTo>
                      <a:lnTo>
                        <a:pt x="16" y="288"/>
                      </a:lnTo>
                      <a:lnTo>
                        <a:pt x="25" y="305"/>
                      </a:lnTo>
                      <a:lnTo>
                        <a:pt x="35" y="322"/>
                      </a:lnTo>
                      <a:lnTo>
                        <a:pt x="47" y="338"/>
                      </a:lnTo>
                      <a:lnTo>
                        <a:pt x="60" y="352"/>
                      </a:lnTo>
                      <a:lnTo>
                        <a:pt x="75" y="367"/>
                      </a:lnTo>
                      <a:lnTo>
                        <a:pt x="91" y="378"/>
                      </a:lnTo>
                      <a:lnTo>
                        <a:pt x="108" y="388"/>
                      </a:lnTo>
                      <a:lnTo>
                        <a:pt x="126" y="397"/>
                      </a:lnTo>
                      <a:lnTo>
                        <a:pt x="144" y="404"/>
                      </a:lnTo>
                      <a:lnTo>
                        <a:pt x="165" y="409"/>
                      </a:lnTo>
                      <a:lnTo>
                        <a:pt x="185" y="412"/>
                      </a:lnTo>
                      <a:lnTo>
                        <a:pt x="206" y="413"/>
                      </a:lnTo>
                      <a:lnTo>
                        <a:pt x="206" y="413"/>
                      </a:lnTo>
                      <a:lnTo>
                        <a:pt x="228" y="412"/>
                      </a:lnTo>
                      <a:lnTo>
                        <a:pt x="248" y="409"/>
                      </a:lnTo>
                      <a:lnTo>
                        <a:pt x="268" y="404"/>
                      </a:lnTo>
                      <a:lnTo>
                        <a:pt x="286" y="397"/>
                      </a:lnTo>
                      <a:lnTo>
                        <a:pt x="304" y="388"/>
                      </a:lnTo>
                      <a:lnTo>
                        <a:pt x="322" y="378"/>
                      </a:lnTo>
                      <a:lnTo>
                        <a:pt x="337" y="367"/>
                      </a:lnTo>
                      <a:lnTo>
                        <a:pt x="352" y="352"/>
                      </a:lnTo>
                      <a:lnTo>
                        <a:pt x="365" y="338"/>
                      </a:lnTo>
                      <a:lnTo>
                        <a:pt x="377" y="322"/>
                      </a:lnTo>
                      <a:lnTo>
                        <a:pt x="387" y="305"/>
                      </a:lnTo>
                      <a:lnTo>
                        <a:pt x="396" y="288"/>
                      </a:lnTo>
                      <a:lnTo>
                        <a:pt x="403" y="268"/>
                      </a:lnTo>
                      <a:lnTo>
                        <a:pt x="408" y="249"/>
                      </a:lnTo>
                      <a:lnTo>
                        <a:pt x="411" y="228"/>
                      </a:lnTo>
                      <a:lnTo>
                        <a:pt x="412" y="207"/>
                      </a:lnTo>
                      <a:lnTo>
                        <a:pt x="412" y="207"/>
                      </a:lnTo>
                      <a:lnTo>
                        <a:pt x="411" y="186"/>
                      </a:lnTo>
                      <a:lnTo>
                        <a:pt x="408" y="166"/>
                      </a:lnTo>
                      <a:lnTo>
                        <a:pt x="403" y="146"/>
                      </a:lnTo>
                      <a:lnTo>
                        <a:pt x="396" y="127"/>
                      </a:lnTo>
                      <a:lnTo>
                        <a:pt x="387" y="108"/>
                      </a:lnTo>
                      <a:lnTo>
                        <a:pt x="377" y="92"/>
                      </a:lnTo>
                      <a:lnTo>
                        <a:pt x="365" y="76"/>
                      </a:lnTo>
                      <a:lnTo>
                        <a:pt x="352" y="61"/>
                      </a:lnTo>
                      <a:lnTo>
                        <a:pt x="337" y="48"/>
                      </a:lnTo>
                      <a:lnTo>
                        <a:pt x="322" y="36"/>
                      </a:lnTo>
                      <a:lnTo>
                        <a:pt x="304" y="26"/>
                      </a:lnTo>
                      <a:lnTo>
                        <a:pt x="286" y="17"/>
                      </a:lnTo>
                      <a:lnTo>
                        <a:pt x="268" y="10"/>
                      </a:lnTo>
                      <a:lnTo>
                        <a:pt x="248" y="5"/>
                      </a:lnTo>
                      <a:lnTo>
                        <a:pt x="228" y="1"/>
                      </a:lnTo>
                      <a:lnTo>
                        <a:pt x="206" y="0"/>
                      </a:lnTo>
                      <a:lnTo>
                        <a:pt x="206" y="0"/>
                      </a:lnTo>
                      <a:close/>
                      <a:moveTo>
                        <a:pt x="206" y="399"/>
                      </a:moveTo>
                      <a:lnTo>
                        <a:pt x="206" y="399"/>
                      </a:lnTo>
                      <a:lnTo>
                        <a:pt x="187" y="398"/>
                      </a:lnTo>
                      <a:lnTo>
                        <a:pt x="167" y="395"/>
                      </a:lnTo>
                      <a:lnTo>
                        <a:pt x="149" y="390"/>
                      </a:lnTo>
                      <a:lnTo>
                        <a:pt x="131" y="384"/>
                      </a:lnTo>
                      <a:lnTo>
                        <a:pt x="114" y="376"/>
                      </a:lnTo>
                      <a:lnTo>
                        <a:pt x="99" y="367"/>
                      </a:lnTo>
                      <a:lnTo>
                        <a:pt x="84" y="355"/>
                      </a:lnTo>
                      <a:lnTo>
                        <a:pt x="71" y="343"/>
                      </a:lnTo>
                      <a:lnTo>
                        <a:pt x="58" y="329"/>
                      </a:lnTo>
                      <a:lnTo>
                        <a:pt x="47" y="315"/>
                      </a:lnTo>
                      <a:lnTo>
                        <a:pt x="37" y="298"/>
                      </a:lnTo>
                      <a:lnTo>
                        <a:pt x="29" y="281"/>
                      </a:lnTo>
                      <a:lnTo>
                        <a:pt x="22" y="264"/>
                      </a:lnTo>
                      <a:lnTo>
                        <a:pt x="18" y="246"/>
                      </a:lnTo>
                      <a:lnTo>
                        <a:pt x="15" y="226"/>
                      </a:lnTo>
                      <a:lnTo>
                        <a:pt x="14" y="207"/>
                      </a:lnTo>
                      <a:lnTo>
                        <a:pt x="14" y="207"/>
                      </a:lnTo>
                      <a:lnTo>
                        <a:pt x="15" y="187"/>
                      </a:lnTo>
                      <a:lnTo>
                        <a:pt x="18" y="169"/>
                      </a:lnTo>
                      <a:lnTo>
                        <a:pt x="22" y="151"/>
                      </a:lnTo>
                      <a:lnTo>
                        <a:pt x="29" y="132"/>
                      </a:lnTo>
                      <a:lnTo>
                        <a:pt x="37" y="116"/>
                      </a:lnTo>
                      <a:lnTo>
                        <a:pt x="47" y="100"/>
                      </a:lnTo>
                      <a:lnTo>
                        <a:pt x="58" y="85"/>
                      </a:lnTo>
                      <a:lnTo>
                        <a:pt x="71" y="72"/>
                      </a:lnTo>
                      <a:lnTo>
                        <a:pt x="84" y="59"/>
                      </a:lnTo>
                      <a:lnTo>
                        <a:pt x="99" y="48"/>
                      </a:lnTo>
                      <a:lnTo>
                        <a:pt x="114" y="38"/>
                      </a:lnTo>
                      <a:lnTo>
                        <a:pt x="131" y="31"/>
                      </a:lnTo>
                      <a:lnTo>
                        <a:pt x="149" y="24"/>
                      </a:lnTo>
                      <a:lnTo>
                        <a:pt x="167" y="19"/>
                      </a:lnTo>
                      <a:lnTo>
                        <a:pt x="187" y="16"/>
                      </a:lnTo>
                      <a:lnTo>
                        <a:pt x="206" y="16"/>
                      </a:lnTo>
                      <a:lnTo>
                        <a:pt x="206" y="16"/>
                      </a:lnTo>
                      <a:lnTo>
                        <a:pt x="225" y="16"/>
                      </a:lnTo>
                      <a:lnTo>
                        <a:pt x="245" y="19"/>
                      </a:lnTo>
                      <a:lnTo>
                        <a:pt x="263" y="24"/>
                      </a:lnTo>
                      <a:lnTo>
                        <a:pt x="280" y="31"/>
                      </a:lnTo>
                      <a:lnTo>
                        <a:pt x="298" y="38"/>
                      </a:lnTo>
                      <a:lnTo>
                        <a:pt x="313" y="48"/>
                      </a:lnTo>
                      <a:lnTo>
                        <a:pt x="328" y="59"/>
                      </a:lnTo>
                      <a:lnTo>
                        <a:pt x="342" y="72"/>
                      </a:lnTo>
                      <a:lnTo>
                        <a:pt x="354" y="85"/>
                      </a:lnTo>
                      <a:lnTo>
                        <a:pt x="366" y="100"/>
                      </a:lnTo>
                      <a:lnTo>
                        <a:pt x="374" y="116"/>
                      </a:lnTo>
                      <a:lnTo>
                        <a:pt x="383" y="132"/>
                      </a:lnTo>
                      <a:lnTo>
                        <a:pt x="390" y="151"/>
                      </a:lnTo>
                      <a:lnTo>
                        <a:pt x="394" y="169"/>
                      </a:lnTo>
                      <a:lnTo>
                        <a:pt x="397" y="187"/>
                      </a:lnTo>
                      <a:lnTo>
                        <a:pt x="398" y="207"/>
                      </a:lnTo>
                      <a:lnTo>
                        <a:pt x="398" y="207"/>
                      </a:lnTo>
                      <a:lnTo>
                        <a:pt x="397" y="226"/>
                      </a:lnTo>
                      <a:lnTo>
                        <a:pt x="394" y="246"/>
                      </a:lnTo>
                      <a:lnTo>
                        <a:pt x="390" y="264"/>
                      </a:lnTo>
                      <a:lnTo>
                        <a:pt x="383" y="281"/>
                      </a:lnTo>
                      <a:lnTo>
                        <a:pt x="374" y="298"/>
                      </a:lnTo>
                      <a:lnTo>
                        <a:pt x="366" y="315"/>
                      </a:lnTo>
                      <a:lnTo>
                        <a:pt x="354" y="329"/>
                      </a:lnTo>
                      <a:lnTo>
                        <a:pt x="342" y="343"/>
                      </a:lnTo>
                      <a:lnTo>
                        <a:pt x="328" y="355"/>
                      </a:lnTo>
                      <a:lnTo>
                        <a:pt x="313" y="367"/>
                      </a:lnTo>
                      <a:lnTo>
                        <a:pt x="298" y="376"/>
                      </a:lnTo>
                      <a:lnTo>
                        <a:pt x="280" y="384"/>
                      </a:lnTo>
                      <a:lnTo>
                        <a:pt x="263" y="390"/>
                      </a:lnTo>
                      <a:lnTo>
                        <a:pt x="245" y="395"/>
                      </a:lnTo>
                      <a:lnTo>
                        <a:pt x="225" y="398"/>
                      </a:lnTo>
                      <a:lnTo>
                        <a:pt x="206" y="399"/>
                      </a:lnTo>
                      <a:lnTo>
                        <a:pt x="206" y="39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00" name="Rectangle 99"/>
                <p:cNvSpPr>
                  <a:spLocks noChangeArrowheads="1"/>
                </p:cNvSpPr>
                <p:nvPr/>
              </p:nvSpPr>
              <p:spPr bwMode="auto">
                <a:xfrm>
                  <a:off x="5505450" y="4470400"/>
                  <a:ext cx="23813" cy="571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01" name="Freeform 100"/>
                <p:cNvSpPr>
                  <a:spLocks/>
                </p:cNvSpPr>
                <p:nvPr/>
              </p:nvSpPr>
              <p:spPr bwMode="auto">
                <a:xfrm>
                  <a:off x="5365750" y="4502150"/>
                  <a:ext cx="49213" cy="61913"/>
                </a:xfrm>
                <a:custGeom>
                  <a:avLst/>
                  <a:gdLst>
                    <a:gd name="T0" fmla="*/ 31 w 31"/>
                    <a:gd name="T1" fmla="*/ 31 h 39"/>
                    <a:gd name="T2" fmla="*/ 13 w 31"/>
                    <a:gd name="T3" fmla="*/ 0 h 39"/>
                    <a:gd name="T4" fmla="*/ 0 w 31"/>
                    <a:gd name="T5" fmla="*/ 7 h 39"/>
                    <a:gd name="T6" fmla="*/ 18 w 31"/>
                    <a:gd name="T7" fmla="*/ 39 h 39"/>
                    <a:gd name="T8" fmla="*/ 31 w 31"/>
                    <a:gd name="T9" fmla="*/ 3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9">
                      <a:moveTo>
                        <a:pt x="31" y="31"/>
                      </a:moveTo>
                      <a:lnTo>
                        <a:pt x="13" y="0"/>
                      </a:lnTo>
                      <a:lnTo>
                        <a:pt x="0" y="7"/>
                      </a:lnTo>
                      <a:lnTo>
                        <a:pt x="18" y="39"/>
                      </a:lnTo>
                      <a:lnTo>
                        <a:pt x="31" y="3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02" name="Freeform 101"/>
                <p:cNvSpPr>
                  <a:spLocks/>
                </p:cNvSpPr>
                <p:nvPr/>
              </p:nvSpPr>
              <p:spPr bwMode="auto">
                <a:xfrm>
                  <a:off x="5265738" y="4600575"/>
                  <a:ext cx="63500" cy="49213"/>
                </a:xfrm>
                <a:custGeom>
                  <a:avLst/>
                  <a:gdLst>
                    <a:gd name="T0" fmla="*/ 0 w 40"/>
                    <a:gd name="T1" fmla="*/ 13 h 31"/>
                    <a:gd name="T2" fmla="*/ 33 w 40"/>
                    <a:gd name="T3" fmla="*/ 31 h 31"/>
                    <a:gd name="T4" fmla="*/ 40 w 40"/>
                    <a:gd name="T5" fmla="*/ 19 h 31"/>
                    <a:gd name="T6" fmla="*/ 8 w 40"/>
                    <a:gd name="T7" fmla="*/ 0 h 31"/>
                    <a:gd name="T8" fmla="*/ 0 w 40"/>
                    <a:gd name="T9" fmla="*/ 13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31">
                      <a:moveTo>
                        <a:pt x="0" y="13"/>
                      </a:moveTo>
                      <a:lnTo>
                        <a:pt x="33" y="31"/>
                      </a:lnTo>
                      <a:lnTo>
                        <a:pt x="40" y="19"/>
                      </a:lnTo>
                      <a:lnTo>
                        <a:pt x="8" y="0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03" name="Rectangle 102"/>
                <p:cNvSpPr>
                  <a:spLocks noChangeArrowheads="1"/>
                </p:cNvSpPr>
                <p:nvPr/>
              </p:nvSpPr>
              <p:spPr bwMode="auto">
                <a:xfrm>
                  <a:off x="5235575" y="4740275"/>
                  <a:ext cx="58738" cy="222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04" name="Freeform 103"/>
                <p:cNvSpPr>
                  <a:spLocks/>
                </p:cNvSpPr>
                <p:nvPr/>
              </p:nvSpPr>
              <p:spPr bwMode="auto">
                <a:xfrm>
                  <a:off x="5265738" y="4852988"/>
                  <a:ext cx="63500" cy="49213"/>
                </a:xfrm>
                <a:custGeom>
                  <a:avLst/>
                  <a:gdLst>
                    <a:gd name="T0" fmla="*/ 0 w 40"/>
                    <a:gd name="T1" fmla="*/ 19 h 31"/>
                    <a:gd name="T2" fmla="*/ 8 w 40"/>
                    <a:gd name="T3" fmla="*/ 31 h 31"/>
                    <a:gd name="T4" fmla="*/ 40 w 40"/>
                    <a:gd name="T5" fmla="*/ 12 h 31"/>
                    <a:gd name="T6" fmla="*/ 33 w 40"/>
                    <a:gd name="T7" fmla="*/ 0 h 31"/>
                    <a:gd name="T8" fmla="*/ 0 w 40"/>
                    <a:gd name="T9" fmla="*/ 19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31">
                      <a:moveTo>
                        <a:pt x="0" y="19"/>
                      </a:moveTo>
                      <a:lnTo>
                        <a:pt x="8" y="31"/>
                      </a:lnTo>
                      <a:lnTo>
                        <a:pt x="40" y="12"/>
                      </a:lnTo>
                      <a:lnTo>
                        <a:pt x="3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05" name="Freeform 104"/>
                <p:cNvSpPr>
                  <a:spLocks/>
                </p:cNvSpPr>
                <p:nvPr/>
              </p:nvSpPr>
              <p:spPr bwMode="auto">
                <a:xfrm>
                  <a:off x="5365750" y="4938713"/>
                  <a:ext cx="49213" cy="61913"/>
                </a:xfrm>
                <a:custGeom>
                  <a:avLst/>
                  <a:gdLst>
                    <a:gd name="T0" fmla="*/ 0 w 31"/>
                    <a:gd name="T1" fmla="*/ 32 h 39"/>
                    <a:gd name="T2" fmla="*/ 13 w 31"/>
                    <a:gd name="T3" fmla="*/ 39 h 39"/>
                    <a:gd name="T4" fmla="*/ 31 w 31"/>
                    <a:gd name="T5" fmla="*/ 7 h 39"/>
                    <a:gd name="T6" fmla="*/ 18 w 31"/>
                    <a:gd name="T7" fmla="*/ 0 h 39"/>
                    <a:gd name="T8" fmla="*/ 0 w 31"/>
                    <a:gd name="T9" fmla="*/ 32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9">
                      <a:moveTo>
                        <a:pt x="0" y="32"/>
                      </a:moveTo>
                      <a:lnTo>
                        <a:pt x="13" y="39"/>
                      </a:lnTo>
                      <a:lnTo>
                        <a:pt x="31" y="7"/>
                      </a:lnTo>
                      <a:lnTo>
                        <a:pt x="18" y="0"/>
                      </a:lnTo>
                      <a:lnTo>
                        <a:pt x="0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06" name="Rectangle 105"/>
                <p:cNvSpPr>
                  <a:spLocks noChangeArrowheads="1"/>
                </p:cNvSpPr>
                <p:nvPr/>
              </p:nvSpPr>
              <p:spPr bwMode="auto">
                <a:xfrm>
                  <a:off x="5505450" y="4975225"/>
                  <a:ext cx="23813" cy="587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07" name="Freeform 106"/>
                <p:cNvSpPr>
                  <a:spLocks/>
                </p:cNvSpPr>
                <p:nvPr/>
              </p:nvSpPr>
              <p:spPr bwMode="auto">
                <a:xfrm>
                  <a:off x="5619750" y="4938713"/>
                  <a:ext cx="47625" cy="61913"/>
                </a:xfrm>
                <a:custGeom>
                  <a:avLst/>
                  <a:gdLst>
                    <a:gd name="T0" fmla="*/ 0 w 30"/>
                    <a:gd name="T1" fmla="*/ 7 h 39"/>
                    <a:gd name="T2" fmla="*/ 18 w 30"/>
                    <a:gd name="T3" fmla="*/ 39 h 39"/>
                    <a:gd name="T4" fmla="*/ 30 w 30"/>
                    <a:gd name="T5" fmla="*/ 32 h 39"/>
                    <a:gd name="T6" fmla="*/ 12 w 30"/>
                    <a:gd name="T7" fmla="*/ 0 h 39"/>
                    <a:gd name="T8" fmla="*/ 0 w 30"/>
                    <a:gd name="T9" fmla="*/ 7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39">
                      <a:moveTo>
                        <a:pt x="0" y="7"/>
                      </a:moveTo>
                      <a:lnTo>
                        <a:pt x="18" y="39"/>
                      </a:lnTo>
                      <a:lnTo>
                        <a:pt x="30" y="32"/>
                      </a:lnTo>
                      <a:lnTo>
                        <a:pt x="12" y="0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08" name="Freeform 107"/>
                <p:cNvSpPr>
                  <a:spLocks/>
                </p:cNvSpPr>
                <p:nvPr/>
              </p:nvSpPr>
              <p:spPr bwMode="auto">
                <a:xfrm>
                  <a:off x="5705475" y="4852988"/>
                  <a:ext cx="61913" cy="49213"/>
                </a:xfrm>
                <a:custGeom>
                  <a:avLst/>
                  <a:gdLst>
                    <a:gd name="T0" fmla="*/ 0 w 39"/>
                    <a:gd name="T1" fmla="*/ 12 h 31"/>
                    <a:gd name="T2" fmla="*/ 31 w 39"/>
                    <a:gd name="T3" fmla="*/ 31 h 31"/>
                    <a:gd name="T4" fmla="*/ 39 w 39"/>
                    <a:gd name="T5" fmla="*/ 19 h 31"/>
                    <a:gd name="T6" fmla="*/ 6 w 39"/>
                    <a:gd name="T7" fmla="*/ 0 h 31"/>
                    <a:gd name="T8" fmla="*/ 0 w 39"/>
                    <a:gd name="T9" fmla="*/ 12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31">
                      <a:moveTo>
                        <a:pt x="0" y="12"/>
                      </a:moveTo>
                      <a:lnTo>
                        <a:pt x="31" y="31"/>
                      </a:lnTo>
                      <a:lnTo>
                        <a:pt x="39" y="19"/>
                      </a:lnTo>
                      <a:lnTo>
                        <a:pt x="6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09" name="Rectangle 108"/>
                <p:cNvSpPr>
                  <a:spLocks noChangeArrowheads="1"/>
                </p:cNvSpPr>
                <p:nvPr/>
              </p:nvSpPr>
              <p:spPr bwMode="auto">
                <a:xfrm>
                  <a:off x="5738813" y="4740275"/>
                  <a:ext cx="60325" cy="222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10" name="Freeform 109"/>
                <p:cNvSpPr>
                  <a:spLocks/>
                </p:cNvSpPr>
                <p:nvPr/>
              </p:nvSpPr>
              <p:spPr bwMode="auto">
                <a:xfrm>
                  <a:off x="5705475" y="4600575"/>
                  <a:ext cx="61913" cy="49213"/>
                </a:xfrm>
                <a:custGeom>
                  <a:avLst/>
                  <a:gdLst>
                    <a:gd name="T0" fmla="*/ 39 w 39"/>
                    <a:gd name="T1" fmla="*/ 13 h 31"/>
                    <a:gd name="T2" fmla="*/ 31 w 39"/>
                    <a:gd name="T3" fmla="*/ 0 h 31"/>
                    <a:gd name="T4" fmla="*/ 0 w 39"/>
                    <a:gd name="T5" fmla="*/ 19 h 31"/>
                    <a:gd name="T6" fmla="*/ 6 w 39"/>
                    <a:gd name="T7" fmla="*/ 31 h 31"/>
                    <a:gd name="T8" fmla="*/ 39 w 39"/>
                    <a:gd name="T9" fmla="*/ 13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31">
                      <a:moveTo>
                        <a:pt x="39" y="13"/>
                      </a:moveTo>
                      <a:lnTo>
                        <a:pt x="31" y="0"/>
                      </a:lnTo>
                      <a:lnTo>
                        <a:pt x="0" y="19"/>
                      </a:lnTo>
                      <a:lnTo>
                        <a:pt x="6" y="31"/>
                      </a:lnTo>
                      <a:lnTo>
                        <a:pt x="39" y="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11" name="Freeform 110"/>
                <p:cNvSpPr>
                  <a:spLocks/>
                </p:cNvSpPr>
                <p:nvPr/>
              </p:nvSpPr>
              <p:spPr bwMode="auto">
                <a:xfrm>
                  <a:off x="5619750" y="4502150"/>
                  <a:ext cx="47625" cy="61913"/>
                </a:xfrm>
                <a:custGeom>
                  <a:avLst/>
                  <a:gdLst>
                    <a:gd name="T0" fmla="*/ 30 w 30"/>
                    <a:gd name="T1" fmla="*/ 7 h 39"/>
                    <a:gd name="T2" fmla="*/ 18 w 30"/>
                    <a:gd name="T3" fmla="*/ 0 h 39"/>
                    <a:gd name="T4" fmla="*/ 0 w 30"/>
                    <a:gd name="T5" fmla="*/ 31 h 39"/>
                    <a:gd name="T6" fmla="*/ 12 w 30"/>
                    <a:gd name="T7" fmla="*/ 39 h 39"/>
                    <a:gd name="T8" fmla="*/ 30 w 30"/>
                    <a:gd name="T9" fmla="*/ 7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39">
                      <a:moveTo>
                        <a:pt x="30" y="7"/>
                      </a:moveTo>
                      <a:lnTo>
                        <a:pt x="18" y="0"/>
                      </a:lnTo>
                      <a:lnTo>
                        <a:pt x="0" y="31"/>
                      </a:lnTo>
                      <a:lnTo>
                        <a:pt x="12" y="39"/>
                      </a:lnTo>
                      <a:lnTo>
                        <a:pt x="30" y="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12" name="Freeform 111"/>
                <p:cNvSpPr>
                  <a:spLocks noEditPoints="1"/>
                </p:cNvSpPr>
                <p:nvPr/>
              </p:nvSpPr>
              <p:spPr bwMode="auto">
                <a:xfrm>
                  <a:off x="5373688" y="4592638"/>
                  <a:ext cx="277813" cy="187325"/>
                </a:xfrm>
                <a:custGeom>
                  <a:avLst/>
                  <a:gdLst>
                    <a:gd name="T0" fmla="*/ 175 w 175"/>
                    <a:gd name="T1" fmla="*/ 33 h 118"/>
                    <a:gd name="T2" fmla="*/ 167 w 175"/>
                    <a:gd name="T3" fmla="*/ 22 h 118"/>
                    <a:gd name="T4" fmla="*/ 98 w 175"/>
                    <a:gd name="T5" fmla="*/ 83 h 118"/>
                    <a:gd name="T6" fmla="*/ 98 w 175"/>
                    <a:gd name="T7" fmla="*/ 83 h 118"/>
                    <a:gd name="T8" fmla="*/ 94 w 175"/>
                    <a:gd name="T9" fmla="*/ 82 h 118"/>
                    <a:gd name="T10" fmla="*/ 90 w 175"/>
                    <a:gd name="T11" fmla="*/ 81 h 118"/>
                    <a:gd name="T12" fmla="*/ 90 w 175"/>
                    <a:gd name="T13" fmla="*/ 81 h 118"/>
                    <a:gd name="T14" fmla="*/ 85 w 175"/>
                    <a:gd name="T15" fmla="*/ 82 h 118"/>
                    <a:gd name="T16" fmla="*/ 11 w 175"/>
                    <a:gd name="T17" fmla="*/ 0 h 118"/>
                    <a:gd name="T18" fmla="*/ 0 w 175"/>
                    <a:gd name="T19" fmla="*/ 10 h 118"/>
                    <a:gd name="T20" fmla="*/ 74 w 175"/>
                    <a:gd name="T21" fmla="*/ 92 h 118"/>
                    <a:gd name="T22" fmla="*/ 74 w 175"/>
                    <a:gd name="T23" fmla="*/ 92 h 118"/>
                    <a:gd name="T24" fmla="*/ 73 w 175"/>
                    <a:gd name="T25" fmla="*/ 95 h 118"/>
                    <a:gd name="T26" fmla="*/ 72 w 175"/>
                    <a:gd name="T27" fmla="*/ 99 h 118"/>
                    <a:gd name="T28" fmla="*/ 72 w 175"/>
                    <a:gd name="T29" fmla="*/ 99 h 118"/>
                    <a:gd name="T30" fmla="*/ 72 w 175"/>
                    <a:gd name="T31" fmla="*/ 103 h 118"/>
                    <a:gd name="T32" fmla="*/ 73 w 175"/>
                    <a:gd name="T33" fmla="*/ 106 h 118"/>
                    <a:gd name="T34" fmla="*/ 75 w 175"/>
                    <a:gd name="T35" fmla="*/ 109 h 118"/>
                    <a:gd name="T36" fmla="*/ 77 w 175"/>
                    <a:gd name="T37" fmla="*/ 113 h 118"/>
                    <a:gd name="T38" fmla="*/ 77 w 175"/>
                    <a:gd name="T39" fmla="*/ 113 h 118"/>
                    <a:gd name="T40" fmla="*/ 79 w 175"/>
                    <a:gd name="T41" fmla="*/ 115 h 118"/>
                    <a:gd name="T42" fmla="*/ 82 w 175"/>
                    <a:gd name="T43" fmla="*/ 117 h 118"/>
                    <a:gd name="T44" fmla="*/ 87 w 175"/>
                    <a:gd name="T45" fmla="*/ 118 h 118"/>
                    <a:gd name="T46" fmla="*/ 90 w 175"/>
                    <a:gd name="T47" fmla="*/ 118 h 118"/>
                    <a:gd name="T48" fmla="*/ 90 w 175"/>
                    <a:gd name="T49" fmla="*/ 118 h 118"/>
                    <a:gd name="T50" fmla="*/ 96 w 175"/>
                    <a:gd name="T51" fmla="*/ 117 h 118"/>
                    <a:gd name="T52" fmla="*/ 102 w 175"/>
                    <a:gd name="T53" fmla="*/ 114 h 118"/>
                    <a:gd name="T54" fmla="*/ 102 w 175"/>
                    <a:gd name="T55" fmla="*/ 114 h 118"/>
                    <a:gd name="T56" fmla="*/ 106 w 175"/>
                    <a:gd name="T57" fmla="*/ 109 h 118"/>
                    <a:gd name="T58" fmla="*/ 107 w 175"/>
                    <a:gd name="T59" fmla="*/ 104 h 118"/>
                    <a:gd name="T60" fmla="*/ 108 w 175"/>
                    <a:gd name="T61" fmla="*/ 100 h 118"/>
                    <a:gd name="T62" fmla="*/ 107 w 175"/>
                    <a:gd name="T63" fmla="*/ 94 h 118"/>
                    <a:gd name="T64" fmla="*/ 175 w 175"/>
                    <a:gd name="T65" fmla="*/ 33 h 118"/>
                    <a:gd name="T66" fmla="*/ 93 w 175"/>
                    <a:gd name="T67" fmla="*/ 103 h 118"/>
                    <a:gd name="T68" fmla="*/ 93 w 175"/>
                    <a:gd name="T69" fmla="*/ 103 h 118"/>
                    <a:gd name="T70" fmla="*/ 91 w 175"/>
                    <a:gd name="T71" fmla="*/ 104 h 118"/>
                    <a:gd name="T72" fmla="*/ 90 w 175"/>
                    <a:gd name="T73" fmla="*/ 104 h 118"/>
                    <a:gd name="T74" fmla="*/ 90 w 175"/>
                    <a:gd name="T75" fmla="*/ 104 h 118"/>
                    <a:gd name="T76" fmla="*/ 89 w 175"/>
                    <a:gd name="T77" fmla="*/ 104 h 118"/>
                    <a:gd name="T78" fmla="*/ 87 w 175"/>
                    <a:gd name="T79" fmla="*/ 103 h 118"/>
                    <a:gd name="T80" fmla="*/ 87 w 175"/>
                    <a:gd name="T81" fmla="*/ 103 h 118"/>
                    <a:gd name="T82" fmla="*/ 86 w 175"/>
                    <a:gd name="T83" fmla="*/ 100 h 118"/>
                    <a:gd name="T84" fmla="*/ 86 w 175"/>
                    <a:gd name="T85" fmla="*/ 100 h 118"/>
                    <a:gd name="T86" fmla="*/ 88 w 175"/>
                    <a:gd name="T87" fmla="*/ 98 h 118"/>
                    <a:gd name="T88" fmla="*/ 88 w 175"/>
                    <a:gd name="T89" fmla="*/ 98 h 118"/>
                    <a:gd name="T90" fmla="*/ 89 w 175"/>
                    <a:gd name="T91" fmla="*/ 96 h 118"/>
                    <a:gd name="T92" fmla="*/ 90 w 175"/>
                    <a:gd name="T93" fmla="*/ 96 h 118"/>
                    <a:gd name="T94" fmla="*/ 90 w 175"/>
                    <a:gd name="T95" fmla="*/ 96 h 118"/>
                    <a:gd name="T96" fmla="*/ 91 w 175"/>
                    <a:gd name="T97" fmla="*/ 96 h 118"/>
                    <a:gd name="T98" fmla="*/ 93 w 175"/>
                    <a:gd name="T99" fmla="*/ 98 h 118"/>
                    <a:gd name="T100" fmla="*/ 93 w 175"/>
                    <a:gd name="T101" fmla="*/ 98 h 118"/>
                    <a:gd name="T102" fmla="*/ 94 w 175"/>
                    <a:gd name="T103" fmla="*/ 101 h 118"/>
                    <a:gd name="T104" fmla="*/ 93 w 175"/>
                    <a:gd name="T105" fmla="*/ 103 h 118"/>
                    <a:gd name="T106" fmla="*/ 93 w 175"/>
                    <a:gd name="T107" fmla="*/ 103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75" h="118">
                      <a:moveTo>
                        <a:pt x="175" y="33"/>
                      </a:moveTo>
                      <a:lnTo>
                        <a:pt x="167" y="22"/>
                      </a:lnTo>
                      <a:lnTo>
                        <a:pt x="98" y="83"/>
                      </a:lnTo>
                      <a:lnTo>
                        <a:pt x="98" y="83"/>
                      </a:lnTo>
                      <a:lnTo>
                        <a:pt x="94" y="82"/>
                      </a:lnTo>
                      <a:lnTo>
                        <a:pt x="90" y="81"/>
                      </a:lnTo>
                      <a:lnTo>
                        <a:pt x="90" y="81"/>
                      </a:lnTo>
                      <a:lnTo>
                        <a:pt x="85" y="82"/>
                      </a:lnTo>
                      <a:lnTo>
                        <a:pt x="11" y="0"/>
                      </a:lnTo>
                      <a:lnTo>
                        <a:pt x="0" y="10"/>
                      </a:lnTo>
                      <a:lnTo>
                        <a:pt x="74" y="92"/>
                      </a:lnTo>
                      <a:lnTo>
                        <a:pt x="74" y="92"/>
                      </a:lnTo>
                      <a:lnTo>
                        <a:pt x="73" y="95"/>
                      </a:lnTo>
                      <a:lnTo>
                        <a:pt x="72" y="99"/>
                      </a:lnTo>
                      <a:lnTo>
                        <a:pt x="72" y="99"/>
                      </a:lnTo>
                      <a:lnTo>
                        <a:pt x="72" y="103"/>
                      </a:lnTo>
                      <a:lnTo>
                        <a:pt x="73" y="106"/>
                      </a:lnTo>
                      <a:lnTo>
                        <a:pt x="75" y="109"/>
                      </a:lnTo>
                      <a:lnTo>
                        <a:pt x="77" y="113"/>
                      </a:lnTo>
                      <a:lnTo>
                        <a:pt x="77" y="113"/>
                      </a:lnTo>
                      <a:lnTo>
                        <a:pt x="79" y="115"/>
                      </a:lnTo>
                      <a:lnTo>
                        <a:pt x="82" y="117"/>
                      </a:lnTo>
                      <a:lnTo>
                        <a:pt x="87" y="118"/>
                      </a:lnTo>
                      <a:lnTo>
                        <a:pt x="90" y="118"/>
                      </a:lnTo>
                      <a:lnTo>
                        <a:pt x="90" y="118"/>
                      </a:lnTo>
                      <a:lnTo>
                        <a:pt x="96" y="117"/>
                      </a:lnTo>
                      <a:lnTo>
                        <a:pt x="102" y="114"/>
                      </a:lnTo>
                      <a:lnTo>
                        <a:pt x="102" y="114"/>
                      </a:lnTo>
                      <a:lnTo>
                        <a:pt x="106" y="109"/>
                      </a:lnTo>
                      <a:lnTo>
                        <a:pt x="107" y="104"/>
                      </a:lnTo>
                      <a:lnTo>
                        <a:pt x="108" y="100"/>
                      </a:lnTo>
                      <a:lnTo>
                        <a:pt x="107" y="94"/>
                      </a:lnTo>
                      <a:lnTo>
                        <a:pt x="175" y="33"/>
                      </a:lnTo>
                      <a:close/>
                      <a:moveTo>
                        <a:pt x="93" y="103"/>
                      </a:moveTo>
                      <a:lnTo>
                        <a:pt x="93" y="103"/>
                      </a:lnTo>
                      <a:lnTo>
                        <a:pt x="91" y="104"/>
                      </a:lnTo>
                      <a:lnTo>
                        <a:pt x="90" y="104"/>
                      </a:lnTo>
                      <a:lnTo>
                        <a:pt x="90" y="104"/>
                      </a:lnTo>
                      <a:lnTo>
                        <a:pt x="89" y="104"/>
                      </a:lnTo>
                      <a:lnTo>
                        <a:pt x="87" y="103"/>
                      </a:lnTo>
                      <a:lnTo>
                        <a:pt x="87" y="103"/>
                      </a:lnTo>
                      <a:lnTo>
                        <a:pt x="86" y="100"/>
                      </a:lnTo>
                      <a:lnTo>
                        <a:pt x="86" y="100"/>
                      </a:lnTo>
                      <a:lnTo>
                        <a:pt x="88" y="98"/>
                      </a:lnTo>
                      <a:lnTo>
                        <a:pt x="88" y="98"/>
                      </a:lnTo>
                      <a:lnTo>
                        <a:pt x="89" y="96"/>
                      </a:lnTo>
                      <a:lnTo>
                        <a:pt x="90" y="96"/>
                      </a:lnTo>
                      <a:lnTo>
                        <a:pt x="90" y="96"/>
                      </a:lnTo>
                      <a:lnTo>
                        <a:pt x="91" y="96"/>
                      </a:lnTo>
                      <a:lnTo>
                        <a:pt x="93" y="98"/>
                      </a:lnTo>
                      <a:lnTo>
                        <a:pt x="93" y="98"/>
                      </a:lnTo>
                      <a:lnTo>
                        <a:pt x="94" y="101"/>
                      </a:lnTo>
                      <a:lnTo>
                        <a:pt x="93" y="103"/>
                      </a:lnTo>
                      <a:lnTo>
                        <a:pt x="93" y="10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</p:grpSp>
        </p:grpSp>
        <p:grpSp>
          <p:nvGrpSpPr>
            <p:cNvPr id="127" name="Group 126"/>
            <p:cNvGrpSpPr/>
            <p:nvPr/>
          </p:nvGrpSpPr>
          <p:grpSpPr>
            <a:xfrm>
              <a:off x="5088900" y="5513571"/>
              <a:ext cx="306060" cy="306060"/>
              <a:chOff x="5088900" y="5513571"/>
              <a:chExt cx="306060" cy="306060"/>
            </a:xfrm>
          </p:grpSpPr>
          <p:sp>
            <p:nvSpPr>
              <p:cNvPr id="66" name="Oval 65"/>
              <p:cNvSpPr/>
              <p:nvPr/>
            </p:nvSpPr>
            <p:spPr>
              <a:xfrm>
                <a:off x="5088900" y="5513571"/>
                <a:ext cx="306060" cy="306060"/>
              </a:xfrm>
              <a:prstGeom prst="ellipse">
                <a:avLst/>
              </a:prstGeom>
              <a:solidFill>
                <a:srgbClr val="B04474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3" name="Freeform 112"/>
              <p:cNvSpPr>
                <a:spLocks noEditPoints="1"/>
              </p:cNvSpPr>
              <p:nvPr/>
            </p:nvSpPr>
            <p:spPr bwMode="auto">
              <a:xfrm>
                <a:off x="5155246" y="5587749"/>
                <a:ext cx="173369" cy="157704"/>
              </a:xfrm>
              <a:custGeom>
                <a:avLst/>
                <a:gdLst>
                  <a:gd name="T0" fmla="*/ 348 w 498"/>
                  <a:gd name="T1" fmla="*/ 251 h 453"/>
                  <a:gd name="T2" fmla="*/ 340 w 498"/>
                  <a:gd name="T3" fmla="*/ 252 h 453"/>
                  <a:gd name="T4" fmla="*/ 376 w 498"/>
                  <a:gd name="T5" fmla="*/ 185 h 453"/>
                  <a:gd name="T6" fmla="*/ 407 w 498"/>
                  <a:gd name="T7" fmla="*/ 194 h 453"/>
                  <a:gd name="T8" fmla="*/ 470 w 498"/>
                  <a:gd name="T9" fmla="*/ 103 h 453"/>
                  <a:gd name="T10" fmla="*/ 495 w 498"/>
                  <a:gd name="T11" fmla="*/ 93 h 453"/>
                  <a:gd name="T12" fmla="*/ 484 w 498"/>
                  <a:gd name="T13" fmla="*/ 68 h 453"/>
                  <a:gd name="T14" fmla="*/ 459 w 498"/>
                  <a:gd name="T15" fmla="*/ 79 h 453"/>
                  <a:gd name="T16" fmla="*/ 394 w 498"/>
                  <a:gd name="T17" fmla="*/ 162 h 453"/>
                  <a:gd name="T18" fmla="*/ 356 w 498"/>
                  <a:gd name="T19" fmla="*/ 140 h 453"/>
                  <a:gd name="T20" fmla="*/ 300 w 498"/>
                  <a:gd name="T21" fmla="*/ 34 h 453"/>
                  <a:gd name="T22" fmla="*/ 185 w 498"/>
                  <a:gd name="T23" fmla="*/ 0 h 453"/>
                  <a:gd name="T24" fmla="*/ 79 w 498"/>
                  <a:gd name="T25" fmla="*/ 57 h 453"/>
                  <a:gd name="T26" fmla="*/ 44 w 498"/>
                  <a:gd name="T27" fmla="*/ 175 h 453"/>
                  <a:gd name="T28" fmla="*/ 88 w 498"/>
                  <a:gd name="T29" fmla="*/ 306 h 453"/>
                  <a:gd name="T30" fmla="*/ 38 w 498"/>
                  <a:gd name="T31" fmla="*/ 280 h 453"/>
                  <a:gd name="T32" fmla="*/ 15 w 498"/>
                  <a:gd name="T33" fmla="*/ 266 h 453"/>
                  <a:gd name="T34" fmla="*/ 0 w 498"/>
                  <a:gd name="T35" fmla="*/ 288 h 453"/>
                  <a:gd name="T36" fmla="*/ 25 w 498"/>
                  <a:gd name="T37" fmla="*/ 302 h 453"/>
                  <a:gd name="T38" fmla="*/ 69 w 498"/>
                  <a:gd name="T39" fmla="*/ 338 h 453"/>
                  <a:gd name="T40" fmla="*/ 96 w 498"/>
                  <a:gd name="T41" fmla="*/ 338 h 453"/>
                  <a:gd name="T42" fmla="*/ 117 w 498"/>
                  <a:gd name="T43" fmla="*/ 289 h 453"/>
                  <a:gd name="T44" fmla="*/ 201 w 498"/>
                  <a:gd name="T45" fmla="*/ 313 h 453"/>
                  <a:gd name="T46" fmla="*/ 292 w 498"/>
                  <a:gd name="T47" fmla="*/ 284 h 453"/>
                  <a:gd name="T48" fmla="*/ 295 w 498"/>
                  <a:gd name="T49" fmla="*/ 301 h 453"/>
                  <a:gd name="T50" fmla="*/ 297 w 498"/>
                  <a:gd name="T51" fmla="*/ 305 h 453"/>
                  <a:gd name="T52" fmla="*/ 447 w 498"/>
                  <a:gd name="T53" fmla="*/ 453 h 453"/>
                  <a:gd name="T54" fmla="*/ 497 w 498"/>
                  <a:gd name="T55" fmla="*/ 413 h 453"/>
                  <a:gd name="T56" fmla="*/ 481 w 498"/>
                  <a:gd name="T57" fmla="*/ 83 h 453"/>
                  <a:gd name="T58" fmla="*/ 346 w 498"/>
                  <a:gd name="T59" fmla="*/ 268 h 453"/>
                  <a:gd name="T60" fmla="*/ 68 w 498"/>
                  <a:gd name="T61" fmla="*/ 101 h 453"/>
                  <a:gd name="T62" fmla="*/ 146 w 498"/>
                  <a:gd name="T63" fmla="*/ 25 h 453"/>
                  <a:gd name="T64" fmla="*/ 255 w 498"/>
                  <a:gd name="T65" fmla="*/ 25 h 453"/>
                  <a:gd name="T66" fmla="*/ 333 w 498"/>
                  <a:gd name="T67" fmla="*/ 101 h 453"/>
                  <a:gd name="T68" fmla="*/ 329 w 498"/>
                  <a:gd name="T69" fmla="*/ 156 h 453"/>
                  <a:gd name="T70" fmla="*/ 292 w 498"/>
                  <a:gd name="T71" fmla="*/ 64 h 453"/>
                  <a:gd name="T72" fmla="*/ 201 w 498"/>
                  <a:gd name="T73" fmla="*/ 27 h 453"/>
                  <a:gd name="T74" fmla="*/ 109 w 498"/>
                  <a:gd name="T75" fmla="*/ 66 h 453"/>
                  <a:gd name="T76" fmla="*/ 71 w 498"/>
                  <a:gd name="T77" fmla="*/ 156 h 453"/>
                  <a:gd name="T78" fmla="*/ 109 w 498"/>
                  <a:gd name="T79" fmla="*/ 247 h 453"/>
                  <a:gd name="T80" fmla="*/ 67 w 498"/>
                  <a:gd name="T81" fmla="*/ 205 h 453"/>
                  <a:gd name="T82" fmla="*/ 204 w 498"/>
                  <a:gd name="T83" fmla="*/ 175 h 453"/>
                  <a:gd name="T84" fmla="*/ 294 w 498"/>
                  <a:gd name="T85" fmla="*/ 224 h 453"/>
                  <a:gd name="T86" fmla="*/ 212 w 498"/>
                  <a:gd name="T87" fmla="*/ 271 h 453"/>
                  <a:gd name="T88" fmla="*/ 140 w 498"/>
                  <a:gd name="T89" fmla="*/ 255 h 453"/>
                  <a:gd name="T90" fmla="*/ 197 w 498"/>
                  <a:gd name="T91" fmla="*/ 139 h 453"/>
                  <a:gd name="T92" fmla="*/ 187 w 498"/>
                  <a:gd name="T93" fmla="*/ 164 h 453"/>
                  <a:gd name="T94" fmla="*/ 91 w 498"/>
                  <a:gd name="T95" fmla="*/ 190 h 453"/>
                  <a:gd name="T96" fmla="*/ 99 w 498"/>
                  <a:gd name="T97" fmla="*/ 102 h 453"/>
                  <a:gd name="T98" fmla="*/ 167 w 498"/>
                  <a:gd name="T99" fmla="*/ 46 h 453"/>
                  <a:gd name="T100" fmla="*/ 255 w 498"/>
                  <a:gd name="T101" fmla="*/ 55 h 453"/>
                  <a:gd name="T102" fmla="*/ 311 w 498"/>
                  <a:gd name="T103" fmla="*/ 123 h 453"/>
                  <a:gd name="T104" fmla="*/ 201 w 498"/>
                  <a:gd name="T105" fmla="*/ 299 h 453"/>
                  <a:gd name="T106" fmla="*/ 125 w 498"/>
                  <a:gd name="T107" fmla="*/ 277 h 453"/>
                  <a:gd name="T108" fmla="*/ 214 w 498"/>
                  <a:gd name="T109" fmla="*/ 285 h 453"/>
                  <a:gd name="T110" fmla="*/ 299 w 498"/>
                  <a:gd name="T111" fmla="*/ 239 h 453"/>
                  <a:gd name="T112" fmla="*/ 341 w 498"/>
                  <a:gd name="T113" fmla="*/ 181 h 453"/>
                  <a:gd name="T114" fmla="*/ 308 w 498"/>
                  <a:gd name="T115" fmla="*/ 250 h 453"/>
                  <a:gd name="T116" fmla="*/ 288 w 498"/>
                  <a:gd name="T117" fmla="*/ 269 h 453"/>
                  <a:gd name="T118" fmla="*/ 225 w 498"/>
                  <a:gd name="T119" fmla="*/ 297 h 453"/>
                  <a:gd name="T120" fmla="*/ 307 w 498"/>
                  <a:gd name="T121" fmla="*/ 272 h 453"/>
                  <a:gd name="T122" fmla="*/ 310 w 498"/>
                  <a:gd name="T123" fmla="*/ 283 h 453"/>
                  <a:gd name="T124" fmla="*/ 483 w 498"/>
                  <a:gd name="T125" fmla="*/ 412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98" h="453">
                    <a:moveTo>
                      <a:pt x="496" y="398"/>
                    </a:moveTo>
                    <a:lnTo>
                      <a:pt x="496" y="398"/>
                    </a:lnTo>
                    <a:lnTo>
                      <a:pt x="485" y="387"/>
                    </a:lnTo>
                    <a:lnTo>
                      <a:pt x="485" y="387"/>
                    </a:lnTo>
                    <a:lnTo>
                      <a:pt x="485" y="387"/>
                    </a:lnTo>
                    <a:lnTo>
                      <a:pt x="350" y="252"/>
                    </a:lnTo>
                    <a:lnTo>
                      <a:pt x="350" y="252"/>
                    </a:lnTo>
                    <a:lnTo>
                      <a:pt x="348" y="251"/>
                    </a:lnTo>
                    <a:lnTo>
                      <a:pt x="348" y="251"/>
                    </a:lnTo>
                    <a:lnTo>
                      <a:pt x="348" y="251"/>
                    </a:lnTo>
                    <a:lnTo>
                      <a:pt x="348" y="251"/>
                    </a:lnTo>
                    <a:lnTo>
                      <a:pt x="346" y="250"/>
                    </a:lnTo>
                    <a:lnTo>
                      <a:pt x="346" y="250"/>
                    </a:lnTo>
                    <a:lnTo>
                      <a:pt x="342" y="251"/>
                    </a:lnTo>
                    <a:lnTo>
                      <a:pt x="342" y="251"/>
                    </a:lnTo>
                    <a:lnTo>
                      <a:pt x="342" y="251"/>
                    </a:lnTo>
                    <a:lnTo>
                      <a:pt x="342" y="251"/>
                    </a:lnTo>
                    <a:lnTo>
                      <a:pt x="340" y="252"/>
                    </a:lnTo>
                    <a:lnTo>
                      <a:pt x="337" y="256"/>
                    </a:lnTo>
                    <a:lnTo>
                      <a:pt x="328" y="247"/>
                    </a:lnTo>
                    <a:lnTo>
                      <a:pt x="328" y="247"/>
                    </a:lnTo>
                    <a:lnTo>
                      <a:pt x="338" y="232"/>
                    </a:lnTo>
                    <a:lnTo>
                      <a:pt x="346" y="217"/>
                    </a:lnTo>
                    <a:lnTo>
                      <a:pt x="351" y="199"/>
                    </a:lnTo>
                    <a:lnTo>
                      <a:pt x="355" y="183"/>
                    </a:lnTo>
                    <a:lnTo>
                      <a:pt x="376" y="185"/>
                    </a:lnTo>
                    <a:lnTo>
                      <a:pt x="376" y="185"/>
                    </a:lnTo>
                    <a:lnTo>
                      <a:pt x="379" y="191"/>
                    </a:lnTo>
                    <a:lnTo>
                      <a:pt x="382" y="195"/>
                    </a:lnTo>
                    <a:lnTo>
                      <a:pt x="388" y="198"/>
                    </a:lnTo>
                    <a:lnTo>
                      <a:pt x="394" y="199"/>
                    </a:lnTo>
                    <a:lnTo>
                      <a:pt x="394" y="199"/>
                    </a:lnTo>
                    <a:lnTo>
                      <a:pt x="399" y="199"/>
                    </a:lnTo>
                    <a:lnTo>
                      <a:pt x="402" y="198"/>
                    </a:lnTo>
                    <a:lnTo>
                      <a:pt x="405" y="196"/>
                    </a:lnTo>
                    <a:lnTo>
                      <a:pt x="407" y="194"/>
                    </a:lnTo>
                    <a:lnTo>
                      <a:pt x="410" y="191"/>
                    </a:lnTo>
                    <a:lnTo>
                      <a:pt x="412" y="188"/>
                    </a:lnTo>
                    <a:lnTo>
                      <a:pt x="413" y="184"/>
                    </a:lnTo>
                    <a:lnTo>
                      <a:pt x="414" y="181"/>
                    </a:lnTo>
                    <a:lnTo>
                      <a:pt x="414" y="181"/>
                    </a:lnTo>
                    <a:lnTo>
                      <a:pt x="413" y="176"/>
                    </a:lnTo>
                    <a:lnTo>
                      <a:pt x="412" y="172"/>
                    </a:lnTo>
                    <a:lnTo>
                      <a:pt x="470" y="103"/>
                    </a:lnTo>
                    <a:lnTo>
                      <a:pt x="470" y="103"/>
                    </a:lnTo>
                    <a:lnTo>
                      <a:pt x="473" y="104"/>
                    </a:lnTo>
                    <a:lnTo>
                      <a:pt x="477" y="104"/>
                    </a:lnTo>
                    <a:lnTo>
                      <a:pt x="477" y="104"/>
                    </a:lnTo>
                    <a:lnTo>
                      <a:pt x="481" y="104"/>
                    </a:lnTo>
                    <a:lnTo>
                      <a:pt x="484" y="103"/>
                    </a:lnTo>
                    <a:lnTo>
                      <a:pt x="487" y="101"/>
                    </a:lnTo>
                    <a:lnTo>
                      <a:pt x="490" y="99"/>
                    </a:lnTo>
                    <a:lnTo>
                      <a:pt x="493" y="96"/>
                    </a:lnTo>
                    <a:lnTo>
                      <a:pt x="495" y="93"/>
                    </a:lnTo>
                    <a:lnTo>
                      <a:pt x="496" y="89"/>
                    </a:lnTo>
                    <a:lnTo>
                      <a:pt x="496" y="86"/>
                    </a:lnTo>
                    <a:lnTo>
                      <a:pt x="496" y="86"/>
                    </a:lnTo>
                    <a:lnTo>
                      <a:pt x="496" y="82"/>
                    </a:lnTo>
                    <a:lnTo>
                      <a:pt x="495" y="79"/>
                    </a:lnTo>
                    <a:lnTo>
                      <a:pt x="493" y="75"/>
                    </a:lnTo>
                    <a:lnTo>
                      <a:pt x="490" y="72"/>
                    </a:lnTo>
                    <a:lnTo>
                      <a:pt x="487" y="70"/>
                    </a:lnTo>
                    <a:lnTo>
                      <a:pt x="484" y="68"/>
                    </a:lnTo>
                    <a:lnTo>
                      <a:pt x="481" y="67"/>
                    </a:lnTo>
                    <a:lnTo>
                      <a:pt x="477" y="67"/>
                    </a:lnTo>
                    <a:lnTo>
                      <a:pt x="477" y="67"/>
                    </a:lnTo>
                    <a:lnTo>
                      <a:pt x="473" y="67"/>
                    </a:lnTo>
                    <a:lnTo>
                      <a:pt x="470" y="68"/>
                    </a:lnTo>
                    <a:lnTo>
                      <a:pt x="467" y="70"/>
                    </a:lnTo>
                    <a:lnTo>
                      <a:pt x="463" y="72"/>
                    </a:lnTo>
                    <a:lnTo>
                      <a:pt x="461" y="75"/>
                    </a:lnTo>
                    <a:lnTo>
                      <a:pt x="459" y="79"/>
                    </a:lnTo>
                    <a:lnTo>
                      <a:pt x="458" y="82"/>
                    </a:lnTo>
                    <a:lnTo>
                      <a:pt x="458" y="86"/>
                    </a:lnTo>
                    <a:lnTo>
                      <a:pt x="458" y="86"/>
                    </a:lnTo>
                    <a:lnTo>
                      <a:pt x="459" y="89"/>
                    </a:lnTo>
                    <a:lnTo>
                      <a:pt x="460" y="94"/>
                    </a:lnTo>
                    <a:lnTo>
                      <a:pt x="401" y="163"/>
                    </a:lnTo>
                    <a:lnTo>
                      <a:pt x="401" y="163"/>
                    </a:lnTo>
                    <a:lnTo>
                      <a:pt x="394" y="162"/>
                    </a:lnTo>
                    <a:lnTo>
                      <a:pt x="394" y="162"/>
                    </a:lnTo>
                    <a:lnTo>
                      <a:pt x="389" y="163"/>
                    </a:lnTo>
                    <a:lnTo>
                      <a:pt x="385" y="165"/>
                    </a:lnTo>
                    <a:lnTo>
                      <a:pt x="381" y="167"/>
                    </a:lnTo>
                    <a:lnTo>
                      <a:pt x="378" y="171"/>
                    </a:lnTo>
                    <a:lnTo>
                      <a:pt x="358" y="169"/>
                    </a:lnTo>
                    <a:lnTo>
                      <a:pt x="358" y="169"/>
                    </a:lnTo>
                    <a:lnTo>
                      <a:pt x="358" y="156"/>
                    </a:lnTo>
                    <a:lnTo>
                      <a:pt x="358" y="156"/>
                    </a:lnTo>
                    <a:lnTo>
                      <a:pt x="356" y="140"/>
                    </a:lnTo>
                    <a:lnTo>
                      <a:pt x="354" y="125"/>
                    </a:lnTo>
                    <a:lnTo>
                      <a:pt x="351" y="111"/>
                    </a:lnTo>
                    <a:lnTo>
                      <a:pt x="346" y="96"/>
                    </a:lnTo>
                    <a:lnTo>
                      <a:pt x="339" y="82"/>
                    </a:lnTo>
                    <a:lnTo>
                      <a:pt x="332" y="69"/>
                    </a:lnTo>
                    <a:lnTo>
                      <a:pt x="322" y="57"/>
                    </a:lnTo>
                    <a:lnTo>
                      <a:pt x="312" y="45"/>
                    </a:lnTo>
                    <a:lnTo>
                      <a:pt x="312" y="45"/>
                    </a:lnTo>
                    <a:lnTo>
                      <a:pt x="300" y="34"/>
                    </a:lnTo>
                    <a:lnTo>
                      <a:pt x="287" y="26"/>
                    </a:lnTo>
                    <a:lnTo>
                      <a:pt x="274" y="18"/>
                    </a:lnTo>
                    <a:lnTo>
                      <a:pt x="260" y="12"/>
                    </a:lnTo>
                    <a:lnTo>
                      <a:pt x="246" y="6"/>
                    </a:lnTo>
                    <a:lnTo>
                      <a:pt x="231" y="2"/>
                    </a:lnTo>
                    <a:lnTo>
                      <a:pt x="216" y="0"/>
                    </a:lnTo>
                    <a:lnTo>
                      <a:pt x="201" y="0"/>
                    </a:lnTo>
                    <a:lnTo>
                      <a:pt x="201" y="0"/>
                    </a:lnTo>
                    <a:lnTo>
                      <a:pt x="185" y="0"/>
                    </a:lnTo>
                    <a:lnTo>
                      <a:pt x="170" y="2"/>
                    </a:lnTo>
                    <a:lnTo>
                      <a:pt x="155" y="6"/>
                    </a:lnTo>
                    <a:lnTo>
                      <a:pt x="140" y="12"/>
                    </a:lnTo>
                    <a:lnTo>
                      <a:pt x="126" y="18"/>
                    </a:lnTo>
                    <a:lnTo>
                      <a:pt x="113" y="26"/>
                    </a:lnTo>
                    <a:lnTo>
                      <a:pt x="102" y="35"/>
                    </a:lnTo>
                    <a:lnTo>
                      <a:pt x="90" y="45"/>
                    </a:lnTo>
                    <a:lnTo>
                      <a:pt x="90" y="45"/>
                    </a:lnTo>
                    <a:lnTo>
                      <a:pt x="79" y="57"/>
                    </a:lnTo>
                    <a:lnTo>
                      <a:pt x="70" y="70"/>
                    </a:lnTo>
                    <a:lnTo>
                      <a:pt x="62" y="83"/>
                    </a:lnTo>
                    <a:lnTo>
                      <a:pt x="55" y="96"/>
                    </a:lnTo>
                    <a:lnTo>
                      <a:pt x="51" y="111"/>
                    </a:lnTo>
                    <a:lnTo>
                      <a:pt x="47" y="125"/>
                    </a:lnTo>
                    <a:lnTo>
                      <a:pt x="44" y="141"/>
                    </a:lnTo>
                    <a:lnTo>
                      <a:pt x="43" y="156"/>
                    </a:lnTo>
                    <a:lnTo>
                      <a:pt x="43" y="156"/>
                    </a:lnTo>
                    <a:lnTo>
                      <a:pt x="44" y="175"/>
                    </a:lnTo>
                    <a:lnTo>
                      <a:pt x="48" y="193"/>
                    </a:lnTo>
                    <a:lnTo>
                      <a:pt x="53" y="210"/>
                    </a:lnTo>
                    <a:lnTo>
                      <a:pt x="61" y="226"/>
                    </a:lnTo>
                    <a:lnTo>
                      <a:pt x="69" y="242"/>
                    </a:lnTo>
                    <a:lnTo>
                      <a:pt x="80" y="256"/>
                    </a:lnTo>
                    <a:lnTo>
                      <a:pt x="92" y="269"/>
                    </a:lnTo>
                    <a:lnTo>
                      <a:pt x="105" y="280"/>
                    </a:lnTo>
                    <a:lnTo>
                      <a:pt x="88" y="306"/>
                    </a:lnTo>
                    <a:lnTo>
                      <a:pt x="88" y="306"/>
                    </a:lnTo>
                    <a:lnTo>
                      <a:pt x="83" y="305"/>
                    </a:lnTo>
                    <a:lnTo>
                      <a:pt x="83" y="305"/>
                    </a:lnTo>
                    <a:lnTo>
                      <a:pt x="77" y="306"/>
                    </a:lnTo>
                    <a:lnTo>
                      <a:pt x="71" y="310"/>
                    </a:lnTo>
                    <a:lnTo>
                      <a:pt x="38" y="288"/>
                    </a:lnTo>
                    <a:lnTo>
                      <a:pt x="38" y="288"/>
                    </a:lnTo>
                    <a:lnTo>
                      <a:pt x="38" y="285"/>
                    </a:lnTo>
                    <a:lnTo>
                      <a:pt x="38" y="285"/>
                    </a:lnTo>
                    <a:lnTo>
                      <a:pt x="38" y="280"/>
                    </a:lnTo>
                    <a:lnTo>
                      <a:pt x="37" y="277"/>
                    </a:lnTo>
                    <a:lnTo>
                      <a:pt x="35" y="274"/>
                    </a:lnTo>
                    <a:lnTo>
                      <a:pt x="32" y="271"/>
                    </a:lnTo>
                    <a:lnTo>
                      <a:pt x="29" y="269"/>
                    </a:lnTo>
                    <a:lnTo>
                      <a:pt x="26" y="268"/>
                    </a:lnTo>
                    <a:lnTo>
                      <a:pt x="23" y="266"/>
                    </a:lnTo>
                    <a:lnTo>
                      <a:pt x="20" y="265"/>
                    </a:lnTo>
                    <a:lnTo>
                      <a:pt x="20" y="265"/>
                    </a:lnTo>
                    <a:lnTo>
                      <a:pt x="15" y="266"/>
                    </a:lnTo>
                    <a:lnTo>
                      <a:pt x="12" y="268"/>
                    </a:lnTo>
                    <a:lnTo>
                      <a:pt x="9" y="269"/>
                    </a:lnTo>
                    <a:lnTo>
                      <a:pt x="5" y="271"/>
                    </a:lnTo>
                    <a:lnTo>
                      <a:pt x="3" y="274"/>
                    </a:lnTo>
                    <a:lnTo>
                      <a:pt x="1" y="277"/>
                    </a:lnTo>
                    <a:lnTo>
                      <a:pt x="0" y="280"/>
                    </a:lnTo>
                    <a:lnTo>
                      <a:pt x="0" y="285"/>
                    </a:lnTo>
                    <a:lnTo>
                      <a:pt x="0" y="285"/>
                    </a:lnTo>
                    <a:lnTo>
                      <a:pt x="0" y="288"/>
                    </a:lnTo>
                    <a:lnTo>
                      <a:pt x="1" y="292"/>
                    </a:lnTo>
                    <a:lnTo>
                      <a:pt x="3" y="295"/>
                    </a:lnTo>
                    <a:lnTo>
                      <a:pt x="5" y="298"/>
                    </a:lnTo>
                    <a:lnTo>
                      <a:pt x="9" y="300"/>
                    </a:lnTo>
                    <a:lnTo>
                      <a:pt x="12" y="302"/>
                    </a:lnTo>
                    <a:lnTo>
                      <a:pt x="15" y="303"/>
                    </a:lnTo>
                    <a:lnTo>
                      <a:pt x="20" y="303"/>
                    </a:lnTo>
                    <a:lnTo>
                      <a:pt x="20" y="303"/>
                    </a:lnTo>
                    <a:lnTo>
                      <a:pt x="25" y="302"/>
                    </a:lnTo>
                    <a:lnTo>
                      <a:pt x="29" y="300"/>
                    </a:lnTo>
                    <a:lnTo>
                      <a:pt x="64" y="322"/>
                    </a:lnTo>
                    <a:lnTo>
                      <a:pt x="64" y="322"/>
                    </a:lnTo>
                    <a:lnTo>
                      <a:pt x="64" y="325"/>
                    </a:lnTo>
                    <a:lnTo>
                      <a:pt x="64" y="325"/>
                    </a:lnTo>
                    <a:lnTo>
                      <a:pt x="64" y="328"/>
                    </a:lnTo>
                    <a:lnTo>
                      <a:pt x="65" y="332"/>
                    </a:lnTo>
                    <a:lnTo>
                      <a:pt x="67" y="336"/>
                    </a:lnTo>
                    <a:lnTo>
                      <a:pt x="69" y="338"/>
                    </a:lnTo>
                    <a:lnTo>
                      <a:pt x="72" y="340"/>
                    </a:lnTo>
                    <a:lnTo>
                      <a:pt x="76" y="342"/>
                    </a:lnTo>
                    <a:lnTo>
                      <a:pt x="79" y="343"/>
                    </a:lnTo>
                    <a:lnTo>
                      <a:pt x="83" y="343"/>
                    </a:lnTo>
                    <a:lnTo>
                      <a:pt x="83" y="343"/>
                    </a:lnTo>
                    <a:lnTo>
                      <a:pt x="86" y="343"/>
                    </a:lnTo>
                    <a:lnTo>
                      <a:pt x="90" y="342"/>
                    </a:lnTo>
                    <a:lnTo>
                      <a:pt x="93" y="340"/>
                    </a:lnTo>
                    <a:lnTo>
                      <a:pt x="96" y="338"/>
                    </a:lnTo>
                    <a:lnTo>
                      <a:pt x="98" y="336"/>
                    </a:lnTo>
                    <a:lnTo>
                      <a:pt x="101" y="332"/>
                    </a:lnTo>
                    <a:lnTo>
                      <a:pt x="102" y="328"/>
                    </a:lnTo>
                    <a:lnTo>
                      <a:pt x="102" y="325"/>
                    </a:lnTo>
                    <a:lnTo>
                      <a:pt x="102" y="325"/>
                    </a:lnTo>
                    <a:lnTo>
                      <a:pt x="101" y="319"/>
                    </a:lnTo>
                    <a:lnTo>
                      <a:pt x="98" y="314"/>
                    </a:lnTo>
                    <a:lnTo>
                      <a:pt x="117" y="289"/>
                    </a:lnTo>
                    <a:lnTo>
                      <a:pt x="117" y="289"/>
                    </a:lnTo>
                    <a:lnTo>
                      <a:pt x="126" y="295"/>
                    </a:lnTo>
                    <a:lnTo>
                      <a:pt x="136" y="299"/>
                    </a:lnTo>
                    <a:lnTo>
                      <a:pt x="146" y="303"/>
                    </a:lnTo>
                    <a:lnTo>
                      <a:pt x="157" y="306"/>
                    </a:lnTo>
                    <a:lnTo>
                      <a:pt x="166" y="310"/>
                    </a:lnTo>
                    <a:lnTo>
                      <a:pt x="178" y="312"/>
                    </a:lnTo>
                    <a:lnTo>
                      <a:pt x="189" y="313"/>
                    </a:lnTo>
                    <a:lnTo>
                      <a:pt x="201" y="313"/>
                    </a:lnTo>
                    <a:lnTo>
                      <a:pt x="201" y="313"/>
                    </a:lnTo>
                    <a:lnTo>
                      <a:pt x="201" y="313"/>
                    </a:lnTo>
                    <a:lnTo>
                      <a:pt x="213" y="313"/>
                    </a:lnTo>
                    <a:lnTo>
                      <a:pt x="225" y="311"/>
                    </a:lnTo>
                    <a:lnTo>
                      <a:pt x="237" y="309"/>
                    </a:lnTo>
                    <a:lnTo>
                      <a:pt x="248" y="305"/>
                    </a:lnTo>
                    <a:lnTo>
                      <a:pt x="260" y="302"/>
                    </a:lnTo>
                    <a:lnTo>
                      <a:pt x="271" y="297"/>
                    </a:lnTo>
                    <a:lnTo>
                      <a:pt x="282" y="291"/>
                    </a:lnTo>
                    <a:lnTo>
                      <a:pt x="292" y="284"/>
                    </a:lnTo>
                    <a:lnTo>
                      <a:pt x="300" y="292"/>
                    </a:lnTo>
                    <a:lnTo>
                      <a:pt x="297" y="296"/>
                    </a:lnTo>
                    <a:lnTo>
                      <a:pt x="297" y="296"/>
                    </a:lnTo>
                    <a:lnTo>
                      <a:pt x="295" y="298"/>
                    </a:lnTo>
                    <a:lnTo>
                      <a:pt x="295" y="298"/>
                    </a:lnTo>
                    <a:lnTo>
                      <a:pt x="295" y="298"/>
                    </a:lnTo>
                    <a:lnTo>
                      <a:pt x="295" y="298"/>
                    </a:lnTo>
                    <a:lnTo>
                      <a:pt x="295" y="301"/>
                    </a:lnTo>
                    <a:lnTo>
                      <a:pt x="295" y="301"/>
                    </a:lnTo>
                    <a:lnTo>
                      <a:pt x="295" y="301"/>
                    </a:lnTo>
                    <a:lnTo>
                      <a:pt x="295" y="301"/>
                    </a:lnTo>
                    <a:lnTo>
                      <a:pt x="295" y="303"/>
                    </a:lnTo>
                    <a:lnTo>
                      <a:pt x="295" y="303"/>
                    </a:lnTo>
                    <a:lnTo>
                      <a:pt x="295" y="303"/>
                    </a:lnTo>
                    <a:lnTo>
                      <a:pt x="295" y="303"/>
                    </a:lnTo>
                    <a:lnTo>
                      <a:pt x="297" y="305"/>
                    </a:lnTo>
                    <a:lnTo>
                      <a:pt x="297" y="305"/>
                    </a:lnTo>
                    <a:lnTo>
                      <a:pt x="297" y="305"/>
                    </a:lnTo>
                    <a:lnTo>
                      <a:pt x="312" y="322"/>
                    </a:lnTo>
                    <a:lnTo>
                      <a:pt x="312" y="322"/>
                    </a:lnTo>
                    <a:lnTo>
                      <a:pt x="312" y="322"/>
                    </a:lnTo>
                    <a:lnTo>
                      <a:pt x="432" y="440"/>
                    </a:lnTo>
                    <a:lnTo>
                      <a:pt x="443" y="451"/>
                    </a:lnTo>
                    <a:lnTo>
                      <a:pt x="443" y="451"/>
                    </a:lnTo>
                    <a:lnTo>
                      <a:pt x="445" y="452"/>
                    </a:lnTo>
                    <a:lnTo>
                      <a:pt x="447" y="453"/>
                    </a:lnTo>
                    <a:lnTo>
                      <a:pt x="447" y="453"/>
                    </a:lnTo>
                    <a:lnTo>
                      <a:pt x="447" y="453"/>
                    </a:lnTo>
                    <a:lnTo>
                      <a:pt x="447" y="453"/>
                    </a:lnTo>
                    <a:lnTo>
                      <a:pt x="458" y="452"/>
                    </a:lnTo>
                    <a:lnTo>
                      <a:pt x="467" y="449"/>
                    </a:lnTo>
                    <a:lnTo>
                      <a:pt x="475" y="445"/>
                    </a:lnTo>
                    <a:lnTo>
                      <a:pt x="483" y="438"/>
                    </a:lnTo>
                    <a:lnTo>
                      <a:pt x="489" y="431"/>
                    </a:lnTo>
                    <a:lnTo>
                      <a:pt x="494" y="422"/>
                    </a:lnTo>
                    <a:lnTo>
                      <a:pt x="497" y="413"/>
                    </a:lnTo>
                    <a:lnTo>
                      <a:pt x="498" y="403"/>
                    </a:lnTo>
                    <a:lnTo>
                      <a:pt x="498" y="403"/>
                    </a:lnTo>
                    <a:lnTo>
                      <a:pt x="497" y="400"/>
                    </a:lnTo>
                    <a:lnTo>
                      <a:pt x="496" y="398"/>
                    </a:lnTo>
                    <a:lnTo>
                      <a:pt x="496" y="398"/>
                    </a:lnTo>
                    <a:close/>
                    <a:moveTo>
                      <a:pt x="481" y="83"/>
                    </a:moveTo>
                    <a:lnTo>
                      <a:pt x="480" y="82"/>
                    </a:lnTo>
                    <a:lnTo>
                      <a:pt x="480" y="82"/>
                    </a:lnTo>
                    <a:lnTo>
                      <a:pt x="481" y="83"/>
                    </a:lnTo>
                    <a:lnTo>
                      <a:pt x="481" y="83"/>
                    </a:lnTo>
                    <a:close/>
                    <a:moveTo>
                      <a:pt x="327" y="316"/>
                    </a:moveTo>
                    <a:lnTo>
                      <a:pt x="361" y="283"/>
                    </a:lnTo>
                    <a:lnTo>
                      <a:pt x="470" y="393"/>
                    </a:lnTo>
                    <a:lnTo>
                      <a:pt x="470" y="393"/>
                    </a:lnTo>
                    <a:lnTo>
                      <a:pt x="437" y="426"/>
                    </a:lnTo>
                    <a:lnTo>
                      <a:pt x="327" y="316"/>
                    </a:lnTo>
                    <a:close/>
                    <a:moveTo>
                      <a:pt x="312" y="301"/>
                    </a:moveTo>
                    <a:lnTo>
                      <a:pt x="346" y="268"/>
                    </a:lnTo>
                    <a:lnTo>
                      <a:pt x="351" y="273"/>
                    </a:lnTo>
                    <a:lnTo>
                      <a:pt x="318" y="306"/>
                    </a:lnTo>
                    <a:lnTo>
                      <a:pt x="312" y="301"/>
                    </a:lnTo>
                    <a:close/>
                    <a:moveTo>
                      <a:pt x="58" y="156"/>
                    </a:moveTo>
                    <a:lnTo>
                      <a:pt x="58" y="156"/>
                    </a:lnTo>
                    <a:lnTo>
                      <a:pt x="58" y="142"/>
                    </a:lnTo>
                    <a:lnTo>
                      <a:pt x="61" y="128"/>
                    </a:lnTo>
                    <a:lnTo>
                      <a:pt x="64" y="115"/>
                    </a:lnTo>
                    <a:lnTo>
                      <a:pt x="68" y="101"/>
                    </a:lnTo>
                    <a:lnTo>
                      <a:pt x="75" y="89"/>
                    </a:lnTo>
                    <a:lnTo>
                      <a:pt x="82" y="77"/>
                    </a:lnTo>
                    <a:lnTo>
                      <a:pt x="90" y="66"/>
                    </a:lnTo>
                    <a:lnTo>
                      <a:pt x="99" y="56"/>
                    </a:lnTo>
                    <a:lnTo>
                      <a:pt x="99" y="56"/>
                    </a:lnTo>
                    <a:lnTo>
                      <a:pt x="110" y="46"/>
                    </a:lnTo>
                    <a:lnTo>
                      <a:pt x="121" y="37"/>
                    </a:lnTo>
                    <a:lnTo>
                      <a:pt x="133" y="30"/>
                    </a:lnTo>
                    <a:lnTo>
                      <a:pt x="146" y="25"/>
                    </a:lnTo>
                    <a:lnTo>
                      <a:pt x="159" y="19"/>
                    </a:lnTo>
                    <a:lnTo>
                      <a:pt x="173" y="16"/>
                    </a:lnTo>
                    <a:lnTo>
                      <a:pt x="187" y="14"/>
                    </a:lnTo>
                    <a:lnTo>
                      <a:pt x="201" y="14"/>
                    </a:lnTo>
                    <a:lnTo>
                      <a:pt x="201" y="14"/>
                    </a:lnTo>
                    <a:lnTo>
                      <a:pt x="215" y="14"/>
                    </a:lnTo>
                    <a:lnTo>
                      <a:pt x="229" y="16"/>
                    </a:lnTo>
                    <a:lnTo>
                      <a:pt x="242" y="19"/>
                    </a:lnTo>
                    <a:lnTo>
                      <a:pt x="255" y="25"/>
                    </a:lnTo>
                    <a:lnTo>
                      <a:pt x="268" y="30"/>
                    </a:lnTo>
                    <a:lnTo>
                      <a:pt x="280" y="37"/>
                    </a:lnTo>
                    <a:lnTo>
                      <a:pt x="291" y="46"/>
                    </a:lnTo>
                    <a:lnTo>
                      <a:pt x="301" y="55"/>
                    </a:lnTo>
                    <a:lnTo>
                      <a:pt x="301" y="55"/>
                    </a:lnTo>
                    <a:lnTo>
                      <a:pt x="311" y="66"/>
                    </a:lnTo>
                    <a:lnTo>
                      <a:pt x="320" y="77"/>
                    </a:lnTo>
                    <a:lnTo>
                      <a:pt x="327" y="89"/>
                    </a:lnTo>
                    <a:lnTo>
                      <a:pt x="333" y="101"/>
                    </a:lnTo>
                    <a:lnTo>
                      <a:pt x="337" y="114"/>
                    </a:lnTo>
                    <a:lnTo>
                      <a:pt x="340" y="128"/>
                    </a:lnTo>
                    <a:lnTo>
                      <a:pt x="342" y="142"/>
                    </a:lnTo>
                    <a:lnTo>
                      <a:pt x="344" y="156"/>
                    </a:lnTo>
                    <a:lnTo>
                      <a:pt x="344" y="156"/>
                    </a:lnTo>
                    <a:lnTo>
                      <a:pt x="344" y="167"/>
                    </a:lnTo>
                    <a:lnTo>
                      <a:pt x="329" y="165"/>
                    </a:lnTo>
                    <a:lnTo>
                      <a:pt x="329" y="165"/>
                    </a:lnTo>
                    <a:lnTo>
                      <a:pt x="329" y="156"/>
                    </a:lnTo>
                    <a:lnTo>
                      <a:pt x="329" y="156"/>
                    </a:lnTo>
                    <a:lnTo>
                      <a:pt x="329" y="143"/>
                    </a:lnTo>
                    <a:lnTo>
                      <a:pt x="327" y="130"/>
                    </a:lnTo>
                    <a:lnTo>
                      <a:pt x="324" y="118"/>
                    </a:lnTo>
                    <a:lnTo>
                      <a:pt x="320" y="107"/>
                    </a:lnTo>
                    <a:lnTo>
                      <a:pt x="314" y="96"/>
                    </a:lnTo>
                    <a:lnTo>
                      <a:pt x="308" y="85"/>
                    </a:lnTo>
                    <a:lnTo>
                      <a:pt x="300" y="74"/>
                    </a:lnTo>
                    <a:lnTo>
                      <a:pt x="292" y="64"/>
                    </a:lnTo>
                    <a:lnTo>
                      <a:pt x="292" y="64"/>
                    </a:lnTo>
                    <a:lnTo>
                      <a:pt x="282" y="56"/>
                    </a:lnTo>
                    <a:lnTo>
                      <a:pt x="272" y="48"/>
                    </a:lnTo>
                    <a:lnTo>
                      <a:pt x="261" y="42"/>
                    </a:lnTo>
                    <a:lnTo>
                      <a:pt x="250" y="36"/>
                    </a:lnTo>
                    <a:lnTo>
                      <a:pt x="239" y="33"/>
                    </a:lnTo>
                    <a:lnTo>
                      <a:pt x="226" y="30"/>
                    </a:lnTo>
                    <a:lnTo>
                      <a:pt x="214" y="28"/>
                    </a:lnTo>
                    <a:lnTo>
                      <a:pt x="201" y="27"/>
                    </a:lnTo>
                    <a:lnTo>
                      <a:pt x="201" y="27"/>
                    </a:lnTo>
                    <a:lnTo>
                      <a:pt x="188" y="28"/>
                    </a:lnTo>
                    <a:lnTo>
                      <a:pt x="175" y="30"/>
                    </a:lnTo>
                    <a:lnTo>
                      <a:pt x="163" y="33"/>
                    </a:lnTo>
                    <a:lnTo>
                      <a:pt x="151" y="37"/>
                    </a:lnTo>
                    <a:lnTo>
                      <a:pt x="139" y="43"/>
                    </a:lnTo>
                    <a:lnTo>
                      <a:pt x="129" y="49"/>
                    </a:lnTo>
                    <a:lnTo>
                      <a:pt x="119" y="57"/>
                    </a:lnTo>
                    <a:lnTo>
                      <a:pt x="109" y="66"/>
                    </a:lnTo>
                    <a:lnTo>
                      <a:pt x="109" y="66"/>
                    </a:lnTo>
                    <a:lnTo>
                      <a:pt x="101" y="74"/>
                    </a:lnTo>
                    <a:lnTo>
                      <a:pt x="93" y="85"/>
                    </a:lnTo>
                    <a:lnTo>
                      <a:pt x="86" y="96"/>
                    </a:lnTo>
                    <a:lnTo>
                      <a:pt x="81" y="107"/>
                    </a:lnTo>
                    <a:lnTo>
                      <a:pt x="77" y="118"/>
                    </a:lnTo>
                    <a:lnTo>
                      <a:pt x="75" y="131"/>
                    </a:lnTo>
                    <a:lnTo>
                      <a:pt x="72" y="143"/>
                    </a:lnTo>
                    <a:lnTo>
                      <a:pt x="71" y="156"/>
                    </a:lnTo>
                    <a:lnTo>
                      <a:pt x="71" y="156"/>
                    </a:lnTo>
                    <a:lnTo>
                      <a:pt x="72" y="169"/>
                    </a:lnTo>
                    <a:lnTo>
                      <a:pt x="75" y="181"/>
                    </a:lnTo>
                    <a:lnTo>
                      <a:pt x="77" y="194"/>
                    </a:lnTo>
                    <a:lnTo>
                      <a:pt x="81" y="206"/>
                    </a:lnTo>
                    <a:lnTo>
                      <a:pt x="86" y="217"/>
                    </a:lnTo>
                    <a:lnTo>
                      <a:pt x="93" y="228"/>
                    </a:lnTo>
                    <a:lnTo>
                      <a:pt x="101" y="238"/>
                    </a:lnTo>
                    <a:lnTo>
                      <a:pt x="109" y="247"/>
                    </a:lnTo>
                    <a:lnTo>
                      <a:pt x="109" y="247"/>
                    </a:lnTo>
                    <a:lnTo>
                      <a:pt x="121" y="258"/>
                    </a:lnTo>
                    <a:lnTo>
                      <a:pt x="113" y="269"/>
                    </a:lnTo>
                    <a:lnTo>
                      <a:pt x="113" y="269"/>
                    </a:lnTo>
                    <a:lnTo>
                      <a:pt x="102" y="259"/>
                    </a:lnTo>
                    <a:lnTo>
                      <a:pt x="91" y="247"/>
                    </a:lnTo>
                    <a:lnTo>
                      <a:pt x="81" y="234"/>
                    </a:lnTo>
                    <a:lnTo>
                      <a:pt x="72" y="220"/>
                    </a:lnTo>
                    <a:lnTo>
                      <a:pt x="67" y="205"/>
                    </a:lnTo>
                    <a:lnTo>
                      <a:pt x="62" y="190"/>
                    </a:lnTo>
                    <a:lnTo>
                      <a:pt x="58" y="174"/>
                    </a:lnTo>
                    <a:lnTo>
                      <a:pt x="58" y="156"/>
                    </a:lnTo>
                    <a:lnTo>
                      <a:pt x="58" y="156"/>
                    </a:lnTo>
                    <a:close/>
                    <a:moveTo>
                      <a:pt x="140" y="255"/>
                    </a:moveTo>
                    <a:lnTo>
                      <a:pt x="198" y="174"/>
                    </a:lnTo>
                    <a:lnTo>
                      <a:pt x="198" y="174"/>
                    </a:lnTo>
                    <a:lnTo>
                      <a:pt x="204" y="175"/>
                    </a:lnTo>
                    <a:lnTo>
                      <a:pt x="204" y="175"/>
                    </a:lnTo>
                    <a:lnTo>
                      <a:pt x="209" y="175"/>
                    </a:lnTo>
                    <a:lnTo>
                      <a:pt x="213" y="172"/>
                    </a:lnTo>
                    <a:lnTo>
                      <a:pt x="217" y="169"/>
                    </a:lnTo>
                    <a:lnTo>
                      <a:pt x="220" y="166"/>
                    </a:lnTo>
                    <a:lnTo>
                      <a:pt x="313" y="178"/>
                    </a:lnTo>
                    <a:lnTo>
                      <a:pt x="313" y="178"/>
                    </a:lnTo>
                    <a:lnTo>
                      <a:pt x="309" y="194"/>
                    </a:lnTo>
                    <a:lnTo>
                      <a:pt x="302" y="209"/>
                    </a:lnTo>
                    <a:lnTo>
                      <a:pt x="294" y="224"/>
                    </a:lnTo>
                    <a:lnTo>
                      <a:pt x="282" y="237"/>
                    </a:lnTo>
                    <a:lnTo>
                      <a:pt x="282" y="237"/>
                    </a:lnTo>
                    <a:lnTo>
                      <a:pt x="273" y="245"/>
                    </a:lnTo>
                    <a:lnTo>
                      <a:pt x="265" y="251"/>
                    </a:lnTo>
                    <a:lnTo>
                      <a:pt x="255" y="258"/>
                    </a:lnTo>
                    <a:lnTo>
                      <a:pt x="245" y="262"/>
                    </a:lnTo>
                    <a:lnTo>
                      <a:pt x="234" y="266"/>
                    </a:lnTo>
                    <a:lnTo>
                      <a:pt x="224" y="269"/>
                    </a:lnTo>
                    <a:lnTo>
                      <a:pt x="212" y="271"/>
                    </a:lnTo>
                    <a:lnTo>
                      <a:pt x="201" y="271"/>
                    </a:lnTo>
                    <a:lnTo>
                      <a:pt x="201" y="278"/>
                    </a:lnTo>
                    <a:lnTo>
                      <a:pt x="201" y="271"/>
                    </a:lnTo>
                    <a:lnTo>
                      <a:pt x="201" y="271"/>
                    </a:lnTo>
                    <a:lnTo>
                      <a:pt x="185" y="270"/>
                    </a:lnTo>
                    <a:lnTo>
                      <a:pt x="170" y="266"/>
                    </a:lnTo>
                    <a:lnTo>
                      <a:pt x="155" y="261"/>
                    </a:lnTo>
                    <a:lnTo>
                      <a:pt x="140" y="255"/>
                    </a:lnTo>
                    <a:lnTo>
                      <a:pt x="140" y="255"/>
                    </a:lnTo>
                    <a:close/>
                    <a:moveTo>
                      <a:pt x="223" y="152"/>
                    </a:moveTo>
                    <a:lnTo>
                      <a:pt x="223" y="152"/>
                    </a:lnTo>
                    <a:lnTo>
                      <a:pt x="220" y="147"/>
                    </a:lnTo>
                    <a:lnTo>
                      <a:pt x="216" y="141"/>
                    </a:lnTo>
                    <a:lnTo>
                      <a:pt x="211" y="139"/>
                    </a:lnTo>
                    <a:lnTo>
                      <a:pt x="204" y="137"/>
                    </a:lnTo>
                    <a:lnTo>
                      <a:pt x="204" y="137"/>
                    </a:lnTo>
                    <a:lnTo>
                      <a:pt x="200" y="138"/>
                    </a:lnTo>
                    <a:lnTo>
                      <a:pt x="197" y="139"/>
                    </a:lnTo>
                    <a:lnTo>
                      <a:pt x="193" y="140"/>
                    </a:lnTo>
                    <a:lnTo>
                      <a:pt x="190" y="143"/>
                    </a:lnTo>
                    <a:lnTo>
                      <a:pt x="188" y="145"/>
                    </a:lnTo>
                    <a:lnTo>
                      <a:pt x="187" y="149"/>
                    </a:lnTo>
                    <a:lnTo>
                      <a:pt x="186" y="152"/>
                    </a:lnTo>
                    <a:lnTo>
                      <a:pt x="185" y="156"/>
                    </a:lnTo>
                    <a:lnTo>
                      <a:pt x="185" y="156"/>
                    </a:lnTo>
                    <a:lnTo>
                      <a:pt x="186" y="161"/>
                    </a:lnTo>
                    <a:lnTo>
                      <a:pt x="187" y="164"/>
                    </a:lnTo>
                    <a:lnTo>
                      <a:pt x="130" y="246"/>
                    </a:lnTo>
                    <a:lnTo>
                      <a:pt x="130" y="246"/>
                    </a:lnTo>
                    <a:lnTo>
                      <a:pt x="120" y="237"/>
                    </a:lnTo>
                    <a:lnTo>
                      <a:pt x="120" y="237"/>
                    </a:lnTo>
                    <a:lnTo>
                      <a:pt x="111" y="229"/>
                    </a:lnTo>
                    <a:lnTo>
                      <a:pt x="105" y="220"/>
                    </a:lnTo>
                    <a:lnTo>
                      <a:pt x="99" y="210"/>
                    </a:lnTo>
                    <a:lnTo>
                      <a:pt x="94" y="201"/>
                    </a:lnTo>
                    <a:lnTo>
                      <a:pt x="91" y="190"/>
                    </a:lnTo>
                    <a:lnTo>
                      <a:pt x="88" y="179"/>
                    </a:lnTo>
                    <a:lnTo>
                      <a:pt x="86" y="167"/>
                    </a:lnTo>
                    <a:lnTo>
                      <a:pt x="85" y="156"/>
                    </a:lnTo>
                    <a:lnTo>
                      <a:pt x="85" y="156"/>
                    </a:lnTo>
                    <a:lnTo>
                      <a:pt x="86" y="144"/>
                    </a:lnTo>
                    <a:lnTo>
                      <a:pt x="88" y="134"/>
                    </a:lnTo>
                    <a:lnTo>
                      <a:pt x="91" y="123"/>
                    </a:lnTo>
                    <a:lnTo>
                      <a:pt x="94" y="112"/>
                    </a:lnTo>
                    <a:lnTo>
                      <a:pt x="99" y="102"/>
                    </a:lnTo>
                    <a:lnTo>
                      <a:pt x="105" y="93"/>
                    </a:lnTo>
                    <a:lnTo>
                      <a:pt x="111" y="84"/>
                    </a:lnTo>
                    <a:lnTo>
                      <a:pt x="119" y="75"/>
                    </a:lnTo>
                    <a:lnTo>
                      <a:pt x="119" y="75"/>
                    </a:lnTo>
                    <a:lnTo>
                      <a:pt x="128" y="68"/>
                    </a:lnTo>
                    <a:lnTo>
                      <a:pt x="137" y="60"/>
                    </a:lnTo>
                    <a:lnTo>
                      <a:pt x="147" y="55"/>
                    </a:lnTo>
                    <a:lnTo>
                      <a:pt x="157" y="50"/>
                    </a:lnTo>
                    <a:lnTo>
                      <a:pt x="167" y="46"/>
                    </a:lnTo>
                    <a:lnTo>
                      <a:pt x="178" y="44"/>
                    </a:lnTo>
                    <a:lnTo>
                      <a:pt x="189" y="42"/>
                    </a:lnTo>
                    <a:lnTo>
                      <a:pt x="201" y="42"/>
                    </a:lnTo>
                    <a:lnTo>
                      <a:pt x="201" y="42"/>
                    </a:lnTo>
                    <a:lnTo>
                      <a:pt x="212" y="42"/>
                    </a:lnTo>
                    <a:lnTo>
                      <a:pt x="224" y="44"/>
                    </a:lnTo>
                    <a:lnTo>
                      <a:pt x="234" y="46"/>
                    </a:lnTo>
                    <a:lnTo>
                      <a:pt x="244" y="50"/>
                    </a:lnTo>
                    <a:lnTo>
                      <a:pt x="255" y="55"/>
                    </a:lnTo>
                    <a:lnTo>
                      <a:pt x="265" y="60"/>
                    </a:lnTo>
                    <a:lnTo>
                      <a:pt x="273" y="68"/>
                    </a:lnTo>
                    <a:lnTo>
                      <a:pt x="282" y="75"/>
                    </a:lnTo>
                    <a:lnTo>
                      <a:pt x="282" y="75"/>
                    </a:lnTo>
                    <a:lnTo>
                      <a:pt x="290" y="84"/>
                    </a:lnTo>
                    <a:lnTo>
                      <a:pt x="296" y="93"/>
                    </a:lnTo>
                    <a:lnTo>
                      <a:pt x="302" y="102"/>
                    </a:lnTo>
                    <a:lnTo>
                      <a:pt x="307" y="112"/>
                    </a:lnTo>
                    <a:lnTo>
                      <a:pt x="311" y="123"/>
                    </a:lnTo>
                    <a:lnTo>
                      <a:pt x="313" y="134"/>
                    </a:lnTo>
                    <a:lnTo>
                      <a:pt x="315" y="144"/>
                    </a:lnTo>
                    <a:lnTo>
                      <a:pt x="315" y="156"/>
                    </a:lnTo>
                    <a:lnTo>
                      <a:pt x="315" y="156"/>
                    </a:lnTo>
                    <a:lnTo>
                      <a:pt x="315" y="164"/>
                    </a:lnTo>
                    <a:lnTo>
                      <a:pt x="223" y="152"/>
                    </a:lnTo>
                    <a:close/>
                    <a:moveTo>
                      <a:pt x="201" y="299"/>
                    </a:moveTo>
                    <a:lnTo>
                      <a:pt x="201" y="306"/>
                    </a:lnTo>
                    <a:lnTo>
                      <a:pt x="201" y="299"/>
                    </a:lnTo>
                    <a:lnTo>
                      <a:pt x="201" y="299"/>
                    </a:lnTo>
                    <a:lnTo>
                      <a:pt x="190" y="299"/>
                    </a:lnTo>
                    <a:lnTo>
                      <a:pt x="180" y="298"/>
                    </a:lnTo>
                    <a:lnTo>
                      <a:pt x="171" y="296"/>
                    </a:lnTo>
                    <a:lnTo>
                      <a:pt x="161" y="293"/>
                    </a:lnTo>
                    <a:lnTo>
                      <a:pt x="151" y="290"/>
                    </a:lnTo>
                    <a:lnTo>
                      <a:pt x="142" y="286"/>
                    </a:lnTo>
                    <a:lnTo>
                      <a:pt x="133" y="282"/>
                    </a:lnTo>
                    <a:lnTo>
                      <a:pt x="125" y="277"/>
                    </a:lnTo>
                    <a:lnTo>
                      <a:pt x="133" y="265"/>
                    </a:lnTo>
                    <a:lnTo>
                      <a:pt x="133" y="265"/>
                    </a:lnTo>
                    <a:lnTo>
                      <a:pt x="148" y="274"/>
                    </a:lnTo>
                    <a:lnTo>
                      <a:pt x="165" y="280"/>
                    </a:lnTo>
                    <a:lnTo>
                      <a:pt x="183" y="284"/>
                    </a:lnTo>
                    <a:lnTo>
                      <a:pt x="201" y="285"/>
                    </a:lnTo>
                    <a:lnTo>
                      <a:pt x="201" y="285"/>
                    </a:lnTo>
                    <a:lnTo>
                      <a:pt x="201" y="285"/>
                    </a:lnTo>
                    <a:lnTo>
                      <a:pt x="214" y="285"/>
                    </a:lnTo>
                    <a:lnTo>
                      <a:pt x="226" y="283"/>
                    </a:lnTo>
                    <a:lnTo>
                      <a:pt x="239" y="279"/>
                    </a:lnTo>
                    <a:lnTo>
                      <a:pt x="251" y="275"/>
                    </a:lnTo>
                    <a:lnTo>
                      <a:pt x="261" y="270"/>
                    </a:lnTo>
                    <a:lnTo>
                      <a:pt x="272" y="263"/>
                    </a:lnTo>
                    <a:lnTo>
                      <a:pt x="283" y="256"/>
                    </a:lnTo>
                    <a:lnTo>
                      <a:pt x="292" y="247"/>
                    </a:lnTo>
                    <a:lnTo>
                      <a:pt x="292" y="247"/>
                    </a:lnTo>
                    <a:lnTo>
                      <a:pt x="299" y="239"/>
                    </a:lnTo>
                    <a:lnTo>
                      <a:pt x="305" y="232"/>
                    </a:lnTo>
                    <a:lnTo>
                      <a:pt x="310" y="224"/>
                    </a:lnTo>
                    <a:lnTo>
                      <a:pt x="315" y="216"/>
                    </a:lnTo>
                    <a:lnTo>
                      <a:pt x="320" y="207"/>
                    </a:lnTo>
                    <a:lnTo>
                      <a:pt x="323" y="198"/>
                    </a:lnTo>
                    <a:lnTo>
                      <a:pt x="325" y="189"/>
                    </a:lnTo>
                    <a:lnTo>
                      <a:pt x="327" y="179"/>
                    </a:lnTo>
                    <a:lnTo>
                      <a:pt x="341" y="181"/>
                    </a:lnTo>
                    <a:lnTo>
                      <a:pt x="341" y="181"/>
                    </a:lnTo>
                    <a:lnTo>
                      <a:pt x="337" y="197"/>
                    </a:lnTo>
                    <a:lnTo>
                      <a:pt x="332" y="214"/>
                    </a:lnTo>
                    <a:lnTo>
                      <a:pt x="324" y="229"/>
                    </a:lnTo>
                    <a:lnTo>
                      <a:pt x="314" y="243"/>
                    </a:lnTo>
                    <a:lnTo>
                      <a:pt x="314" y="243"/>
                    </a:lnTo>
                    <a:lnTo>
                      <a:pt x="314" y="244"/>
                    </a:lnTo>
                    <a:lnTo>
                      <a:pt x="314" y="244"/>
                    </a:lnTo>
                    <a:lnTo>
                      <a:pt x="308" y="250"/>
                    </a:lnTo>
                    <a:lnTo>
                      <a:pt x="308" y="250"/>
                    </a:lnTo>
                    <a:lnTo>
                      <a:pt x="308" y="250"/>
                    </a:lnTo>
                    <a:lnTo>
                      <a:pt x="308" y="250"/>
                    </a:lnTo>
                    <a:lnTo>
                      <a:pt x="301" y="257"/>
                    </a:lnTo>
                    <a:lnTo>
                      <a:pt x="301" y="257"/>
                    </a:lnTo>
                    <a:lnTo>
                      <a:pt x="295" y="263"/>
                    </a:lnTo>
                    <a:lnTo>
                      <a:pt x="295" y="263"/>
                    </a:lnTo>
                    <a:lnTo>
                      <a:pt x="295" y="263"/>
                    </a:lnTo>
                    <a:lnTo>
                      <a:pt x="295" y="263"/>
                    </a:lnTo>
                    <a:lnTo>
                      <a:pt x="288" y="269"/>
                    </a:lnTo>
                    <a:lnTo>
                      <a:pt x="288" y="269"/>
                    </a:lnTo>
                    <a:lnTo>
                      <a:pt x="288" y="270"/>
                    </a:lnTo>
                    <a:lnTo>
                      <a:pt x="288" y="270"/>
                    </a:lnTo>
                    <a:lnTo>
                      <a:pt x="279" y="276"/>
                    </a:lnTo>
                    <a:lnTo>
                      <a:pt x="268" y="282"/>
                    </a:lnTo>
                    <a:lnTo>
                      <a:pt x="258" y="287"/>
                    </a:lnTo>
                    <a:lnTo>
                      <a:pt x="247" y="291"/>
                    </a:lnTo>
                    <a:lnTo>
                      <a:pt x="236" y="295"/>
                    </a:lnTo>
                    <a:lnTo>
                      <a:pt x="225" y="297"/>
                    </a:lnTo>
                    <a:lnTo>
                      <a:pt x="213" y="299"/>
                    </a:lnTo>
                    <a:lnTo>
                      <a:pt x="201" y="299"/>
                    </a:lnTo>
                    <a:lnTo>
                      <a:pt x="201" y="299"/>
                    </a:lnTo>
                    <a:close/>
                    <a:moveTo>
                      <a:pt x="302" y="275"/>
                    </a:moveTo>
                    <a:lnTo>
                      <a:pt x="302" y="275"/>
                    </a:lnTo>
                    <a:lnTo>
                      <a:pt x="304" y="275"/>
                    </a:lnTo>
                    <a:lnTo>
                      <a:pt x="304" y="275"/>
                    </a:lnTo>
                    <a:lnTo>
                      <a:pt x="307" y="272"/>
                    </a:lnTo>
                    <a:lnTo>
                      <a:pt x="307" y="272"/>
                    </a:lnTo>
                    <a:lnTo>
                      <a:pt x="311" y="268"/>
                    </a:lnTo>
                    <a:lnTo>
                      <a:pt x="311" y="268"/>
                    </a:lnTo>
                    <a:lnTo>
                      <a:pt x="312" y="266"/>
                    </a:lnTo>
                    <a:lnTo>
                      <a:pt x="312" y="266"/>
                    </a:lnTo>
                    <a:lnTo>
                      <a:pt x="320" y="259"/>
                    </a:lnTo>
                    <a:lnTo>
                      <a:pt x="320" y="259"/>
                    </a:lnTo>
                    <a:lnTo>
                      <a:pt x="320" y="258"/>
                    </a:lnTo>
                    <a:lnTo>
                      <a:pt x="327" y="265"/>
                    </a:lnTo>
                    <a:lnTo>
                      <a:pt x="310" y="283"/>
                    </a:lnTo>
                    <a:lnTo>
                      <a:pt x="302" y="275"/>
                    </a:lnTo>
                    <a:close/>
                    <a:moveTo>
                      <a:pt x="450" y="439"/>
                    </a:moveTo>
                    <a:lnTo>
                      <a:pt x="447" y="436"/>
                    </a:lnTo>
                    <a:lnTo>
                      <a:pt x="447" y="436"/>
                    </a:lnTo>
                    <a:lnTo>
                      <a:pt x="481" y="403"/>
                    </a:lnTo>
                    <a:lnTo>
                      <a:pt x="481" y="403"/>
                    </a:lnTo>
                    <a:lnTo>
                      <a:pt x="484" y="406"/>
                    </a:lnTo>
                    <a:lnTo>
                      <a:pt x="484" y="406"/>
                    </a:lnTo>
                    <a:lnTo>
                      <a:pt x="483" y="412"/>
                    </a:lnTo>
                    <a:lnTo>
                      <a:pt x="481" y="418"/>
                    </a:lnTo>
                    <a:lnTo>
                      <a:pt x="477" y="424"/>
                    </a:lnTo>
                    <a:lnTo>
                      <a:pt x="473" y="428"/>
                    </a:lnTo>
                    <a:lnTo>
                      <a:pt x="468" y="433"/>
                    </a:lnTo>
                    <a:lnTo>
                      <a:pt x="462" y="436"/>
                    </a:lnTo>
                    <a:lnTo>
                      <a:pt x="457" y="438"/>
                    </a:lnTo>
                    <a:lnTo>
                      <a:pt x="450" y="439"/>
                    </a:lnTo>
                    <a:lnTo>
                      <a:pt x="450" y="43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129" name="Group 128"/>
            <p:cNvGrpSpPr/>
            <p:nvPr/>
          </p:nvGrpSpPr>
          <p:grpSpPr>
            <a:xfrm>
              <a:off x="7496182" y="4699022"/>
              <a:ext cx="473068" cy="473068"/>
              <a:chOff x="7496182" y="4699022"/>
              <a:chExt cx="473068" cy="473068"/>
            </a:xfrm>
          </p:grpSpPr>
          <p:sp>
            <p:nvSpPr>
              <p:cNvPr id="60" name="Oval 59"/>
              <p:cNvSpPr/>
              <p:nvPr/>
            </p:nvSpPr>
            <p:spPr>
              <a:xfrm>
                <a:off x="7496182" y="4699022"/>
                <a:ext cx="473068" cy="473068"/>
              </a:xfrm>
              <a:prstGeom prst="ellipse">
                <a:avLst/>
              </a:prstGeom>
              <a:solidFill>
                <a:srgbClr val="7B5A85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15" name="Group 114"/>
              <p:cNvGrpSpPr/>
              <p:nvPr/>
            </p:nvGrpSpPr>
            <p:grpSpPr>
              <a:xfrm>
                <a:off x="7599439" y="4809384"/>
                <a:ext cx="266554" cy="252345"/>
                <a:chOff x="2835275" y="3127375"/>
                <a:chExt cx="744538" cy="704850"/>
              </a:xfrm>
              <a:solidFill>
                <a:schemeClr val="bg1"/>
              </a:solidFill>
            </p:grpSpPr>
            <p:sp>
              <p:nvSpPr>
                <p:cNvPr id="116" name="Freeform 115"/>
                <p:cNvSpPr>
                  <a:spLocks noEditPoints="1"/>
                </p:cNvSpPr>
                <p:nvPr/>
              </p:nvSpPr>
              <p:spPr bwMode="auto">
                <a:xfrm>
                  <a:off x="2835275" y="3324225"/>
                  <a:ext cx="504825" cy="508000"/>
                </a:xfrm>
                <a:custGeom>
                  <a:avLst/>
                  <a:gdLst>
                    <a:gd name="T0" fmla="*/ 284 w 318"/>
                    <a:gd name="T1" fmla="*/ 55 h 320"/>
                    <a:gd name="T2" fmla="*/ 253 w 318"/>
                    <a:gd name="T3" fmla="*/ 61 h 320"/>
                    <a:gd name="T4" fmla="*/ 195 w 318"/>
                    <a:gd name="T5" fmla="*/ 28 h 320"/>
                    <a:gd name="T6" fmla="*/ 185 w 318"/>
                    <a:gd name="T7" fmla="*/ 0 h 320"/>
                    <a:gd name="T8" fmla="*/ 125 w 318"/>
                    <a:gd name="T9" fmla="*/ 27 h 320"/>
                    <a:gd name="T10" fmla="*/ 55 w 318"/>
                    <a:gd name="T11" fmla="*/ 36 h 320"/>
                    <a:gd name="T12" fmla="*/ 57 w 318"/>
                    <a:gd name="T13" fmla="*/ 66 h 320"/>
                    <a:gd name="T14" fmla="*/ 25 w 318"/>
                    <a:gd name="T15" fmla="*/ 120 h 320"/>
                    <a:gd name="T16" fmla="*/ 0 w 318"/>
                    <a:gd name="T17" fmla="*/ 135 h 320"/>
                    <a:gd name="T18" fmla="*/ 20 w 318"/>
                    <a:gd name="T19" fmla="*/ 192 h 320"/>
                    <a:gd name="T20" fmla="*/ 35 w 318"/>
                    <a:gd name="T21" fmla="*/ 264 h 320"/>
                    <a:gd name="T22" fmla="*/ 64 w 318"/>
                    <a:gd name="T23" fmla="*/ 268 h 320"/>
                    <a:gd name="T24" fmla="*/ 116 w 318"/>
                    <a:gd name="T25" fmla="*/ 298 h 320"/>
                    <a:gd name="T26" fmla="*/ 135 w 318"/>
                    <a:gd name="T27" fmla="*/ 320 h 320"/>
                    <a:gd name="T28" fmla="*/ 192 w 318"/>
                    <a:gd name="T29" fmla="*/ 300 h 320"/>
                    <a:gd name="T30" fmla="*/ 263 w 318"/>
                    <a:gd name="T31" fmla="*/ 284 h 320"/>
                    <a:gd name="T32" fmla="*/ 264 w 318"/>
                    <a:gd name="T33" fmla="*/ 255 h 320"/>
                    <a:gd name="T34" fmla="*/ 294 w 318"/>
                    <a:gd name="T35" fmla="*/ 199 h 320"/>
                    <a:gd name="T36" fmla="*/ 318 w 318"/>
                    <a:gd name="T37" fmla="*/ 185 h 320"/>
                    <a:gd name="T38" fmla="*/ 293 w 318"/>
                    <a:gd name="T39" fmla="*/ 126 h 320"/>
                    <a:gd name="T40" fmla="*/ 304 w 318"/>
                    <a:gd name="T41" fmla="*/ 173 h 320"/>
                    <a:gd name="T42" fmla="*/ 283 w 318"/>
                    <a:gd name="T43" fmla="*/ 183 h 320"/>
                    <a:gd name="T44" fmla="*/ 294 w 318"/>
                    <a:gd name="T45" fmla="*/ 218 h 320"/>
                    <a:gd name="T46" fmla="*/ 257 w 318"/>
                    <a:gd name="T47" fmla="*/ 242 h 320"/>
                    <a:gd name="T48" fmla="*/ 244 w 318"/>
                    <a:gd name="T49" fmla="*/ 256 h 320"/>
                    <a:gd name="T50" fmla="*/ 220 w 318"/>
                    <a:gd name="T51" fmla="*/ 293 h 320"/>
                    <a:gd name="T52" fmla="*/ 204 w 318"/>
                    <a:gd name="T53" fmla="*/ 281 h 320"/>
                    <a:gd name="T54" fmla="*/ 180 w 318"/>
                    <a:gd name="T55" fmla="*/ 288 h 320"/>
                    <a:gd name="T56" fmla="*/ 142 w 318"/>
                    <a:gd name="T57" fmla="*/ 290 h 320"/>
                    <a:gd name="T58" fmla="*/ 127 w 318"/>
                    <a:gd name="T59" fmla="*/ 286 h 320"/>
                    <a:gd name="T60" fmla="*/ 101 w 318"/>
                    <a:gd name="T61" fmla="*/ 294 h 320"/>
                    <a:gd name="T62" fmla="*/ 77 w 318"/>
                    <a:gd name="T63" fmla="*/ 260 h 320"/>
                    <a:gd name="T64" fmla="*/ 61 w 318"/>
                    <a:gd name="T65" fmla="*/ 245 h 320"/>
                    <a:gd name="T66" fmla="*/ 27 w 318"/>
                    <a:gd name="T67" fmla="*/ 220 h 320"/>
                    <a:gd name="T68" fmla="*/ 38 w 318"/>
                    <a:gd name="T69" fmla="*/ 204 h 320"/>
                    <a:gd name="T70" fmla="*/ 32 w 318"/>
                    <a:gd name="T71" fmla="*/ 180 h 320"/>
                    <a:gd name="T72" fmla="*/ 33 w 318"/>
                    <a:gd name="T73" fmla="*/ 143 h 320"/>
                    <a:gd name="T74" fmla="*/ 37 w 318"/>
                    <a:gd name="T75" fmla="*/ 129 h 320"/>
                    <a:gd name="T76" fmla="*/ 25 w 318"/>
                    <a:gd name="T77" fmla="*/ 102 h 320"/>
                    <a:gd name="T78" fmla="*/ 65 w 318"/>
                    <a:gd name="T79" fmla="*/ 79 h 320"/>
                    <a:gd name="T80" fmla="*/ 80 w 318"/>
                    <a:gd name="T81" fmla="*/ 65 h 320"/>
                    <a:gd name="T82" fmla="*/ 114 w 318"/>
                    <a:gd name="T83" fmla="*/ 45 h 320"/>
                    <a:gd name="T84" fmla="*/ 133 w 318"/>
                    <a:gd name="T85" fmla="*/ 40 h 320"/>
                    <a:gd name="T86" fmla="*/ 173 w 318"/>
                    <a:gd name="T87" fmla="*/ 14 h 320"/>
                    <a:gd name="T88" fmla="*/ 182 w 318"/>
                    <a:gd name="T89" fmla="*/ 40 h 320"/>
                    <a:gd name="T90" fmla="*/ 218 w 318"/>
                    <a:gd name="T91" fmla="*/ 25 h 320"/>
                    <a:gd name="T92" fmla="*/ 240 w 318"/>
                    <a:gd name="T93" fmla="*/ 68 h 320"/>
                    <a:gd name="T94" fmla="*/ 253 w 318"/>
                    <a:gd name="T95" fmla="*/ 80 h 320"/>
                    <a:gd name="T96" fmla="*/ 274 w 318"/>
                    <a:gd name="T97" fmla="*/ 115 h 320"/>
                    <a:gd name="T98" fmla="*/ 281 w 318"/>
                    <a:gd name="T99" fmla="*/ 134 h 320"/>
                    <a:gd name="T100" fmla="*/ 304 w 318"/>
                    <a:gd name="T101" fmla="*/ 173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318" h="320">
                      <a:moveTo>
                        <a:pt x="290" y="119"/>
                      </a:moveTo>
                      <a:lnTo>
                        <a:pt x="310" y="102"/>
                      </a:lnTo>
                      <a:lnTo>
                        <a:pt x="284" y="55"/>
                      </a:lnTo>
                      <a:lnTo>
                        <a:pt x="257" y="64"/>
                      </a:lnTo>
                      <a:lnTo>
                        <a:pt x="257" y="64"/>
                      </a:lnTo>
                      <a:lnTo>
                        <a:pt x="253" y="61"/>
                      </a:lnTo>
                      <a:lnTo>
                        <a:pt x="260" y="34"/>
                      </a:lnTo>
                      <a:lnTo>
                        <a:pt x="215" y="8"/>
                      </a:lnTo>
                      <a:lnTo>
                        <a:pt x="195" y="28"/>
                      </a:lnTo>
                      <a:lnTo>
                        <a:pt x="195" y="28"/>
                      </a:lnTo>
                      <a:lnTo>
                        <a:pt x="190" y="27"/>
                      </a:lnTo>
                      <a:lnTo>
                        <a:pt x="185" y="0"/>
                      </a:lnTo>
                      <a:lnTo>
                        <a:pt x="131" y="0"/>
                      </a:lnTo>
                      <a:lnTo>
                        <a:pt x="125" y="27"/>
                      </a:lnTo>
                      <a:lnTo>
                        <a:pt x="125" y="27"/>
                      </a:lnTo>
                      <a:lnTo>
                        <a:pt x="119" y="29"/>
                      </a:lnTo>
                      <a:lnTo>
                        <a:pt x="101" y="9"/>
                      </a:lnTo>
                      <a:lnTo>
                        <a:pt x="55" y="36"/>
                      </a:lnTo>
                      <a:lnTo>
                        <a:pt x="62" y="61"/>
                      </a:lnTo>
                      <a:lnTo>
                        <a:pt x="62" y="61"/>
                      </a:lnTo>
                      <a:lnTo>
                        <a:pt x="57" y="66"/>
                      </a:lnTo>
                      <a:lnTo>
                        <a:pt x="33" y="58"/>
                      </a:lnTo>
                      <a:lnTo>
                        <a:pt x="7" y="105"/>
                      </a:lnTo>
                      <a:lnTo>
                        <a:pt x="25" y="120"/>
                      </a:lnTo>
                      <a:lnTo>
                        <a:pt x="25" y="120"/>
                      </a:lnTo>
                      <a:lnTo>
                        <a:pt x="21" y="131"/>
                      </a:lnTo>
                      <a:lnTo>
                        <a:pt x="0" y="135"/>
                      </a:lnTo>
                      <a:lnTo>
                        <a:pt x="0" y="188"/>
                      </a:lnTo>
                      <a:lnTo>
                        <a:pt x="20" y="192"/>
                      </a:lnTo>
                      <a:lnTo>
                        <a:pt x="20" y="192"/>
                      </a:lnTo>
                      <a:lnTo>
                        <a:pt x="24" y="205"/>
                      </a:lnTo>
                      <a:lnTo>
                        <a:pt x="8" y="218"/>
                      </a:lnTo>
                      <a:lnTo>
                        <a:pt x="35" y="264"/>
                      </a:lnTo>
                      <a:lnTo>
                        <a:pt x="54" y="258"/>
                      </a:lnTo>
                      <a:lnTo>
                        <a:pt x="54" y="258"/>
                      </a:lnTo>
                      <a:lnTo>
                        <a:pt x="64" y="268"/>
                      </a:lnTo>
                      <a:lnTo>
                        <a:pt x="58" y="285"/>
                      </a:lnTo>
                      <a:lnTo>
                        <a:pt x="104" y="312"/>
                      </a:lnTo>
                      <a:lnTo>
                        <a:pt x="116" y="298"/>
                      </a:lnTo>
                      <a:lnTo>
                        <a:pt x="116" y="298"/>
                      </a:lnTo>
                      <a:lnTo>
                        <a:pt x="131" y="301"/>
                      </a:lnTo>
                      <a:lnTo>
                        <a:pt x="135" y="320"/>
                      </a:lnTo>
                      <a:lnTo>
                        <a:pt x="188" y="320"/>
                      </a:lnTo>
                      <a:lnTo>
                        <a:pt x="192" y="300"/>
                      </a:lnTo>
                      <a:lnTo>
                        <a:pt x="192" y="300"/>
                      </a:lnTo>
                      <a:lnTo>
                        <a:pt x="205" y="296"/>
                      </a:lnTo>
                      <a:lnTo>
                        <a:pt x="218" y="310"/>
                      </a:lnTo>
                      <a:lnTo>
                        <a:pt x="263" y="284"/>
                      </a:lnTo>
                      <a:lnTo>
                        <a:pt x="257" y="264"/>
                      </a:lnTo>
                      <a:lnTo>
                        <a:pt x="257" y="264"/>
                      </a:lnTo>
                      <a:lnTo>
                        <a:pt x="264" y="255"/>
                      </a:lnTo>
                      <a:lnTo>
                        <a:pt x="285" y="261"/>
                      </a:lnTo>
                      <a:lnTo>
                        <a:pt x="312" y="215"/>
                      </a:lnTo>
                      <a:lnTo>
                        <a:pt x="294" y="199"/>
                      </a:lnTo>
                      <a:lnTo>
                        <a:pt x="294" y="199"/>
                      </a:lnTo>
                      <a:lnTo>
                        <a:pt x="296" y="190"/>
                      </a:lnTo>
                      <a:lnTo>
                        <a:pt x="318" y="185"/>
                      </a:lnTo>
                      <a:lnTo>
                        <a:pt x="318" y="132"/>
                      </a:lnTo>
                      <a:lnTo>
                        <a:pt x="293" y="126"/>
                      </a:lnTo>
                      <a:lnTo>
                        <a:pt x="293" y="126"/>
                      </a:lnTo>
                      <a:lnTo>
                        <a:pt x="290" y="119"/>
                      </a:lnTo>
                      <a:lnTo>
                        <a:pt x="290" y="119"/>
                      </a:lnTo>
                      <a:close/>
                      <a:moveTo>
                        <a:pt x="304" y="173"/>
                      </a:moveTo>
                      <a:lnTo>
                        <a:pt x="283" y="178"/>
                      </a:lnTo>
                      <a:lnTo>
                        <a:pt x="283" y="183"/>
                      </a:lnTo>
                      <a:lnTo>
                        <a:pt x="283" y="183"/>
                      </a:lnTo>
                      <a:lnTo>
                        <a:pt x="278" y="199"/>
                      </a:lnTo>
                      <a:lnTo>
                        <a:pt x="277" y="203"/>
                      </a:lnTo>
                      <a:lnTo>
                        <a:pt x="294" y="218"/>
                      </a:lnTo>
                      <a:lnTo>
                        <a:pt x="278" y="244"/>
                      </a:lnTo>
                      <a:lnTo>
                        <a:pt x="260" y="238"/>
                      </a:lnTo>
                      <a:lnTo>
                        <a:pt x="257" y="242"/>
                      </a:lnTo>
                      <a:lnTo>
                        <a:pt x="257" y="242"/>
                      </a:lnTo>
                      <a:lnTo>
                        <a:pt x="250" y="250"/>
                      </a:lnTo>
                      <a:lnTo>
                        <a:pt x="244" y="256"/>
                      </a:lnTo>
                      <a:lnTo>
                        <a:pt x="241" y="259"/>
                      </a:lnTo>
                      <a:lnTo>
                        <a:pt x="246" y="278"/>
                      </a:lnTo>
                      <a:lnTo>
                        <a:pt x="220" y="293"/>
                      </a:lnTo>
                      <a:lnTo>
                        <a:pt x="208" y="280"/>
                      </a:lnTo>
                      <a:lnTo>
                        <a:pt x="204" y="281"/>
                      </a:lnTo>
                      <a:lnTo>
                        <a:pt x="204" y="281"/>
                      </a:lnTo>
                      <a:lnTo>
                        <a:pt x="194" y="285"/>
                      </a:lnTo>
                      <a:lnTo>
                        <a:pt x="185" y="287"/>
                      </a:lnTo>
                      <a:lnTo>
                        <a:pt x="180" y="288"/>
                      </a:lnTo>
                      <a:lnTo>
                        <a:pt x="176" y="306"/>
                      </a:lnTo>
                      <a:lnTo>
                        <a:pt x="146" y="306"/>
                      </a:lnTo>
                      <a:lnTo>
                        <a:pt x="142" y="290"/>
                      </a:lnTo>
                      <a:lnTo>
                        <a:pt x="138" y="288"/>
                      </a:lnTo>
                      <a:lnTo>
                        <a:pt x="138" y="288"/>
                      </a:lnTo>
                      <a:lnTo>
                        <a:pt x="127" y="286"/>
                      </a:lnTo>
                      <a:lnTo>
                        <a:pt x="116" y="283"/>
                      </a:lnTo>
                      <a:lnTo>
                        <a:pt x="112" y="282"/>
                      </a:lnTo>
                      <a:lnTo>
                        <a:pt x="101" y="294"/>
                      </a:lnTo>
                      <a:lnTo>
                        <a:pt x="74" y="279"/>
                      </a:lnTo>
                      <a:lnTo>
                        <a:pt x="80" y="264"/>
                      </a:lnTo>
                      <a:lnTo>
                        <a:pt x="77" y="260"/>
                      </a:lnTo>
                      <a:lnTo>
                        <a:pt x="77" y="260"/>
                      </a:lnTo>
                      <a:lnTo>
                        <a:pt x="68" y="253"/>
                      </a:lnTo>
                      <a:lnTo>
                        <a:pt x="61" y="245"/>
                      </a:lnTo>
                      <a:lnTo>
                        <a:pt x="58" y="242"/>
                      </a:lnTo>
                      <a:lnTo>
                        <a:pt x="42" y="247"/>
                      </a:lnTo>
                      <a:lnTo>
                        <a:pt x="27" y="220"/>
                      </a:lnTo>
                      <a:lnTo>
                        <a:pt x="40" y="210"/>
                      </a:lnTo>
                      <a:lnTo>
                        <a:pt x="38" y="204"/>
                      </a:lnTo>
                      <a:lnTo>
                        <a:pt x="38" y="204"/>
                      </a:lnTo>
                      <a:lnTo>
                        <a:pt x="35" y="196"/>
                      </a:lnTo>
                      <a:lnTo>
                        <a:pt x="33" y="185"/>
                      </a:lnTo>
                      <a:lnTo>
                        <a:pt x="32" y="180"/>
                      </a:lnTo>
                      <a:lnTo>
                        <a:pt x="14" y="176"/>
                      </a:lnTo>
                      <a:lnTo>
                        <a:pt x="14" y="146"/>
                      </a:lnTo>
                      <a:lnTo>
                        <a:pt x="33" y="143"/>
                      </a:lnTo>
                      <a:lnTo>
                        <a:pt x="34" y="137"/>
                      </a:lnTo>
                      <a:lnTo>
                        <a:pt x="34" y="137"/>
                      </a:lnTo>
                      <a:lnTo>
                        <a:pt x="37" y="129"/>
                      </a:lnTo>
                      <a:lnTo>
                        <a:pt x="39" y="120"/>
                      </a:lnTo>
                      <a:lnTo>
                        <a:pt x="41" y="116"/>
                      </a:lnTo>
                      <a:lnTo>
                        <a:pt x="25" y="102"/>
                      </a:lnTo>
                      <a:lnTo>
                        <a:pt x="40" y="76"/>
                      </a:lnTo>
                      <a:lnTo>
                        <a:pt x="61" y="82"/>
                      </a:lnTo>
                      <a:lnTo>
                        <a:pt x="65" y="79"/>
                      </a:lnTo>
                      <a:lnTo>
                        <a:pt x="65" y="79"/>
                      </a:lnTo>
                      <a:lnTo>
                        <a:pt x="75" y="68"/>
                      </a:lnTo>
                      <a:lnTo>
                        <a:pt x="80" y="65"/>
                      </a:lnTo>
                      <a:lnTo>
                        <a:pt x="72" y="42"/>
                      </a:lnTo>
                      <a:lnTo>
                        <a:pt x="98" y="27"/>
                      </a:lnTo>
                      <a:lnTo>
                        <a:pt x="114" y="45"/>
                      </a:lnTo>
                      <a:lnTo>
                        <a:pt x="119" y="43"/>
                      </a:lnTo>
                      <a:lnTo>
                        <a:pt x="119" y="43"/>
                      </a:lnTo>
                      <a:lnTo>
                        <a:pt x="133" y="40"/>
                      </a:lnTo>
                      <a:lnTo>
                        <a:pt x="137" y="39"/>
                      </a:lnTo>
                      <a:lnTo>
                        <a:pt x="142" y="14"/>
                      </a:lnTo>
                      <a:lnTo>
                        <a:pt x="173" y="14"/>
                      </a:lnTo>
                      <a:lnTo>
                        <a:pt x="178" y="39"/>
                      </a:lnTo>
                      <a:lnTo>
                        <a:pt x="182" y="40"/>
                      </a:lnTo>
                      <a:lnTo>
                        <a:pt x="182" y="40"/>
                      </a:lnTo>
                      <a:lnTo>
                        <a:pt x="195" y="43"/>
                      </a:lnTo>
                      <a:lnTo>
                        <a:pt x="200" y="44"/>
                      </a:lnTo>
                      <a:lnTo>
                        <a:pt x="218" y="25"/>
                      </a:lnTo>
                      <a:lnTo>
                        <a:pt x="244" y="40"/>
                      </a:lnTo>
                      <a:lnTo>
                        <a:pt x="236" y="65"/>
                      </a:lnTo>
                      <a:lnTo>
                        <a:pt x="240" y="68"/>
                      </a:lnTo>
                      <a:lnTo>
                        <a:pt x="240" y="68"/>
                      </a:lnTo>
                      <a:lnTo>
                        <a:pt x="249" y="77"/>
                      </a:lnTo>
                      <a:lnTo>
                        <a:pt x="253" y="80"/>
                      </a:lnTo>
                      <a:lnTo>
                        <a:pt x="277" y="72"/>
                      </a:lnTo>
                      <a:lnTo>
                        <a:pt x="293" y="98"/>
                      </a:lnTo>
                      <a:lnTo>
                        <a:pt x="274" y="115"/>
                      </a:lnTo>
                      <a:lnTo>
                        <a:pt x="276" y="119"/>
                      </a:lnTo>
                      <a:lnTo>
                        <a:pt x="276" y="119"/>
                      </a:lnTo>
                      <a:lnTo>
                        <a:pt x="281" y="134"/>
                      </a:lnTo>
                      <a:lnTo>
                        <a:pt x="282" y="138"/>
                      </a:lnTo>
                      <a:lnTo>
                        <a:pt x="304" y="143"/>
                      </a:lnTo>
                      <a:lnTo>
                        <a:pt x="304" y="17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17" name="Freeform 116"/>
                <p:cNvSpPr>
                  <a:spLocks noEditPoints="1"/>
                </p:cNvSpPr>
                <p:nvPr/>
              </p:nvSpPr>
              <p:spPr bwMode="auto">
                <a:xfrm>
                  <a:off x="2963863" y="3462338"/>
                  <a:ext cx="242888" cy="244475"/>
                </a:xfrm>
                <a:custGeom>
                  <a:avLst/>
                  <a:gdLst>
                    <a:gd name="T0" fmla="*/ 77 w 153"/>
                    <a:gd name="T1" fmla="*/ 0 h 154"/>
                    <a:gd name="T2" fmla="*/ 61 w 153"/>
                    <a:gd name="T3" fmla="*/ 2 h 154"/>
                    <a:gd name="T4" fmla="*/ 46 w 153"/>
                    <a:gd name="T5" fmla="*/ 6 h 154"/>
                    <a:gd name="T6" fmla="*/ 33 w 153"/>
                    <a:gd name="T7" fmla="*/ 14 h 154"/>
                    <a:gd name="T8" fmla="*/ 23 w 153"/>
                    <a:gd name="T9" fmla="*/ 22 h 154"/>
                    <a:gd name="T10" fmla="*/ 13 w 153"/>
                    <a:gd name="T11" fmla="*/ 34 h 154"/>
                    <a:gd name="T12" fmla="*/ 5 w 153"/>
                    <a:gd name="T13" fmla="*/ 47 h 154"/>
                    <a:gd name="T14" fmla="*/ 1 w 153"/>
                    <a:gd name="T15" fmla="*/ 61 h 154"/>
                    <a:gd name="T16" fmla="*/ 0 w 153"/>
                    <a:gd name="T17" fmla="*/ 77 h 154"/>
                    <a:gd name="T18" fmla="*/ 0 w 153"/>
                    <a:gd name="T19" fmla="*/ 85 h 154"/>
                    <a:gd name="T20" fmla="*/ 3 w 153"/>
                    <a:gd name="T21" fmla="*/ 100 h 154"/>
                    <a:gd name="T22" fmla="*/ 8 w 153"/>
                    <a:gd name="T23" fmla="*/ 114 h 154"/>
                    <a:gd name="T24" fmla="*/ 17 w 153"/>
                    <a:gd name="T25" fmla="*/ 126 h 154"/>
                    <a:gd name="T26" fmla="*/ 28 w 153"/>
                    <a:gd name="T27" fmla="*/ 137 h 154"/>
                    <a:gd name="T28" fmla="*/ 40 w 153"/>
                    <a:gd name="T29" fmla="*/ 144 h 154"/>
                    <a:gd name="T30" fmla="*/ 54 w 153"/>
                    <a:gd name="T31" fmla="*/ 151 h 154"/>
                    <a:gd name="T32" fmla="*/ 69 w 153"/>
                    <a:gd name="T33" fmla="*/ 154 h 154"/>
                    <a:gd name="T34" fmla="*/ 77 w 153"/>
                    <a:gd name="T35" fmla="*/ 154 h 154"/>
                    <a:gd name="T36" fmla="*/ 92 w 153"/>
                    <a:gd name="T37" fmla="*/ 153 h 154"/>
                    <a:gd name="T38" fmla="*/ 107 w 153"/>
                    <a:gd name="T39" fmla="*/ 147 h 154"/>
                    <a:gd name="T40" fmla="*/ 120 w 153"/>
                    <a:gd name="T41" fmla="*/ 141 h 154"/>
                    <a:gd name="T42" fmla="*/ 132 w 153"/>
                    <a:gd name="T43" fmla="*/ 131 h 154"/>
                    <a:gd name="T44" fmla="*/ 140 w 153"/>
                    <a:gd name="T45" fmla="*/ 120 h 154"/>
                    <a:gd name="T46" fmla="*/ 148 w 153"/>
                    <a:gd name="T47" fmla="*/ 106 h 154"/>
                    <a:gd name="T48" fmla="*/ 152 w 153"/>
                    <a:gd name="T49" fmla="*/ 92 h 154"/>
                    <a:gd name="T50" fmla="*/ 153 w 153"/>
                    <a:gd name="T51" fmla="*/ 77 h 154"/>
                    <a:gd name="T52" fmla="*/ 153 w 153"/>
                    <a:gd name="T53" fmla="*/ 69 h 154"/>
                    <a:gd name="T54" fmla="*/ 150 w 153"/>
                    <a:gd name="T55" fmla="*/ 55 h 154"/>
                    <a:gd name="T56" fmla="*/ 145 w 153"/>
                    <a:gd name="T57" fmla="*/ 41 h 154"/>
                    <a:gd name="T58" fmla="*/ 136 w 153"/>
                    <a:gd name="T59" fmla="*/ 28 h 154"/>
                    <a:gd name="T60" fmla="*/ 125 w 153"/>
                    <a:gd name="T61" fmla="*/ 18 h 154"/>
                    <a:gd name="T62" fmla="*/ 113 w 153"/>
                    <a:gd name="T63" fmla="*/ 9 h 154"/>
                    <a:gd name="T64" fmla="*/ 99 w 153"/>
                    <a:gd name="T65" fmla="*/ 4 h 154"/>
                    <a:gd name="T66" fmla="*/ 84 w 153"/>
                    <a:gd name="T67" fmla="*/ 1 h 154"/>
                    <a:gd name="T68" fmla="*/ 77 w 153"/>
                    <a:gd name="T69" fmla="*/ 0 h 154"/>
                    <a:gd name="T70" fmla="*/ 77 w 153"/>
                    <a:gd name="T71" fmla="*/ 140 h 154"/>
                    <a:gd name="T72" fmla="*/ 64 w 153"/>
                    <a:gd name="T73" fmla="*/ 139 h 154"/>
                    <a:gd name="T74" fmla="*/ 42 w 153"/>
                    <a:gd name="T75" fmla="*/ 129 h 154"/>
                    <a:gd name="T76" fmla="*/ 25 w 153"/>
                    <a:gd name="T77" fmla="*/ 112 h 154"/>
                    <a:gd name="T78" fmla="*/ 15 w 153"/>
                    <a:gd name="T79" fmla="*/ 89 h 154"/>
                    <a:gd name="T80" fmla="*/ 14 w 153"/>
                    <a:gd name="T81" fmla="*/ 77 h 154"/>
                    <a:gd name="T82" fmla="*/ 14 w 153"/>
                    <a:gd name="T83" fmla="*/ 71 h 154"/>
                    <a:gd name="T84" fmla="*/ 18 w 153"/>
                    <a:gd name="T85" fmla="*/ 52 h 154"/>
                    <a:gd name="T86" fmla="*/ 32 w 153"/>
                    <a:gd name="T87" fmla="*/ 33 h 154"/>
                    <a:gd name="T88" fmla="*/ 52 w 153"/>
                    <a:gd name="T89" fmla="*/ 19 h 154"/>
                    <a:gd name="T90" fmla="*/ 70 w 153"/>
                    <a:gd name="T91" fmla="*/ 15 h 154"/>
                    <a:gd name="T92" fmla="*/ 77 w 153"/>
                    <a:gd name="T93" fmla="*/ 14 h 154"/>
                    <a:gd name="T94" fmla="*/ 89 w 153"/>
                    <a:gd name="T95" fmla="*/ 16 h 154"/>
                    <a:gd name="T96" fmla="*/ 112 w 153"/>
                    <a:gd name="T97" fmla="*/ 24 h 154"/>
                    <a:gd name="T98" fmla="*/ 128 w 153"/>
                    <a:gd name="T99" fmla="*/ 42 h 154"/>
                    <a:gd name="T100" fmla="*/ 138 w 153"/>
                    <a:gd name="T101" fmla="*/ 64 h 154"/>
                    <a:gd name="T102" fmla="*/ 139 w 153"/>
                    <a:gd name="T103" fmla="*/ 77 h 154"/>
                    <a:gd name="T104" fmla="*/ 139 w 153"/>
                    <a:gd name="T105" fmla="*/ 84 h 154"/>
                    <a:gd name="T106" fmla="*/ 135 w 153"/>
                    <a:gd name="T107" fmla="*/ 101 h 154"/>
                    <a:gd name="T108" fmla="*/ 121 w 153"/>
                    <a:gd name="T109" fmla="*/ 122 h 154"/>
                    <a:gd name="T110" fmla="*/ 101 w 153"/>
                    <a:gd name="T111" fmla="*/ 135 h 154"/>
                    <a:gd name="T112" fmla="*/ 83 w 153"/>
                    <a:gd name="T113" fmla="*/ 140 h 154"/>
                    <a:gd name="T114" fmla="*/ 77 w 153"/>
                    <a:gd name="T115" fmla="*/ 140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53" h="154">
                      <a:moveTo>
                        <a:pt x="77" y="0"/>
                      </a:moveTo>
                      <a:lnTo>
                        <a:pt x="77" y="0"/>
                      </a:lnTo>
                      <a:lnTo>
                        <a:pt x="69" y="1"/>
                      </a:lnTo>
                      <a:lnTo>
                        <a:pt x="61" y="2"/>
                      </a:lnTo>
                      <a:lnTo>
                        <a:pt x="54" y="4"/>
                      </a:lnTo>
                      <a:lnTo>
                        <a:pt x="46" y="6"/>
                      </a:lnTo>
                      <a:lnTo>
                        <a:pt x="40" y="9"/>
                      </a:lnTo>
                      <a:lnTo>
                        <a:pt x="33" y="14"/>
                      </a:lnTo>
                      <a:lnTo>
                        <a:pt x="28" y="18"/>
                      </a:lnTo>
                      <a:lnTo>
                        <a:pt x="23" y="22"/>
                      </a:lnTo>
                      <a:lnTo>
                        <a:pt x="17" y="28"/>
                      </a:lnTo>
                      <a:lnTo>
                        <a:pt x="13" y="34"/>
                      </a:lnTo>
                      <a:lnTo>
                        <a:pt x="8" y="41"/>
                      </a:lnTo>
                      <a:lnTo>
                        <a:pt x="5" y="47"/>
                      </a:lnTo>
                      <a:lnTo>
                        <a:pt x="3" y="55"/>
                      </a:lnTo>
                      <a:lnTo>
                        <a:pt x="1" y="61"/>
                      </a:lnTo>
                      <a:lnTo>
                        <a:pt x="0" y="69"/>
                      </a:lnTo>
                      <a:lnTo>
                        <a:pt x="0" y="77"/>
                      </a:lnTo>
                      <a:lnTo>
                        <a:pt x="0" y="77"/>
                      </a:lnTo>
                      <a:lnTo>
                        <a:pt x="0" y="85"/>
                      </a:lnTo>
                      <a:lnTo>
                        <a:pt x="1" y="92"/>
                      </a:lnTo>
                      <a:lnTo>
                        <a:pt x="3" y="100"/>
                      </a:lnTo>
                      <a:lnTo>
                        <a:pt x="5" y="106"/>
                      </a:lnTo>
                      <a:lnTo>
                        <a:pt x="8" y="114"/>
                      </a:lnTo>
                      <a:lnTo>
                        <a:pt x="13" y="120"/>
                      </a:lnTo>
                      <a:lnTo>
                        <a:pt x="17" y="126"/>
                      </a:lnTo>
                      <a:lnTo>
                        <a:pt x="23" y="131"/>
                      </a:lnTo>
                      <a:lnTo>
                        <a:pt x="28" y="137"/>
                      </a:lnTo>
                      <a:lnTo>
                        <a:pt x="33" y="141"/>
                      </a:lnTo>
                      <a:lnTo>
                        <a:pt x="40" y="144"/>
                      </a:lnTo>
                      <a:lnTo>
                        <a:pt x="46" y="147"/>
                      </a:lnTo>
                      <a:lnTo>
                        <a:pt x="54" y="151"/>
                      </a:lnTo>
                      <a:lnTo>
                        <a:pt x="61" y="153"/>
                      </a:lnTo>
                      <a:lnTo>
                        <a:pt x="69" y="154"/>
                      </a:lnTo>
                      <a:lnTo>
                        <a:pt x="77" y="154"/>
                      </a:lnTo>
                      <a:lnTo>
                        <a:pt x="77" y="154"/>
                      </a:lnTo>
                      <a:lnTo>
                        <a:pt x="84" y="154"/>
                      </a:lnTo>
                      <a:lnTo>
                        <a:pt x="92" y="153"/>
                      </a:lnTo>
                      <a:lnTo>
                        <a:pt x="99" y="151"/>
                      </a:lnTo>
                      <a:lnTo>
                        <a:pt x="107" y="147"/>
                      </a:lnTo>
                      <a:lnTo>
                        <a:pt x="113" y="144"/>
                      </a:lnTo>
                      <a:lnTo>
                        <a:pt x="120" y="141"/>
                      </a:lnTo>
                      <a:lnTo>
                        <a:pt x="125" y="137"/>
                      </a:lnTo>
                      <a:lnTo>
                        <a:pt x="132" y="131"/>
                      </a:lnTo>
                      <a:lnTo>
                        <a:pt x="136" y="126"/>
                      </a:lnTo>
                      <a:lnTo>
                        <a:pt x="140" y="120"/>
                      </a:lnTo>
                      <a:lnTo>
                        <a:pt x="145" y="114"/>
                      </a:lnTo>
                      <a:lnTo>
                        <a:pt x="148" y="106"/>
                      </a:lnTo>
                      <a:lnTo>
                        <a:pt x="150" y="100"/>
                      </a:lnTo>
                      <a:lnTo>
                        <a:pt x="152" y="92"/>
                      </a:lnTo>
                      <a:lnTo>
                        <a:pt x="153" y="85"/>
                      </a:lnTo>
                      <a:lnTo>
                        <a:pt x="153" y="77"/>
                      </a:lnTo>
                      <a:lnTo>
                        <a:pt x="153" y="77"/>
                      </a:lnTo>
                      <a:lnTo>
                        <a:pt x="153" y="69"/>
                      </a:lnTo>
                      <a:lnTo>
                        <a:pt x="152" y="61"/>
                      </a:lnTo>
                      <a:lnTo>
                        <a:pt x="150" y="55"/>
                      </a:lnTo>
                      <a:lnTo>
                        <a:pt x="148" y="47"/>
                      </a:lnTo>
                      <a:lnTo>
                        <a:pt x="145" y="41"/>
                      </a:lnTo>
                      <a:lnTo>
                        <a:pt x="140" y="34"/>
                      </a:lnTo>
                      <a:lnTo>
                        <a:pt x="136" y="28"/>
                      </a:lnTo>
                      <a:lnTo>
                        <a:pt x="132" y="22"/>
                      </a:lnTo>
                      <a:lnTo>
                        <a:pt x="125" y="18"/>
                      </a:lnTo>
                      <a:lnTo>
                        <a:pt x="120" y="14"/>
                      </a:lnTo>
                      <a:lnTo>
                        <a:pt x="113" y="9"/>
                      </a:lnTo>
                      <a:lnTo>
                        <a:pt x="107" y="6"/>
                      </a:lnTo>
                      <a:lnTo>
                        <a:pt x="99" y="4"/>
                      </a:lnTo>
                      <a:lnTo>
                        <a:pt x="92" y="2"/>
                      </a:lnTo>
                      <a:lnTo>
                        <a:pt x="84" y="1"/>
                      </a:lnTo>
                      <a:lnTo>
                        <a:pt x="77" y="0"/>
                      </a:lnTo>
                      <a:lnTo>
                        <a:pt x="77" y="0"/>
                      </a:lnTo>
                      <a:close/>
                      <a:moveTo>
                        <a:pt x="77" y="140"/>
                      </a:moveTo>
                      <a:lnTo>
                        <a:pt x="77" y="140"/>
                      </a:lnTo>
                      <a:lnTo>
                        <a:pt x="70" y="140"/>
                      </a:lnTo>
                      <a:lnTo>
                        <a:pt x="64" y="139"/>
                      </a:lnTo>
                      <a:lnTo>
                        <a:pt x="52" y="135"/>
                      </a:lnTo>
                      <a:lnTo>
                        <a:pt x="42" y="129"/>
                      </a:lnTo>
                      <a:lnTo>
                        <a:pt x="32" y="122"/>
                      </a:lnTo>
                      <a:lnTo>
                        <a:pt x="25" y="112"/>
                      </a:lnTo>
                      <a:lnTo>
                        <a:pt x="18" y="101"/>
                      </a:lnTo>
                      <a:lnTo>
                        <a:pt x="15" y="89"/>
                      </a:lnTo>
                      <a:lnTo>
                        <a:pt x="14" y="84"/>
                      </a:lnTo>
                      <a:lnTo>
                        <a:pt x="14" y="77"/>
                      </a:lnTo>
                      <a:lnTo>
                        <a:pt x="14" y="77"/>
                      </a:lnTo>
                      <a:lnTo>
                        <a:pt x="14" y="71"/>
                      </a:lnTo>
                      <a:lnTo>
                        <a:pt x="15" y="64"/>
                      </a:lnTo>
                      <a:lnTo>
                        <a:pt x="18" y="52"/>
                      </a:lnTo>
                      <a:lnTo>
                        <a:pt x="25" y="42"/>
                      </a:lnTo>
                      <a:lnTo>
                        <a:pt x="32" y="33"/>
                      </a:lnTo>
                      <a:lnTo>
                        <a:pt x="42" y="24"/>
                      </a:lnTo>
                      <a:lnTo>
                        <a:pt x="52" y="19"/>
                      </a:lnTo>
                      <a:lnTo>
                        <a:pt x="64" y="16"/>
                      </a:lnTo>
                      <a:lnTo>
                        <a:pt x="70" y="15"/>
                      </a:lnTo>
                      <a:lnTo>
                        <a:pt x="77" y="14"/>
                      </a:lnTo>
                      <a:lnTo>
                        <a:pt x="77" y="14"/>
                      </a:lnTo>
                      <a:lnTo>
                        <a:pt x="83" y="15"/>
                      </a:lnTo>
                      <a:lnTo>
                        <a:pt x="89" y="16"/>
                      </a:lnTo>
                      <a:lnTo>
                        <a:pt x="101" y="19"/>
                      </a:lnTo>
                      <a:lnTo>
                        <a:pt x="112" y="24"/>
                      </a:lnTo>
                      <a:lnTo>
                        <a:pt x="121" y="33"/>
                      </a:lnTo>
                      <a:lnTo>
                        <a:pt x="128" y="42"/>
                      </a:lnTo>
                      <a:lnTo>
                        <a:pt x="135" y="52"/>
                      </a:lnTo>
                      <a:lnTo>
                        <a:pt x="138" y="64"/>
                      </a:lnTo>
                      <a:lnTo>
                        <a:pt x="139" y="71"/>
                      </a:lnTo>
                      <a:lnTo>
                        <a:pt x="139" y="77"/>
                      </a:lnTo>
                      <a:lnTo>
                        <a:pt x="139" y="77"/>
                      </a:lnTo>
                      <a:lnTo>
                        <a:pt x="139" y="84"/>
                      </a:lnTo>
                      <a:lnTo>
                        <a:pt x="138" y="89"/>
                      </a:lnTo>
                      <a:lnTo>
                        <a:pt x="135" y="101"/>
                      </a:lnTo>
                      <a:lnTo>
                        <a:pt x="128" y="112"/>
                      </a:lnTo>
                      <a:lnTo>
                        <a:pt x="121" y="122"/>
                      </a:lnTo>
                      <a:lnTo>
                        <a:pt x="112" y="129"/>
                      </a:lnTo>
                      <a:lnTo>
                        <a:pt x="101" y="135"/>
                      </a:lnTo>
                      <a:lnTo>
                        <a:pt x="89" y="139"/>
                      </a:lnTo>
                      <a:lnTo>
                        <a:pt x="83" y="140"/>
                      </a:lnTo>
                      <a:lnTo>
                        <a:pt x="77" y="140"/>
                      </a:lnTo>
                      <a:lnTo>
                        <a:pt x="77" y="14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18" name="Freeform 117"/>
                <p:cNvSpPr>
                  <a:spLocks noEditPoints="1"/>
                </p:cNvSpPr>
                <p:nvPr/>
              </p:nvSpPr>
              <p:spPr bwMode="auto">
                <a:xfrm>
                  <a:off x="3238500" y="3127375"/>
                  <a:ext cx="341313" cy="342900"/>
                </a:xfrm>
                <a:custGeom>
                  <a:avLst/>
                  <a:gdLst>
                    <a:gd name="T0" fmla="*/ 197 w 215"/>
                    <a:gd name="T1" fmla="*/ 83 h 216"/>
                    <a:gd name="T2" fmla="*/ 209 w 215"/>
                    <a:gd name="T3" fmla="*/ 70 h 216"/>
                    <a:gd name="T4" fmla="*/ 171 w 215"/>
                    <a:gd name="T5" fmla="*/ 42 h 216"/>
                    <a:gd name="T6" fmla="*/ 143 w 215"/>
                    <a:gd name="T7" fmla="*/ 4 h 216"/>
                    <a:gd name="T8" fmla="*/ 129 w 215"/>
                    <a:gd name="T9" fmla="*/ 18 h 216"/>
                    <a:gd name="T10" fmla="*/ 83 w 215"/>
                    <a:gd name="T11" fmla="*/ 18 h 216"/>
                    <a:gd name="T12" fmla="*/ 69 w 215"/>
                    <a:gd name="T13" fmla="*/ 5 h 216"/>
                    <a:gd name="T14" fmla="*/ 41 w 215"/>
                    <a:gd name="T15" fmla="*/ 41 h 216"/>
                    <a:gd name="T16" fmla="*/ 3 w 215"/>
                    <a:gd name="T17" fmla="*/ 71 h 216"/>
                    <a:gd name="T18" fmla="*/ 14 w 215"/>
                    <a:gd name="T19" fmla="*/ 86 h 216"/>
                    <a:gd name="T20" fmla="*/ 13 w 215"/>
                    <a:gd name="T21" fmla="*/ 132 h 216"/>
                    <a:gd name="T22" fmla="*/ 4 w 215"/>
                    <a:gd name="T23" fmla="*/ 146 h 216"/>
                    <a:gd name="T24" fmla="*/ 36 w 215"/>
                    <a:gd name="T25" fmla="*/ 175 h 216"/>
                    <a:gd name="T26" fmla="*/ 71 w 215"/>
                    <a:gd name="T27" fmla="*/ 212 h 216"/>
                    <a:gd name="T28" fmla="*/ 86 w 215"/>
                    <a:gd name="T29" fmla="*/ 203 h 216"/>
                    <a:gd name="T30" fmla="*/ 130 w 215"/>
                    <a:gd name="T31" fmla="*/ 202 h 216"/>
                    <a:gd name="T32" fmla="*/ 144 w 215"/>
                    <a:gd name="T33" fmla="*/ 211 h 216"/>
                    <a:gd name="T34" fmla="*/ 174 w 215"/>
                    <a:gd name="T35" fmla="*/ 177 h 216"/>
                    <a:gd name="T36" fmla="*/ 210 w 215"/>
                    <a:gd name="T37" fmla="*/ 144 h 216"/>
                    <a:gd name="T38" fmla="*/ 198 w 215"/>
                    <a:gd name="T39" fmla="*/ 130 h 216"/>
                    <a:gd name="T40" fmla="*/ 184 w 215"/>
                    <a:gd name="T41" fmla="*/ 161 h 216"/>
                    <a:gd name="T42" fmla="*/ 169 w 215"/>
                    <a:gd name="T43" fmla="*/ 161 h 216"/>
                    <a:gd name="T44" fmla="*/ 162 w 215"/>
                    <a:gd name="T45" fmla="*/ 185 h 216"/>
                    <a:gd name="T46" fmla="*/ 136 w 215"/>
                    <a:gd name="T47" fmla="*/ 186 h 216"/>
                    <a:gd name="T48" fmla="*/ 118 w 215"/>
                    <a:gd name="T49" fmla="*/ 191 h 216"/>
                    <a:gd name="T50" fmla="*/ 98 w 215"/>
                    <a:gd name="T51" fmla="*/ 191 h 216"/>
                    <a:gd name="T52" fmla="*/ 80 w 215"/>
                    <a:gd name="T53" fmla="*/ 187 h 216"/>
                    <a:gd name="T54" fmla="*/ 54 w 215"/>
                    <a:gd name="T55" fmla="*/ 186 h 216"/>
                    <a:gd name="T56" fmla="*/ 54 w 215"/>
                    <a:gd name="T57" fmla="*/ 173 h 216"/>
                    <a:gd name="T58" fmla="*/ 30 w 215"/>
                    <a:gd name="T59" fmla="*/ 162 h 216"/>
                    <a:gd name="T60" fmla="*/ 29 w 215"/>
                    <a:gd name="T61" fmla="*/ 137 h 216"/>
                    <a:gd name="T62" fmla="*/ 26 w 215"/>
                    <a:gd name="T63" fmla="*/ 120 h 216"/>
                    <a:gd name="T64" fmla="*/ 26 w 215"/>
                    <a:gd name="T65" fmla="*/ 98 h 216"/>
                    <a:gd name="T66" fmla="*/ 30 w 215"/>
                    <a:gd name="T67" fmla="*/ 83 h 216"/>
                    <a:gd name="T68" fmla="*/ 29 w 215"/>
                    <a:gd name="T69" fmla="*/ 55 h 216"/>
                    <a:gd name="T70" fmla="*/ 46 w 215"/>
                    <a:gd name="T71" fmla="*/ 56 h 216"/>
                    <a:gd name="T72" fmla="*/ 53 w 215"/>
                    <a:gd name="T73" fmla="*/ 31 h 216"/>
                    <a:gd name="T74" fmla="*/ 81 w 215"/>
                    <a:gd name="T75" fmla="*/ 33 h 216"/>
                    <a:gd name="T76" fmla="*/ 95 w 215"/>
                    <a:gd name="T77" fmla="*/ 30 h 216"/>
                    <a:gd name="T78" fmla="*/ 117 w 215"/>
                    <a:gd name="T79" fmla="*/ 30 h 216"/>
                    <a:gd name="T80" fmla="*/ 130 w 215"/>
                    <a:gd name="T81" fmla="*/ 33 h 216"/>
                    <a:gd name="T82" fmla="*/ 159 w 215"/>
                    <a:gd name="T83" fmla="*/ 30 h 216"/>
                    <a:gd name="T84" fmla="*/ 158 w 215"/>
                    <a:gd name="T85" fmla="*/ 49 h 216"/>
                    <a:gd name="T86" fmla="*/ 183 w 215"/>
                    <a:gd name="T87" fmla="*/ 53 h 216"/>
                    <a:gd name="T88" fmla="*/ 181 w 215"/>
                    <a:gd name="T89" fmla="*/ 82 h 216"/>
                    <a:gd name="T90" fmla="*/ 185 w 215"/>
                    <a:gd name="T91" fmla="*/ 95 h 216"/>
                    <a:gd name="T92" fmla="*/ 186 w 215"/>
                    <a:gd name="T93" fmla="*/ 118 h 216"/>
                    <a:gd name="T94" fmla="*/ 183 w 215"/>
                    <a:gd name="T95" fmla="*/ 133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215" h="216">
                      <a:moveTo>
                        <a:pt x="215" y="126"/>
                      </a:moveTo>
                      <a:lnTo>
                        <a:pt x="215" y="87"/>
                      </a:lnTo>
                      <a:lnTo>
                        <a:pt x="197" y="83"/>
                      </a:lnTo>
                      <a:lnTo>
                        <a:pt x="197" y="83"/>
                      </a:lnTo>
                      <a:lnTo>
                        <a:pt x="196" y="82"/>
                      </a:lnTo>
                      <a:lnTo>
                        <a:pt x="209" y="70"/>
                      </a:lnTo>
                      <a:lnTo>
                        <a:pt x="190" y="37"/>
                      </a:lnTo>
                      <a:lnTo>
                        <a:pt x="171" y="42"/>
                      </a:lnTo>
                      <a:lnTo>
                        <a:pt x="171" y="42"/>
                      </a:lnTo>
                      <a:lnTo>
                        <a:pt x="171" y="41"/>
                      </a:lnTo>
                      <a:lnTo>
                        <a:pt x="177" y="24"/>
                      </a:lnTo>
                      <a:lnTo>
                        <a:pt x="143" y="4"/>
                      </a:lnTo>
                      <a:lnTo>
                        <a:pt x="130" y="18"/>
                      </a:lnTo>
                      <a:lnTo>
                        <a:pt x="130" y="18"/>
                      </a:lnTo>
                      <a:lnTo>
                        <a:pt x="129" y="18"/>
                      </a:lnTo>
                      <a:lnTo>
                        <a:pt x="125" y="0"/>
                      </a:lnTo>
                      <a:lnTo>
                        <a:pt x="86" y="0"/>
                      </a:lnTo>
                      <a:lnTo>
                        <a:pt x="83" y="18"/>
                      </a:lnTo>
                      <a:lnTo>
                        <a:pt x="83" y="18"/>
                      </a:lnTo>
                      <a:lnTo>
                        <a:pt x="81" y="18"/>
                      </a:lnTo>
                      <a:lnTo>
                        <a:pt x="69" y="5"/>
                      </a:lnTo>
                      <a:lnTo>
                        <a:pt x="35" y="25"/>
                      </a:lnTo>
                      <a:lnTo>
                        <a:pt x="41" y="41"/>
                      </a:lnTo>
                      <a:lnTo>
                        <a:pt x="41" y="41"/>
                      </a:lnTo>
                      <a:lnTo>
                        <a:pt x="39" y="43"/>
                      </a:lnTo>
                      <a:lnTo>
                        <a:pt x="22" y="38"/>
                      </a:lnTo>
                      <a:lnTo>
                        <a:pt x="3" y="71"/>
                      </a:lnTo>
                      <a:lnTo>
                        <a:pt x="15" y="82"/>
                      </a:lnTo>
                      <a:lnTo>
                        <a:pt x="15" y="82"/>
                      </a:lnTo>
                      <a:lnTo>
                        <a:pt x="14" y="86"/>
                      </a:lnTo>
                      <a:lnTo>
                        <a:pt x="0" y="90"/>
                      </a:lnTo>
                      <a:lnTo>
                        <a:pt x="0" y="128"/>
                      </a:lnTo>
                      <a:lnTo>
                        <a:pt x="13" y="132"/>
                      </a:lnTo>
                      <a:lnTo>
                        <a:pt x="13" y="132"/>
                      </a:lnTo>
                      <a:lnTo>
                        <a:pt x="15" y="137"/>
                      </a:lnTo>
                      <a:lnTo>
                        <a:pt x="4" y="146"/>
                      </a:lnTo>
                      <a:lnTo>
                        <a:pt x="23" y="179"/>
                      </a:lnTo>
                      <a:lnTo>
                        <a:pt x="36" y="175"/>
                      </a:lnTo>
                      <a:lnTo>
                        <a:pt x="36" y="175"/>
                      </a:lnTo>
                      <a:lnTo>
                        <a:pt x="41" y="180"/>
                      </a:lnTo>
                      <a:lnTo>
                        <a:pt x="37" y="192"/>
                      </a:lnTo>
                      <a:lnTo>
                        <a:pt x="71" y="212"/>
                      </a:lnTo>
                      <a:lnTo>
                        <a:pt x="80" y="202"/>
                      </a:lnTo>
                      <a:lnTo>
                        <a:pt x="80" y="202"/>
                      </a:lnTo>
                      <a:lnTo>
                        <a:pt x="86" y="203"/>
                      </a:lnTo>
                      <a:lnTo>
                        <a:pt x="88" y="216"/>
                      </a:lnTo>
                      <a:lnTo>
                        <a:pt x="127" y="216"/>
                      </a:lnTo>
                      <a:lnTo>
                        <a:pt x="130" y="202"/>
                      </a:lnTo>
                      <a:lnTo>
                        <a:pt x="130" y="202"/>
                      </a:lnTo>
                      <a:lnTo>
                        <a:pt x="136" y="201"/>
                      </a:lnTo>
                      <a:lnTo>
                        <a:pt x="144" y="211"/>
                      </a:lnTo>
                      <a:lnTo>
                        <a:pt x="179" y="191"/>
                      </a:lnTo>
                      <a:lnTo>
                        <a:pt x="174" y="177"/>
                      </a:lnTo>
                      <a:lnTo>
                        <a:pt x="174" y="177"/>
                      </a:lnTo>
                      <a:lnTo>
                        <a:pt x="177" y="173"/>
                      </a:lnTo>
                      <a:lnTo>
                        <a:pt x="191" y="177"/>
                      </a:lnTo>
                      <a:lnTo>
                        <a:pt x="210" y="144"/>
                      </a:lnTo>
                      <a:lnTo>
                        <a:pt x="198" y="133"/>
                      </a:lnTo>
                      <a:lnTo>
                        <a:pt x="198" y="133"/>
                      </a:lnTo>
                      <a:lnTo>
                        <a:pt x="198" y="130"/>
                      </a:lnTo>
                      <a:lnTo>
                        <a:pt x="215" y="126"/>
                      </a:lnTo>
                      <a:close/>
                      <a:moveTo>
                        <a:pt x="193" y="147"/>
                      </a:moveTo>
                      <a:lnTo>
                        <a:pt x="184" y="161"/>
                      </a:lnTo>
                      <a:lnTo>
                        <a:pt x="172" y="157"/>
                      </a:lnTo>
                      <a:lnTo>
                        <a:pt x="169" y="161"/>
                      </a:lnTo>
                      <a:lnTo>
                        <a:pt x="169" y="161"/>
                      </a:lnTo>
                      <a:lnTo>
                        <a:pt x="161" y="169"/>
                      </a:lnTo>
                      <a:lnTo>
                        <a:pt x="157" y="173"/>
                      </a:lnTo>
                      <a:lnTo>
                        <a:pt x="162" y="185"/>
                      </a:lnTo>
                      <a:lnTo>
                        <a:pt x="148" y="192"/>
                      </a:lnTo>
                      <a:lnTo>
                        <a:pt x="140" y="184"/>
                      </a:lnTo>
                      <a:lnTo>
                        <a:pt x="136" y="186"/>
                      </a:lnTo>
                      <a:lnTo>
                        <a:pt x="136" y="186"/>
                      </a:lnTo>
                      <a:lnTo>
                        <a:pt x="123" y="190"/>
                      </a:lnTo>
                      <a:lnTo>
                        <a:pt x="118" y="191"/>
                      </a:lnTo>
                      <a:lnTo>
                        <a:pt x="116" y="202"/>
                      </a:lnTo>
                      <a:lnTo>
                        <a:pt x="100" y="202"/>
                      </a:lnTo>
                      <a:lnTo>
                        <a:pt x="98" y="191"/>
                      </a:lnTo>
                      <a:lnTo>
                        <a:pt x="93" y="190"/>
                      </a:lnTo>
                      <a:lnTo>
                        <a:pt x="93" y="190"/>
                      </a:lnTo>
                      <a:lnTo>
                        <a:pt x="80" y="187"/>
                      </a:lnTo>
                      <a:lnTo>
                        <a:pt x="75" y="186"/>
                      </a:lnTo>
                      <a:lnTo>
                        <a:pt x="68" y="193"/>
                      </a:lnTo>
                      <a:lnTo>
                        <a:pt x="54" y="186"/>
                      </a:lnTo>
                      <a:lnTo>
                        <a:pt x="57" y="176"/>
                      </a:lnTo>
                      <a:lnTo>
                        <a:pt x="54" y="173"/>
                      </a:lnTo>
                      <a:lnTo>
                        <a:pt x="54" y="173"/>
                      </a:lnTo>
                      <a:lnTo>
                        <a:pt x="44" y="163"/>
                      </a:lnTo>
                      <a:lnTo>
                        <a:pt x="41" y="159"/>
                      </a:lnTo>
                      <a:lnTo>
                        <a:pt x="30" y="162"/>
                      </a:lnTo>
                      <a:lnTo>
                        <a:pt x="22" y="149"/>
                      </a:lnTo>
                      <a:lnTo>
                        <a:pt x="31" y="141"/>
                      </a:lnTo>
                      <a:lnTo>
                        <a:pt x="29" y="137"/>
                      </a:lnTo>
                      <a:lnTo>
                        <a:pt x="29" y="137"/>
                      </a:lnTo>
                      <a:lnTo>
                        <a:pt x="27" y="124"/>
                      </a:lnTo>
                      <a:lnTo>
                        <a:pt x="26" y="120"/>
                      </a:lnTo>
                      <a:lnTo>
                        <a:pt x="14" y="117"/>
                      </a:lnTo>
                      <a:lnTo>
                        <a:pt x="14" y="100"/>
                      </a:lnTo>
                      <a:lnTo>
                        <a:pt x="26" y="98"/>
                      </a:lnTo>
                      <a:lnTo>
                        <a:pt x="27" y="94"/>
                      </a:lnTo>
                      <a:lnTo>
                        <a:pt x="27" y="94"/>
                      </a:lnTo>
                      <a:lnTo>
                        <a:pt x="30" y="83"/>
                      </a:lnTo>
                      <a:lnTo>
                        <a:pt x="32" y="78"/>
                      </a:lnTo>
                      <a:lnTo>
                        <a:pt x="21" y="69"/>
                      </a:lnTo>
                      <a:lnTo>
                        <a:pt x="29" y="55"/>
                      </a:lnTo>
                      <a:lnTo>
                        <a:pt x="43" y="59"/>
                      </a:lnTo>
                      <a:lnTo>
                        <a:pt x="46" y="56"/>
                      </a:lnTo>
                      <a:lnTo>
                        <a:pt x="46" y="56"/>
                      </a:lnTo>
                      <a:lnTo>
                        <a:pt x="54" y="49"/>
                      </a:lnTo>
                      <a:lnTo>
                        <a:pt x="57" y="46"/>
                      </a:lnTo>
                      <a:lnTo>
                        <a:pt x="53" y="31"/>
                      </a:lnTo>
                      <a:lnTo>
                        <a:pt x="67" y="24"/>
                      </a:lnTo>
                      <a:lnTo>
                        <a:pt x="76" y="34"/>
                      </a:lnTo>
                      <a:lnTo>
                        <a:pt x="81" y="33"/>
                      </a:lnTo>
                      <a:lnTo>
                        <a:pt x="81" y="33"/>
                      </a:lnTo>
                      <a:lnTo>
                        <a:pt x="89" y="31"/>
                      </a:lnTo>
                      <a:lnTo>
                        <a:pt x="95" y="30"/>
                      </a:lnTo>
                      <a:lnTo>
                        <a:pt x="98" y="14"/>
                      </a:lnTo>
                      <a:lnTo>
                        <a:pt x="114" y="14"/>
                      </a:lnTo>
                      <a:lnTo>
                        <a:pt x="117" y="30"/>
                      </a:lnTo>
                      <a:lnTo>
                        <a:pt x="122" y="31"/>
                      </a:lnTo>
                      <a:lnTo>
                        <a:pt x="122" y="31"/>
                      </a:lnTo>
                      <a:lnTo>
                        <a:pt x="130" y="33"/>
                      </a:lnTo>
                      <a:lnTo>
                        <a:pt x="135" y="34"/>
                      </a:lnTo>
                      <a:lnTo>
                        <a:pt x="145" y="23"/>
                      </a:lnTo>
                      <a:lnTo>
                        <a:pt x="159" y="30"/>
                      </a:lnTo>
                      <a:lnTo>
                        <a:pt x="154" y="46"/>
                      </a:lnTo>
                      <a:lnTo>
                        <a:pt x="158" y="49"/>
                      </a:lnTo>
                      <a:lnTo>
                        <a:pt x="158" y="49"/>
                      </a:lnTo>
                      <a:lnTo>
                        <a:pt x="165" y="55"/>
                      </a:lnTo>
                      <a:lnTo>
                        <a:pt x="167" y="58"/>
                      </a:lnTo>
                      <a:lnTo>
                        <a:pt x="183" y="53"/>
                      </a:lnTo>
                      <a:lnTo>
                        <a:pt x="192" y="67"/>
                      </a:lnTo>
                      <a:lnTo>
                        <a:pt x="180" y="78"/>
                      </a:lnTo>
                      <a:lnTo>
                        <a:pt x="181" y="82"/>
                      </a:lnTo>
                      <a:lnTo>
                        <a:pt x="181" y="82"/>
                      </a:lnTo>
                      <a:lnTo>
                        <a:pt x="184" y="91"/>
                      </a:lnTo>
                      <a:lnTo>
                        <a:pt x="185" y="95"/>
                      </a:lnTo>
                      <a:lnTo>
                        <a:pt x="201" y="98"/>
                      </a:lnTo>
                      <a:lnTo>
                        <a:pt x="201" y="114"/>
                      </a:lnTo>
                      <a:lnTo>
                        <a:pt x="186" y="118"/>
                      </a:lnTo>
                      <a:lnTo>
                        <a:pt x="185" y="123"/>
                      </a:lnTo>
                      <a:lnTo>
                        <a:pt x="185" y="123"/>
                      </a:lnTo>
                      <a:lnTo>
                        <a:pt x="183" y="133"/>
                      </a:lnTo>
                      <a:lnTo>
                        <a:pt x="182" y="137"/>
                      </a:lnTo>
                      <a:lnTo>
                        <a:pt x="193" y="14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19" name="Freeform 118"/>
                <p:cNvSpPr>
                  <a:spLocks noEditPoints="1"/>
                </p:cNvSpPr>
                <p:nvPr/>
              </p:nvSpPr>
              <p:spPr bwMode="auto">
                <a:xfrm>
                  <a:off x="3335338" y="3232150"/>
                  <a:ext cx="142875" cy="141288"/>
                </a:xfrm>
                <a:custGeom>
                  <a:avLst/>
                  <a:gdLst>
                    <a:gd name="T0" fmla="*/ 44 w 90"/>
                    <a:gd name="T1" fmla="*/ 0 h 89"/>
                    <a:gd name="T2" fmla="*/ 27 w 90"/>
                    <a:gd name="T3" fmla="*/ 3 h 89"/>
                    <a:gd name="T4" fmla="*/ 13 w 90"/>
                    <a:gd name="T5" fmla="*/ 13 h 89"/>
                    <a:gd name="T6" fmla="*/ 3 w 90"/>
                    <a:gd name="T7" fmla="*/ 27 h 89"/>
                    <a:gd name="T8" fmla="*/ 0 w 90"/>
                    <a:gd name="T9" fmla="*/ 44 h 89"/>
                    <a:gd name="T10" fmla="*/ 1 w 90"/>
                    <a:gd name="T11" fmla="*/ 54 h 89"/>
                    <a:gd name="T12" fmla="*/ 8 w 90"/>
                    <a:gd name="T13" fmla="*/ 70 h 89"/>
                    <a:gd name="T14" fmla="*/ 20 w 90"/>
                    <a:gd name="T15" fmla="*/ 82 h 89"/>
                    <a:gd name="T16" fmla="*/ 36 w 90"/>
                    <a:gd name="T17" fmla="*/ 88 h 89"/>
                    <a:gd name="T18" fmla="*/ 44 w 90"/>
                    <a:gd name="T19" fmla="*/ 89 h 89"/>
                    <a:gd name="T20" fmla="*/ 62 w 90"/>
                    <a:gd name="T21" fmla="*/ 86 h 89"/>
                    <a:gd name="T22" fmla="*/ 77 w 90"/>
                    <a:gd name="T23" fmla="*/ 76 h 89"/>
                    <a:gd name="T24" fmla="*/ 86 w 90"/>
                    <a:gd name="T25" fmla="*/ 62 h 89"/>
                    <a:gd name="T26" fmla="*/ 90 w 90"/>
                    <a:gd name="T27" fmla="*/ 44 h 89"/>
                    <a:gd name="T28" fmla="*/ 89 w 90"/>
                    <a:gd name="T29" fmla="*/ 35 h 89"/>
                    <a:gd name="T30" fmla="*/ 82 w 90"/>
                    <a:gd name="T31" fmla="*/ 19 h 89"/>
                    <a:gd name="T32" fmla="*/ 69 w 90"/>
                    <a:gd name="T33" fmla="*/ 7 h 89"/>
                    <a:gd name="T34" fmla="*/ 54 w 90"/>
                    <a:gd name="T35" fmla="*/ 1 h 89"/>
                    <a:gd name="T36" fmla="*/ 44 w 90"/>
                    <a:gd name="T37" fmla="*/ 0 h 89"/>
                    <a:gd name="T38" fmla="*/ 44 w 90"/>
                    <a:gd name="T39" fmla="*/ 75 h 89"/>
                    <a:gd name="T40" fmla="*/ 33 w 90"/>
                    <a:gd name="T41" fmla="*/ 73 h 89"/>
                    <a:gd name="T42" fmla="*/ 23 w 90"/>
                    <a:gd name="T43" fmla="*/ 66 h 89"/>
                    <a:gd name="T44" fmla="*/ 16 w 90"/>
                    <a:gd name="T45" fmla="*/ 56 h 89"/>
                    <a:gd name="T46" fmla="*/ 14 w 90"/>
                    <a:gd name="T47" fmla="*/ 44 h 89"/>
                    <a:gd name="T48" fmla="*/ 14 w 90"/>
                    <a:gd name="T49" fmla="*/ 39 h 89"/>
                    <a:gd name="T50" fmla="*/ 20 w 90"/>
                    <a:gd name="T51" fmla="*/ 28 h 89"/>
                    <a:gd name="T52" fmla="*/ 27 w 90"/>
                    <a:gd name="T53" fmla="*/ 19 h 89"/>
                    <a:gd name="T54" fmla="*/ 39 w 90"/>
                    <a:gd name="T55" fmla="*/ 15 h 89"/>
                    <a:gd name="T56" fmla="*/ 44 w 90"/>
                    <a:gd name="T57" fmla="*/ 14 h 89"/>
                    <a:gd name="T58" fmla="*/ 56 w 90"/>
                    <a:gd name="T59" fmla="*/ 16 h 89"/>
                    <a:gd name="T60" fmla="*/ 66 w 90"/>
                    <a:gd name="T61" fmla="*/ 22 h 89"/>
                    <a:gd name="T62" fmla="*/ 73 w 90"/>
                    <a:gd name="T63" fmla="*/ 32 h 89"/>
                    <a:gd name="T64" fmla="*/ 76 w 90"/>
                    <a:gd name="T65" fmla="*/ 44 h 89"/>
                    <a:gd name="T66" fmla="*/ 75 w 90"/>
                    <a:gd name="T67" fmla="*/ 51 h 89"/>
                    <a:gd name="T68" fmla="*/ 70 w 90"/>
                    <a:gd name="T69" fmla="*/ 61 h 89"/>
                    <a:gd name="T70" fmla="*/ 62 w 90"/>
                    <a:gd name="T71" fmla="*/ 70 h 89"/>
                    <a:gd name="T72" fmla="*/ 51 w 90"/>
                    <a:gd name="T73" fmla="*/ 74 h 89"/>
                    <a:gd name="T74" fmla="*/ 44 w 90"/>
                    <a:gd name="T75" fmla="*/ 75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90" h="89">
                      <a:moveTo>
                        <a:pt x="44" y="0"/>
                      </a:moveTo>
                      <a:lnTo>
                        <a:pt x="44" y="0"/>
                      </a:lnTo>
                      <a:lnTo>
                        <a:pt x="36" y="1"/>
                      </a:lnTo>
                      <a:lnTo>
                        <a:pt x="27" y="3"/>
                      </a:lnTo>
                      <a:lnTo>
                        <a:pt x="20" y="7"/>
                      </a:lnTo>
                      <a:lnTo>
                        <a:pt x="13" y="13"/>
                      </a:lnTo>
                      <a:lnTo>
                        <a:pt x="8" y="19"/>
                      </a:lnTo>
                      <a:lnTo>
                        <a:pt x="3" y="27"/>
                      </a:lnTo>
                      <a:lnTo>
                        <a:pt x="1" y="35"/>
                      </a:lnTo>
                      <a:lnTo>
                        <a:pt x="0" y="44"/>
                      </a:lnTo>
                      <a:lnTo>
                        <a:pt x="0" y="44"/>
                      </a:lnTo>
                      <a:lnTo>
                        <a:pt x="1" y="54"/>
                      </a:lnTo>
                      <a:lnTo>
                        <a:pt x="3" y="62"/>
                      </a:lnTo>
                      <a:lnTo>
                        <a:pt x="8" y="70"/>
                      </a:lnTo>
                      <a:lnTo>
                        <a:pt x="13" y="76"/>
                      </a:lnTo>
                      <a:lnTo>
                        <a:pt x="20" y="82"/>
                      </a:lnTo>
                      <a:lnTo>
                        <a:pt x="27" y="86"/>
                      </a:lnTo>
                      <a:lnTo>
                        <a:pt x="36" y="88"/>
                      </a:lnTo>
                      <a:lnTo>
                        <a:pt x="44" y="89"/>
                      </a:lnTo>
                      <a:lnTo>
                        <a:pt x="44" y="89"/>
                      </a:lnTo>
                      <a:lnTo>
                        <a:pt x="54" y="88"/>
                      </a:lnTo>
                      <a:lnTo>
                        <a:pt x="62" y="86"/>
                      </a:lnTo>
                      <a:lnTo>
                        <a:pt x="69" y="82"/>
                      </a:lnTo>
                      <a:lnTo>
                        <a:pt x="77" y="76"/>
                      </a:lnTo>
                      <a:lnTo>
                        <a:pt x="82" y="70"/>
                      </a:lnTo>
                      <a:lnTo>
                        <a:pt x="86" y="62"/>
                      </a:lnTo>
                      <a:lnTo>
                        <a:pt x="89" y="54"/>
                      </a:lnTo>
                      <a:lnTo>
                        <a:pt x="90" y="44"/>
                      </a:lnTo>
                      <a:lnTo>
                        <a:pt x="90" y="44"/>
                      </a:lnTo>
                      <a:lnTo>
                        <a:pt x="89" y="35"/>
                      </a:lnTo>
                      <a:lnTo>
                        <a:pt x="86" y="27"/>
                      </a:lnTo>
                      <a:lnTo>
                        <a:pt x="82" y="19"/>
                      </a:lnTo>
                      <a:lnTo>
                        <a:pt x="77" y="13"/>
                      </a:lnTo>
                      <a:lnTo>
                        <a:pt x="69" y="7"/>
                      </a:lnTo>
                      <a:lnTo>
                        <a:pt x="62" y="3"/>
                      </a:lnTo>
                      <a:lnTo>
                        <a:pt x="54" y="1"/>
                      </a:lnTo>
                      <a:lnTo>
                        <a:pt x="44" y="0"/>
                      </a:lnTo>
                      <a:lnTo>
                        <a:pt x="44" y="0"/>
                      </a:lnTo>
                      <a:close/>
                      <a:moveTo>
                        <a:pt x="44" y="75"/>
                      </a:moveTo>
                      <a:lnTo>
                        <a:pt x="44" y="75"/>
                      </a:lnTo>
                      <a:lnTo>
                        <a:pt x="39" y="74"/>
                      </a:lnTo>
                      <a:lnTo>
                        <a:pt x="33" y="73"/>
                      </a:lnTo>
                      <a:lnTo>
                        <a:pt x="27" y="70"/>
                      </a:lnTo>
                      <a:lnTo>
                        <a:pt x="23" y="66"/>
                      </a:lnTo>
                      <a:lnTo>
                        <a:pt x="20" y="61"/>
                      </a:lnTo>
                      <a:lnTo>
                        <a:pt x="16" y="56"/>
                      </a:lnTo>
                      <a:lnTo>
                        <a:pt x="14" y="51"/>
                      </a:lnTo>
                      <a:lnTo>
                        <a:pt x="14" y="44"/>
                      </a:lnTo>
                      <a:lnTo>
                        <a:pt x="14" y="44"/>
                      </a:lnTo>
                      <a:lnTo>
                        <a:pt x="14" y="39"/>
                      </a:lnTo>
                      <a:lnTo>
                        <a:pt x="16" y="32"/>
                      </a:lnTo>
                      <a:lnTo>
                        <a:pt x="20" y="28"/>
                      </a:lnTo>
                      <a:lnTo>
                        <a:pt x="23" y="22"/>
                      </a:lnTo>
                      <a:lnTo>
                        <a:pt x="27" y="19"/>
                      </a:lnTo>
                      <a:lnTo>
                        <a:pt x="33" y="16"/>
                      </a:lnTo>
                      <a:lnTo>
                        <a:pt x="39" y="15"/>
                      </a:lnTo>
                      <a:lnTo>
                        <a:pt x="44" y="14"/>
                      </a:lnTo>
                      <a:lnTo>
                        <a:pt x="44" y="14"/>
                      </a:lnTo>
                      <a:lnTo>
                        <a:pt x="51" y="15"/>
                      </a:lnTo>
                      <a:lnTo>
                        <a:pt x="56" y="16"/>
                      </a:lnTo>
                      <a:lnTo>
                        <a:pt x="62" y="19"/>
                      </a:lnTo>
                      <a:lnTo>
                        <a:pt x="66" y="22"/>
                      </a:lnTo>
                      <a:lnTo>
                        <a:pt x="70" y="28"/>
                      </a:lnTo>
                      <a:lnTo>
                        <a:pt x="73" y="32"/>
                      </a:lnTo>
                      <a:lnTo>
                        <a:pt x="75" y="39"/>
                      </a:lnTo>
                      <a:lnTo>
                        <a:pt x="76" y="44"/>
                      </a:lnTo>
                      <a:lnTo>
                        <a:pt x="76" y="44"/>
                      </a:lnTo>
                      <a:lnTo>
                        <a:pt x="75" y="51"/>
                      </a:lnTo>
                      <a:lnTo>
                        <a:pt x="73" y="56"/>
                      </a:lnTo>
                      <a:lnTo>
                        <a:pt x="70" y="61"/>
                      </a:lnTo>
                      <a:lnTo>
                        <a:pt x="66" y="66"/>
                      </a:lnTo>
                      <a:lnTo>
                        <a:pt x="62" y="70"/>
                      </a:lnTo>
                      <a:lnTo>
                        <a:pt x="56" y="73"/>
                      </a:lnTo>
                      <a:lnTo>
                        <a:pt x="51" y="74"/>
                      </a:lnTo>
                      <a:lnTo>
                        <a:pt x="44" y="75"/>
                      </a:lnTo>
                      <a:lnTo>
                        <a:pt x="44" y="7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20" name="Freeform 119"/>
                <p:cNvSpPr>
                  <a:spLocks noEditPoints="1"/>
                </p:cNvSpPr>
                <p:nvPr/>
              </p:nvSpPr>
              <p:spPr bwMode="auto">
                <a:xfrm>
                  <a:off x="3352800" y="3486150"/>
                  <a:ext cx="200025" cy="201613"/>
                </a:xfrm>
                <a:custGeom>
                  <a:avLst/>
                  <a:gdLst>
                    <a:gd name="T0" fmla="*/ 111 w 126"/>
                    <a:gd name="T1" fmla="*/ 45 h 127"/>
                    <a:gd name="T2" fmla="*/ 117 w 126"/>
                    <a:gd name="T3" fmla="*/ 27 h 127"/>
                    <a:gd name="T4" fmla="*/ 93 w 126"/>
                    <a:gd name="T5" fmla="*/ 10 h 127"/>
                    <a:gd name="T6" fmla="*/ 82 w 126"/>
                    <a:gd name="T7" fmla="*/ 5 h 127"/>
                    <a:gd name="T8" fmla="*/ 53 w 126"/>
                    <a:gd name="T9" fmla="*/ 0 h 127"/>
                    <a:gd name="T10" fmla="*/ 44 w 126"/>
                    <a:gd name="T11" fmla="*/ 15 h 127"/>
                    <a:gd name="T12" fmla="*/ 27 w 126"/>
                    <a:gd name="T13" fmla="*/ 10 h 127"/>
                    <a:gd name="T14" fmla="*/ 11 w 126"/>
                    <a:gd name="T15" fmla="*/ 34 h 127"/>
                    <a:gd name="T16" fmla="*/ 5 w 126"/>
                    <a:gd name="T17" fmla="*/ 45 h 127"/>
                    <a:gd name="T18" fmla="*/ 0 w 126"/>
                    <a:gd name="T19" fmla="*/ 73 h 127"/>
                    <a:gd name="T20" fmla="*/ 15 w 126"/>
                    <a:gd name="T21" fmla="*/ 82 h 127"/>
                    <a:gd name="T22" fmla="*/ 10 w 126"/>
                    <a:gd name="T23" fmla="*/ 100 h 127"/>
                    <a:gd name="T24" fmla="*/ 33 w 126"/>
                    <a:gd name="T25" fmla="*/ 116 h 127"/>
                    <a:gd name="T26" fmla="*/ 44 w 126"/>
                    <a:gd name="T27" fmla="*/ 122 h 127"/>
                    <a:gd name="T28" fmla="*/ 72 w 126"/>
                    <a:gd name="T29" fmla="*/ 127 h 127"/>
                    <a:gd name="T30" fmla="*/ 82 w 126"/>
                    <a:gd name="T31" fmla="*/ 112 h 127"/>
                    <a:gd name="T32" fmla="*/ 99 w 126"/>
                    <a:gd name="T33" fmla="*/ 116 h 127"/>
                    <a:gd name="T34" fmla="*/ 116 w 126"/>
                    <a:gd name="T35" fmla="*/ 93 h 127"/>
                    <a:gd name="T36" fmla="*/ 121 w 126"/>
                    <a:gd name="T37" fmla="*/ 82 h 127"/>
                    <a:gd name="T38" fmla="*/ 126 w 126"/>
                    <a:gd name="T39" fmla="*/ 54 h 127"/>
                    <a:gd name="T40" fmla="*/ 98 w 126"/>
                    <a:gd name="T41" fmla="*/ 73 h 127"/>
                    <a:gd name="T42" fmla="*/ 100 w 126"/>
                    <a:gd name="T43" fmla="*/ 96 h 127"/>
                    <a:gd name="T44" fmla="*/ 81 w 126"/>
                    <a:gd name="T45" fmla="*/ 95 h 127"/>
                    <a:gd name="T46" fmla="*/ 67 w 126"/>
                    <a:gd name="T47" fmla="*/ 113 h 127"/>
                    <a:gd name="T48" fmla="*/ 54 w 126"/>
                    <a:gd name="T49" fmla="*/ 98 h 127"/>
                    <a:gd name="T50" fmla="*/ 31 w 126"/>
                    <a:gd name="T51" fmla="*/ 101 h 127"/>
                    <a:gd name="T52" fmla="*/ 32 w 126"/>
                    <a:gd name="T53" fmla="*/ 82 h 127"/>
                    <a:gd name="T54" fmla="*/ 14 w 126"/>
                    <a:gd name="T55" fmla="*/ 68 h 127"/>
                    <a:gd name="T56" fmla="*/ 28 w 126"/>
                    <a:gd name="T57" fmla="*/ 54 h 127"/>
                    <a:gd name="T58" fmla="*/ 26 w 126"/>
                    <a:gd name="T59" fmla="*/ 31 h 127"/>
                    <a:gd name="T60" fmla="*/ 45 w 126"/>
                    <a:gd name="T61" fmla="*/ 32 h 127"/>
                    <a:gd name="T62" fmla="*/ 59 w 126"/>
                    <a:gd name="T63" fmla="*/ 14 h 127"/>
                    <a:gd name="T64" fmla="*/ 72 w 126"/>
                    <a:gd name="T65" fmla="*/ 29 h 127"/>
                    <a:gd name="T66" fmla="*/ 95 w 126"/>
                    <a:gd name="T67" fmla="*/ 26 h 127"/>
                    <a:gd name="T68" fmla="*/ 94 w 126"/>
                    <a:gd name="T69" fmla="*/ 45 h 127"/>
                    <a:gd name="T70" fmla="*/ 112 w 126"/>
                    <a:gd name="T71" fmla="*/ 59 h 127"/>
                    <a:gd name="T72" fmla="*/ 98 w 126"/>
                    <a:gd name="T73" fmla="*/ 73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26" h="127">
                      <a:moveTo>
                        <a:pt x="121" y="47"/>
                      </a:moveTo>
                      <a:lnTo>
                        <a:pt x="111" y="45"/>
                      </a:lnTo>
                      <a:lnTo>
                        <a:pt x="117" y="35"/>
                      </a:lnTo>
                      <a:lnTo>
                        <a:pt x="117" y="27"/>
                      </a:lnTo>
                      <a:lnTo>
                        <a:pt x="102" y="12"/>
                      </a:lnTo>
                      <a:lnTo>
                        <a:pt x="93" y="10"/>
                      </a:lnTo>
                      <a:lnTo>
                        <a:pt x="84" y="16"/>
                      </a:lnTo>
                      <a:lnTo>
                        <a:pt x="82" y="5"/>
                      </a:lnTo>
                      <a:lnTo>
                        <a:pt x="75" y="0"/>
                      </a:lnTo>
                      <a:lnTo>
                        <a:pt x="53" y="0"/>
                      </a:lnTo>
                      <a:lnTo>
                        <a:pt x="46" y="5"/>
                      </a:lnTo>
                      <a:lnTo>
                        <a:pt x="44" y="15"/>
                      </a:lnTo>
                      <a:lnTo>
                        <a:pt x="36" y="9"/>
                      </a:lnTo>
                      <a:lnTo>
                        <a:pt x="27" y="10"/>
                      </a:lnTo>
                      <a:lnTo>
                        <a:pt x="12" y="26"/>
                      </a:lnTo>
                      <a:lnTo>
                        <a:pt x="11" y="34"/>
                      </a:lnTo>
                      <a:lnTo>
                        <a:pt x="15" y="43"/>
                      </a:lnTo>
                      <a:lnTo>
                        <a:pt x="5" y="45"/>
                      </a:lnTo>
                      <a:lnTo>
                        <a:pt x="0" y="51"/>
                      </a:lnTo>
                      <a:lnTo>
                        <a:pt x="0" y="73"/>
                      </a:lnTo>
                      <a:lnTo>
                        <a:pt x="5" y="80"/>
                      </a:lnTo>
                      <a:lnTo>
                        <a:pt x="15" y="82"/>
                      </a:lnTo>
                      <a:lnTo>
                        <a:pt x="9" y="91"/>
                      </a:lnTo>
                      <a:lnTo>
                        <a:pt x="10" y="100"/>
                      </a:lnTo>
                      <a:lnTo>
                        <a:pt x="25" y="115"/>
                      </a:lnTo>
                      <a:lnTo>
                        <a:pt x="33" y="116"/>
                      </a:lnTo>
                      <a:lnTo>
                        <a:pt x="42" y="111"/>
                      </a:lnTo>
                      <a:lnTo>
                        <a:pt x="44" y="122"/>
                      </a:lnTo>
                      <a:lnTo>
                        <a:pt x="52" y="127"/>
                      </a:lnTo>
                      <a:lnTo>
                        <a:pt x="72" y="127"/>
                      </a:lnTo>
                      <a:lnTo>
                        <a:pt x="80" y="122"/>
                      </a:lnTo>
                      <a:lnTo>
                        <a:pt x="82" y="112"/>
                      </a:lnTo>
                      <a:lnTo>
                        <a:pt x="91" y="117"/>
                      </a:lnTo>
                      <a:lnTo>
                        <a:pt x="99" y="116"/>
                      </a:lnTo>
                      <a:lnTo>
                        <a:pt x="114" y="101"/>
                      </a:lnTo>
                      <a:lnTo>
                        <a:pt x="116" y="93"/>
                      </a:lnTo>
                      <a:lnTo>
                        <a:pt x="111" y="84"/>
                      </a:lnTo>
                      <a:lnTo>
                        <a:pt x="121" y="82"/>
                      </a:lnTo>
                      <a:lnTo>
                        <a:pt x="126" y="75"/>
                      </a:lnTo>
                      <a:lnTo>
                        <a:pt x="126" y="54"/>
                      </a:lnTo>
                      <a:lnTo>
                        <a:pt x="121" y="47"/>
                      </a:lnTo>
                      <a:close/>
                      <a:moveTo>
                        <a:pt x="98" y="73"/>
                      </a:moveTo>
                      <a:lnTo>
                        <a:pt x="94" y="84"/>
                      </a:lnTo>
                      <a:lnTo>
                        <a:pt x="100" y="96"/>
                      </a:lnTo>
                      <a:lnTo>
                        <a:pt x="94" y="102"/>
                      </a:lnTo>
                      <a:lnTo>
                        <a:pt x="81" y="95"/>
                      </a:lnTo>
                      <a:lnTo>
                        <a:pt x="70" y="99"/>
                      </a:lnTo>
                      <a:lnTo>
                        <a:pt x="67" y="113"/>
                      </a:lnTo>
                      <a:lnTo>
                        <a:pt x="57" y="113"/>
                      </a:lnTo>
                      <a:lnTo>
                        <a:pt x="54" y="98"/>
                      </a:lnTo>
                      <a:lnTo>
                        <a:pt x="43" y="94"/>
                      </a:lnTo>
                      <a:lnTo>
                        <a:pt x="31" y="101"/>
                      </a:lnTo>
                      <a:lnTo>
                        <a:pt x="24" y="94"/>
                      </a:lnTo>
                      <a:lnTo>
                        <a:pt x="32" y="82"/>
                      </a:lnTo>
                      <a:lnTo>
                        <a:pt x="28" y="71"/>
                      </a:lnTo>
                      <a:lnTo>
                        <a:pt x="14" y="68"/>
                      </a:lnTo>
                      <a:lnTo>
                        <a:pt x="14" y="58"/>
                      </a:lnTo>
                      <a:lnTo>
                        <a:pt x="28" y="54"/>
                      </a:lnTo>
                      <a:lnTo>
                        <a:pt x="32" y="44"/>
                      </a:lnTo>
                      <a:lnTo>
                        <a:pt x="26" y="31"/>
                      </a:lnTo>
                      <a:lnTo>
                        <a:pt x="32" y="24"/>
                      </a:lnTo>
                      <a:lnTo>
                        <a:pt x="45" y="32"/>
                      </a:lnTo>
                      <a:lnTo>
                        <a:pt x="56" y="28"/>
                      </a:lnTo>
                      <a:lnTo>
                        <a:pt x="59" y="14"/>
                      </a:lnTo>
                      <a:lnTo>
                        <a:pt x="69" y="14"/>
                      </a:lnTo>
                      <a:lnTo>
                        <a:pt x="72" y="29"/>
                      </a:lnTo>
                      <a:lnTo>
                        <a:pt x="83" y="33"/>
                      </a:lnTo>
                      <a:lnTo>
                        <a:pt x="95" y="26"/>
                      </a:lnTo>
                      <a:lnTo>
                        <a:pt x="103" y="33"/>
                      </a:lnTo>
                      <a:lnTo>
                        <a:pt x="94" y="45"/>
                      </a:lnTo>
                      <a:lnTo>
                        <a:pt x="98" y="56"/>
                      </a:lnTo>
                      <a:lnTo>
                        <a:pt x="112" y="59"/>
                      </a:lnTo>
                      <a:lnTo>
                        <a:pt x="112" y="70"/>
                      </a:lnTo>
                      <a:lnTo>
                        <a:pt x="98" y="7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21" name="Freeform 120"/>
                <p:cNvSpPr>
                  <a:spLocks noEditPoints="1"/>
                </p:cNvSpPr>
                <p:nvPr/>
              </p:nvSpPr>
              <p:spPr bwMode="auto">
                <a:xfrm>
                  <a:off x="3414713" y="3549650"/>
                  <a:ext cx="74613" cy="74613"/>
                </a:xfrm>
                <a:custGeom>
                  <a:avLst/>
                  <a:gdLst>
                    <a:gd name="T0" fmla="*/ 24 w 47"/>
                    <a:gd name="T1" fmla="*/ 0 h 47"/>
                    <a:gd name="T2" fmla="*/ 24 w 47"/>
                    <a:gd name="T3" fmla="*/ 0 h 47"/>
                    <a:gd name="T4" fmla="*/ 19 w 47"/>
                    <a:gd name="T5" fmla="*/ 0 h 47"/>
                    <a:gd name="T6" fmla="*/ 15 w 47"/>
                    <a:gd name="T7" fmla="*/ 2 h 47"/>
                    <a:gd name="T8" fmla="*/ 11 w 47"/>
                    <a:gd name="T9" fmla="*/ 4 h 47"/>
                    <a:gd name="T10" fmla="*/ 7 w 47"/>
                    <a:gd name="T11" fmla="*/ 6 h 47"/>
                    <a:gd name="T12" fmla="*/ 4 w 47"/>
                    <a:gd name="T13" fmla="*/ 10 h 47"/>
                    <a:gd name="T14" fmla="*/ 2 w 47"/>
                    <a:gd name="T15" fmla="*/ 14 h 47"/>
                    <a:gd name="T16" fmla="*/ 1 w 47"/>
                    <a:gd name="T17" fmla="*/ 19 h 47"/>
                    <a:gd name="T18" fmla="*/ 0 w 47"/>
                    <a:gd name="T19" fmla="*/ 23 h 47"/>
                    <a:gd name="T20" fmla="*/ 0 w 47"/>
                    <a:gd name="T21" fmla="*/ 23 h 47"/>
                    <a:gd name="T22" fmla="*/ 1 w 47"/>
                    <a:gd name="T23" fmla="*/ 28 h 47"/>
                    <a:gd name="T24" fmla="*/ 2 w 47"/>
                    <a:gd name="T25" fmla="*/ 33 h 47"/>
                    <a:gd name="T26" fmla="*/ 4 w 47"/>
                    <a:gd name="T27" fmla="*/ 36 h 47"/>
                    <a:gd name="T28" fmla="*/ 7 w 47"/>
                    <a:gd name="T29" fmla="*/ 41 h 47"/>
                    <a:gd name="T30" fmla="*/ 11 w 47"/>
                    <a:gd name="T31" fmla="*/ 43 h 47"/>
                    <a:gd name="T32" fmla="*/ 15 w 47"/>
                    <a:gd name="T33" fmla="*/ 45 h 47"/>
                    <a:gd name="T34" fmla="*/ 19 w 47"/>
                    <a:gd name="T35" fmla="*/ 47 h 47"/>
                    <a:gd name="T36" fmla="*/ 24 w 47"/>
                    <a:gd name="T37" fmla="*/ 47 h 47"/>
                    <a:gd name="T38" fmla="*/ 24 w 47"/>
                    <a:gd name="T39" fmla="*/ 47 h 47"/>
                    <a:gd name="T40" fmla="*/ 29 w 47"/>
                    <a:gd name="T41" fmla="*/ 47 h 47"/>
                    <a:gd name="T42" fmla="*/ 33 w 47"/>
                    <a:gd name="T43" fmla="*/ 45 h 47"/>
                    <a:gd name="T44" fmla="*/ 38 w 47"/>
                    <a:gd name="T45" fmla="*/ 43 h 47"/>
                    <a:gd name="T46" fmla="*/ 41 w 47"/>
                    <a:gd name="T47" fmla="*/ 41 h 47"/>
                    <a:gd name="T48" fmla="*/ 44 w 47"/>
                    <a:gd name="T49" fmla="*/ 36 h 47"/>
                    <a:gd name="T50" fmla="*/ 46 w 47"/>
                    <a:gd name="T51" fmla="*/ 33 h 47"/>
                    <a:gd name="T52" fmla="*/ 47 w 47"/>
                    <a:gd name="T53" fmla="*/ 28 h 47"/>
                    <a:gd name="T54" fmla="*/ 47 w 47"/>
                    <a:gd name="T55" fmla="*/ 23 h 47"/>
                    <a:gd name="T56" fmla="*/ 47 w 47"/>
                    <a:gd name="T57" fmla="*/ 23 h 47"/>
                    <a:gd name="T58" fmla="*/ 47 w 47"/>
                    <a:gd name="T59" fmla="*/ 19 h 47"/>
                    <a:gd name="T60" fmla="*/ 46 w 47"/>
                    <a:gd name="T61" fmla="*/ 14 h 47"/>
                    <a:gd name="T62" fmla="*/ 44 w 47"/>
                    <a:gd name="T63" fmla="*/ 10 h 47"/>
                    <a:gd name="T64" fmla="*/ 41 w 47"/>
                    <a:gd name="T65" fmla="*/ 6 h 47"/>
                    <a:gd name="T66" fmla="*/ 38 w 47"/>
                    <a:gd name="T67" fmla="*/ 4 h 47"/>
                    <a:gd name="T68" fmla="*/ 33 w 47"/>
                    <a:gd name="T69" fmla="*/ 2 h 47"/>
                    <a:gd name="T70" fmla="*/ 29 w 47"/>
                    <a:gd name="T71" fmla="*/ 0 h 47"/>
                    <a:gd name="T72" fmla="*/ 24 w 47"/>
                    <a:gd name="T73" fmla="*/ 0 h 47"/>
                    <a:gd name="T74" fmla="*/ 24 w 47"/>
                    <a:gd name="T75" fmla="*/ 0 h 47"/>
                    <a:gd name="T76" fmla="*/ 24 w 47"/>
                    <a:gd name="T77" fmla="*/ 33 h 47"/>
                    <a:gd name="T78" fmla="*/ 24 w 47"/>
                    <a:gd name="T79" fmla="*/ 33 h 47"/>
                    <a:gd name="T80" fmla="*/ 20 w 47"/>
                    <a:gd name="T81" fmla="*/ 32 h 47"/>
                    <a:gd name="T82" fmla="*/ 17 w 47"/>
                    <a:gd name="T83" fmla="*/ 30 h 47"/>
                    <a:gd name="T84" fmla="*/ 15 w 47"/>
                    <a:gd name="T85" fmla="*/ 27 h 47"/>
                    <a:gd name="T86" fmla="*/ 15 w 47"/>
                    <a:gd name="T87" fmla="*/ 23 h 47"/>
                    <a:gd name="T88" fmla="*/ 15 w 47"/>
                    <a:gd name="T89" fmla="*/ 23 h 47"/>
                    <a:gd name="T90" fmla="*/ 15 w 47"/>
                    <a:gd name="T91" fmla="*/ 20 h 47"/>
                    <a:gd name="T92" fmla="*/ 17 w 47"/>
                    <a:gd name="T93" fmla="*/ 17 h 47"/>
                    <a:gd name="T94" fmla="*/ 20 w 47"/>
                    <a:gd name="T95" fmla="*/ 15 h 47"/>
                    <a:gd name="T96" fmla="*/ 24 w 47"/>
                    <a:gd name="T97" fmla="*/ 14 h 47"/>
                    <a:gd name="T98" fmla="*/ 24 w 47"/>
                    <a:gd name="T99" fmla="*/ 14 h 47"/>
                    <a:gd name="T100" fmla="*/ 28 w 47"/>
                    <a:gd name="T101" fmla="*/ 15 h 47"/>
                    <a:gd name="T102" fmla="*/ 31 w 47"/>
                    <a:gd name="T103" fmla="*/ 17 h 47"/>
                    <a:gd name="T104" fmla="*/ 33 w 47"/>
                    <a:gd name="T105" fmla="*/ 20 h 47"/>
                    <a:gd name="T106" fmla="*/ 33 w 47"/>
                    <a:gd name="T107" fmla="*/ 23 h 47"/>
                    <a:gd name="T108" fmla="*/ 33 w 47"/>
                    <a:gd name="T109" fmla="*/ 23 h 47"/>
                    <a:gd name="T110" fmla="*/ 33 w 47"/>
                    <a:gd name="T111" fmla="*/ 27 h 47"/>
                    <a:gd name="T112" fmla="*/ 31 w 47"/>
                    <a:gd name="T113" fmla="*/ 30 h 47"/>
                    <a:gd name="T114" fmla="*/ 28 w 47"/>
                    <a:gd name="T115" fmla="*/ 32 h 47"/>
                    <a:gd name="T116" fmla="*/ 24 w 47"/>
                    <a:gd name="T117" fmla="*/ 33 h 47"/>
                    <a:gd name="T118" fmla="*/ 24 w 47"/>
                    <a:gd name="T119" fmla="*/ 33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47" h="47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19" y="0"/>
                      </a:lnTo>
                      <a:lnTo>
                        <a:pt x="15" y="2"/>
                      </a:lnTo>
                      <a:lnTo>
                        <a:pt x="11" y="4"/>
                      </a:lnTo>
                      <a:lnTo>
                        <a:pt x="7" y="6"/>
                      </a:lnTo>
                      <a:lnTo>
                        <a:pt x="4" y="10"/>
                      </a:lnTo>
                      <a:lnTo>
                        <a:pt x="2" y="14"/>
                      </a:lnTo>
                      <a:lnTo>
                        <a:pt x="1" y="19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1" y="28"/>
                      </a:lnTo>
                      <a:lnTo>
                        <a:pt x="2" y="33"/>
                      </a:lnTo>
                      <a:lnTo>
                        <a:pt x="4" y="36"/>
                      </a:lnTo>
                      <a:lnTo>
                        <a:pt x="7" y="41"/>
                      </a:lnTo>
                      <a:lnTo>
                        <a:pt x="11" y="43"/>
                      </a:lnTo>
                      <a:lnTo>
                        <a:pt x="15" y="45"/>
                      </a:lnTo>
                      <a:lnTo>
                        <a:pt x="19" y="47"/>
                      </a:lnTo>
                      <a:lnTo>
                        <a:pt x="24" y="47"/>
                      </a:lnTo>
                      <a:lnTo>
                        <a:pt x="24" y="47"/>
                      </a:lnTo>
                      <a:lnTo>
                        <a:pt x="29" y="47"/>
                      </a:lnTo>
                      <a:lnTo>
                        <a:pt x="33" y="45"/>
                      </a:lnTo>
                      <a:lnTo>
                        <a:pt x="38" y="43"/>
                      </a:lnTo>
                      <a:lnTo>
                        <a:pt x="41" y="41"/>
                      </a:lnTo>
                      <a:lnTo>
                        <a:pt x="44" y="36"/>
                      </a:lnTo>
                      <a:lnTo>
                        <a:pt x="46" y="33"/>
                      </a:lnTo>
                      <a:lnTo>
                        <a:pt x="47" y="28"/>
                      </a:lnTo>
                      <a:lnTo>
                        <a:pt x="47" y="23"/>
                      </a:lnTo>
                      <a:lnTo>
                        <a:pt x="47" y="23"/>
                      </a:lnTo>
                      <a:lnTo>
                        <a:pt x="47" y="19"/>
                      </a:lnTo>
                      <a:lnTo>
                        <a:pt x="46" y="14"/>
                      </a:lnTo>
                      <a:lnTo>
                        <a:pt x="44" y="10"/>
                      </a:lnTo>
                      <a:lnTo>
                        <a:pt x="41" y="6"/>
                      </a:lnTo>
                      <a:lnTo>
                        <a:pt x="38" y="4"/>
                      </a:lnTo>
                      <a:lnTo>
                        <a:pt x="33" y="2"/>
                      </a:lnTo>
                      <a:lnTo>
                        <a:pt x="29" y="0"/>
                      </a:lnTo>
                      <a:lnTo>
                        <a:pt x="24" y="0"/>
                      </a:lnTo>
                      <a:lnTo>
                        <a:pt x="24" y="0"/>
                      </a:lnTo>
                      <a:close/>
                      <a:moveTo>
                        <a:pt x="24" y="33"/>
                      </a:moveTo>
                      <a:lnTo>
                        <a:pt x="24" y="33"/>
                      </a:lnTo>
                      <a:lnTo>
                        <a:pt x="20" y="32"/>
                      </a:lnTo>
                      <a:lnTo>
                        <a:pt x="17" y="30"/>
                      </a:lnTo>
                      <a:lnTo>
                        <a:pt x="15" y="27"/>
                      </a:lnTo>
                      <a:lnTo>
                        <a:pt x="15" y="23"/>
                      </a:lnTo>
                      <a:lnTo>
                        <a:pt x="15" y="23"/>
                      </a:lnTo>
                      <a:lnTo>
                        <a:pt x="15" y="20"/>
                      </a:lnTo>
                      <a:lnTo>
                        <a:pt x="17" y="17"/>
                      </a:lnTo>
                      <a:lnTo>
                        <a:pt x="20" y="15"/>
                      </a:lnTo>
                      <a:lnTo>
                        <a:pt x="24" y="14"/>
                      </a:lnTo>
                      <a:lnTo>
                        <a:pt x="24" y="14"/>
                      </a:lnTo>
                      <a:lnTo>
                        <a:pt x="28" y="15"/>
                      </a:lnTo>
                      <a:lnTo>
                        <a:pt x="31" y="17"/>
                      </a:lnTo>
                      <a:lnTo>
                        <a:pt x="33" y="20"/>
                      </a:lnTo>
                      <a:lnTo>
                        <a:pt x="33" y="23"/>
                      </a:lnTo>
                      <a:lnTo>
                        <a:pt x="33" y="23"/>
                      </a:lnTo>
                      <a:lnTo>
                        <a:pt x="33" y="27"/>
                      </a:lnTo>
                      <a:lnTo>
                        <a:pt x="31" y="30"/>
                      </a:lnTo>
                      <a:lnTo>
                        <a:pt x="28" y="32"/>
                      </a:lnTo>
                      <a:lnTo>
                        <a:pt x="24" y="33"/>
                      </a:lnTo>
                      <a:lnTo>
                        <a:pt x="24" y="3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22" name="Freeform 121"/>
                <p:cNvSpPr>
                  <a:spLocks/>
                </p:cNvSpPr>
                <p:nvPr/>
              </p:nvSpPr>
              <p:spPr bwMode="auto">
                <a:xfrm>
                  <a:off x="2921000" y="3421063"/>
                  <a:ext cx="165100" cy="163513"/>
                </a:xfrm>
                <a:custGeom>
                  <a:avLst/>
                  <a:gdLst>
                    <a:gd name="T0" fmla="*/ 104 w 104"/>
                    <a:gd name="T1" fmla="*/ 14 h 103"/>
                    <a:gd name="T2" fmla="*/ 104 w 104"/>
                    <a:gd name="T3" fmla="*/ 0 h 103"/>
                    <a:gd name="T4" fmla="*/ 104 w 104"/>
                    <a:gd name="T5" fmla="*/ 0 h 103"/>
                    <a:gd name="T6" fmla="*/ 93 w 104"/>
                    <a:gd name="T7" fmla="*/ 0 h 103"/>
                    <a:gd name="T8" fmla="*/ 83 w 104"/>
                    <a:gd name="T9" fmla="*/ 2 h 103"/>
                    <a:gd name="T10" fmla="*/ 73 w 104"/>
                    <a:gd name="T11" fmla="*/ 4 h 103"/>
                    <a:gd name="T12" fmla="*/ 64 w 104"/>
                    <a:gd name="T13" fmla="*/ 7 h 103"/>
                    <a:gd name="T14" fmla="*/ 54 w 104"/>
                    <a:gd name="T15" fmla="*/ 11 h 103"/>
                    <a:gd name="T16" fmla="*/ 45 w 104"/>
                    <a:gd name="T17" fmla="*/ 17 h 103"/>
                    <a:gd name="T18" fmla="*/ 38 w 104"/>
                    <a:gd name="T19" fmla="*/ 23 h 103"/>
                    <a:gd name="T20" fmla="*/ 30 w 104"/>
                    <a:gd name="T21" fmla="*/ 30 h 103"/>
                    <a:gd name="T22" fmla="*/ 24 w 104"/>
                    <a:gd name="T23" fmla="*/ 37 h 103"/>
                    <a:gd name="T24" fmla="*/ 17 w 104"/>
                    <a:gd name="T25" fmla="*/ 45 h 103"/>
                    <a:gd name="T26" fmla="*/ 13 w 104"/>
                    <a:gd name="T27" fmla="*/ 54 h 103"/>
                    <a:gd name="T28" fmla="*/ 7 w 104"/>
                    <a:gd name="T29" fmla="*/ 62 h 103"/>
                    <a:gd name="T30" fmla="*/ 4 w 104"/>
                    <a:gd name="T31" fmla="*/ 72 h 103"/>
                    <a:gd name="T32" fmla="*/ 2 w 104"/>
                    <a:gd name="T33" fmla="*/ 82 h 103"/>
                    <a:gd name="T34" fmla="*/ 0 w 104"/>
                    <a:gd name="T35" fmla="*/ 92 h 103"/>
                    <a:gd name="T36" fmla="*/ 0 w 104"/>
                    <a:gd name="T37" fmla="*/ 103 h 103"/>
                    <a:gd name="T38" fmla="*/ 14 w 104"/>
                    <a:gd name="T39" fmla="*/ 103 h 103"/>
                    <a:gd name="T40" fmla="*/ 14 w 104"/>
                    <a:gd name="T41" fmla="*/ 103 h 103"/>
                    <a:gd name="T42" fmla="*/ 14 w 104"/>
                    <a:gd name="T43" fmla="*/ 94 h 103"/>
                    <a:gd name="T44" fmla="*/ 16 w 104"/>
                    <a:gd name="T45" fmla="*/ 85 h 103"/>
                    <a:gd name="T46" fmla="*/ 18 w 104"/>
                    <a:gd name="T47" fmla="*/ 76 h 103"/>
                    <a:gd name="T48" fmla="*/ 21 w 104"/>
                    <a:gd name="T49" fmla="*/ 68 h 103"/>
                    <a:gd name="T50" fmla="*/ 25 w 104"/>
                    <a:gd name="T51" fmla="*/ 60 h 103"/>
                    <a:gd name="T52" fmla="*/ 29 w 104"/>
                    <a:gd name="T53" fmla="*/ 53 h 103"/>
                    <a:gd name="T54" fmla="*/ 34 w 104"/>
                    <a:gd name="T55" fmla="*/ 46 h 103"/>
                    <a:gd name="T56" fmla="*/ 40 w 104"/>
                    <a:gd name="T57" fmla="*/ 40 h 103"/>
                    <a:gd name="T58" fmla="*/ 46 w 104"/>
                    <a:gd name="T59" fmla="*/ 34 h 103"/>
                    <a:gd name="T60" fmla="*/ 54 w 104"/>
                    <a:gd name="T61" fmla="*/ 29 h 103"/>
                    <a:gd name="T62" fmla="*/ 61 w 104"/>
                    <a:gd name="T63" fmla="*/ 24 h 103"/>
                    <a:gd name="T64" fmla="*/ 69 w 104"/>
                    <a:gd name="T65" fmla="*/ 20 h 103"/>
                    <a:gd name="T66" fmla="*/ 77 w 104"/>
                    <a:gd name="T67" fmla="*/ 17 h 103"/>
                    <a:gd name="T68" fmla="*/ 85 w 104"/>
                    <a:gd name="T69" fmla="*/ 15 h 103"/>
                    <a:gd name="T70" fmla="*/ 95 w 104"/>
                    <a:gd name="T71" fmla="*/ 14 h 103"/>
                    <a:gd name="T72" fmla="*/ 104 w 104"/>
                    <a:gd name="T73" fmla="*/ 14 h 103"/>
                    <a:gd name="T74" fmla="*/ 104 w 104"/>
                    <a:gd name="T75" fmla="*/ 14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04" h="103">
                      <a:moveTo>
                        <a:pt x="104" y="14"/>
                      </a:moveTo>
                      <a:lnTo>
                        <a:pt x="104" y="0"/>
                      </a:lnTo>
                      <a:lnTo>
                        <a:pt x="104" y="0"/>
                      </a:lnTo>
                      <a:lnTo>
                        <a:pt x="93" y="0"/>
                      </a:lnTo>
                      <a:lnTo>
                        <a:pt x="83" y="2"/>
                      </a:lnTo>
                      <a:lnTo>
                        <a:pt x="73" y="4"/>
                      </a:lnTo>
                      <a:lnTo>
                        <a:pt x="64" y="7"/>
                      </a:lnTo>
                      <a:lnTo>
                        <a:pt x="54" y="11"/>
                      </a:lnTo>
                      <a:lnTo>
                        <a:pt x="45" y="17"/>
                      </a:lnTo>
                      <a:lnTo>
                        <a:pt x="38" y="23"/>
                      </a:lnTo>
                      <a:lnTo>
                        <a:pt x="30" y="30"/>
                      </a:lnTo>
                      <a:lnTo>
                        <a:pt x="24" y="37"/>
                      </a:lnTo>
                      <a:lnTo>
                        <a:pt x="17" y="45"/>
                      </a:lnTo>
                      <a:lnTo>
                        <a:pt x="13" y="54"/>
                      </a:lnTo>
                      <a:lnTo>
                        <a:pt x="7" y="62"/>
                      </a:lnTo>
                      <a:lnTo>
                        <a:pt x="4" y="72"/>
                      </a:lnTo>
                      <a:lnTo>
                        <a:pt x="2" y="82"/>
                      </a:lnTo>
                      <a:lnTo>
                        <a:pt x="0" y="92"/>
                      </a:lnTo>
                      <a:lnTo>
                        <a:pt x="0" y="103"/>
                      </a:lnTo>
                      <a:lnTo>
                        <a:pt x="14" y="103"/>
                      </a:lnTo>
                      <a:lnTo>
                        <a:pt x="14" y="103"/>
                      </a:lnTo>
                      <a:lnTo>
                        <a:pt x="14" y="94"/>
                      </a:lnTo>
                      <a:lnTo>
                        <a:pt x="16" y="85"/>
                      </a:lnTo>
                      <a:lnTo>
                        <a:pt x="18" y="76"/>
                      </a:lnTo>
                      <a:lnTo>
                        <a:pt x="21" y="68"/>
                      </a:lnTo>
                      <a:lnTo>
                        <a:pt x="25" y="60"/>
                      </a:lnTo>
                      <a:lnTo>
                        <a:pt x="29" y="53"/>
                      </a:lnTo>
                      <a:lnTo>
                        <a:pt x="34" y="46"/>
                      </a:lnTo>
                      <a:lnTo>
                        <a:pt x="40" y="40"/>
                      </a:lnTo>
                      <a:lnTo>
                        <a:pt x="46" y="34"/>
                      </a:lnTo>
                      <a:lnTo>
                        <a:pt x="54" y="29"/>
                      </a:lnTo>
                      <a:lnTo>
                        <a:pt x="61" y="24"/>
                      </a:lnTo>
                      <a:lnTo>
                        <a:pt x="69" y="20"/>
                      </a:lnTo>
                      <a:lnTo>
                        <a:pt x="77" y="17"/>
                      </a:lnTo>
                      <a:lnTo>
                        <a:pt x="85" y="15"/>
                      </a:lnTo>
                      <a:lnTo>
                        <a:pt x="95" y="14"/>
                      </a:lnTo>
                      <a:lnTo>
                        <a:pt x="104" y="14"/>
                      </a:lnTo>
                      <a:lnTo>
                        <a:pt x="104" y="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</p:grpSp>
        </p:grpSp>
      </p:grpSp>
      <p:grpSp>
        <p:nvGrpSpPr>
          <p:cNvPr id="131" name="Group 130"/>
          <p:cNvGrpSpPr/>
          <p:nvPr/>
        </p:nvGrpSpPr>
        <p:grpSpPr>
          <a:xfrm>
            <a:off x="1272138" y="2168692"/>
            <a:ext cx="2472224" cy="844532"/>
            <a:chOff x="5516949" y="2355570"/>
            <a:chExt cx="4685989" cy="844532"/>
          </a:xfrm>
        </p:grpSpPr>
        <p:sp>
          <p:nvSpPr>
            <p:cNvPr id="132" name="TextBox 131"/>
            <p:cNvSpPr txBox="1"/>
            <p:nvPr/>
          </p:nvSpPr>
          <p:spPr>
            <a:xfrm>
              <a:off x="5516949" y="2355570"/>
              <a:ext cx="4685989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r">
                <a:buClr>
                  <a:srgbClr val="C35954"/>
                </a:buClr>
                <a:buSzPct val="120000"/>
              </a:pPr>
              <a:r>
                <a:rPr lang="zh-CN" altLang="en-US" b="1">
                  <a:solidFill>
                    <a:srgbClr val="B04474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请输入标题</a:t>
              </a:r>
            </a:p>
          </p:txBody>
        </p:sp>
        <p:sp>
          <p:nvSpPr>
            <p:cNvPr id="133" name="Rectangle 3"/>
            <p:cNvSpPr txBox="1">
              <a:spLocks noChangeArrowheads="1"/>
            </p:cNvSpPr>
            <p:nvPr/>
          </p:nvSpPr>
          <p:spPr bwMode="auto">
            <a:xfrm>
              <a:off x="5516949" y="2667776"/>
              <a:ext cx="4685987" cy="53232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r" latinLnBrk="0">
                <a:lnSpc>
                  <a:spcPct val="150000"/>
                </a:lnSpc>
              </a:pPr>
              <a:r>
                <a:rPr lang="en-US" altLang="ko-KR" sz="1000" b="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</a:rPr>
                <a:t>We create powerpoint templates based on new visual trend that’s fresh. </a:t>
              </a:r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1272138" y="4881412"/>
            <a:ext cx="2472224" cy="714497"/>
            <a:chOff x="5516949" y="2355570"/>
            <a:chExt cx="4685989" cy="714497"/>
          </a:xfrm>
        </p:grpSpPr>
        <p:sp>
          <p:nvSpPr>
            <p:cNvPr id="135" name="TextBox 134"/>
            <p:cNvSpPr txBox="1"/>
            <p:nvPr/>
          </p:nvSpPr>
          <p:spPr>
            <a:xfrm>
              <a:off x="5516949" y="2355570"/>
              <a:ext cx="4685989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r">
                <a:buClr>
                  <a:srgbClr val="C35954"/>
                </a:buClr>
                <a:buSzPct val="120000"/>
              </a:pPr>
              <a:r>
                <a:rPr lang="zh-CN" altLang="en-US" b="1">
                  <a:solidFill>
                    <a:srgbClr val="B04474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请输入标题</a:t>
              </a:r>
            </a:p>
          </p:txBody>
        </p:sp>
        <p:sp>
          <p:nvSpPr>
            <p:cNvPr id="136" name="Rectangle 3"/>
            <p:cNvSpPr txBox="1">
              <a:spLocks noChangeArrowheads="1"/>
            </p:cNvSpPr>
            <p:nvPr/>
          </p:nvSpPr>
          <p:spPr bwMode="auto">
            <a:xfrm>
              <a:off x="5516949" y="2667776"/>
              <a:ext cx="4685987" cy="4022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r" latinLnBrk="0"/>
              <a:r>
                <a:rPr lang="en-US" altLang="ko-KR" sz="1000" b="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</a:rPr>
                <a:t>We create powerpoint templates based on new visual trend that’s fresh. </a:t>
              </a: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1272138" y="3525051"/>
            <a:ext cx="2472224" cy="714497"/>
            <a:chOff x="5516949" y="2355570"/>
            <a:chExt cx="4685989" cy="714497"/>
          </a:xfrm>
        </p:grpSpPr>
        <p:sp>
          <p:nvSpPr>
            <p:cNvPr id="138" name="TextBox 137"/>
            <p:cNvSpPr txBox="1"/>
            <p:nvPr/>
          </p:nvSpPr>
          <p:spPr>
            <a:xfrm>
              <a:off x="5516949" y="2355570"/>
              <a:ext cx="4685989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r">
                <a:buClr>
                  <a:srgbClr val="C35954"/>
                </a:buClr>
                <a:buSzPct val="120000"/>
              </a:pPr>
              <a:r>
                <a:rPr lang="zh-CN" altLang="en-US" b="1">
                  <a:solidFill>
                    <a:srgbClr val="7B5A85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请输入标题</a:t>
              </a:r>
            </a:p>
          </p:txBody>
        </p:sp>
        <p:sp>
          <p:nvSpPr>
            <p:cNvPr id="139" name="Rectangle 3"/>
            <p:cNvSpPr txBox="1">
              <a:spLocks noChangeArrowheads="1"/>
            </p:cNvSpPr>
            <p:nvPr/>
          </p:nvSpPr>
          <p:spPr bwMode="auto">
            <a:xfrm>
              <a:off x="5516949" y="2667776"/>
              <a:ext cx="4685987" cy="4022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r" latinLnBrk="0"/>
              <a:r>
                <a:rPr lang="en-US" altLang="ko-KR" sz="1000" b="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</a:rPr>
                <a:t>We create powerpoint templates based on new visual trend that’s fresh. </a:t>
              </a:r>
            </a:p>
          </p:txBody>
        </p:sp>
      </p:grpSp>
      <p:grpSp>
        <p:nvGrpSpPr>
          <p:cNvPr id="142" name="Group 141"/>
          <p:cNvGrpSpPr/>
          <p:nvPr/>
        </p:nvGrpSpPr>
        <p:grpSpPr>
          <a:xfrm>
            <a:off x="8447638" y="2168692"/>
            <a:ext cx="2472224" cy="714497"/>
            <a:chOff x="5516949" y="2355570"/>
            <a:chExt cx="4685989" cy="714497"/>
          </a:xfrm>
        </p:grpSpPr>
        <p:sp>
          <p:nvSpPr>
            <p:cNvPr id="149" name="TextBox 148"/>
            <p:cNvSpPr txBox="1"/>
            <p:nvPr/>
          </p:nvSpPr>
          <p:spPr>
            <a:xfrm>
              <a:off x="5516949" y="2355570"/>
              <a:ext cx="4685989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buClr>
                  <a:srgbClr val="C35954"/>
                </a:buClr>
                <a:buSzPct val="120000"/>
              </a:pPr>
              <a:r>
                <a:rPr lang="zh-CN" altLang="en-US" b="1">
                  <a:solidFill>
                    <a:srgbClr val="7B5A85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请输入标题</a:t>
              </a:r>
            </a:p>
          </p:txBody>
        </p:sp>
        <p:sp>
          <p:nvSpPr>
            <p:cNvPr id="150" name="Rectangle 3"/>
            <p:cNvSpPr txBox="1">
              <a:spLocks noChangeArrowheads="1"/>
            </p:cNvSpPr>
            <p:nvPr/>
          </p:nvSpPr>
          <p:spPr bwMode="auto">
            <a:xfrm>
              <a:off x="5516949" y="2667776"/>
              <a:ext cx="4685987" cy="4022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000" b="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</a:rPr>
                <a:t>We create powerpoint templates based on new visual trend that’s fresh,. </a:t>
              </a:r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8447638" y="4881412"/>
            <a:ext cx="2472224" cy="714497"/>
            <a:chOff x="5516949" y="2355570"/>
            <a:chExt cx="4685989" cy="714497"/>
          </a:xfrm>
        </p:grpSpPr>
        <p:sp>
          <p:nvSpPr>
            <p:cNvPr id="147" name="TextBox 146"/>
            <p:cNvSpPr txBox="1"/>
            <p:nvPr/>
          </p:nvSpPr>
          <p:spPr>
            <a:xfrm>
              <a:off x="5516949" y="2355570"/>
              <a:ext cx="4685989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buClr>
                  <a:srgbClr val="C35954"/>
                </a:buClr>
                <a:buSzPct val="120000"/>
              </a:pPr>
              <a:r>
                <a:rPr lang="zh-CN" altLang="en-US" b="1">
                  <a:solidFill>
                    <a:srgbClr val="7B5A85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请输入标题</a:t>
              </a:r>
            </a:p>
          </p:txBody>
        </p:sp>
        <p:sp>
          <p:nvSpPr>
            <p:cNvPr id="148" name="Rectangle 3"/>
            <p:cNvSpPr txBox="1">
              <a:spLocks noChangeArrowheads="1"/>
            </p:cNvSpPr>
            <p:nvPr/>
          </p:nvSpPr>
          <p:spPr bwMode="auto">
            <a:xfrm>
              <a:off x="5516949" y="2667776"/>
              <a:ext cx="4685987" cy="4022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000" b="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</a:rPr>
                <a:t>We create powerpoint templates based on new visual trend that’s fresh,. </a:t>
              </a: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8447638" y="3525051"/>
            <a:ext cx="2472224" cy="714497"/>
            <a:chOff x="5516949" y="2355570"/>
            <a:chExt cx="4685989" cy="714497"/>
          </a:xfrm>
        </p:grpSpPr>
        <p:sp>
          <p:nvSpPr>
            <p:cNvPr id="145" name="TextBox 144"/>
            <p:cNvSpPr txBox="1"/>
            <p:nvPr/>
          </p:nvSpPr>
          <p:spPr>
            <a:xfrm>
              <a:off x="5516949" y="2355570"/>
              <a:ext cx="4685989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buClr>
                  <a:srgbClr val="C35954"/>
                </a:buClr>
                <a:buSzPct val="120000"/>
              </a:pPr>
              <a:r>
                <a:rPr lang="zh-CN" altLang="en-US" b="1">
                  <a:solidFill>
                    <a:srgbClr val="B04474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请输入标题</a:t>
              </a:r>
            </a:p>
          </p:txBody>
        </p:sp>
        <p:sp>
          <p:nvSpPr>
            <p:cNvPr id="146" name="Rectangle 3"/>
            <p:cNvSpPr txBox="1">
              <a:spLocks noChangeArrowheads="1"/>
            </p:cNvSpPr>
            <p:nvPr/>
          </p:nvSpPr>
          <p:spPr bwMode="auto">
            <a:xfrm>
              <a:off x="5516949" y="2667776"/>
              <a:ext cx="4685987" cy="4022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000" b="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</a:rPr>
                <a:t>We create powerpoint templates based on new visual trend that’s fresh. </a:t>
              </a:r>
            </a:p>
          </p:txBody>
        </p:sp>
      </p:grpSp>
      <p:grpSp>
        <p:nvGrpSpPr>
          <p:cNvPr id="141" name="组合 140">
            <a:extLst>
              <a:ext uri="{FF2B5EF4-FFF2-40B4-BE49-F238E27FC236}">
                <a16:creationId xmlns:a16="http://schemas.microsoft.com/office/drawing/2014/main" id="{A334413D-FD91-4342-A728-CC09302192E3}"/>
              </a:ext>
            </a:extLst>
          </p:cNvPr>
          <p:cNvGrpSpPr/>
          <p:nvPr/>
        </p:nvGrpSpPr>
        <p:grpSpPr>
          <a:xfrm>
            <a:off x="4024504" y="168629"/>
            <a:ext cx="4142992" cy="461665"/>
            <a:chOff x="4024504" y="168629"/>
            <a:chExt cx="4142992" cy="461665"/>
          </a:xfrm>
        </p:grpSpPr>
        <p:cxnSp>
          <p:nvCxnSpPr>
            <p:cNvPr id="151" name="直接连接符 150">
              <a:extLst>
                <a:ext uri="{FF2B5EF4-FFF2-40B4-BE49-F238E27FC236}">
                  <a16:creationId xmlns:a16="http://schemas.microsoft.com/office/drawing/2014/main" id="{D13E4005-FEB6-4AC0-9816-E2C1D360709C}"/>
                </a:ext>
              </a:extLst>
            </p:cNvPr>
            <p:cNvCxnSpPr>
              <a:cxnSpLocks/>
            </p:cNvCxnSpPr>
            <p:nvPr/>
          </p:nvCxnSpPr>
          <p:spPr>
            <a:xfrm>
              <a:off x="4024504" y="523455"/>
              <a:ext cx="4142992" cy="0"/>
            </a:xfrm>
            <a:prstGeom prst="line">
              <a:avLst/>
            </a:prstGeom>
            <a:ln w="19050"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/>
                  </a:gs>
                  <a:gs pos="100000">
                    <a:schemeClr val="bg1">
                      <a:alpha val="200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文本框 151">
              <a:extLst>
                <a:ext uri="{FF2B5EF4-FFF2-40B4-BE49-F238E27FC236}">
                  <a16:creationId xmlns:a16="http://schemas.microsoft.com/office/drawing/2014/main" id="{BA160016-7734-4427-A73C-2F4424445C19}"/>
                </a:ext>
              </a:extLst>
            </p:cNvPr>
            <p:cNvSpPr txBox="1"/>
            <p:nvPr/>
          </p:nvSpPr>
          <p:spPr>
            <a:xfrm>
              <a:off x="5098663" y="168629"/>
              <a:ext cx="19946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b="1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TITLE</a:t>
              </a:r>
              <a:r>
                <a:rPr lang="en-US" altLang="zh-CN" sz="240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altLang="zh-CN" sz="240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HERE</a:t>
              </a:r>
              <a:endParaRPr lang="zh-CN" altLang="en-US" sz="24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53" name="Rectangle 3">
            <a:extLst>
              <a:ext uri="{FF2B5EF4-FFF2-40B4-BE49-F238E27FC236}">
                <a16:creationId xmlns:a16="http://schemas.microsoft.com/office/drawing/2014/main" id="{77546C44-FBEC-4C43-A174-78D3D1852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6001" y="999859"/>
            <a:ext cx="9419999" cy="294569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1300" b="0">
                <a:effectLst/>
                <a:latin typeface="Calibri" panose="020F0502020204030204" pitchFamily="34" charset="0"/>
              </a:rPr>
              <a:t>Something about me that you should know</a:t>
            </a:r>
          </a:p>
        </p:txBody>
      </p:sp>
    </p:spTree>
    <p:extLst>
      <p:ext uri="{BB962C8B-B14F-4D97-AF65-F5344CB8AC3E}">
        <p14:creationId xmlns:p14="http://schemas.microsoft.com/office/powerpoint/2010/main" val="16041162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0" y="963669"/>
            <a:ext cx="12192000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4" r="3649"/>
          <a:stretch/>
        </p:blipFill>
        <p:spPr>
          <a:xfrm>
            <a:off x="982974" y="2800708"/>
            <a:ext cx="4135126" cy="2317698"/>
          </a:xfrm>
          <a:prstGeom prst="rect">
            <a:avLst/>
          </a:prstGeom>
        </p:spPr>
      </p:pic>
      <p:sp>
        <p:nvSpPr>
          <p:cNvPr id="7" name="Arc 6"/>
          <p:cNvSpPr/>
          <p:nvPr/>
        </p:nvSpPr>
        <p:spPr>
          <a:xfrm rot="5400000" flipV="1">
            <a:off x="2005544" y="1948437"/>
            <a:ext cx="4022239" cy="4022239"/>
          </a:xfrm>
          <a:prstGeom prst="arc">
            <a:avLst>
              <a:gd name="adj1" fmla="val 432948"/>
              <a:gd name="adj2" fmla="val 10381216"/>
            </a:avLst>
          </a:prstGeom>
          <a:noFill/>
          <a:ln w="12700">
            <a:gradFill flip="none" rotWithShape="1">
              <a:gsLst>
                <a:gs pos="0">
                  <a:srgbClr val="C35954"/>
                </a:gs>
                <a:gs pos="100000">
                  <a:srgbClr val="7B5A85"/>
                </a:gs>
              </a:gsLst>
              <a:lin ang="0" scaled="1"/>
              <a:tileRect/>
            </a:gradFill>
            <a:headEnd type="oval"/>
            <a:tailEnd type="oval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5102608" y="4907170"/>
            <a:ext cx="817494" cy="817494"/>
            <a:chOff x="4493646" y="4996070"/>
            <a:chExt cx="817494" cy="817494"/>
          </a:xfrm>
        </p:grpSpPr>
        <p:sp>
          <p:nvSpPr>
            <p:cNvPr id="23" name="Oval 22"/>
            <p:cNvSpPr/>
            <p:nvPr/>
          </p:nvSpPr>
          <p:spPr>
            <a:xfrm>
              <a:off x="4493646" y="4996070"/>
              <a:ext cx="817494" cy="817494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solidFill>
                <a:schemeClr val="bg1"/>
              </a:solidFill>
            </a:ln>
            <a:effectLst>
              <a:outerShdw blurRad="88900" dist="63500" dir="5400000" sx="99000" sy="99000" algn="t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Freeform 47"/>
            <p:cNvSpPr>
              <a:spLocks noEditPoints="1"/>
            </p:cNvSpPr>
            <p:nvPr/>
          </p:nvSpPr>
          <p:spPr bwMode="auto">
            <a:xfrm>
              <a:off x="4681051" y="5172454"/>
              <a:ext cx="442684" cy="464727"/>
            </a:xfrm>
            <a:custGeom>
              <a:avLst/>
              <a:gdLst>
                <a:gd name="T0" fmla="*/ 449 w 482"/>
                <a:gd name="T1" fmla="*/ 33 h 506"/>
                <a:gd name="T2" fmla="*/ 353 w 482"/>
                <a:gd name="T3" fmla="*/ 120 h 506"/>
                <a:gd name="T4" fmla="*/ 197 w 482"/>
                <a:gd name="T5" fmla="*/ 81 h 506"/>
                <a:gd name="T6" fmla="*/ 58 w 482"/>
                <a:gd name="T7" fmla="*/ 138 h 506"/>
                <a:gd name="T8" fmla="*/ 4 w 482"/>
                <a:gd name="T9" fmla="*/ 315 h 506"/>
                <a:gd name="T10" fmla="*/ 54 w 482"/>
                <a:gd name="T11" fmla="*/ 506 h 506"/>
                <a:gd name="T12" fmla="*/ 197 w 482"/>
                <a:gd name="T13" fmla="*/ 475 h 506"/>
                <a:gd name="T14" fmla="*/ 336 w 482"/>
                <a:gd name="T15" fmla="*/ 418 h 506"/>
                <a:gd name="T16" fmla="*/ 395 w 482"/>
                <a:gd name="T17" fmla="*/ 279 h 506"/>
                <a:gd name="T18" fmla="*/ 404 w 482"/>
                <a:gd name="T19" fmla="*/ 136 h 506"/>
                <a:gd name="T20" fmla="*/ 398 w 482"/>
                <a:gd name="T21" fmla="*/ 74 h 506"/>
                <a:gd name="T22" fmla="*/ 289 w 482"/>
                <a:gd name="T23" fmla="*/ 492 h 506"/>
                <a:gd name="T24" fmla="*/ 373 w 482"/>
                <a:gd name="T25" fmla="*/ 331 h 506"/>
                <a:gd name="T26" fmla="*/ 267 w 482"/>
                <a:gd name="T27" fmla="*/ 447 h 506"/>
                <a:gd name="T28" fmla="*/ 144 w 482"/>
                <a:gd name="T29" fmla="*/ 454 h 506"/>
                <a:gd name="T30" fmla="*/ 27 w 482"/>
                <a:gd name="T31" fmla="*/ 347 h 506"/>
                <a:gd name="T32" fmla="*/ 45 w 482"/>
                <a:gd name="T33" fmla="*/ 177 h 506"/>
                <a:gd name="T34" fmla="*/ 179 w 482"/>
                <a:gd name="T35" fmla="*/ 96 h 506"/>
                <a:gd name="T36" fmla="*/ 325 w 482"/>
                <a:gd name="T37" fmla="*/ 148 h 506"/>
                <a:gd name="T38" fmla="*/ 197 w 482"/>
                <a:gd name="T39" fmla="*/ 130 h 506"/>
                <a:gd name="T40" fmla="*/ 92 w 482"/>
                <a:gd name="T41" fmla="*/ 173 h 506"/>
                <a:gd name="T42" fmla="*/ 51 w 482"/>
                <a:gd name="T43" fmla="*/ 307 h 506"/>
                <a:gd name="T44" fmla="*/ 127 w 482"/>
                <a:gd name="T45" fmla="*/ 409 h 506"/>
                <a:gd name="T46" fmla="*/ 254 w 482"/>
                <a:gd name="T47" fmla="*/ 416 h 506"/>
                <a:gd name="T48" fmla="*/ 339 w 482"/>
                <a:gd name="T49" fmla="*/ 322 h 506"/>
                <a:gd name="T50" fmla="*/ 325 w 482"/>
                <a:gd name="T51" fmla="*/ 203 h 506"/>
                <a:gd name="T52" fmla="*/ 377 w 482"/>
                <a:gd name="T53" fmla="*/ 245 h 506"/>
                <a:gd name="T54" fmla="*/ 222 w 482"/>
                <a:gd name="T55" fmla="*/ 303 h 506"/>
                <a:gd name="T56" fmla="*/ 172 w 482"/>
                <a:gd name="T57" fmla="*/ 303 h 506"/>
                <a:gd name="T58" fmla="*/ 177 w 482"/>
                <a:gd name="T59" fmla="*/ 248 h 506"/>
                <a:gd name="T60" fmla="*/ 211 w 482"/>
                <a:gd name="T61" fmla="*/ 262 h 506"/>
                <a:gd name="T62" fmla="*/ 221 w 482"/>
                <a:gd name="T63" fmla="*/ 272 h 506"/>
                <a:gd name="T64" fmla="*/ 207 w 482"/>
                <a:gd name="T65" fmla="*/ 230 h 506"/>
                <a:gd name="T66" fmla="*/ 148 w 482"/>
                <a:gd name="T67" fmla="*/ 269 h 506"/>
                <a:gd name="T68" fmla="*/ 197 w 482"/>
                <a:gd name="T69" fmla="*/ 327 h 506"/>
                <a:gd name="T70" fmla="*/ 247 w 482"/>
                <a:gd name="T71" fmla="*/ 279 h 506"/>
                <a:gd name="T72" fmla="*/ 285 w 482"/>
                <a:gd name="T73" fmla="*/ 263 h 506"/>
                <a:gd name="T74" fmla="*/ 261 w 482"/>
                <a:gd name="T75" fmla="*/ 341 h 506"/>
                <a:gd name="T76" fmla="*/ 197 w 482"/>
                <a:gd name="T77" fmla="*/ 368 h 506"/>
                <a:gd name="T78" fmla="*/ 133 w 482"/>
                <a:gd name="T79" fmla="*/ 341 h 506"/>
                <a:gd name="T80" fmla="*/ 107 w 482"/>
                <a:gd name="T81" fmla="*/ 270 h 506"/>
                <a:gd name="T82" fmla="*/ 147 w 482"/>
                <a:gd name="T83" fmla="*/ 203 h 506"/>
                <a:gd name="T84" fmla="*/ 223 w 482"/>
                <a:gd name="T85" fmla="*/ 192 h 506"/>
                <a:gd name="T86" fmla="*/ 254 w 482"/>
                <a:gd name="T87" fmla="*/ 191 h 506"/>
                <a:gd name="T88" fmla="*/ 167 w 482"/>
                <a:gd name="T89" fmla="*/ 178 h 506"/>
                <a:gd name="T90" fmla="*/ 101 w 482"/>
                <a:gd name="T91" fmla="*/ 239 h 506"/>
                <a:gd name="T92" fmla="*/ 110 w 482"/>
                <a:gd name="T93" fmla="*/ 336 h 506"/>
                <a:gd name="T94" fmla="*/ 187 w 482"/>
                <a:gd name="T95" fmla="*/ 381 h 506"/>
                <a:gd name="T96" fmla="*/ 255 w 482"/>
                <a:gd name="T97" fmla="*/ 365 h 506"/>
                <a:gd name="T98" fmla="*/ 301 w 482"/>
                <a:gd name="T99" fmla="*/ 288 h 506"/>
                <a:gd name="T100" fmla="*/ 279 w 482"/>
                <a:gd name="T101" fmla="*/ 214 h 506"/>
                <a:gd name="T102" fmla="*/ 332 w 482"/>
                <a:gd name="T103" fmla="*/ 279 h 506"/>
                <a:gd name="T104" fmla="*/ 292 w 482"/>
                <a:gd name="T105" fmla="*/ 374 h 506"/>
                <a:gd name="T106" fmla="*/ 184 w 482"/>
                <a:gd name="T107" fmla="*/ 412 h 506"/>
                <a:gd name="T108" fmla="*/ 85 w 482"/>
                <a:gd name="T109" fmla="*/ 352 h 506"/>
                <a:gd name="T110" fmla="*/ 73 w 482"/>
                <a:gd name="T111" fmla="*/ 228 h 506"/>
                <a:gd name="T112" fmla="*/ 158 w 482"/>
                <a:gd name="T113" fmla="*/ 149 h 506"/>
                <a:gd name="T114" fmla="*/ 270 w 482"/>
                <a:gd name="T115" fmla="*/ 16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2" h="506">
                  <a:moveTo>
                    <a:pt x="404" y="136"/>
                  </a:moveTo>
                  <a:lnTo>
                    <a:pt x="482" y="57"/>
                  </a:lnTo>
                  <a:lnTo>
                    <a:pt x="447" y="45"/>
                  </a:lnTo>
                  <a:lnTo>
                    <a:pt x="449" y="44"/>
                  </a:lnTo>
                  <a:lnTo>
                    <a:pt x="449" y="44"/>
                  </a:lnTo>
                  <a:lnTo>
                    <a:pt x="451" y="42"/>
                  </a:lnTo>
                  <a:lnTo>
                    <a:pt x="451" y="39"/>
                  </a:lnTo>
                  <a:lnTo>
                    <a:pt x="451" y="37"/>
                  </a:lnTo>
                  <a:lnTo>
                    <a:pt x="449" y="33"/>
                  </a:lnTo>
                  <a:lnTo>
                    <a:pt x="449" y="33"/>
                  </a:lnTo>
                  <a:lnTo>
                    <a:pt x="446" y="32"/>
                  </a:lnTo>
                  <a:lnTo>
                    <a:pt x="444" y="32"/>
                  </a:lnTo>
                  <a:lnTo>
                    <a:pt x="441" y="32"/>
                  </a:lnTo>
                  <a:lnTo>
                    <a:pt x="439" y="33"/>
                  </a:lnTo>
                  <a:lnTo>
                    <a:pt x="437" y="36"/>
                  </a:lnTo>
                  <a:lnTo>
                    <a:pt x="425" y="0"/>
                  </a:lnTo>
                  <a:lnTo>
                    <a:pt x="346" y="79"/>
                  </a:lnTo>
                  <a:lnTo>
                    <a:pt x="358" y="114"/>
                  </a:lnTo>
                  <a:lnTo>
                    <a:pt x="353" y="119"/>
                  </a:lnTo>
                  <a:lnTo>
                    <a:pt x="353" y="120"/>
                  </a:lnTo>
                  <a:lnTo>
                    <a:pt x="335" y="137"/>
                  </a:lnTo>
                  <a:lnTo>
                    <a:pt x="335" y="137"/>
                  </a:lnTo>
                  <a:lnTo>
                    <a:pt x="321" y="124"/>
                  </a:lnTo>
                  <a:lnTo>
                    <a:pt x="305" y="113"/>
                  </a:lnTo>
                  <a:lnTo>
                    <a:pt x="289" y="104"/>
                  </a:lnTo>
                  <a:lnTo>
                    <a:pt x="271" y="95"/>
                  </a:lnTo>
                  <a:lnTo>
                    <a:pt x="254" y="90"/>
                  </a:lnTo>
                  <a:lnTo>
                    <a:pt x="236" y="84"/>
                  </a:lnTo>
                  <a:lnTo>
                    <a:pt x="216" y="82"/>
                  </a:lnTo>
                  <a:lnTo>
                    <a:pt x="197" y="81"/>
                  </a:lnTo>
                  <a:lnTo>
                    <a:pt x="197" y="81"/>
                  </a:lnTo>
                  <a:lnTo>
                    <a:pt x="177" y="82"/>
                  </a:lnTo>
                  <a:lnTo>
                    <a:pt x="158" y="84"/>
                  </a:lnTo>
                  <a:lnTo>
                    <a:pt x="140" y="90"/>
                  </a:lnTo>
                  <a:lnTo>
                    <a:pt x="121" y="96"/>
                  </a:lnTo>
                  <a:lnTo>
                    <a:pt x="104" y="104"/>
                  </a:lnTo>
                  <a:lnTo>
                    <a:pt x="88" y="114"/>
                  </a:lnTo>
                  <a:lnTo>
                    <a:pt x="72" y="125"/>
                  </a:lnTo>
                  <a:lnTo>
                    <a:pt x="58" y="138"/>
                  </a:lnTo>
                  <a:lnTo>
                    <a:pt x="58" y="138"/>
                  </a:lnTo>
                  <a:lnTo>
                    <a:pt x="44" y="153"/>
                  </a:lnTo>
                  <a:lnTo>
                    <a:pt x="33" y="169"/>
                  </a:lnTo>
                  <a:lnTo>
                    <a:pt x="22" y="187"/>
                  </a:lnTo>
                  <a:lnTo>
                    <a:pt x="14" y="204"/>
                  </a:lnTo>
                  <a:lnTo>
                    <a:pt x="8" y="221"/>
                  </a:lnTo>
                  <a:lnTo>
                    <a:pt x="4" y="241"/>
                  </a:lnTo>
                  <a:lnTo>
                    <a:pt x="0" y="259"/>
                  </a:lnTo>
                  <a:lnTo>
                    <a:pt x="0" y="279"/>
                  </a:lnTo>
                  <a:lnTo>
                    <a:pt x="0" y="297"/>
                  </a:lnTo>
                  <a:lnTo>
                    <a:pt x="4" y="315"/>
                  </a:lnTo>
                  <a:lnTo>
                    <a:pt x="8" y="335"/>
                  </a:lnTo>
                  <a:lnTo>
                    <a:pt x="14" y="352"/>
                  </a:lnTo>
                  <a:lnTo>
                    <a:pt x="22" y="369"/>
                  </a:lnTo>
                  <a:lnTo>
                    <a:pt x="33" y="387"/>
                  </a:lnTo>
                  <a:lnTo>
                    <a:pt x="44" y="403"/>
                  </a:lnTo>
                  <a:lnTo>
                    <a:pt x="58" y="418"/>
                  </a:lnTo>
                  <a:lnTo>
                    <a:pt x="58" y="418"/>
                  </a:lnTo>
                  <a:lnTo>
                    <a:pt x="66" y="425"/>
                  </a:lnTo>
                  <a:lnTo>
                    <a:pt x="76" y="433"/>
                  </a:lnTo>
                  <a:lnTo>
                    <a:pt x="54" y="506"/>
                  </a:lnTo>
                  <a:lnTo>
                    <a:pt x="115" y="506"/>
                  </a:lnTo>
                  <a:lnTo>
                    <a:pt x="128" y="462"/>
                  </a:lnTo>
                  <a:lnTo>
                    <a:pt x="128" y="462"/>
                  </a:lnTo>
                  <a:lnTo>
                    <a:pt x="144" y="469"/>
                  </a:lnTo>
                  <a:lnTo>
                    <a:pt x="161" y="472"/>
                  </a:lnTo>
                  <a:lnTo>
                    <a:pt x="180" y="474"/>
                  </a:lnTo>
                  <a:lnTo>
                    <a:pt x="197" y="475"/>
                  </a:lnTo>
                  <a:lnTo>
                    <a:pt x="197" y="475"/>
                  </a:lnTo>
                  <a:lnTo>
                    <a:pt x="197" y="475"/>
                  </a:lnTo>
                  <a:lnTo>
                    <a:pt x="197" y="475"/>
                  </a:lnTo>
                  <a:lnTo>
                    <a:pt x="215" y="474"/>
                  </a:lnTo>
                  <a:lnTo>
                    <a:pt x="233" y="472"/>
                  </a:lnTo>
                  <a:lnTo>
                    <a:pt x="249" y="469"/>
                  </a:lnTo>
                  <a:lnTo>
                    <a:pt x="266" y="463"/>
                  </a:lnTo>
                  <a:lnTo>
                    <a:pt x="278" y="506"/>
                  </a:lnTo>
                  <a:lnTo>
                    <a:pt x="338" y="506"/>
                  </a:lnTo>
                  <a:lnTo>
                    <a:pt x="318" y="434"/>
                  </a:lnTo>
                  <a:lnTo>
                    <a:pt x="318" y="434"/>
                  </a:lnTo>
                  <a:lnTo>
                    <a:pt x="328" y="427"/>
                  </a:lnTo>
                  <a:lnTo>
                    <a:pt x="336" y="418"/>
                  </a:lnTo>
                  <a:lnTo>
                    <a:pt x="336" y="418"/>
                  </a:lnTo>
                  <a:lnTo>
                    <a:pt x="350" y="403"/>
                  </a:lnTo>
                  <a:lnTo>
                    <a:pt x="361" y="388"/>
                  </a:lnTo>
                  <a:lnTo>
                    <a:pt x="371" y="371"/>
                  </a:lnTo>
                  <a:lnTo>
                    <a:pt x="379" y="354"/>
                  </a:lnTo>
                  <a:lnTo>
                    <a:pt x="386" y="336"/>
                  </a:lnTo>
                  <a:lnTo>
                    <a:pt x="390" y="316"/>
                  </a:lnTo>
                  <a:lnTo>
                    <a:pt x="393" y="298"/>
                  </a:lnTo>
                  <a:lnTo>
                    <a:pt x="395" y="279"/>
                  </a:lnTo>
                  <a:lnTo>
                    <a:pt x="395" y="279"/>
                  </a:lnTo>
                  <a:lnTo>
                    <a:pt x="393" y="260"/>
                  </a:lnTo>
                  <a:lnTo>
                    <a:pt x="391" y="242"/>
                  </a:lnTo>
                  <a:lnTo>
                    <a:pt x="387" y="225"/>
                  </a:lnTo>
                  <a:lnTo>
                    <a:pt x="382" y="208"/>
                  </a:lnTo>
                  <a:lnTo>
                    <a:pt x="375" y="192"/>
                  </a:lnTo>
                  <a:lnTo>
                    <a:pt x="366" y="176"/>
                  </a:lnTo>
                  <a:lnTo>
                    <a:pt x="357" y="162"/>
                  </a:lnTo>
                  <a:lnTo>
                    <a:pt x="345" y="148"/>
                  </a:lnTo>
                  <a:lnTo>
                    <a:pt x="369" y="124"/>
                  </a:lnTo>
                  <a:lnTo>
                    <a:pt x="404" y="136"/>
                  </a:lnTo>
                  <a:close/>
                  <a:moveTo>
                    <a:pt x="456" y="64"/>
                  </a:moveTo>
                  <a:lnTo>
                    <a:pt x="400" y="120"/>
                  </a:lnTo>
                  <a:lnTo>
                    <a:pt x="379" y="113"/>
                  </a:lnTo>
                  <a:lnTo>
                    <a:pt x="436" y="57"/>
                  </a:lnTo>
                  <a:lnTo>
                    <a:pt x="456" y="64"/>
                  </a:lnTo>
                  <a:close/>
                  <a:moveTo>
                    <a:pt x="370" y="103"/>
                  </a:moveTo>
                  <a:lnTo>
                    <a:pt x="362" y="82"/>
                  </a:lnTo>
                  <a:lnTo>
                    <a:pt x="418" y="26"/>
                  </a:lnTo>
                  <a:lnTo>
                    <a:pt x="426" y="46"/>
                  </a:lnTo>
                  <a:lnTo>
                    <a:pt x="398" y="74"/>
                  </a:lnTo>
                  <a:lnTo>
                    <a:pt x="370" y="103"/>
                  </a:lnTo>
                  <a:close/>
                  <a:moveTo>
                    <a:pt x="104" y="492"/>
                  </a:moveTo>
                  <a:lnTo>
                    <a:pt x="74" y="492"/>
                  </a:lnTo>
                  <a:lnTo>
                    <a:pt x="88" y="443"/>
                  </a:lnTo>
                  <a:lnTo>
                    <a:pt x="88" y="443"/>
                  </a:lnTo>
                  <a:lnTo>
                    <a:pt x="101" y="450"/>
                  </a:lnTo>
                  <a:lnTo>
                    <a:pt x="114" y="457"/>
                  </a:lnTo>
                  <a:lnTo>
                    <a:pt x="104" y="492"/>
                  </a:lnTo>
                  <a:close/>
                  <a:moveTo>
                    <a:pt x="319" y="492"/>
                  </a:moveTo>
                  <a:lnTo>
                    <a:pt x="289" y="492"/>
                  </a:lnTo>
                  <a:lnTo>
                    <a:pt x="279" y="458"/>
                  </a:lnTo>
                  <a:lnTo>
                    <a:pt x="279" y="458"/>
                  </a:lnTo>
                  <a:lnTo>
                    <a:pt x="292" y="451"/>
                  </a:lnTo>
                  <a:lnTo>
                    <a:pt x="305" y="443"/>
                  </a:lnTo>
                  <a:lnTo>
                    <a:pt x="319" y="492"/>
                  </a:lnTo>
                  <a:close/>
                  <a:moveTo>
                    <a:pt x="380" y="279"/>
                  </a:moveTo>
                  <a:lnTo>
                    <a:pt x="380" y="279"/>
                  </a:lnTo>
                  <a:lnTo>
                    <a:pt x="379" y="296"/>
                  </a:lnTo>
                  <a:lnTo>
                    <a:pt x="377" y="314"/>
                  </a:lnTo>
                  <a:lnTo>
                    <a:pt x="373" y="331"/>
                  </a:lnTo>
                  <a:lnTo>
                    <a:pt x="366" y="348"/>
                  </a:lnTo>
                  <a:lnTo>
                    <a:pt x="359" y="364"/>
                  </a:lnTo>
                  <a:lnTo>
                    <a:pt x="349" y="380"/>
                  </a:lnTo>
                  <a:lnTo>
                    <a:pt x="338" y="394"/>
                  </a:lnTo>
                  <a:lnTo>
                    <a:pt x="326" y="407"/>
                  </a:lnTo>
                  <a:lnTo>
                    <a:pt x="326" y="407"/>
                  </a:lnTo>
                  <a:lnTo>
                    <a:pt x="314" y="420"/>
                  </a:lnTo>
                  <a:lnTo>
                    <a:pt x="298" y="431"/>
                  </a:lnTo>
                  <a:lnTo>
                    <a:pt x="283" y="439"/>
                  </a:lnTo>
                  <a:lnTo>
                    <a:pt x="267" y="447"/>
                  </a:lnTo>
                  <a:lnTo>
                    <a:pt x="251" y="454"/>
                  </a:lnTo>
                  <a:lnTo>
                    <a:pt x="234" y="458"/>
                  </a:lnTo>
                  <a:lnTo>
                    <a:pt x="215" y="460"/>
                  </a:lnTo>
                  <a:lnTo>
                    <a:pt x="197" y="461"/>
                  </a:lnTo>
                  <a:lnTo>
                    <a:pt x="197" y="461"/>
                  </a:lnTo>
                  <a:lnTo>
                    <a:pt x="197" y="461"/>
                  </a:lnTo>
                  <a:lnTo>
                    <a:pt x="197" y="461"/>
                  </a:lnTo>
                  <a:lnTo>
                    <a:pt x="179" y="460"/>
                  </a:lnTo>
                  <a:lnTo>
                    <a:pt x="161" y="458"/>
                  </a:lnTo>
                  <a:lnTo>
                    <a:pt x="144" y="454"/>
                  </a:lnTo>
                  <a:lnTo>
                    <a:pt x="127" y="447"/>
                  </a:lnTo>
                  <a:lnTo>
                    <a:pt x="110" y="439"/>
                  </a:lnTo>
                  <a:lnTo>
                    <a:pt x="95" y="431"/>
                  </a:lnTo>
                  <a:lnTo>
                    <a:pt x="81" y="420"/>
                  </a:lnTo>
                  <a:lnTo>
                    <a:pt x="67" y="407"/>
                  </a:lnTo>
                  <a:lnTo>
                    <a:pt x="67" y="407"/>
                  </a:lnTo>
                  <a:lnTo>
                    <a:pt x="55" y="394"/>
                  </a:lnTo>
                  <a:lnTo>
                    <a:pt x="45" y="379"/>
                  </a:lnTo>
                  <a:lnTo>
                    <a:pt x="35" y="363"/>
                  </a:lnTo>
                  <a:lnTo>
                    <a:pt x="27" y="347"/>
                  </a:lnTo>
                  <a:lnTo>
                    <a:pt x="22" y="330"/>
                  </a:lnTo>
                  <a:lnTo>
                    <a:pt x="18" y="313"/>
                  </a:lnTo>
                  <a:lnTo>
                    <a:pt x="14" y="296"/>
                  </a:lnTo>
                  <a:lnTo>
                    <a:pt x="14" y="279"/>
                  </a:lnTo>
                  <a:lnTo>
                    <a:pt x="14" y="260"/>
                  </a:lnTo>
                  <a:lnTo>
                    <a:pt x="18" y="243"/>
                  </a:lnTo>
                  <a:lnTo>
                    <a:pt x="22" y="226"/>
                  </a:lnTo>
                  <a:lnTo>
                    <a:pt x="27" y="209"/>
                  </a:lnTo>
                  <a:lnTo>
                    <a:pt x="35" y="193"/>
                  </a:lnTo>
                  <a:lnTo>
                    <a:pt x="45" y="177"/>
                  </a:lnTo>
                  <a:lnTo>
                    <a:pt x="55" y="163"/>
                  </a:lnTo>
                  <a:lnTo>
                    <a:pt x="67" y="149"/>
                  </a:lnTo>
                  <a:lnTo>
                    <a:pt x="67" y="149"/>
                  </a:lnTo>
                  <a:lnTo>
                    <a:pt x="81" y="136"/>
                  </a:lnTo>
                  <a:lnTo>
                    <a:pt x="95" y="125"/>
                  </a:lnTo>
                  <a:lnTo>
                    <a:pt x="110" y="117"/>
                  </a:lnTo>
                  <a:lnTo>
                    <a:pt x="127" y="109"/>
                  </a:lnTo>
                  <a:lnTo>
                    <a:pt x="144" y="103"/>
                  </a:lnTo>
                  <a:lnTo>
                    <a:pt x="161" y="98"/>
                  </a:lnTo>
                  <a:lnTo>
                    <a:pt x="179" y="96"/>
                  </a:lnTo>
                  <a:lnTo>
                    <a:pt x="197" y="95"/>
                  </a:lnTo>
                  <a:lnTo>
                    <a:pt x="197" y="95"/>
                  </a:lnTo>
                  <a:lnTo>
                    <a:pt x="215" y="96"/>
                  </a:lnTo>
                  <a:lnTo>
                    <a:pt x="233" y="98"/>
                  </a:lnTo>
                  <a:lnTo>
                    <a:pt x="250" y="103"/>
                  </a:lnTo>
                  <a:lnTo>
                    <a:pt x="266" y="109"/>
                  </a:lnTo>
                  <a:lnTo>
                    <a:pt x="282" y="115"/>
                  </a:lnTo>
                  <a:lnTo>
                    <a:pt x="297" y="125"/>
                  </a:lnTo>
                  <a:lnTo>
                    <a:pt x="311" y="135"/>
                  </a:lnTo>
                  <a:lnTo>
                    <a:pt x="325" y="148"/>
                  </a:lnTo>
                  <a:lnTo>
                    <a:pt x="301" y="172"/>
                  </a:lnTo>
                  <a:lnTo>
                    <a:pt x="301" y="172"/>
                  </a:lnTo>
                  <a:lnTo>
                    <a:pt x="290" y="162"/>
                  </a:lnTo>
                  <a:lnTo>
                    <a:pt x="279" y="153"/>
                  </a:lnTo>
                  <a:lnTo>
                    <a:pt x="266" y="147"/>
                  </a:lnTo>
                  <a:lnTo>
                    <a:pt x="253" y="140"/>
                  </a:lnTo>
                  <a:lnTo>
                    <a:pt x="240" y="136"/>
                  </a:lnTo>
                  <a:lnTo>
                    <a:pt x="226" y="132"/>
                  </a:lnTo>
                  <a:lnTo>
                    <a:pt x="212" y="131"/>
                  </a:lnTo>
                  <a:lnTo>
                    <a:pt x="197" y="130"/>
                  </a:lnTo>
                  <a:lnTo>
                    <a:pt x="197" y="130"/>
                  </a:lnTo>
                  <a:lnTo>
                    <a:pt x="183" y="131"/>
                  </a:lnTo>
                  <a:lnTo>
                    <a:pt x="168" y="133"/>
                  </a:lnTo>
                  <a:lnTo>
                    <a:pt x="154" y="136"/>
                  </a:lnTo>
                  <a:lnTo>
                    <a:pt x="140" y="140"/>
                  </a:lnTo>
                  <a:lnTo>
                    <a:pt x="127" y="147"/>
                  </a:lnTo>
                  <a:lnTo>
                    <a:pt x="115" y="154"/>
                  </a:lnTo>
                  <a:lnTo>
                    <a:pt x="103" y="163"/>
                  </a:lnTo>
                  <a:lnTo>
                    <a:pt x="92" y="173"/>
                  </a:lnTo>
                  <a:lnTo>
                    <a:pt x="92" y="173"/>
                  </a:lnTo>
                  <a:lnTo>
                    <a:pt x="81" y="185"/>
                  </a:lnTo>
                  <a:lnTo>
                    <a:pt x="73" y="196"/>
                  </a:lnTo>
                  <a:lnTo>
                    <a:pt x="65" y="208"/>
                  </a:lnTo>
                  <a:lnTo>
                    <a:pt x="60" y="222"/>
                  </a:lnTo>
                  <a:lnTo>
                    <a:pt x="54" y="235"/>
                  </a:lnTo>
                  <a:lnTo>
                    <a:pt x="51" y="249"/>
                  </a:lnTo>
                  <a:lnTo>
                    <a:pt x="49" y="263"/>
                  </a:lnTo>
                  <a:lnTo>
                    <a:pt x="49" y="279"/>
                  </a:lnTo>
                  <a:lnTo>
                    <a:pt x="49" y="293"/>
                  </a:lnTo>
                  <a:lnTo>
                    <a:pt x="51" y="307"/>
                  </a:lnTo>
                  <a:lnTo>
                    <a:pt x="54" y="321"/>
                  </a:lnTo>
                  <a:lnTo>
                    <a:pt x="60" y="334"/>
                  </a:lnTo>
                  <a:lnTo>
                    <a:pt x="65" y="348"/>
                  </a:lnTo>
                  <a:lnTo>
                    <a:pt x="73" y="360"/>
                  </a:lnTo>
                  <a:lnTo>
                    <a:pt x="81" y="371"/>
                  </a:lnTo>
                  <a:lnTo>
                    <a:pt x="92" y="383"/>
                  </a:lnTo>
                  <a:lnTo>
                    <a:pt x="92" y="383"/>
                  </a:lnTo>
                  <a:lnTo>
                    <a:pt x="103" y="393"/>
                  </a:lnTo>
                  <a:lnTo>
                    <a:pt x="115" y="402"/>
                  </a:lnTo>
                  <a:lnTo>
                    <a:pt x="127" y="409"/>
                  </a:lnTo>
                  <a:lnTo>
                    <a:pt x="140" y="416"/>
                  </a:lnTo>
                  <a:lnTo>
                    <a:pt x="154" y="420"/>
                  </a:lnTo>
                  <a:lnTo>
                    <a:pt x="168" y="424"/>
                  </a:lnTo>
                  <a:lnTo>
                    <a:pt x="183" y="427"/>
                  </a:lnTo>
                  <a:lnTo>
                    <a:pt x="197" y="427"/>
                  </a:lnTo>
                  <a:lnTo>
                    <a:pt x="197" y="427"/>
                  </a:lnTo>
                  <a:lnTo>
                    <a:pt x="212" y="427"/>
                  </a:lnTo>
                  <a:lnTo>
                    <a:pt x="226" y="424"/>
                  </a:lnTo>
                  <a:lnTo>
                    <a:pt x="240" y="420"/>
                  </a:lnTo>
                  <a:lnTo>
                    <a:pt x="254" y="416"/>
                  </a:lnTo>
                  <a:lnTo>
                    <a:pt x="267" y="409"/>
                  </a:lnTo>
                  <a:lnTo>
                    <a:pt x="280" y="402"/>
                  </a:lnTo>
                  <a:lnTo>
                    <a:pt x="291" y="393"/>
                  </a:lnTo>
                  <a:lnTo>
                    <a:pt x="303" y="383"/>
                  </a:lnTo>
                  <a:lnTo>
                    <a:pt x="303" y="383"/>
                  </a:lnTo>
                  <a:lnTo>
                    <a:pt x="312" y="373"/>
                  </a:lnTo>
                  <a:lnTo>
                    <a:pt x="321" y="361"/>
                  </a:lnTo>
                  <a:lnTo>
                    <a:pt x="329" y="348"/>
                  </a:lnTo>
                  <a:lnTo>
                    <a:pt x="335" y="335"/>
                  </a:lnTo>
                  <a:lnTo>
                    <a:pt x="339" y="322"/>
                  </a:lnTo>
                  <a:lnTo>
                    <a:pt x="343" y="308"/>
                  </a:lnTo>
                  <a:lnTo>
                    <a:pt x="345" y="293"/>
                  </a:lnTo>
                  <a:lnTo>
                    <a:pt x="346" y="279"/>
                  </a:lnTo>
                  <a:lnTo>
                    <a:pt x="346" y="279"/>
                  </a:lnTo>
                  <a:lnTo>
                    <a:pt x="345" y="265"/>
                  </a:lnTo>
                  <a:lnTo>
                    <a:pt x="344" y="252"/>
                  </a:lnTo>
                  <a:lnTo>
                    <a:pt x="341" y="240"/>
                  </a:lnTo>
                  <a:lnTo>
                    <a:pt x="337" y="227"/>
                  </a:lnTo>
                  <a:lnTo>
                    <a:pt x="332" y="215"/>
                  </a:lnTo>
                  <a:lnTo>
                    <a:pt x="325" y="203"/>
                  </a:lnTo>
                  <a:lnTo>
                    <a:pt x="319" y="192"/>
                  </a:lnTo>
                  <a:lnTo>
                    <a:pt x="310" y="182"/>
                  </a:lnTo>
                  <a:lnTo>
                    <a:pt x="335" y="158"/>
                  </a:lnTo>
                  <a:lnTo>
                    <a:pt x="335" y="158"/>
                  </a:lnTo>
                  <a:lnTo>
                    <a:pt x="345" y="171"/>
                  </a:lnTo>
                  <a:lnTo>
                    <a:pt x="355" y="185"/>
                  </a:lnTo>
                  <a:lnTo>
                    <a:pt x="362" y="199"/>
                  </a:lnTo>
                  <a:lnTo>
                    <a:pt x="369" y="214"/>
                  </a:lnTo>
                  <a:lnTo>
                    <a:pt x="374" y="229"/>
                  </a:lnTo>
                  <a:lnTo>
                    <a:pt x="377" y="245"/>
                  </a:lnTo>
                  <a:lnTo>
                    <a:pt x="379" y="261"/>
                  </a:lnTo>
                  <a:lnTo>
                    <a:pt x="380" y="279"/>
                  </a:lnTo>
                  <a:lnTo>
                    <a:pt x="380" y="279"/>
                  </a:lnTo>
                  <a:close/>
                  <a:moveTo>
                    <a:pt x="233" y="279"/>
                  </a:moveTo>
                  <a:lnTo>
                    <a:pt x="233" y="279"/>
                  </a:lnTo>
                  <a:lnTo>
                    <a:pt x="231" y="285"/>
                  </a:lnTo>
                  <a:lnTo>
                    <a:pt x="230" y="292"/>
                  </a:lnTo>
                  <a:lnTo>
                    <a:pt x="226" y="298"/>
                  </a:lnTo>
                  <a:lnTo>
                    <a:pt x="222" y="303"/>
                  </a:lnTo>
                  <a:lnTo>
                    <a:pt x="222" y="303"/>
                  </a:lnTo>
                  <a:lnTo>
                    <a:pt x="216" y="308"/>
                  </a:lnTo>
                  <a:lnTo>
                    <a:pt x="211" y="311"/>
                  </a:lnTo>
                  <a:lnTo>
                    <a:pt x="204" y="313"/>
                  </a:lnTo>
                  <a:lnTo>
                    <a:pt x="197" y="313"/>
                  </a:lnTo>
                  <a:lnTo>
                    <a:pt x="197" y="313"/>
                  </a:lnTo>
                  <a:lnTo>
                    <a:pt x="190" y="313"/>
                  </a:lnTo>
                  <a:lnTo>
                    <a:pt x="184" y="311"/>
                  </a:lnTo>
                  <a:lnTo>
                    <a:pt x="177" y="308"/>
                  </a:lnTo>
                  <a:lnTo>
                    <a:pt x="172" y="303"/>
                  </a:lnTo>
                  <a:lnTo>
                    <a:pt x="172" y="303"/>
                  </a:lnTo>
                  <a:lnTo>
                    <a:pt x="168" y="298"/>
                  </a:lnTo>
                  <a:lnTo>
                    <a:pt x="164" y="292"/>
                  </a:lnTo>
                  <a:lnTo>
                    <a:pt x="162" y="285"/>
                  </a:lnTo>
                  <a:lnTo>
                    <a:pt x="161" y="279"/>
                  </a:lnTo>
                  <a:lnTo>
                    <a:pt x="162" y="271"/>
                  </a:lnTo>
                  <a:lnTo>
                    <a:pt x="164" y="265"/>
                  </a:lnTo>
                  <a:lnTo>
                    <a:pt x="168" y="259"/>
                  </a:lnTo>
                  <a:lnTo>
                    <a:pt x="172" y="253"/>
                  </a:lnTo>
                  <a:lnTo>
                    <a:pt x="172" y="253"/>
                  </a:lnTo>
                  <a:lnTo>
                    <a:pt x="177" y="248"/>
                  </a:lnTo>
                  <a:lnTo>
                    <a:pt x="184" y="245"/>
                  </a:lnTo>
                  <a:lnTo>
                    <a:pt x="190" y="243"/>
                  </a:lnTo>
                  <a:lnTo>
                    <a:pt x="197" y="243"/>
                  </a:lnTo>
                  <a:lnTo>
                    <a:pt x="197" y="243"/>
                  </a:lnTo>
                  <a:lnTo>
                    <a:pt x="203" y="243"/>
                  </a:lnTo>
                  <a:lnTo>
                    <a:pt x="210" y="245"/>
                  </a:lnTo>
                  <a:lnTo>
                    <a:pt x="215" y="248"/>
                  </a:lnTo>
                  <a:lnTo>
                    <a:pt x="221" y="252"/>
                  </a:lnTo>
                  <a:lnTo>
                    <a:pt x="211" y="262"/>
                  </a:lnTo>
                  <a:lnTo>
                    <a:pt x="211" y="262"/>
                  </a:lnTo>
                  <a:lnTo>
                    <a:pt x="209" y="265"/>
                  </a:lnTo>
                  <a:lnTo>
                    <a:pt x="209" y="267"/>
                  </a:lnTo>
                  <a:lnTo>
                    <a:pt x="209" y="270"/>
                  </a:lnTo>
                  <a:lnTo>
                    <a:pt x="211" y="272"/>
                  </a:lnTo>
                  <a:lnTo>
                    <a:pt x="211" y="272"/>
                  </a:lnTo>
                  <a:lnTo>
                    <a:pt x="213" y="273"/>
                  </a:lnTo>
                  <a:lnTo>
                    <a:pt x="215" y="274"/>
                  </a:lnTo>
                  <a:lnTo>
                    <a:pt x="215" y="274"/>
                  </a:lnTo>
                  <a:lnTo>
                    <a:pt x="218" y="273"/>
                  </a:lnTo>
                  <a:lnTo>
                    <a:pt x="221" y="272"/>
                  </a:lnTo>
                  <a:lnTo>
                    <a:pt x="229" y="263"/>
                  </a:lnTo>
                  <a:lnTo>
                    <a:pt x="229" y="263"/>
                  </a:lnTo>
                  <a:lnTo>
                    <a:pt x="231" y="271"/>
                  </a:lnTo>
                  <a:lnTo>
                    <a:pt x="233" y="279"/>
                  </a:lnTo>
                  <a:lnTo>
                    <a:pt x="233" y="279"/>
                  </a:lnTo>
                  <a:close/>
                  <a:moveTo>
                    <a:pt x="230" y="242"/>
                  </a:moveTo>
                  <a:lnTo>
                    <a:pt x="230" y="242"/>
                  </a:lnTo>
                  <a:lnTo>
                    <a:pt x="224" y="236"/>
                  </a:lnTo>
                  <a:lnTo>
                    <a:pt x="215" y="232"/>
                  </a:lnTo>
                  <a:lnTo>
                    <a:pt x="207" y="230"/>
                  </a:lnTo>
                  <a:lnTo>
                    <a:pt x="197" y="229"/>
                  </a:lnTo>
                  <a:lnTo>
                    <a:pt x="197" y="229"/>
                  </a:lnTo>
                  <a:lnTo>
                    <a:pt x="187" y="230"/>
                  </a:lnTo>
                  <a:lnTo>
                    <a:pt x="179" y="232"/>
                  </a:lnTo>
                  <a:lnTo>
                    <a:pt x="170" y="236"/>
                  </a:lnTo>
                  <a:lnTo>
                    <a:pt x="162" y="243"/>
                  </a:lnTo>
                  <a:lnTo>
                    <a:pt x="162" y="243"/>
                  </a:lnTo>
                  <a:lnTo>
                    <a:pt x="156" y="250"/>
                  </a:lnTo>
                  <a:lnTo>
                    <a:pt x="152" y="259"/>
                  </a:lnTo>
                  <a:lnTo>
                    <a:pt x="148" y="269"/>
                  </a:lnTo>
                  <a:lnTo>
                    <a:pt x="147" y="279"/>
                  </a:lnTo>
                  <a:lnTo>
                    <a:pt x="148" y="287"/>
                  </a:lnTo>
                  <a:lnTo>
                    <a:pt x="152" y="297"/>
                  </a:lnTo>
                  <a:lnTo>
                    <a:pt x="156" y="306"/>
                  </a:lnTo>
                  <a:lnTo>
                    <a:pt x="162" y="313"/>
                  </a:lnTo>
                  <a:lnTo>
                    <a:pt x="162" y="313"/>
                  </a:lnTo>
                  <a:lnTo>
                    <a:pt x="170" y="320"/>
                  </a:lnTo>
                  <a:lnTo>
                    <a:pt x="179" y="324"/>
                  </a:lnTo>
                  <a:lnTo>
                    <a:pt x="187" y="327"/>
                  </a:lnTo>
                  <a:lnTo>
                    <a:pt x="197" y="327"/>
                  </a:lnTo>
                  <a:lnTo>
                    <a:pt x="197" y="327"/>
                  </a:lnTo>
                  <a:lnTo>
                    <a:pt x="207" y="327"/>
                  </a:lnTo>
                  <a:lnTo>
                    <a:pt x="216" y="324"/>
                  </a:lnTo>
                  <a:lnTo>
                    <a:pt x="225" y="320"/>
                  </a:lnTo>
                  <a:lnTo>
                    <a:pt x="233" y="313"/>
                  </a:lnTo>
                  <a:lnTo>
                    <a:pt x="233" y="313"/>
                  </a:lnTo>
                  <a:lnTo>
                    <a:pt x="238" y="306"/>
                  </a:lnTo>
                  <a:lnTo>
                    <a:pt x="243" y="297"/>
                  </a:lnTo>
                  <a:lnTo>
                    <a:pt x="245" y="288"/>
                  </a:lnTo>
                  <a:lnTo>
                    <a:pt x="247" y="279"/>
                  </a:lnTo>
                  <a:lnTo>
                    <a:pt x="247" y="279"/>
                  </a:lnTo>
                  <a:lnTo>
                    <a:pt x="247" y="271"/>
                  </a:lnTo>
                  <a:lnTo>
                    <a:pt x="244" y="265"/>
                  </a:lnTo>
                  <a:lnTo>
                    <a:pt x="242" y="259"/>
                  </a:lnTo>
                  <a:lnTo>
                    <a:pt x="240" y="253"/>
                  </a:lnTo>
                  <a:lnTo>
                    <a:pt x="268" y="223"/>
                  </a:lnTo>
                  <a:lnTo>
                    <a:pt x="268" y="223"/>
                  </a:lnTo>
                  <a:lnTo>
                    <a:pt x="277" y="236"/>
                  </a:lnTo>
                  <a:lnTo>
                    <a:pt x="282" y="249"/>
                  </a:lnTo>
                  <a:lnTo>
                    <a:pt x="285" y="263"/>
                  </a:lnTo>
                  <a:lnTo>
                    <a:pt x="287" y="279"/>
                  </a:lnTo>
                  <a:lnTo>
                    <a:pt x="287" y="279"/>
                  </a:lnTo>
                  <a:lnTo>
                    <a:pt x="287" y="287"/>
                  </a:lnTo>
                  <a:lnTo>
                    <a:pt x="285" y="296"/>
                  </a:lnTo>
                  <a:lnTo>
                    <a:pt x="283" y="304"/>
                  </a:lnTo>
                  <a:lnTo>
                    <a:pt x="280" y="312"/>
                  </a:lnTo>
                  <a:lnTo>
                    <a:pt x="277" y="321"/>
                  </a:lnTo>
                  <a:lnTo>
                    <a:pt x="271" y="328"/>
                  </a:lnTo>
                  <a:lnTo>
                    <a:pt x="267" y="335"/>
                  </a:lnTo>
                  <a:lnTo>
                    <a:pt x="261" y="341"/>
                  </a:lnTo>
                  <a:lnTo>
                    <a:pt x="261" y="341"/>
                  </a:lnTo>
                  <a:lnTo>
                    <a:pt x="254" y="348"/>
                  </a:lnTo>
                  <a:lnTo>
                    <a:pt x="247" y="353"/>
                  </a:lnTo>
                  <a:lnTo>
                    <a:pt x="239" y="357"/>
                  </a:lnTo>
                  <a:lnTo>
                    <a:pt x="231" y="361"/>
                  </a:lnTo>
                  <a:lnTo>
                    <a:pt x="223" y="364"/>
                  </a:lnTo>
                  <a:lnTo>
                    <a:pt x="215" y="366"/>
                  </a:lnTo>
                  <a:lnTo>
                    <a:pt x="206" y="367"/>
                  </a:lnTo>
                  <a:lnTo>
                    <a:pt x="197" y="368"/>
                  </a:lnTo>
                  <a:lnTo>
                    <a:pt x="197" y="368"/>
                  </a:lnTo>
                  <a:lnTo>
                    <a:pt x="197" y="368"/>
                  </a:lnTo>
                  <a:lnTo>
                    <a:pt x="197" y="368"/>
                  </a:lnTo>
                  <a:lnTo>
                    <a:pt x="188" y="367"/>
                  </a:lnTo>
                  <a:lnTo>
                    <a:pt x="180" y="366"/>
                  </a:lnTo>
                  <a:lnTo>
                    <a:pt x="171" y="364"/>
                  </a:lnTo>
                  <a:lnTo>
                    <a:pt x="162" y="361"/>
                  </a:lnTo>
                  <a:lnTo>
                    <a:pt x="155" y="357"/>
                  </a:lnTo>
                  <a:lnTo>
                    <a:pt x="147" y="353"/>
                  </a:lnTo>
                  <a:lnTo>
                    <a:pt x="140" y="348"/>
                  </a:lnTo>
                  <a:lnTo>
                    <a:pt x="133" y="341"/>
                  </a:lnTo>
                  <a:lnTo>
                    <a:pt x="133" y="341"/>
                  </a:lnTo>
                  <a:lnTo>
                    <a:pt x="128" y="335"/>
                  </a:lnTo>
                  <a:lnTo>
                    <a:pt x="122" y="327"/>
                  </a:lnTo>
                  <a:lnTo>
                    <a:pt x="118" y="320"/>
                  </a:lnTo>
                  <a:lnTo>
                    <a:pt x="114" y="312"/>
                  </a:lnTo>
                  <a:lnTo>
                    <a:pt x="110" y="303"/>
                  </a:lnTo>
                  <a:lnTo>
                    <a:pt x="109" y="295"/>
                  </a:lnTo>
                  <a:lnTo>
                    <a:pt x="107" y="287"/>
                  </a:lnTo>
                  <a:lnTo>
                    <a:pt x="107" y="279"/>
                  </a:lnTo>
                  <a:lnTo>
                    <a:pt x="107" y="270"/>
                  </a:lnTo>
                  <a:lnTo>
                    <a:pt x="109" y="261"/>
                  </a:lnTo>
                  <a:lnTo>
                    <a:pt x="110" y="253"/>
                  </a:lnTo>
                  <a:lnTo>
                    <a:pt x="114" y="244"/>
                  </a:lnTo>
                  <a:lnTo>
                    <a:pt x="118" y="236"/>
                  </a:lnTo>
                  <a:lnTo>
                    <a:pt x="122" y="229"/>
                  </a:lnTo>
                  <a:lnTo>
                    <a:pt x="128" y="221"/>
                  </a:lnTo>
                  <a:lnTo>
                    <a:pt x="133" y="215"/>
                  </a:lnTo>
                  <a:lnTo>
                    <a:pt x="133" y="215"/>
                  </a:lnTo>
                  <a:lnTo>
                    <a:pt x="141" y="208"/>
                  </a:lnTo>
                  <a:lnTo>
                    <a:pt x="147" y="203"/>
                  </a:lnTo>
                  <a:lnTo>
                    <a:pt x="155" y="199"/>
                  </a:lnTo>
                  <a:lnTo>
                    <a:pt x="162" y="195"/>
                  </a:lnTo>
                  <a:lnTo>
                    <a:pt x="171" y="192"/>
                  </a:lnTo>
                  <a:lnTo>
                    <a:pt x="180" y="190"/>
                  </a:lnTo>
                  <a:lnTo>
                    <a:pt x="188" y="189"/>
                  </a:lnTo>
                  <a:lnTo>
                    <a:pt x="197" y="188"/>
                  </a:lnTo>
                  <a:lnTo>
                    <a:pt x="197" y="188"/>
                  </a:lnTo>
                  <a:lnTo>
                    <a:pt x="206" y="189"/>
                  </a:lnTo>
                  <a:lnTo>
                    <a:pt x="214" y="190"/>
                  </a:lnTo>
                  <a:lnTo>
                    <a:pt x="223" y="192"/>
                  </a:lnTo>
                  <a:lnTo>
                    <a:pt x="230" y="194"/>
                  </a:lnTo>
                  <a:lnTo>
                    <a:pt x="238" y="199"/>
                  </a:lnTo>
                  <a:lnTo>
                    <a:pt x="245" y="203"/>
                  </a:lnTo>
                  <a:lnTo>
                    <a:pt x="253" y="207"/>
                  </a:lnTo>
                  <a:lnTo>
                    <a:pt x="260" y="214"/>
                  </a:lnTo>
                  <a:lnTo>
                    <a:pt x="230" y="242"/>
                  </a:lnTo>
                  <a:close/>
                  <a:moveTo>
                    <a:pt x="269" y="203"/>
                  </a:moveTo>
                  <a:lnTo>
                    <a:pt x="269" y="203"/>
                  </a:lnTo>
                  <a:lnTo>
                    <a:pt x="262" y="196"/>
                  </a:lnTo>
                  <a:lnTo>
                    <a:pt x="254" y="191"/>
                  </a:lnTo>
                  <a:lnTo>
                    <a:pt x="245" y="186"/>
                  </a:lnTo>
                  <a:lnTo>
                    <a:pt x="236" y="181"/>
                  </a:lnTo>
                  <a:lnTo>
                    <a:pt x="227" y="178"/>
                  </a:lnTo>
                  <a:lnTo>
                    <a:pt x="217" y="176"/>
                  </a:lnTo>
                  <a:lnTo>
                    <a:pt x="208" y="175"/>
                  </a:lnTo>
                  <a:lnTo>
                    <a:pt x="197" y="174"/>
                  </a:lnTo>
                  <a:lnTo>
                    <a:pt x="197" y="174"/>
                  </a:lnTo>
                  <a:lnTo>
                    <a:pt x="187" y="175"/>
                  </a:lnTo>
                  <a:lnTo>
                    <a:pt x="176" y="176"/>
                  </a:lnTo>
                  <a:lnTo>
                    <a:pt x="167" y="178"/>
                  </a:lnTo>
                  <a:lnTo>
                    <a:pt x="157" y="182"/>
                  </a:lnTo>
                  <a:lnTo>
                    <a:pt x="148" y="187"/>
                  </a:lnTo>
                  <a:lnTo>
                    <a:pt x="140" y="191"/>
                  </a:lnTo>
                  <a:lnTo>
                    <a:pt x="131" y="198"/>
                  </a:lnTo>
                  <a:lnTo>
                    <a:pt x="123" y="205"/>
                  </a:lnTo>
                  <a:lnTo>
                    <a:pt x="123" y="205"/>
                  </a:lnTo>
                  <a:lnTo>
                    <a:pt x="117" y="213"/>
                  </a:lnTo>
                  <a:lnTo>
                    <a:pt x="110" y="221"/>
                  </a:lnTo>
                  <a:lnTo>
                    <a:pt x="105" y="230"/>
                  </a:lnTo>
                  <a:lnTo>
                    <a:pt x="101" y="239"/>
                  </a:lnTo>
                  <a:lnTo>
                    <a:pt x="98" y="248"/>
                  </a:lnTo>
                  <a:lnTo>
                    <a:pt x="95" y="258"/>
                  </a:lnTo>
                  <a:lnTo>
                    <a:pt x="93" y="268"/>
                  </a:lnTo>
                  <a:lnTo>
                    <a:pt x="93" y="279"/>
                  </a:lnTo>
                  <a:lnTo>
                    <a:pt x="93" y="288"/>
                  </a:lnTo>
                  <a:lnTo>
                    <a:pt x="95" y="298"/>
                  </a:lnTo>
                  <a:lnTo>
                    <a:pt x="98" y="308"/>
                  </a:lnTo>
                  <a:lnTo>
                    <a:pt x="101" y="317"/>
                  </a:lnTo>
                  <a:lnTo>
                    <a:pt x="105" y="326"/>
                  </a:lnTo>
                  <a:lnTo>
                    <a:pt x="110" y="336"/>
                  </a:lnTo>
                  <a:lnTo>
                    <a:pt x="117" y="343"/>
                  </a:lnTo>
                  <a:lnTo>
                    <a:pt x="123" y="352"/>
                  </a:lnTo>
                  <a:lnTo>
                    <a:pt x="123" y="352"/>
                  </a:lnTo>
                  <a:lnTo>
                    <a:pt x="131" y="358"/>
                  </a:lnTo>
                  <a:lnTo>
                    <a:pt x="140" y="365"/>
                  </a:lnTo>
                  <a:lnTo>
                    <a:pt x="148" y="370"/>
                  </a:lnTo>
                  <a:lnTo>
                    <a:pt x="157" y="375"/>
                  </a:lnTo>
                  <a:lnTo>
                    <a:pt x="167" y="378"/>
                  </a:lnTo>
                  <a:lnTo>
                    <a:pt x="176" y="380"/>
                  </a:lnTo>
                  <a:lnTo>
                    <a:pt x="187" y="381"/>
                  </a:lnTo>
                  <a:lnTo>
                    <a:pt x="197" y="382"/>
                  </a:lnTo>
                  <a:lnTo>
                    <a:pt x="197" y="382"/>
                  </a:lnTo>
                  <a:lnTo>
                    <a:pt x="197" y="382"/>
                  </a:lnTo>
                  <a:lnTo>
                    <a:pt x="197" y="382"/>
                  </a:lnTo>
                  <a:lnTo>
                    <a:pt x="208" y="381"/>
                  </a:lnTo>
                  <a:lnTo>
                    <a:pt x="217" y="380"/>
                  </a:lnTo>
                  <a:lnTo>
                    <a:pt x="227" y="378"/>
                  </a:lnTo>
                  <a:lnTo>
                    <a:pt x="237" y="375"/>
                  </a:lnTo>
                  <a:lnTo>
                    <a:pt x="247" y="370"/>
                  </a:lnTo>
                  <a:lnTo>
                    <a:pt x="255" y="365"/>
                  </a:lnTo>
                  <a:lnTo>
                    <a:pt x="263" y="358"/>
                  </a:lnTo>
                  <a:lnTo>
                    <a:pt x="270" y="352"/>
                  </a:lnTo>
                  <a:lnTo>
                    <a:pt x="270" y="352"/>
                  </a:lnTo>
                  <a:lnTo>
                    <a:pt x="278" y="344"/>
                  </a:lnTo>
                  <a:lnTo>
                    <a:pt x="283" y="336"/>
                  </a:lnTo>
                  <a:lnTo>
                    <a:pt x="289" y="327"/>
                  </a:lnTo>
                  <a:lnTo>
                    <a:pt x="293" y="317"/>
                  </a:lnTo>
                  <a:lnTo>
                    <a:pt x="296" y="309"/>
                  </a:lnTo>
                  <a:lnTo>
                    <a:pt x="299" y="299"/>
                  </a:lnTo>
                  <a:lnTo>
                    <a:pt x="301" y="288"/>
                  </a:lnTo>
                  <a:lnTo>
                    <a:pt x="301" y="279"/>
                  </a:lnTo>
                  <a:lnTo>
                    <a:pt x="301" y="279"/>
                  </a:lnTo>
                  <a:lnTo>
                    <a:pt x="301" y="269"/>
                  </a:lnTo>
                  <a:lnTo>
                    <a:pt x="299" y="260"/>
                  </a:lnTo>
                  <a:lnTo>
                    <a:pt x="297" y="253"/>
                  </a:lnTo>
                  <a:lnTo>
                    <a:pt x="295" y="244"/>
                  </a:lnTo>
                  <a:lnTo>
                    <a:pt x="292" y="236"/>
                  </a:lnTo>
                  <a:lnTo>
                    <a:pt x="289" y="228"/>
                  </a:lnTo>
                  <a:lnTo>
                    <a:pt x="284" y="221"/>
                  </a:lnTo>
                  <a:lnTo>
                    <a:pt x="279" y="214"/>
                  </a:lnTo>
                  <a:lnTo>
                    <a:pt x="301" y="192"/>
                  </a:lnTo>
                  <a:lnTo>
                    <a:pt x="301" y="192"/>
                  </a:lnTo>
                  <a:lnTo>
                    <a:pt x="308" y="202"/>
                  </a:lnTo>
                  <a:lnTo>
                    <a:pt x="314" y="212"/>
                  </a:lnTo>
                  <a:lnTo>
                    <a:pt x="319" y="221"/>
                  </a:lnTo>
                  <a:lnTo>
                    <a:pt x="323" y="232"/>
                  </a:lnTo>
                  <a:lnTo>
                    <a:pt x="328" y="243"/>
                  </a:lnTo>
                  <a:lnTo>
                    <a:pt x="330" y="255"/>
                  </a:lnTo>
                  <a:lnTo>
                    <a:pt x="331" y="267"/>
                  </a:lnTo>
                  <a:lnTo>
                    <a:pt x="332" y="279"/>
                  </a:lnTo>
                  <a:lnTo>
                    <a:pt x="332" y="279"/>
                  </a:lnTo>
                  <a:lnTo>
                    <a:pt x="331" y="292"/>
                  </a:lnTo>
                  <a:lnTo>
                    <a:pt x="329" y="304"/>
                  </a:lnTo>
                  <a:lnTo>
                    <a:pt x="326" y="317"/>
                  </a:lnTo>
                  <a:lnTo>
                    <a:pt x="321" y="329"/>
                  </a:lnTo>
                  <a:lnTo>
                    <a:pt x="316" y="341"/>
                  </a:lnTo>
                  <a:lnTo>
                    <a:pt x="309" y="353"/>
                  </a:lnTo>
                  <a:lnTo>
                    <a:pt x="302" y="364"/>
                  </a:lnTo>
                  <a:lnTo>
                    <a:pt x="292" y="374"/>
                  </a:lnTo>
                  <a:lnTo>
                    <a:pt x="292" y="374"/>
                  </a:lnTo>
                  <a:lnTo>
                    <a:pt x="282" y="382"/>
                  </a:lnTo>
                  <a:lnTo>
                    <a:pt x="271" y="390"/>
                  </a:lnTo>
                  <a:lnTo>
                    <a:pt x="261" y="397"/>
                  </a:lnTo>
                  <a:lnTo>
                    <a:pt x="249" y="403"/>
                  </a:lnTo>
                  <a:lnTo>
                    <a:pt x="237" y="407"/>
                  </a:lnTo>
                  <a:lnTo>
                    <a:pt x="224" y="410"/>
                  </a:lnTo>
                  <a:lnTo>
                    <a:pt x="211" y="412"/>
                  </a:lnTo>
                  <a:lnTo>
                    <a:pt x="197" y="412"/>
                  </a:lnTo>
                  <a:lnTo>
                    <a:pt x="197" y="412"/>
                  </a:lnTo>
                  <a:lnTo>
                    <a:pt x="184" y="412"/>
                  </a:lnTo>
                  <a:lnTo>
                    <a:pt x="171" y="410"/>
                  </a:lnTo>
                  <a:lnTo>
                    <a:pt x="158" y="407"/>
                  </a:lnTo>
                  <a:lnTo>
                    <a:pt x="146" y="403"/>
                  </a:lnTo>
                  <a:lnTo>
                    <a:pt x="134" y="397"/>
                  </a:lnTo>
                  <a:lnTo>
                    <a:pt x="122" y="390"/>
                  </a:lnTo>
                  <a:lnTo>
                    <a:pt x="112" y="382"/>
                  </a:lnTo>
                  <a:lnTo>
                    <a:pt x="102" y="374"/>
                  </a:lnTo>
                  <a:lnTo>
                    <a:pt x="102" y="374"/>
                  </a:lnTo>
                  <a:lnTo>
                    <a:pt x="93" y="363"/>
                  </a:lnTo>
                  <a:lnTo>
                    <a:pt x="85" y="352"/>
                  </a:lnTo>
                  <a:lnTo>
                    <a:pt x="78" y="341"/>
                  </a:lnTo>
                  <a:lnTo>
                    <a:pt x="73" y="328"/>
                  </a:lnTo>
                  <a:lnTo>
                    <a:pt x="68" y="316"/>
                  </a:lnTo>
                  <a:lnTo>
                    <a:pt x="65" y="303"/>
                  </a:lnTo>
                  <a:lnTo>
                    <a:pt x="63" y="290"/>
                  </a:lnTo>
                  <a:lnTo>
                    <a:pt x="63" y="279"/>
                  </a:lnTo>
                  <a:lnTo>
                    <a:pt x="63" y="266"/>
                  </a:lnTo>
                  <a:lnTo>
                    <a:pt x="65" y="253"/>
                  </a:lnTo>
                  <a:lnTo>
                    <a:pt x="68" y="240"/>
                  </a:lnTo>
                  <a:lnTo>
                    <a:pt x="73" y="228"/>
                  </a:lnTo>
                  <a:lnTo>
                    <a:pt x="78" y="216"/>
                  </a:lnTo>
                  <a:lnTo>
                    <a:pt x="85" y="204"/>
                  </a:lnTo>
                  <a:lnTo>
                    <a:pt x="93" y="193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12" y="174"/>
                  </a:lnTo>
                  <a:lnTo>
                    <a:pt x="122" y="166"/>
                  </a:lnTo>
                  <a:lnTo>
                    <a:pt x="134" y="160"/>
                  </a:lnTo>
                  <a:lnTo>
                    <a:pt x="145" y="153"/>
                  </a:lnTo>
                  <a:lnTo>
                    <a:pt x="158" y="149"/>
                  </a:lnTo>
                  <a:lnTo>
                    <a:pt x="171" y="146"/>
                  </a:lnTo>
                  <a:lnTo>
                    <a:pt x="184" y="145"/>
                  </a:lnTo>
                  <a:lnTo>
                    <a:pt x="197" y="144"/>
                  </a:lnTo>
                  <a:lnTo>
                    <a:pt x="197" y="144"/>
                  </a:lnTo>
                  <a:lnTo>
                    <a:pt x="210" y="145"/>
                  </a:lnTo>
                  <a:lnTo>
                    <a:pt x="223" y="146"/>
                  </a:lnTo>
                  <a:lnTo>
                    <a:pt x="236" y="149"/>
                  </a:lnTo>
                  <a:lnTo>
                    <a:pt x="248" y="153"/>
                  </a:lnTo>
                  <a:lnTo>
                    <a:pt x="260" y="159"/>
                  </a:lnTo>
                  <a:lnTo>
                    <a:pt x="270" y="165"/>
                  </a:lnTo>
                  <a:lnTo>
                    <a:pt x="281" y="173"/>
                  </a:lnTo>
                  <a:lnTo>
                    <a:pt x="291" y="181"/>
                  </a:lnTo>
                  <a:lnTo>
                    <a:pt x="269" y="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5649343" y="3550810"/>
            <a:ext cx="817494" cy="817494"/>
            <a:chOff x="5126106" y="3639710"/>
            <a:chExt cx="817494" cy="817494"/>
          </a:xfrm>
        </p:grpSpPr>
        <p:sp>
          <p:nvSpPr>
            <p:cNvPr id="36" name="Oval 35"/>
            <p:cNvSpPr/>
            <p:nvPr/>
          </p:nvSpPr>
          <p:spPr>
            <a:xfrm>
              <a:off x="5126106" y="3639710"/>
              <a:ext cx="817494" cy="817494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solidFill>
                <a:schemeClr val="bg1"/>
              </a:solidFill>
            </a:ln>
            <a:effectLst>
              <a:outerShdw blurRad="88900" dist="63500" dir="5400000" sx="99000" sy="99000" algn="t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5353004" y="3830330"/>
              <a:ext cx="363699" cy="436255"/>
              <a:chOff x="4051300" y="3109913"/>
              <a:chExt cx="628650" cy="754063"/>
            </a:xfrm>
            <a:solidFill>
              <a:schemeClr val="bg1"/>
            </a:solidFill>
          </p:grpSpPr>
          <p:sp>
            <p:nvSpPr>
              <p:cNvPr id="50" name="Freeform 49"/>
              <p:cNvSpPr>
                <a:spLocks noEditPoints="1"/>
              </p:cNvSpPr>
              <p:nvPr/>
            </p:nvSpPr>
            <p:spPr bwMode="auto">
              <a:xfrm>
                <a:off x="4051300" y="3109913"/>
                <a:ext cx="628650" cy="754063"/>
              </a:xfrm>
              <a:custGeom>
                <a:avLst/>
                <a:gdLst>
                  <a:gd name="T0" fmla="*/ 376 w 396"/>
                  <a:gd name="T1" fmla="*/ 361 h 475"/>
                  <a:gd name="T2" fmla="*/ 287 w 396"/>
                  <a:gd name="T3" fmla="*/ 265 h 475"/>
                  <a:gd name="T4" fmla="*/ 258 w 396"/>
                  <a:gd name="T5" fmla="*/ 133 h 475"/>
                  <a:gd name="T6" fmla="*/ 244 w 396"/>
                  <a:gd name="T7" fmla="*/ 70 h 475"/>
                  <a:gd name="T8" fmla="*/ 237 w 396"/>
                  <a:gd name="T9" fmla="*/ 52 h 475"/>
                  <a:gd name="T10" fmla="*/ 233 w 396"/>
                  <a:gd name="T11" fmla="*/ 39 h 475"/>
                  <a:gd name="T12" fmla="*/ 226 w 396"/>
                  <a:gd name="T13" fmla="*/ 27 h 475"/>
                  <a:gd name="T14" fmla="*/ 220 w 396"/>
                  <a:gd name="T15" fmla="*/ 17 h 475"/>
                  <a:gd name="T16" fmla="*/ 213 w 396"/>
                  <a:gd name="T17" fmla="*/ 10 h 475"/>
                  <a:gd name="T18" fmla="*/ 189 w 396"/>
                  <a:gd name="T19" fmla="*/ 6 h 475"/>
                  <a:gd name="T20" fmla="*/ 182 w 396"/>
                  <a:gd name="T21" fmla="*/ 11 h 475"/>
                  <a:gd name="T22" fmla="*/ 176 w 396"/>
                  <a:gd name="T23" fmla="*/ 18 h 475"/>
                  <a:gd name="T24" fmla="*/ 169 w 396"/>
                  <a:gd name="T25" fmla="*/ 28 h 475"/>
                  <a:gd name="T26" fmla="*/ 164 w 396"/>
                  <a:gd name="T27" fmla="*/ 41 h 475"/>
                  <a:gd name="T28" fmla="*/ 157 w 396"/>
                  <a:gd name="T29" fmla="*/ 55 h 475"/>
                  <a:gd name="T30" fmla="*/ 152 w 396"/>
                  <a:gd name="T31" fmla="*/ 70 h 475"/>
                  <a:gd name="T32" fmla="*/ 139 w 396"/>
                  <a:gd name="T33" fmla="*/ 144 h 475"/>
                  <a:gd name="T34" fmla="*/ 102 w 396"/>
                  <a:gd name="T35" fmla="*/ 278 h 475"/>
                  <a:gd name="T36" fmla="*/ 19 w 396"/>
                  <a:gd name="T37" fmla="*/ 362 h 475"/>
                  <a:gd name="T38" fmla="*/ 1 w 396"/>
                  <a:gd name="T39" fmla="*/ 438 h 475"/>
                  <a:gd name="T40" fmla="*/ 124 w 396"/>
                  <a:gd name="T41" fmla="*/ 474 h 475"/>
                  <a:gd name="T42" fmla="*/ 258 w 396"/>
                  <a:gd name="T43" fmla="*/ 469 h 475"/>
                  <a:gd name="T44" fmla="*/ 339 w 396"/>
                  <a:gd name="T45" fmla="*/ 461 h 475"/>
                  <a:gd name="T46" fmla="*/ 374 w 396"/>
                  <a:gd name="T47" fmla="*/ 378 h 475"/>
                  <a:gd name="T48" fmla="*/ 328 w 396"/>
                  <a:gd name="T49" fmla="*/ 355 h 475"/>
                  <a:gd name="T50" fmla="*/ 262 w 396"/>
                  <a:gd name="T51" fmla="*/ 259 h 475"/>
                  <a:gd name="T52" fmla="*/ 351 w 396"/>
                  <a:gd name="T53" fmla="*/ 360 h 475"/>
                  <a:gd name="T54" fmla="*/ 168 w 396"/>
                  <a:gd name="T55" fmla="*/ 68 h 475"/>
                  <a:gd name="T56" fmla="*/ 172 w 396"/>
                  <a:gd name="T57" fmla="*/ 55 h 475"/>
                  <a:gd name="T58" fmla="*/ 178 w 396"/>
                  <a:gd name="T59" fmla="*/ 43 h 475"/>
                  <a:gd name="T60" fmla="*/ 182 w 396"/>
                  <a:gd name="T61" fmla="*/ 35 h 475"/>
                  <a:gd name="T62" fmla="*/ 187 w 396"/>
                  <a:gd name="T63" fmla="*/ 26 h 475"/>
                  <a:gd name="T64" fmla="*/ 194 w 396"/>
                  <a:gd name="T65" fmla="*/ 20 h 475"/>
                  <a:gd name="T66" fmla="*/ 203 w 396"/>
                  <a:gd name="T67" fmla="*/ 20 h 475"/>
                  <a:gd name="T68" fmla="*/ 208 w 396"/>
                  <a:gd name="T69" fmla="*/ 25 h 475"/>
                  <a:gd name="T70" fmla="*/ 213 w 396"/>
                  <a:gd name="T71" fmla="*/ 34 h 475"/>
                  <a:gd name="T72" fmla="*/ 218 w 396"/>
                  <a:gd name="T73" fmla="*/ 42 h 475"/>
                  <a:gd name="T74" fmla="*/ 223 w 396"/>
                  <a:gd name="T75" fmla="*/ 55 h 475"/>
                  <a:gd name="T76" fmla="*/ 166 w 396"/>
                  <a:gd name="T77" fmla="*/ 75 h 475"/>
                  <a:gd name="T78" fmla="*/ 243 w 396"/>
                  <a:gd name="T79" fmla="*/ 142 h 475"/>
                  <a:gd name="T80" fmla="*/ 154 w 396"/>
                  <a:gd name="T81" fmla="*/ 132 h 475"/>
                  <a:gd name="T82" fmla="*/ 62 w 396"/>
                  <a:gd name="T83" fmla="*/ 347 h 475"/>
                  <a:gd name="T84" fmla="*/ 129 w 396"/>
                  <a:gd name="T85" fmla="*/ 273 h 475"/>
                  <a:gd name="T86" fmla="*/ 56 w 396"/>
                  <a:gd name="T87" fmla="*/ 364 h 475"/>
                  <a:gd name="T88" fmla="*/ 22 w 396"/>
                  <a:gd name="T89" fmla="*/ 378 h 475"/>
                  <a:gd name="T90" fmla="*/ 27 w 396"/>
                  <a:gd name="T91" fmla="*/ 395 h 475"/>
                  <a:gd name="T92" fmla="*/ 139 w 396"/>
                  <a:gd name="T93" fmla="*/ 436 h 475"/>
                  <a:gd name="T94" fmla="*/ 99 w 396"/>
                  <a:gd name="T95" fmla="*/ 371 h 475"/>
                  <a:gd name="T96" fmla="*/ 62 w 396"/>
                  <a:gd name="T97" fmla="*/ 401 h 475"/>
                  <a:gd name="T98" fmla="*/ 72 w 396"/>
                  <a:gd name="T99" fmla="*/ 436 h 475"/>
                  <a:gd name="T100" fmla="*/ 95 w 396"/>
                  <a:gd name="T101" fmla="*/ 385 h 475"/>
                  <a:gd name="T102" fmla="*/ 72 w 396"/>
                  <a:gd name="T103" fmla="*/ 460 h 475"/>
                  <a:gd name="T104" fmla="*/ 153 w 396"/>
                  <a:gd name="T105" fmla="*/ 448 h 475"/>
                  <a:gd name="T106" fmla="*/ 325 w 396"/>
                  <a:gd name="T107" fmla="*/ 450 h 475"/>
                  <a:gd name="T108" fmla="*/ 294 w 396"/>
                  <a:gd name="T109" fmla="*/ 392 h 475"/>
                  <a:gd name="T110" fmla="*/ 322 w 396"/>
                  <a:gd name="T111" fmla="*/ 416 h 475"/>
                  <a:gd name="T112" fmla="*/ 326 w 396"/>
                  <a:gd name="T113" fmla="*/ 382 h 475"/>
                  <a:gd name="T114" fmla="*/ 290 w 396"/>
                  <a:gd name="T115" fmla="*/ 375 h 475"/>
                  <a:gd name="T116" fmla="*/ 258 w 396"/>
                  <a:gd name="T117" fmla="*/ 292 h 475"/>
                  <a:gd name="T118" fmla="*/ 375 w 396"/>
                  <a:gd name="T119" fmla="*/ 40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96" h="475">
                    <a:moveTo>
                      <a:pt x="396" y="427"/>
                    </a:moveTo>
                    <a:lnTo>
                      <a:pt x="396" y="427"/>
                    </a:lnTo>
                    <a:lnTo>
                      <a:pt x="396" y="411"/>
                    </a:lnTo>
                    <a:lnTo>
                      <a:pt x="395" y="393"/>
                    </a:lnTo>
                    <a:lnTo>
                      <a:pt x="393" y="386"/>
                    </a:lnTo>
                    <a:lnTo>
                      <a:pt x="391" y="378"/>
                    </a:lnTo>
                    <a:lnTo>
                      <a:pt x="387" y="373"/>
                    </a:lnTo>
                    <a:lnTo>
                      <a:pt x="384" y="367"/>
                    </a:lnTo>
                    <a:lnTo>
                      <a:pt x="378" y="362"/>
                    </a:lnTo>
                    <a:lnTo>
                      <a:pt x="376" y="361"/>
                    </a:lnTo>
                    <a:lnTo>
                      <a:pt x="376" y="361"/>
                    </a:lnTo>
                    <a:lnTo>
                      <a:pt x="364" y="353"/>
                    </a:lnTo>
                    <a:lnTo>
                      <a:pt x="352" y="344"/>
                    </a:lnTo>
                    <a:lnTo>
                      <a:pt x="341" y="335"/>
                    </a:lnTo>
                    <a:lnTo>
                      <a:pt x="330" y="324"/>
                    </a:lnTo>
                    <a:lnTo>
                      <a:pt x="320" y="313"/>
                    </a:lnTo>
                    <a:lnTo>
                      <a:pt x="311" y="303"/>
                    </a:lnTo>
                    <a:lnTo>
                      <a:pt x="302" y="290"/>
                    </a:lnTo>
                    <a:lnTo>
                      <a:pt x="294" y="278"/>
                    </a:lnTo>
                    <a:lnTo>
                      <a:pt x="287" y="265"/>
                    </a:lnTo>
                    <a:lnTo>
                      <a:pt x="280" y="251"/>
                    </a:lnTo>
                    <a:lnTo>
                      <a:pt x="274" y="237"/>
                    </a:lnTo>
                    <a:lnTo>
                      <a:pt x="270" y="223"/>
                    </a:lnTo>
                    <a:lnTo>
                      <a:pt x="265" y="207"/>
                    </a:lnTo>
                    <a:lnTo>
                      <a:pt x="262" y="193"/>
                    </a:lnTo>
                    <a:lnTo>
                      <a:pt x="260" y="178"/>
                    </a:lnTo>
                    <a:lnTo>
                      <a:pt x="258" y="162"/>
                    </a:lnTo>
                    <a:lnTo>
                      <a:pt x="258" y="144"/>
                    </a:lnTo>
                    <a:lnTo>
                      <a:pt x="258" y="144"/>
                    </a:lnTo>
                    <a:lnTo>
                      <a:pt x="258" y="133"/>
                    </a:lnTo>
                    <a:lnTo>
                      <a:pt x="256" y="120"/>
                    </a:lnTo>
                    <a:lnTo>
                      <a:pt x="249" y="90"/>
                    </a:lnTo>
                    <a:lnTo>
                      <a:pt x="250" y="90"/>
                    </a:lnTo>
                    <a:lnTo>
                      <a:pt x="245" y="71"/>
                    </a:lnTo>
                    <a:lnTo>
                      <a:pt x="245" y="71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7" y="52"/>
                    </a:lnTo>
                    <a:lnTo>
                      <a:pt x="237" y="52"/>
                    </a:lnTo>
                    <a:lnTo>
                      <a:pt x="237" y="51"/>
                    </a:lnTo>
                    <a:lnTo>
                      <a:pt x="237" y="51"/>
                    </a:lnTo>
                    <a:lnTo>
                      <a:pt x="235" y="47"/>
                    </a:lnTo>
                    <a:lnTo>
                      <a:pt x="235" y="47"/>
                    </a:lnTo>
                    <a:lnTo>
                      <a:pt x="235" y="44"/>
                    </a:lnTo>
                    <a:lnTo>
                      <a:pt x="235" y="44"/>
                    </a:lnTo>
                    <a:lnTo>
                      <a:pt x="233" y="41"/>
                    </a:lnTo>
                    <a:lnTo>
                      <a:pt x="233" y="41"/>
                    </a:lnTo>
                    <a:lnTo>
                      <a:pt x="233" y="39"/>
                    </a:lnTo>
                    <a:lnTo>
                      <a:pt x="233" y="39"/>
                    </a:lnTo>
                    <a:lnTo>
                      <a:pt x="231" y="36"/>
                    </a:lnTo>
                    <a:lnTo>
                      <a:pt x="231" y="36"/>
                    </a:lnTo>
                    <a:lnTo>
                      <a:pt x="230" y="34"/>
                    </a:lnTo>
                    <a:lnTo>
                      <a:pt x="230" y="34"/>
                    </a:lnTo>
                    <a:lnTo>
                      <a:pt x="229" y="31"/>
                    </a:lnTo>
                    <a:lnTo>
                      <a:pt x="229" y="31"/>
                    </a:lnTo>
                    <a:lnTo>
                      <a:pt x="227" y="29"/>
                    </a:lnTo>
                    <a:lnTo>
                      <a:pt x="227" y="29"/>
                    </a:lnTo>
                    <a:lnTo>
                      <a:pt x="226" y="27"/>
                    </a:lnTo>
                    <a:lnTo>
                      <a:pt x="226" y="27"/>
                    </a:lnTo>
                    <a:lnTo>
                      <a:pt x="225" y="25"/>
                    </a:lnTo>
                    <a:lnTo>
                      <a:pt x="225" y="25"/>
                    </a:lnTo>
                    <a:lnTo>
                      <a:pt x="223" y="23"/>
                    </a:lnTo>
                    <a:lnTo>
                      <a:pt x="223" y="23"/>
                    </a:lnTo>
                    <a:lnTo>
                      <a:pt x="222" y="21"/>
                    </a:lnTo>
                    <a:lnTo>
                      <a:pt x="222" y="21"/>
                    </a:lnTo>
                    <a:lnTo>
                      <a:pt x="221" y="18"/>
                    </a:lnTo>
                    <a:lnTo>
                      <a:pt x="221" y="18"/>
                    </a:lnTo>
                    <a:lnTo>
                      <a:pt x="220" y="17"/>
                    </a:lnTo>
                    <a:lnTo>
                      <a:pt x="220" y="17"/>
                    </a:lnTo>
                    <a:lnTo>
                      <a:pt x="219" y="15"/>
                    </a:lnTo>
                    <a:lnTo>
                      <a:pt x="219" y="15"/>
                    </a:lnTo>
                    <a:lnTo>
                      <a:pt x="217" y="14"/>
                    </a:lnTo>
                    <a:lnTo>
                      <a:pt x="217" y="14"/>
                    </a:lnTo>
                    <a:lnTo>
                      <a:pt x="216" y="12"/>
                    </a:lnTo>
                    <a:lnTo>
                      <a:pt x="216" y="12"/>
                    </a:lnTo>
                    <a:lnTo>
                      <a:pt x="214" y="11"/>
                    </a:lnTo>
                    <a:lnTo>
                      <a:pt x="214" y="11"/>
                    </a:lnTo>
                    <a:lnTo>
                      <a:pt x="213" y="10"/>
                    </a:lnTo>
                    <a:lnTo>
                      <a:pt x="213" y="10"/>
                    </a:lnTo>
                    <a:lnTo>
                      <a:pt x="211" y="8"/>
                    </a:lnTo>
                    <a:lnTo>
                      <a:pt x="211" y="8"/>
                    </a:lnTo>
                    <a:lnTo>
                      <a:pt x="210" y="8"/>
                    </a:lnTo>
                    <a:lnTo>
                      <a:pt x="210" y="8"/>
                    </a:lnTo>
                    <a:lnTo>
                      <a:pt x="205" y="3"/>
                    </a:lnTo>
                    <a:lnTo>
                      <a:pt x="198" y="0"/>
                    </a:lnTo>
                    <a:lnTo>
                      <a:pt x="192" y="3"/>
                    </a:lnTo>
                    <a:lnTo>
                      <a:pt x="192" y="3"/>
                    </a:lnTo>
                    <a:lnTo>
                      <a:pt x="189" y="6"/>
                    </a:lnTo>
                    <a:lnTo>
                      <a:pt x="189" y="6"/>
                    </a:lnTo>
                    <a:lnTo>
                      <a:pt x="187" y="7"/>
                    </a:lnTo>
                    <a:lnTo>
                      <a:pt x="187" y="7"/>
                    </a:lnTo>
                    <a:lnTo>
                      <a:pt x="185" y="8"/>
                    </a:lnTo>
                    <a:lnTo>
                      <a:pt x="185" y="8"/>
                    </a:lnTo>
                    <a:lnTo>
                      <a:pt x="184" y="9"/>
                    </a:lnTo>
                    <a:lnTo>
                      <a:pt x="184" y="9"/>
                    </a:lnTo>
                    <a:lnTo>
                      <a:pt x="183" y="10"/>
                    </a:lnTo>
                    <a:lnTo>
                      <a:pt x="183" y="10"/>
                    </a:lnTo>
                    <a:lnTo>
                      <a:pt x="182" y="11"/>
                    </a:lnTo>
                    <a:lnTo>
                      <a:pt x="182" y="11"/>
                    </a:lnTo>
                    <a:lnTo>
                      <a:pt x="181" y="12"/>
                    </a:lnTo>
                    <a:lnTo>
                      <a:pt x="181" y="12"/>
                    </a:lnTo>
                    <a:lnTo>
                      <a:pt x="179" y="14"/>
                    </a:lnTo>
                    <a:lnTo>
                      <a:pt x="179" y="14"/>
                    </a:lnTo>
                    <a:lnTo>
                      <a:pt x="178" y="15"/>
                    </a:lnTo>
                    <a:lnTo>
                      <a:pt x="178" y="15"/>
                    </a:lnTo>
                    <a:lnTo>
                      <a:pt x="177" y="17"/>
                    </a:lnTo>
                    <a:lnTo>
                      <a:pt x="177" y="17"/>
                    </a:lnTo>
                    <a:lnTo>
                      <a:pt x="176" y="18"/>
                    </a:lnTo>
                    <a:lnTo>
                      <a:pt x="176" y="18"/>
                    </a:lnTo>
                    <a:lnTo>
                      <a:pt x="175" y="21"/>
                    </a:lnTo>
                    <a:lnTo>
                      <a:pt x="175" y="21"/>
                    </a:lnTo>
                    <a:lnTo>
                      <a:pt x="172" y="23"/>
                    </a:lnTo>
                    <a:lnTo>
                      <a:pt x="172" y="23"/>
                    </a:lnTo>
                    <a:lnTo>
                      <a:pt x="171" y="25"/>
                    </a:lnTo>
                    <a:lnTo>
                      <a:pt x="171" y="25"/>
                    </a:lnTo>
                    <a:lnTo>
                      <a:pt x="170" y="27"/>
                    </a:lnTo>
                    <a:lnTo>
                      <a:pt x="170" y="27"/>
                    </a:lnTo>
                    <a:lnTo>
                      <a:pt x="169" y="28"/>
                    </a:lnTo>
                    <a:lnTo>
                      <a:pt x="169" y="28"/>
                    </a:lnTo>
                    <a:lnTo>
                      <a:pt x="168" y="31"/>
                    </a:lnTo>
                    <a:lnTo>
                      <a:pt x="168" y="31"/>
                    </a:lnTo>
                    <a:lnTo>
                      <a:pt x="167" y="34"/>
                    </a:lnTo>
                    <a:lnTo>
                      <a:pt x="167" y="34"/>
                    </a:lnTo>
                    <a:lnTo>
                      <a:pt x="166" y="36"/>
                    </a:lnTo>
                    <a:lnTo>
                      <a:pt x="166" y="36"/>
                    </a:lnTo>
                    <a:lnTo>
                      <a:pt x="165" y="38"/>
                    </a:lnTo>
                    <a:lnTo>
                      <a:pt x="165" y="38"/>
                    </a:lnTo>
                    <a:lnTo>
                      <a:pt x="164" y="41"/>
                    </a:lnTo>
                    <a:lnTo>
                      <a:pt x="164" y="41"/>
                    </a:lnTo>
                    <a:lnTo>
                      <a:pt x="163" y="43"/>
                    </a:lnTo>
                    <a:lnTo>
                      <a:pt x="163" y="43"/>
                    </a:lnTo>
                    <a:lnTo>
                      <a:pt x="160" y="47"/>
                    </a:lnTo>
                    <a:lnTo>
                      <a:pt x="160" y="47"/>
                    </a:lnTo>
                    <a:lnTo>
                      <a:pt x="159" y="49"/>
                    </a:lnTo>
                    <a:lnTo>
                      <a:pt x="159" y="49"/>
                    </a:lnTo>
                    <a:lnTo>
                      <a:pt x="158" y="52"/>
                    </a:lnTo>
                    <a:lnTo>
                      <a:pt x="158" y="52"/>
                    </a:lnTo>
                    <a:lnTo>
                      <a:pt x="157" y="55"/>
                    </a:lnTo>
                    <a:lnTo>
                      <a:pt x="157" y="55"/>
                    </a:lnTo>
                    <a:lnTo>
                      <a:pt x="156" y="58"/>
                    </a:lnTo>
                    <a:lnTo>
                      <a:pt x="156" y="58"/>
                    </a:lnTo>
                    <a:lnTo>
                      <a:pt x="155" y="62"/>
                    </a:lnTo>
                    <a:lnTo>
                      <a:pt x="155" y="62"/>
                    </a:lnTo>
                    <a:lnTo>
                      <a:pt x="154" y="64"/>
                    </a:lnTo>
                    <a:lnTo>
                      <a:pt x="154" y="64"/>
                    </a:lnTo>
                    <a:lnTo>
                      <a:pt x="153" y="69"/>
                    </a:lnTo>
                    <a:lnTo>
                      <a:pt x="153" y="69"/>
                    </a:lnTo>
                    <a:lnTo>
                      <a:pt x="152" y="70"/>
                    </a:lnTo>
                    <a:lnTo>
                      <a:pt x="152" y="70"/>
                    </a:lnTo>
                    <a:lnTo>
                      <a:pt x="152" y="71"/>
                    </a:lnTo>
                    <a:lnTo>
                      <a:pt x="152" y="71"/>
                    </a:lnTo>
                    <a:lnTo>
                      <a:pt x="152" y="71"/>
                    </a:lnTo>
                    <a:lnTo>
                      <a:pt x="146" y="90"/>
                    </a:lnTo>
                    <a:lnTo>
                      <a:pt x="148" y="90"/>
                    </a:lnTo>
                    <a:lnTo>
                      <a:pt x="148" y="90"/>
                    </a:lnTo>
                    <a:lnTo>
                      <a:pt x="141" y="120"/>
                    </a:lnTo>
                    <a:lnTo>
                      <a:pt x="139" y="133"/>
                    </a:lnTo>
                    <a:lnTo>
                      <a:pt x="139" y="144"/>
                    </a:lnTo>
                    <a:lnTo>
                      <a:pt x="139" y="162"/>
                    </a:lnTo>
                    <a:lnTo>
                      <a:pt x="139" y="162"/>
                    </a:lnTo>
                    <a:lnTo>
                      <a:pt x="137" y="178"/>
                    </a:lnTo>
                    <a:lnTo>
                      <a:pt x="135" y="193"/>
                    </a:lnTo>
                    <a:lnTo>
                      <a:pt x="131" y="209"/>
                    </a:lnTo>
                    <a:lnTo>
                      <a:pt x="127" y="223"/>
                    </a:lnTo>
                    <a:lnTo>
                      <a:pt x="122" y="237"/>
                    </a:lnTo>
                    <a:lnTo>
                      <a:pt x="116" y="251"/>
                    </a:lnTo>
                    <a:lnTo>
                      <a:pt x="110" y="265"/>
                    </a:lnTo>
                    <a:lnTo>
                      <a:pt x="102" y="278"/>
                    </a:lnTo>
                    <a:lnTo>
                      <a:pt x="95" y="290"/>
                    </a:lnTo>
                    <a:lnTo>
                      <a:pt x="86" y="303"/>
                    </a:lnTo>
                    <a:lnTo>
                      <a:pt x="76" y="313"/>
                    </a:lnTo>
                    <a:lnTo>
                      <a:pt x="67" y="324"/>
                    </a:lnTo>
                    <a:lnTo>
                      <a:pt x="56" y="335"/>
                    </a:lnTo>
                    <a:lnTo>
                      <a:pt x="44" y="344"/>
                    </a:lnTo>
                    <a:lnTo>
                      <a:pt x="32" y="353"/>
                    </a:lnTo>
                    <a:lnTo>
                      <a:pt x="20" y="361"/>
                    </a:lnTo>
                    <a:lnTo>
                      <a:pt x="19" y="362"/>
                    </a:lnTo>
                    <a:lnTo>
                      <a:pt x="19" y="362"/>
                    </a:lnTo>
                    <a:lnTo>
                      <a:pt x="13" y="367"/>
                    </a:lnTo>
                    <a:lnTo>
                      <a:pt x="13" y="367"/>
                    </a:lnTo>
                    <a:lnTo>
                      <a:pt x="8" y="372"/>
                    </a:lnTo>
                    <a:lnTo>
                      <a:pt x="6" y="378"/>
                    </a:lnTo>
                    <a:lnTo>
                      <a:pt x="4" y="386"/>
                    </a:lnTo>
                    <a:lnTo>
                      <a:pt x="2" y="393"/>
                    </a:lnTo>
                    <a:lnTo>
                      <a:pt x="1" y="411"/>
                    </a:lnTo>
                    <a:lnTo>
                      <a:pt x="0" y="426"/>
                    </a:lnTo>
                    <a:lnTo>
                      <a:pt x="0" y="426"/>
                    </a:lnTo>
                    <a:lnTo>
                      <a:pt x="1" y="438"/>
                    </a:lnTo>
                    <a:lnTo>
                      <a:pt x="1" y="444"/>
                    </a:lnTo>
                    <a:lnTo>
                      <a:pt x="2" y="450"/>
                    </a:lnTo>
                    <a:lnTo>
                      <a:pt x="2" y="450"/>
                    </a:lnTo>
                    <a:lnTo>
                      <a:pt x="57" y="450"/>
                    </a:lnTo>
                    <a:lnTo>
                      <a:pt x="57" y="450"/>
                    </a:lnTo>
                    <a:lnTo>
                      <a:pt x="58" y="461"/>
                    </a:lnTo>
                    <a:lnTo>
                      <a:pt x="59" y="474"/>
                    </a:lnTo>
                    <a:lnTo>
                      <a:pt x="72" y="474"/>
                    </a:lnTo>
                    <a:lnTo>
                      <a:pt x="111" y="474"/>
                    </a:lnTo>
                    <a:lnTo>
                      <a:pt x="124" y="474"/>
                    </a:lnTo>
                    <a:lnTo>
                      <a:pt x="125" y="461"/>
                    </a:lnTo>
                    <a:lnTo>
                      <a:pt x="125" y="461"/>
                    </a:lnTo>
                    <a:lnTo>
                      <a:pt x="125" y="450"/>
                    </a:lnTo>
                    <a:lnTo>
                      <a:pt x="138" y="450"/>
                    </a:lnTo>
                    <a:lnTo>
                      <a:pt x="138" y="450"/>
                    </a:lnTo>
                    <a:lnTo>
                      <a:pt x="139" y="469"/>
                    </a:lnTo>
                    <a:lnTo>
                      <a:pt x="140" y="475"/>
                    </a:lnTo>
                    <a:lnTo>
                      <a:pt x="257" y="475"/>
                    </a:lnTo>
                    <a:lnTo>
                      <a:pt x="258" y="469"/>
                    </a:lnTo>
                    <a:lnTo>
                      <a:pt x="258" y="469"/>
                    </a:lnTo>
                    <a:lnTo>
                      <a:pt x="259" y="450"/>
                    </a:lnTo>
                    <a:lnTo>
                      <a:pt x="271" y="450"/>
                    </a:lnTo>
                    <a:lnTo>
                      <a:pt x="271" y="450"/>
                    </a:lnTo>
                    <a:lnTo>
                      <a:pt x="272" y="461"/>
                    </a:lnTo>
                    <a:lnTo>
                      <a:pt x="273" y="474"/>
                    </a:lnTo>
                    <a:lnTo>
                      <a:pt x="286" y="474"/>
                    </a:lnTo>
                    <a:lnTo>
                      <a:pt x="325" y="474"/>
                    </a:lnTo>
                    <a:lnTo>
                      <a:pt x="338" y="474"/>
                    </a:lnTo>
                    <a:lnTo>
                      <a:pt x="339" y="461"/>
                    </a:lnTo>
                    <a:lnTo>
                      <a:pt x="339" y="461"/>
                    </a:lnTo>
                    <a:lnTo>
                      <a:pt x="339" y="450"/>
                    </a:lnTo>
                    <a:lnTo>
                      <a:pt x="395" y="450"/>
                    </a:lnTo>
                    <a:lnTo>
                      <a:pt x="395" y="450"/>
                    </a:lnTo>
                    <a:lnTo>
                      <a:pt x="396" y="444"/>
                    </a:lnTo>
                    <a:lnTo>
                      <a:pt x="396" y="444"/>
                    </a:lnTo>
                    <a:lnTo>
                      <a:pt x="396" y="438"/>
                    </a:lnTo>
                    <a:lnTo>
                      <a:pt x="396" y="427"/>
                    </a:lnTo>
                    <a:lnTo>
                      <a:pt x="396" y="427"/>
                    </a:lnTo>
                    <a:close/>
                    <a:moveTo>
                      <a:pt x="369" y="373"/>
                    </a:moveTo>
                    <a:lnTo>
                      <a:pt x="374" y="378"/>
                    </a:lnTo>
                    <a:lnTo>
                      <a:pt x="374" y="378"/>
                    </a:lnTo>
                    <a:lnTo>
                      <a:pt x="376" y="380"/>
                    </a:lnTo>
                    <a:lnTo>
                      <a:pt x="378" y="384"/>
                    </a:lnTo>
                    <a:lnTo>
                      <a:pt x="376" y="384"/>
                    </a:lnTo>
                    <a:lnTo>
                      <a:pt x="375" y="382"/>
                    </a:lnTo>
                    <a:lnTo>
                      <a:pt x="375" y="382"/>
                    </a:lnTo>
                    <a:lnTo>
                      <a:pt x="362" y="377"/>
                    </a:lnTo>
                    <a:lnTo>
                      <a:pt x="351" y="371"/>
                    </a:lnTo>
                    <a:lnTo>
                      <a:pt x="339" y="363"/>
                    </a:lnTo>
                    <a:lnTo>
                      <a:pt x="328" y="355"/>
                    </a:lnTo>
                    <a:lnTo>
                      <a:pt x="318" y="348"/>
                    </a:lnTo>
                    <a:lnTo>
                      <a:pt x="308" y="339"/>
                    </a:lnTo>
                    <a:lnTo>
                      <a:pt x="300" y="331"/>
                    </a:lnTo>
                    <a:lnTo>
                      <a:pt x="292" y="322"/>
                    </a:lnTo>
                    <a:lnTo>
                      <a:pt x="285" y="312"/>
                    </a:lnTo>
                    <a:lnTo>
                      <a:pt x="279" y="303"/>
                    </a:lnTo>
                    <a:lnTo>
                      <a:pt x="274" y="292"/>
                    </a:lnTo>
                    <a:lnTo>
                      <a:pt x="268" y="281"/>
                    </a:lnTo>
                    <a:lnTo>
                      <a:pt x="265" y="270"/>
                    </a:lnTo>
                    <a:lnTo>
                      <a:pt x="262" y="259"/>
                    </a:lnTo>
                    <a:lnTo>
                      <a:pt x="260" y="249"/>
                    </a:lnTo>
                    <a:lnTo>
                      <a:pt x="259" y="237"/>
                    </a:lnTo>
                    <a:lnTo>
                      <a:pt x="259" y="237"/>
                    </a:lnTo>
                    <a:lnTo>
                      <a:pt x="267" y="257"/>
                    </a:lnTo>
                    <a:lnTo>
                      <a:pt x="278" y="278"/>
                    </a:lnTo>
                    <a:lnTo>
                      <a:pt x="289" y="296"/>
                    </a:lnTo>
                    <a:lnTo>
                      <a:pt x="302" y="314"/>
                    </a:lnTo>
                    <a:lnTo>
                      <a:pt x="317" y="331"/>
                    </a:lnTo>
                    <a:lnTo>
                      <a:pt x="333" y="347"/>
                    </a:lnTo>
                    <a:lnTo>
                      <a:pt x="351" y="360"/>
                    </a:lnTo>
                    <a:lnTo>
                      <a:pt x="369" y="373"/>
                    </a:lnTo>
                    <a:lnTo>
                      <a:pt x="369" y="373"/>
                    </a:lnTo>
                    <a:close/>
                    <a:moveTo>
                      <a:pt x="166" y="75"/>
                    </a:moveTo>
                    <a:lnTo>
                      <a:pt x="166" y="75"/>
                    </a:lnTo>
                    <a:lnTo>
                      <a:pt x="166" y="74"/>
                    </a:lnTo>
                    <a:lnTo>
                      <a:pt x="166" y="74"/>
                    </a:lnTo>
                    <a:lnTo>
                      <a:pt x="167" y="70"/>
                    </a:lnTo>
                    <a:lnTo>
                      <a:pt x="167" y="70"/>
                    </a:lnTo>
                    <a:lnTo>
                      <a:pt x="168" y="68"/>
                    </a:lnTo>
                    <a:lnTo>
                      <a:pt x="168" y="68"/>
                    </a:lnTo>
                    <a:lnTo>
                      <a:pt x="169" y="65"/>
                    </a:lnTo>
                    <a:lnTo>
                      <a:pt x="169" y="65"/>
                    </a:lnTo>
                    <a:lnTo>
                      <a:pt x="170" y="63"/>
                    </a:lnTo>
                    <a:lnTo>
                      <a:pt x="170" y="63"/>
                    </a:lnTo>
                    <a:lnTo>
                      <a:pt x="170" y="61"/>
                    </a:lnTo>
                    <a:lnTo>
                      <a:pt x="170" y="61"/>
                    </a:lnTo>
                    <a:lnTo>
                      <a:pt x="171" y="57"/>
                    </a:lnTo>
                    <a:lnTo>
                      <a:pt x="171" y="57"/>
                    </a:lnTo>
                    <a:lnTo>
                      <a:pt x="172" y="55"/>
                    </a:lnTo>
                    <a:lnTo>
                      <a:pt x="172" y="55"/>
                    </a:lnTo>
                    <a:lnTo>
                      <a:pt x="173" y="53"/>
                    </a:lnTo>
                    <a:lnTo>
                      <a:pt x="173" y="53"/>
                    </a:lnTo>
                    <a:lnTo>
                      <a:pt x="175" y="51"/>
                    </a:lnTo>
                    <a:lnTo>
                      <a:pt x="175" y="51"/>
                    </a:lnTo>
                    <a:lnTo>
                      <a:pt x="176" y="48"/>
                    </a:lnTo>
                    <a:lnTo>
                      <a:pt x="176" y="48"/>
                    </a:lnTo>
                    <a:lnTo>
                      <a:pt x="177" y="47"/>
                    </a:lnTo>
                    <a:lnTo>
                      <a:pt x="177" y="47"/>
                    </a:lnTo>
                    <a:lnTo>
                      <a:pt x="178" y="43"/>
                    </a:lnTo>
                    <a:lnTo>
                      <a:pt x="178" y="43"/>
                    </a:lnTo>
                    <a:lnTo>
                      <a:pt x="178" y="42"/>
                    </a:lnTo>
                    <a:lnTo>
                      <a:pt x="178" y="42"/>
                    </a:lnTo>
                    <a:lnTo>
                      <a:pt x="180" y="39"/>
                    </a:lnTo>
                    <a:lnTo>
                      <a:pt x="180" y="39"/>
                    </a:lnTo>
                    <a:lnTo>
                      <a:pt x="180" y="38"/>
                    </a:lnTo>
                    <a:lnTo>
                      <a:pt x="180" y="38"/>
                    </a:lnTo>
                    <a:lnTo>
                      <a:pt x="182" y="36"/>
                    </a:lnTo>
                    <a:lnTo>
                      <a:pt x="182" y="36"/>
                    </a:lnTo>
                    <a:lnTo>
                      <a:pt x="182" y="35"/>
                    </a:lnTo>
                    <a:lnTo>
                      <a:pt x="182" y="35"/>
                    </a:lnTo>
                    <a:lnTo>
                      <a:pt x="183" y="31"/>
                    </a:lnTo>
                    <a:lnTo>
                      <a:pt x="183" y="31"/>
                    </a:lnTo>
                    <a:lnTo>
                      <a:pt x="184" y="30"/>
                    </a:lnTo>
                    <a:lnTo>
                      <a:pt x="184" y="30"/>
                    </a:lnTo>
                    <a:lnTo>
                      <a:pt x="185" y="28"/>
                    </a:lnTo>
                    <a:lnTo>
                      <a:pt x="185" y="28"/>
                    </a:lnTo>
                    <a:lnTo>
                      <a:pt x="186" y="27"/>
                    </a:lnTo>
                    <a:lnTo>
                      <a:pt x="186" y="27"/>
                    </a:lnTo>
                    <a:lnTo>
                      <a:pt x="187" y="26"/>
                    </a:lnTo>
                    <a:lnTo>
                      <a:pt x="187" y="26"/>
                    </a:lnTo>
                    <a:lnTo>
                      <a:pt x="189" y="25"/>
                    </a:lnTo>
                    <a:lnTo>
                      <a:pt x="189" y="25"/>
                    </a:lnTo>
                    <a:lnTo>
                      <a:pt x="191" y="23"/>
                    </a:lnTo>
                    <a:lnTo>
                      <a:pt x="191" y="23"/>
                    </a:lnTo>
                    <a:lnTo>
                      <a:pt x="191" y="22"/>
                    </a:lnTo>
                    <a:lnTo>
                      <a:pt x="191" y="22"/>
                    </a:lnTo>
                    <a:lnTo>
                      <a:pt x="193" y="21"/>
                    </a:lnTo>
                    <a:lnTo>
                      <a:pt x="193" y="21"/>
                    </a:lnTo>
                    <a:lnTo>
                      <a:pt x="194" y="20"/>
                    </a:lnTo>
                    <a:lnTo>
                      <a:pt x="194" y="20"/>
                    </a:lnTo>
                    <a:lnTo>
                      <a:pt x="195" y="18"/>
                    </a:lnTo>
                    <a:lnTo>
                      <a:pt x="195" y="18"/>
                    </a:lnTo>
                    <a:lnTo>
                      <a:pt x="196" y="17"/>
                    </a:lnTo>
                    <a:lnTo>
                      <a:pt x="196" y="17"/>
                    </a:lnTo>
                    <a:lnTo>
                      <a:pt x="198" y="16"/>
                    </a:lnTo>
                    <a:lnTo>
                      <a:pt x="198" y="16"/>
                    </a:lnTo>
                    <a:lnTo>
                      <a:pt x="200" y="17"/>
                    </a:lnTo>
                    <a:lnTo>
                      <a:pt x="200" y="17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7" y="24"/>
                    </a:lnTo>
                    <a:lnTo>
                      <a:pt x="207" y="24"/>
                    </a:lnTo>
                    <a:lnTo>
                      <a:pt x="208" y="25"/>
                    </a:lnTo>
                    <a:lnTo>
                      <a:pt x="208" y="25"/>
                    </a:lnTo>
                    <a:lnTo>
                      <a:pt x="209" y="27"/>
                    </a:lnTo>
                    <a:lnTo>
                      <a:pt x="209" y="27"/>
                    </a:lnTo>
                    <a:lnTo>
                      <a:pt x="210" y="27"/>
                    </a:lnTo>
                    <a:lnTo>
                      <a:pt x="210" y="27"/>
                    </a:lnTo>
                    <a:lnTo>
                      <a:pt x="211" y="30"/>
                    </a:lnTo>
                    <a:lnTo>
                      <a:pt x="211" y="30"/>
                    </a:lnTo>
                    <a:lnTo>
                      <a:pt x="212" y="30"/>
                    </a:lnTo>
                    <a:lnTo>
                      <a:pt x="212" y="30"/>
                    </a:lnTo>
                    <a:lnTo>
                      <a:pt x="213" y="34"/>
                    </a:lnTo>
                    <a:lnTo>
                      <a:pt x="213" y="34"/>
                    </a:lnTo>
                    <a:lnTo>
                      <a:pt x="214" y="35"/>
                    </a:lnTo>
                    <a:lnTo>
                      <a:pt x="214" y="35"/>
                    </a:lnTo>
                    <a:lnTo>
                      <a:pt x="216" y="37"/>
                    </a:lnTo>
                    <a:lnTo>
                      <a:pt x="216" y="37"/>
                    </a:lnTo>
                    <a:lnTo>
                      <a:pt x="217" y="38"/>
                    </a:lnTo>
                    <a:lnTo>
                      <a:pt x="217" y="38"/>
                    </a:lnTo>
                    <a:lnTo>
                      <a:pt x="218" y="41"/>
                    </a:lnTo>
                    <a:lnTo>
                      <a:pt x="218" y="41"/>
                    </a:lnTo>
                    <a:lnTo>
                      <a:pt x="218" y="42"/>
                    </a:lnTo>
                    <a:lnTo>
                      <a:pt x="218" y="42"/>
                    </a:lnTo>
                    <a:lnTo>
                      <a:pt x="220" y="45"/>
                    </a:lnTo>
                    <a:lnTo>
                      <a:pt x="220" y="45"/>
                    </a:lnTo>
                    <a:lnTo>
                      <a:pt x="220" y="47"/>
                    </a:lnTo>
                    <a:lnTo>
                      <a:pt x="220" y="47"/>
                    </a:lnTo>
                    <a:lnTo>
                      <a:pt x="222" y="50"/>
                    </a:lnTo>
                    <a:lnTo>
                      <a:pt x="222" y="50"/>
                    </a:lnTo>
                    <a:lnTo>
                      <a:pt x="222" y="51"/>
                    </a:lnTo>
                    <a:lnTo>
                      <a:pt x="222" y="51"/>
                    </a:lnTo>
                    <a:lnTo>
                      <a:pt x="223" y="55"/>
                    </a:lnTo>
                    <a:lnTo>
                      <a:pt x="223" y="55"/>
                    </a:lnTo>
                    <a:lnTo>
                      <a:pt x="224" y="55"/>
                    </a:lnTo>
                    <a:lnTo>
                      <a:pt x="224" y="55"/>
                    </a:lnTo>
                    <a:lnTo>
                      <a:pt x="225" y="60"/>
                    </a:lnTo>
                    <a:lnTo>
                      <a:pt x="225" y="60"/>
                    </a:lnTo>
                    <a:lnTo>
                      <a:pt x="225" y="61"/>
                    </a:lnTo>
                    <a:lnTo>
                      <a:pt x="225" y="61"/>
                    </a:lnTo>
                    <a:lnTo>
                      <a:pt x="231" y="76"/>
                    </a:lnTo>
                    <a:lnTo>
                      <a:pt x="166" y="76"/>
                    </a:lnTo>
                    <a:lnTo>
                      <a:pt x="166" y="76"/>
                    </a:lnTo>
                    <a:lnTo>
                      <a:pt x="166" y="75"/>
                    </a:lnTo>
                    <a:lnTo>
                      <a:pt x="166" y="75"/>
                    </a:lnTo>
                    <a:close/>
                    <a:moveTo>
                      <a:pt x="166" y="90"/>
                    </a:moveTo>
                    <a:lnTo>
                      <a:pt x="231" y="90"/>
                    </a:lnTo>
                    <a:lnTo>
                      <a:pt x="235" y="90"/>
                    </a:lnTo>
                    <a:lnTo>
                      <a:pt x="235" y="90"/>
                    </a:lnTo>
                    <a:lnTo>
                      <a:pt x="238" y="105"/>
                    </a:lnTo>
                    <a:lnTo>
                      <a:pt x="241" y="119"/>
                    </a:lnTo>
                    <a:lnTo>
                      <a:pt x="243" y="132"/>
                    </a:lnTo>
                    <a:lnTo>
                      <a:pt x="244" y="142"/>
                    </a:lnTo>
                    <a:lnTo>
                      <a:pt x="243" y="142"/>
                    </a:lnTo>
                    <a:lnTo>
                      <a:pt x="243" y="142"/>
                    </a:lnTo>
                    <a:lnTo>
                      <a:pt x="244" y="163"/>
                    </a:lnTo>
                    <a:lnTo>
                      <a:pt x="244" y="434"/>
                    </a:lnTo>
                    <a:lnTo>
                      <a:pt x="153" y="434"/>
                    </a:lnTo>
                    <a:lnTo>
                      <a:pt x="153" y="163"/>
                    </a:lnTo>
                    <a:lnTo>
                      <a:pt x="153" y="163"/>
                    </a:lnTo>
                    <a:lnTo>
                      <a:pt x="154" y="142"/>
                    </a:lnTo>
                    <a:lnTo>
                      <a:pt x="153" y="142"/>
                    </a:lnTo>
                    <a:lnTo>
                      <a:pt x="153" y="142"/>
                    </a:lnTo>
                    <a:lnTo>
                      <a:pt x="154" y="132"/>
                    </a:lnTo>
                    <a:lnTo>
                      <a:pt x="155" y="119"/>
                    </a:lnTo>
                    <a:lnTo>
                      <a:pt x="158" y="105"/>
                    </a:lnTo>
                    <a:lnTo>
                      <a:pt x="162" y="90"/>
                    </a:lnTo>
                    <a:lnTo>
                      <a:pt x="166" y="90"/>
                    </a:lnTo>
                    <a:close/>
                    <a:moveTo>
                      <a:pt x="22" y="378"/>
                    </a:moveTo>
                    <a:lnTo>
                      <a:pt x="22" y="378"/>
                    </a:lnTo>
                    <a:lnTo>
                      <a:pt x="28" y="373"/>
                    </a:lnTo>
                    <a:lnTo>
                      <a:pt x="28" y="373"/>
                    </a:lnTo>
                    <a:lnTo>
                      <a:pt x="46" y="361"/>
                    </a:lnTo>
                    <a:lnTo>
                      <a:pt x="62" y="347"/>
                    </a:lnTo>
                    <a:lnTo>
                      <a:pt x="78" y="333"/>
                    </a:lnTo>
                    <a:lnTo>
                      <a:pt x="92" y="317"/>
                    </a:lnTo>
                    <a:lnTo>
                      <a:pt x="105" y="298"/>
                    </a:lnTo>
                    <a:lnTo>
                      <a:pt x="117" y="280"/>
                    </a:lnTo>
                    <a:lnTo>
                      <a:pt x="127" y="260"/>
                    </a:lnTo>
                    <a:lnTo>
                      <a:pt x="136" y="241"/>
                    </a:lnTo>
                    <a:lnTo>
                      <a:pt x="136" y="241"/>
                    </a:lnTo>
                    <a:lnTo>
                      <a:pt x="135" y="252"/>
                    </a:lnTo>
                    <a:lnTo>
                      <a:pt x="132" y="263"/>
                    </a:lnTo>
                    <a:lnTo>
                      <a:pt x="129" y="273"/>
                    </a:lnTo>
                    <a:lnTo>
                      <a:pt x="125" y="284"/>
                    </a:lnTo>
                    <a:lnTo>
                      <a:pt x="121" y="295"/>
                    </a:lnTo>
                    <a:lnTo>
                      <a:pt x="115" y="305"/>
                    </a:lnTo>
                    <a:lnTo>
                      <a:pt x="109" y="314"/>
                    </a:lnTo>
                    <a:lnTo>
                      <a:pt x="102" y="323"/>
                    </a:lnTo>
                    <a:lnTo>
                      <a:pt x="95" y="333"/>
                    </a:lnTo>
                    <a:lnTo>
                      <a:pt x="86" y="341"/>
                    </a:lnTo>
                    <a:lnTo>
                      <a:pt x="76" y="349"/>
                    </a:lnTo>
                    <a:lnTo>
                      <a:pt x="67" y="357"/>
                    </a:lnTo>
                    <a:lnTo>
                      <a:pt x="56" y="364"/>
                    </a:lnTo>
                    <a:lnTo>
                      <a:pt x="45" y="371"/>
                    </a:lnTo>
                    <a:lnTo>
                      <a:pt x="33" y="377"/>
                    </a:lnTo>
                    <a:lnTo>
                      <a:pt x="21" y="382"/>
                    </a:lnTo>
                    <a:lnTo>
                      <a:pt x="20" y="384"/>
                    </a:lnTo>
                    <a:lnTo>
                      <a:pt x="20" y="384"/>
                    </a:lnTo>
                    <a:lnTo>
                      <a:pt x="19" y="384"/>
                    </a:lnTo>
                    <a:lnTo>
                      <a:pt x="19" y="384"/>
                    </a:lnTo>
                    <a:lnTo>
                      <a:pt x="20" y="380"/>
                    </a:lnTo>
                    <a:lnTo>
                      <a:pt x="22" y="378"/>
                    </a:lnTo>
                    <a:lnTo>
                      <a:pt x="22" y="378"/>
                    </a:lnTo>
                    <a:close/>
                    <a:moveTo>
                      <a:pt x="15" y="428"/>
                    </a:moveTo>
                    <a:lnTo>
                      <a:pt x="15" y="428"/>
                    </a:lnTo>
                    <a:lnTo>
                      <a:pt x="15" y="418"/>
                    </a:lnTo>
                    <a:lnTo>
                      <a:pt x="16" y="409"/>
                    </a:lnTo>
                    <a:lnTo>
                      <a:pt x="18" y="403"/>
                    </a:lnTo>
                    <a:lnTo>
                      <a:pt x="19" y="401"/>
                    </a:lnTo>
                    <a:lnTo>
                      <a:pt x="21" y="400"/>
                    </a:lnTo>
                    <a:lnTo>
                      <a:pt x="21" y="400"/>
                    </a:lnTo>
                    <a:lnTo>
                      <a:pt x="27" y="395"/>
                    </a:lnTo>
                    <a:lnTo>
                      <a:pt x="27" y="395"/>
                    </a:lnTo>
                    <a:lnTo>
                      <a:pt x="46" y="386"/>
                    </a:lnTo>
                    <a:lnTo>
                      <a:pt x="64" y="375"/>
                    </a:lnTo>
                    <a:lnTo>
                      <a:pt x="82" y="364"/>
                    </a:lnTo>
                    <a:lnTo>
                      <a:pt x="97" y="351"/>
                    </a:lnTo>
                    <a:lnTo>
                      <a:pt x="110" y="337"/>
                    </a:lnTo>
                    <a:lnTo>
                      <a:pt x="121" y="322"/>
                    </a:lnTo>
                    <a:lnTo>
                      <a:pt x="130" y="306"/>
                    </a:lnTo>
                    <a:lnTo>
                      <a:pt x="139" y="290"/>
                    </a:lnTo>
                    <a:lnTo>
                      <a:pt x="139" y="434"/>
                    </a:lnTo>
                    <a:lnTo>
                      <a:pt x="139" y="436"/>
                    </a:lnTo>
                    <a:lnTo>
                      <a:pt x="125" y="436"/>
                    </a:lnTo>
                    <a:lnTo>
                      <a:pt x="125" y="436"/>
                    </a:lnTo>
                    <a:lnTo>
                      <a:pt x="125" y="425"/>
                    </a:lnTo>
                    <a:lnTo>
                      <a:pt x="123" y="413"/>
                    </a:lnTo>
                    <a:lnTo>
                      <a:pt x="121" y="401"/>
                    </a:lnTo>
                    <a:lnTo>
                      <a:pt x="116" y="391"/>
                    </a:lnTo>
                    <a:lnTo>
                      <a:pt x="112" y="382"/>
                    </a:lnTo>
                    <a:lnTo>
                      <a:pt x="106" y="375"/>
                    </a:lnTo>
                    <a:lnTo>
                      <a:pt x="103" y="373"/>
                    </a:lnTo>
                    <a:lnTo>
                      <a:pt x="99" y="371"/>
                    </a:lnTo>
                    <a:lnTo>
                      <a:pt x="96" y="369"/>
                    </a:lnTo>
                    <a:lnTo>
                      <a:pt x="91" y="369"/>
                    </a:lnTo>
                    <a:lnTo>
                      <a:pt x="91" y="369"/>
                    </a:lnTo>
                    <a:lnTo>
                      <a:pt x="87" y="369"/>
                    </a:lnTo>
                    <a:lnTo>
                      <a:pt x="83" y="371"/>
                    </a:lnTo>
                    <a:lnTo>
                      <a:pt x="79" y="373"/>
                    </a:lnTo>
                    <a:lnTo>
                      <a:pt x="76" y="375"/>
                    </a:lnTo>
                    <a:lnTo>
                      <a:pt x="71" y="382"/>
                    </a:lnTo>
                    <a:lnTo>
                      <a:pt x="65" y="391"/>
                    </a:lnTo>
                    <a:lnTo>
                      <a:pt x="62" y="401"/>
                    </a:lnTo>
                    <a:lnTo>
                      <a:pt x="60" y="413"/>
                    </a:lnTo>
                    <a:lnTo>
                      <a:pt x="58" y="425"/>
                    </a:lnTo>
                    <a:lnTo>
                      <a:pt x="57" y="436"/>
                    </a:lnTo>
                    <a:lnTo>
                      <a:pt x="15" y="436"/>
                    </a:lnTo>
                    <a:lnTo>
                      <a:pt x="15" y="436"/>
                    </a:lnTo>
                    <a:lnTo>
                      <a:pt x="15" y="428"/>
                    </a:lnTo>
                    <a:lnTo>
                      <a:pt x="15" y="428"/>
                    </a:lnTo>
                    <a:close/>
                    <a:moveTo>
                      <a:pt x="111" y="436"/>
                    </a:moveTo>
                    <a:lnTo>
                      <a:pt x="72" y="436"/>
                    </a:lnTo>
                    <a:lnTo>
                      <a:pt x="72" y="436"/>
                    </a:lnTo>
                    <a:lnTo>
                      <a:pt x="72" y="426"/>
                    </a:lnTo>
                    <a:lnTo>
                      <a:pt x="74" y="416"/>
                    </a:lnTo>
                    <a:lnTo>
                      <a:pt x="75" y="406"/>
                    </a:lnTo>
                    <a:lnTo>
                      <a:pt x="78" y="399"/>
                    </a:lnTo>
                    <a:lnTo>
                      <a:pt x="81" y="392"/>
                    </a:lnTo>
                    <a:lnTo>
                      <a:pt x="84" y="388"/>
                    </a:lnTo>
                    <a:lnTo>
                      <a:pt x="87" y="385"/>
                    </a:lnTo>
                    <a:lnTo>
                      <a:pt x="91" y="384"/>
                    </a:lnTo>
                    <a:lnTo>
                      <a:pt x="91" y="384"/>
                    </a:lnTo>
                    <a:lnTo>
                      <a:pt x="95" y="385"/>
                    </a:lnTo>
                    <a:lnTo>
                      <a:pt x="99" y="388"/>
                    </a:lnTo>
                    <a:lnTo>
                      <a:pt x="102" y="392"/>
                    </a:lnTo>
                    <a:lnTo>
                      <a:pt x="104" y="399"/>
                    </a:lnTo>
                    <a:lnTo>
                      <a:pt x="108" y="406"/>
                    </a:lnTo>
                    <a:lnTo>
                      <a:pt x="109" y="416"/>
                    </a:lnTo>
                    <a:lnTo>
                      <a:pt x="111" y="426"/>
                    </a:lnTo>
                    <a:lnTo>
                      <a:pt x="111" y="436"/>
                    </a:lnTo>
                    <a:lnTo>
                      <a:pt x="111" y="436"/>
                    </a:lnTo>
                    <a:close/>
                    <a:moveTo>
                      <a:pt x="111" y="460"/>
                    </a:moveTo>
                    <a:lnTo>
                      <a:pt x="72" y="460"/>
                    </a:lnTo>
                    <a:lnTo>
                      <a:pt x="72" y="460"/>
                    </a:lnTo>
                    <a:lnTo>
                      <a:pt x="72" y="450"/>
                    </a:lnTo>
                    <a:lnTo>
                      <a:pt x="111" y="450"/>
                    </a:lnTo>
                    <a:lnTo>
                      <a:pt x="111" y="450"/>
                    </a:lnTo>
                    <a:lnTo>
                      <a:pt x="111" y="460"/>
                    </a:lnTo>
                    <a:lnTo>
                      <a:pt x="111" y="460"/>
                    </a:lnTo>
                    <a:close/>
                    <a:moveTo>
                      <a:pt x="153" y="461"/>
                    </a:moveTo>
                    <a:lnTo>
                      <a:pt x="153" y="461"/>
                    </a:lnTo>
                    <a:lnTo>
                      <a:pt x="152" y="448"/>
                    </a:lnTo>
                    <a:lnTo>
                      <a:pt x="153" y="448"/>
                    </a:lnTo>
                    <a:lnTo>
                      <a:pt x="244" y="448"/>
                    </a:lnTo>
                    <a:lnTo>
                      <a:pt x="245" y="448"/>
                    </a:lnTo>
                    <a:lnTo>
                      <a:pt x="245" y="448"/>
                    </a:lnTo>
                    <a:lnTo>
                      <a:pt x="244" y="461"/>
                    </a:lnTo>
                    <a:lnTo>
                      <a:pt x="153" y="461"/>
                    </a:lnTo>
                    <a:close/>
                    <a:moveTo>
                      <a:pt x="325" y="460"/>
                    </a:moveTo>
                    <a:lnTo>
                      <a:pt x="286" y="460"/>
                    </a:lnTo>
                    <a:lnTo>
                      <a:pt x="286" y="460"/>
                    </a:lnTo>
                    <a:lnTo>
                      <a:pt x="285" y="450"/>
                    </a:lnTo>
                    <a:lnTo>
                      <a:pt x="325" y="450"/>
                    </a:lnTo>
                    <a:lnTo>
                      <a:pt x="325" y="450"/>
                    </a:lnTo>
                    <a:lnTo>
                      <a:pt x="325" y="460"/>
                    </a:lnTo>
                    <a:lnTo>
                      <a:pt x="325" y="460"/>
                    </a:lnTo>
                    <a:close/>
                    <a:moveTo>
                      <a:pt x="286" y="436"/>
                    </a:moveTo>
                    <a:lnTo>
                      <a:pt x="286" y="436"/>
                    </a:lnTo>
                    <a:lnTo>
                      <a:pt x="286" y="426"/>
                    </a:lnTo>
                    <a:lnTo>
                      <a:pt x="288" y="416"/>
                    </a:lnTo>
                    <a:lnTo>
                      <a:pt x="289" y="406"/>
                    </a:lnTo>
                    <a:lnTo>
                      <a:pt x="292" y="399"/>
                    </a:lnTo>
                    <a:lnTo>
                      <a:pt x="294" y="392"/>
                    </a:lnTo>
                    <a:lnTo>
                      <a:pt x="298" y="388"/>
                    </a:lnTo>
                    <a:lnTo>
                      <a:pt x="301" y="385"/>
                    </a:lnTo>
                    <a:lnTo>
                      <a:pt x="305" y="384"/>
                    </a:lnTo>
                    <a:lnTo>
                      <a:pt x="305" y="384"/>
                    </a:lnTo>
                    <a:lnTo>
                      <a:pt x="308" y="385"/>
                    </a:lnTo>
                    <a:lnTo>
                      <a:pt x="313" y="388"/>
                    </a:lnTo>
                    <a:lnTo>
                      <a:pt x="316" y="392"/>
                    </a:lnTo>
                    <a:lnTo>
                      <a:pt x="318" y="399"/>
                    </a:lnTo>
                    <a:lnTo>
                      <a:pt x="320" y="406"/>
                    </a:lnTo>
                    <a:lnTo>
                      <a:pt x="322" y="416"/>
                    </a:lnTo>
                    <a:lnTo>
                      <a:pt x="325" y="426"/>
                    </a:lnTo>
                    <a:lnTo>
                      <a:pt x="325" y="436"/>
                    </a:lnTo>
                    <a:lnTo>
                      <a:pt x="286" y="436"/>
                    </a:lnTo>
                    <a:close/>
                    <a:moveTo>
                      <a:pt x="339" y="436"/>
                    </a:moveTo>
                    <a:lnTo>
                      <a:pt x="339" y="436"/>
                    </a:lnTo>
                    <a:lnTo>
                      <a:pt x="339" y="425"/>
                    </a:lnTo>
                    <a:lnTo>
                      <a:pt x="337" y="413"/>
                    </a:lnTo>
                    <a:lnTo>
                      <a:pt x="334" y="401"/>
                    </a:lnTo>
                    <a:lnTo>
                      <a:pt x="330" y="391"/>
                    </a:lnTo>
                    <a:lnTo>
                      <a:pt x="326" y="382"/>
                    </a:lnTo>
                    <a:lnTo>
                      <a:pt x="320" y="375"/>
                    </a:lnTo>
                    <a:lnTo>
                      <a:pt x="317" y="373"/>
                    </a:lnTo>
                    <a:lnTo>
                      <a:pt x="313" y="371"/>
                    </a:lnTo>
                    <a:lnTo>
                      <a:pt x="310" y="369"/>
                    </a:lnTo>
                    <a:lnTo>
                      <a:pt x="305" y="369"/>
                    </a:lnTo>
                    <a:lnTo>
                      <a:pt x="305" y="369"/>
                    </a:lnTo>
                    <a:lnTo>
                      <a:pt x="301" y="369"/>
                    </a:lnTo>
                    <a:lnTo>
                      <a:pt x="297" y="371"/>
                    </a:lnTo>
                    <a:lnTo>
                      <a:pt x="293" y="373"/>
                    </a:lnTo>
                    <a:lnTo>
                      <a:pt x="290" y="375"/>
                    </a:lnTo>
                    <a:lnTo>
                      <a:pt x="285" y="382"/>
                    </a:lnTo>
                    <a:lnTo>
                      <a:pt x="279" y="391"/>
                    </a:lnTo>
                    <a:lnTo>
                      <a:pt x="276" y="401"/>
                    </a:lnTo>
                    <a:lnTo>
                      <a:pt x="274" y="413"/>
                    </a:lnTo>
                    <a:lnTo>
                      <a:pt x="272" y="425"/>
                    </a:lnTo>
                    <a:lnTo>
                      <a:pt x="271" y="436"/>
                    </a:lnTo>
                    <a:lnTo>
                      <a:pt x="258" y="436"/>
                    </a:lnTo>
                    <a:lnTo>
                      <a:pt x="258" y="434"/>
                    </a:lnTo>
                    <a:lnTo>
                      <a:pt x="258" y="292"/>
                    </a:lnTo>
                    <a:lnTo>
                      <a:pt x="258" y="292"/>
                    </a:lnTo>
                    <a:lnTo>
                      <a:pt x="266" y="308"/>
                    </a:lnTo>
                    <a:lnTo>
                      <a:pt x="276" y="323"/>
                    </a:lnTo>
                    <a:lnTo>
                      <a:pt x="288" y="337"/>
                    </a:lnTo>
                    <a:lnTo>
                      <a:pt x="301" y="351"/>
                    </a:lnTo>
                    <a:lnTo>
                      <a:pt x="316" y="364"/>
                    </a:lnTo>
                    <a:lnTo>
                      <a:pt x="332" y="376"/>
                    </a:lnTo>
                    <a:lnTo>
                      <a:pt x="351" y="386"/>
                    </a:lnTo>
                    <a:lnTo>
                      <a:pt x="370" y="395"/>
                    </a:lnTo>
                    <a:lnTo>
                      <a:pt x="375" y="400"/>
                    </a:lnTo>
                    <a:lnTo>
                      <a:pt x="375" y="400"/>
                    </a:lnTo>
                    <a:lnTo>
                      <a:pt x="379" y="403"/>
                    </a:lnTo>
                    <a:lnTo>
                      <a:pt x="381" y="409"/>
                    </a:lnTo>
                    <a:lnTo>
                      <a:pt x="382" y="418"/>
                    </a:lnTo>
                    <a:lnTo>
                      <a:pt x="382" y="427"/>
                    </a:lnTo>
                    <a:lnTo>
                      <a:pt x="382" y="427"/>
                    </a:lnTo>
                    <a:lnTo>
                      <a:pt x="382" y="436"/>
                    </a:lnTo>
                    <a:lnTo>
                      <a:pt x="339" y="4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1" name="Freeform 50"/>
              <p:cNvSpPr>
                <a:spLocks/>
              </p:cNvSpPr>
              <p:nvPr/>
            </p:nvSpPr>
            <p:spPr bwMode="auto">
              <a:xfrm>
                <a:off x="4313238" y="3270250"/>
                <a:ext cx="106363" cy="34925"/>
              </a:xfrm>
              <a:custGeom>
                <a:avLst/>
                <a:gdLst>
                  <a:gd name="T0" fmla="*/ 13 w 67"/>
                  <a:gd name="T1" fmla="*/ 20 h 22"/>
                  <a:gd name="T2" fmla="*/ 13 w 67"/>
                  <a:gd name="T3" fmla="*/ 20 h 22"/>
                  <a:gd name="T4" fmla="*/ 15 w 67"/>
                  <a:gd name="T5" fmla="*/ 18 h 22"/>
                  <a:gd name="T6" fmla="*/ 20 w 67"/>
                  <a:gd name="T7" fmla="*/ 16 h 22"/>
                  <a:gd name="T8" fmla="*/ 26 w 67"/>
                  <a:gd name="T9" fmla="*/ 15 h 22"/>
                  <a:gd name="T10" fmla="*/ 33 w 67"/>
                  <a:gd name="T11" fmla="*/ 14 h 22"/>
                  <a:gd name="T12" fmla="*/ 33 w 67"/>
                  <a:gd name="T13" fmla="*/ 14 h 22"/>
                  <a:gd name="T14" fmla="*/ 41 w 67"/>
                  <a:gd name="T15" fmla="*/ 15 h 22"/>
                  <a:gd name="T16" fmla="*/ 46 w 67"/>
                  <a:gd name="T17" fmla="*/ 16 h 22"/>
                  <a:gd name="T18" fmla="*/ 52 w 67"/>
                  <a:gd name="T19" fmla="*/ 18 h 22"/>
                  <a:gd name="T20" fmla="*/ 54 w 67"/>
                  <a:gd name="T21" fmla="*/ 20 h 22"/>
                  <a:gd name="T22" fmla="*/ 54 w 67"/>
                  <a:gd name="T23" fmla="*/ 20 h 22"/>
                  <a:gd name="T24" fmla="*/ 57 w 67"/>
                  <a:gd name="T25" fmla="*/ 22 h 22"/>
                  <a:gd name="T26" fmla="*/ 59 w 67"/>
                  <a:gd name="T27" fmla="*/ 22 h 22"/>
                  <a:gd name="T28" fmla="*/ 59 w 67"/>
                  <a:gd name="T29" fmla="*/ 22 h 22"/>
                  <a:gd name="T30" fmla="*/ 62 w 67"/>
                  <a:gd name="T31" fmla="*/ 22 h 22"/>
                  <a:gd name="T32" fmla="*/ 65 w 67"/>
                  <a:gd name="T33" fmla="*/ 20 h 22"/>
                  <a:gd name="T34" fmla="*/ 65 w 67"/>
                  <a:gd name="T35" fmla="*/ 20 h 22"/>
                  <a:gd name="T36" fmla="*/ 66 w 67"/>
                  <a:gd name="T37" fmla="*/ 18 h 22"/>
                  <a:gd name="T38" fmla="*/ 67 w 67"/>
                  <a:gd name="T39" fmla="*/ 16 h 22"/>
                  <a:gd name="T40" fmla="*/ 66 w 67"/>
                  <a:gd name="T41" fmla="*/ 13 h 22"/>
                  <a:gd name="T42" fmla="*/ 65 w 67"/>
                  <a:gd name="T43" fmla="*/ 10 h 22"/>
                  <a:gd name="T44" fmla="*/ 65 w 67"/>
                  <a:gd name="T45" fmla="*/ 10 h 22"/>
                  <a:gd name="T46" fmla="*/ 59 w 67"/>
                  <a:gd name="T47" fmla="*/ 6 h 22"/>
                  <a:gd name="T48" fmla="*/ 52 w 67"/>
                  <a:gd name="T49" fmla="*/ 3 h 22"/>
                  <a:gd name="T50" fmla="*/ 43 w 67"/>
                  <a:gd name="T51" fmla="*/ 1 h 22"/>
                  <a:gd name="T52" fmla="*/ 33 w 67"/>
                  <a:gd name="T53" fmla="*/ 0 h 22"/>
                  <a:gd name="T54" fmla="*/ 33 w 67"/>
                  <a:gd name="T55" fmla="*/ 0 h 22"/>
                  <a:gd name="T56" fmla="*/ 24 w 67"/>
                  <a:gd name="T57" fmla="*/ 1 h 22"/>
                  <a:gd name="T58" fmla="*/ 15 w 67"/>
                  <a:gd name="T59" fmla="*/ 3 h 22"/>
                  <a:gd name="T60" fmla="*/ 7 w 67"/>
                  <a:gd name="T61" fmla="*/ 6 h 22"/>
                  <a:gd name="T62" fmla="*/ 2 w 67"/>
                  <a:gd name="T63" fmla="*/ 10 h 22"/>
                  <a:gd name="T64" fmla="*/ 2 w 67"/>
                  <a:gd name="T65" fmla="*/ 10 h 22"/>
                  <a:gd name="T66" fmla="*/ 1 w 67"/>
                  <a:gd name="T67" fmla="*/ 13 h 22"/>
                  <a:gd name="T68" fmla="*/ 0 w 67"/>
                  <a:gd name="T69" fmla="*/ 16 h 22"/>
                  <a:gd name="T70" fmla="*/ 1 w 67"/>
                  <a:gd name="T71" fmla="*/ 18 h 22"/>
                  <a:gd name="T72" fmla="*/ 2 w 67"/>
                  <a:gd name="T73" fmla="*/ 20 h 22"/>
                  <a:gd name="T74" fmla="*/ 2 w 67"/>
                  <a:gd name="T75" fmla="*/ 20 h 22"/>
                  <a:gd name="T76" fmla="*/ 5 w 67"/>
                  <a:gd name="T77" fmla="*/ 22 h 22"/>
                  <a:gd name="T78" fmla="*/ 7 w 67"/>
                  <a:gd name="T79" fmla="*/ 22 h 22"/>
                  <a:gd name="T80" fmla="*/ 10 w 67"/>
                  <a:gd name="T81" fmla="*/ 21 h 22"/>
                  <a:gd name="T82" fmla="*/ 13 w 67"/>
                  <a:gd name="T83" fmla="*/ 20 h 22"/>
                  <a:gd name="T84" fmla="*/ 13 w 67"/>
                  <a:gd name="T85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7" h="22">
                    <a:moveTo>
                      <a:pt x="13" y="20"/>
                    </a:moveTo>
                    <a:lnTo>
                      <a:pt x="13" y="20"/>
                    </a:lnTo>
                    <a:lnTo>
                      <a:pt x="15" y="18"/>
                    </a:lnTo>
                    <a:lnTo>
                      <a:pt x="20" y="16"/>
                    </a:lnTo>
                    <a:lnTo>
                      <a:pt x="26" y="15"/>
                    </a:lnTo>
                    <a:lnTo>
                      <a:pt x="33" y="14"/>
                    </a:lnTo>
                    <a:lnTo>
                      <a:pt x="33" y="14"/>
                    </a:lnTo>
                    <a:lnTo>
                      <a:pt x="41" y="15"/>
                    </a:lnTo>
                    <a:lnTo>
                      <a:pt x="46" y="16"/>
                    </a:lnTo>
                    <a:lnTo>
                      <a:pt x="52" y="18"/>
                    </a:lnTo>
                    <a:lnTo>
                      <a:pt x="54" y="20"/>
                    </a:lnTo>
                    <a:lnTo>
                      <a:pt x="54" y="20"/>
                    </a:lnTo>
                    <a:lnTo>
                      <a:pt x="57" y="22"/>
                    </a:lnTo>
                    <a:lnTo>
                      <a:pt x="59" y="22"/>
                    </a:lnTo>
                    <a:lnTo>
                      <a:pt x="59" y="22"/>
                    </a:lnTo>
                    <a:lnTo>
                      <a:pt x="62" y="22"/>
                    </a:lnTo>
                    <a:lnTo>
                      <a:pt x="65" y="20"/>
                    </a:lnTo>
                    <a:lnTo>
                      <a:pt x="65" y="20"/>
                    </a:lnTo>
                    <a:lnTo>
                      <a:pt x="66" y="18"/>
                    </a:lnTo>
                    <a:lnTo>
                      <a:pt x="67" y="16"/>
                    </a:lnTo>
                    <a:lnTo>
                      <a:pt x="66" y="13"/>
                    </a:lnTo>
                    <a:lnTo>
                      <a:pt x="65" y="10"/>
                    </a:lnTo>
                    <a:lnTo>
                      <a:pt x="65" y="10"/>
                    </a:lnTo>
                    <a:lnTo>
                      <a:pt x="59" y="6"/>
                    </a:lnTo>
                    <a:lnTo>
                      <a:pt x="52" y="3"/>
                    </a:lnTo>
                    <a:lnTo>
                      <a:pt x="43" y="1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24" y="1"/>
                    </a:lnTo>
                    <a:lnTo>
                      <a:pt x="15" y="3"/>
                    </a:lnTo>
                    <a:lnTo>
                      <a:pt x="7" y="6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1" y="13"/>
                    </a:lnTo>
                    <a:lnTo>
                      <a:pt x="0" y="16"/>
                    </a:lnTo>
                    <a:lnTo>
                      <a:pt x="1" y="18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5" y="22"/>
                    </a:lnTo>
                    <a:lnTo>
                      <a:pt x="7" y="22"/>
                    </a:lnTo>
                    <a:lnTo>
                      <a:pt x="10" y="21"/>
                    </a:lnTo>
                    <a:lnTo>
                      <a:pt x="13" y="20"/>
                    </a:lnTo>
                    <a:lnTo>
                      <a:pt x="13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62" name="Group 61"/>
          <p:cNvGrpSpPr/>
          <p:nvPr/>
        </p:nvGrpSpPr>
        <p:grpSpPr>
          <a:xfrm>
            <a:off x="5102608" y="2194450"/>
            <a:ext cx="817494" cy="817494"/>
            <a:chOff x="4493646" y="2283350"/>
            <a:chExt cx="817494" cy="817494"/>
          </a:xfrm>
        </p:grpSpPr>
        <p:sp>
          <p:nvSpPr>
            <p:cNvPr id="9" name="Oval 8"/>
            <p:cNvSpPr/>
            <p:nvPr/>
          </p:nvSpPr>
          <p:spPr>
            <a:xfrm>
              <a:off x="4493646" y="2283350"/>
              <a:ext cx="817494" cy="817494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solidFill>
                <a:schemeClr val="bg1"/>
              </a:solidFill>
            </a:ln>
            <a:effectLst>
              <a:outerShdw blurRad="88900" dist="63500" dir="5400000" sx="99000" sy="99000" algn="t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4687021" y="2488206"/>
              <a:ext cx="430744" cy="407783"/>
              <a:chOff x="2835275" y="3127375"/>
              <a:chExt cx="744538" cy="704850"/>
            </a:xfrm>
            <a:solidFill>
              <a:schemeClr val="bg1"/>
            </a:solidFill>
          </p:grpSpPr>
          <p:sp>
            <p:nvSpPr>
              <p:cNvPr id="53" name="Freeform 52"/>
              <p:cNvSpPr>
                <a:spLocks noEditPoints="1"/>
              </p:cNvSpPr>
              <p:nvPr/>
            </p:nvSpPr>
            <p:spPr bwMode="auto">
              <a:xfrm>
                <a:off x="2835275" y="3324225"/>
                <a:ext cx="504825" cy="508000"/>
              </a:xfrm>
              <a:custGeom>
                <a:avLst/>
                <a:gdLst>
                  <a:gd name="T0" fmla="*/ 284 w 318"/>
                  <a:gd name="T1" fmla="*/ 55 h 320"/>
                  <a:gd name="T2" fmla="*/ 253 w 318"/>
                  <a:gd name="T3" fmla="*/ 61 h 320"/>
                  <a:gd name="T4" fmla="*/ 195 w 318"/>
                  <a:gd name="T5" fmla="*/ 28 h 320"/>
                  <a:gd name="T6" fmla="*/ 185 w 318"/>
                  <a:gd name="T7" fmla="*/ 0 h 320"/>
                  <a:gd name="T8" fmla="*/ 125 w 318"/>
                  <a:gd name="T9" fmla="*/ 27 h 320"/>
                  <a:gd name="T10" fmla="*/ 55 w 318"/>
                  <a:gd name="T11" fmla="*/ 36 h 320"/>
                  <a:gd name="T12" fmla="*/ 57 w 318"/>
                  <a:gd name="T13" fmla="*/ 66 h 320"/>
                  <a:gd name="T14" fmla="*/ 25 w 318"/>
                  <a:gd name="T15" fmla="*/ 120 h 320"/>
                  <a:gd name="T16" fmla="*/ 0 w 318"/>
                  <a:gd name="T17" fmla="*/ 135 h 320"/>
                  <a:gd name="T18" fmla="*/ 20 w 318"/>
                  <a:gd name="T19" fmla="*/ 192 h 320"/>
                  <a:gd name="T20" fmla="*/ 35 w 318"/>
                  <a:gd name="T21" fmla="*/ 264 h 320"/>
                  <a:gd name="T22" fmla="*/ 64 w 318"/>
                  <a:gd name="T23" fmla="*/ 268 h 320"/>
                  <a:gd name="T24" fmla="*/ 116 w 318"/>
                  <a:gd name="T25" fmla="*/ 298 h 320"/>
                  <a:gd name="T26" fmla="*/ 135 w 318"/>
                  <a:gd name="T27" fmla="*/ 320 h 320"/>
                  <a:gd name="T28" fmla="*/ 192 w 318"/>
                  <a:gd name="T29" fmla="*/ 300 h 320"/>
                  <a:gd name="T30" fmla="*/ 263 w 318"/>
                  <a:gd name="T31" fmla="*/ 284 h 320"/>
                  <a:gd name="T32" fmla="*/ 264 w 318"/>
                  <a:gd name="T33" fmla="*/ 255 h 320"/>
                  <a:gd name="T34" fmla="*/ 294 w 318"/>
                  <a:gd name="T35" fmla="*/ 199 h 320"/>
                  <a:gd name="T36" fmla="*/ 318 w 318"/>
                  <a:gd name="T37" fmla="*/ 185 h 320"/>
                  <a:gd name="T38" fmla="*/ 293 w 318"/>
                  <a:gd name="T39" fmla="*/ 126 h 320"/>
                  <a:gd name="T40" fmla="*/ 304 w 318"/>
                  <a:gd name="T41" fmla="*/ 173 h 320"/>
                  <a:gd name="T42" fmla="*/ 283 w 318"/>
                  <a:gd name="T43" fmla="*/ 183 h 320"/>
                  <a:gd name="T44" fmla="*/ 294 w 318"/>
                  <a:gd name="T45" fmla="*/ 218 h 320"/>
                  <a:gd name="T46" fmla="*/ 257 w 318"/>
                  <a:gd name="T47" fmla="*/ 242 h 320"/>
                  <a:gd name="T48" fmla="*/ 244 w 318"/>
                  <a:gd name="T49" fmla="*/ 256 h 320"/>
                  <a:gd name="T50" fmla="*/ 220 w 318"/>
                  <a:gd name="T51" fmla="*/ 293 h 320"/>
                  <a:gd name="T52" fmla="*/ 204 w 318"/>
                  <a:gd name="T53" fmla="*/ 281 h 320"/>
                  <a:gd name="T54" fmla="*/ 180 w 318"/>
                  <a:gd name="T55" fmla="*/ 288 h 320"/>
                  <a:gd name="T56" fmla="*/ 142 w 318"/>
                  <a:gd name="T57" fmla="*/ 290 h 320"/>
                  <a:gd name="T58" fmla="*/ 127 w 318"/>
                  <a:gd name="T59" fmla="*/ 286 h 320"/>
                  <a:gd name="T60" fmla="*/ 101 w 318"/>
                  <a:gd name="T61" fmla="*/ 294 h 320"/>
                  <a:gd name="T62" fmla="*/ 77 w 318"/>
                  <a:gd name="T63" fmla="*/ 260 h 320"/>
                  <a:gd name="T64" fmla="*/ 61 w 318"/>
                  <a:gd name="T65" fmla="*/ 245 h 320"/>
                  <a:gd name="T66" fmla="*/ 27 w 318"/>
                  <a:gd name="T67" fmla="*/ 220 h 320"/>
                  <a:gd name="T68" fmla="*/ 38 w 318"/>
                  <a:gd name="T69" fmla="*/ 204 h 320"/>
                  <a:gd name="T70" fmla="*/ 32 w 318"/>
                  <a:gd name="T71" fmla="*/ 180 h 320"/>
                  <a:gd name="T72" fmla="*/ 33 w 318"/>
                  <a:gd name="T73" fmla="*/ 143 h 320"/>
                  <a:gd name="T74" fmla="*/ 37 w 318"/>
                  <a:gd name="T75" fmla="*/ 129 h 320"/>
                  <a:gd name="T76" fmla="*/ 25 w 318"/>
                  <a:gd name="T77" fmla="*/ 102 h 320"/>
                  <a:gd name="T78" fmla="*/ 65 w 318"/>
                  <a:gd name="T79" fmla="*/ 79 h 320"/>
                  <a:gd name="T80" fmla="*/ 80 w 318"/>
                  <a:gd name="T81" fmla="*/ 65 h 320"/>
                  <a:gd name="T82" fmla="*/ 114 w 318"/>
                  <a:gd name="T83" fmla="*/ 45 h 320"/>
                  <a:gd name="T84" fmla="*/ 133 w 318"/>
                  <a:gd name="T85" fmla="*/ 40 h 320"/>
                  <a:gd name="T86" fmla="*/ 173 w 318"/>
                  <a:gd name="T87" fmla="*/ 14 h 320"/>
                  <a:gd name="T88" fmla="*/ 182 w 318"/>
                  <a:gd name="T89" fmla="*/ 40 h 320"/>
                  <a:gd name="T90" fmla="*/ 218 w 318"/>
                  <a:gd name="T91" fmla="*/ 25 h 320"/>
                  <a:gd name="T92" fmla="*/ 240 w 318"/>
                  <a:gd name="T93" fmla="*/ 68 h 320"/>
                  <a:gd name="T94" fmla="*/ 253 w 318"/>
                  <a:gd name="T95" fmla="*/ 80 h 320"/>
                  <a:gd name="T96" fmla="*/ 274 w 318"/>
                  <a:gd name="T97" fmla="*/ 115 h 320"/>
                  <a:gd name="T98" fmla="*/ 281 w 318"/>
                  <a:gd name="T99" fmla="*/ 134 h 320"/>
                  <a:gd name="T100" fmla="*/ 304 w 318"/>
                  <a:gd name="T101" fmla="*/ 173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18" h="320">
                    <a:moveTo>
                      <a:pt x="290" y="119"/>
                    </a:moveTo>
                    <a:lnTo>
                      <a:pt x="310" y="102"/>
                    </a:lnTo>
                    <a:lnTo>
                      <a:pt x="284" y="55"/>
                    </a:lnTo>
                    <a:lnTo>
                      <a:pt x="257" y="64"/>
                    </a:lnTo>
                    <a:lnTo>
                      <a:pt x="257" y="64"/>
                    </a:lnTo>
                    <a:lnTo>
                      <a:pt x="253" y="61"/>
                    </a:lnTo>
                    <a:lnTo>
                      <a:pt x="260" y="34"/>
                    </a:lnTo>
                    <a:lnTo>
                      <a:pt x="215" y="8"/>
                    </a:lnTo>
                    <a:lnTo>
                      <a:pt x="195" y="28"/>
                    </a:lnTo>
                    <a:lnTo>
                      <a:pt x="195" y="28"/>
                    </a:lnTo>
                    <a:lnTo>
                      <a:pt x="190" y="27"/>
                    </a:lnTo>
                    <a:lnTo>
                      <a:pt x="185" y="0"/>
                    </a:lnTo>
                    <a:lnTo>
                      <a:pt x="131" y="0"/>
                    </a:lnTo>
                    <a:lnTo>
                      <a:pt x="125" y="27"/>
                    </a:lnTo>
                    <a:lnTo>
                      <a:pt x="125" y="27"/>
                    </a:lnTo>
                    <a:lnTo>
                      <a:pt x="119" y="29"/>
                    </a:lnTo>
                    <a:lnTo>
                      <a:pt x="101" y="9"/>
                    </a:lnTo>
                    <a:lnTo>
                      <a:pt x="55" y="36"/>
                    </a:lnTo>
                    <a:lnTo>
                      <a:pt x="62" y="61"/>
                    </a:lnTo>
                    <a:lnTo>
                      <a:pt x="62" y="61"/>
                    </a:lnTo>
                    <a:lnTo>
                      <a:pt x="57" y="66"/>
                    </a:lnTo>
                    <a:lnTo>
                      <a:pt x="33" y="58"/>
                    </a:lnTo>
                    <a:lnTo>
                      <a:pt x="7" y="105"/>
                    </a:lnTo>
                    <a:lnTo>
                      <a:pt x="25" y="120"/>
                    </a:lnTo>
                    <a:lnTo>
                      <a:pt x="25" y="120"/>
                    </a:lnTo>
                    <a:lnTo>
                      <a:pt x="21" y="131"/>
                    </a:lnTo>
                    <a:lnTo>
                      <a:pt x="0" y="135"/>
                    </a:lnTo>
                    <a:lnTo>
                      <a:pt x="0" y="188"/>
                    </a:lnTo>
                    <a:lnTo>
                      <a:pt x="20" y="192"/>
                    </a:lnTo>
                    <a:lnTo>
                      <a:pt x="20" y="192"/>
                    </a:lnTo>
                    <a:lnTo>
                      <a:pt x="24" y="205"/>
                    </a:lnTo>
                    <a:lnTo>
                      <a:pt x="8" y="218"/>
                    </a:lnTo>
                    <a:lnTo>
                      <a:pt x="35" y="264"/>
                    </a:lnTo>
                    <a:lnTo>
                      <a:pt x="54" y="258"/>
                    </a:lnTo>
                    <a:lnTo>
                      <a:pt x="54" y="258"/>
                    </a:lnTo>
                    <a:lnTo>
                      <a:pt x="64" y="268"/>
                    </a:lnTo>
                    <a:lnTo>
                      <a:pt x="58" y="285"/>
                    </a:lnTo>
                    <a:lnTo>
                      <a:pt x="104" y="312"/>
                    </a:lnTo>
                    <a:lnTo>
                      <a:pt x="116" y="298"/>
                    </a:lnTo>
                    <a:lnTo>
                      <a:pt x="116" y="298"/>
                    </a:lnTo>
                    <a:lnTo>
                      <a:pt x="131" y="301"/>
                    </a:lnTo>
                    <a:lnTo>
                      <a:pt x="135" y="320"/>
                    </a:lnTo>
                    <a:lnTo>
                      <a:pt x="188" y="320"/>
                    </a:lnTo>
                    <a:lnTo>
                      <a:pt x="192" y="300"/>
                    </a:lnTo>
                    <a:lnTo>
                      <a:pt x="192" y="300"/>
                    </a:lnTo>
                    <a:lnTo>
                      <a:pt x="205" y="296"/>
                    </a:lnTo>
                    <a:lnTo>
                      <a:pt x="218" y="310"/>
                    </a:lnTo>
                    <a:lnTo>
                      <a:pt x="263" y="284"/>
                    </a:lnTo>
                    <a:lnTo>
                      <a:pt x="257" y="264"/>
                    </a:lnTo>
                    <a:lnTo>
                      <a:pt x="257" y="264"/>
                    </a:lnTo>
                    <a:lnTo>
                      <a:pt x="264" y="255"/>
                    </a:lnTo>
                    <a:lnTo>
                      <a:pt x="285" y="261"/>
                    </a:lnTo>
                    <a:lnTo>
                      <a:pt x="312" y="215"/>
                    </a:lnTo>
                    <a:lnTo>
                      <a:pt x="294" y="199"/>
                    </a:lnTo>
                    <a:lnTo>
                      <a:pt x="294" y="199"/>
                    </a:lnTo>
                    <a:lnTo>
                      <a:pt x="296" y="190"/>
                    </a:lnTo>
                    <a:lnTo>
                      <a:pt x="318" y="185"/>
                    </a:lnTo>
                    <a:lnTo>
                      <a:pt x="318" y="132"/>
                    </a:lnTo>
                    <a:lnTo>
                      <a:pt x="293" y="126"/>
                    </a:lnTo>
                    <a:lnTo>
                      <a:pt x="293" y="126"/>
                    </a:lnTo>
                    <a:lnTo>
                      <a:pt x="290" y="119"/>
                    </a:lnTo>
                    <a:lnTo>
                      <a:pt x="290" y="119"/>
                    </a:lnTo>
                    <a:close/>
                    <a:moveTo>
                      <a:pt x="304" y="173"/>
                    </a:moveTo>
                    <a:lnTo>
                      <a:pt x="283" y="178"/>
                    </a:lnTo>
                    <a:lnTo>
                      <a:pt x="283" y="183"/>
                    </a:lnTo>
                    <a:lnTo>
                      <a:pt x="283" y="183"/>
                    </a:lnTo>
                    <a:lnTo>
                      <a:pt x="278" y="199"/>
                    </a:lnTo>
                    <a:lnTo>
                      <a:pt x="277" y="203"/>
                    </a:lnTo>
                    <a:lnTo>
                      <a:pt x="294" y="218"/>
                    </a:lnTo>
                    <a:lnTo>
                      <a:pt x="278" y="244"/>
                    </a:lnTo>
                    <a:lnTo>
                      <a:pt x="260" y="238"/>
                    </a:lnTo>
                    <a:lnTo>
                      <a:pt x="257" y="242"/>
                    </a:lnTo>
                    <a:lnTo>
                      <a:pt x="257" y="242"/>
                    </a:lnTo>
                    <a:lnTo>
                      <a:pt x="250" y="250"/>
                    </a:lnTo>
                    <a:lnTo>
                      <a:pt x="244" y="256"/>
                    </a:lnTo>
                    <a:lnTo>
                      <a:pt x="241" y="259"/>
                    </a:lnTo>
                    <a:lnTo>
                      <a:pt x="246" y="278"/>
                    </a:lnTo>
                    <a:lnTo>
                      <a:pt x="220" y="293"/>
                    </a:lnTo>
                    <a:lnTo>
                      <a:pt x="208" y="280"/>
                    </a:lnTo>
                    <a:lnTo>
                      <a:pt x="204" y="281"/>
                    </a:lnTo>
                    <a:lnTo>
                      <a:pt x="204" y="281"/>
                    </a:lnTo>
                    <a:lnTo>
                      <a:pt x="194" y="285"/>
                    </a:lnTo>
                    <a:lnTo>
                      <a:pt x="185" y="287"/>
                    </a:lnTo>
                    <a:lnTo>
                      <a:pt x="180" y="288"/>
                    </a:lnTo>
                    <a:lnTo>
                      <a:pt x="176" y="306"/>
                    </a:lnTo>
                    <a:lnTo>
                      <a:pt x="146" y="306"/>
                    </a:lnTo>
                    <a:lnTo>
                      <a:pt x="142" y="290"/>
                    </a:lnTo>
                    <a:lnTo>
                      <a:pt x="138" y="288"/>
                    </a:lnTo>
                    <a:lnTo>
                      <a:pt x="138" y="288"/>
                    </a:lnTo>
                    <a:lnTo>
                      <a:pt x="127" y="286"/>
                    </a:lnTo>
                    <a:lnTo>
                      <a:pt x="116" y="283"/>
                    </a:lnTo>
                    <a:lnTo>
                      <a:pt x="112" y="282"/>
                    </a:lnTo>
                    <a:lnTo>
                      <a:pt x="101" y="294"/>
                    </a:lnTo>
                    <a:lnTo>
                      <a:pt x="74" y="279"/>
                    </a:lnTo>
                    <a:lnTo>
                      <a:pt x="80" y="264"/>
                    </a:lnTo>
                    <a:lnTo>
                      <a:pt x="77" y="260"/>
                    </a:lnTo>
                    <a:lnTo>
                      <a:pt x="77" y="260"/>
                    </a:lnTo>
                    <a:lnTo>
                      <a:pt x="68" y="253"/>
                    </a:lnTo>
                    <a:lnTo>
                      <a:pt x="61" y="245"/>
                    </a:lnTo>
                    <a:lnTo>
                      <a:pt x="58" y="242"/>
                    </a:lnTo>
                    <a:lnTo>
                      <a:pt x="42" y="247"/>
                    </a:lnTo>
                    <a:lnTo>
                      <a:pt x="27" y="220"/>
                    </a:lnTo>
                    <a:lnTo>
                      <a:pt x="40" y="210"/>
                    </a:lnTo>
                    <a:lnTo>
                      <a:pt x="38" y="204"/>
                    </a:lnTo>
                    <a:lnTo>
                      <a:pt x="38" y="204"/>
                    </a:lnTo>
                    <a:lnTo>
                      <a:pt x="35" y="196"/>
                    </a:lnTo>
                    <a:lnTo>
                      <a:pt x="33" y="185"/>
                    </a:lnTo>
                    <a:lnTo>
                      <a:pt x="32" y="180"/>
                    </a:lnTo>
                    <a:lnTo>
                      <a:pt x="14" y="176"/>
                    </a:lnTo>
                    <a:lnTo>
                      <a:pt x="14" y="146"/>
                    </a:lnTo>
                    <a:lnTo>
                      <a:pt x="33" y="143"/>
                    </a:lnTo>
                    <a:lnTo>
                      <a:pt x="34" y="137"/>
                    </a:lnTo>
                    <a:lnTo>
                      <a:pt x="34" y="137"/>
                    </a:lnTo>
                    <a:lnTo>
                      <a:pt x="37" y="129"/>
                    </a:lnTo>
                    <a:lnTo>
                      <a:pt x="39" y="120"/>
                    </a:lnTo>
                    <a:lnTo>
                      <a:pt x="41" y="116"/>
                    </a:lnTo>
                    <a:lnTo>
                      <a:pt x="25" y="102"/>
                    </a:lnTo>
                    <a:lnTo>
                      <a:pt x="40" y="76"/>
                    </a:lnTo>
                    <a:lnTo>
                      <a:pt x="61" y="82"/>
                    </a:lnTo>
                    <a:lnTo>
                      <a:pt x="65" y="79"/>
                    </a:lnTo>
                    <a:lnTo>
                      <a:pt x="65" y="79"/>
                    </a:lnTo>
                    <a:lnTo>
                      <a:pt x="75" y="68"/>
                    </a:lnTo>
                    <a:lnTo>
                      <a:pt x="80" y="65"/>
                    </a:lnTo>
                    <a:lnTo>
                      <a:pt x="72" y="42"/>
                    </a:lnTo>
                    <a:lnTo>
                      <a:pt x="98" y="27"/>
                    </a:lnTo>
                    <a:lnTo>
                      <a:pt x="114" y="45"/>
                    </a:lnTo>
                    <a:lnTo>
                      <a:pt x="119" y="43"/>
                    </a:lnTo>
                    <a:lnTo>
                      <a:pt x="119" y="43"/>
                    </a:lnTo>
                    <a:lnTo>
                      <a:pt x="133" y="40"/>
                    </a:lnTo>
                    <a:lnTo>
                      <a:pt x="137" y="39"/>
                    </a:lnTo>
                    <a:lnTo>
                      <a:pt x="142" y="14"/>
                    </a:lnTo>
                    <a:lnTo>
                      <a:pt x="173" y="14"/>
                    </a:lnTo>
                    <a:lnTo>
                      <a:pt x="178" y="39"/>
                    </a:lnTo>
                    <a:lnTo>
                      <a:pt x="182" y="40"/>
                    </a:lnTo>
                    <a:lnTo>
                      <a:pt x="182" y="40"/>
                    </a:lnTo>
                    <a:lnTo>
                      <a:pt x="195" y="43"/>
                    </a:lnTo>
                    <a:lnTo>
                      <a:pt x="200" y="44"/>
                    </a:lnTo>
                    <a:lnTo>
                      <a:pt x="218" y="25"/>
                    </a:lnTo>
                    <a:lnTo>
                      <a:pt x="244" y="40"/>
                    </a:lnTo>
                    <a:lnTo>
                      <a:pt x="236" y="65"/>
                    </a:lnTo>
                    <a:lnTo>
                      <a:pt x="240" y="68"/>
                    </a:lnTo>
                    <a:lnTo>
                      <a:pt x="240" y="68"/>
                    </a:lnTo>
                    <a:lnTo>
                      <a:pt x="249" y="77"/>
                    </a:lnTo>
                    <a:lnTo>
                      <a:pt x="253" y="80"/>
                    </a:lnTo>
                    <a:lnTo>
                      <a:pt x="277" y="72"/>
                    </a:lnTo>
                    <a:lnTo>
                      <a:pt x="293" y="98"/>
                    </a:lnTo>
                    <a:lnTo>
                      <a:pt x="274" y="115"/>
                    </a:lnTo>
                    <a:lnTo>
                      <a:pt x="276" y="119"/>
                    </a:lnTo>
                    <a:lnTo>
                      <a:pt x="276" y="119"/>
                    </a:lnTo>
                    <a:lnTo>
                      <a:pt x="281" y="134"/>
                    </a:lnTo>
                    <a:lnTo>
                      <a:pt x="282" y="138"/>
                    </a:lnTo>
                    <a:lnTo>
                      <a:pt x="304" y="143"/>
                    </a:lnTo>
                    <a:lnTo>
                      <a:pt x="304" y="1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4" name="Freeform 53"/>
              <p:cNvSpPr>
                <a:spLocks noEditPoints="1"/>
              </p:cNvSpPr>
              <p:nvPr/>
            </p:nvSpPr>
            <p:spPr bwMode="auto">
              <a:xfrm>
                <a:off x="2963863" y="3462338"/>
                <a:ext cx="242888" cy="244475"/>
              </a:xfrm>
              <a:custGeom>
                <a:avLst/>
                <a:gdLst>
                  <a:gd name="T0" fmla="*/ 77 w 153"/>
                  <a:gd name="T1" fmla="*/ 0 h 154"/>
                  <a:gd name="T2" fmla="*/ 61 w 153"/>
                  <a:gd name="T3" fmla="*/ 2 h 154"/>
                  <a:gd name="T4" fmla="*/ 46 w 153"/>
                  <a:gd name="T5" fmla="*/ 6 h 154"/>
                  <a:gd name="T6" fmla="*/ 33 w 153"/>
                  <a:gd name="T7" fmla="*/ 14 h 154"/>
                  <a:gd name="T8" fmla="*/ 23 w 153"/>
                  <a:gd name="T9" fmla="*/ 22 h 154"/>
                  <a:gd name="T10" fmla="*/ 13 w 153"/>
                  <a:gd name="T11" fmla="*/ 34 h 154"/>
                  <a:gd name="T12" fmla="*/ 5 w 153"/>
                  <a:gd name="T13" fmla="*/ 47 h 154"/>
                  <a:gd name="T14" fmla="*/ 1 w 153"/>
                  <a:gd name="T15" fmla="*/ 61 h 154"/>
                  <a:gd name="T16" fmla="*/ 0 w 153"/>
                  <a:gd name="T17" fmla="*/ 77 h 154"/>
                  <a:gd name="T18" fmla="*/ 0 w 153"/>
                  <a:gd name="T19" fmla="*/ 85 h 154"/>
                  <a:gd name="T20" fmla="*/ 3 w 153"/>
                  <a:gd name="T21" fmla="*/ 100 h 154"/>
                  <a:gd name="T22" fmla="*/ 8 w 153"/>
                  <a:gd name="T23" fmla="*/ 114 h 154"/>
                  <a:gd name="T24" fmla="*/ 17 w 153"/>
                  <a:gd name="T25" fmla="*/ 126 h 154"/>
                  <a:gd name="T26" fmla="*/ 28 w 153"/>
                  <a:gd name="T27" fmla="*/ 137 h 154"/>
                  <a:gd name="T28" fmla="*/ 40 w 153"/>
                  <a:gd name="T29" fmla="*/ 144 h 154"/>
                  <a:gd name="T30" fmla="*/ 54 w 153"/>
                  <a:gd name="T31" fmla="*/ 151 h 154"/>
                  <a:gd name="T32" fmla="*/ 69 w 153"/>
                  <a:gd name="T33" fmla="*/ 154 h 154"/>
                  <a:gd name="T34" fmla="*/ 77 w 153"/>
                  <a:gd name="T35" fmla="*/ 154 h 154"/>
                  <a:gd name="T36" fmla="*/ 92 w 153"/>
                  <a:gd name="T37" fmla="*/ 153 h 154"/>
                  <a:gd name="T38" fmla="*/ 107 w 153"/>
                  <a:gd name="T39" fmla="*/ 147 h 154"/>
                  <a:gd name="T40" fmla="*/ 120 w 153"/>
                  <a:gd name="T41" fmla="*/ 141 h 154"/>
                  <a:gd name="T42" fmla="*/ 132 w 153"/>
                  <a:gd name="T43" fmla="*/ 131 h 154"/>
                  <a:gd name="T44" fmla="*/ 140 w 153"/>
                  <a:gd name="T45" fmla="*/ 120 h 154"/>
                  <a:gd name="T46" fmla="*/ 148 w 153"/>
                  <a:gd name="T47" fmla="*/ 106 h 154"/>
                  <a:gd name="T48" fmla="*/ 152 w 153"/>
                  <a:gd name="T49" fmla="*/ 92 h 154"/>
                  <a:gd name="T50" fmla="*/ 153 w 153"/>
                  <a:gd name="T51" fmla="*/ 77 h 154"/>
                  <a:gd name="T52" fmla="*/ 153 w 153"/>
                  <a:gd name="T53" fmla="*/ 69 h 154"/>
                  <a:gd name="T54" fmla="*/ 150 w 153"/>
                  <a:gd name="T55" fmla="*/ 55 h 154"/>
                  <a:gd name="T56" fmla="*/ 145 w 153"/>
                  <a:gd name="T57" fmla="*/ 41 h 154"/>
                  <a:gd name="T58" fmla="*/ 136 w 153"/>
                  <a:gd name="T59" fmla="*/ 28 h 154"/>
                  <a:gd name="T60" fmla="*/ 125 w 153"/>
                  <a:gd name="T61" fmla="*/ 18 h 154"/>
                  <a:gd name="T62" fmla="*/ 113 w 153"/>
                  <a:gd name="T63" fmla="*/ 9 h 154"/>
                  <a:gd name="T64" fmla="*/ 99 w 153"/>
                  <a:gd name="T65" fmla="*/ 4 h 154"/>
                  <a:gd name="T66" fmla="*/ 84 w 153"/>
                  <a:gd name="T67" fmla="*/ 1 h 154"/>
                  <a:gd name="T68" fmla="*/ 77 w 153"/>
                  <a:gd name="T69" fmla="*/ 0 h 154"/>
                  <a:gd name="T70" fmla="*/ 77 w 153"/>
                  <a:gd name="T71" fmla="*/ 140 h 154"/>
                  <a:gd name="T72" fmla="*/ 64 w 153"/>
                  <a:gd name="T73" fmla="*/ 139 h 154"/>
                  <a:gd name="T74" fmla="*/ 42 w 153"/>
                  <a:gd name="T75" fmla="*/ 129 h 154"/>
                  <a:gd name="T76" fmla="*/ 25 w 153"/>
                  <a:gd name="T77" fmla="*/ 112 h 154"/>
                  <a:gd name="T78" fmla="*/ 15 w 153"/>
                  <a:gd name="T79" fmla="*/ 89 h 154"/>
                  <a:gd name="T80" fmla="*/ 14 w 153"/>
                  <a:gd name="T81" fmla="*/ 77 h 154"/>
                  <a:gd name="T82" fmla="*/ 14 w 153"/>
                  <a:gd name="T83" fmla="*/ 71 h 154"/>
                  <a:gd name="T84" fmla="*/ 18 w 153"/>
                  <a:gd name="T85" fmla="*/ 52 h 154"/>
                  <a:gd name="T86" fmla="*/ 32 w 153"/>
                  <a:gd name="T87" fmla="*/ 33 h 154"/>
                  <a:gd name="T88" fmla="*/ 52 w 153"/>
                  <a:gd name="T89" fmla="*/ 19 h 154"/>
                  <a:gd name="T90" fmla="*/ 70 w 153"/>
                  <a:gd name="T91" fmla="*/ 15 h 154"/>
                  <a:gd name="T92" fmla="*/ 77 w 153"/>
                  <a:gd name="T93" fmla="*/ 14 h 154"/>
                  <a:gd name="T94" fmla="*/ 89 w 153"/>
                  <a:gd name="T95" fmla="*/ 16 h 154"/>
                  <a:gd name="T96" fmla="*/ 112 w 153"/>
                  <a:gd name="T97" fmla="*/ 24 h 154"/>
                  <a:gd name="T98" fmla="*/ 128 w 153"/>
                  <a:gd name="T99" fmla="*/ 42 h 154"/>
                  <a:gd name="T100" fmla="*/ 138 w 153"/>
                  <a:gd name="T101" fmla="*/ 64 h 154"/>
                  <a:gd name="T102" fmla="*/ 139 w 153"/>
                  <a:gd name="T103" fmla="*/ 77 h 154"/>
                  <a:gd name="T104" fmla="*/ 139 w 153"/>
                  <a:gd name="T105" fmla="*/ 84 h 154"/>
                  <a:gd name="T106" fmla="*/ 135 w 153"/>
                  <a:gd name="T107" fmla="*/ 101 h 154"/>
                  <a:gd name="T108" fmla="*/ 121 w 153"/>
                  <a:gd name="T109" fmla="*/ 122 h 154"/>
                  <a:gd name="T110" fmla="*/ 101 w 153"/>
                  <a:gd name="T111" fmla="*/ 135 h 154"/>
                  <a:gd name="T112" fmla="*/ 83 w 153"/>
                  <a:gd name="T113" fmla="*/ 140 h 154"/>
                  <a:gd name="T114" fmla="*/ 77 w 153"/>
                  <a:gd name="T115" fmla="*/ 14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53" h="154">
                    <a:moveTo>
                      <a:pt x="77" y="0"/>
                    </a:moveTo>
                    <a:lnTo>
                      <a:pt x="77" y="0"/>
                    </a:lnTo>
                    <a:lnTo>
                      <a:pt x="69" y="1"/>
                    </a:lnTo>
                    <a:lnTo>
                      <a:pt x="61" y="2"/>
                    </a:lnTo>
                    <a:lnTo>
                      <a:pt x="54" y="4"/>
                    </a:lnTo>
                    <a:lnTo>
                      <a:pt x="46" y="6"/>
                    </a:lnTo>
                    <a:lnTo>
                      <a:pt x="40" y="9"/>
                    </a:lnTo>
                    <a:lnTo>
                      <a:pt x="33" y="14"/>
                    </a:lnTo>
                    <a:lnTo>
                      <a:pt x="28" y="18"/>
                    </a:lnTo>
                    <a:lnTo>
                      <a:pt x="23" y="22"/>
                    </a:lnTo>
                    <a:lnTo>
                      <a:pt x="17" y="28"/>
                    </a:lnTo>
                    <a:lnTo>
                      <a:pt x="13" y="34"/>
                    </a:lnTo>
                    <a:lnTo>
                      <a:pt x="8" y="41"/>
                    </a:lnTo>
                    <a:lnTo>
                      <a:pt x="5" y="47"/>
                    </a:lnTo>
                    <a:lnTo>
                      <a:pt x="3" y="55"/>
                    </a:lnTo>
                    <a:lnTo>
                      <a:pt x="1" y="61"/>
                    </a:lnTo>
                    <a:lnTo>
                      <a:pt x="0" y="69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5"/>
                    </a:lnTo>
                    <a:lnTo>
                      <a:pt x="1" y="92"/>
                    </a:lnTo>
                    <a:lnTo>
                      <a:pt x="3" y="100"/>
                    </a:lnTo>
                    <a:lnTo>
                      <a:pt x="5" y="106"/>
                    </a:lnTo>
                    <a:lnTo>
                      <a:pt x="8" y="114"/>
                    </a:lnTo>
                    <a:lnTo>
                      <a:pt x="13" y="120"/>
                    </a:lnTo>
                    <a:lnTo>
                      <a:pt x="17" y="126"/>
                    </a:lnTo>
                    <a:lnTo>
                      <a:pt x="23" y="131"/>
                    </a:lnTo>
                    <a:lnTo>
                      <a:pt x="28" y="137"/>
                    </a:lnTo>
                    <a:lnTo>
                      <a:pt x="33" y="141"/>
                    </a:lnTo>
                    <a:lnTo>
                      <a:pt x="40" y="144"/>
                    </a:lnTo>
                    <a:lnTo>
                      <a:pt x="46" y="147"/>
                    </a:lnTo>
                    <a:lnTo>
                      <a:pt x="54" y="151"/>
                    </a:lnTo>
                    <a:lnTo>
                      <a:pt x="61" y="153"/>
                    </a:lnTo>
                    <a:lnTo>
                      <a:pt x="69" y="154"/>
                    </a:lnTo>
                    <a:lnTo>
                      <a:pt x="77" y="154"/>
                    </a:lnTo>
                    <a:lnTo>
                      <a:pt x="77" y="154"/>
                    </a:lnTo>
                    <a:lnTo>
                      <a:pt x="84" y="154"/>
                    </a:lnTo>
                    <a:lnTo>
                      <a:pt x="92" y="153"/>
                    </a:lnTo>
                    <a:lnTo>
                      <a:pt x="99" y="151"/>
                    </a:lnTo>
                    <a:lnTo>
                      <a:pt x="107" y="147"/>
                    </a:lnTo>
                    <a:lnTo>
                      <a:pt x="113" y="144"/>
                    </a:lnTo>
                    <a:lnTo>
                      <a:pt x="120" y="141"/>
                    </a:lnTo>
                    <a:lnTo>
                      <a:pt x="125" y="137"/>
                    </a:lnTo>
                    <a:lnTo>
                      <a:pt x="132" y="131"/>
                    </a:lnTo>
                    <a:lnTo>
                      <a:pt x="136" y="126"/>
                    </a:lnTo>
                    <a:lnTo>
                      <a:pt x="140" y="120"/>
                    </a:lnTo>
                    <a:lnTo>
                      <a:pt x="145" y="114"/>
                    </a:lnTo>
                    <a:lnTo>
                      <a:pt x="148" y="106"/>
                    </a:lnTo>
                    <a:lnTo>
                      <a:pt x="150" y="100"/>
                    </a:lnTo>
                    <a:lnTo>
                      <a:pt x="152" y="92"/>
                    </a:lnTo>
                    <a:lnTo>
                      <a:pt x="153" y="85"/>
                    </a:lnTo>
                    <a:lnTo>
                      <a:pt x="153" y="77"/>
                    </a:lnTo>
                    <a:lnTo>
                      <a:pt x="153" y="77"/>
                    </a:lnTo>
                    <a:lnTo>
                      <a:pt x="153" y="69"/>
                    </a:lnTo>
                    <a:lnTo>
                      <a:pt x="152" y="61"/>
                    </a:lnTo>
                    <a:lnTo>
                      <a:pt x="150" y="55"/>
                    </a:lnTo>
                    <a:lnTo>
                      <a:pt x="148" y="47"/>
                    </a:lnTo>
                    <a:lnTo>
                      <a:pt x="145" y="41"/>
                    </a:lnTo>
                    <a:lnTo>
                      <a:pt x="140" y="34"/>
                    </a:lnTo>
                    <a:lnTo>
                      <a:pt x="136" y="28"/>
                    </a:lnTo>
                    <a:lnTo>
                      <a:pt x="132" y="22"/>
                    </a:lnTo>
                    <a:lnTo>
                      <a:pt x="125" y="18"/>
                    </a:lnTo>
                    <a:lnTo>
                      <a:pt x="120" y="14"/>
                    </a:lnTo>
                    <a:lnTo>
                      <a:pt x="113" y="9"/>
                    </a:lnTo>
                    <a:lnTo>
                      <a:pt x="107" y="6"/>
                    </a:lnTo>
                    <a:lnTo>
                      <a:pt x="99" y="4"/>
                    </a:lnTo>
                    <a:lnTo>
                      <a:pt x="92" y="2"/>
                    </a:lnTo>
                    <a:lnTo>
                      <a:pt x="84" y="1"/>
                    </a:lnTo>
                    <a:lnTo>
                      <a:pt x="77" y="0"/>
                    </a:lnTo>
                    <a:lnTo>
                      <a:pt x="77" y="0"/>
                    </a:lnTo>
                    <a:close/>
                    <a:moveTo>
                      <a:pt x="77" y="140"/>
                    </a:moveTo>
                    <a:lnTo>
                      <a:pt x="77" y="140"/>
                    </a:lnTo>
                    <a:lnTo>
                      <a:pt x="70" y="140"/>
                    </a:lnTo>
                    <a:lnTo>
                      <a:pt x="64" y="139"/>
                    </a:lnTo>
                    <a:lnTo>
                      <a:pt x="52" y="135"/>
                    </a:lnTo>
                    <a:lnTo>
                      <a:pt x="42" y="129"/>
                    </a:lnTo>
                    <a:lnTo>
                      <a:pt x="32" y="122"/>
                    </a:lnTo>
                    <a:lnTo>
                      <a:pt x="25" y="112"/>
                    </a:lnTo>
                    <a:lnTo>
                      <a:pt x="18" y="101"/>
                    </a:lnTo>
                    <a:lnTo>
                      <a:pt x="15" y="89"/>
                    </a:lnTo>
                    <a:lnTo>
                      <a:pt x="14" y="84"/>
                    </a:lnTo>
                    <a:lnTo>
                      <a:pt x="14" y="77"/>
                    </a:lnTo>
                    <a:lnTo>
                      <a:pt x="14" y="77"/>
                    </a:lnTo>
                    <a:lnTo>
                      <a:pt x="14" y="71"/>
                    </a:lnTo>
                    <a:lnTo>
                      <a:pt x="15" y="64"/>
                    </a:lnTo>
                    <a:lnTo>
                      <a:pt x="18" y="52"/>
                    </a:lnTo>
                    <a:lnTo>
                      <a:pt x="25" y="42"/>
                    </a:lnTo>
                    <a:lnTo>
                      <a:pt x="32" y="33"/>
                    </a:lnTo>
                    <a:lnTo>
                      <a:pt x="42" y="24"/>
                    </a:lnTo>
                    <a:lnTo>
                      <a:pt x="52" y="19"/>
                    </a:lnTo>
                    <a:lnTo>
                      <a:pt x="64" y="16"/>
                    </a:lnTo>
                    <a:lnTo>
                      <a:pt x="70" y="15"/>
                    </a:lnTo>
                    <a:lnTo>
                      <a:pt x="77" y="14"/>
                    </a:lnTo>
                    <a:lnTo>
                      <a:pt x="77" y="14"/>
                    </a:lnTo>
                    <a:lnTo>
                      <a:pt x="83" y="15"/>
                    </a:lnTo>
                    <a:lnTo>
                      <a:pt x="89" y="16"/>
                    </a:lnTo>
                    <a:lnTo>
                      <a:pt x="101" y="19"/>
                    </a:lnTo>
                    <a:lnTo>
                      <a:pt x="112" y="24"/>
                    </a:lnTo>
                    <a:lnTo>
                      <a:pt x="121" y="33"/>
                    </a:lnTo>
                    <a:lnTo>
                      <a:pt x="128" y="42"/>
                    </a:lnTo>
                    <a:lnTo>
                      <a:pt x="135" y="52"/>
                    </a:lnTo>
                    <a:lnTo>
                      <a:pt x="138" y="64"/>
                    </a:lnTo>
                    <a:lnTo>
                      <a:pt x="139" y="71"/>
                    </a:lnTo>
                    <a:lnTo>
                      <a:pt x="139" y="77"/>
                    </a:lnTo>
                    <a:lnTo>
                      <a:pt x="139" y="77"/>
                    </a:lnTo>
                    <a:lnTo>
                      <a:pt x="139" y="84"/>
                    </a:lnTo>
                    <a:lnTo>
                      <a:pt x="138" y="89"/>
                    </a:lnTo>
                    <a:lnTo>
                      <a:pt x="135" y="101"/>
                    </a:lnTo>
                    <a:lnTo>
                      <a:pt x="128" y="112"/>
                    </a:lnTo>
                    <a:lnTo>
                      <a:pt x="121" y="122"/>
                    </a:lnTo>
                    <a:lnTo>
                      <a:pt x="112" y="129"/>
                    </a:lnTo>
                    <a:lnTo>
                      <a:pt x="101" y="135"/>
                    </a:lnTo>
                    <a:lnTo>
                      <a:pt x="89" y="139"/>
                    </a:lnTo>
                    <a:lnTo>
                      <a:pt x="83" y="140"/>
                    </a:lnTo>
                    <a:lnTo>
                      <a:pt x="77" y="140"/>
                    </a:lnTo>
                    <a:lnTo>
                      <a:pt x="77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5" name="Freeform 54"/>
              <p:cNvSpPr>
                <a:spLocks noEditPoints="1"/>
              </p:cNvSpPr>
              <p:nvPr/>
            </p:nvSpPr>
            <p:spPr bwMode="auto">
              <a:xfrm>
                <a:off x="3238500" y="3127375"/>
                <a:ext cx="341313" cy="342900"/>
              </a:xfrm>
              <a:custGeom>
                <a:avLst/>
                <a:gdLst>
                  <a:gd name="T0" fmla="*/ 197 w 215"/>
                  <a:gd name="T1" fmla="*/ 83 h 216"/>
                  <a:gd name="T2" fmla="*/ 209 w 215"/>
                  <a:gd name="T3" fmla="*/ 70 h 216"/>
                  <a:gd name="T4" fmla="*/ 171 w 215"/>
                  <a:gd name="T5" fmla="*/ 42 h 216"/>
                  <a:gd name="T6" fmla="*/ 143 w 215"/>
                  <a:gd name="T7" fmla="*/ 4 h 216"/>
                  <a:gd name="T8" fmla="*/ 129 w 215"/>
                  <a:gd name="T9" fmla="*/ 18 h 216"/>
                  <a:gd name="T10" fmla="*/ 83 w 215"/>
                  <a:gd name="T11" fmla="*/ 18 h 216"/>
                  <a:gd name="T12" fmla="*/ 69 w 215"/>
                  <a:gd name="T13" fmla="*/ 5 h 216"/>
                  <a:gd name="T14" fmla="*/ 41 w 215"/>
                  <a:gd name="T15" fmla="*/ 41 h 216"/>
                  <a:gd name="T16" fmla="*/ 3 w 215"/>
                  <a:gd name="T17" fmla="*/ 71 h 216"/>
                  <a:gd name="T18" fmla="*/ 14 w 215"/>
                  <a:gd name="T19" fmla="*/ 86 h 216"/>
                  <a:gd name="T20" fmla="*/ 13 w 215"/>
                  <a:gd name="T21" fmla="*/ 132 h 216"/>
                  <a:gd name="T22" fmla="*/ 4 w 215"/>
                  <a:gd name="T23" fmla="*/ 146 h 216"/>
                  <a:gd name="T24" fmla="*/ 36 w 215"/>
                  <a:gd name="T25" fmla="*/ 175 h 216"/>
                  <a:gd name="T26" fmla="*/ 71 w 215"/>
                  <a:gd name="T27" fmla="*/ 212 h 216"/>
                  <a:gd name="T28" fmla="*/ 86 w 215"/>
                  <a:gd name="T29" fmla="*/ 203 h 216"/>
                  <a:gd name="T30" fmla="*/ 130 w 215"/>
                  <a:gd name="T31" fmla="*/ 202 h 216"/>
                  <a:gd name="T32" fmla="*/ 144 w 215"/>
                  <a:gd name="T33" fmla="*/ 211 h 216"/>
                  <a:gd name="T34" fmla="*/ 174 w 215"/>
                  <a:gd name="T35" fmla="*/ 177 h 216"/>
                  <a:gd name="T36" fmla="*/ 210 w 215"/>
                  <a:gd name="T37" fmla="*/ 144 h 216"/>
                  <a:gd name="T38" fmla="*/ 198 w 215"/>
                  <a:gd name="T39" fmla="*/ 130 h 216"/>
                  <a:gd name="T40" fmla="*/ 184 w 215"/>
                  <a:gd name="T41" fmla="*/ 161 h 216"/>
                  <a:gd name="T42" fmla="*/ 169 w 215"/>
                  <a:gd name="T43" fmla="*/ 161 h 216"/>
                  <a:gd name="T44" fmla="*/ 162 w 215"/>
                  <a:gd name="T45" fmla="*/ 185 h 216"/>
                  <a:gd name="T46" fmla="*/ 136 w 215"/>
                  <a:gd name="T47" fmla="*/ 186 h 216"/>
                  <a:gd name="T48" fmla="*/ 118 w 215"/>
                  <a:gd name="T49" fmla="*/ 191 h 216"/>
                  <a:gd name="T50" fmla="*/ 98 w 215"/>
                  <a:gd name="T51" fmla="*/ 191 h 216"/>
                  <a:gd name="T52" fmla="*/ 80 w 215"/>
                  <a:gd name="T53" fmla="*/ 187 h 216"/>
                  <a:gd name="T54" fmla="*/ 54 w 215"/>
                  <a:gd name="T55" fmla="*/ 186 h 216"/>
                  <a:gd name="T56" fmla="*/ 54 w 215"/>
                  <a:gd name="T57" fmla="*/ 173 h 216"/>
                  <a:gd name="T58" fmla="*/ 30 w 215"/>
                  <a:gd name="T59" fmla="*/ 162 h 216"/>
                  <a:gd name="T60" fmla="*/ 29 w 215"/>
                  <a:gd name="T61" fmla="*/ 137 h 216"/>
                  <a:gd name="T62" fmla="*/ 26 w 215"/>
                  <a:gd name="T63" fmla="*/ 120 h 216"/>
                  <a:gd name="T64" fmla="*/ 26 w 215"/>
                  <a:gd name="T65" fmla="*/ 98 h 216"/>
                  <a:gd name="T66" fmla="*/ 30 w 215"/>
                  <a:gd name="T67" fmla="*/ 83 h 216"/>
                  <a:gd name="T68" fmla="*/ 29 w 215"/>
                  <a:gd name="T69" fmla="*/ 55 h 216"/>
                  <a:gd name="T70" fmla="*/ 46 w 215"/>
                  <a:gd name="T71" fmla="*/ 56 h 216"/>
                  <a:gd name="T72" fmla="*/ 53 w 215"/>
                  <a:gd name="T73" fmla="*/ 31 h 216"/>
                  <a:gd name="T74" fmla="*/ 81 w 215"/>
                  <a:gd name="T75" fmla="*/ 33 h 216"/>
                  <a:gd name="T76" fmla="*/ 95 w 215"/>
                  <a:gd name="T77" fmla="*/ 30 h 216"/>
                  <a:gd name="T78" fmla="*/ 117 w 215"/>
                  <a:gd name="T79" fmla="*/ 30 h 216"/>
                  <a:gd name="T80" fmla="*/ 130 w 215"/>
                  <a:gd name="T81" fmla="*/ 33 h 216"/>
                  <a:gd name="T82" fmla="*/ 159 w 215"/>
                  <a:gd name="T83" fmla="*/ 30 h 216"/>
                  <a:gd name="T84" fmla="*/ 158 w 215"/>
                  <a:gd name="T85" fmla="*/ 49 h 216"/>
                  <a:gd name="T86" fmla="*/ 183 w 215"/>
                  <a:gd name="T87" fmla="*/ 53 h 216"/>
                  <a:gd name="T88" fmla="*/ 181 w 215"/>
                  <a:gd name="T89" fmla="*/ 82 h 216"/>
                  <a:gd name="T90" fmla="*/ 185 w 215"/>
                  <a:gd name="T91" fmla="*/ 95 h 216"/>
                  <a:gd name="T92" fmla="*/ 186 w 215"/>
                  <a:gd name="T93" fmla="*/ 118 h 216"/>
                  <a:gd name="T94" fmla="*/ 183 w 215"/>
                  <a:gd name="T95" fmla="*/ 133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15" h="216">
                    <a:moveTo>
                      <a:pt x="215" y="126"/>
                    </a:moveTo>
                    <a:lnTo>
                      <a:pt x="215" y="87"/>
                    </a:lnTo>
                    <a:lnTo>
                      <a:pt x="197" y="83"/>
                    </a:lnTo>
                    <a:lnTo>
                      <a:pt x="197" y="83"/>
                    </a:lnTo>
                    <a:lnTo>
                      <a:pt x="196" y="82"/>
                    </a:lnTo>
                    <a:lnTo>
                      <a:pt x="209" y="70"/>
                    </a:lnTo>
                    <a:lnTo>
                      <a:pt x="190" y="37"/>
                    </a:lnTo>
                    <a:lnTo>
                      <a:pt x="171" y="42"/>
                    </a:lnTo>
                    <a:lnTo>
                      <a:pt x="171" y="42"/>
                    </a:lnTo>
                    <a:lnTo>
                      <a:pt x="171" y="41"/>
                    </a:lnTo>
                    <a:lnTo>
                      <a:pt x="177" y="24"/>
                    </a:lnTo>
                    <a:lnTo>
                      <a:pt x="143" y="4"/>
                    </a:lnTo>
                    <a:lnTo>
                      <a:pt x="130" y="18"/>
                    </a:lnTo>
                    <a:lnTo>
                      <a:pt x="130" y="18"/>
                    </a:lnTo>
                    <a:lnTo>
                      <a:pt x="129" y="18"/>
                    </a:lnTo>
                    <a:lnTo>
                      <a:pt x="125" y="0"/>
                    </a:lnTo>
                    <a:lnTo>
                      <a:pt x="86" y="0"/>
                    </a:lnTo>
                    <a:lnTo>
                      <a:pt x="83" y="18"/>
                    </a:lnTo>
                    <a:lnTo>
                      <a:pt x="83" y="18"/>
                    </a:lnTo>
                    <a:lnTo>
                      <a:pt x="81" y="18"/>
                    </a:lnTo>
                    <a:lnTo>
                      <a:pt x="69" y="5"/>
                    </a:lnTo>
                    <a:lnTo>
                      <a:pt x="35" y="25"/>
                    </a:lnTo>
                    <a:lnTo>
                      <a:pt x="41" y="41"/>
                    </a:lnTo>
                    <a:lnTo>
                      <a:pt x="41" y="41"/>
                    </a:lnTo>
                    <a:lnTo>
                      <a:pt x="39" y="43"/>
                    </a:lnTo>
                    <a:lnTo>
                      <a:pt x="22" y="38"/>
                    </a:lnTo>
                    <a:lnTo>
                      <a:pt x="3" y="71"/>
                    </a:lnTo>
                    <a:lnTo>
                      <a:pt x="15" y="82"/>
                    </a:lnTo>
                    <a:lnTo>
                      <a:pt x="15" y="82"/>
                    </a:lnTo>
                    <a:lnTo>
                      <a:pt x="14" y="86"/>
                    </a:lnTo>
                    <a:lnTo>
                      <a:pt x="0" y="90"/>
                    </a:lnTo>
                    <a:lnTo>
                      <a:pt x="0" y="128"/>
                    </a:lnTo>
                    <a:lnTo>
                      <a:pt x="13" y="132"/>
                    </a:lnTo>
                    <a:lnTo>
                      <a:pt x="13" y="132"/>
                    </a:lnTo>
                    <a:lnTo>
                      <a:pt x="15" y="137"/>
                    </a:lnTo>
                    <a:lnTo>
                      <a:pt x="4" y="146"/>
                    </a:lnTo>
                    <a:lnTo>
                      <a:pt x="23" y="179"/>
                    </a:lnTo>
                    <a:lnTo>
                      <a:pt x="36" y="175"/>
                    </a:lnTo>
                    <a:lnTo>
                      <a:pt x="36" y="175"/>
                    </a:lnTo>
                    <a:lnTo>
                      <a:pt x="41" y="180"/>
                    </a:lnTo>
                    <a:lnTo>
                      <a:pt x="37" y="192"/>
                    </a:lnTo>
                    <a:lnTo>
                      <a:pt x="71" y="212"/>
                    </a:lnTo>
                    <a:lnTo>
                      <a:pt x="80" y="202"/>
                    </a:lnTo>
                    <a:lnTo>
                      <a:pt x="80" y="202"/>
                    </a:lnTo>
                    <a:lnTo>
                      <a:pt x="86" y="203"/>
                    </a:lnTo>
                    <a:lnTo>
                      <a:pt x="88" y="216"/>
                    </a:lnTo>
                    <a:lnTo>
                      <a:pt x="127" y="216"/>
                    </a:lnTo>
                    <a:lnTo>
                      <a:pt x="130" y="202"/>
                    </a:lnTo>
                    <a:lnTo>
                      <a:pt x="130" y="202"/>
                    </a:lnTo>
                    <a:lnTo>
                      <a:pt x="136" y="201"/>
                    </a:lnTo>
                    <a:lnTo>
                      <a:pt x="144" y="211"/>
                    </a:lnTo>
                    <a:lnTo>
                      <a:pt x="179" y="191"/>
                    </a:lnTo>
                    <a:lnTo>
                      <a:pt x="174" y="177"/>
                    </a:lnTo>
                    <a:lnTo>
                      <a:pt x="174" y="177"/>
                    </a:lnTo>
                    <a:lnTo>
                      <a:pt x="177" y="173"/>
                    </a:lnTo>
                    <a:lnTo>
                      <a:pt x="191" y="177"/>
                    </a:lnTo>
                    <a:lnTo>
                      <a:pt x="210" y="144"/>
                    </a:lnTo>
                    <a:lnTo>
                      <a:pt x="198" y="133"/>
                    </a:lnTo>
                    <a:lnTo>
                      <a:pt x="198" y="133"/>
                    </a:lnTo>
                    <a:lnTo>
                      <a:pt x="198" y="130"/>
                    </a:lnTo>
                    <a:lnTo>
                      <a:pt x="215" y="126"/>
                    </a:lnTo>
                    <a:close/>
                    <a:moveTo>
                      <a:pt x="193" y="147"/>
                    </a:moveTo>
                    <a:lnTo>
                      <a:pt x="184" y="161"/>
                    </a:lnTo>
                    <a:lnTo>
                      <a:pt x="172" y="157"/>
                    </a:lnTo>
                    <a:lnTo>
                      <a:pt x="169" y="161"/>
                    </a:lnTo>
                    <a:lnTo>
                      <a:pt x="169" y="161"/>
                    </a:lnTo>
                    <a:lnTo>
                      <a:pt x="161" y="169"/>
                    </a:lnTo>
                    <a:lnTo>
                      <a:pt x="157" y="173"/>
                    </a:lnTo>
                    <a:lnTo>
                      <a:pt x="162" y="185"/>
                    </a:lnTo>
                    <a:lnTo>
                      <a:pt x="148" y="192"/>
                    </a:lnTo>
                    <a:lnTo>
                      <a:pt x="140" y="184"/>
                    </a:lnTo>
                    <a:lnTo>
                      <a:pt x="136" y="186"/>
                    </a:lnTo>
                    <a:lnTo>
                      <a:pt x="136" y="186"/>
                    </a:lnTo>
                    <a:lnTo>
                      <a:pt x="123" y="190"/>
                    </a:lnTo>
                    <a:lnTo>
                      <a:pt x="118" y="191"/>
                    </a:lnTo>
                    <a:lnTo>
                      <a:pt x="116" y="202"/>
                    </a:lnTo>
                    <a:lnTo>
                      <a:pt x="100" y="202"/>
                    </a:lnTo>
                    <a:lnTo>
                      <a:pt x="98" y="191"/>
                    </a:lnTo>
                    <a:lnTo>
                      <a:pt x="93" y="190"/>
                    </a:lnTo>
                    <a:lnTo>
                      <a:pt x="93" y="190"/>
                    </a:lnTo>
                    <a:lnTo>
                      <a:pt x="80" y="187"/>
                    </a:lnTo>
                    <a:lnTo>
                      <a:pt x="75" y="186"/>
                    </a:lnTo>
                    <a:lnTo>
                      <a:pt x="68" y="193"/>
                    </a:lnTo>
                    <a:lnTo>
                      <a:pt x="54" y="186"/>
                    </a:lnTo>
                    <a:lnTo>
                      <a:pt x="57" y="176"/>
                    </a:lnTo>
                    <a:lnTo>
                      <a:pt x="54" y="173"/>
                    </a:lnTo>
                    <a:lnTo>
                      <a:pt x="54" y="173"/>
                    </a:lnTo>
                    <a:lnTo>
                      <a:pt x="44" y="163"/>
                    </a:lnTo>
                    <a:lnTo>
                      <a:pt x="41" y="159"/>
                    </a:lnTo>
                    <a:lnTo>
                      <a:pt x="30" y="162"/>
                    </a:lnTo>
                    <a:lnTo>
                      <a:pt x="22" y="149"/>
                    </a:lnTo>
                    <a:lnTo>
                      <a:pt x="31" y="141"/>
                    </a:lnTo>
                    <a:lnTo>
                      <a:pt x="29" y="137"/>
                    </a:lnTo>
                    <a:lnTo>
                      <a:pt x="29" y="137"/>
                    </a:lnTo>
                    <a:lnTo>
                      <a:pt x="27" y="124"/>
                    </a:lnTo>
                    <a:lnTo>
                      <a:pt x="26" y="120"/>
                    </a:lnTo>
                    <a:lnTo>
                      <a:pt x="14" y="117"/>
                    </a:lnTo>
                    <a:lnTo>
                      <a:pt x="14" y="100"/>
                    </a:lnTo>
                    <a:lnTo>
                      <a:pt x="26" y="98"/>
                    </a:lnTo>
                    <a:lnTo>
                      <a:pt x="27" y="94"/>
                    </a:lnTo>
                    <a:lnTo>
                      <a:pt x="27" y="94"/>
                    </a:lnTo>
                    <a:lnTo>
                      <a:pt x="30" y="83"/>
                    </a:lnTo>
                    <a:lnTo>
                      <a:pt x="32" y="78"/>
                    </a:lnTo>
                    <a:lnTo>
                      <a:pt x="21" y="69"/>
                    </a:lnTo>
                    <a:lnTo>
                      <a:pt x="29" y="55"/>
                    </a:lnTo>
                    <a:lnTo>
                      <a:pt x="43" y="59"/>
                    </a:lnTo>
                    <a:lnTo>
                      <a:pt x="46" y="56"/>
                    </a:lnTo>
                    <a:lnTo>
                      <a:pt x="46" y="56"/>
                    </a:lnTo>
                    <a:lnTo>
                      <a:pt x="54" y="49"/>
                    </a:lnTo>
                    <a:lnTo>
                      <a:pt x="57" y="46"/>
                    </a:lnTo>
                    <a:lnTo>
                      <a:pt x="53" y="31"/>
                    </a:lnTo>
                    <a:lnTo>
                      <a:pt x="67" y="24"/>
                    </a:lnTo>
                    <a:lnTo>
                      <a:pt x="76" y="34"/>
                    </a:lnTo>
                    <a:lnTo>
                      <a:pt x="81" y="33"/>
                    </a:lnTo>
                    <a:lnTo>
                      <a:pt x="81" y="33"/>
                    </a:lnTo>
                    <a:lnTo>
                      <a:pt x="89" y="31"/>
                    </a:lnTo>
                    <a:lnTo>
                      <a:pt x="95" y="30"/>
                    </a:lnTo>
                    <a:lnTo>
                      <a:pt x="98" y="14"/>
                    </a:lnTo>
                    <a:lnTo>
                      <a:pt x="114" y="14"/>
                    </a:lnTo>
                    <a:lnTo>
                      <a:pt x="117" y="30"/>
                    </a:lnTo>
                    <a:lnTo>
                      <a:pt x="122" y="31"/>
                    </a:lnTo>
                    <a:lnTo>
                      <a:pt x="122" y="31"/>
                    </a:lnTo>
                    <a:lnTo>
                      <a:pt x="130" y="33"/>
                    </a:lnTo>
                    <a:lnTo>
                      <a:pt x="135" y="34"/>
                    </a:lnTo>
                    <a:lnTo>
                      <a:pt x="145" y="23"/>
                    </a:lnTo>
                    <a:lnTo>
                      <a:pt x="159" y="30"/>
                    </a:lnTo>
                    <a:lnTo>
                      <a:pt x="154" y="46"/>
                    </a:lnTo>
                    <a:lnTo>
                      <a:pt x="158" y="49"/>
                    </a:lnTo>
                    <a:lnTo>
                      <a:pt x="158" y="49"/>
                    </a:lnTo>
                    <a:lnTo>
                      <a:pt x="165" y="55"/>
                    </a:lnTo>
                    <a:lnTo>
                      <a:pt x="167" y="58"/>
                    </a:lnTo>
                    <a:lnTo>
                      <a:pt x="183" y="53"/>
                    </a:lnTo>
                    <a:lnTo>
                      <a:pt x="192" y="67"/>
                    </a:lnTo>
                    <a:lnTo>
                      <a:pt x="180" y="78"/>
                    </a:lnTo>
                    <a:lnTo>
                      <a:pt x="181" y="82"/>
                    </a:lnTo>
                    <a:lnTo>
                      <a:pt x="181" y="82"/>
                    </a:lnTo>
                    <a:lnTo>
                      <a:pt x="184" y="91"/>
                    </a:lnTo>
                    <a:lnTo>
                      <a:pt x="185" y="95"/>
                    </a:lnTo>
                    <a:lnTo>
                      <a:pt x="201" y="98"/>
                    </a:lnTo>
                    <a:lnTo>
                      <a:pt x="201" y="114"/>
                    </a:lnTo>
                    <a:lnTo>
                      <a:pt x="186" y="118"/>
                    </a:lnTo>
                    <a:lnTo>
                      <a:pt x="185" y="123"/>
                    </a:lnTo>
                    <a:lnTo>
                      <a:pt x="185" y="123"/>
                    </a:lnTo>
                    <a:lnTo>
                      <a:pt x="183" y="133"/>
                    </a:lnTo>
                    <a:lnTo>
                      <a:pt x="182" y="137"/>
                    </a:lnTo>
                    <a:lnTo>
                      <a:pt x="193" y="1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6" name="Freeform 55"/>
              <p:cNvSpPr>
                <a:spLocks noEditPoints="1"/>
              </p:cNvSpPr>
              <p:nvPr/>
            </p:nvSpPr>
            <p:spPr bwMode="auto">
              <a:xfrm>
                <a:off x="3335338" y="3232150"/>
                <a:ext cx="142875" cy="141288"/>
              </a:xfrm>
              <a:custGeom>
                <a:avLst/>
                <a:gdLst>
                  <a:gd name="T0" fmla="*/ 44 w 90"/>
                  <a:gd name="T1" fmla="*/ 0 h 89"/>
                  <a:gd name="T2" fmla="*/ 27 w 90"/>
                  <a:gd name="T3" fmla="*/ 3 h 89"/>
                  <a:gd name="T4" fmla="*/ 13 w 90"/>
                  <a:gd name="T5" fmla="*/ 13 h 89"/>
                  <a:gd name="T6" fmla="*/ 3 w 90"/>
                  <a:gd name="T7" fmla="*/ 27 h 89"/>
                  <a:gd name="T8" fmla="*/ 0 w 90"/>
                  <a:gd name="T9" fmla="*/ 44 h 89"/>
                  <a:gd name="T10" fmla="*/ 1 w 90"/>
                  <a:gd name="T11" fmla="*/ 54 h 89"/>
                  <a:gd name="T12" fmla="*/ 8 w 90"/>
                  <a:gd name="T13" fmla="*/ 70 h 89"/>
                  <a:gd name="T14" fmla="*/ 20 w 90"/>
                  <a:gd name="T15" fmla="*/ 82 h 89"/>
                  <a:gd name="T16" fmla="*/ 36 w 90"/>
                  <a:gd name="T17" fmla="*/ 88 h 89"/>
                  <a:gd name="T18" fmla="*/ 44 w 90"/>
                  <a:gd name="T19" fmla="*/ 89 h 89"/>
                  <a:gd name="T20" fmla="*/ 62 w 90"/>
                  <a:gd name="T21" fmla="*/ 86 h 89"/>
                  <a:gd name="T22" fmla="*/ 77 w 90"/>
                  <a:gd name="T23" fmla="*/ 76 h 89"/>
                  <a:gd name="T24" fmla="*/ 86 w 90"/>
                  <a:gd name="T25" fmla="*/ 62 h 89"/>
                  <a:gd name="T26" fmla="*/ 90 w 90"/>
                  <a:gd name="T27" fmla="*/ 44 h 89"/>
                  <a:gd name="T28" fmla="*/ 89 w 90"/>
                  <a:gd name="T29" fmla="*/ 35 h 89"/>
                  <a:gd name="T30" fmla="*/ 82 w 90"/>
                  <a:gd name="T31" fmla="*/ 19 h 89"/>
                  <a:gd name="T32" fmla="*/ 69 w 90"/>
                  <a:gd name="T33" fmla="*/ 7 h 89"/>
                  <a:gd name="T34" fmla="*/ 54 w 90"/>
                  <a:gd name="T35" fmla="*/ 1 h 89"/>
                  <a:gd name="T36" fmla="*/ 44 w 90"/>
                  <a:gd name="T37" fmla="*/ 0 h 89"/>
                  <a:gd name="T38" fmla="*/ 44 w 90"/>
                  <a:gd name="T39" fmla="*/ 75 h 89"/>
                  <a:gd name="T40" fmla="*/ 33 w 90"/>
                  <a:gd name="T41" fmla="*/ 73 h 89"/>
                  <a:gd name="T42" fmla="*/ 23 w 90"/>
                  <a:gd name="T43" fmla="*/ 66 h 89"/>
                  <a:gd name="T44" fmla="*/ 16 w 90"/>
                  <a:gd name="T45" fmla="*/ 56 h 89"/>
                  <a:gd name="T46" fmla="*/ 14 w 90"/>
                  <a:gd name="T47" fmla="*/ 44 h 89"/>
                  <a:gd name="T48" fmla="*/ 14 w 90"/>
                  <a:gd name="T49" fmla="*/ 39 h 89"/>
                  <a:gd name="T50" fmla="*/ 20 w 90"/>
                  <a:gd name="T51" fmla="*/ 28 h 89"/>
                  <a:gd name="T52" fmla="*/ 27 w 90"/>
                  <a:gd name="T53" fmla="*/ 19 h 89"/>
                  <a:gd name="T54" fmla="*/ 39 w 90"/>
                  <a:gd name="T55" fmla="*/ 15 h 89"/>
                  <a:gd name="T56" fmla="*/ 44 w 90"/>
                  <a:gd name="T57" fmla="*/ 14 h 89"/>
                  <a:gd name="T58" fmla="*/ 56 w 90"/>
                  <a:gd name="T59" fmla="*/ 16 h 89"/>
                  <a:gd name="T60" fmla="*/ 66 w 90"/>
                  <a:gd name="T61" fmla="*/ 22 h 89"/>
                  <a:gd name="T62" fmla="*/ 73 w 90"/>
                  <a:gd name="T63" fmla="*/ 32 h 89"/>
                  <a:gd name="T64" fmla="*/ 76 w 90"/>
                  <a:gd name="T65" fmla="*/ 44 h 89"/>
                  <a:gd name="T66" fmla="*/ 75 w 90"/>
                  <a:gd name="T67" fmla="*/ 51 h 89"/>
                  <a:gd name="T68" fmla="*/ 70 w 90"/>
                  <a:gd name="T69" fmla="*/ 61 h 89"/>
                  <a:gd name="T70" fmla="*/ 62 w 90"/>
                  <a:gd name="T71" fmla="*/ 70 h 89"/>
                  <a:gd name="T72" fmla="*/ 51 w 90"/>
                  <a:gd name="T73" fmla="*/ 74 h 89"/>
                  <a:gd name="T74" fmla="*/ 44 w 90"/>
                  <a:gd name="T75" fmla="*/ 7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0" h="89">
                    <a:moveTo>
                      <a:pt x="44" y="0"/>
                    </a:moveTo>
                    <a:lnTo>
                      <a:pt x="44" y="0"/>
                    </a:lnTo>
                    <a:lnTo>
                      <a:pt x="36" y="1"/>
                    </a:lnTo>
                    <a:lnTo>
                      <a:pt x="27" y="3"/>
                    </a:lnTo>
                    <a:lnTo>
                      <a:pt x="20" y="7"/>
                    </a:lnTo>
                    <a:lnTo>
                      <a:pt x="13" y="13"/>
                    </a:lnTo>
                    <a:lnTo>
                      <a:pt x="8" y="19"/>
                    </a:lnTo>
                    <a:lnTo>
                      <a:pt x="3" y="27"/>
                    </a:lnTo>
                    <a:lnTo>
                      <a:pt x="1" y="35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1" y="54"/>
                    </a:lnTo>
                    <a:lnTo>
                      <a:pt x="3" y="62"/>
                    </a:lnTo>
                    <a:lnTo>
                      <a:pt x="8" y="70"/>
                    </a:lnTo>
                    <a:lnTo>
                      <a:pt x="13" y="76"/>
                    </a:lnTo>
                    <a:lnTo>
                      <a:pt x="20" y="82"/>
                    </a:lnTo>
                    <a:lnTo>
                      <a:pt x="27" y="86"/>
                    </a:lnTo>
                    <a:lnTo>
                      <a:pt x="36" y="88"/>
                    </a:lnTo>
                    <a:lnTo>
                      <a:pt x="44" y="89"/>
                    </a:lnTo>
                    <a:lnTo>
                      <a:pt x="44" y="89"/>
                    </a:lnTo>
                    <a:lnTo>
                      <a:pt x="54" y="88"/>
                    </a:lnTo>
                    <a:lnTo>
                      <a:pt x="62" y="86"/>
                    </a:lnTo>
                    <a:lnTo>
                      <a:pt x="69" y="82"/>
                    </a:lnTo>
                    <a:lnTo>
                      <a:pt x="77" y="76"/>
                    </a:lnTo>
                    <a:lnTo>
                      <a:pt x="82" y="70"/>
                    </a:lnTo>
                    <a:lnTo>
                      <a:pt x="86" y="62"/>
                    </a:lnTo>
                    <a:lnTo>
                      <a:pt x="89" y="54"/>
                    </a:lnTo>
                    <a:lnTo>
                      <a:pt x="90" y="44"/>
                    </a:lnTo>
                    <a:lnTo>
                      <a:pt x="90" y="44"/>
                    </a:lnTo>
                    <a:lnTo>
                      <a:pt x="89" y="35"/>
                    </a:lnTo>
                    <a:lnTo>
                      <a:pt x="86" y="27"/>
                    </a:lnTo>
                    <a:lnTo>
                      <a:pt x="82" y="19"/>
                    </a:lnTo>
                    <a:lnTo>
                      <a:pt x="77" y="13"/>
                    </a:lnTo>
                    <a:lnTo>
                      <a:pt x="69" y="7"/>
                    </a:lnTo>
                    <a:lnTo>
                      <a:pt x="62" y="3"/>
                    </a:lnTo>
                    <a:lnTo>
                      <a:pt x="54" y="1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  <a:moveTo>
                      <a:pt x="44" y="75"/>
                    </a:moveTo>
                    <a:lnTo>
                      <a:pt x="44" y="75"/>
                    </a:lnTo>
                    <a:lnTo>
                      <a:pt x="39" y="74"/>
                    </a:lnTo>
                    <a:lnTo>
                      <a:pt x="33" y="73"/>
                    </a:lnTo>
                    <a:lnTo>
                      <a:pt x="27" y="70"/>
                    </a:lnTo>
                    <a:lnTo>
                      <a:pt x="23" y="66"/>
                    </a:lnTo>
                    <a:lnTo>
                      <a:pt x="20" y="61"/>
                    </a:lnTo>
                    <a:lnTo>
                      <a:pt x="16" y="56"/>
                    </a:lnTo>
                    <a:lnTo>
                      <a:pt x="14" y="51"/>
                    </a:lnTo>
                    <a:lnTo>
                      <a:pt x="14" y="44"/>
                    </a:lnTo>
                    <a:lnTo>
                      <a:pt x="14" y="44"/>
                    </a:lnTo>
                    <a:lnTo>
                      <a:pt x="14" y="39"/>
                    </a:lnTo>
                    <a:lnTo>
                      <a:pt x="16" y="32"/>
                    </a:lnTo>
                    <a:lnTo>
                      <a:pt x="20" y="28"/>
                    </a:lnTo>
                    <a:lnTo>
                      <a:pt x="23" y="22"/>
                    </a:lnTo>
                    <a:lnTo>
                      <a:pt x="27" y="19"/>
                    </a:lnTo>
                    <a:lnTo>
                      <a:pt x="33" y="16"/>
                    </a:lnTo>
                    <a:lnTo>
                      <a:pt x="39" y="15"/>
                    </a:lnTo>
                    <a:lnTo>
                      <a:pt x="44" y="14"/>
                    </a:lnTo>
                    <a:lnTo>
                      <a:pt x="44" y="14"/>
                    </a:lnTo>
                    <a:lnTo>
                      <a:pt x="51" y="15"/>
                    </a:lnTo>
                    <a:lnTo>
                      <a:pt x="56" y="16"/>
                    </a:lnTo>
                    <a:lnTo>
                      <a:pt x="62" y="19"/>
                    </a:lnTo>
                    <a:lnTo>
                      <a:pt x="66" y="22"/>
                    </a:lnTo>
                    <a:lnTo>
                      <a:pt x="70" y="28"/>
                    </a:lnTo>
                    <a:lnTo>
                      <a:pt x="73" y="32"/>
                    </a:lnTo>
                    <a:lnTo>
                      <a:pt x="75" y="39"/>
                    </a:lnTo>
                    <a:lnTo>
                      <a:pt x="76" y="44"/>
                    </a:lnTo>
                    <a:lnTo>
                      <a:pt x="76" y="44"/>
                    </a:lnTo>
                    <a:lnTo>
                      <a:pt x="75" y="51"/>
                    </a:lnTo>
                    <a:lnTo>
                      <a:pt x="73" y="56"/>
                    </a:lnTo>
                    <a:lnTo>
                      <a:pt x="70" y="61"/>
                    </a:lnTo>
                    <a:lnTo>
                      <a:pt x="66" y="66"/>
                    </a:lnTo>
                    <a:lnTo>
                      <a:pt x="62" y="70"/>
                    </a:lnTo>
                    <a:lnTo>
                      <a:pt x="56" y="73"/>
                    </a:lnTo>
                    <a:lnTo>
                      <a:pt x="51" y="74"/>
                    </a:lnTo>
                    <a:lnTo>
                      <a:pt x="44" y="75"/>
                    </a:lnTo>
                    <a:lnTo>
                      <a:pt x="44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7" name="Freeform 56"/>
              <p:cNvSpPr>
                <a:spLocks noEditPoints="1"/>
              </p:cNvSpPr>
              <p:nvPr/>
            </p:nvSpPr>
            <p:spPr bwMode="auto">
              <a:xfrm>
                <a:off x="3352800" y="3486150"/>
                <a:ext cx="200025" cy="201613"/>
              </a:xfrm>
              <a:custGeom>
                <a:avLst/>
                <a:gdLst>
                  <a:gd name="T0" fmla="*/ 111 w 126"/>
                  <a:gd name="T1" fmla="*/ 45 h 127"/>
                  <a:gd name="T2" fmla="*/ 117 w 126"/>
                  <a:gd name="T3" fmla="*/ 27 h 127"/>
                  <a:gd name="T4" fmla="*/ 93 w 126"/>
                  <a:gd name="T5" fmla="*/ 10 h 127"/>
                  <a:gd name="T6" fmla="*/ 82 w 126"/>
                  <a:gd name="T7" fmla="*/ 5 h 127"/>
                  <a:gd name="T8" fmla="*/ 53 w 126"/>
                  <a:gd name="T9" fmla="*/ 0 h 127"/>
                  <a:gd name="T10" fmla="*/ 44 w 126"/>
                  <a:gd name="T11" fmla="*/ 15 h 127"/>
                  <a:gd name="T12" fmla="*/ 27 w 126"/>
                  <a:gd name="T13" fmla="*/ 10 h 127"/>
                  <a:gd name="T14" fmla="*/ 11 w 126"/>
                  <a:gd name="T15" fmla="*/ 34 h 127"/>
                  <a:gd name="T16" fmla="*/ 5 w 126"/>
                  <a:gd name="T17" fmla="*/ 45 h 127"/>
                  <a:gd name="T18" fmla="*/ 0 w 126"/>
                  <a:gd name="T19" fmla="*/ 73 h 127"/>
                  <a:gd name="T20" fmla="*/ 15 w 126"/>
                  <a:gd name="T21" fmla="*/ 82 h 127"/>
                  <a:gd name="T22" fmla="*/ 10 w 126"/>
                  <a:gd name="T23" fmla="*/ 100 h 127"/>
                  <a:gd name="T24" fmla="*/ 33 w 126"/>
                  <a:gd name="T25" fmla="*/ 116 h 127"/>
                  <a:gd name="T26" fmla="*/ 44 w 126"/>
                  <a:gd name="T27" fmla="*/ 122 h 127"/>
                  <a:gd name="T28" fmla="*/ 72 w 126"/>
                  <a:gd name="T29" fmla="*/ 127 h 127"/>
                  <a:gd name="T30" fmla="*/ 82 w 126"/>
                  <a:gd name="T31" fmla="*/ 112 h 127"/>
                  <a:gd name="T32" fmla="*/ 99 w 126"/>
                  <a:gd name="T33" fmla="*/ 116 h 127"/>
                  <a:gd name="T34" fmla="*/ 116 w 126"/>
                  <a:gd name="T35" fmla="*/ 93 h 127"/>
                  <a:gd name="T36" fmla="*/ 121 w 126"/>
                  <a:gd name="T37" fmla="*/ 82 h 127"/>
                  <a:gd name="T38" fmla="*/ 126 w 126"/>
                  <a:gd name="T39" fmla="*/ 54 h 127"/>
                  <a:gd name="T40" fmla="*/ 98 w 126"/>
                  <a:gd name="T41" fmla="*/ 73 h 127"/>
                  <a:gd name="T42" fmla="*/ 100 w 126"/>
                  <a:gd name="T43" fmla="*/ 96 h 127"/>
                  <a:gd name="T44" fmla="*/ 81 w 126"/>
                  <a:gd name="T45" fmla="*/ 95 h 127"/>
                  <a:gd name="T46" fmla="*/ 67 w 126"/>
                  <a:gd name="T47" fmla="*/ 113 h 127"/>
                  <a:gd name="T48" fmla="*/ 54 w 126"/>
                  <a:gd name="T49" fmla="*/ 98 h 127"/>
                  <a:gd name="T50" fmla="*/ 31 w 126"/>
                  <a:gd name="T51" fmla="*/ 101 h 127"/>
                  <a:gd name="T52" fmla="*/ 32 w 126"/>
                  <a:gd name="T53" fmla="*/ 82 h 127"/>
                  <a:gd name="T54" fmla="*/ 14 w 126"/>
                  <a:gd name="T55" fmla="*/ 68 h 127"/>
                  <a:gd name="T56" fmla="*/ 28 w 126"/>
                  <a:gd name="T57" fmla="*/ 54 h 127"/>
                  <a:gd name="T58" fmla="*/ 26 w 126"/>
                  <a:gd name="T59" fmla="*/ 31 h 127"/>
                  <a:gd name="T60" fmla="*/ 45 w 126"/>
                  <a:gd name="T61" fmla="*/ 32 h 127"/>
                  <a:gd name="T62" fmla="*/ 59 w 126"/>
                  <a:gd name="T63" fmla="*/ 14 h 127"/>
                  <a:gd name="T64" fmla="*/ 72 w 126"/>
                  <a:gd name="T65" fmla="*/ 29 h 127"/>
                  <a:gd name="T66" fmla="*/ 95 w 126"/>
                  <a:gd name="T67" fmla="*/ 26 h 127"/>
                  <a:gd name="T68" fmla="*/ 94 w 126"/>
                  <a:gd name="T69" fmla="*/ 45 h 127"/>
                  <a:gd name="T70" fmla="*/ 112 w 126"/>
                  <a:gd name="T71" fmla="*/ 59 h 127"/>
                  <a:gd name="T72" fmla="*/ 98 w 126"/>
                  <a:gd name="T73" fmla="*/ 73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6" h="127">
                    <a:moveTo>
                      <a:pt x="121" y="47"/>
                    </a:moveTo>
                    <a:lnTo>
                      <a:pt x="111" y="45"/>
                    </a:lnTo>
                    <a:lnTo>
                      <a:pt x="117" y="35"/>
                    </a:lnTo>
                    <a:lnTo>
                      <a:pt x="117" y="27"/>
                    </a:lnTo>
                    <a:lnTo>
                      <a:pt x="102" y="12"/>
                    </a:lnTo>
                    <a:lnTo>
                      <a:pt x="93" y="10"/>
                    </a:lnTo>
                    <a:lnTo>
                      <a:pt x="84" y="16"/>
                    </a:lnTo>
                    <a:lnTo>
                      <a:pt x="82" y="5"/>
                    </a:lnTo>
                    <a:lnTo>
                      <a:pt x="75" y="0"/>
                    </a:lnTo>
                    <a:lnTo>
                      <a:pt x="53" y="0"/>
                    </a:lnTo>
                    <a:lnTo>
                      <a:pt x="46" y="5"/>
                    </a:lnTo>
                    <a:lnTo>
                      <a:pt x="44" y="15"/>
                    </a:lnTo>
                    <a:lnTo>
                      <a:pt x="36" y="9"/>
                    </a:lnTo>
                    <a:lnTo>
                      <a:pt x="27" y="10"/>
                    </a:lnTo>
                    <a:lnTo>
                      <a:pt x="12" y="26"/>
                    </a:lnTo>
                    <a:lnTo>
                      <a:pt x="11" y="34"/>
                    </a:lnTo>
                    <a:lnTo>
                      <a:pt x="15" y="43"/>
                    </a:lnTo>
                    <a:lnTo>
                      <a:pt x="5" y="45"/>
                    </a:lnTo>
                    <a:lnTo>
                      <a:pt x="0" y="51"/>
                    </a:lnTo>
                    <a:lnTo>
                      <a:pt x="0" y="73"/>
                    </a:lnTo>
                    <a:lnTo>
                      <a:pt x="5" y="80"/>
                    </a:lnTo>
                    <a:lnTo>
                      <a:pt x="15" y="82"/>
                    </a:lnTo>
                    <a:lnTo>
                      <a:pt x="9" y="91"/>
                    </a:lnTo>
                    <a:lnTo>
                      <a:pt x="10" y="100"/>
                    </a:lnTo>
                    <a:lnTo>
                      <a:pt x="25" y="115"/>
                    </a:lnTo>
                    <a:lnTo>
                      <a:pt x="33" y="116"/>
                    </a:lnTo>
                    <a:lnTo>
                      <a:pt x="42" y="111"/>
                    </a:lnTo>
                    <a:lnTo>
                      <a:pt x="44" y="122"/>
                    </a:lnTo>
                    <a:lnTo>
                      <a:pt x="52" y="127"/>
                    </a:lnTo>
                    <a:lnTo>
                      <a:pt x="72" y="127"/>
                    </a:lnTo>
                    <a:lnTo>
                      <a:pt x="80" y="122"/>
                    </a:lnTo>
                    <a:lnTo>
                      <a:pt x="82" y="112"/>
                    </a:lnTo>
                    <a:lnTo>
                      <a:pt x="91" y="117"/>
                    </a:lnTo>
                    <a:lnTo>
                      <a:pt x="99" y="116"/>
                    </a:lnTo>
                    <a:lnTo>
                      <a:pt x="114" y="101"/>
                    </a:lnTo>
                    <a:lnTo>
                      <a:pt x="116" y="93"/>
                    </a:lnTo>
                    <a:lnTo>
                      <a:pt x="111" y="84"/>
                    </a:lnTo>
                    <a:lnTo>
                      <a:pt x="121" y="82"/>
                    </a:lnTo>
                    <a:lnTo>
                      <a:pt x="126" y="75"/>
                    </a:lnTo>
                    <a:lnTo>
                      <a:pt x="126" y="54"/>
                    </a:lnTo>
                    <a:lnTo>
                      <a:pt x="121" y="47"/>
                    </a:lnTo>
                    <a:close/>
                    <a:moveTo>
                      <a:pt x="98" y="73"/>
                    </a:moveTo>
                    <a:lnTo>
                      <a:pt x="94" y="84"/>
                    </a:lnTo>
                    <a:lnTo>
                      <a:pt x="100" y="96"/>
                    </a:lnTo>
                    <a:lnTo>
                      <a:pt x="94" y="102"/>
                    </a:lnTo>
                    <a:lnTo>
                      <a:pt x="81" y="95"/>
                    </a:lnTo>
                    <a:lnTo>
                      <a:pt x="70" y="99"/>
                    </a:lnTo>
                    <a:lnTo>
                      <a:pt x="67" y="113"/>
                    </a:lnTo>
                    <a:lnTo>
                      <a:pt x="57" y="113"/>
                    </a:lnTo>
                    <a:lnTo>
                      <a:pt x="54" y="98"/>
                    </a:lnTo>
                    <a:lnTo>
                      <a:pt x="43" y="94"/>
                    </a:lnTo>
                    <a:lnTo>
                      <a:pt x="31" y="101"/>
                    </a:lnTo>
                    <a:lnTo>
                      <a:pt x="24" y="94"/>
                    </a:lnTo>
                    <a:lnTo>
                      <a:pt x="32" y="82"/>
                    </a:lnTo>
                    <a:lnTo>
                      <a:pt x="28" y="71"/>
                    </a:lnTo>
                    <a:lnTo>
                      <a:pt x="14" y="68"/>
                    </a:lnTo>
                    <a:lnTo>
                      <a:pt x="14" y="58"/>
                    </a:lnTo>
                    <a:lnTo>
                      <a:pt x="28" y="54"/>
                    </a:lnTo>
                    <a:lnTo>
                      <a:pt x="32" y="44"/>
                    </a:lnTo>
                    <a:lnTo>
                      <a:pt x="26" y="31"/>
                    </a:lnTo>
                    <a:lnTo>
                      <a:pt x="32" y="24"/>
                    </a:lnTo>
                    <a:lnTo>
                      <a:pt x="45" y="32"/>
                    </a:lnTo>
                    <a:lnTo>
                      <a:pt x="56" y="28"/>
                    </a:lnTo>
                    <a:lnTo>
                      <a:pt x="59" y="14"/>
                    </a:lnTo>
                    <a:lnTo>
                      <a:pt x="69" y="14"/>
                    </a:lnTo>
                    <a:lnTo>
                      <a:pt x="72" y="29"/>
                    </a:lnTo>
                    <a:lnTo>
                      <a:pt x="83" y="33"/>
                    </a:lnTo>
                    <a:lnTo>
                      <a:pt x="95" y="26"/>
                    </a:lnTo>
                    <a:lnTo>
                      <a:pt x="103" y="33"/>
                    </a:lnTo>
                    <a:lnTo>
                      <a:pt x="94" y="45"/>
                    </a:lnTo>
                    <a:lnTo>
                      <a:pt x="98" y="56"/>
                    </a:lnTo>
                    <a:lnTo>
                      <a:pt x="112" y="59"/>
                    </a:lnTo>
                    <a:lnTo>
                      <a:pt x="112" y="70"/>
                    </a:lnTo>
                    <a:lnTo>
                      <a:pt x="98" y="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8" name="Freeform 57"/>
              <p:cNvSpPr>
                <a:spLocks noEditPoints="1"/>
              </p:cNvSpPr>
              <p:nvPr/>
            </p:nvSpPr>
            <p:spPr bwMode="auto">
              <a:xfrm>
                <a:off x="3414713" y="3549650"/>
                <a:ext cx="74613" cy="74613"/>
              </a:xfrm>
              <a:custGeom>
                <a:avLst/>
                <a:gdLst>
                  <a:gd name="T0" fmla="*/ 24 w 47"/>
                  <a:gd name="T1" fmla="*/ 0 h 47"/>
                  <a:gd name="T2" fmla="*/ 24 w 47"/>
                  <a:gd name="T3" fmla="*/ 0 h 47"/>
                  <a:gd name="T4" fmla="*/ 19 w 47"/>
                  <a:gd name="T5" fmla="*/ 0 h 47"/>
                  <a:gd name="T6" fmla="*/ 15 w 47"/>
                  <a:gd name="T7" fmla="*/ 2 h 47"/>
                  <a:gd name="T8" fmla="*/ 11 w 47"/>
                  <a:gd name="T9" fmla="*/ 4 h 47"/>
                  <a:gd name="T10" fmla="*/ 7 w 47"/>
                  <a:gd name="T11" fmla="*/ 6 h 47"/>
                  <a:gd name="T12" fmla="*/ 4 w 47"/>
                  <a:gd name="T13" fmla="*/ 10 h 47"/>
                  <a:gd name="T14" fmla="*/ 2 w 47"/>
                  <a:gd name="T15" fmla="*/ 14 h 47"/>
                  <a:gd name="T16" fmla="*/ 1 w 47"/>
                  <a:gd name="T17" fmla="*/ 19 h 47"/>
                  <a:gd name="T18" fmla="*/ 0 w 47"/>
                  <a:gd name="T19" fmla="*/ 23 h 47"/>
                  <a:gd name="T20" fmla="*/ 0 w 47"/>
                  <a:gd name="T21" fmla="*/ 23 h 47"/>
                  <a:gd name="T22" fmla="*/ 1 w 47"/>
                  <a:gd name="T23" fmla="*/ 28 h 47"/>
                  <a:gd name="T24" fmla="*/ 2 w 47"/>
                  <a:gd name="T25" fmla="*/ 33 h 47"/>
                  <a:gd name="T26" fmla="*/ 4 w 47"/>
                  <a:gd name="T27" fmla="*/ 36 h 47"/>
                  <a:gd name="T28" fmla="*/ 7 w 47"/>
                  <a:gd name="T29" fmla="*/ 41 h 47"/>
                  <a:gd name="T30" fmla="*/ 11 w 47"/>
                  <a:gd name="T31" fmla="*/ 43 h 47"/>
                  <a:gd name="T32" fmla="*/ 15 w 47"/>
                  <a:gd name="T33" fmla="*/ 45 h 47"/>
                  <a:gd name="T34" fmla="*/ 19 w 47"/>
                  <a:gd name="T35" fmla="*/ 47 h 47"/>
                  <a:gd name="T36" fmla="*/ 24 w 47"/>
                  <a:gd name="T37" fmla="*/ 47 h 47"/>
                  <a:gd name="T38" fmla="*/ 24 w 47"/>
                  <a:gd name="T39" fmla="*/ 47 h 47"/>
                  <a:gd name="T40" fmla="*/ 29 w 47"/>
                  <a:gd name="T41" fmla="*/ 47 h 47"/>
                  <a:gd name="T42" fmla="*/ 33 w 47"/>
                  <a:gd name="T43" fmla="*/ 45 h 47"/>
                  <a:gd name="T44" fmla="*/ 38 w 47"/>
                  <a:gd name="T45" fmla="*/ 43 h 47"/>
                  <a:gd name="T46" fmla="*/ 41 w 47"/>
                  <a:gd name="T47" fmla="*/ 41 h 47"/>
                  <a:gd name="T48" fmla="*/ 44 w 47"/>
                  <a:gd name="T49" fmla="*/ 36 h 47"/>
                  <a:gd name="T50" fmla="*/ 46 w 47"/>
                  <a:gd name="T51" fmla="*/ 33 h 47"/>
                  <a:gd name="T52" fmla="*/ 47 w 47"/>
                  <a:gd name="T53" fmla="*/ 28 h 47"/>
                  <a:gd name="T54" fmla="*/ 47 w 47"/>
                  <a:gd name="T55" fmla="*/ 23 h 47"/>
                  <a:gd name="T56" fmla="*/ 47 w 47"/>
                  <a:gd name="T57" fmla="*/ 23 h 47"/>
                  <a:gd name="T58" fmla="*/ 47 w 47"/>
                  <a:gd name="T59" fmla="*/ 19 h 47"/>
                  <a:gd name="T60" fmla="*/ 46 w 47"/>
                  <a:gd name="T61" fmla="*/ 14 h 47"/>
                  <a:gd name="T62" fmla="*/ 44 w 47"/>
                  <a:gd name="T63" fmla="*/ 10 h 47"/>
                  <a:gd name="T64" fmla="*/ 41 w 47"/>
                  <a:gd name="T65" fmla="*/ 6 h 47"/>
                  <a:gd name="T66" fmla="*/ 38 w 47"/>
                  <a:gd name="T67" fmla="*/ 4 h 47"/>
                  <a:gd name="T68" fmla="*/ 33 w 47"/>
                  <a:gd name="T69" fmla="*/ 2 h 47"/>
                  <a:gd name="T70" fmla="*/ 29 w 47"/>
                  <a:gd name="T71" fmla="*/ 0 h 47"/>
                  <a:gd name="T72" fmla="*/ 24 w 47"/>
                  <a:gd name="T73" fmla="*/ 0 h 47"/>
                  <a:gd name="T74" fmla="*/ 24 w 47"/>
                  <a:gd name="T75" fmla="*/ 0 h 47"/>
                  <a:gd name="T76" fmla="*/ 24 w 47"/>
                  <a:gd name="T77" fmla="*/ 33 h 47"/>
                  <a:gd name="T78" fmla="*/ 24 w 47"/>
                  <a:gd name="T79" fmla="*/ 33 h 47"/>
                  <a:gd name="T80" fmla="*/ 20 w 47"/>
                  <a:gd name="T81" fmla="*/ 32 h 47"/>
                  <a:gd name="T82" fmla="*/ 17 w 47"/>
                  <a:gd name="T83" fmla="*/ 30 h 47"/>
                  <a:gd name="T84" fmla="*/ 15 w 47"/>
                  <a:gd name="T85" fmla="*/ 27 h 47"/>
                  <a:gd name="T86" fmla="*/ 15 w 47"/>
                  <a:gd name="T87" fmla="*/ 23 h 47"/>
                  <a:gd name="T88" fmla="*/ 15 w 47"/>
                  <a:gd name="T89" fmla="*/ 23 h 47"/>
                  <a:gd name="T90" fmla="*/ 15 w 47"/>
                  <a:gd name="T91" fmla="*/ 20 h 47"/>
                  <a:gd name="T92" fmla="*/ 17 w 47"/>
                  <a:gd name="T93" fmla="*/ 17 h 47"/>
                  <a:gd name="T94" fmla="*/ 20 w 47"/>
                  <a:gd name="T95" fmla="*/ 15 h 47"/>
                  <a:gd name="T96" fmla="*/ 24 w 47"/>
                  <a:gd name="T97" fmla="*/ 14 h 47"/>
                  <a:gd name="T98" fmla="*/ 24 w 47"/>
                  <a:gd name="T99" fmla="*/ 14 h 47"/>
                  <a:gd name="T100" fmla="*/ 28 w 47"/>
                  <a:gd name="T101" fmla="*/ 15 h 47"/>
                  <a:gd name="T102" fmla="*/ 31 w 47"/>
                  <a:gd name="T103" fmla="*/ 17 h 47"/>
                  <a:gd name="T104" fmla="*/ 33 w 47"/>
                  <a:gd name="T105" fmla="*/ 20 h 47"/>
                  <a:gd name="T106" fmla="*/ 33 w 47"/>
                  <a:gd name="T107" fmla="*/ 23 h 47"/>
                  <a:gd name="T108" fmla="*/ 33 w 47"/>
                  <a:gd name="T109" fmla="*/ 23 h 47"/>
                  <a:gd name="T110" fmla="*/ 33 w 47"/>
                  <a:gd name="T111" fmla="*/ 27 h 47"/>
                  <a:gd name="T112" fmla="*/ 31 w 47"/>
                  <a:gd name="T113" fmla="*/ 30 h 47"/>
                  <a:gd name="T114" fmla="*/ 28 w 47"/>
                  <a:gd name="T115" fmla="*/ 32 h 47"/>
                  <a:gd name="T116" fmla="*/ 24 w 47"/>
                  <a:gd name="T117" fmla="*/ 33 h 47"/>
                  <a:gd name="T118" fmla="*/ 24 w 47"/>
                  <a:gd name="T119" fmla="*/ 3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7" h="47">
                    <a:moveTo>
                      <a:pt x="24" y="0"/>
                    </a:moveTo>
                    <a:lnTo>
                      <a:pt x="24" y="0"/>
                    </a:lnTo>
                    <a:lnTo>
                      <a:pt x="19" y="0"/>
                    </a:lnTo>
                    <a:lnTo>
                      <a:pt x="15" y="2"/>
                    </a:lnTo>
                    <a:lnTo>
                      <a:pt x="11" y="4"/>
                    </a:lnTo>
                    <a:lnTo>
                      <a:pt x="7" y="6"/>
                    </a:lnTo>
                    <a:lnTo>
                      <a:pt x="4" y="10"/>
                    </a:lnTo>
                    <a:lnTo>
                      <a:pt x="2" y="14"/>
                    </a:lnTo>
                    <a:lnTo>
                      <a:pt x="1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28"/>
                    </a:lnTo>
                    <a:lnTo>
                      <a:pt x="2" y="33"/>
                    </a:lnTo>
                    <a:lnTo>
                      <a:pt x="4" y="36"/>
                    </a:lnTo>
                    <a:lnTo>
                      <a:pt x="7" y="41"/>
                    </a:lnTo>
                    <a:lnTo>
                      <a:pt x="11" y="43"/>
                    </a:lnTo>
                    <a:lnTo>
                      <a:pt x="15" y="45"/>
                    </a:lnTo>
                    <a:lnTo>
                      <a:pt x="19" y="47"/>
                    </a:lnTo>
                    <a:lnTo>
                      <a:pt x="24" y="47"/>
                    </a:lnTo>
                    <a:lnTo>
                      <a:pt x="24" y="47"/>
                    </a:lnTo>
                    <a:lnTo>
                      <a:pt x="29" y="47"/>
                    </a:lnTo>
                    <a:lnTo>
                      <a:pt x="33" y="45"/>
                    </a:lnTo>
                    <a:lnTo>
                      <a:pt x="38" y="43"/>
                    </a:lnTo>
                    <a:lnTo>
                      <a:pt x="41" y="41"/>
                    </a:lnTo>
                    <a:lnTo>
                      <a:pt x="44" y="36"/>
                    </a:lnTo>
                    <a:lnTo>
                      <a:pt x="46" y="33"/>
                    </a:lnTo>
                    <a:lnTo>
                      <a:pt x="47" y="28"/>
                    </a:lnTo>
                    <a:lnTo>
                      <a:pt x="47" y="23"/>
                    </a:lnTo>
                    <a:lnTo>
                      <a:pt x="47" y="23"/>
                    </a:lnTo>
                    <a:lnTo>
                      <a:pt x="47" y="19"/>
                    </a:lnTo>
                    <a:lnTo>
                      <a:pt x="46" y="14"/>
                    </a:lnTo>
                    <a:lnTo>
                      <a:pt x="44" y="10"/>
                    </a:lnTo>
                    <a:lnTo>
                      <a:pt x="41" y="6"/>
                    </a:lnTo>
                    <a:lnTo>
                      <a:pt x="38" y="4"/>
                    </a:lnTo>
                    <a:lnTo>
                      <a:pt x="33" y="2"/>
                    </a:lnTo>
                    <a:lnTo>
                      <a:pt x="29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  <a:moveTo>
                      <a:pt x="24" y="33"/>
                    </a:moveTo>
                    <a:lnTo>
                      <a:pt x="24" y="33"/>
                    </a:lnTo>
                    <a:lnTo>
                      <a:pt x="20" y="32"/>
                    </a:lnTo>
                    <a:lnTo>
                      <a:pt x="17" y="30"/>
                    </a:lnTo>
                    <a:lnTo>
                      <a:pt x="15" y="27"/>
                    </a:lnTo>
                    <a:lnTo>
                      <a:pt x="15" y="23"/>
                    </a:lnTo>
                    <a:lnTo>
                      <a:pt x="15" y="23"/>
                    </a:lnTo>
                    <a:lnTo>
                      <a:pt x="15" y="20"/>
                    </a:lnTo>
                    <a:lnTo>
                      <a:pt x="17" y="17"/>
                    </a:lnTo>
                    <a:lnTo>
                      <a:pt x="20" y="15"/>
                    </a:lnTo>
                    <a:lnTo>
                      <a:pt x="24" y="14"/>
                    </a:lnTo>
                    <a:lnTo>
                      <a:pt x="24" y="14"/>
                    </a:lnTo>
                    <a:lnTo>
                      <a:pt x="28" y="15"/>
                    </a:lnTo>
                    <a:lnTo>
                      <a:pt x="31" y="17"/>
                    </a:lnTo>
                    <a:lnTo>
                      <a:pt x="33" y="20"/>
                    </a:lnTo>
                    <a:lnTo>
                      <a:pt x="33" y="23"/>
                    </a:lnTo>
                    <a:lnTo>
                      <a:pt x="33" y="23"/>
                    </a:lnTo>
                    <a:lnTo>
                      <a:pt x="33" y="27"/>
                    </a:lnTo>
                    <a:lnTo>
                      <a:pt x="31" y="30"/>
                    </a:lnTo>
                    <a:lnTo>
                      <a:pt x="28" y="32"/>
                    </a:lnTo>
                    <a:lnTo>
                      <a:pt x="24" y="33"/>
                    </a:lnTo>
                    <a:lnTo>
                      <a:pt x="24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9" name="Freeform 58"/>
              <p:cNvSpPr>
                <a:spLocks/>
              </p:cNvSpPr>
              <p:nvPr/>
            </p:nvSpPr>
            <p:spPr bwMode="auto">
              <a:xfrm>
                <a:off x="2921000" y="3421063"/>
                <a:ext cx="165100" cy="163513"/>
              </a:xfrm>
              <a:custGeom>
                <a:avLst/>
                <a:gdLst>
                  <a:gd name="T0" fmla="*/ 104 w 104"/>
                  <a:gd name="T1" fmla="*/ 14 h 103"/>
                  <a:gd name="T2" fmla="*/ 104 w 104"/>
                  <a:gd name="T3" fmla="*/ 0 h 103"/>
                  <a:gd name="T4" fmla="*/ 104 w 104"/>
                  <a:gd name="T5" fmla="*/ 0 h 103"/>
                  <a:gd name="T6" fmla="*/ 93 w 104"/>
                  <a:gd name="T7" fmla="*/ 0 h 103"/>
                  <a:gd name="T8" fmla="*/ 83 w 104"/>
                  <a:gd name="T9" fmla="*/ 2 h 103"/>
                  <a:gd name="T10" fmla="*/ 73 w 104"/>
                  <a:gd name="T11" fmla="*/ 4 h 103"/>
                  <a:gd name="T12" fmla="*/ 64 w 104"/>
                  <a:gd name="T13" fmla="*/ 7 h 103"/>
                  <a:gd name="T14" fmla="*/ 54 w 104"/>
                  <a:gd name="T15" fmla="*/ 11 h 103"/>
                  <a:gd name="T16" fmla="*/ 45 w 104"/>
                  <a:gd name="T17" fmla="*/ 17 h 103"/>
                  <a:gd name="T18" fmla="*/ 38 w 104"/>
                  <a:gd name="T19" fmla="*/ 23 h 103"/>
                  <a:gd name="T20" fmla="*/ 30 w 104"/>
                  <a:gd name="T21" fmla="*/ 30 h 103"/>
                  <a:gd name="T22" fmla="*/ 24 w 104"/>
                  <a:gd name="T23" fmla="*/ 37 h 103"/>
                  <a:gd name="T24" fmla="*/ 17 w 104"/>
                  <a:gd name="T25" fmla="*/ 45 h 103"/>
                  <a:gd name="T26" fmla="*/ 13 w 104"/>
                  <a:gd name="T27" fmla="*/ 54 h 103"/>
                  <a:gd name="T28" fmla="*/ 7 w 104"/>
                  <a:gd name="T29" fmla="*/ 62 h 103"/>
                  <a:gd name="T30" fmla="*/ 4 w 104"/>
                  <a:gd name="T31" fmla="*/ 72 h 103"/>
                  <a:gd name="T32" fmla="*/ 2 w 104"/>
                  <a:gd name="T33" fmla="*/ 82 h 103"/>
                  <a:gd name="T34" fmla="*/ 0 w 104"/>
                  <a:gd name="T35" fmla="*/ 92 h 103"/>
                  <a:gd name="T36" fmla="*/ 0 w 104"/>
                  <a:gd name="T37" fmla="*/ 103 h 103"/>
                  <a:gd name="T38" fmla="*/ 14 w 104"/>
                  <a:gd name="T39" fmla="*/ 103 h 103"/>
                  <a:gd name="T40" fmla="*/ 14 w 104"/>
                  <a:gd name="T41" fmla="*/ 103 h 103"/>
                  <a:gd name="T42" fmla="*/ 14 w 104"/>
                  <a:gd name="T43" fmla="*/ 94 h 103"/>
                  <a:gd name="T44" fmla="*/ 16 w 104"/>
                  <a:gd name="T45" fmla="*/ 85 h 103"/>
                  <a:gd name="T46" fmla="*/ 18 w 104"/>
                  <a:gd name="T47" fmla="*/ 76 h 103"/>
                  <a:gd name="T48" fmla="*/ 21 w 104"/>
                  <a:gd name="T49" fmla="*/ 68 h 103"/>
                  <a:gd name="T50" fmla="*/ 25 w 104"/>
                  <a:gd name="T51" fmla="*/ 60 h 103"/>
                  <a:gd name="T52" fmla="*/ 29 w 104"/>
                  <a:gd name="T53" fmla="*/ 53 h 103"/>
                  <a:gd name="T54" fmla="*/ 34 w 104"/>
                  <a:gd name="T55" fmla="*/ 46 h 103"/>
                  <a:gd name="T56" fmla="*/ 40 w 104"/>
                  <a:gd name="T57" fmla="*/ 40 h 103"/>
                  <a:gd name="T58" fmla="*/ 46 w 104"/>
                  <a:gd name="T59" fmla="*/ 34 h 103"/>
                  <a:gd name="T60" fmla="*/ 54 w 104"/>
                  <a:gd name="T61" fmla="*/ 29 h 103"/>
                  <a:gd name="T62" fmla="*/ 61 w 104"/>
                  <a:gd name="T63" fmla="*/ 24 h 103"/>
                  <a:gd name="T64" fmla="*/ 69 w 104"/>
                  <a:gd name="T65" fmla="*/ 20 h 103"/>
                  <a:gd name="T66" fmla="*/ 77 w 104"/>
                  <a:gd name="T67" fmla="*/ 17 h 103"/>
                  <a:gd name="T68" fmla="*/ 85 w 104"/>
                  <a:gd name="T69" fmla="*/ 15 h 103"/>
                  <a:gd name="T70" fmla="*/ 95 w 104"/>
                  <a:gd name="T71" fmla="*/ 14 h 103"/>
                  <a:gd name="T72" fmla="*/ 104 w 104"/>
                  <a:gd name="T73" fmla="*/ 14 h 103"/>
                  <a:gd name="T74" fmla="*/ 104 w 104"/>
                  <a:gd name="T75" fmla="*/ 1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4" h="103">
                    <a:moveTo>
                      <a:pt x="104" y="14"/>
                    </a:moveTo>
                    <a:lnTo>
                      <a:pt x="104" y="0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83" y="2"/>
                    </a:lnTo>
                    <a:lnTo>
                      <a:pt x="73" y="4"/>
                    </a:lnTo>
                    <a:lnTo>
                      <a:pt x="64" y="7"/>
                    </a:lnTo>
                    <a:lnTo>
                      <a:pt x="54" y="11"/>
                    </a:lnTo>
                    <a:lnTo>
                      <a:pt x="45" y="17"/>
                    </a:lnTo>
                    <a:lnTo>
                      <a:pt x="38" y="23"/>
                    </a:lnTo>
                    <a:lnTo>
                      <a:pt x="30" y="30"/>
                    </a:lnTo>
                    <a:lnTo>
                      <a:pt x="24" y="37"/>
                    </a:lnTo>
                    <a:lnTo>
                      <a:pt x="17" y="45"/>
                    </a:lnTo>
                    <a:lnTo>
                      <a:pt x="13" y="54"/>
                    </a:lnTo>
                    <a:lnTo>
                      <a:pt x="7" y="62"/>
                    </a:lnTo>
                    <a:lnTo>
                      <a:pt x="4" y="72"/>
                    </a:lnTo>
                    <a:lnTo>
                      <a:pt x="2" y="82"/>
                    </a:lnTo>
                    <a:lnTo>
                      <a:pt x="0" y="92"/>
                    </a:lnTo>
                    <a:lnTo>
                      <a:pt x="0" y="103"/>
                    </a:lnTo>
                    <a:lnTo>
                      <a:pt x="14" y="103"/>
                    </a:lnTo>
                    <a:lnTo>
                      <a:pt x="14" y="103"/>
                    </a:lnTo>
                    <a:lnTo>
                      <a:pt x="14" y="94"/>
                    </a:lnTo>
                    <a:lnTo>
                      <a:pt x="16" y="85"/>
                    </a:lnTo>
                    <a:lnTo>
                      <a:pt x="18" y="76"/>
                    </a:lnTo>
                    <a:lnTo>
                      <a:pt x="21" y="68"/>
                    </a:lnTo>
                    <a:lnTo>
                      <a:pt x="25" y="60"/>
                    </a:lnTo>
                    <a:lnTo>
                      <a:pt x="29" y="53"/>
                    </a:lnTo>
                    <a:lnTo>
                      <a:pt x="34" y="46"/>
                    </a:lnTo>
                    <a:lnTo>
                      <a:pt x="40" y="40"/>
                    </a:lnTo>
                    <a:lnTo>
                      <a:pt x="46" y="34"/>
                    </a:lnTo>
                    <a:lnTo>
                      <a:pt x="54" y="29"/>
                    </a:lnTo>
                    <a:lnTo>
                      <a:pt x="61" y="24"/>
                    </a:lnTo>
                    <a:lnTo>
                      <a:pt x="69" y="20"/>
                    </a:lnTo>
                    <a:lnTo>
                      <a:pt x="77" y="17"/>
                    </a:lnTo>
                    <a:lnTo>
                      <a:pt x="85" y="15"/>
                    </a:lnTo>
                    <a:lnTo>
                      <a:pt x="95" y="14"/>
                    </a:lnTo>
                    <a:lnTo>
                      <a:pt x="104" y="14"/>
                    </a:lnTo>
                    <a:lnTo>
                      <a:pt x="104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65" name="Group 64"/>
          <p:cNvGrpSpPr/>
          <p:nvPr/>
        </p:nvGrpSpPr>
        <p:grpSpPr>
          <a:xfrm>
            <a:off x="6165783" y="2230560"/>
            <a:ext cx="4685989" cy="888327"/>
            <a:chOff x="5516949" y="2355570"/>
            <a:chExt cx="4685989" cy="888327"/>
          </a:xfrm>
        </p:grpSpPr>
        <p:sp>
          <p:nvSpPr>
            <p:cNvPr id="63" name="TextBox 62"/>
            <p:cNvSpPr txBox="1"/>
            <p:nvPr/>
          </p:nvSpPr>
          <p:spPr>
            <a:xfrm>
              <a:off x="5516949" y="2355570"/>
              <a:ext cx="4685989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buClr>
                  <a:srgbClr val="C35954"/>
                </a:buClr>
                <a:buSzPct val="120000"/>
              </a:pPr>
              <a:r>
                <a:rPr lang="zh-CN" altLang="en-US" b="1">
                  <a:solidFill>
                    <a:srgbClr val="B04474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请输入标题</a:t>
              </a:r>
            </a:p>
          </p:txBody>
        </p:sp>
        <p:sp>
          <p:nvSpPr>
            <p:cNvPr id="64" name="Rectangle 3"/>
            <p:cNvSpPr txBox="1">
              <a:spLocks noChangeArrowheads="1"/>
            </p:cNvSpPr>
            <p:nvPr/>
          </p:nvSpPr>
          <p:spPr bwMode="auto">
            <a:xfrm>
              <a:off x="5516949" y="2667776"/>
              <a:ext cx="4685988" cy="57612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>
                <a:lnSpc>
                  <a:spcPct val="150000"/>
                </a:lnSpc>
              </a:pPr>
              <a:r>
                <a:rPr lang="en-US" altLang="ko-KR" sz="1100" b="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</a:rPr>
                <a:t>We create powerpoint templates based on new visual trend that’s fresh, relevant and always on the cutting edge. </a:t>
              </a: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165783" y="4943280"/>
            <a:ext cx="4685989" cy="888327"/>
            <a:chOff x="5516949" y="2355570"/>
            <a:chExt cx="4685989" cy="888327"/>
          </a:xfrm>
        </p:grpSpPr>
        <p:sp>
          <p:nvSpPr>
            <p:cNvPr id="67" name="TextBox 66"/>
            <p:cNvSpPr txBox="1"/>
            <p:nvPr/>
          </p:nvSpPr>
          <p:spPr>
            <a:xfrm>
              <a:off x="5516949" y="2355570"/>
              <a:ext cx="4685989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buClr>
                  <a:srgbClr val="C35954"/>
                </a:buClr>
                <a:buSzPct val="120000"/>
              </a:pPr>
              <a:r>
                <a:rPr lang="zh-CN" altLang="en-US" b="1">
                  <a:solidFill>
                    <a:srgbClr val="B04474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请输入标题</a:t>
              </a:r>
            </a:p>
          </p:txBody>
        </p:sp>
        <p:sp>
          <p:nvSpPr>
            <p:cNvPr id="68" name="Rectangle 3"/>
            <p:cNvSpPr txBox="1">
              <a:spLocks noChangeArrowheads="1"/>
            </p:cNvSpPr>
            <p:nvPr/>
          </p:nvSpPr>
          <p:spPr bwMode="auto">
            <a:xfrm>
              <a:off x="5516949" y="2667776"/>
              <a:ext cx="4685988" cy="57612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>
                <a:lnSpc>
                  <a:spcPct val="150000"/>
                </a:lnSpc>
              </a:pPr>
              <a:r>
                <a:rPr lang="en-US" altLang="ko-KR" sz="1100" b="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</a:rPr>
                <a:t>We create powerpoint templates based on new visual trend that’s fresh, relevant and always on the cutting edge. </a:t>
              </a: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704962" y="3586919"/>
            <a:ext cx="4685989" cy="888327"/>
            <a:chOff x="5516949" y="2355570"/>
            <a:chExt cx="4685989" cy="888327"/>
          </a:xfrm>
        </p:grpSpPr>
        <p:sp>
          <p:nvSpPr>
            <p:cNvPr id="70" name="TextBox 69"/>
            <p:cNvSpPr txBox="1"/>
            <p:nvPr/>
          </p:nvSpPr>
          <p:spPr>
            <a:xfrm>
              <a:off x="5516949" y="2355570"/>
              <a:ext cx="4685989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buClr>
                  <a:srgbClr val="C35954"/>
                </a:buClr>
                <a:buSzPct val="120000"/>
              </a:pPr>
              <a:r>
                <a:rPr lang="zh-CN" altLang="en-US" b="1">
                  <a:solidFill>
                    <a:srgbClr val="B04474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请输入标题</a:t>
              </a:r>
            </a:p>
          </p:txBody>
        </p:sp>
        <p:sp>
          <p:nvSpPr>
            <p:cNvPr id="71" name="Rectangle 3"/>
            <p:cNvSpPr txBox="1">
              <a:spLocks noChangeArrowheads="1"/>
            </p:cNvSpPr>
            <p:nvPr/>
          </p:nvSpPr>
          <p:spPr bwMode="auto">
            <a:xfrm>
              <a:off x="5516949" y="2667776"/>
              <a:ext cx="4685988" cy="57612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>
                <a:lnSpc>
                  <a:spcPct val="150000"/>
                </a:lnSpc>
              </a:pPr>
              <a:r>
                <a:rPr lang="en-US" altLang="ko-KR" sz="1100" b="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</a:rPr>
                <a:t>We create powerpoint templates based on new visual trend that’s fresh, relevant and always on the cutting edge. </a:t>
              </a:r>
            </a:p>
          </p:txBody>
        </p:sp>
      </p:grpSp>
      <p:sp>
        <p:nvSpPr>
          <p:cNvPr id="34" name="Rectangle 3">
            <a:extLst>
              <a:ext uri="{FF2B5EF4-FFF2-40B4-BE49-F238E27FC236}">
                <a16:creationId xmlns:a16="http://schemas.microsoft.com/office/drawing/2014/main" id="{04DE826C-5B9D-474A-8381-2A70114EC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6001" y="999859"/>
            <a:ext cx="9419999" cy="294569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1300" b="0">
                <a:effectLst/>
                <a:latin typeface="Calibri" panose="020F0502020204030204" pitchFamily="34" charset="0"/>
              </a:rPr>
              <a:t>Something about me that you should know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EBBA0F44-5EA7-40A8-8B81-F2169C6726EB}"/>
              </a:ext>
            </a:extLst>
          </p:cNvPr>
          <p:cNvGrpSpPr/>
          <p:nvPr/>
        </p:nvGrpSpPr>
        <p:grpSpPr>
          <a:xfrm>
            <a:off x="4024504" y="168629"/>
            <a:ext cx="4142992" cy="461665"/>
            <a:chOff x="4024504" y="168629"/>
            <a:chExt cx="4142992" cy="461665"/>
          </a:xfrm>
        </p:grpSpPr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72E90BAF-49F7-4306-BF82-43380D475623}"/>
                </a:ext>
              </a:extLst>
            </p:cNvPr>
            <p:cNvCxnSpPr>
              <a:cxnSpLocks/>
            </p:cNvCxnSpPr>
            <p:nvPr/>
          </p:nvCxnSpPr>
          <p:spPr>
            <a:xfrm>
              <a:off x="4024504" y="523455"/>
              <a:ext cx="4142992" cy="0"/>
            </a:xfrm>
            <a:prstGeom prst="line">
              <a:avLst/>
            </a:prstGeom>
            <a:ln w="19050"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/>
                  </a:gs>
                  <a:gs pos="100000">
                    <a:schemeClr val="bg1">
                      <a:alpha val="200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6C0C03B2-3C94-4456-A481-9E86B8EA7329}"/>
                </a:ext>
              </a:extLst>
            </p:cNvPr>
            <p:cNvSpPr txBox="1"/>
            <p:nvPr/>
          </p:nvSpPr>
          <p:spPr>
            <a:xfrm>
              <a:off x="5098663" y="168629"/>
              <a:ext cx="19946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b="1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TITLE</a:t>
              </a:r>
              <a:r>
                <a:rPr lang="en-US" altLang="zh-CN" sz="240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altLang="zh-CN" sz="240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HERE</a:t>
              </a:r>
              <a:endParaRPr lang="zh-CN" altLang="en-US" sz="24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14370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2625882"/>
            <a:ext cx="4421632" cy="759293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>
            <a:outerShdw blurRad="88900" dist="88900" dir="5400000" sx="99000" sy="99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4513944" y="3516582"/>
            <a:ext cx="4553856" cy="586957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zh-CN" altLang="en-US" sz="3200">
                <a:effectLst/>
                <a:latin typeface="Calibri" panose="020F0502020204030204" pitchFamily="34" charset="0"/>
              </a:rPr>
              <a:t>请输入你的标题</a:t>
            </a:r>
            <a:endParaRPr lang="en-US" altLang="ko-KR" sz="3200">
              <a:effectLst/>
              <a:latin typeface="Calibri" panose="020F0502020204030204" pitchFamily="34" charset="0"/>
            </a:endParaRPr>
          </a:p>
        </p:txBody>
      </p:sp>
      <p:cxnSp>
        <p:nvCxnSpPr>
          <p:cNvPr id="5" name="Straight Connector 4"/>
          <p:cNvCxnSpPr>
            <a:cxnSpLocks/>
          </p:cNvCxnSpPr>
          <p:nvPr/>
        </p:nvCxnSpPr>
        <p:spPr>
          <a:xfrm>
            <a:off x="4590144" y="4132462"/>
            <a:ext cx="4388756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513944" y="2619717"/>
            <a:ext cx="774482" cy="771623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>
                <a:effectLst/>
                <a:latin typeface="Calibri" panose="020F0502020204030204" pitchFamily="34" charset="0"/>
              </a:rPr>
              <a:t>04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468802" y="2739365"/>
            <a:ext cx="2045142" cy="532326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r" latinLnBrk="0">
              <a:lnSpc>
                <a:spcPct val="150000"/>
              </a:lnSpc>
            </a:pPr>
            <a:r>
              <a:rPr lang="en-US" altLang="ko-KR" sz="1000" b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rPr>
              <a:t>Lorem Ipsum is simply dummy text of the printing </a:t>
            </a:r>
          </a:p>
        </p:txBody>
      </p:sp>
      <p:sp>
        <p:nvSpPr>
          <p:cNvPr id="12" name="MH_Others_2">
            <a:extLst>
              <a:ext uri="{FF2B5EF4-FFF2-40B4-BE49-F238E27FC236}">
                <a16:creationId xmlns:a16="http://schemas.microsoft.com/office/drawing/2014/main" id="{89A4C8CD-99E6-431E-9F33-3FCBC02CF9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47042" y="4253814"/>
            <a:ext cx="6540058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  <a:spcBef>
                <a:spcPts val="450"/>
              </a:spcBef>
              <a:defRPr/>
            </a:pPr>
            <a:r>
              <a:rPr lang="en-US" altLang="zh-CN" sz="1100" spc="1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Clean, Minimalist, Flat, Powerful and Flexible PowerPoint template, perfect for business, corporate or personal use. Very easy to change the color schemes. </a:t>
            </a:r>
          </a:p>
        </p:txBody>
      </p:sp>
    </p:spTree>
    <p:extLst>
      <p:ext uri="{BB962C8B-B14F-4D97-AF65-F5344CB8AC3E}">
        <p14:creationId xmlns:p14="http://schemas.microsoft.com/office/powerpoint/2010/main" val="31224972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0" y="963669"/>
            <a:ext cx="12192000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4DE826C-5B9D-474A-8381-2A70114EC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6001" y="999859"/>
            <a:ext cx="9419999" cy="294569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1300" b="0">
                <a:effectLst/>
                <a:latin typeface="Calibri" panose="020F0502020204030204" pitchFamily="34" charset="0"/>
              </a:rPr>
              <a:t>Something about me that you should know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EBBA0F44-5EA7-40A8-8B81-F2169C6726EB}"/>
              </a:ext>
            </a:extLst>
          </p:cNvPr>
          <p:cNvGrpSpPr/>
          <p:nvPr/>
        </p:nvGrpSpPr>
        <p:grpSpPr>
          <a:xfrm>
            <a:off x="4024504" y="168629"/>
            <a:ext cx="4142992" cy="461665"/>
            <a:chOff x="4024504" y="168629"/>
            <a:chExt cx="4142992" cy="461665"/>
          </a:xfrm>
        </p:grpSpPr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72E90BAF-49F7-4306-BF82-43380D475623}"/>
                </a:ext>
              </a:extLst>
            </p:cNvPr>
            <p:cNvCxnSpPr>
              <a:cxnSpLocks/>
            </p:cNvCxnSpPr>
            <p:nvPr/>
          </p:nvCxnSpPr>
          <p:spPr>
            <a:xfrm>
              <a:off x="4024504" y="523455"/>
              <a:ext cx="4142992" cy="0"/>
            </a:xfrm>
            <a:prstGeom prst="line">
              <a:avLst/>
            </a:prstGeom>
            <a:ln w="19050"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/>
                  </a:gs>
                  <a:gs pos="100000">
                    <a:schemeClr val="bg1">
                      <a:alpha val="200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6C0C03B2-3C94-4456-A481-9E86B8EA7329}"/>
                </a:ext>
              </a:extLst>
            </p:cNvPr>
            <p:cNvSpPr txBox="1"/>
            <p:nvPr/>
          </p:nvSpPr>
          <p:spPr>
            <a:xfrm>
              <a:off x="5098663" y="168629"/>
              <a:ext cx="19946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b="1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TITLE</a:t>
              </a:r>
              <a:r>
                <a:rPr lang="en-US" altLang="zh-CN" sz="240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altLang="zh-CN" sz="240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HERE</a:t>
              </a:r>
              <a:endParaRPr lang="zh-CN" altLang="en-US" sz="24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타원 9">
            <a:extLst>
              <a:ext uri="{FF2B5EF4-FFF2-40B4-BE49-F238E27FC236}">
                <a16:creationId xmlns:a16="http://schemas.microsoft.com/office/drawing/2014/main" id="{192BC2B1-8FFA-4220-9423-74BA1B4403CB}"/>
              </a:ext>
            </a:extLst>
          </p:cNvPr>
          <p:cNvSpPr/>
          <p:nvPr/>
        </p:nvSpPr>
        <p:spPr>
          <a:xfrm>
            <a:off x="6910745" y="2536960"/>
            <a:ext cx="3005740" cy="3005738"/>
          </a:xfrm>
          <a:prstGeom prst="ellipse">
            <a:avLst/>
          </a:prstGeom>
          <a:gradFill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bg1"/>
              </a:solidFill>
            </a:endParaRPr>
          </a:p>
        </p:txBody>
      </p:sp>
      <p:grpSp>
        <p:nvGrpSpPr>
          <p:cNvPr id="8" name="Group 9">
            <a:extLst>
              <a:ext uri="{FF2B5EF4-FFF2-40B4-BE49-F238E27FC236}">
                <a16:creationId xmlns:a16="http://schemas.microsoft.com/office/drawing/2014/main" id="{9BFEDDF4-291D-49E2-87BD-1C803153044B}"/>
              </a:ext>
            </a:extLst>
          </p:cNvPr>
          <p:cNvGrpSpPr/>
          <p:nvPr/>
        </p:nvGrpSpPr>
        <p:grpSpPr>
          <a:xfrm>
            <a:off x="7385342" y="3011557"/>
            <a:ext cx="2056546" cy="2056544"/>
            <a:chOff x="7499642" y="3011557"/>
            <a:chExt cx="2056546" cy="2056544"/>
          </a:xfrm>
        </p:grpSpPr>
        <p:sp>
          <p:nvSpPr>
            <p:cNvPr id="9" name="타원 10">
              <a:extLst>
                <a:ext uri="{FF2B5EF4-FFF2-40B4-BE49-F238E27FC236}">
                  <a16:creationId xmlns:a16="http://schemas.microsoft.com/office/drawing/2014/main" id="{B30BA87B-9423-4609-A06E-4417B4E729CE}"/>
                </a:ext>
              </a:extLst>
            </p:cNvPr>
            <p:cNvSpPr/>
            <p:nvPr/>
          </p:nvSpPr>
          <p:spPr>
            <a:xfrm>
              <a:off x="7499642" y="3011557"/>
              <a:ext cx="2056546" cy="2056544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bg1"/>
                </a:solidFill>
              </a:endParaRPr>
            </a:p>
          </p:txBody>
        </p:sp>
        <p:grpSp>
          <p:nvGrpSpPr>
            <p:cNvPr id="10" name="그룹 11">
              <a:extLst>
                <a:ext uri="{FF2B5EF4-FFF2-40B4-BE49-F238E27FC236}">
                  <a16:creationId xmlns:a16="http://schemas.microsoft.com/office/drawing/2014/main" id="{9E0C6887-41BC-403F-B782-2081832B8DBC}"/>
                </a:ext>
              </a:extLst>
            </p:cNvPr>
            <p:cNvGrpSpPr/>
            <p:nvPr/>
          </p:nvGrpSpPr>
          <p:grpSpPr>
            <a:xfrm>
              <a:off x="7708614" y="3824405"/>
              <a:ext cx="1638602" cy="988325"/>
              <a:chOff x="5280189" y="3678726"/>
              <a:chExt cx="1564550" cy="943661"/>
            </a:xfrm>
          </p:grpSpPr>
          <p:sp>
            <p:nvSpPr>
              <p:cNvPr id="14" name="타원 27">
                <a:extLst>
                  <a:ext uri="{FF2B5EF4-FFF2-40B4-BE49-F238E27FC236}">
                    <a16:creationId xmlns:a16="http://schemas.microsoft.com/office/drawing/2014/main" id="{5397B484-3C0F-4CB0-9500-99241B242E7E}"/>
                  </a:ext>
                </a:extLst>
              </p:cNvPr>
              <p:cNvSpPr/>
              <p:nvPr/>
            </p:nvSpPr>
            <p:spPr>
              <a:xfrm>
                <a:off x="5280189" y="3678726"/>
                <a:ext cx="943661" cy="943661"/>
              </a:xfrm>
              <a:prstGeom prst="ellipse">
                <a:avLst/>
              </a:prstGeom>
              <a:solidFill>
                <a:srgbClr val="E1775D">
                  <a:alpha val="80000"/>
                </a:srgb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타원 28">
                <a:extLst>
                  <a:ext uri="{FF2B5EF4-FFF2-40B4-BE49-F238E27FC236}">
                    <a16:creationId xmlns:a16="http://schemas.microsoft.com/office/drawing/2014/main" id="{9DAED813-89D6-4AF9-B96C-C2C4A58930B1}"/>
                  </a:ext>
                </a:extLst>
              </p:cNvPr>
              <p:cNvSpPr/>
              <p:nvPr/>
            </p:nvSpPr>
            <p:spPr>
              <a:xfrm>
                <a:off x="5901078" y="3678726"/>
                <a:ext cx="943661" cy="943661"/>
              </a:xfrm>
              <a:prstGeom prst="ellipse">
                <a:avLst/>
              </a:prstGeom>
              <a:solidFill>
                <a:srgbClr val="7B5A85">
                  <a:alpha val="80000"/>
                </a:srgb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33032D77-8EF3-458A-9047-87413EC0B2B2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8083278" y="3286435"/>
              <a:ext cx="889272" cy="4431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contourClr>
                  <a:schemeClr val="accent4">
                    <a:alpha val="95000"/>
                  </a:schemeClr>
                </a:contourClr>
              </a:sp3d>
            </a:bodyPr>
            <a:lstStyle>
              <a:defPPr>
                <a:defRPr lang="ko-KR"/>
              </a:defPPr>
              <a:lvl2pPr marL="0" lvl="1"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 kumimoji="0" sz="1600" b="1">
                  <a:ln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2pPr>
            </a:lstStyle>
            <a:p>
              <a:pPr algn="dist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 b="1">
                  <a:solidFill>
                    <a:schemeClr val="bg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SYTLISH </a:t>
              </a:r>
            </a:p>
            <a:p>
              <a:pPr algn="dist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 b="1">
                  <a:solidFill>
                    <a:schemeClr val="bg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DEISGN</a:t>
              </a:r>
            </a:p>
          </p:txBody>
        </p:sp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C5802A0F-5AC1-4786-A92B-0D75C86E1D4B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7809395" y="4152366"/>
              <a:ext cx="609415" cy="3323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contourClr>
                  <a:schemeClr val="accent4">
                    <a:alpha val="95000"/>
                  </a:schemeClr>
                </a:contourClr>
              </a:sp3d>
            </a:bodyPr>
            <a:lstStyle>
              <a:defPPr>
                <a:defRPr lang="ko-KR"/>
              </a:defPPr>
              <a:lvl2pPr marL="0" lvl="1"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 kumimoji="0" sz="1600" b="1">
                  <a:ln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2pPr>
            </a:lstStyle>
            <a:p>
              <a:pPr algn="ct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2400" b="1">
                  <a:solidFill>
                    <a:schemeClr val="bg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</a:t>
              </a: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8470A417-7614-482C-A3D0-4A22B85CBEA4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8637020" y="4152366"/>
              <a:ext cx="609415" cy="3323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contourClr>
                  <a:schemeClr val="accent4">
                    <a:alpha val="95000"/>
                  </a:schemeClr>
                </a:contourClr>
              </a:sp3d>
            </a:bodyPr>
            <a:lstStyle>
              <a:defPPr>
                <a:defRPr lang="ko-KR"/>
              </a:defPPr>
              <a:lvl2pPr marL="0" lvl="1"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 kumimoji="0" sz="1600" b="1">
                  <a:ln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2pPr>
            </a:lstStyle>
            <a:p>
              <a:pPr algn="ct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2400" b="1">
                  <a:solidFill>
                    <a:schemeClr val="bg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</a:t>
              </a:r>
            </a:p>
          </p:txBody>
        </p:sp>
      </p:grpSp>
      <p:sp>
        <p:nvSpPr>
          <p:cNvPr id="17" name="타원 11">
            <a:extLst>
              <a:ext uri="{FF2B5EF4-FFF2-40B4-BE49-F238E27FC236}">
                <a16:creationId xmlns:a16="http://schemas.microsoft.com/office/drawing/2014/main" id="{FEB737F6-08E3-4BA4-92FB-2EB056BE0F67}"/>
              </a:ext>
            </a:extLst>
          </p:cNvPr>
          <p:cNvSpPr/>
          <p:nvPr/>
        </p:nvSpPr>
        <p:spPr>
          <a:xfrm rot="19800000" flipH="1">
            <a:off x="7059875" y="2015998"/>
            <a:ext cx="988327" cy="1115511"/>
          </a:xfrm>
          <a:custGeom>
            <a:avLst/>
            <a:gdLst/>
            <a:ahLst/>
            <a:cxnLst/>
            <a:rect l="l" t="t" r="r" b="b"/>
            <a:pathLst>
              <a:path w="943662" h="1065099">
                <a:moveTo>
                  <a:pt x="471831" y="0"/>
                </a:moveTo>
                <a:cubicBezTo>
                  <a:pt x="732416" y="0"/>
                  <a:pt x="943662" y="211246"/>
                  <a:pt x="943662" y="471831"/>
                </a:cubicBezTo>
                <a:cubicBezTo>
                  <a:pt x="943662" y="704412"/>
                  <a:pt x="775380" y="897689"/>
                  <a:pt x="553732" y="935406"/>
                </a:cubicBezTo>
                <a:lnTo>
                  <a:pt x="478510" y="1065099"/>
                </a:lnTo>
                <a:lnTo>
                  <a:pt x="404117" y="936836"/>
                </a:lnTo>
                <a:cubicBezTo>
                  <a:pt x="175468" y="905837"/>
                  <a:pt x="0" y="709325"/>
                  <a:pt x="0" y="471831"/>
                </a:cubicBezTo>
                <a:cubicBezTo>
                  <a:pt x="0" y="211246"/>
                  <a:pt x="211246" y="0"/>
                  <a:pt x="471831" y="0"/>
                </a:cubicBezTo>
                <a:close/>
              </a:path>
            </a:pathLst>
          </a:custGeom>
          <a:gradFill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</a:gradFill>
          <a:ln w="3175">
            <a:solidFill>
              <a:srgbClr val="7B5A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bg1"/>
              </a:solidFill>
            </a:endParaRPr>
          </a:p>
        </p:txBody>
      </p:sp>
      <p:grpSp>
        <p:nvGrpSpPr>
          <p:cNvPr id="18" name="Group 82">
            <a:extLst>
              <a:ext uri="{FF2B5EF4-FFF2-40B4-BE49-F238E27FC236}">
                <a16:creationId xmlns:a16="http://schemas.microsoft.com/office/drawing/2014/main" id="{D168B67C-305A-4B16-8A8E-D88F325218EC}"/>
              </a:ext>
            </a:extLst>
          </p:cNvPr>
          <p:cNvGrpSpPr/>
          <p:nvPr/>
        </p:nvGrpSpPr>
        <p:grpSpPr>
          <a:xfrm>
            <a:off x="7263360" y="2255102"/>
            <a:ext cx="517648" cy="515373"/>
            <a:chOff x="2840038" y="4406900"/>
            <a:chExt cx="723900" cy="720725"/>
          </a:xfrm>
          <a:solidFill>
            <a:schemeClr val="bg1"/>
          </a:solidFill>
        </p:grpSpPr>
        <p:sp>
          <p:nvSpPr>
            <p:cNvPr id="19" name="Freeform 83">
              <a:extLst>
                <a:ext uri="{FF2B5EF4-FFF2-40B4-BE49-F238E27FC236}">
                  <a16:creationId xmlns:a16="http://schemas.microsoft.com/office/drawing/2014/main" id="{36D74DF9-B19F-4FD1-A598-1A9C848CE6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0038" y="4406900"/>
              <a:ext cx="723900" cy="720725"/>
            </a:xfrm>
            <a:custGeom>
              <a:avLst/>
              <a:gdLst>
                <a:gd name="T0" fmla="*/ 440 w 456"/>
                <a:gd name="T1" fmla="*/ 141 h 454"/>
                <a:gd name="T2" fmla="*/ 404 w 456"/>
                <a:gd name="T3" fmla="*/ 82 h 454"/>
                <a:gd name="T4" fmla="*/ 287 w 456"/>
                <a:gd name="T5" fmla="*/ 7 h 454"/>
                <a:gd name="T6" fmla="*/ 192 w 456"/>
                <a:gd name="T7" fmla="*/ 2 h 454"/>
                <a:gd name="T8" fmla="*/ 146 w 456"/>
                <a:gd name="T9" fmla="*/ 15 h 454"/>
                <a:gd name="T10" fmla="*/ 63 w 456"/>
                <a:gd name="T11" fmla="*/ 70 h 454"/>
                <a:gd name="T12" fmla="*/ 8 w 456"/>
                <a:gd name="T13" fmla="*/ 168 h 454"/>
                <a:gd name="T14" fmla="*/ 0 w 456"/>
                <a:gd name="T15" fmla="*/ 227 h 454"/>
                <a:gd name="T16" fmla="*/ 1 w 456"/>
                <a:gd name="T17" fmla="*/ 246 h 454"/>
                <a:gd name="T18" fmla="*/ 2 w 456"/>
                <a:gd name="T19" fmla="*/ 256 h 454"/>
                <a:gd name="T20" fmla="*/ 20 w 456"/>
                <a:gd name="T21" fmla="*/ 319 h 454"/>
                <a:gd name="T22" fmla="*/ 45 w 456"/>
                <a:gd name="T23" fmla="*/ 364 h 454"/>
                <a:gd name="T24" fmla="*/ 122 w 456"/>
                <a:gd name="T25" fmla="*/ 428 h 454"/>
                <a:gd name="T26" fmla="*/ 204 w 456"/>
                <a:gd name="T27" fmla="*/ 453 h 454"/>
                <a:gd name="T28" fmla="*/ 218 w 456"/>
                <a:gd name="T29" fmla="*/ 454 h 454"/>
                <a:gd name="T30" fmla="*/ 264 w 456"/>
                <a:gd name="T31" fmla="*/ 452 h 454"/>
                <a:gd name="T32" fmla="*/ 362 w 456"/>
                <a:gd name="T33" fmla="*/ 411 h 454"/>
                <a:gd name="T34" fmla="*/ 418 w 456"/>
                <a:gd name="T35" fmla="*/ 354 h 454"/>
                <a:gd name="T36" fmla="*/ 455 w 456"/>
                <a:gd name="T37" fmla="*/ 249 h 454"/>
                <a:gd name="T38" fmla="*/ 313 w 456"/>
                <a:gd name="T39" fmla="*/ 344 h 454"/>
                <a:gd name="T40" fmla="*/ 240 w 456"/>
                <a:gd name="T41" fmla="*/ 372 h 454"/>
                <a:gd name="T42" fmla="*/ 159 w 456"/>
                <a:gd name="T43" fmla="*/ 355 h 454"/>
                <a:gd name="T44" fmla="*/ 94 w 456"/>
                <a:gd name="T45" fmla="*/ 284 h 454"/>
                <a:gd name="T46" fmla="*/ 84 w 456"/>
                <a:gd name="T47" fmla="*/ 204 h 454"/>
                <a:gd name="T48" fmla="*/ 118 w 456"/>
                <a:gd name="T49" fmla="*/ 132 h 454"/>
                <a:gd name="T50" fmla="*/ 184 w 456"/>
                <a:gd name="T51" fmla="*/ 88 h 454"/>
                <a:gd name="T52" fmla="*/ 228 w 456"/>
                <a:gd name="T53" fmla="*/ 82 h 454"/>
                <a:gd name="T54" fmla="*/ 323 w 456"/>
                <a:gd name="T55" fmla="*/ 116 h 454"/>
                <a:gd name="T56" fmla="*/ 363 w 456"/>
                <a:gd name="T57" fmla="*/ 171 h 454"/>
                <a:gd name="T58" fmla="*/ 374 w 456"/>
                <a:gd name="T59" fmla="*/ 227 h 454"/>
                <a:gd name="T60" fmla="*/ 339 w 456"/>
                <a:gd name="T61" fmla="*/ 321 h 454"/>
                <a:gd name="T62" fmla="*/ 387 w 456"/>
                <a:gd name="T63" fmla="*/ 209 h 454"/>
                <a:gd name="T64" fmla="*/ 362 w 456"/>
                <a:gd name="T65" fmla="*/ 139 h 454"/>
                <a:gd name="T66" fmla="*/ 435 w 456"/>
                <a:gd name="T67" fmla="*/ 176 h 454"/>
                <a:gd name="T68" fmla="*/ 240 w 456"/>
                <a:gd name="T69" fmla="*/ 14 h 454"/>
                <a:gd name="T70" fmla="*/ 362 w 456"/>
                <a:gd name="T71" fmla="*/ 59 h 454"/>
                <a:gd name="T72" fmla="*/ 341 w 456"/>
                <a:gd name="T73" fmla="*/ 114 h 454"/>
                <a:gd name="T74" fmla="*/ 228 w 456"/>
                <a:gd name="T75" fmla="*/ 68 h 454"/>
                <a:gd name="T76" fmla="*/ 169 w 456"/>
                <a:gd name="T77" fmla="*/ 22 h 454"/>
                <a:gd name="T78" fmla="*/ 228 w 456"/>
                <a:gd name="T79" fmla="*/ 440 h 454"/>
                <a:gd name="T80" fmla="*/ 215 w 456"/>
                <a:gd name="T81" fmla="*/ 440 h 454"/>
                <a:gd name="T82" fmla="*/ 165 w 456"/>
                <a:gd name="T83" fmla="*/ 432 h 454"/>
                <a:gd name="T84" fmla="*/ 84 w 456"/>
                <a:gd name="T85" fmla="*/ 384 h 454"/>
                <a:gd name="T86" fmla="*/ 36 w 456"/>
                <a:gd name="T87" fmla="*/ 319 h 454"/>
                <a:gd name="T88" fmla="*/ 17 w 456"/>
                <a:gd name="T89" fmla="*/ 262 h 454"/>
                <a:gd name="T90" fmla="*/ 16 w 456"/>
                <a:gd name="T91" fmla="*/ 250 h 454"/>
                <a:gd name="T92" fmla="*/ 15 w 456"/>
                <a:gd name="T93" fmla="*/ 227 h 454"/>
                <a:gd name="T94" fmla="*/ 18 w 456"/>
                <a:gd name="T95" fmla="*/ 186 h 454"/>
                <a:gd name="T96" fmla="*/ 63 w 456"/>
                <a:gd name="T97" fmla="*/ 90 h 454"/>
                <a:gd name="T98" fmla="*/ 150 w 456"/>
                <a:gd name="T99" fmla="*/ 28 h 454"/>
                <a:gd name="T100" fmla="*/ 150 w 456"/>
                <a:gd name="T101" fmla="*/ 88 h 454"/>
                <a:gd name="T102" fmla="*/ 91 w 456"/>
                <a:gd name="T103" fmla="*/ 145 h 454"/>
                <a:gd name="T104" fmla="*/ 68 w 456"/>
                <a:gd name="T105" fmla="*/ 227 h 454"/>
                <a:gd name="T106" fmla="*/ 96 w 456"/>
                <a:gd name="T107" fmla="*/ 316 h 454"/>
                <a:gd name="T108" fmla="*/ 180 w 456"/>
                <a:gd name="T109" fmla="*/ 380 h 454"/>
                <a:gd name="T110" fmla="*/ 264 w 456"/>
                <a:gd name="T111" fmla="*/ 383 h 454"/>
                <a:gd name="T112" fmla="*/ 348 w 456"/>
                <a:gd name="T113" fmla="*/ 404 h 454"/>
                <a:gd name="T114" fmla="*/ 244 w 456"/>
                <a:gd name="T115" fmla="*/ 440 h 454"/>
                <a:gd name="T116" fmla="*/ 441 w 456"/>
                <a:gd name="T117" fmla="*/ 249 h 454"/>
                <a:gd name="T118" fmla="*/ 379 w 456"/>
                <a:gd name="T119" fmla="*/ 378 h 454"/>
                <a:gd name="T120" fmla="*/ 340 w 456"/>
                <a:gd name="T121" fmla="*/ 341 h 454"/>
                <a:gd name="T122" fmla="*/ 388 w 456"/>
                <a:gd name="T123" fmla="*/ 23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56" h="454">
                  <a:moveTo>
                    <a:pt x="456" y="226"/>
                  </a:moveTo>
                  <a:lnTo>
                    <a:pt x="456" y="226"/>
                  </a:lnTo>
                  <a:lnTo>
                    <a:pt x="456" y="209"/>
                  </a:lnTo>
                  <a:lnTo>
                    <a:pt x="454" y="192"/>
                  </a:lnTo>
                  <a:lnTo>
                    <a:pt x="450" y="175"/>
                  </a:lnTo>
                  <a:lnTo>
                    <a:pt x="445" y="157"/>
                  </a:lnTo>
                  <a:lnTo>
                    <a:pt x="440" y="141"/>
                  </a:lnTo>
                  <a:lnTo>
                    <a:pt x="432" y="126"/>
                  </a:lnTo>
                  <a:lnTo>
                    <a:pt x="423" y="110"/>
                  </a:lnTo>
                  <a:lnTo>
                    <a:pt x="414" y="96"/>
                  </a:lnTo>
                  <a:lnTo>
                    <a:pt x="414" y="96"/>
                  </a:lnTo>
                  <a:lnTo>
                    <a:pt x="410" y="90"/>
                  </a:lnTo>
                  <a:lnTo>
                    <a:pt x="410" y="90"/>
                  </a:lnTo>
                  <a:lnTo>
                    <a:pt x="404" y="82"/>
                  </a:lnTo>
                  <a:lnTo>
                    <a:pt x="404" y="82"/>
                  </a:lnTo>
                  <a:lnTo>
                    <a:pt x="388" y="64"/>
                  </a:lnTo>
                  <a:lnTo>
                    <a:pt x="371" y="48"/>
                  </a:lnTo>
                  <a:lnTo>
                    <a:pt x="351" y="34"/>
                  </a:lnTo>
                  <a:lnTo>
                    <a:pt x="332" y="23"/>
                  </a:lnTo>
                  <a:lnTo>
                    <a:pt x="310" y="14"/>
                  </a:lnTo>
                  <a:lnTo>
                    <a:pt x="287" y="7"/>
                  </a:lnTo>
                  <a:lnTo>
                    <a:pt x="265" y="2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28" y="0"/>
                  </a:lnTo>
                  <a:lnTo>
                    <a:pt x="228" y="0"/>
                  </a:lnTo>
                  <a:lnTo>
                    <a:pt x="210" y="0"/>
                  </a:lnTo>
                  <a:lnTo>
                    <a:pt x="192" y="2"/>
                  </a:lnTo>
                  <a:lnTo>
                    <a:pt x="175" y="5"/>
                  </a:lnTo>
                  <a:lnTo>
                    <a:pt x="158" y="10"/>
                  </a:lnTo>
                  <a:lnTo>
                    <a:pt x="157" y="10"/>
                  </a:lnTo>
                  <a:lnTo>
                    <a:pt x="156" y="11"/>
                  </a:lnTo>
                  <a:lnTo>
                    <a:pt x="156" y="11"/>
                  </a:lnTo>
                  <a:lnTo>
                    <a:pt x="148" y="1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0" y="21"/>
                  </a:lnTo>
                  <a:lnTo>
                    <a:pt x="115" y="30"/>
                  </a:lnTo>
                  <a:lnTo>
                    <a:pt x="101" y="38"/>
                  </a:lnTo>
                  <a:lnTo>
                    <a:pt x="88" y="47"/>
                  </a:lnTo>
                  <a:lnTo>
                    <a:pt x="75" y="58"/>
                  </a:lnTo>
                  <a:lnTo>
                    <a:pt x="63" y="70"/>
                  </a:lnTo>
                  <a:lnTo>
                    <a:pt x="52" y="82"/>
                  </a:lnTo>
                  <a:lnTo>
                    <a:pt x="42" y="95"/>
                  </a:lnTo>
                  <a:lnTo>
                    <a:pt x="34" y="108"/>
                  </a:lnTo>
                  <a:lnTo>
                    <a:pt x="25" y="122"/>
                  </a:lnTo>
                  <a:lnTo>
                    <a:pt x="18" y="137"/>
                  </a:lnTo>
                  <a:lnTo>
                    <a:pt x="13" y="152"/>
                  </a:lnTo>
                  <a:lnTo>
                    <a:pt x="8" y="168"/>
                  </a:lnTo>
                  <a:lnTo>
                    <a:pt x="4" y="184"/>
                  </a:lnTo>
                  <a:lnTo>
                    <a:pt x="2" y="200"/>
                  </a:lnTo>
                  <a:lnTo>
                    <a:pt x="1" y="218"/>
                  </a:lnTo>
                  <a:lnTo>
                    <a:pt x="1" y="218"/>
                  </a:lnTo>
                  <a:lnTo>
                    <a:pt x="0" y="223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1" y="236"/>
                  </a:lnTo>
                  <a:lnTo>
                    <a:pt x="1" y="237"/>
                  </a:lnTo>
                  <a:lnTo>
                    <a:pt x="1" y="237"/>
                  </a:lnTo>
                  <a:lnTo>
                    <a:pt x="1" y="239"/>
                  </a:lnTo>
                  <a:lnTo>
                    <a:pt x="1" y="239"/>
                  </a:lnTo>
                  <a:lnTo>
                    <a:pt x="1" y="246"/>
                  </a:lnTo>
                  <a:lnTo>
                    <a:pt x="1" y="248"/>
                  </a:lnTo>
                  <a:lnTo>
                    <a:pt x="1" y="248"/>
                  </a:lnTo>
                  <a:lnTo>
                    <a:pt x="2" y="251"/>
                  </a:lnTo>
                  <a:lnTo>
                    <a:pt x="2" y="251"/>
                  </a:lnTo>
                  <a:lnTo>
                    <a:pt x="2" y="254"/>
                  </a:lnTo>
                  <a:lnTo>
                    <a:pt x="2" y="256"/>
                  </a:lnTo>
                  <a:lnTo>
                    <a:pt x="2" y="256"/>
                  </a:lnTo>
                  <a:lnTo>
                    <a:pt x="3" y="263"/>
                  </a:lnTo>
                  <a:lnTo>
                    <a:pt x="3" y="264"/>
                  </a:lnTo>
                  <a:lnTo>
                    <a:pt x="3" y="264"/>
                  </a:lnTo>
                  <a:lnTo>
                    <a:pt x="7" y="278"/>
                  </a:lnTo>
                  <a:lnTo>
                    <a:pt x="10" y="292"/>
                  </a:lnTo>
                  <a:lnTo>
                    <a:pt x="14" y="305"/>
                  </a:lnTo>
                  <a:lnTo>
                    <a:pt x="20" y="319"/>
                  </a:lnTo>
                  <a:lnTo>
                    <a:pt x="21" y="320"/>
                  </a:lnTo>
                  <a:lnTo>
                    <a:pt x="21" y="320"/>
                  </a:lnTo>
                  <a:lnTo>
                    <a:pt x="23" y="326"/>
                  </a:lnTo>
                  <a:lnTo>
                    <a:pt x="23" y="326"/>
                  </a:lnTo>
                  <a:lnTo>
                    <a:pt x="30" y="339"/>
                  </a:lnTo>
                  <a:lnTo>
                    <a:pt x="38" y="352"/>
                  </a:lnTo>
                  <a:lnTo>
                    <a:pt x="45" y="364"/>
                  </a:lnTo>
                  <a:lnTo>
                    <a:pt x="55" y="374"/>
                  </a:lnTo>
                  <a:lnTo>
                    <a:pt x="65" y="385"/>
                  </a:lnTo>
                  <a:lnTo>
                    <a:pt x="75" y="395"/>
                  </a:lnTo>
                  <a:lnTo>
                    <a:pt x="85" y="405"/>
                  </a:lnTo>
                  <a:lnTo>
                    <a:pt x="97" y="413"/>
                  </a:lnTo>
                  <a:lnTo>
                    <a:pt x="109" y="421"/>
                  </a:lnTo>
                  <a:lnTo>
                    <a:pt x="122" y="428"/>
                  </a:lnTo>
                  <a:lnTo>
                    <a:pt x="135" y="435"/>
                  </a:lnTo>
                  <a:lnTo>
                    <a:pt x="148" y="440"/>
                  </a:lnTo>
                  <a:lnTo>
                    <a:pt x="162" y="445"/>
                  </a:lnTo>
                  <a:lnTo>
                    <a:pt x="176" y="449"/>
                  </a:lnTo>
                  <a:lnTo>
                    <a:pt x="190" y="451"/>
                  </a:lnTo>
                  <a:lnTo>
                    <a:pt x="204" y="453"/>
                  </a:lnTo>
                  <a:lnTo>
                    <a:pt x="204" y="453"/>
                  </a:lnTo>
                  <a:lnTo>
                    <a:pt x="205" y="453"/>
                  </a:lnTo>
                  <a:lnTo>
                    <a:pt x="205" y="453"/>
                  </a:lnTo>
                  <a:lnTo>
                    <a:pt x="214" y="454"/>
                  </a:lnTo>
                  <a:lnTo>
                    <a:pt x="215" y="454"/>
                  </a:lnTo>
                  <a:lnTo>
                    <a:pt x="215" y="454"/>
                  </a:lnTo>
                  <a:lnTo>
                    <a:pt x="218" y="454"/>
                  </a:lnTo>
                  <a:lnTo>
                    <a:pt x="218" y="454"/>
                  </a:lnTo>
                  <a:lnTo>
                    <a:pt x="223" y="454"/>
                  </a:lnTo>
                  <a:lnTo>
                    <a:pt x="226" y="454"/>
                  </a:lnTo>
                  <a:lnTo>
                    <a:pt x="226" y="454"/>
                  </a:lnTo>
                  <a:lnTo>
                    <a:pt x="228" y="454"/>
                  </a:lnTo>
                  <a:lnTo>
                    <a:pt x="228" y="454"/>
                  </a:lnTo>
                  <a:lnTo>
                    <a:pt x="246" y="454"/>
                  </a:lnTo>
                  <a:lnTo>
                    <a:pt x="264" y="452"/>
                  </a:lnTo>
                  <a:lnTo>
                    <a:pt x="282" y="449"/>
                  </a:lnTo>
                  <a:lnTo>
                    <a:pt x="298" y="443"/>
                  </a:lnTo>
                  <a:lnTo>
                    <a:pt x="315" y="437"/>
                  </a:lnTo>
                  <a:lnTo>
                    <a:pt x="332" y="429"/>
                  </a:lnTo>
                  <a:lnTo>
                    <a:pt x="347" y="421"/>
                  </a:lnTo>
                  <a:lnTo>
                    <a:pt x="362" y="411"/>
                  </a:lnTo>
                  <a:lnTo>
                    <a:pt x="362" y="411"/>
                  </a:lnTo>
                  <a:lnTo>
                    <a:pt x="362" y="411"/>
                  </a:lnTo>
                  <a:lnTo>
                    <a:pt x="362" y="411"/>
                  </a:lnTo>
                  <a:lnTo>
                    <a:pt x="373" y="404"/>
                  </a:lnTo>
                  <a:lnTo>
                    <a:pt x="373" y="404"/>
                  </a:lnTo>
                  <a:lnTo>
                    <a:pt x="390" y="388"/>
                  </a:lnTo>
                  <a:lnTo>
                    <a:pt x="405" y="371"/>
                  </a:lnTo>
                  <a:lnTo>
                    <a:pt x="418" y="354"/>
                  </a:lnTo>
                  <a:lnTo>
                    <a:pt x="430" y="335"/>
                  </a:lnTo>
                  <a:lnTo>
                    <a:pt x="439" y="315"/>
                  </a:lnTo>
                  <a:lnTo>
                    <a:pt x="446" y="294"/>
                  </a:lnTo>
                  <a:lnTo>
                    <a:pt x="452" y="273"/>
                  </a:lnTo>
                  <a:lnTo>
                    <a:pt x="455" y="250"/>
                  </a:lnTo>
                  <a:lnTo>
                    <a:pt x="455" y="249"/>
                  </a:lnTo>
                  <a:lnTo>
                    <a:pt x="455" y="249"/>
                  </a:lnTo>
                  <a:lnTo>
                    <a:pt x="456" y="239"/>
                  </a:lnTo>
                  <a:lnTo>
                    <a:pt x="456" y="239"/>
                  </a:lnTo>
                  <a:lnTo>
                    <a:pt x="456" y="239"/>
                  </a:lnTo>
                  <a:lnTo>
                    <a:pt x="456" y="226"/>
                  </a:lnTo>
                  <a:lnTo>
                    <a:pt x="456" y="226"/>
                  </a:lnTo>
                  <a:close/>
                  <a:moveTo>
                    <a:pt x="313" y="344"/>
                  </a:moveTo>
                  <a:lnTo>
                    <a:pt x="313" y="344"/>
                  </a:lnTo>
                  <a:lnTo>
                    <a:pt x="305" y="351"/>
                  </a:lnTo>
                  <a:lnTo>
                    <a:pt x="294" y="357"/>
                  </a:lnTo>
                  <a:lnTo>
                    <a:pt x="284" y="361"/>
                  </a:lnTo>
                  <a:lnTo>
                    <a:pt x="273" y="366"/>
                  </a:lnTo>
                  <a:lnTo>
                    <a:pt x="263" y="369"/>
                  </a:lnTo>
                  <a:lnTo>
                    <a:pt x="251" y="371"/>
                  </a:lnTo>
                  <a:lnTo>
                    <a:pt x="240" y="372"/>
                  </a:lnTo>
                  <a:lnTo>
                    <a:pt x="228" y="372"/>
                  </a:lnTo>
                  <a:lnTo>
                    <a:pt x="228" y="372"/>
                  </a:lnTo>
                  <a:lnTo>
                    <a:pt x="214" y="372"/>
                  </a:lnTo>
                  <a:lnTo>
                    <a:pt x="199" y="369"/>
                  </a:lnTo>
                  <a:lnTo>
                    <a:pt x="185" y="366"/>
                  </a:lnTo>
                  <a:lnTo>
                    <a:pt x="172" y="361"/>
                  </a:lnTo>
                  <a:lnTo>
                    <a:pt x="159" y="355"/>
                  </a:lnTo>
                  <a:lnTo>
                    <a:pt x="147" y="347"/>
                  </a:lnTo>
                  <a:lnTo>
                    <a:pt x="136" y="339"/>
                  </a:lnTo>
                  <a:lnTo>
                    <a:pt x="125" y="330"/>
                  </a:lnTo>
                  <a:lnTo>
                    <a:pt x="116" y="319"/>
                  </a:lnTo>
                  <a:lnTo>
                    <a:pt x="108" y="308"/>
                  </a:lnTo>
                  <a:lnTo>
                    <a:pt x="101" y="297"/>
                  </a:lnTo>
                  <a:lnTo>
                    <a:pt x="94" y="284"/>
                  </a:lnTo>
                  <a:lnTo>
                    <a:pt x="90" y="271"/>
                  </a:lnTo>
                  <a:lnTo>
                    <a:pt x="85" y="257"/>
                  </a:lnTo>
                  <a:lnTo>
                    <a:pt x="83" y="242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16"/>
                  </a:lnTo>
                  <a:lnTo>
                    <a:pt x="84" y="204"/>
                  </a:lnTo>
                  <a:lnTo>
                    <a:pt x="86" y="192"/>
                  </a:lnTo>
                  <a:lnTo>
                    <a:pt x="90" y="181"/>
                  </a:lnTo>
                  <a:lnTo>
                    <a:pt x="94" y="170"/>
                  </a:lnTo>
                  <a:lnTo>
                    <a:pt x="98" y="161"/>
                  </a:lnTo>
                  <a:lnTo>
                    <a:pt x="104" y="151"/>
                  </a:lnTo>
                  <a:lnTo>
                    <a:pt x="110" y="141"/>
                  </a:lnTo>
                  <a:lnTo>
                    <a:pt x="118" y="132"/>
                  </a:lnTo>
                  <a:lnTo>
                    <a:pt x="125" y="124"/>
                  </a:lnTo>
                  <a:lnTo>
                    <a:pt x="133" y="116"/>
                  </a:lnTo>
                  <a:lnTo>
                    <a:pt x="143" y="110"/>
                  </a:lnTo>
                  <a:lnTo>
                    <a:pt x="151" y="103"/>
                  </a:lnTo>
                  <a:lnTo>
                    <a:pt x="162" y="98"/>
                  </a:lnTo>
                  <a:lnTo>
                    <a:pt x="172" y="92"/>
                  </a:lnTo>
                  <a:lnTo>
                    <a:pt x="184" y="88"/>
                  </a:lnTo>
                  <a:lnTo>
                    <a:pt x="184" y="88"/>
                  </a:lnTo>
                  <a:lnTo>
                    <a:pt x="184" y="88"/>
                  </a:lnTo>
                  <a:lnTo>
                    <a:pt x="184" y="88"/>
                  </a:lnTo>
                  <a:lnTo>
                    <a:pt x="194" y="85"/>
                  </a:lnTo>
                  <a:lnTo>
                    <a:pt x="205" y="83"/>
                  </a:lnTo>
                  <a:lnTo>
                    <a:pt x="217" y="82"/>
                  </a:lnTo>
                  <a:lnTo>
                    <a:pt x="228" y="82"/>
                  </a:lnTo>
                  <a:lnTo>
                    <a:pt x="228" y="82"/>
                  </a:lnTo>
                  <a:lnTo>
                    <a:pt x="245" y="83"/>
                  </a:lnTo>
                  <a:lnTo>
                    <a:pt x="263" y="86"/>
                  </a:lnTo>
                  <a:lnTo>
                    <a:pt x="279" y="90"/>
                  </a:lnTo>
                  <a:lnTo>
                    <a:pt x="294" y="98"/>
                  </a:lnTo>
                  <a:lnTo>
                    <a:pt x="309" y="105"/>
                  </a:lnTo>
                  <a:lnTo>
                    <a:pt x="323" y="116"/>
                  </a:lnTo>
                  <a:lnTo>
                    <a:pt x="335" y="128"/>
                  </a:lnTo>
                  <a:lnTo>
                    <a:pt x="346" y="141"/>
                  </a:lnTo>
                  <a:lnTo>
                    <a:pt x="346" y="141"/>
                  </a:lnTo>
                  <a:lnTo>
                    <a:pt x="346" y="141"/>
                  </a:lnTo>
                  <a:lnTo>
                    <a:pt x="352" y="151"/>
                  </a:lnTo>
                  <a:lnTo>
                    <a:pt x="358" y="161"/>
                  </a:lnTo>
                  <a:lnTo>
                    <a:pt x="363" y="171"/>
                  </a:lnTo>
                  <a:lnTo>
                    <a:pt x="366" y="182"/>
                  </a:lnTo>
                  <a:lnTo>
                    <a:pt x="369" y="193"/>
                  </a:lnTo>
                  <a:lnTo>
                    <a:pt x="372" y="204"/>
                  </a:lnTo>
                  <a:lnTo>
                    <a:pt x="374" y="216"/>
                  </a:lnTo>
                  <a:lnTo>
                    <a:pt x="374" y="226"/>
                  </a:lnTo>
                  <a:lnTo>
                    <a:pt x="374" y="227"/>
                  </a:lnTo>
                  <a:lnTo>
                    <a:pt x="374" y="227"/>
                  </a:lnTo>
                  <a:lnTo>
                    <a:pt x="374" y="227"/>
                  </a:lnTo>
                  <a:lnTo>
                    <a:pt x="373" y="244"/>
                  </a:lnTo>
                  <a:lnTo>
                    <a:pt x="369" y="261"/>
                  </a:lnTo>
                  <a:lnTo>
                    <a:pt x="365" y="277"/>
                  </a:lnTo>
                  <a:lnTo>
                    <a:pt x="358" y="293"/>
                  </a:lnTo>
                  <a:lnTo>
                    <a:pt x="349" y="307"/>
                  </a:lnTo>
                  <a:lnTo>
                    <a:pt x="339" y="321"/>
                  </a:lnTo>
                  <a:lnTo>
                    <a:pt x="327" y="333"/>
                  </a:lnTo>
                  <a:lnTo>
                    <a:pt x="313" y="344"/>
                  </a:lnTo>
                  <a:lnTo>
                    <a:pt x="313" y="344"/>
                  </a:lnTo>
                  <a:close/>
                  <a:moveTo>
                    <a:pt x="442" y="220"/>
                  </a:moveTo>
                  <a:lnTo>
                    <a:pt x="388" y="220"/>
                  </a:lnTo>
                  <a:lnTo>
                    <a:pt x="388" y="220"/>
                  </a:lnTo>
                  <a:lnTo>
                    <a:pt x="387" y="209"/>
                  </a:lnTo>
                  <a:lnTo>
                    <a:pt x="386" y="198"/>
                  </a:lnTo>
                  <a:lnTo>
                    <a:pt x="383" y="188"/>
                  </a:lnTo>
                  <a:lnTo>
                    <a:pt x="380" y="178"/>
                  </a:lnTo>
                  <a:lnTo>
                    <a:pt x="377" y="167"/>
                  </a:lnTo>
                  <a:lnTo>
                    <a:pt x="373" y="157"/>
                  </a:lnTo>
                  <a:lnTo>
                    <a:pt x="367" y="149"/>
                  </a:lnTo>
                  <a:lnTo>
                    <a:pt x="362" y="139"/>
                  </a:lnTo>
                  <a:lnTo>
                    <a:pt x="405" y="108"/>
                  </a:lnTo>
                  <a:lnTo>
                    <a:pt x="405" y="108"/>
                  </a:lnTo>
                  <a:lnTo>
                    <a:pt x="413" y="119"/>
                  </a:lnTo>
                  <a:lnTo>
                    <a:pt x="420" y="134"/>
                  </a:lnTo>
                  <a:lnTo>
                    <a:pt x="427" y="146"/>
                  </a:lnTo>
                  <a:lnTo>
                    <a:pt x="431" y="161"/>
                  </a:lnTo>
                  <a:lnTo>
                    <a:pt x="435" y="176"/>
                  </a:lnTo>
                  <a:lnTo>
                    <a:pt x="439" y="190"/>
                  </a:lnTo>
                  <a:lnTo>
                    <a:pt x="441" y="205"/>
                  </a:lnTo>
                  <a:lnTo>
                    <a:pt x="442" y="220"/>
                  </a:lnTo>
                  <a:lnTo>
                    <a:pt x="442" y="220"/>
                  </a:lnTo>
                  <a:close/>
                  <a:moveTo>
                    <a:pt x="228" y="14"/>
                  </a:moveTo>
                  <a:lnTo>
                    <a:pt x="228" y="14"/>
                  </a:lnTo>
                  <a:lnTo>
                    <a:pt x="240" y="14"/>
                  </a:lnTo>
                  <a:lnTo>
                    <a:pt x="240" y="14"/>
                  </a:lnTo>
                  <a:lnTo>
                    <a:pt x="263" y="16"/>
                  </a:lnTo>
                  <a:lnTo>
                    <a:pt x="284" y="20"/>
                  </a:lnTo>
                  <a:lnTo>
                    <a:pt x="305" y="27"/>
                  </a:lnTo>
                  <a:lnTo>
                    <a:pt x="325" y="35"/>
                  </a:lnTo>
                  <a:lnTo>
                    <a:pt x="344" y="46"/>
                  </a:lnTo>
                  <a:lnTo>
                    <a:pt x="362" y="59"/>
                  </a:lnTo>
                  <a:lnTo>
                    <a:pt x="378" y="74"/>
                  </a:lnTo>
                  <a:lnTo>
                    <a:pt x="393" y="91"/>
                  </a:lnTo>
                  <a:lnTo>
                    <a:pt x="393" y="91"/>
                  </a:lnTo>
                  <a:lnTo>
                    <a:pt x="396" y="96"/>
                  </a:lnTo>
                  <a:lnTo>
                    <a:pt x="353" y="127"/>
                  </a:lnTo>
                  <a:lnTo>
                    <a:pt x="353" y="127"/>
                  </a:lnTo>
                  <a:lnTo>
                    <a:pt x="341" y="114"/>
                  </a:lnTo>
                  <a:lnTo>
                    <a:pt x="327" y="102"/>
                  </a:lnTo>
                  <a:lnTo>
                    <a:pt x="313" y="91"/>
                  </a:lnTo>
                  <a:lnTo>
                    <a:pt x="297" y="83"/>
                  </a:lnTo>
                  <a:lnTo>
                    <a:pt x="281" y="76"/>
                  </a:lnTo>
                  <a:lnTo>
                    <a:pt x="264" y="71"/>
                  </a:lnTo>
                  <a:lnTo>
                    <a:pt x="246" y="69"/>
                  </a:lnTo>
                  <a:lnTo>
                    <a:pt x="228" y="68"/>
                  </a:lnTo>
                  <a:lnTo>
                    <a:pt x="228" y="68"/>
                  </a:lnTo>
                  <a:lnTo>
                    <a:pt x="217" y="68"/>
                  </a:lnTo>
                  <a:lnTo>
                    <a:pt x="206" y="69"/>
                  </a:lnTo>
                  <a:lnTo>
                    <a:pt x="197" y="71"/>
                  </a:lnTo>
                  <a:lnTo>
                    <a:pt x="186" y="73"/>
                  </a:lnTo>
                  <a:lnTo>
                    <a:pt x="169" y="22"/>
                  </a:lnTo>
                  <a:lnTo>
                    <a:pt x="169" y="22"/>
                  </a:lnTo>
                  <a:lnTo>
                    <a:pt x="184" y="18"/>
                  </a:lnTo>
                  <a:lnTo>
                    <a:pt x="198" y="16"/>
                  </a:lnTo>
                  <a:lnTo>
                    <a:pt x="213" y="14"/>
                  </a:lnTo>
                  <a:lnTo>
                    <a:pt x="228" y="14"/>
                  </a:lnTo>
                  <a:lnTo>
                    <a:pt x="228" y="14"/>
                  </a:lnTo>
                  <a:close/>
                  <a:moveTo>
                    <a:pt x="228" y="440"/>
                  </a:moveTo>
                  <a:lnTo>
                    <a:pt x="228" y="440"/>
                  </a:lnTo>
                  <a:lnTo>
                    <a:pt x="226" y="440"/>
                  </a:lnTo>
                  <a:lnTo>
                    <a:pt x="223" y="440"/>
                  </a:lnTo>
                  <a:lnTo>
                    <a:pt x="223" y="440"/>
                  </a:lnTo>
                  <a:lnTo>
                    <a:pt x="218" y="440"/>
                  </a:lnTo>
                  <a:lnTo>
                    <a:pt x="218" y="440"/>
                  </a:lnTo>
                  <a:lnTo>
                    <a:pt x="216" y="440"/>
                  </a:lnTo>
                  <a:lnTo>
                    <a:pt x="215" y="440"/>
                  </a:lnTo>
                  <a:lnTo>
                    <a:pt x="215" y="440"/>
                  </a:lnTo>
                  <a:lnTo>
                    <a:pt x="207" y="439"/>
                  </a:lnTo>
                  <a:lnTo>
                    <a:pt x="206" y="439"/>
                  </a:lnTo>
                  <a:lnTo>
                    <a:pt x="206" y="439"/>
                  </a:lnTo>
                  <a:lnTo>
                    <a:pt x="192" y="437"/>
                  </a:lnTo>
                  <a:lnTo>
                    <a:pt x="179" y="435"/>
                  </a:lnTo>
                  <a:lnTo>
                    <a:pt x="165" y="432"/>
                  </a:lnTo>
                  <a:lnTo>
                    <a:pt x="153" y="427"/>
                  </a:lnTo>
                  <a:lnTo>
                    <a:pt x="140" y="422"/>
                  </a:lnTo>
                  <a:lnTo>
                    <a:pt x="129" y="415"/>
                  </a:lnTo>
                  <a:lnTo>
                    <a:pt x="117" y="409"/>
                  </a:lnTo>
                  <a:lnTo>
                    <a:pt x="106" y="401"/>
                  </a:lnTo>
                  <a:lnTo>
                    <a:pt x="95" y="394"/>
                  </a:lnTo>
                  <a:lnTo>
                    <a:pt x="84" y="384"/>
                  </a:lnTo>
                  <a:lnTo>
                    <a:pt x="75" y="375"/>
                  </a:lnTo>
                  <a:lnTo>
                    <a:pt x="66" y="365"/>
                  </a:lnTo>
                  <a:lnTo>
                    <a:pt x="57" y="355"/>
                  </a:lnTo>
                  <a:lnTo>
                    <a:pt x="50" y="343"/>
                  </a:lnTo>
                  <a:lnTo>
                    <a:pt x="42" y="331"/>
                  </a:lnTo>
                  <a:lnTo>
                    <a:pt x="36" y="319"/>
                  </a:lnTo>
                  <a:lnTo>
                    <a:pt x="36" y="319"/>
                  </a:lnTo>
                  <a:lnTo>
                    <a:pt x="34" y="315"/>
                  </a:lnTo>
                  <a:lnTo>
                    <a:pt x="32" y="314"/>
                  </a:lnTo>
                  <a:lnTo>
                    <a:pt x="32" y="314"/>
                  </a:lnTo>
                  <a:lnTo>
                    <a:pt x="28" y="301"/>
                  </a:lnTo>
                  <a:lnTo>
                    <a:pt x="24" y="288"/>
                  </a:lnTo>
                  <a:lnTo>
                    <a:pt x="21" y="275"/>
                  </a:lnTo>
                  <a:lnTo>
                    <a:pt x="17" y="262"/>
                  </a:lnTo>
                  <a:lnTo>
                    <a:pt x="17" y="261"/>
                  </a:lnTo>
                  <a:lnTo>
                    <a:pt x="17" y="261"/>
                  </a:lnTo>
                  <a:lnTo>
                    <a:pt x="16" y="253"/>
                  </a:lnTo>
                  <a:lnTo>
                    <a:pt x="16" y="252"/>
                  </a:lnTo>
                  <a:lnTo>
                    <a:pt x="16" y="252"/>
                  </a:lnTo>
                  <a:lnTo>
                    <a:pt x="16" y="250"/>
                  </a:lnTo>
                  <a:lnTo>
                    <a:pt x="16" y="250"/>
                  </a:lnTo>
                  <a:lnTo>
                    <a:pt x="15" y="247"/>
                  </a:lnTo>
                  <a:lnTo>
                    <a:pt x="15" y="244"/>
                  </a:lnTo>
                  <a:lnTo>
                    <a:pt x="15" y="244"/>
                  </a:lnTo>
                  <a:lnTo>
                    <a:pt x="15" y="238"/>
                  </a:lnTo>
                  <a:lnTo>
                    <a:pt x="15" y="236"/>
                  </a:lnTo>
                  <a:lnTo>
                    <a:pt x="15" y="236"/>
                  </a:lnTo>
                  <a:lnTo>
                    <a:pt x="15" y="227"/>
                  </a:lnTo>
                  <a:lnTo>
                    <a:pt x="15" y="227"/>
                  </a:lnTo>
                  <a:lnTo>
                    <a:pt x="15" y="223"/>
                  </a:lnTo>
                  <a:lnTo>
                    <a:pt x="15" y="223"/>
                  </a:lnTo>
                  <a:lnTo>
                    <a:pt x="15" y="218"/>
                  </a:lnTo>
                  <a:lnTo>
                    <a:pt x="15" y="218"/>
                  </a:lnTo>
                  <a:lnTo>
                    <a:pt x="16" y="203"/>
                  </a:lnTo>
                  <a:lnTo>
                    <a:pt x="18" y="186"/>
                  </a:lnTo>
                  <a:lnTo>
                    <a:pt x="22" y="171"/>
                  </a:lnTo>
                  <a:lnTo>
                    <a:pt x="26" y="156"/>
                  </a:lnTo>
                  <a:lnTo>
                    <a:pt x="31" y="142"/>
                  </a:lnTo>
                  <a:lnTo>
                    <a:pt x="38" y="128"/>
                  </a:lnTo>
                  <a:lnTo>
                    <a:pt x="45" y="115"/>
                  </a:lnTo>
                  <a:lnTo>
                    <a:pt x="54" y="102"/>
                  </a:lnTo>
                  <a:lnTo>
                    <a:pt x="63" y="90"/>
                  </a:lnTo>
                  <a:lnTo>
                    <a:pt x="74" y="80"/>
                  </a:lnTo>
                  <a:lnTo>
                    <a:pt x="84" y="69"/>
                  </a:lnTo>
                  <a:lnTo>
                    <a:pt x="96" y="59"/>
                  </a:lnTo>
                  <a:lnTo>
                    <a:pt x="108" y="49"/>
                  </a:lnTo>
                  <a:lnTo>
                    <a:pt x="122" y="42"/>
                  </a:lnTo>
                  <a:lnTo>
                    <a:pt x="136" y="34"/>
                  </a:lnTo>
                  <a:lnTo>
                    <a:pt x="150" y="28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6" y="27"/>
                  </a:lnTo>
                  <a:lnTo>
                    <a:pt x="172" y="77"/>
                  </a:lnTo>
                  <a:lnTo>
                    <a:pt x="172" y="77"/>
                  </a:lnTo>
                  <a:lnTo>
                    <a:pt x="161" y="82"/>
                  </a:lnTo>
                  <a:lnTo>
                    <a:pt x="150" y="88"/>
                  </a:lnTo>
                  <a:lnTo>
                    <a:pt x="139" y="95"/>
                  </a:lnTo>
                  <a:lnTo>
                    <a:pt x="130" y="101"/>
                  </a:lnTo>
                  <a:lnTo>
                    <a:pt x="121" y="109"/>
                  </a:lnTo>
                  <a:lnTo>
                    <a:pt x="112" y="117"/>
                  </a:lnTo>
                  <a:lnTo>
                    <a:pt x="104" y="126"/>
                  </a:lnTo>
                  <a:lnTo>
                    <a:pt x="97" y="136"/>
                  </a:lnTo>
                  <a:lnTo>
                    <a:pt x="91" y="145"/>
                  </a:lnTo>
                  <a:lnTo>
                    <a:pt x="85" y="156"/>
                  </a:lnTo>
                  <a:lnTo>
                    <a:pt x="80" y="167"/>
                  </a:lnTo>
                  <a:lnTo>
                    <a:pt x="76" y="179"/>
                  </a:lnTo>
                  <a:lnTo>
                    <a:pt x="72" y="191"/>
                  </a:lnTo>
                  <a:lnTo>
                    <a:pt x="70" y="203"/>
                  </a:lnTo>
                  <a:lnTo>
                    <a:pt x="69" y="215"/>
                  </a:lnTo>
                  <a:lnTo>
                    <a:pt x="68" y="227"/>
                  </a:lnTo>
                  <a:lnTo>
                    <a:pt x="68" y="227"/>
                  </a:lnTo>
                  <a:lnTo>
                    <a:pt x="69" y="244"/>
                  </a:lnTo>
                  <a:lnTo>
                    <a:pt x="71" y="259"/>
                  </a:lnTo>
                  <a:lnTo>
                    <a:pt x="76" y="274"/>
                  </a:lnTo>
                  <a:lnTo>
                    <a:pt x="81" y="289"/>
                  </a:lnTo>
                  <a:lnTo>
                    <a:pt x="88" y="303"/>
                  </a:lnTo>
                  <a:lnTo>
                    <a:pt x="96" y="316"/>
                  </a:lnTo>
                  <a:lnTo>
                    <a:pt x="105" y="328"/>
                  </a:lnTo>
                  <a:lnTo>
                    <a:pt x="116" y="340"/>
                  </a:lnTo>
                  <a:lnTo>
                    <a:pt x="126" y="351"/>
                  </a:lnTo>
                  <a:lnTo>
                    <a:pt x="139" y="359"/>
                  </a:lnTo>
                  <a:lnTo>
                    <a:pt x="152" y="367"/>
                  </a:lnTo>
                  <a:lnTo>
                    <a:pt x="166" y="374"/>
                  </a:lnTo>
                  <a:lnTo>
                    <a:pt x="180" y="380"/>
                  </a:lnTo>
                  <a:lnTo>
                    <a:pt x="197" y="383"/>
                  </a:lnTo>
                  <a:lnTo>
                    <a:pt x="212" y="386"/>
                  </a:lnTo>
                  <a:lnTo>
                    <a:pt x="228" y="386"/>
                  </a:lnTo>
                  <a:lnTo>
                    <a:pt x="228" y="386"/>
                  </a:lnTo>
                  <a:lnTo>
                    <a:pt x="240" y="386"/>
                  </a:lnTo>
                  <a:lnTo>
                    <a:pt x="252" y="385"/>
                  </a:lnTo>
                  <a:lnTo>
                    <a:pt x="264" y="383"/>
                  </a:lnTo>
                  <a:lnTo>
                    <a:pt x="274" y="380"/>
                  </a:lnTo>
                  <a:lnTo>
                    <a:pt x="285" y="377"/>
                  </a:lnTo>
                  <a:lnTo>
                    <a:pt x="296" y="371"/>
                  </a:lnTo>
                  <a:lnTo>
                    <a:pt x="307" y="367"/>
                  </a:lnTo>
                  <a:lnTo>
                    <a:pt x="317" y="360"/>
                  </a:lnTo>
                  <a:lnTo>
                    <a:pt x="348" y="404"/>
                  </a:lnTo>
                  <a:lnTo>
                    <a:pt x="348" y="404"/>
                  </a:lnTo>
                  <a:lnTo>
                    <a:pt x="335" y="412"/>
                  </a:lnTo>
                  <a:lnTo>
                    <a:pt x="321" y="420"/>
                  </a:lnTo>
                  <a:lnTo>
                    <a:pt x="306" y="426"/>
                  </a:lnTo>
                  <a:lnTo>
                    <a:pt x="291" y="432"/>
                  </a:lnTo>
                  <a:lnTo>
                    <a:pt x="275" y="435"/>
                  </a:lnTo>
                  <a:lnTo>
                    <a:pt x="260" y="438"/>
                  </a:lnTo>
                  <a:lnTo>
                    <a:pt x="244" y="440"/>
                  </a:lnTo>
                  <a:lnTo>
                    <a:pt x="228" y="440"/>
                  </a:lnTo>
                  <a:lnTo>
                    <a:pt x="228" y="440"/>
                  </a:lnTo>
                  <a:close/>
                  <a:moveTo>
                    <a:pt x="442" y="239"/>
                  </a:moveTo>
                  <a:lnTo>
                    <a:pt x="442" y="239"/>
                  </a:lnTo>
                  <a:lnTo>
                    <a:pt x="441" y="248"/>
                  </a:lnTo>
                  <a:lnTo>
                    <a:pt x="441" y="249"/>
                  </a:lnTo>
                  <a:lnTo>
                    <a:pt x="441" y="249"/>
                  </a:lnTo>
                  <a:lnTo>
                    <a:pt x="437" y="270"/>
                  </a:lnTo>
                  <a:lnTo>
                    <a:pt x="433" y="290"/>
                  </a:lnTo>
                  <a:lnTo>
                    <a:pt x="426" y="310"/>
                  </a:lnTo>
                  <a:lnTo>
                    <a:pt x="417" y="328"/>
                  </a:lnTo>
                  <a:lnTo>
                    <a:pt x="406" y="346"/>
                  </a:lnTo>
                  <a:lnTo>
                    <a:pt x="394" y="362"/>
                  </a:lnTo>
                  <a:lnTo>
                    <a:pt x="379" y="378"/>
                  </a:lnTo>
                  <a:lnTo>
                    <a:pt x="364" y="392"/>
                  </a:lnTo>
                  <a:lnTo>
                    <a:pt x="364" y="392"/>
                  </a:lnTo>
                  <a:lnTo>
                    <a:pt x="360" y="396"/>
                  </a:lnTo>
                  <a:lnTo>
                    <a:pt x="354" y="388"/>
                  </a:lnTo>
                  <a:lnTo>
                    <a:pt x="327" y="352"/>
                  </a:lnTo>
                  <a:lnTo>
                    <a:pt x="327" y="352"/>
                  </a:lnTo>
                  <a:lnTo>
                    <a:pt x="340" y="341"/>
                  </a:lnTo>
                  <a:lnTo>
                    <a:pt x="352" y="328"/>
                  </a:lnTo>
                  <a:lnTo>
                    <a:pt x="362" y="314"/>
                  </a:lnTo>
                  <a:lnTo>
                    <a:pt x="371" y="300"/>
                  </a:lnTo>
                  <a:lnTo>
                    <a:pt x="377" y="284"/>
                  </a:lnTo>
                  <a:lnTo>
                    <a:pt x="382" y="267"/>
                  </a:lnTo>
                  <a:lnTo>
                    <a:pt x="386" y="251"/>
                  </a:lnTo>
                  <a:lnTo>
                    <a:pt x="388" y="234"/>
                  </a:lnTo>
                  <a:lnTo>
                    <a:pt x="442" y="234"/>
                  </a:lnTo>
                  <a:lnTo>
                    <a:pt x="442" y="234"/>
                  </a:lnTo>
                  <a:lnTo>
                    <a:pt x="442" y="238"/>
                  </a:lnTo>
                  <a:lnTo>
                    <a:pt x="442" y="239"/>
                  </a:lnTo>
                  <a:lnTo>
                    <a:pt x="442" y="239"/>
                  </a:lnTo>
                  <a:lnTo>
                    <a:pt x="442" y="2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84">
              <a:extLst>
                <a:ext uri="{FF2B5EF4-FFF2-40B4-BE49-F238E27FC236}">
                  <a16:creationId xmlns:a16="http://schemas.microsoft.com/office/drawing/2014/main" id="{E3735588-E845-4D5D-BF9F-0EDEFE0E6B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2600" y="4586288"/>
              <a:ext cx="360363" cy="361950"/>
            </a:xfrm>
            <a:custGeom>
              <a:avLst/>
              <a:gdLst>
                <a:gd name="T0" fmla="*/ 101 w 227"/>
                <a:gd name="T1" fmla="*/ 0 h 228"/>
                <a:gd name="T2" fmla="*/ 69 w 227"/>
                <a:gd name="T3" fmla="*/ 9 h 228"/>
                <a:gd name="T4" fmla="*/ 41 w 227"/>
                <a:gd name="T5" fmla="*/ 26 h 228"/>
                <a:gd name="T6" fmla="*/ 19 w 227"/>
                <a:gd name="T7" fmla="*/ 51 h 228"/>
                <a:gd name="T8" fmla="*/ 4 w 227"/>
                <a:gd name="T9" fmla="*/ 80 h 228"/>
                <a:gd name="T10" fmla="*/ 0 w 227"/>
                <a:gd name="T11" fmla="*/ 113 h 228"/>
                <a:gd name="T12" fmla="*/ 2 w 227"/>
                <a:gd name="T13" fmla="*/ 137 h 228"/>
                <a:gd name="T14" fmla="*/ 13 w 227"/>
                <a:gd name="T15" fmla="*/ 168 h 228"/>
                <a:gd name="T16" fmla="*/ 33 w 227"/>
                <a:gd name="T17" fmla="*/ 194 h 228"/>
                <a:gd name="T18" fmla="*/ 59 w 227"/>
                <a:gd name="T19" fmla="*/ 214 h 228"/>
                <a:gd name="T20" fmla="*/ 90 w 227"/>
                <a:gd name="T21" fmla="*/ 226 h 228"/>
                <a:gd name="T22" fmla="*/ 113 w 227"/>
                <a:gd name="T23" fmla="*/ 228 h 228"/>
                <a:gd name="T24" fmla="*/ 148 w 227"/>
                <a:gd name="T25" fmla="*/ 222 h 228"/>
                <a:gd name="T26" fmla="*/ 177 w 227"/>
                <a:gd name="T27" fmla="*/ 208 h 228"/>
                <a:gd name="T28" fmla="*/ 202 w 227"/>
                <a:gd name="T29" fmla="*/ 187 h 228"/>
                <a:gd name="T30" fmla="*/ 219 w 227"/>
                <a:gd name="T31" fmla="*/ 159 h 228"/>
                <a:gd name="T32" fmla="*/ 226 w 227"/>
                <a:gd name="T33" fmla="*/ 125 h 228"/>
                <a:gd name="T34" fmla="*/ 226 w 227"/>
                <a:gd name="T35" fmla="*/ 103 h 228"/>
                <a:gd name="T36" fmla="*/ 219 w 227"/>
                <a:gd name="T37" fmla="*/ 69 h 228"/>
                <a:gd name="T38" fmla="*/ 202 w 227"/>
                <a:gd name="T39" fmla="*/ 41 h 228"/>
                <a:gd name="T40" fmla="*/ 177 w 227"/>
                <a:gd name="T41" fmla="*/ 19 h 228"/>
                <a:gd name="T42" fmla="*/ 148 w 227"/>
                <a:gd name="T43" fmla="*/ 5 h 228"/>
                <a:gd name="T44" fmla="*/ 113 w 227"/>
                <a:gd name="T45" fmla="*/ 0 h 228"/>
                <a:gd name="T46" fmla="*/ 113 w 227"/>
                <a:gd name="T47" fmla="*/ 214 h 228"/>
                <a:gd name="T48" fmla="*/ 84 w 227"/>
                <a:gd name="T49" fmla="*/ 210 h 228"/>
                <a:gd name="T50" fmla="*/ 58 w 227"/>
                <a:gd name="T51" fmla="*/ 197 h 228"/>
                <a:gd name="T52" fmla="*/ 36 w 227"/>
                <a:gd name="T53" fmla="*/ 177 h 228"/>
                <a:gd name="T54" fmla="*/ 21 w 227"/>
                <a:gd name="T55" fmla="*/ 152 h 228"/>
                <a:gd name="T56" fmla="*/ 14 w 227"/>
                <a:gd name="T57" fmla="*/ 124 h 228"/>
                <a:gd name="T58" fmla="*/ 14 w 227"/>
                <a:gd name="T59" fmla="*/ 104 h 228"/>
                <a:gd name="T60" fmla="*/ 21 w 227"/>
                <a:gd name="T61" fmla="*/ 76 h 228"/>
                <a:gd name="T62" fmla="*/ 36 w 227"/>
                <a:gd name="T63" fmla="*/ 51 h 228"/>
                <a:gd name="T64" fmla="*/ 58 w 227"/>
                <a:gd name="T65" fmla="*/ 31 h 228"/>
                <a:gd name="T66" fmla="*/ 84 w 227"/>
                <a:gd name="T67" fmla="*/ 18 h 228"/>
                <a:gd name="T68" fmla="*/ 113 w 227"/>
                <a:gd name="T69" fmla="*/ 14 h 228"/>
                <a:gd name="T70" fmla="*/ 133 w 227"/>
                <a:gd name="T71" fmla="*/ 16 h 228"/>
                <a:gd name="T72" fmla="*/ 160 w 227"/>
                <a:gd name="T73" fmla="*/ 26 h 228"/>
                <a:gd name="T74" fmla="*/ 184 w 227"/>
                <a:gd name="T75" fmla="*/ 43 h 228"/>
                <a:gd name="T76" fmla="*/ 202 w 227"/>
                <a:gd name="T77" fmla="*/ 66 h 228"/>
                <a:gd name="T78" fmla="*/ 211 w 227"/>
                <a:gd name="T79" fmla="*/ 94 h 228"/>
                <a:gd name="T80" fmla="*/ 213 w 227"/>
                <a:gd name="T81" fmla="*/ 113 h 228"/>
                <a:gd name="T82" fmla="*/ 209 w 227"/>
                <a:gd name="T83" fmla="*/ 144 h 228"/>
                <a:gd name="T84" fmla="*/ 196 w 227"/>
                <a:gd name="T85" fmla="*/ 170 h 228"/>
                <a:gd name="T86" fmla="*/ 177 w 227"/>
                <a:gd name="T87" fmla="*/ 191 h 228"/>
                <a:gd name="T88" fmla="*/ 152 w 227"/>
                <a:gd name="T89" fmla="*/ 206 h 228"/>
                <a:gd name="T90" fmla="*/ 124 w 227"/>
                <a:gd name="T91" fmla="*/ 213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7" h="228">
                  <a:moveTo>
                    <a:pt x="113" y="0"/>
                  </a:moveTo>
                  <a:lnTo>
                    <a:pt x="113" y="0"/>
                  </a:lnTo>
                  <a:lnTo>
                    <a:pt x="101" y="0"/>
                  </a:lnTo>
                  <a:lnTo>
                    <a:pt x="90" y="2"/>
                  </a:lnTo>
                  <a:lnTo>
                    <a:pt x="79" y="5"/>
                  </a:lnTo>
                  <a:lnTo>
                    <a:pt x="69" y="9"/>
                  </a:lnTo>
                  <a:lnTo>
                    <a:pt x="59" y="14"/>
                  </a:lnTo>
                  <a:lnTo>
                    <a:pt x="49" y="19"/>
                  </a:lnTo>
                  <a:lnTo>
                    <a:pt x="41" y="26"/>
                  </a:lnTo>
                  <a:lnTo>
                    <a:pt x="33" y="33"/>
                  </a:lnTo>
                  <a:lnTo>
                    <a:pt x="25" y="41"/>
                  </a:lnTo>
                  <a:lnTo>
                    <a:pt x="19" y="51"/>
                  </a:lnTo>
                  <a:lnTo>
                    <a:pt x="13" y="59"/>
                  </a:lnTo>
                  <a:lnTo>
                    <a:pt x="8" y="69"/>
                  </a:lnTo>
                  <a:lnTo>
                    <a:pt x="4" y="80"/>
                  </a:lnTo>
                  <a:lnTo>
                    <a:pt x="2" y="91"/>
                  </a:lnTo>
                  <a:lnTo>
                    <a:pt x="0" y="103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25"/>
                  </a:lnTo>
                  <a:lnTo>
                    <a:pt x="2" y="137"/>
                  </a:lnTo>
                  <a:lnTo>
                    <a:pt x="4" y="148"/>
                  </a:lnTo>
                  <a:lnTo>
                    <a:pt x="8" y="159"/>
                  </a:lnTo>
                  <a:lnTo>
                    <a:pt x="13" y="168"/>
                  </a:lnTo>
                  <a:lnTo>
                    <a:pt x="19" y="177"/>
                  </a:lnTo>
                  <a:lnTo>
                    <a:pt x="25" y="187"/>
                  </a:lnTo>
                  <a:lnTo>
                    <a:pt x="33" y="194"/>
                  </a:lnTo>
                  <a:lnTo>
                    <a:pt x="41" y="202"/>
                  </a:lnTo>
                  <a:lnTo>
                    <a:pt x="49" y="208"/>
                  </a:lnTo>
                  <a:lnTo>
                    <a:pt x="59" y="214"/>
                  </a:lnTo>
                  <a:lnTo>
                    <a:pt x="69" y="219"/>
                  </a:lnTo>
                  <a:lnTo>
                    <a:pt x="79" y="222"/>
                  </a:lnTo>
                  <a:lnTo>
                    <a:pt x="90" y="226"/>
                  </a:lnTo>
                  <a:lnTo>
                    <a:pt x="101" y="228"/>
                  </a:lnTo>
                  <a:lnTo>
                    <a:pt x="113" y="228"/>
                  </a:lnTo>
                  <a:lnTo>
                    <a:pt x="113" y="228"/>
                  </a:lnTo>
                  <a:lnTo>
                    <a:pt x="125" y="228"/>
                  </a:lnTo>
                  <a:lnTo>
                    <a:pt x="137" y="226"/>
                  </a:lnTo>
                  <a:lnTo>
                    <a:pt x="148" y="222"/>
                  </a:lnTo>
                  <a:lnTo>
                    <a:pt x="157" y="219"/>
                  </a:lnTo>
                  <a:lnTo>
                    <a:pt x="168" y="214"/>
                  </a:lnTo>
                  <a:lnTo>
                    <a:pt x="177" y="208"/>
                  </a:lnTo>
                  <a:lnTo>
                    <a:pt x="185" y="202"/>
                  </a:lnTo>
                  <a:lnTo>
                    <a:pt x="194" y="194"/>
                  </a:lnTo>
                  <a:lnTo>
                    <a:pt x="202" y="187"/>
                  </a:lnTo>
                  <a:lnTo>
                    <a:pt x="208" y="177"/>
                  </a:lnTo>
                  <a:lnTo>
                    <a:pt x="213" y="168"/>
                  </a:lnTo>
                  <a:lnTo>
                    <a:pt x="219" y="159"/>
                  </a:lnTo>
                  <a:lnTo>
                    <a:pt x="222" y="148"/>
                  </a:lnTo>
                  <a:lnTo>
                    <a:pt x="225" y="137"/>
                  </a:lnTo>
                  <a:lnTo>
                    <a:pt x="226" y="125"/>
                  </a:lnTo>
                  <a:lnTo>
                    <a:pt x="227" y="113"/>
                  </a:lnTo>
                  <a:lnTo>
                    <a:pt x="227" y="113"/>
                  </a:lnTo>
                  <a:lnTo>
                    <a:pt x="226" y="103"/>
                  </a:lnTo>
                  <a:lnTo>
                    <a:pt x="225" y="91"/>
                  </a:lnTo>
                  <a:lnTo>
                    <a:pt x="222" y="80"/>
                  </a:lnTo>
                  <a:lnTo>
                    <a:pt x="219" y="69"/>
                  </a:lnTo>
                  <a:lnTo>
                    <a:pt x="213" y="59"/>
                  </a:lnTo>
                  <a:lnTo>
                    <a:pt x="208" y="51"/>
                  </a:lnTo>
                  <a:lnTo>
                    <a:pt x="202" y="41"/>
                  </a:lnTo>
                  <a:lnTo>
                    <a:pt x="194" y="33"/>
                  </a:lnTo>
                  <a:lnTo>
                    <a:pt x="185" y="26"/>
                  </a:lnTo>
                  <a:lnTo>
                    <a:pt x="177" y="19"/>
                  </a:lnTo>
                  <a:lnTo>
                    <a:pt x="168" y="14"/>
                  </a:lnTo>
                  <a:lnTo>
                    <a:pt x="157" y="9"/>
                  </a:lnTo>
                  <a:lnTo>
                    <a:pt x="148" y="5"/>
                  </a:lnTo>
                  <a:lnTo>
                    <a:pt x="137" y="2"/>
                  </a:lnTo>
                  <a:lnTo>
                    <a:pt x="125" y="0"/>
                  </a:lnTo>
                  <a:lnTo>
                    <a:pt x="113" y="0"/>
                  </a:lnTo>
                  <a:lnTo>
                    <a:pt x="113" y="0"/>
                  </a:lnTo>
                  <a:close/>
                  <a:moveTo>
                    <a:pt x="113" y="214"/>
                  </a:moveTo>
                  <a:lnTo>
                    <a:pt x="113" y="214"/>
                  </a:lnTo>
                  <a:lnTo>
                    <a:pt x="103" y="213"/>
                  </a:lnTo>
                  <a:lnTo>
                    <a:pt x="94" y="212"/>
                  </a:lnTo>
                  <a:lnTo>
                    <a:pt x="84" y="210"/>
                  </a:lnTo>
                  <a:lnTo>
                    <a:pt x="74" y="206"/>
                  </a:lnTo>
                  <a:lnTo>
                    <a:pt x="65" y="202"/>
                  </a:lnTo>
                  <a:lnTo>
                    <a:pt x="58" y="197"/>
                  </a:lnTo>
                  <a:lnTo>
                    <a:pt x="49" y="191"/>
                  </a:lnTo>
                  <a:lnTo>
                    <a:pt x="43" y="185"/>
                  </a:lnTo>
                  <a:lnTo>
                    <a:pt x="36" y="177"/>
                  </a:lnTo>
                  <a:lnTo>
                    <a:pt x="31" y="170"/>
                  </a:lnTo>
                  <a:lnTo>
                    <a:pt x="25" y="162"/>
                  </a:lnTo>
                  <a:lnTo>
                    <a:pt x="21" y="152"/>
                  </a:lnTo>
                  <a:lnTo>
                    <a:pt x="18" y="144"/>
                  </a:lnTo>
                  <a:lnTo>
                    <a:pt x="16" y="134"/>
                  </a:lnTo>
                  <a:lnTo>
                    <a:pt x="14" y="124"/>
                  </a:lnTo>
                  <a:lnTo>
                    <a:pt x="14" y="113"/>
                  </a:lnTo>
                  <a:lnTo>
                    <a:pt x="14" y="113"/>
                  </a:lnTo>
                  <a:lnTo>
                    <a:pt x="14" y="104"/>
                  </a:lnTo>
                  <a:lnTo>
                    <a:pt x="16" y="94"/>
                  </a:lnTo>
                  <a:lnTo>
                    <a:pt x="18" y="84"/>
                  </a:lnTo>
                  <a:lnTo>
                    <a:pt x="21" y="76"/>
                  </a:lnTo>
                  <a:lnTo>
                    <a:pt x="25" y="66"/>
                  </a:lnTo>
                  <a:lnTo>
                    <a:pt x="31" y="58"/>
                  </a:lnTo>
                  <a:lnTo>
                    <a:pt x="36" y="51"/>
                  </a:lnTo>
                  <a:lnTo>
                    <a:pt x="43" y="43"/>
                  </a:lnTo>
                  <a:lnTo>
                    <a:pt x="49" y="37"/>
                  </a:lnTo>
                  <a:lnTo>
                    <a:pt x="58" y="31"/>
                  </a:lnTo>
                  <a:lnTo>
                    <a:pt x="65" y="26"/>
                  </a:lnTo>
                  <a:lnTo>
                    <a:pt x="74" y="22"/>
                  </a:lnTo>
                  <a:lnTo>
                    <a:pt x="84" y="18"/>
                  </a:lnTo>
                  <a:lnTo>
                    <a:pt x="94" y="16"/>
                  </a:lnTo>
                  <a:lnTo>
                    <a:pt x="103" y="15"/>
                  </a:lnTo>
                  <a:lnTo>
                    <a:pt x="113" y="14"/>
                  </a:lnTo>
                  <a:lnTo>
                    <a:pt x="113" y="14"/>
                  </a:lnTo>
                  <a:lnTo>
                    <a:pt x="124" y="15"/>
                  </a:lnTo>
                  <a:lnTo>
                    <a:pt x="133" y="16"/>
                  </a:lnTo>
                  <a:lnTo>
                    <a:pt x="143" y="18"/>
                  </a:lnTo>
                  <a:lnTo>
                    <a:pt x="152" y="22"/>
                  </a:lnTo>
                  <a:lnTo>
                    <a:pt x="160" y="26"/>
                  </a:lnTo>
                  <a:lnTo>
                    <a:pt x="169" y="31"/>
                  </a:lnTo>
                  <a:lnTo>
                    <a:pt x="177" y="37"/>
                  </a:lnTo>
                  <a:lnTo>
                    <a:pt x="184" y="43"/>
                  </a:lnTo>
                  <a:lnTo>
                    <a:pt x="191" y="51"/>
                  </a:lnTo>
                  <a:lnTo>
                    <a:pt x="196" y="58"/>
                  </a:lnTo>
                  <a:lnTo>
                    <a:pt x="202" y="66"/>
                  </a:lnTo>
                  <a:lnTo>
                    <a:pt x="205" y="76"/>
                  </a:lnTo>
                  <a:lnTo>
                    <a:pt x="209" y="84"/>
                  </a:lnTo>
                  <a:lnTo>
                    <a:pt x="211" y="94"/>
                  </a:lnTo>
                  <a:lnTo>
                    <a:pt x="212" y="104"/>
                  </a:lnTo>
                  <a:lnTo>
                    <a:pt x="213" y="113"/>
                  </a:lnTo>
                  <a:lnTo>
                    <a:pt x="213" y="113"/>
                  </a:lnTo>
                  <a:lnTo>
                    <a:pt x="212" y="124"/>
                  </a:lnTo>
                  <a:lnTo>
                    <a:pt x="211" y="134"/>
                  </a:lnTo>
                  <a:lnTo>
                    <a:pt x="209" y="144"/>
                  </a:lnTo>
                  <a:lnTo>
                    <a:pt x="205" y="152"/>
                  </a:lnTo>
                  <a:lnTo>
                    <a:pt x="202" y="162"/>
                  </a:lnTo>
                  <a:lnTo>
                    <a:pt x="196" y="170"/>
                  </a:lnTo>
                  <a:lnTo>
                    <a:pt x="191" y="177"/>
                  </a:lnTo>
                  <a:lnTo>
                    <a:pt x="184" y="185"/>
                  </a:lnTo>
                  <a:lnTo>
                    <a:pt x="177" y="191"/>
                  </a:lnTo>
                  <a:lnTo>
                    <a:pt x="169" y="197"/>
                  </a:lnTo>
                  <a:lnTo>
                    <a:pt x="160" y="202"/>
                  </a:lnTo>
                  <a:lnTo>
                    <a:pt x="152" y="206"/>
                  </a:lnTo>
                  <a:lnTo>
                    <a:pt x="143" y="210"/>
                  </a:lnTo>
                  <a:lnTo>
                    <a:pt x="133" y="212"/>
                  </a:lnTo>
                  <a:lnTo>
                    <a:pt x="124" y="213"/>
                  </a:lnTo>
                  <a:lnTo>
                    <a:pt x="113" y="214"/>
                  </a:lnTo>
                  <a:lnTo>
                    <a:pt x="113" y="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Freeform 85">
              <a:extLst>
                <a:ext uri="{FF2B5EF4-FFF2-40B4-BE49-F238E27FC236}">
                  <a16:creationId xmlns:a16="http://schemas.microsoft.com/office/drawing/2014/main" id="{BB8E022C-6881-4616-B329-CD3993F026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60700" y="4625975"/>
              <a:ext cx="282575" cy="282575"/>
            </a:xfrm>
            <a:custGeom>
              <a:avLst/>
              <a:gdLst>
                <a:gd name="T0" fmla="*/ 80 w 178"/>
                <a:gd name="T1" fmla="*/ 1 h 178"/>
                <a:gd name="T2" fmla="*/ 54 w 178"/>
                <a:gd name="T3" fmla="*/ 7 h 178"/>
                <a:gd name="T4" fmla="*/ 33 w 178"/>
                <a:gd name="T5" fmla="*/ 20 h 178"/>
                <a:gd name="T6" fmla="*/ 16 w 178"/>
                <a:gd name="T7" fmla="*/ 40 h 178"/>
                <a:gd name="T8" fmla="*/ 5 w 178"/>
                <a:gd name="T9" fmla="*/ 62 h 178"/>
                <a:gd name="T10" fmla="*/ 0 w 178"/>
                <a:gd name="T11" fmla="*/ 88 h 178"/>
                <a:gd name="T12" fmla="*/ 3 w 178"/>
                <a:gd name="T13" fmla="*/ 107 h 178"/>
                <a:gd name="T14" fmla="*/ 11 w 178"/>
                <a:gd name="T15" fmla="*/ 132 h 178"/>
                <a:gd name="T16" fmla="*/ 26 w 178"/>
                <a:gd name="T17" fmla="*/ 152 h 178"/>
                <a:gd name="T18" fmla="*/ 47 w 178"/>
                <a:gd name="T19" fmla="*/ 167 h 178"/>
                <a:gd name="T20" fmla="*/ 72 w 178"/>
                <a:gd name="T21" fmla="*/ 176 h 178"/>
                <a:gd name="T22" fmla="*/ 89 w 178"/>
                <a:gd name="T23" fmla="*/ 178 h 178"/>
                <a:gd name="T24" fmla="*/ 116 w 178"/>
                <a:gd name="T25" fmla="*/ 174 h 178"/>
                <a:gd name="T26" fmla="*/ 139 w 178"/>
                <a:gd name="T27" fmla="*/ 163 h 178"/>
                <a:gd name="T28" fmla="*/ 158 w 178"/>
                <a:gd name="T29" fmla="*/ 146 h 178"/>
                <a:gd name="T30" fmla="*/ 171 w 178"/>
                <a:gd name="T31" fmla="*/ 123 h 178"/>
                <a:gd name="T32" fmla="*/ 178 w 178"/>
                <a:gd name="T33" fmla="*/ 98 h 178"/>
                <a:gd name="T34" fmla="*/ 178 w 178"/>
                <a:gd name="T35" fmla="*/ 80 h 178"/>
                <a:gd name="T36" fmla="*/ 171 w 178"/>
                <a:gd name="T37" fmla="*/ 55 h 178"/>
                <a:gd name="T38" fmla="*/ 158 w 178"/>
                <a:gd name="T39" fmla="*/ 32 h 178"/>
                <a:gd name="T40" fmla="*/ 139 w 178"/>
                <a:gd name="T41" fmla="*/ 15 h 178"/>
                <a:gd name="T42" fmla="*/ 116 w 178"/>
                <a:gd name="T43" fmla="*/ 4 h 178"/>
                <a:gd name="T44" fmla="*/ 89 w 178"/>
                <a:gd name="T45" fmla="*/ 0 h 178"/>
                <a:gd name="T46" fmla="*/ 89 w 178"/>
                <a:gd name="T47" fmla="*/ 164 h 178"/>
                <a:gd name="T48" fmla="*/ 67 w 178"/>
                <a:gd name="T49" fmla="*/ 160 h 178"/>
                <a:gd name="T50" fmla="*/ 48 w 178"/>
                <a:gd name="T51" fmla="*/ 151 h 178"/>
                <a:gd name="T52" fmla="*/ 32 w 178"/>
                <a:gd name="T53" fmla="*/ 136 h 178"/>
                <a:gd name="T54" fmla="*/ 21 w 178"/>
                <a:gd name="T55" fmla="*/ 118 h 178"/>
                <a:gd name="T56" fmla="*/ 16 w 178"/>
                <a:gd name="T57" fmla="*/ 97 h 178"/>
                <a:gd name="T58" fmla="*/ 16 w 178"/>
                <a:gd name="T59" fmla="*/ 81 h 178"/>
                <a:gd name="T60" fmla="*/ 21 w 178"/>
                <a:gd name="T61" fmla="*/ 60 h 178"/>
                <a:gd name="T62" fmla="*/ 32 w 178"/>
                <a:gd name="T63" fmla="*/ 42 h 178"/>
                <a:gd name="T64" fmla="*/ 48 w 178"/>
                <a:gd name="T65" fmla="*/ 27 h 178"/>
                <a:gd name="T66" fmla="*/ 67 w 178"/>
                <a:gd name="T67" fmla="*/ 18 h 178"/>
                <a:gd name="T68" fmla="*/ 89 w 178"/>
                <a:gd name="T69" fmla="*/ 14 h 178"/>
                <a:gd name="T70" fmla="*/ 104 w 178"/>
                <a:gd name="T71" fmla="*/ 16 h 178"/>
                <a:gd name="T72" fmla="*/ 125 w 178"/>
                <a:gd name="T73" fmla="*/ 24 h 178"/>
                <a:gd name="T74" fmla="*/ 142 w 178"/>
                <a:gd name="T75" fmla="*/ 37 h 178"/>
                <a:gd name="T76" fmla="*/ 155 w 178"/>
                <a:gd name="T77" fmla="*/ 54 h 178"/>
                <a:gd name="T78" fmla="*/ 162 w 178"/>
                <a:gd name="T79" fmla="*/ 74 h 178"/>
                <a:gd name="T80" fmla="*/ 163 w 178"/>
                <a:gd name="T81" fmla="*/ 88 h 178"/>
                <a:gd name="T82" fmla="*/ 160 w 178"/>
                <a:gd name="T83" fmla="*/ 111 h 178"/>
                <a:gd name="T84" fmla="*/ 152 w 178"/>
                <a:gd name="T85" fmla="*/ 131 h 178"/>
                <a:gd name="T86" fmla="*/ 136 w 178"/>
                <a:gd name="T87" fmla="*/ 147 h 178"/>
                <a:gd name="T88" fmla="*/ 118 w 178"/>
                <a:gd name="T89" fmla="*/ 158 h 178"/>
                <a:gd name="T90" fmla="*/ 97 w 178"/>
                <a:gd name="T91" fmla="*/ 163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8" h="178">
                  <a:moveTo>
                    <a:pt x="89" y="0"/>
                  </a:moveTo>
                  <a:lnTo>
                    <a:pt x="89" y="0"/>
                  </a:lnTo>
                  <a:lnTo>
                    <a:pt x="80" y="1"/>
                  </a:lnTo>
                  <a:lnTo>
                    <a:pt x="72" y="2"/>
                  </a:lnTo>
                  <a:lnTo>
                    <a:pt x="63" y="4"/>
                  </a:lnTo>
                  <a:lnTo>
                    <a:pt x="54" y="7"/>
                  </a:lnTo>
                  <a:lnTo>
                    <a:pt x="47" y="11"/>
                  </a:lnTo>
                  <a:lnTo>
                    <a:pt x="39" y="15"/>
                  </a:lnTo>
                  <a:lnTo>
                    <a:pt x="33" y="20"/>
                  </a:lnTo>
                  <a:lnTo>
                    <a:pt x="26" y="26"/>
                  </a:lnTo>
                  <a:lnTo>
                    <a:pt x="21" y="32"/>
                  </a:lnTo>
                  <a:lnTo>
                    <a:pt x="16" y="40"/>
                  </a:lnTo>
                  <a:lnTo>
                    <a:pt x="11" y="46"/>
                  </a:lnTo>
                  <a:lnTo>
                    <a:pt x="8" y="55"/>
                  </a:lnTo>
                  <a:lnTo>
                    <a:pt x="5" y="62"/>
                  </a:lnTo>
                  <a:lnTo>
                    <a:pt x="3" y="71"/>
                  </a:lnTo>
                  <a:lnTo>
                    <a:pt x="1" y="80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1" y="98"/>
                  </a:lnTo>
                  <a:lnTo>
                    <a:pt x="3" y="107"/>
                  </a:lnTo>
                  <a:lnTo>
                    <a:pt x="5" y="115"/>
                  </a:lnTo>
                  <a:lnTo>
                    <a:pt x="8" y="123"/>
                  </a:lnTo>
                  <a:lnTo>
                    <a:pt x="11" y="132"/>
                  </a:lnTo>
                  <a:lnTo>
                    <a:pt x="16" y="138"/>
                  </a:lnTo>
                  <a:lnTo>
                    <a:pt x="21" y="146"/>
                  </a:lnTo>
                  <a:lnTo>
                    <a:pt x="26" y="152"/>
                  </a:lnTo>
                  <a:lnTo>
                    <a:pt x="33" y="158"/>
                  </a:lnTo>
                  <a:lnTo>
                    <a:pt x="39" y="163"/>
                  </a:lnTo>
                  <a:lnTo>
                    <a:pt x="47" y="167"/>
                  </a:lnTo>
                  <a:lnTo>
                    <a:pt x="54" y="170"/>
                  </a:lnTo>
                  <a:lnTo>
                    <a:pt x="63" y="174"/>
                  </a:lnTo>
                  <a:lnTo>
                    <a:pt x="72" y="176"/>
                  </a:lnTo>
                  <a:lnTo>
                    <a:pt x="80" y="177"/>
                  </a:lnTo>
                  <a:lnTo>
                    <a:pt x="89" y="178"/>
                  </a:lnTo>
                  <a:lnTo>
                    <a:pt x="89" y="178"/>
                  </a:lnTo>
                  <a:lnTo>
                    <a:pt x="99" y="177"/>
                  </a:lnTo>
                  <a:lnTo>
                    <a:pt x="107" y="176"/>
                  </a:lnTo>
                  <a:lnTo>
                    <a:pt x="116" y="174"/>
                  </a:lnTo>
                  <a:lnTo>
                    <a:pt x="124" y="170"/>
                  </a:lnTo>
                  <a:lnTo>
                    <a:pt x="131" y="167"/>
                  </a:lnTo>
                  <a:lnTo>
                    <a:pt x="139" y="163"/>
                  </a:lnTo>
                  <a:lnTo>
                    <a:pt x="146" y="158"/>
                  </a:lnTo>
                  <a:lnTo>
                    <a:pt x="152" y="152"/>
                  </a:lnTo>
                  <a:lnTo>
                    <a:pt x="158" y="146"/>
                  </a:lnTo>
                  <a:lnTo>
                    <a:pt x="162" y="138"/>
                  </a:lnTo>
                  <a:lnTo>
                    <a:pt x="168" y="132"/>
                  </a:lnTo>
                  <a:lnTo>
                    <a:pt x="171" y="123"/>
                  </a:lnTo>
                  <a:lnTo>
                    <a:pt x="174" y="115"/>
                  </a:lnTo>
                  <a:lnTo>
                    <a:pt x="176" y="107"/>
                  </a:lnTo>
                  <a:lnTo>
                    <a:pt x="178" y="98"/>
                  </a:lnTo>
                  <a:lnTo>
                    <a:pt x="178" y="88"/>
                  </a:lnTo>
                  <a:lnTo>
                    <a:pt x="178" y="88"/>
                  </a:lnTo>
                  <a:lnTo>
                    <a:pt x="178" y="80"/>
                  </a:lnTo>
                  <a:lnTo>
                    <a:pt x="176" y="71"/>
                  </a:lnTo>
                  <a:lnTo>
                    <a:pt x="174" y="62"/>
                  </a:lnTo>
                  <a:lnTo>
                    <a:pt x="171" y="55"/>
                  </a:lnTo>
                  <a:lnTo>
                    <a:pt x="168" y="46"/>
                  </a:lnTo>
                  <a:lnTo>
                    <a:pt x="162" y="40"/>
                  </a:lnTo>
                  <a:lnTo>
                    <a:pt x="158" y="32"/>
                  </a:lnTo>
                  <a:lnTo>
                    <a:pt x="152" y="26"/>
                  </a:lnTo>
                  <a:lnTo>
                    <a:pt x="146" y="20"/>
                  </a:lnTo>
                  <a:lnTo>
                    <a:pt x="139" y="15"/>
                  </a:lnTo>
                  <a:lnTo>
                    <a:pt x="131" y="11"/>
                  </a:lnTo>
                  <a:lnTo>
                    <a:pt x="124" y="7"/>
                  </a:lnTo>
                  <a:lnTo>
                    <a:pt x="116" y="4"/>
                  </a:lnTo>
                  <a:lnTo>
                    <a:pt x="107" y="2"/>
                  </a:lnTo>
                  <a:lnTo>
                    <a:pt x="99" y="1"/>
                  </a:lnTo>
                  <a:lnTo>
                    <a:pt x="89" y="0"/>
                  </a:lnTo>
                  <a:lnTo>
                    <a:pt x="89" y="0"/>
                  </a:lnTo>
                  <a:close/>
                  <a:moveTo>
                    <a:pt x="89" y="164"/>
                  </a:moveTo>
                  <a:lnTo>
                    <a:pt x="89" y="164"/>
                  </a:lnTo>
                  <a:lnTo>
                    <a:pt x="81" y="163"/>
                  </a:lnTo>
                  <a:lnTo>
                    <a:pt x="74" y="162"/>
                  </a:lnTo>
                  <a:lnTo>
                    <a:pt x="67" y="160"/>
                  </a:lnTo>
                  <a:lnTo>
                    <a:pt x="60" y="158"/>
                  </a:lnTo>
                  <a:lnTo>
                    <a:pt x="53" y="154"/>
                  </a:lnTo>
                  <a:lnTo>
                    <a:pt x="48" y="151"/>
                  </a:lnTo>
                  <a:lnTo>
                    <a:pt x="41" y="147"/>
                  </a:lnTo>
                  <a:lnTo>
                    <a:pt x="36" y="141"/>
                  </a:lnTo>
                  <a:lnTo>
                    <a:pt x="32" y="136"/>
                  </a:lnTo>
                  <a:lnTo>
                    <a:pt x="27" y="131"/>
                  </a:lnTo>
                  <a:lnTo>
                    <a:pt x="24" y="124"/>
                  </a:lnTo>
                  <a:lnTo>
                    <a:pt x="21" y="118"/>
                  </a:lnTo>
                  <a:lnTo>
                    <a:pt x="18" y="111"/>
                  </a:lnTo>
                  <a:lnTo>
                    <a:pt x="17" y="104"/>
                  </a:lnTo>
                  <a:lnTo>
                    <a:pt x="16" y="97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6" y="81"/>
                  </a:lnTo>
                  <a:lnTo>
                    <a:pt x="17" y="74"/>
                  </a:lnTo>
                  <a:lnTo>
                    <a:pt x="18" y="67"/>
                  </a:lnTo>
                  <a:lnTo>
                    <a:pt x="21" y="60"/>
                  </a:lnTo>
                  <a:lnTo>
                    <a:pt x="24" y="54"/>
                  </a:lnTo>
                  <a:lnTo>
                    <a:pt x="27" y="47"/>
                  </a:lnTo>
                  <a:lnTo>
                    <a:pt x="32" y="42"/>
                  </a:lnTo>
                  <a:lnTo>
                    <a:pt x="36" y="37"/>
                  </a:lnTo>
                  <a:lnTo>
                    <a:pt x="41" y="31"/>
                  </a:lnTo>
                  <a:lnTo>
                    <a:pt x="48" y="27"/>
                  </a:lnTo>
                  <a:lnTo>
                    <a:pt x="53" y="24"/>
                  </a:lnTo>
                  <a:lnTo>
                    <a:pt x="60" y="20"/>
                  </a:lnTo>
                  <a:lnTo>
                    <a:pt x="67" y="18"/>
                  </a:lnTo>
                  <a:lnTo>
                    <a:pt x="74" y="16"/>
                  </a:lnTo>
                  <a:lnTo>
                    <a:pt x="81" y="15"/>
                  </a:lnTo>
                  <a:lnTo>
                    <a:pt x="89" y="14"/>
                  </a:lnTo>
                  <a:lnTo>
                    <a:pt x="89" y="14"/>
                  </a:lnTo>
                  <a:lnTo>
                    <a:pt x="97" y="15"/>
                  </a:lnTo>
                  <a:lnTo>
                    <a:pt x="104" y="16"/>
                  </a:lnTo>
                  <a:lnTo>
                    <a:pt x="112" y="18"/>
                  </a:lnTo>
                  <a:lnTo>
                    <a:pt x="118" y="20"/>
                  </a:lnTo>
                  <a:lnTo>
                    <a:pt x="125" y="24"/>
                  </a:lnTo>
                  <a:lnTo>
                    <a:pt x="131" y="27"/>
                  </a:lnTo>
                  <a:lnTo>
                    <a:pt x="136" y="31"/>
                  </a:lnTo>
                  <a:lnTo>
                    <a:pt x="142" y="37"/>
                  </a:lnTo>
                  <a:lnTo>
                    <a:pt x="147" y="42"/>
                  </a:lnTo>
                  <a:lnTo>
                    <a:pt x="152" y="47"/>
                  </a:lnTo>
                  <a:lnTo>
                    <a:pt x="155" y="54"/>
                  </a:lnTo>
                  <a:lnTo>
                    <a:pt x="158" y="60"/>
                  </a:lnTo>
                  <a:lnTo>
                    <a:pt x="160" y="67"/>
                  </a:lnTo>
                  <a:lnTo>
                    <a:pt x="162" y="74"/>
                  </a:lnTo>
                  <a:lnTo>
                    <a:pt x="163" y="81"/>
                  </a:lnTo>
                  <a:lnTo>
                    <a:pt x="163" y="88"/>
                  </a:lnTo>
                  <a:lnTo>
                    <a:pt x="163" y="88"/>
                  </a:lnTo>
                  <a:lnTo>
                    <a:pt x="163" y="97"/>
                  </a:lnTo>
                  <a:lnTo>
                    <a:pt x="162" y="104"/>
                  </a:lnTo>
                  <a:lnTo>
                    <a:pt x="160" y="111"/>
                  </a:lnTo>
                  <a:lnTo>
                    <a:pt x="158" y="118"/>
                  </a:lnTo>
                  <a:lnTo>
                    <a:pt x="155" y="124"/>
                  </a:lnTo>
                  <a:lnTo>
                    <a:pt x="152" y="131"/>
                  </a:lnTo>
                  <a:lnTo>
                    <a:pt x="147" y="136"/>
                  </a:lnTo>
                  <a:lnTo>
                    <a:pt x="142" y="141"/>
                  </a:lnTo>
                  <a:lnTo>
                    <a:pt x="136" y="147"/>
                  </a:lnTo>
                  <a:lnTo>
                    <a:pt x="131" y="151"/>
                  </a:lnTo>
                  <a:lnTo>
                    <a:pt x="125" y="154"/>
                  </a:lnTo>
                  <a:lnTo>
                    <a:pt x="118" y="158"/>
                  </a:lnTo>
                  <a:lnTo>
                    <a:pt x="112" y="160"/>
                  </a:lnTo>
                  <a:lnTo>
                    <a:pt x="104" y="162"/>
                  </a:lnTo>
                  <a:lnTo>
                    <a:pt x="97" y="163"/>
                  </a:lnTo>
                  <a:lnTo>
                    <a:pt x="89" y="164"/>
                  </a:lnTo>
                  <a:lnTo>
                    <a:pt x="89" y="1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Freeform 86">
              <a:extLst>
                <a:ext uri="{FF2B5EF4-FFF2-40B4-BE49-F238E27FC236}">
                  <a16:creationId xmlns:a16="http://schemas.microsoft.com/office/drawing/2014/main" id="{4754902C-5F5B-4872-9B85-4BD7FE9224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52775" y="4668838"/>
              <a:ext cx="98425" cy="188913"/>
            </a:xfrm>
            <a:custGeom>
              <a:avLst/>
              <a:gdLst>
                <a:gd name="T0" fmla="*/ 39 w 62"/>
                <a:gd name="T1" fmla="*/ 0 h 119"/>
                <a:gd name="T2" fmla="*/ 24 w 62"/>
                <a:gd name="T3" fmla="*/ 3 h 119"/>
                <a:gd name="T4" fmla="*/ 23 w 62"/>
                <a:gd name="T5" fmla="*/ 3 h 119"/>
                <a:gd name="T6" fmla="*/ 15 w 62"/>
                <a:gd name="T7" fmla="*/ 5 h 119"/>
                <a:gd name="T8" fmla="*/ 6 w 62"/>
                <a:gd name="T9" fmla="*/ 11 h 119"/>
                <a:gd name="T10" fmla="*/ 1 w 62"/>
                <a:gd name="T11" fmla="*/ 18 h 119"/>
                <a:gd name="T12" fmla="*/ 0 w 62"/>
                <a:gd name="T13" fmla="*/ 28 h 119"/>
                <a:gd name="T14" fmla="*/ 0 w 62"/>
                <a:gd name="T15" fmla="*/ 40 h 119"/>
                <a:gd name="T16" fmla="*/ 3 w 62"/>
                <a:gd name="T17" fmla="*/ 51 h 119"/>
                <a:gd name="T18" fmla="*/ 13 w 62"/>
                <a:gd name="T19" fmla="*/ 59 h 119"/>
                <a:gd name="T20" fmla="*/ 17 w 62"/>
                <a:gd name="T21" fmla="*/ 61 h 119"/>
                <a:gd name="T22" fmla="*/ 24 w 62"/>
                <a:gd name="T23" fmla="*/ 100 h 119"/>
                <a:gd name="T24" fmla="*/ 23 w 62"/>
                <a:gd name="T25" fmla="*/ 100 h 119"/>
                <a:gd name="T26" fmla="*/ 17 w 62"/>
                <a:gd name="T27" fmla="*/ 98 h 119"/>
                <a:gd name="T28" fmla="*/ 14 w 62"/>
                <a:gd name="T29" fmla="*/ 91 h 119"/>
                <a:gd name="T30" fmla="*/ 0 w 62"/>
                <a:gd name="T31" fmla="*/ 85 h 119"/>
                <a:gd name="T32" fmla="*/ 0 w 62"/>
                <a:gd name="T33" fmla="*/ 91 h 119"/>
                <a:gd name="T34" fmla="*/ 1 w 62"/>
                <a:gd name="T35" fmla="*/ 100 h 119"/>
                <a:gd name="T36" fmla="*/ 6 w 62"/>
                <a:gd name="T37" fmla="*/ 108 h 119"/>
                <a:gd name="T38" fmla="*/ 15 w 62"/>
                <a:gd name="T39" fmla="*/ 113 h 119"/>
                <a:gd name="T40" fmla="*/ 23 w 62"/>
                <a:gd name="T41" fmla="*/ 115 h 119"/>
                <a:gd name="T42" fmla="*/ 24 w 62"/>
                <a:gd name="T43" fmla="*/ 119 h 119"/>
                <a:gd name="T44" fmla="*/ 39 w 62"/>
                <a:gd name="T45" fmla="*/ 114 h 119"/>
                <a:gd name="T46" fmla="*/ 44 w 62"/>
                <a:gd name="T47" fmla="*/ 114 h 119"/>
                <a:gd name="T48" fmla="*/ 51 w 62"/>
                <a:gd name="T49" fmla="*/ 110 h 119"/>
                <a:gd name="T50" fmla="*/ 58 w 62"/>
                <a:gd name="T51" fmla="*/ 104 h 119"/>
                <a:gd name="T52" fmla="*/ 62 w 62"/>
                <a:gd name="T53" fmla="*/ 95 h 119"/>
                <a:gd name="T54" fmla="*/ 62 w 62"/>
                <a:gd name="T55" fmla="*/ 79 h 119"/>
                <a:gd name="T56" fmla="*/ 61 w 62"/>
                <a:gd name="T57" fmla="*/ 73 h 119"/>
                <a:gd name="T58" fmla="*/ 55 w 62"/>
                <a:gd name="T59" fmla="*/ 64 h 119"/>
                <a:gd name="T60" fmla="*/ 45 w 62"/>
                <a:gd name="T61" fmla="*/ 57 h 119"/>
                <a:gd name="T62" fmla="*/ 39 w 62"/>
                <a:gd name="T63" fmla="*/ 55 h 119"/>
                <a:gd name="T64" fmla="*/ 39 w 62"/>
                <a:gd name="T65" fmla="*/ 18 h 119"/>
                <a:gd name="T66" fmla="*/ 45 w 62"/>
                <a:gd name="T67" fmla="*/ 21 h 119"/>
                <a:gd name="T68" fmla="*/ 48 w 62"/>
                <a:gd name="T69" fmla="*/ 28 h 119"/>
                <a:gd name="T70" fmla="*/ 62 w 62"/>
                <a:gd name="T71" fmla="*/ 33 h 119"/>
                <a:gd name="T72" fmla="*/ 62 w 62"/>
                <a:gd name="T73" fmla="*/ 28 h 119"/>
                <a:gd name="T74" fmla="*/ 60 w 62"/>
                <a:gd name="T75" fmla="*/ 19 h 119"/>
                <a:gd name="T76" fmla="*/ 56 w 62"/>
                <a:gd name="T77" fmla="*/ 11 h 119"/>
                <a:gd name="T78" fmla="*/ 48 w 62"/>
                <a:gd name="T79" fmla="*/ 6 h 119"/>
                <a:gd name="T80" fmla="*/ 39 w 62"/>
                <a:gd name="T81" fmla="*/ 4 h 119"/>
                <a:gd name="T82" fmla="*/ 48 w 62"/>
                <a:gd name="T83" fmla="*/ 79 h 119"/>
                <a:gd name="T84" fmla="*/ 48 w 62"/>
                <a:gd name="T85" fmla="*/ 91 h 119"/>
                <a:gd name="T86" fmla="*/ 45 w 62"/>
                <a:gd name="T87" fmla="*/ 97 h 119"/>
                <a:gd name="T88" fmla="*/ 39 w 62"/>
                <a:gd name="T89" fmla="*/ 100 h 119"/>
                <a:gd name="T90" fmla="*/ 42 w 62"/>
                <a:gd name="T91" fmla="*/ 71 h 119"/>
                <a:gd name="T92" fmla="*/ 46 w 62"/>
                <a:gd name="T93" fmla="*/ 75 h 119"/>
                <a:gd name="T94" fmla="*/ 48 w 62"/>
                <a:gd name="T95" fmla="*/ 79 h 119"/>
                <a:gd name="T96" fmla="*/ 22 w 62"/>
                <a:gd name="T97" fmla="*/ 48 h 119"/>
                <a:gd name="T98" fmla="*/ 22 w 62"/>
                <a:gd name="T99" fmla="*/ 48 h 119"/>
                <a:gd name="T100" fmla="*/ 19 w 62"/>
                <a:gd name="T101" fmla="*/ 47 h 119"/>
                <a:gd name="T102" fmla="*/ 14 w 62"/>
                <a:gd name="T103" fmla="*/ 42 h 119"/>
                <a:gd name="T104" fmla="*/ 14 w 62"/>
                <a:gd name="T105" fmla="*/ 28 h 119"/>
                <a:gd name="T106" fmla="*/ 15 w 62"/>
                <a:gd name="T107" fmla="*/ 24 h 119"/>
                <a:gd name="T108" fmla="*/ 20 w 62"/>
                <a:gd name="T109" fmla="*/ 18 h 119"/>
                <a:gd name="T110" fmla="*/ 24 w 62"/>
                <a:gd name="T111" fmla="*/ 18 h 119"/>
                <a:gd name="T112" fmla="*/ 22 w 62"/>
                <a:gd name="T113" fmla="*/ 4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2" h="119">
                  <a:moveTo>
                    <a:pt x="39" y="4"/>
                  </a:moveTo>
                  <a:lnTo>
                    <a:pt x="39" y="0"/>
                  </a:lnTo>
                  <a:lnTo>
                    <a:pt x="24" y="0"/>
                  </a:lnTo>
                  <a:lnTo>
                    <a:pt x="24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19" y="4"/>
                  </a:lnTo>
                  <a:lnTo>
                    <a:pt x="15" y="5"/>
                  </a:lnTo>
                  <a:lnTo>
                    <a:pt x="10" y="7"/>
                  </a:lnTo>
                  <a:lnTo>
                    <a:pt x="6" y="11"/>
                  </a:lnTo>
                  <a:lnTo>
                    <a:pt x="4" y="14"/>
                  </a:lnTo>
                  <a:lnTo>
                    <a:pt x="1" y="18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5"/>
                  </a:lnTo>
                  <a:lnTo>
                    <a:pt x="3" y="51"/>
                  </a:lnTo>
                  <a:lnTo>
                    <a:pt x="7" y="55"/>
                  </a:lnTo>
                  <a:lnTo>
                    <a:pt x="13" y="59"/>
                  </a:lnTo>
                  <a:lnTo>
                    <a:pt x="17" y="61"/>
                  </a:lnTo>
                  <a:lnTo>
                    <a:pt x="17" y="61"/>
                  </a:lnTo>
                  <a:lnTo>
                    <a:pt x="24" y="65"/>
                  </a:lnTo>
                  <a:lnTo>
                    <a:pt x="24" y="100"/>
                  </a:lnTo>
                  <a:lnTo>
                    <a:pt x="23" y="100"/>
                  </a:lnTo>
                  <a:lnTo>
                    <a:pt x="23" y="100"/>
                  </a:lnTo>
                  <a:lnTo>
                    <a:pt x="20" y="100"/>
                  </a:lnTo>
                  <a:lnTo>
                    <a:pt x="17" y="98"/>
                  </a:lnTo>
                  <a:lnTo>
                    <a:pt x="15" y="95"/>
                  </a:lnTo>
                  <a:lnTo>
                    <a:pt x="14" y="91"/>
                  </a:lnTo>
                  <a:lnTo>
                    <a:pt x="14" y="85"/>
                  </a:lnTo>
                  <a:lnTo>
                    <a:pt x="0" y="85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95"/>
                  </a:lnTo>
                  <a:lnTo>
                    <a:pt x="1" y="100"/>
                  </a:lnTo>
                  <a:lnTo>
                    <a:pt x="4" y="105"/>
                  </a:lnTo>
                  <a:lnTo>
                    <a:pt x="6" y="108"/>
                  </a:lnTo>
                  <a:lnTo>
                    <a:pt x="10" y="111"/>
                  </a:lnTo>
                  <a:lnTo>
                    <a:pt x="15" y="113"/>
                  </a:lnTo>
                  <a:lnTo>
                    <a:pt x="19" y="114"/>
                  </a:lnTo>
                  <a:lnTo>
                    <a:pt x="23" y="115"/>
                  </a:lnTo>
                  <a:lnTo>
                    <a:pt x="24" y="115"/>
                  </a:lnTo>
                  <a:lnTo>
                    <a:pt x="24" y="119"/>
                  </a:lnTo>
                  <a:lnTo>
                    <a:pt x="39" y="119"/>
                  </a:lnTo>
                  <a:lnTo>
                    <a:pt x="39" y="114"/>
                  </a:lnTo>
                  <a:lnTo>
                    <a:pt x="39" y="114"/>
                  </a:lnTo>
                  <a:lnTo>
                    <a:pt x="44" y="114"/>
                  </a:lnTo>
                  <a:lnTo>
                    <a:pt x="48" y="112"/>
                  </a:lnTo>
                  <a:lnTo>
                    <a:pt x="51" y="110"/>
                  </a:lnTo>
                  <a:lnTo>
                    <a:pt x="56" y="107"/>
                  </a:lnTo>
                  <a:lnTo>
                    <a:pt x="58" y="104"/>
                  </a:lnTo>
                  <a:lnTo>
                    <a:pt x="60" y="99"/>
                  </a:lnTo>
                  <a:lnTo>
                    <a:pt x="62" y="95"/>
                  </a:lnTo>
                  <a:lnTo>
                    <a:pt x="62" y="91"/>
                  </a:lnTo>
                  <a:lnTo>
                    <a:pt x="62" y="79"/>
                  </a:lnTo>
                  <a:lnTo>
                    <a:pt x="62" y="79"/>
                  </a:lnTo>
                  <a:lnTo>
                    <a:pt x="61" y="73"/>
                  </a:lnTo>
                  <a:lnTo>
                    <a:pt x="59" y="68"/>
                  </a:lnTo>
                  <a:lnTo>
                    <a:pt x="55" y="64"/>
                  </a:lnTo>
                  <a:lnTo>
                    <a:pt x="49" y="58"/>
                  </a:lnTo>
                  <a:lnTo>
                    <a:pt x="45" y="57"/>
                  </a:lnTo>
                  <a:lnTo>
                    <a:pt x="45" y="57"/>
                  </a:lnTo>
                  <a:lnTo>
                    <a:pt x="39" y="55"/>
                  </a:lnTo>
                  <a:lnTo>
                    <a:pt x="39" y="18"/>
                  </a:lnTo>
                  <a:lnTo>
                    <a:pt x="39" y="18"/>
                  </a:lnTo>
                  <a:lnTo>
                    <a:pt x="43" y="19"/>
                  </a:lnTo>
                  <a:lnTo>
                    <a:pt x="45" y="21"/>
                  </a:lnTo>
                  <a:lnTo>
                    <a:pt x="47" y="25"/>
                  </a:lnTo>
                  <a:lnTo>
                    <a:pt x="48" y="28"/>
                  </a:lnTo>
                  <a:lnTo>
                    <a:pt x="48" y="33"/>
                  </a:lnTo>
                  <a:lnTo>
                    <a:pt x="62" y="33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62" y="24"/>
                  </a:lnTo>
                  <a:lnTo>
                    <a:pt x="60" y="19"/>
                  </a:lnTo>
                  <a:lnTo>
                    <a:pt x="58" y="15"/>
                  </a:lnTo>
                  <a:lnTo>
                    <a:pt x="56" y="11"/>
                  </a:lnTo>
                  <a:lnTo>
                    <a:pt x="51" y="8"/>
                  </a:lnTo>
                  <a:lnTo>
                    <a:pt x="48" y="6"/>
                  </a:lnTo>
                  <a:lnTo>
                    <a:pt x="44" y="4"/>
                  </a:lnTo>
                  <a:lnTo>
                    <a:pt x="39" y="4"/>
                  </a:lnTo>
                  <a:lnTo>
                    <a:pt x="39" y="4"/>
                  </a:lnTo>
                  <a:close/>
                  <a:moveTo>
                    <a:pt x="48" y="79"/>
                  </a:moveTo>
                  <a:lnTo>
                    <a:pt x="48" y="91"/>
                  </a:lnTo>
                  <a:lnTo>
                    <a:pt x="48" y="91"/>
                  </a:lnTo>
                  <a:lnTo>
                    <a:pt x="47" y="94"/>
                  </a:lnTo>
                  <a:lnTo>
                    <a:pt x="45" y="97"/>
                  </a:lnTo>
                  <a:lnTo>
                    <a:pt x="43" y="99"/>
                  </a:lnTo>
                  <a:lnTo>
                    <a:pt x="39" y="100"/>
                  </a:lnTo>
                  <a:lnTo>
                    <a:pt x="39" y="70"/>
                  </a:lnTo>
                  <a:lnTo>
                    <a:pt x="42" y="71"/>
                  </a:lnTo>
                  <a:lnTo>
                    <a:pt x="42" y="71"/>
                  </a:lnTo>
                  <a:lnTo>
                    <a:pt x="46" y="75"/>
                  </a:lnTo>
                  <a:lnTo>
                    <a:pt x="47" y="77"/>
                  </a:lnTo>
                  <a:lnTo>
                    <a:pt x="48" y="79"/>
                  </a:lnTo>
                  <a:lnTo>
                    <a:pt x="48" y="79"/>
                  </a:lnTo>
                  <a:close/>
                  <a:moveTo>
                    <a:pt x="22" y="48"/>
                  </a:moveTo>
                  <a:lnTo>
                    <a:pt x="22" y="48"/>
                  </a:lnTo>
                  <a:lnTo>
                    <a:pt x="22" y="48"/>
                  </a:lnTo>
                  <a:lnTo>
                    <a:pt x="19" y="47"/>
                  </a:lnTo>
                  <a:lnTo>
                    <a:pt x="19" y="47"/>
                  </a:lnTo>
                  <a:lnTo>
                    <a:pt x="16" y="44"/>
                  </a:lnTo>
                  <a:lnTo>
                    <a:pt x="14" y="42"/>
                  </a:lnTo>
                  <a:lnTo>
                    <a:pt x="14" y="40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5" y="24"/>
                  </a:lnTo>
                  <a:lnTo>
                    <a:pt x="17" y="20"/>
                  </a:lnTo>
                  <a:lnTo>
                    <a:pt x="20" y="18"/>
                  </a:lnTo>
                  <a:lnTo>
                    <a:pt x="23" y="18"/>
                  </a:lnTo>
                  <a:lnTo>
                    <a:pt x="24" y="18"/>
                  </a:lnTo>
                  <a:lnTo>
                    <a:pt x="24" y="50"/>
                  </a:lnTo>
                  <a:lnTo>
                    <a:pt x="2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4" name="타원 11">
            <a:extLst>
              <a:ext uri="{FF2B5EF4-FFF2-40B4-BE49-F238E27FC236}">
                <a16:creationId xmlns:a16="http://schemas.microsoft.com/office/drawing/2014/main" id="{BC3749F7-1DDE-416C-9C6E-10976865964A}"/>
              </a:ext>
            </a:extLst>
          </p:cNvPr>
          <p:cNvSpPr/>
          <p:nvPr/>
        </p:nvSpPr>
        <p:spPr>
          <a:xfrm rot="1800000" flipH="1" flipV="1">
            <a:off x="7059875" y="4948149"/>
            <a:ext cx="988327" cy="1115511"/>
          </a:xfrm>
          <a:custGeom>
            <a:avLst/>
            <a:gdLst/>
            <a:ahLst/>
            <a:cxnLst/>
            <a:rect l="l" t="t" r="r" b="b"/>
            <a:pathLst>
              <a:path w="943662" h="1065099">
                <a:moveTo>
                  <a:pt x="471831" y="0"/>
                </a:moveTo>
                <a:cubicBezTo>
                  <a:pt x="732416" y="0"/>
                  <a:pt x="943662" y="211246"/>
                  <a:pt x="943662" y="471831"/>
                </a:cubicBezTo>
                <a:cubicBezTo>
                  <a:pt x="943662" y="704412"/>
                  <a:pt x="775380" y="897689"/>
                  <a:pt x="553732" y="935406"/>
                </a:cubicBezTo>
                <a:lnTo>
                  <a:pt x="478510" y="1065099"/>
                </a:lnTo>
                <a:lnTo>
                  <a:pt x="404117" y="936836"/>
                </a:lnTo>
                <a:cubicBezTo>
                  <a:pt x="175468" y="905837"/>
                  <a:pt x="0" y="709325"/>
                  <a:pt x="0" y="471831"/>
                </a:cubicBezTo>
                <a:cubicBezTo>
                  <a:pt x="0" y="211246"/>
                  <a:pt x="211246" y="0"/>
                  <a:pt x="471831" y="0"/>
                </a:cubicBezTo>
                <a:close/>
              </a:path>
            </a:pathLst>
          </a:custGeom>
          <a:gradFill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</a:gradFill>
          <a:ln w="3175">
            <a:solidFill>
              <a:srgbClr val="7B5A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bg1"/>
              </a:solidFill>
            </a:endParaRPr>
          </a:p>
        </p:txBody>
      </p:sp>
      <p:sp>
        <p:nvSpPr>
          <p:cNvPr id="26" name="Freeform 88">
            <a:extLst>
              <a:ext uri="{FF2B5EF4-FFF2-40B4-BE49-F238E27FC236}">
                <a16:creationId xmlns:a16="http://schemas.microsoft.com/office/drawing/2014/main" id="{F372D592-6CD7-41FA-818A-811BD32EAA76}"/>
              </a:ext>
            </a:extLst>
          </p:cNvPr>
          <p:cNvSpPr>
            <a:spLocks noEditPoints="1"/>
          </p:cNvSpPr>
          <p:nvPr/>
        </p:nvSpPr>
        <p:spPr bwMode="auto">
          <a:xfrm>
            <a:off x="7307660" y="5265194"/>
            <a:ext cx="449536" cy="539214"/>
          </a:xfrm>
          <a:custGeom>
            <a:avLst/>
            <a:gdLst>
              <a:gd name="T0" fmla="*/ 376 w 396"/>
              <a:gd name="T1" fmla="*/ 361 h 475"/>
              <a:gd name="T2" fmla="*/ 287 w 396"/>
              <a:gd name="T3" fmla="*/ 265 h 475"/>
              <a:gd name="T4" fmla="*/ 258 w 396"/>
              <a:gd name="T5" fmla="*/ 133 h 475"/>
              <a:gd name="T6" fmla="*/ 244 w 396"/>
              <a:gd name="T7" fmla="*/ 70 h 475"/>
              <a:gd name="T8" fmla="*/ 237 w 396"/>
              <a:gd name="T9" fmla="*/ 52 h 475"/>
              <a:gd name="T10" fmla="*/ 233 w 396"/>
              <a:gd name="T11" fmla="*/ 39 h 475"/>
              <a:gd name="T12" fmla="*/ 226 w 396"/>
              <a:gd name="T13" fmla="*/ 27 h 475"/>
              <a:gd name="T14" fmla="*/ 220 w 396"/>
              <a:gd name="T15" fmla="*/ 17 h 475"/>
              <a:gd name="T16" fmla="*/ 213 w 396"/>
              <a:gd name="T17" fmla="*/ 10 h 475"/>
              <a:gd name="T18" fmla="*/ 189 w 396"/>
              <a:gd name="T19" fmla="*/ 6 h 475"/>
              <a:gd name="T20" fmla="*/ 182 w 396"/>
              <a:gd name="T21" fmla="*/ 11 h 475"/>
              <a:gd name="T22" fmla="*/ 176 w 396"/>
              <a:gd name="T23" fmla="*/ 18 h 475"/>
              <a:gd name="T24" fmla="*/ 169 w 396"/>
              <a:gd name="T25" fmla="*/ 28 h 475"/>
              <a:gd name="T26" fmla="*/ 164 w 396"/>
              <a:gd name="T27" fmla="*/ 41 h 475"/>
              <a:gd name="T28" fmla="*/ 157 w 396"/>
              <a:gd name="T29" fmla="*/ 55 h 475"/>
              <a:gd name="T30" fmla="*/ 152 w 396"/>
              <a:gd name="T31" fmla="*/ 70 h 475"/>
              <a:gd name="T32" fmla="*/ 139 w 396"/>
              <a:gd name="T33" fmla="*/ 144 h 475"/>
              <a:gd name="T34" fmla="*/ 102 w 396"/>
              <a:gd name="T35" fmla="*/ 278 h 475"/>
              <a:gd name="T36" fmla="*/ 19 w 396"/>
              <a:gd name="T37" fmla="*/ 362 h 475"/>
              <a:gd name="T38" fmla="*/ 1 w 396"/>
              <a:gd name="T39" fmla="*/ 438 h 475"/>
              <a:gd name="T40" fmla="*/ 124 w 396"/>
              <a:gd name="T41" fmla="*/ 474 h 475"/>
              <a:gd name="T42" fmla="*/ 258 w 396"/>
              <a:gd name="T43" fmla="*/ 469 h 475"/>
              <a:gd name="T44" fmla="*/ 339 w 396"/>
              <a:gd name="T45" fmla="*/ 461 h 475"/>
              <a:gd name="T46" fmla="*/ 374 w 396"/>
              <a:gd name="T47" fmla="*/ 378 h 475"/>
              <a:gd name="T48" fmla="*/ 328 w 396"/>
              <a:gd name="T49" fmla="*/ 355 h 475"/>
              <a:gd name="T50" fmla="*/ 262 w 396"/>
              <a:gd name="T51" fmla="*/ 259 h 475"/>
              <a:gd name="T52" fmla="*/ 351 w 396"/>
              <a:gd name="T53" fmla="*/ 360 h 475"/>
              <a:gd name="T54" fmla="*/ 168 w 396"/>
              <a:gd name="T55" fmla="*/ 68 h 475"/>
              <a:gd name="T56" fmla="*/ 172 w 396"/>
              <a:gd name="T57" fmla="*/ 55 h 475"/>
              <a:gd name="T58" fmla="*/ 178 w 396"/>
              <a:gd name="T59" fmla="*/ 43 h 475"/>
              <a:gd name="T60" fmla="*/ 182 w 396"/>
              <a:gd name="T61" fmla="*/ 35 h 475"/>
              <a:gd name="T62" fmla="*/ 187 w 396"/>
              <a:gd name="T63" fmla="*/ 26 h 475"/>
              <a:gd name="T64" fmla="*/ 194 w 396"/>
              <a:gd name="T65" fmla="*/ 20 h 475"/>
              <a:gd name="T66" fmla="*/ 203 w 396"/>
              <a:gd name="T67" fmla="*/ 20 h 475"/>
              <a:gd name="T68" fmla="*/ 208 w 396"/>
              <a:gd name="T69" fmla="*/ 25 h 475"/>
              <a:gd name="T70" fmla="*/ 213 w 396"/>
              <a:gd name="T71" fmla="*/ 34 h 475"/>
              <a:gd name="T72" fmla="*/ 218 w 396"/>
              <a:gd name="T73" fmla="*/ 42 h 475"/>
              <a:gd name="T74" fmla="*/ 223 w 396"/>
              <a:gd name="T75" fmla="*/ 55 h 475"/>
              <a:gd name="T76" fmla="*/ 166 w 396"/>
              <a:gd name="T77" fmla="*/ 75 h 475"/>
              <a:gd name="T78" fmla="*/ 243 w 396"/>
              <a:gd name="T79" fmla="*/ 142 h 475"/>
              <a:gd name="T80" fmla="*/ 154 w 396"/>
              <a:gd name="T81" fmla="*/ 132 h 475"/>
              <a:gd name="T82" fmla="*/ 62 w 396"/>
              <a:gd name="T83" fmla="*/ 347 h 475"/>
              <a:gd name="T84" fmla="*/ 129 w 396"/>
              <a:gd name="T85" fmla="*/ 273 h 475"/>
              <a:gd name="T86" fmla="*/ 56 w 396"/>
              <a:gd name="T87" fmla="*/ 364 h 475"/>
              <a:gd name="T88" fmla="*/ 22 w 396"/>
              <a:gd name="T89" fmla="*/ 378 h 475"/>
              <a:gd name="T90" fmla="*/ 27 w 396"/>
              <a:gd name="T91" fmla="*/ 395 h 475"/>
              <a:gd name="T92" fmla="*/ 139 w 396"/>
              <a:gd name="T93" fmla="*/ 436 h 475"/>
              <a:gd name="T94" fmla="*/ 99 w 396"/>
              <a:gd name="T95" fmla="*/ 371 h 475"/>
              <a:gd name="T96" fmla="*/ 62 w 396"/>
              <a:gd name="T97" fmla="*/ 401 h 475"/>
              <a:gd name="T98" fmla="*/ 72 w 396"/>
              <a:gd name="T99" fmla="*/ 436 h 475"/>
              <a:gd name="T100" fmla="*/ 95 w 396"/>
              <a:gd name="T101" fmla="*/ 385 h 475"/>
              <a:gd name="T102" fmla="*/ 72 w 396"/>
              <a:gd name="T103" fmla="*/ 460 h 475"/>
              <a:gd name="T104" fmla="*/ 153 w 396"/>
              <a:gd name="T105" fmla="*/ 448 h 475"/>
              <a:gd name="T106" fmla="*/ 325 w 396"/>
              <a:gd name="T107" fmla="*/ 450 h 475"/>
              <a:gd name="T108" fmla="*/ 294 w 396"/>
              <a:gd name="T109" fmla="*/ 392 h 475"/>
              <a:gd name="T110" fmla="*/ 322 w 396"/>
              <a:gd name="T111" fmla="*/ 416 h 475"/>
              <a:gd name="T112" fmla="*/ 326 w 396"/>
              <a:gd name="T113" fmla="*/ 382 h 475"/>
              <a:gd name="T114" fmla="*/ 290 w 396"/>
              <a:gd name="T115" fmla="*/ 375 h 475"/>
              <a:gd name="T116" fmla="*/ 258 w 396"/>
              <a:gd name="T117" fmla="*/ 292 h 475"/>
              <a:gd name="T118" fmla="*/ 375 w 396"/>
              <a:gd name="T119" fmla="*/ 400 h 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96" h="475">
                <a:moveTo>
                  <a:pt x="396" y="427"/>
                </a:moveTo>
                <a:lnTo>
                  <a:pt x="396" y="427"/>
                </a:lnTo>
                <a:lnTo>
                  <a:pt x="396" y="411"/>
                </a:lnTo>
                <a:lnTo>
                  <a:pt x="395" y="393"/>
                </a:lnTo>
                <a:lnTo>
                  <a:pt x="393" y="386"/>
                </a:lnTo>
                <a:lnTo>
                  <a:pt x="391" y="378"/>
                </a:lnTo>
                <a:lnTo>
                  <a:pt x="387" y="373"/>
                </a:lnTo>
                <a:lnTo>
                  <a:pt x="384" y="367"/>
                </a:lnTo>
                <a:lnTo>
                  <a:pt x="378" y="362"/>
                </a:lnTo>
                <a:lnTo>
                  <a:pt x="376" y="361"/>
                </a:lnTo>
                <a:lnTo>
                  <a:pt x="376" y="361"/>
                </a:lnTo>
                <a:lnTo>
                  <a:pt x="364" y="353"/>
                </a:lnTo>
                <a:lnTo>
                  <a:pt x="352" y="344"/>
                </a:lnTo>
                <a:lnTo>
                  <a:pt x="341" y="335"/>
                </a:lnTo>
                <a:lnTo>
                  <a:pt x="330" y="324"/>
                </a:lnTo>
                <a:lnTo>
                  <a:pt x="320" y="313"/>
                </a:lnTo>
                <a:lnTo>
                  <a:pt x="311" y="303"/>
                </a:lnTo>
                <a:lnTo>
                  <a:pt x="302" y="290"/>
                </a:lnTo>
                <a:lnTo>
                  <a:pt x="294" y="278"/>
                </a:lnTo>
                <a:lnTo>
                  <a:pt x="287" y="265"/>
                </a:lnTo>
                <a:lnTo>
                  <a:pt x="280" y="251"/>
                </a:lnTo>
                <a:lnTo>
                  <a:pt x="274" y="237"/>
                </a:lnTo>
                <a:lnTo>
                  <a:pt x="270" y="223"/>
                </a:lnTo>
                <a:lnTo>
                  <a:pt x="265" y="207"/>
                </a:lnTo>
                <a:lnTo>
                  <a:pt x="262" y="193"/>
                </a:lnTo>
                <a:lnTo>
                  <a:pt x="260" y="178"/>
                </a:lnTo>
                <a:lnTo>
                  <a:pt x="258" y="162"/>
                </a:lnTo>
                <a:lnTo>
                  <a:pt x="258" y="144"/>
                </a:lnTo>
                <a:lnTo>
                  <a:pt x="258" y="144"/>
                </a:lnTo>
                <a:lnTo>
                  <a:pt x="258" y="133"/>
                </a:lnTo>
                <a:lnTo>
                  <a:pt x="256" y="120"/>
                </a:lnTo>
                <a:lnTo>
                  <a:pt x="249" y="90"/>
                </a:lnTo>
                <a:lnTo>
                  <a:pt x="250" y="90"/>
                </a:lnTo>
                <a:lnTo>
                  <a:pt x="245" y="71"/>
                </a:lnTo>
                <a:lnTo>
                  <a:pt x="245" y="71"/>
                </a:lnTo>
                <a:lnTo>
                  <a:pt x="244" y="70"/>
                </a:lnTo>
                <a:lnTo>
                  <a:pt x="244" y="70"/>
                </a:lnTo>
                <a:lnTo>
                  <a:pt x="244" y="70"/>
                </a:lnTo>
                <a:lnTo>
                  <a:pt x="244" y="70"/>
                </a:lnTo>
                <a:lnTo>
                  <a:pt x="244" y="70"/>
                </a:lnTo>
                <a:lnTo>
                  <a:pt x="244" y="70"/>
                </a:lnTo>
                <a:lnTo>
                  <a:pt x="241" y="64"/>
                </a:lnTo>
                <a:lnTo>
                  <a:pt x="241" y="64"/>
                </a:lnTo>
                <a:lnTo>
                  <a:pt x="241" y="64"/>
                </a:lnTo>
                <a:lnTo>
                  <a:pt x="241" y="64"/>
                </a:lnTo>
                <a:lnTo>
                  <a:pt x="239" y="57"/>
                </a:lnTo>
                <a:lnTo>
                  <a:pt x="239" y="57"/>
                </a:lnTo>
                <a:lnTo>
                  <a:pt x="239" y="57"/>
                </a:lnTo>
                <a:lnTo>
                  <a:pt x="239" y="57"/>
                </a:lnTo>
                <a:lnTo>
                  <a:pt x="237" y="52"/>
                </a:lnTo>
                <a:lnTo>
                  <a:pt x="237" y="52"/>
                </a:lnTo>
                <a:lnTo>
                  <a:pt x="237" y="51"/>
                </a:lnTo>
                <a:lnTo>
                  <a:pt x="237" y="51"/>
                </a:lnTo>
                <a:lnTo>
                  <a:pt x="235" y="47"/>
                </a:lnTo>
                <a:lnTo>
                  <a:pt x="235" y="47"/>
                </a:lnTo>
                <a:lnTo>
                  <a:pt x="235" y="44"/>
                </a:lnTo>
                <a:lnTo>
                  <a:pt x="235" y="44"/>
                </a:lnTo>
                <a:lnTo>
                  <a:pt x="233" y="41"/>
                </a:lnTo>
                <a:lnTo>
                  <a:pt x="233" y="41"/>
                </a:lnTo>
                <a:lnTo>
                  <a:pt x="233" y="39"/>
                </a:lnTo>
                <a:lnTo>
                  <a:pt x="233" y="39"/>
                </a:lnTo>
                <a:lnTo>
                  <a:pt x="231" y="36"/>
                </a:lnTo>
                <a:lnTo>
                  <a:pt x="231" y="36"/>
                </a:lnTo>
                <a:lnTo>
                  <a:pt x="230" y="34"/>
                </a:lnTo>
                <a:lnTo>
                  <a:pt x="230" y="34"/>
                </a:lnTo>
                <a:lnTo>
                  <a:pt x="229" y="31"/>
                </a:lnTo>
                <a:lnTo>
                  <a:pt x="229" y="31"/>
                </a:lnTo>
                <a:lnTo>
                  <a:pt x="227" y="29"/>
                </a:lnTo>
                <a:lnTo>
                  <a:pt x="227" y="29"/>
                </a:lnTo>
                <a:lnTo>
                  <a:pt x="226" y="27"/>
                </a:lnTo>
                <a:lnTo>
                  <a:pt x="226" y="27"/>
                </a:lnTo>
                <a:lnTo>
                  <a:pt x="225" y="25"/>
                </a:lnTo>
                <a:lnTo>
                  <a:pt x="225" y="25"/>
                </a:lnTo>
                <a:lnTo>
                  <a:pt x="223" y="23"/>
                </a:lnTo>
                <a:lnTo>
                  <a:pt x="223" y="23"/>
                </a:lnTo>
                <a:lnTo>
                  <a:pt x="222" y="21"/>
                </a:lnTo>
                <a:lnTo>
                  <a:pt x="222" y="21"/>
                </a:lnTo>
                <a:lnTo>
                  <a:pt x="221" y="18"/>
                </a:lnTo>
                <a:lnTo>
                  <a:pt x="221" y="18"/>
                </a:lnTo>
                <a:lnTo>
                  <a:pt x="220" y="17"/>
                </a:lnTo>
                <a:lnTo>
                  <a:pt x="220" y="17"/>
                </a:lnTo>
                <a:lnTo>
                  <a:pt x="219" y="15"/>
                </a:lnTo>
                <a:lnTo>
                  <a:pt x="219" y="15"/>
                </a:lnTo>
                <a:lnTo>
                  <a:pt x="217" y="14"/>
                </a:lnTo>
                <a:lnTo>
                  <a:pt x="217" y="14"/>
                </a:lnTo>
                <a:lnTo>
                  <a:pt x="216" y="12"/>
                </a:lnTo>
                <a:lnTo>
                  <a:pt x="216" y="12"/>
                </a:lnTo>
                <a:lnTo>
                  <a:pt x="214" y="11"/>
                </a:lnTo>
                <a:lnTo>
                  <a:pt x="214" y="11"/>
                </a:lnTo>
                <a:lnTo>
                  <a:pt x="213" y="10"/>
                </a:lnTo>
                <a:lnTo>
                  <a:pt x="213" y="10"/>
                </a:lnTo>
                <a:lnTo>
                  <a:pt x="211" y="8"/>
                </a:lnTo>
                <a:lnTo>
                  <a:pt x="211" y="8"/>
                </a:lnTo>
                <a:lnTo>
                  <a:pt x="210" y="8"/>
                </a:lnTo>
                <a:lnTo>
                  <a:pt x="210" y="8"/>
                </a:lnTo>
                <a:lnTo>
                  <a:pt x="205" y="3"/>
                </a:lnTo>
                <a:lnTo>
                  <a:pt x="198" y="0"/>
                </a:lnTo>
                <a:lnTo>
                  <a:pt x="192" y="3"/>
                </a:lnTo>
                <a:lnTo>
                  <a:pt x="192" y="3"/>
                </a:lnTo>
                <a:lnTo>
                  <a:pt x="189" y="6"/>
                </a:lnTo>
                <a:lnTo>
                  <a:pt x="189" y="6"/>
                </a:lnTo>
                <a:lnTo>
                  <a:pt x="187" y="7"/>
                </a:lnTo>
                <a:lnTo>
                  <a:pt x="187" y="7"/>
                </a:lnTo>
                <a:lnTo>
                  <a:pt x="185" y="8"/>
                </a:lnTo>
                <a:lnTo>
                  <a:pt x="185" y="8"/>
                </a:lnTo>
                <a:lnTo>
                  <a:pt x="184" y="9"/>
                </a:lnTo>
                <a:lnTo>
                  <a:pt x="184" y="9"/>
                </a:lnTo>
                <a:lnTo>
                  <a:pt x="183" y="10"/>
                </a:lnTo>
                <a:lnTo>
                  <a:pt x="183" y="10"/>
                </a:lnTo>
                <a:lnTo>
                  <a:pt x="182" y="11"/>
                </a:lnTo>
                <a:lnTo>
                  <a:pt x="182" y="11"/>
                </a:lnTo>
                <a:lnTo>
                  <a:pt x="181" y="12"/>
                </a:lnTo>
                <a:lnTo>
                  <a:pt x="181" y="12"/>
                </a:lnTo>
                <a:lnTo>
                  <a:pt x="179" y="14"/>
                </a:lnTo>
                <a:lnTo>
                  <a:pt x="179" y="14"/>
                </a:lnTo>
                <a:lnTo>
                  <a:pt x="178" y="15"/>
                </a:lnTo>
                <a:lnTo>
                  <a:pt x="178" y="15"/>
                </a:lnTo>
                <a:lnTo>
                  <a:pt x="177" y="17"/>
                </a:lnTo>
                <a:lnTo>
                  <a:pt x="177" y="17"/>
                </a:lnTo>
                <a:lnTo>
                  <a:pt x="176" y="18"/>
                </a:lnTo>
                <a:lnTo>
                  <a:pt x="176" y="18"/>
                </a:lnTo>
                <a:lnTo>
                  <a:pt x="175" y="21"/>
                </a:lnTo>
                <a:lnTo>
                  <a:pt x="175" y="21"/>
                </a:lnTo>
                <a:lnTo>
                  <a:pt x="172" y="23"/>
                </a:lnTo>
                <a:lnTo>
                  <a:pt x="172" y="23"/>
                </a:lnTo>
                <a:lnTo>
                  <a:pt x="171" y="25"/>
                </a:lnTo>
                <a:lnTo>
                  <a:pt x="171" y="25"/>
                </a:lnTo>
                <a:lnTo>
                  <a:pt x="170" y="27"/>
                </a:lnTo>
                <a:lnTo>
                  <a:pt x="170" y="27"/>
                </a:lnTo>
                <a:lnTo>
                  <a:pt x="169" y="28"/>
                </a:lnTo>
                <a:lnTo>
                  <a:pt x="169" y="28"/>
                </a:lnTo>
                <a:lnTo>
                  <a:pt x="168" y="31"/>
                </a:lnTo>
                <a:lnTo>
                  <a:pt x="168" y="31"/>
                </a:lnTo>
                <a:lnTo>
                  <a:pt x="167" y="34"/>
                </a:lnTo>
                <a:lnTo>
                  <a:pt x="167" y="34"/>
                </a:lnTo>
                <a:lnTo>
                  <a:pt x="166" y="36"/>
                </a:lnTo>
                <a:lnTo>
                  <a:pt x="166" y="36"/>
                </a:lnTo>
                <a:lnTo>
                  <a:pt x="165" y="38"/>
                </a:lnTo>
                <a:lnTo>
                  <a:pt x="165" y="38"/>
                </a:lnTo>
                <a:lnTo>
                  <a:pt x="164" y="41"/>
                </a:lnTo>
                <a:lnTo>
                  <a:pt x="164" y="41"/>
                </a:lnTo>
                <a:lnTo>
                  <a:pt x="163" y="43"/>
                </a:lnTo>
                <a:lnTo>
                  <a:pt x="163" y="43"/>
                </a:lnTo>
                <a:lnTo>
                  <a:pt x="160" y="47"/>
                </a:lnTo>
                <a:lnTo>
                  <a:pt x="160" y="47"/>
                </a:lnTo>
                <a:lnTo>
                  <a:pt x="159" y="49"/>
                </a:lnTo>
                <a:lnTo>
                  <a:pt x="159" y="49"/>
                </a:lnTo>
                <a:lnTo>
                  <a:pt x="158" y="52"/>
                </a:lnTo>
                <a:lnTo>
                  <a:pt x="158" y="52"/>
                </a:lnTo>
                <a:lnTo>
                  <a:pt x="157" y="55"/>
                </a:lnTo>
                <a:lnTo>
                  <a:pt x="157" y="55"/>
                </a:lnTo>
                <a:lnTo>
                  <a:pt x="156" y="58"/>
                </a:lnTo>
                <a:lnTo>
                  <a:pt x="156" y="58"/>
                </a:lnTo>
                <a:lnTo>
                  <a:pt x="155" y="62"/>
                </a:lnTo>
                <a:lnTo>
                  <a:pt x="155" y="62"/>
                </a:lnTo>
                <a:lnTo>
                  <a:pt x="154" y="64"/>
                </a:lnTo>
                <a:lnTo>
                  <a:pt x="154" y="64"/>
                </a:lnTo>
                <a:lnTo>
                  <a:pt x="153" y="69"/>
                </a:lnTo>
                <a:lnTo>
                  <a:pt x="153" y="69"/>
                </a:lnTo>
                <a:lnTo>
                  <a:pt x="152" y="70"/>
                </a:lnTo>
                <a:lnTo>
                  <a:pt x="152" y="70"/>
                </a:lnTo>
                <a:lnTo>
                  <a:pt x="152" y="71"/>
                </a:lnTo>
                <a:lnTo>
                  <a:pt x="152" y="71"/>
                </a:lnTo>
                <a:lnTo>
                  <a:pt x="152" y="71"/>
                </a:lnTo>
                <a:lnTo>
                  <a:pt x="146" y="90"/>
                </a:lnTo>
                <a:lnTo>
                  <a:pt x="148" y="90"/>
                </a:lnTo>
                <a:lnTo>
                  <a:pt x="148" y="90"/>
                </a:lnTo>
                <a:lnTo>
                  <a:pt x="141" y="120"/>
                </a:lnTo>
                <a:lnTo>
                  <a:pt x="139" y="133"/>
                </a:lnTo>
                <a:lnTo>
                  <a:pt x="139" y="144"/>
                </a:lnTo>
                <a:lnTo>
                  <a:pt x="139" y="162"/>
                </a:lnTo>
                <a:lnTo>
                  <a:pt x="139" y="162"/>
                </a:lnTo>
                <a:lnTo>
                  <a:pt x="137" y="178"/>
                </a:lnTo>
                <a:lnTo>
                  <a:pt x="135" y="193"/>
                </a:lnTo>
                <a:lnTo>
                  <a:pt x="131" y="209"/>
                </a:lnTo>
                <a:lnTo>
                  <a:pt x="127" y="223"/>
                </a:lnTo>
                <a:lnTo>
                  <a:pt x="122" y="237"/>
                </a:lnTo>
                <a:lnTo>
                  <a:pt x="116" y="251"/>
                </a:lnTo>
                <a:lnTo>
                  <a:pt x="110" y="265"/>
                </a:lnTo>
                <a:lnTo>
                  <a:pt x="102" y="278"/>
                </a:lnTo>
                <a:lnTo>
                  <a:pt x="95" y="290"/>
                </a:lnTo>
                <a:lnTo>
                  <a:pt x="86" y="303"/>
                </a:lnTo>
                <a:lnTo>
                  <a:pt x="76" y="313"/>
                </a:lnTo>
                <a:lnTo>
                  <a:pt x="67" y="324"/>
                </a:lnTo>
                <a:lnTo>
                  <a:pt x="56" y="335"/>
                </a:lnTo>
                <a:lnTo>
                  <a:pt x="44" y="344"/>
                </a:lnTo>
                <a:lnTo>
                  <a:pt x="32" y="353"/>
                </a:lnTo>
                <a:lnTo>
                  <a:pt x="20" y="361"/>
                </a:lnTo>
                <a:lnTo>
                  <a:pt x="19" y="362"/>
                </a:lnTo>
                <a:lnTo>
                  <a:pt x="19" y="362"/>
                </a:lnTo>
                <a:lnTo>
                  <a:pt x="13" y="367"/>
                </a:lnTo>
                <a:lnTo>
                  <a:pt x="13" y="367"/>
                </a:lnTo>
                <a:lnTo>
                  <a:pt x="8" y="372"/>
                </a:lnTo>
                <a:lnTo>
                  <a:pt x="6" y="378"/>
                </a:lnTo>
                <a:lnTo>
                  <a:pt x="4" y="386"/>
                </a:lnTo>
                <a:lnTo>
                  <a:pt x="2" y="393"/>
                </a:lnTo>
                <a:lnTo>
                  <a:pt x="1" y="411"/>
                </a:lnTo>
                <a:lnTo>
                  <a:pt x="0" y="426"/>
                </a:lnTo>
                <a:lnTo>
                  <a:pt x="0" y="426"/>
                </a:lnTo>
                <a:lnTo>
                  <a:pt x="1" y="438"/>
                </a:lnTo>
                <a:lnTo>
                  <a:pt x="1" y="444"/>
                </a:lnTo>
                <a:lnTo>
                  <a:pt x="2" y="450"/>
                </a:lnTo>
                <a:lnTo>
                  <a:pt x="2" y="450"/>
                </a:lnTo>
                <a:lnTo>
                  <a:pt x="57" y="450"/>
                </a:lnTo>
                <a:lnTo>
                  <a:pt x="57" y="450"/>
                </a:lnTo>
                <a:lnTo>
                  <a:pt x="58" y="461"/>
                </a:lnTo>
                <a:lnTo>
                  <a:pt x="59" y="474"/>
                </a:lnTo>
                <a:lnTo>
                  <a:pt x="72" y="474"/>
                </a:lnTo>
                <a:lnTo>
                  <a:pt x="111" y="474"/>
                </a:lnTo>
                <a:lnTo>
                  <a:pt x="124" y="474"/>
                </a:lnTo>
                <a:lnTo>
                  <a:pt x="125" y="461"/>
                </a:lnTo>
                <a:lnTo>
                  <a:pt x="125" y="461"/>
                </a:lnTo>
                <a:lnTo>
                  <a:pt x="125" y="450"/>
                </a:lnTo>
                <a:lnTo>
                  <a:pt x="138" y="450"/>
                </a:lnTo>
                <a:lnTo>
                  <a:pt x="138" y="450"/>
                </a:lnTo>
                <a:lnTo>
                  <a:pt x="139" y="469"/>
                </a:lnTo>
                <a:lnTo>
                  <a:pt x="140" y="475"/>
                </a:lnTo>
                <a:lnTo>
                  <a:pt x="257" y="475"/>
                </a:lnTo>
                <a:lnTo>
                  <a:pt x="258" y="469"/>
                </a:lnTo>
                <a:lnTo>
                  <a:pt x="258" y="469"/>
                </a:lnTo>
                <a:lnTo>
                  <a:pt x="259" y="450"/>
                </a:lnTo>
                <a:lnTo>
                  <a:pt x="271" y="450"/>
                </a:lnTo>
                <a:lnTo>
                  <a:pt x="271" y="450"/>
                </a:lnTo>
                <a:lnTo>
                  <a:pt x="272" y="461"/>
                </a:lnTo>
                <a:lnTo>
                  <a:pt x="273" y="474"/>
                </a:lnTo>
                <a:lnTo>
                  <a:pt x="286" y="474"/>
                </a:lnTo>
                <a:lnTo>
                  <a:pt x="325" y="474"/>
                </a:lnTo>
                <a:lnTo>
                  <a:pt x="338" y="474"/>
                </a:lnTo>
                <a:lnTo>
                  <a:pt x="339" y="461"/>
                </a:lnTo>
                <a:lnTo>
                  <a:pt x="339" y="461"/>
                </a:lnTo>
                <a:lnTo>
                  <a:pt x="339" y="450"/>
                </a:lnTo>
                <a:lnTo>
                  <a:pt x="395" y="450"/>
                </a:lnTo>
                <a:lnTo>
                  <a:pt x="395" y="450"/>
                </a:lnTo>
                <a:lnTo>
                  <a:pt x="396" y="444"/>
                </a:lnTo>
                <a:lnTo>
                  <a:pt x="396" y="444"/>
                </a:lnTo>
                <a:lnTo>
                  <a:pt x="396" y="438"/>
                </a:lnTo>
                <a:lnTo>
                  <a:pt x="396" y="427"/>
                </a:lnTo>
                <a:lnTo>
                  <a:pt x="396" y="427"/>
                </a:lnTo>
                <a:close/>
                <a:moveTo>
                  <a:pt x="369" y="373"/>
                </a:moveTo>
                <a:lnTo>
                  <a:pt x="374" y="378"/>
                </a:lnTo>
                <a:lnTo>
                  <a:pt x="374" y="378"/>
                </a:lnTo>
                <a:lnTo>
                  <a:pt x="376" y="380"/>
                </a:lnTo>
                <a:lnTo>
                  <a:pt x="378" y="384"/>
                </a:lnTo>
                <a:lnTo>
                  <a:pt x="376" y="384"/>
                </a:lnTo>
                <a:lnTo>
                  <a:pt x="375" y="382"/>
                </a:lnTo>
                <a:lnTo>
                  <a:pt x="375" y="382"/>
                </a:lnTo>
                <a:lnTo>
                  <a:pt x="362" y="377"/>
                </a:lnTo>
                <a:lnTo>
                  <a:pt x="351" y="371"/>
                </a:lnTo>
                <a:lnTo>
                  <a:pt x="339" y="363"/>
                </a:lnTo>
                <a:lnTo>
                  <a:pt x="328" y="355"/>
                </a:lnTo>
                <a:lnTo>
                  <a:pt x="318" y="348"/>
                </a:lnTo>
                <a:lnTo>
                  <a:pt x="308" y="339"/>
                </a:lnTo>
                <a:lnTo>
                  <a:pt x="300" y="331"/>
                </a:lnTo>
                <a:lnTo>
                  <a:pt x="292" y="322"/>
                </a:lnTo>
                <a:lnTo>
                  <a:pt x="285" y="312"/>
                </a:lnTo>
                <a:lnTo>
                  <a:pt x="279" y="303"/>
                </a:lnTo>
                <a:lnTo>
                  <a:pt x="274" y="292"/>
                </a:lnTo>
                <a:lnTo>
                  <a:pt x="268" y="281"/>
                </a:lnTo>
                <a:lnTo>
                  <a:pt x="265" y="270"/>
                </a:lnTo>
                <a:lnTo>
                  <a:pt x="262" y="259"/>
                </a:lnTo>
                <a:lnTo>
                  <a:pt x="260" y="249"/>
                </a:lnTo>
                <a:lnTo>
                  <a:pt x="259" y="237"/>
                </a:lnTo>
                <a:lnTo>
                  <a:pt x="259" y="237"/>
                </a:lnTo>
                <a:lnTo>
                  <a:pt x="267" y="257"/>
                </a:lnTo>
                <a:lnTo>
                  <a:pt x="278" y="278"/>
                </a:lnTo>
                <a:lnTo>
                  <a:pt x="289" y="296"/>
                </a:lnTo>
                <a:lnTo>
                  <a:pt x="302" y="314"/>
                </a:lnTo>
                <a:lnTo>
                  <a:pt x="317" y="331"/>
                </a:lnTo>
                <a:lnTo>
                  <a:pt x="333" y="347"/>
                </a:lnTo>
                <a:lnTo>
                  <a:pt x="351" y="360"/>
                </a:lnTo>
                <a:lnTo>
                  <a:pt x="369" y="373"/>
                </a:lnTo>
                <a:lnTo>
                  <a:pt x="369" y="373"/>
                </a:lnTo>
                <a:close/>
                <a:moveTo>
                  <a:pt x="166" y="75"/>
                </a:moveTo>
                <a:lnTo>
                  <a:pt x="166" y="75"/>
                </a:lnTo>
                <a:lnTo>
                  <a:pt x="166" y="74"/>
                </a:lnTo>
                <a:lnTo>
                  <a:pt x="166" y="74"/>
                </a:lnTo>
                <a:lnTo>
                  <a:pt x="167" y="70"/>
                </a:lnTo>
                <a:lnTo>
                  <a:pt x="167" y="70"/>
                </a:lnTo>
                <a:lnTo>
                  <a:pt x="168" y="68"/>
                </a:lnTo>
                <a:lnTo>
                  <a:pt x="168" y="68"/>
                </a:lnTo>
                <a:lnTo>
                  <a:pt x="169" y="65"/>
                </a:lnTo>
                <a:lnTo>
                  <a:pt x="169" y="65"/>
                </a:lnTo>
                <a:lnTo>
                  <a:pt x="170" y="63"/>
                </a:lnTo>
                <a:lnTo>
                  <a:pt x="170" y="63"/>
                </a:lnTo>
                <a:lnTo>
                  <a:pt x="170" y="61"/>
                </a:lnTo>
                <a:lnTo>
                  <a:pt x="170" y="61"/>
                </a:lnTo>
                <a:lnTo>
                  <a:pt x="171" y="57"/>
                </a:lnTo>
                <a:lnTo>
                  <a:pt x="171" y="57"/>
                </a:lnTo>
                <a:lnTo>
                  <a:pt x="172" y="55"/>
                </a:lnTo>
                <a:lnTo>
                  <a:pt x="172" y="55"/>
                </a:lnTo>
                <a:lnTo>
                  <a:pt x="173" y="53"/>
                </a:lnTo>
                <a:lnTo>
                  <a:pt x="173" y="53"/>
                </a:lnTo>
                <a:lnTo>
                  <a:pt x="175" y="51"/>
                </a:lnTo>
                <a:lnTo>
                  <a:pt x="175" y="51"/>
                </a:lnTo>
                <a:lnTo>
                  <a:pt x="176" y="48"/>
                </a:lnTo>
                <a:lnTo>
                  <a:pt x="176" y="48"/>
                </a:lnTo>
                <a:lnTo>
                  <a:pt x="177" y="47"/>
                </a:lnTo>
                <a:lnTo>
                  <a:pt x="177" y="47"/>
                </a:lnTo>
                <a:lnTo>
                  <a:pt x="178" y="43"/>
                </a:lnTo>
                <a:lnTo>
                  <a:pt x="178" y="43"/>
                </a:lnTo>
                <a:lnTo>
                  <a:pt x="178" y="42"/>
                </a:lnTo>
                <a:lnTo>
                  <a:pt x="178" y="42"/>
                </a:lnTo>
                <a:lnTo>
                  <a:pt x="180" y="39"/>
                </a:lnTo>
                <a:lnTo>
                  <a:pt x="180" y="39"/>
                </a:lnTo>
                <a:lnTo>
                  <a:pt x="180" y="38"/>
                </a:lnTo>
                <a:lnTo>
                  <a:pt x="180" y="38"/>
                </a:lnTo>
                <a:lnTo>
                  <a:pt x="182" y="36"/>
                </a:lnTo>
                <a:lnTo>
                  <a:pt x="182" y="36"/>
                </a:lnTo>
                <a:lnTo>
                  <a:pt x="182" y="35"/>
                </a:lnTo>
                <a:lnTo>
                  <a:pt x="182" y="35"/>
                </a:lnTo>
                <a:lnTo>
                  <a:pt x="183" y="31"/>
                </a:lnTo>
                <a:lnTo>
                  <a:pt x="183" y="31"/>
                </a:lnTo>
                <a:lnTo>
                  <a:pt x="184" y="30"/>
                </a:lnTo>
                <a:lnTo>
                  <a:pt x="184" y="30"/>
                </a:lnTo>
                <a:lnTo>
                  <a:pt x="185" y="28"/>
                </a:lnTo>
                <a:lnTo>
                  <a:pt x="185" y="28"/>
                </a:lnTo>
                <a:lnTo>
                  <a:pt x="186" y="27"/>
                </a:lnTo>
                <a:lnTo>
                  <a:pt x="186" y="27"/>
                </a:lnTo>
                <a:lnTo>
                  <a:pt x="187" y="26"/>
                </a:lnTo>
                <a:lnTo>
                  <a:pt x="187" y="26"/>
                </a:lnTo>
                <a:lnTo>
                  <a:pt x="189" y="25"/>
                </a:lnTo>
                <a:lnTo>
                  <a:pt x="189" y="25"/>
                </a:lnTo>
                <a:lnTo>
                  <a:pt x="191" y="23"/>
                </a:lnTo>
                <a:lnTo>
                  <a:pt x="191" y="23"/>
                </a:lnTo>
                <a:lnTo>
                  <a:pt x="191" y="22"/>
                </a:lnTo>
                <a:lnTo>
                  <a:pt x="191" y="22"/>
                </a:lnTo>
                <a:lnTo>
                  <a:pt x="193" y="21"/>
                </a:lnTo>
                <a:lnTo>
                  <a:pt x="193" y="21"/>
                </a:lnTo>
                <a:lnTo>
                  <a:pt x="194" y="20"/>
                </a:lnTo>
                <a:lnTo>
                  <a:pt x="194" y="20"/>
                </a:lnTo>
                <a:lnTo>
                  <a:pt x="195" y="18"/>
                </a:lnTo>
                <a:lnTo>
                  <a:pt x="195" y="18"/>
                </a:lnTo>
                <a:lnTo>
                  <a:pt x="196" y="17"/>
                </a:lnTo>
                <a:lnTo>
                  <a:pt x="196" y="17"/>
                </a:lnTo>
                <a:lnTo>
                  <a:pt x="198" y="16"/>
                </a:lnTo>
                <a:lnTo>
                  <a:pt x="198" y="16"/>
                </a:lnTo>
                <a:lnTo>
                  <a:pt x="200" y="17"/>
                </a:lnTo>
                <a:lnTo>
                  <a:pt x="200" y="17"/>
                </a:lnTo>
                <a:lnTo>
                  <a:pt x="203" y="20"/>
                </a:lnTo>
                <a:lnTo>
                  <a:pt x="203" y="20"/>
                </a:lnTo>
                <a:lnTo>
                  <a:pt x="203" y="20"/>
                </a:lnTo>
                <a:lnTo>
                  <a:pt x="203" y="20"/>
                </a:lnTo>
                <a:lnTo>
                  <a:pt x="205" y="22"/>
                </a:lnTo>
                <a:lnTo>
                  <a:pt x="205" y="22"/>
                </a:lnTo>
                <a:lnTo>
                  <a:pt x="205" y="22"/>
                </a:lnTo>
                <a:lnTo>
                  <a:pt x="205" y="22"/>
                </a:lnTo>
                <a:lnTo>
                  <a:pt x="207" y="24"/>
                </a:lnTo>
                <a:lnTo>
                  <a:pt x="207" y="24"/>
                </a:lnTo>
                <a:lnTo>
                  <a:pt x="208" y="25"/>
                </a:lnTo>
                <a:lnTo>
                  <a:pt x="208" y="25"/>
                </a:lnTo>
                <a:lnTo>
                  <a:pt x="209" y="27"/>
                </a:lnTo>
                <a:lnTo>
                  <a:pt x="209" y="27"/>
                </a:lnTo>
                <a:lnTo>
                  <a:pt x="210" y="27"/>
                </a:lnTo>
                <a:lnTo>
                  <a:pt x="210" y="27"/>
                </a:lnTo>
                <a:lnTo>
                  <a:pt x="211" y="30"/>
                </a:lnTo>
                <a:lnTo>
                  <a:pt x="211" y="30"/>
                </a:lnTo>
                <a:lnTo>
                  <a:pt x="212" y="30"/>
                </a:lnTo>
                <a:lnTo>
                  <a:pt x="212" y="30"/>
                </a:lnTo>
                <a:lnTo>
                  <a:pt x="213" y="34"/>
                </a:lnTo>
                <a:lnTo>
                  <a:pt x="213" y="34"/>
                </a:lnTo>
                <a:lnTo>
                  <a:pt x="214" y="35"/>
                </a:lnTo>
                <a:lnTo>
                  <a:pt x="214" y="35"/>
                </a:lnTo>
                <a:lnTo>
                  <a:pt x="216" y="37"/>
                </a:lnTo>
                <a:lnTo>
                  <a:pt x="216" y="37"/>
                </a:lnTo>
                <a:lnTo>
                  <a:pt x="217" y="38"/>
                </a:lnTo>
                <a:lnTo>
                  <a:pt x="217" y="38"/>
                </a:lnTo>
                <a:lnTo>
                  <a:pt x="218" y="41"/>
                </a:lnTo>
                <a:lnTo>
                  <a:pt x="218" y="41"/>
                </a:lnTo>
                <a:lnTo>
                  <a:pt x="218" y="42"/>
                </a:lnTo>
                <a:lnTo>
                  <a:pt x="218" y="42"/>
                </a:lnTo>
                <a:lnTo>
                  <a:pt x="220" y="45"/>
                </a:lnTo>
                <a:lnTo>
                  <a:pt x="220" y="45"/>
                </a:lnTo>
                <a:lnTo>
                  <a:pt x="220" y="47"/>
                </a:lnTo>
                <a:lnTo>
                  <a:pt x="220" y="47"/>
                </a:lnTo>
                <a:lnTo>
                  <a:pt x="222" y="50"/>
                </a:lnTo>
                <a:lnTo>
                  <a:pt x="222" y="50"/>
                </a:lnTo>
                <a:lnTo>
                  <a:pt x="222" y="51"/>
                </a:lnTo>
                <a:lnTo>
                  <a:pt x="222" y="51"/>
                </a:lnTo>
                <a:lnTo>
                  <a:pt x="223" y="55"/>
                </a:lnTo>
                <a:lnTo>
                  <a:pt x="223" y="55"/>
                </a:lnTo>
                <a:lnTo>
                  <a:pt x="224" y="55"/>
                </a:lnTo>
                <a:lnTo>
                  <a:pt x="224" y="55"/>
                </a:lnTo>
                <a:lnTo>
                  <a:pt x="225" y="60"/>
                </a:lnTo>
                <a:lnTo>
                  <a:pt x="225" y="60"/>
                </a:lnTo>
                <a:lnTo>
                  <a:pt x="225" y="61"/>
                </a:lnTo>
                <a:lnTo>
                  <a:pt x="225" y="61"/>
                </a:lnTo>
                <a:lnTo>
                  <a:pt x="231" y="76"/>
                </a:lnTo>
                <a:lnTo>
                  <a:pt x="166" y="76"/>
                </a:lnTo>
                <a:lnTo>
                  <a:pt x="166" y="76"/>
                </a:lnTo>
                <a:lnTo>
                  <a:pt x="166" y="75"/>
                </a:lnTo>
                <a:lnTo>
                  <a:pt x="166" y="75"/>
                </a:lnTo>
                <a:close/>
                <a:moveTo>
                  <a:pt x="166" y="90"/>
                </a:moveTo>
                <a:lnTo>
                  <a:pt x="231" y="90"/>
                </a:lnTo>
                <a:lnTo>
                  <a:pt x="235" y="90"/>
                </a:lnTo>
                <a:lnTo>
                  <a:pt x="235" y="90"/>
                </a:lnTo>
                <a:lnTo>
                  <a:pt x="238" y="105"/>
                </a:lnTo>
                <a:lnTo>
                  <a:pt x="241" y="119"/>
                </a:lnTo>
                <a:lnTo>
                  <a:pt x="243" y="132"/>
                </a:lnTo>
                <a:lnTo>
                  <a:pt x="244" y="142"/>
                </a:lnTo>
                <a:lnTo>
                  <a:pt x="243" y="142"/>
                </a:lnTo>
                <a:lnTo>
                  <a:pt x="243" y="142"/>
                </a:lnTo>
                <a:lnTo>
                  <a:pt x="244" y="163"/>
                </a:lnTo>
                <a:lnTo>
                  <a:pt x="244" y="434"/>
                </a:lnTo>
                <a:lnTo>
                  <a:pt x="153" y="434"/>
                </a:lnTo>
                <a:lnTo>
                  <a:pt x="153" y="163"/>
                </a:lnTo>
                <a:lnTo>
                  <a:pt x="153" y="163"/>
                </a:lnTo>
                <a:lnTo>
                  <a:pt x="154" y="142"/>
                </a:lnTo>
                <a:lnTo>
                  <a:pt x="153" y="142"/>
                </a:lnTo>
                <a:lnTo>
                  <a:pt x="153" y="142"/>
                </a:lnTo>
                <a:lnTo>
                  <a:pt x="154" y="132"/>
                </a:lnTo>
                <a:lnTo>
                  <a:pt x="155" y="119"/>
                </a:lnTo>
                <a:lnTo>
                  <a:pt x="158" y="105"/>
                </a:lnTo>
                <a:lnTo>
                  <a:pt x="162" y="90"/>
                </a:lnTo>
                <a:lnTo>
                  <a:pt x="166" y="90"/>
                </a:lnTo>
                <a:close/>
                <a:moveTo>
                  <a:pt x="22" y="378"/>
                </a:moveTo>
                <a:lnTo>
                  <a:pt x="22" y="378"/>
                </a:lnTo>
                <a:lnTo>
                  <a:pt x="28" y="373"/>
                </a:lnTo>
                <a:lnTo>
                  <a:pt x="28" y="373"/>
                </a:lnTo>
                <a:lnTo>
                  <a:pt x="46" y="361"/>
                </a:lnTo>
                <a:lnTo>
                  <a:pt x="62" y="347"/>
                </a:lnTo>
                <a:lnTo>
                  <a:pt x="78" y="333"/>
                </a:lnTo>
                <a:lnTo>
                  <a:pt x="92" y="317"/>
                </a:lnTo>
                <a:lnTo>
                  <a:pt x="105" y="298"/>
                </a:lnTo>
                <a:lnTo>
                  <a:pt x="117" y="280"/>
                </a:lnTo>
                <a:lnTo>
                  <a:pt x="127" y="260"/>
                </a:lnTo>
                <a:lnTo>
                  <a:pt x="136" y="241"/>
                </a:lnTo>
                <a:lnTo>
                  <a:pt x="136" y="241"/>
                </a:lnTo>
                <a:lnTo>
                  <a:pt x="135" y="252"/>
                </a:lnTo>
                <a:lnTo>
                  <a:pt x="132" y="263"/>
                </a:lnTo>
                <a:lnTo>
                  <a:pt x="129" y="273"/>
                </a:lnTo>
                <a:lnTo>
                  <a:pt x="125" y="284"/>
                </a:lnTo>
                <a:lnTo>
                  <a:pt x="121" y="295"/>
                </a:lnTo>
                <a:lnTo>
                  <a:pt x="115" y="305"/>
                </a:lnTo>
                <a:lnTo>
                  <a:pt x="109" y="314"/>
                </a:lnTo>
                <a:lnTo>
                  <a:pt x="102" y="323"/>
                </a:lnTo>
                <a:lnTo>
                  <a:pt x="95" y="333"/>
                </a:lnTo>
                <a:lnTo>
                  <a:pt x="86" y="341"/>
                </a:lnTo>
                <a:lnTo>
                  <a:pt x="76" y="349"/>
                </a:lnTo>
                <a:lnTo>
                  <a:pt x="67" y="357"/>
                </a:lnTo>
                <a:lnTo>
                  <a:pt x="56" y="364"/>
                </a:lnTo>
                <a:lnTo>
                  <a:pt x="45" y="371"/>
                </a:lnTo>
                <a:lnTo>
                  <a:pt x="33" y="377"/>
                </a:lnTo>
                <a:lnTo>
                  <a:pt x="21" y="382"/>
                </a:lnTo>
                <a:lnTo>
                  <a:pt x="20" y="384"/>
                </a:lnTo>
                <a:lnTo>
                  <a:pt x="20" y="384"/>
                </a:lnTo>
                <a:lnTo>
                  <a:pt x="19" y="384"/>
                </a:lnTo>
                <a:lnTo>
                  <a:pt x="19" y="384"/>
                </a:lnTo>
                <a:lnTo>
                  <a:pt x="20" y="380"/>
                </a:lnTo>
                <a:lnTo>
                  <a:pt x="22" y="378"/>
                </a:lnTo>
                <a:lnTo>
                  <a:pt x="22" y="378"/>
                </a:lnTo>
                <a:close/>
                <a:moveTo>
                  <a:pt x="15" y="428"/>
                </a:moveTo>
                <a:lnTo>
                  <a:pt x="15" y="428"/>
                </a:lnTo>
                <a:lnTo>
                  <a:pt x="15" y="418"/>
                </a:lnTo>
                <a:lnTo>
                  <a:pt x="16" y="409"/>
                </a:lnTo>
                <a:lnTo>
                  <a:pt x="18" y="403"/>
                </a:lnTo>
                <a:lnTo>
                  <a:pt x="19" y="401"/>
                </a:lnTo>
                <a:lnTo>
                  <a:pt x="21" y="400"/>
                </a:lnTo>
                <a:lnTo>
                  <a:pt x="21" y="400"/>
                </a:lnTo>
                <a:lnTo>
                  <a:pt x="27" y="395"/>
                </a:lnTo>
                <a:lnTo>
                  <a:pt x="27" y="395"/>
                </a:lnTo>
                <a:lnTo>
                  <a:pt x="46" y="386"/>
                </a:lnTo>
                <a:lnTo>
                  <a:pt x="64" y="375"/>
                </a:lnTo>
                <a:lnTo>
                  <a:pt x="82" y="364"/>
                </a:lnTo>
                <a:lnTo>
                  <a:pt x="97" y="351"/>
                </a:lnTo>
                <a:lnTo>
                  <a:pt x="110" y="337"/>
                </a:lnTo>
                <a:lnTo>
                  <a:pt x="121" y="322"/>
                </a:lnTo>
                <a:lnTo>
                  <a:pt x="130" y="306"/>
                </a:lnTo>
                <a:lnTo>
                  <a:pt x="139" y="290"/>
                </a:lnTo>
                <a:lnTo>
                  <a:pt x="139" y="434"/>
                </a:lnTo>
                <a:lnTo>
                  <a:pt x="139" y="436"/>
                </a:lnTo>
                <a:lnTo>
                  <a:pt x="125" y="436"/>
                </a:lnTo>
                <a:lnTo>
                  <a:pt x="125" y="436"/>
                </a:lnTo>
                <a:lnTo>
                  <a:pt x="125" y="425"/>
                </a:lnTo>
                <a:lnTo>
                  <a:pt x="123" y="413"/>
                </a:lnTo>
                <a:lnTo>
                  <a:pt x="121" y="401"/>
                </a:lnTo>
                <a:lnTo>
                  <a:pt x="116" y="391"/>
                </a:lnTo>
                <a:lnTo>
                  <a:pt x="112" y="382"/>
                </a:lnTo>
                <a:lnTo>
                  <a:pt x="106" y="375"/>
                </a:lnTo>
                <a:lnTo>
                  <a:pt x="103" y="373"/>
                </a:lnTo>
                <a:lnTo>
                  <a:pt x="99" y="371"/>
                </a:lnTo>
                <a:lnTo>
                  <a:pt x="96" y="369"/>
                </a:lnTo>
                <a:lnTo>
                  <a:pt x="91" y="369"/>
                </a:lnTo>
                <a:lnTo>
                  <a:pt x="91" y="369"/>
                </a:lnTo>
                <a:lnTo>
                  <a:pt x="87" y="369"/>
                </a:lnTo>
                <a:lnTo>
                  <a:pt x="83" y="371"/>
                </a:lnTo>
                <a:lnTo>
                  <a:pt x="79" y="373"/>
                </a:lnTo>
                <a:lnTo>
                  <a:pt x="76" y="375"/>
                </a:lnTo>
                <a:lnTo>
                  <a:pt x="71" y="382"/>
                </a:lnTo>
                <a:lnTo>
                  <a:pt x="65" y="391"/>
                </a:lnTo>
                <a:lnTo>
                  <a:pt x="62" y="401"/>
                </a:lnTo>
                <a:lnTo>
                  <a:pt x="60" y="413"/>
                </a:lnTo>
                <a:lnTo>
                  <a:pt x="58" y="425"/>
                </a:lnTo>
                <a:lnTo>
                  <a:pt x="57" y="436"/>
                </a:lnTo>
                <a:lnTo>
                  <a:pt x="15" y="436"/>
                </a:lnTo>
                <a:lnTo>
                  <a:pt x="15" y="436"/>
                </a:lnTo>
                <a:lnTo>
                  <a:pt x="15" y="428"/>
                </a:lnTo>
                <a:lnTo>
                  <a:pt x="15" y="428"/>
                </a:lnTo>
                <a:close/>
                <a:moveTo>
                  <a:pt x="111" y="436"/>
                </a:moveTo>
                <a:lnTo>
                  <a:pt x="72" y="436"/>
                </a:lnTo>
                <a:lnTo>
                  <a:pt x="72" y="436"/>
                </a:lnTo>
                <a:lnTo>
                  <a:pt x="72" y="426"/>
                </a:lnTo>
                <a:lnTo>
                  <a:pt x="74" y="416"/>
                </a:lnTo>
                <a:lnTo>
                  <a:pt x="75" y="406"/>
                </a:lnTo>
                <a:lnTo>
                  <a:pt x="78" y="399"/>
                </a:lnTo>
                <a:lnTo>
                  <a:pt x="81" y="392"/>
                </a:lnTo>
                <a:lnTo>
                  <a:pt x="84" y="388"/>
                </a:lnTo>
                <a:lnTo>
                  <a:pt x="87" y="385"/>
                </a:lnTo>
                <a:lnTo>
                  <a:pt x="91" y="384"/>
                </a:lnTo>
                <a:lnTo>
                  <a:pt x="91" y="384"/>
                </a:lnTo>
                <a:lnTo>
                  <a:pt x="95" y="385"/>
                </a:lnTo>
                <a:lnTo>
                  <a:pt x="99" y="388"/>
                </a:lnTo>
                <a:lnTo>
                  <a:pt x="102" y="392"/>
                </a:lnTo>
                <a:lnTo>
                  <a:pt x="104" y="399"/>
                </a:lnTo>
                <a:lnTo>
                  <a:pt x="108" y="406"/>
                </a:lnTo>
                <a:lnTo>
                  <a:pt x="109" y="416"/>
                </a:lnTo>
                <a:lnTo>
                  <a:pt x="111" y="426"/>
                </a:lnTo>
                <a:lnTo>
                  <a:pt x="111" y="436"/>
                </a:lnTo>
                <a:lnTo>
                  <a:pt x="111" y="436"/>
                </a:lnTo>
                <a:close/>
                <a:moveTo>
                  <a:pt x="111" y="460"/>
                </a:moveTo>
                <a:lnTo>
                  <a:pt x="72" y="460"/>
                </a:lnTo>
                <a:lnTo>
                  <a:pt x="72" y="460"/>
                </a:lnTo>
                <a:lnTo>
                  <a:pt x="72" y="450"/>
                </a:lnTo>
                <a:lnTo>
                  <a:pt x="111" y="450"/>
                </a:lnTo>
                <a:lnTo>
                  <a:pt x="111" y="450"/>
                </a:lnTo>
                <a:lnTo>
                  <a:pt x="111" y="460"/>
                </a:lnTo>
                <a:lnTo>
                  <a:pt x="111" y="460"/>
                </a:lnTo>
                <a:close/>
                <a:moveTo>
                  <a:pt x="153" y="461"/>
                </a:moveTo>
                <a:lnTo>
                  <a:pt x="153" y="461"/>
                </a:lnTo>
                <a:lnTo>
                  <a:pt x="152" y="448"/>
                </a:lnTo>
                <a:lnTo>
                  <a:pt x="153" y="448"/>
                </a:lnTo>
                <a:lnTo>
                  <a:pt x="244" y="448"/>
                </a:lnTo>
                <a:lnTo>
                  <a:pt x="245" y="448"/>
                </a:lnTo>
                <a:lnTo>
                  <a:pt x="245" y="448"/>
                </a:lnTo>
                <a:lnTo>
                  <a:pt x="244" y="461"/>
                </a:lnTo>
                <a:lnTo>
                  <a:pt x="153" y="461"/>
                </a:lnTo>
                <a:close/>
                <a:moveTo>
                  <a:pt x="325" y="460"/>
                </a:moveTo>
                <a:lnTo>
                  <a:pt x="286" y="460"/>
                </a:lnTo>
                <a:lnTo>
                  <a:pt x="286" y="460"/>
                </a:lnTo>
                <a:lnTo>
                  <a:pt x="285" y="450"/>
                </a:lnTo>
                <a:lnTo>
                  <a:pt x="325" y="450"/>
                </a:lnTo>
                <a:lnTo>
                  <a:pt x="325" y="450"/>
                </a:lnTo>
                <a:lnTo>
                  <a:pt x="325" y="460"/>
                </a:lnTo>
                <a:lnTo>
                  <a:pt x="325" y="460"/>
                </a:lnTo>
                <a:close/>
                <a:moveTo>
                  <a:pt x="286" y="436"/>
                </a:moveTo>
                <a:lnTo>
                  <a:pt x="286" y="436"/>
                </a:lnTo>
                <a:lnTo>
                  <a:pt x="286" y="426"/>
                </a:lnTo>
                <a:lnTo>
                  <a:pt x="288" y="416"/>
                </a:lnTo>
                <a:lnTo>
                  <a:pt x="289" y="406"/>
                </a:lnTo>
                <a:lnTo>
                  <a:pt x="292" y="399"/>
                </a:lnTo>
                <a:lnTo>
                  <a:pt x="294" y="392"/>
                </a:lnTo>
                <a:lnTo>
                  <a:pt x="298" y="388"/>
                </a:lnTo>
                <a:lnTo>
                  <a:pt x="301" y="385"/>
                </a:lnTo>
                <a:lnTo>
                  <a:pt x="305" y="384"/>
                </a:lnTo>
                <a:lnTo>
                  <a:pt x="305" y="384"/>
                </a:lnTo>
                <a:lnTo>
                  <a:pt x="308" y="385"/>
                </a:lnTo>
                <a:lnTo>
                  <a:pt x="313" y="388"/>
                </a:lnTo>
                <a:lnTo>
                  <a:pt x="316" y="392"/>
                </a:lnTo>
                <a:lnTo>
                  <a:pt x="318" y="399"/>
                </a:lnTo>
                <a:lnTo>
                  <a:pt x="320" y="406"/>
                </a:lnTo>
                <a:lnTo>
                  <a:pt x="322" y="416"/>
                </a:lnTo>
                <a:lnTo>
                  <a:pt x="325" y="426"/>
                </a:lnTo>
                <a:lnTo>
                  <a:pt x="325" y="436"/>
                </a:lnTo>
                <a:lnTo>
                  <a:pt x="286" y="436"/>
                </a:lnTo>
                <a:close/>
                <a:moveTo>
                  <a:pt x="339" y="436"/>
                </a:moveTo>
                <a:lnTo>
                  <a:pt x="339" y="436"/>
                </a:lnTo>
                <a:lnTo>
                  <a:pt x="339" y="425"/>
                </a:lnTo>
                <a:lnTo>
                  <a:pt x="337" y="413"/>
                </a:lnTo>
                <a:lnTo>
                  <a:pt x="334" y="401"/>
                </a:lnTo>
                <a:lnTo>
                  <a:pt x="330" y="391"/>
                </a:lnTo>
                <a:lnTo>
                  <a:pt x="326" y="382"/>
                </a:lnTo>
                <a:lnTo>
                  <a:pt x="320" y="375"/>
                </a:lnTo>
                <a:lnTo>
                  <a:pt x="317" y="373"/>
                </a:lnTo>
                <a:lnTo>
                  <a:pt x="313" y="371"/>
                </a:lnTo>
                <a:lnTo>
                  <a:pt x="310" y="369"/>
                </a:lnTo>
                <a:lnTo>
                  <a:pt x="305" y="369"/>
                </a:lnTo>
                <a:lnTo>
                  <a:pt x="305" y="369"/>
                </a:lnTo>
                <a:lnTo>
                  <a:pt x="301" y="369"/>
                </a:lnTo>
                <a:lnTo>
                  <a:pt x="297" y="371"/>
                </a:lnTo>
                <a:lnTo>
                  <a:pt x="293" y="373"/>
                </a:lnTo>
                <a:lnTo>
                  <a:pt x="290" y="375"/>
                </a:lnTo>
                <a:lnTo>
                  <a:pt x="285" y="382"/>
                </a:lnTo>
                <a:lnTo>
                  <a:pt x="279" y="391"/>
                </a:lnTo>
                <a:lnTo>
                  <a:pt x="276" y="401"/>
                </a:lnTo>
                <a:lnTo>
                  <a:pt x="274" y="413"/>
                </a:lnTo>
                <a:lnTo>
                  <a:pt x="272" y="425"/>
                </a:lnTo>
                <a:lnTo>
                  <a:pt x="271" y="436"/>
                </a:lnTo>
                <a:lnTo>
                  <a:pt x="258" y="436"/>
                </a:lnTo>
                <a:lnTo>
                  <a:pt x="258" y="434"/>
                </a:lnTo>
                <a:lnTo>
                  <a:pt x="258" y="292"/>
                </a:lnTo>
                <a:lnTo>
                  <a:pt x="258" y="292"/>
                </a:lnTo>
                <a:lnTo>
                  <a:pt x="266" y="308"/>
                </a:lnTo>
                <a:lnTo>
                  <a:pt x="276" y="323"/>
                </a:lnTo>
                <a:lnTo>
                  <a:pt x="288" y="337"/>
                </a:lnTo>
                <a:lnTo>
                  <a:pt x="301" y="351"/>
                </a:lnTo>
                <a:lnTo>
                  <a:pt x="316" y="364"/>
                </a:lnTo>
                <a:lnTo>
                  <a:pt x="332" y="376"/>
                </a:lnTo>
                <a:lnTo>
                  <a:pt x="351" y="386"/>
                </a:lnTo>
                <a:lnTo>
                  <a:pt x="370" y="395"/>
                </a:lnTo>
                <a:lnTo>
                  <a:pt x="375" y="400"/>
                </a:lnTo>
                <a:lnTo>
                  <a:pt x="375" y="400"/>
                </a:lnTo>
                <a:lnTo>
                  <a:pt x="379" y="403"/>
                </a:lnTo>
                <a:lnTo>
                  <a:pt x="381" y="409"/>
                </a:lnTo>
                <a:lnTo>
                  <a:pt x="382" y="418"/>
                </a:lnTo>
                <a:lnTo>
                  <a:pt x="382" y="427"/>
                </a:lnTo>
                <a:lnTo>
                  <a:pt x="382" y="427"/>
                </a:lnTo>
                <a:lnTo>
                  <a:pt x="382" y="436"/>
                </a:lnTo>
                <a:lnTo>
                  <a:pt x="339" y="4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27" name="Freeform 89">
            <a:extLst>
              <a:ext uri="{FF2B5EF4-FFF2-40B4-BE49-F238E27FC236}">
                <a16:creationId xmlns:a16="http://schemas.microsoft.com/office/drawing/2014/main" id="{95A3E358-5DA5-4813-A3A5-64A68DA1EC6D}"/>
              </a:ext>
            </a:extLst>
          </p:cNvPr>
          <p:cNvSpPr>
            <a:spLocks/>
          </p:cNvSpPr>
          <p:nvPr/>
        </p:nvSpPr>
        <p:spPr bwMode="auto">
          <a:xfrm>
            <a:off x="7494967" y="5379847"/>
            <a:ext cx="76058" cy="24974"/>
          </a:xfrm>
          <a:custGeom>
            <a:avLst/>
            <a:gdLst>
              <a:gd name="T0" fmla="*/ 13 w 67"/>
              <a:gd name="T1" fmla="*/ 20 h 22"/>
              <a:gd name="T2" fmla="*/ 13 w 67"/>
              <a:gd name="T3" fmla="*/ 20 h 22"/>
              <a:gd name="T4" fmla="*/ 15 w 67"/>
              <a:gd name="T5" fmla="*/ 18 h 22"/>
              <a:gd name="T6" fmla="*/ 20 w 67"/>
              <a:gd name="T7" fmla="*/ 16 h 22"/>
              <a:gd name="T8" fmla="*/ 26 w 67"/>
              <a:gd name="T9" fmla="*/ 15 h 22"/>
              <a:gd name="T10" fmla="*/ 33 w 67"/>
              <a:gd name="T11" fmla="*/ 14 h 22"/>
              <a:gd name="T12" fmla="*/ 33 w 67"/>
              <a:gd name="T13" fmla="*/ 14 h 22"/>
              <a:gd name="T14" fmla="*/ 41 w 67"/>
              <a:gd name="T15" fmla="*/ 15 h 22"/>
              <a:gd name="T16" fmla="*/ 46 w 67"/>
              <a:gd name="T17" fmla="*/ 16 h 22"/>
              <a:gd name="T18" fmla="*/ 52 w 67"/>
              <a:gd name="T19" fmla="*/ 18 h 22"/>
              <a:gd name="T20" fmla="*/ 54 w 67"/>
              <a:gd name="T21" fmla="*/ 20 h 22"/>
              <a:gd name="T22" fmla="*/ 54 w 67"/>
              <a:gd name="T23" fmla="*/ 20 h 22"/>
              <a:gd name="T24" fmla="*/ 57 w 67"/>
              <a:gd name="T25" fmla="*/ 22 h 22"/>
              <a:gd name="T26" fmla="*/ 59 w 67"/>
              <a:gd name="T27" fmla="*/ 22 h 22"/>
              <a:gd name="T28" fmla="*/ 59 w 67"/>
              <a:gd name="T29" fmla="*/ 22 h 22"/>
              <a:gd name="T30" fmla="*/ 62 w 67"/>
              <a:gd name="T31" fmla="*/ 22 h 22"/>
              <a:gd name="T32" fmla="*/ 65 w 67"/>
              <a:gd name="T33" fmla="*/ 20 h 22"/>
              <a:gd name="T34" fmla="*/ 65 w 67"/>
              <a:gd name="T35" fmla="*/ 20 h 22"/>
              <a:gd name="T36" fmla="*/ 66 w 67"/>
              <a:gd name="T37" fmla="*/ 18 h 22"/>
              <a:gd name="T38" fmla="*/ 67 w 67"/>
              <a:gd name="T39" fmla="*/ 16 h 22"/>
              <a:gd name="T40" fmla="*/ 66 w 67"/>
              <a:gd name="T41" fmla="*/ 13 h 22"/>
              <a:gd name="T42" fmla="*/ 65 w 67"/>
              <a:gd name="T43" fmla="*/ 10 h 22"/>
              <a:gd name="T44" fmla="*/ 65 w 67"/>
              <a:gd name="T45" fmla="*/ 10 h 22"/>
              <a:gd name="T46" fmla="*/ 59 w 67"/>
              <a:gd name="T47" fmla="*/ 6 h 22"/>
              <a:gd name="T48" fmla="*/ 52 w 67"/>
              <a:gd name="T49" fmla="*/ 3 h 22"/>
              <a:gd name="T50" fmla="*/ 43 w 67"/>
              <a:gd name="T51" fmla="*/ 1 h 22"/>
              <a:gd name="T52" fmla="*/ 33 w 67"/>
              <a:gd name="T53" fmla="*/ 0 h 22"/>
              <a:gd name="T54" fmla="*/ 33 w 67"/>
              <a:gd name="T55" fmla="*/ 0 h 22"/>
              <a:gd name="T56" fmla="*/ 24 w 67"/>
              <a:gd name="T57" fmla="*/ 1 h 22"/>
              <a:gd name="T58" fmla="*/ 15 w 67"/>
              <a:gd name="T59" fmla="*/ 3 h 22"/>
              <a:gd name="T60" fmla="*/ 7 w 67"/>
              <a:gd name="T61" fmla="*/ 6 h 22"/>
              <a:gd name="T62" fmla="*/ 2 w 67"/>
              <a:gd name="T63" fmla="*/ 10 h 22"/>
              <a:gd name="T64" fmla="*/ 2 w 67"/>
              <a:gd name="T65" fmla="*/ 10 h 22"/>
              <a:gd name="T66" fmla="*/ 1 w 67"/>
              <a:gd name="T67" fmla="*/ 13 h 22"/>
              <a:gd name="T68" fmla="*/ 0 w 67"/>
              <a:gd name="T69" fmla="*/ 16 h 22"/>
              <a:gd name="T70" fmla="*/ 1 w 67"/>
              <a:gd name="T71" fmla="*/ 18 h 22"/>
              <a:gd name="T72" fmla="*/ 2 w 67"/>
              <a:gd name="T73" fmla="*/ 20 h 22"/>
              <a:gd name="T74" fmla="*/ 2 w 67"/>
              <a:gd name="T75" fmla="*/ 20 h 22"/>
              <a:gd name="T76" fmla="*/ 5 w 67"/>
              <a:gd name="T77" fmla="*/ 22 h 22"/>
              <a:gd name="T78" fmla="*/ 7 w 67"/>
              <a:gd name="T79" fmla="*/ 22 h 22"/>
              <a:gd name="T80" fmla="*/ 10 w 67"/>
              <a:gd name="T81" fmla="*/ 21 h 22"/>
              <a:gd name="T82" fmla="*/ 13 w 67"/>
              <a:gd name="T83" fmla="*/ 20 h 22"/>
              <a:gd name="T84" fmla="*/ 13 w 67"/>
              <a:gd name="T85" fmla="*/ 2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7" h="22">
                <a:moveTo>
                  <a:pt x="13" y="20"/>
                </a:moveTo>
                <a:lnTo>
                  <a:pt x="13" y="20"/>
                </a:lnTo>
                <a:lnTo>
                  <a:pt x="15" y="18"/>
                </a:lnTo>
                <a:lnTo>
                  <a:pt x="20" y="16"/>
                </a:lnTo>
                <a:lnTo>
                  <a:pt x="26" y="15"/>
                </a:lnTo>
                <a:lnTo>
                  <a:pt x="33" y="14"/>
                </a:lnTo>
                <a:lnTo>
                  <a:pt x="33" y="14"/>
                </a:lnTo>
                <a:lnTo>
                  <a:pt x="41" y="15"/>
                </a:lnTo>
                <a:lnTo>
                  <a:pt x="46" y="16"/>
                </a:lnTo>
                <a:lnTo>
                  <a:pt x="52" y="18"/>
                </a:lnTo>
                <a:lnTo>
                  <a:pt x="54" y="20"/>
                </a:lnTo>
                <a:lnTo>
                  <a:pt x="54" y="20"/>
                </a:lnTo>
                <a:lnTo>
                  <a:pt x="57" y="22"/>
                </a:lnTo>
                <a:lnTo>
                  <a:pt x="59" y="22"/>
                </a:lnTo>
                <a:lnTo>
                  <a:pt x="59" y="22"/>
                </a:lnTo>
                <a:lnTo>
                  <a:pt x="62" y="22"/>
                </a:lnTo>
                <a:lnTo>
                  <a:pt x="65" y="20"/>
                </a:lnTo>
                <a:lnTo>
                  <a:pt x="65" y="20"/>
                </a:lnTo>
                <a:lnTo>
                  <a:pt x="66" y="18"/>
                </a:lnTo>
                <a:lnTo>
                  <a:pt x="67" y="16"/>
                </a:lnTo>
                <a:lnTo>
                  <a:pt x="66" y="13"/>
                </a:lnTo>
                <a:lnTo>
                  <a:pt x="65" y="10"/>
                </a:lnTo>
                <a:lnTo>
                  <a:pt x="65" y="10"/>
                </a:lnTo>
                <a:lnTo>
                  <a:pt x="59" y="6"/>
                </a:lnTo>
                <a:lnTo>
                  <a:pt x="52" y="3"/>
                </a:lnTo>
                <a:lnTo>
                  <a:pt x="43" y="1"/>
                </a:lnTo>
                <a:lnTo>
                  <a:pt x="33" y="0"/>
                </a:lnTo>
                <a:lnTo>
                  <a:pt x="33" y="0"/>
                </a:lnTo>
                <a:lnTo>
                  <a:pt x="24" y="1"/>
                </a:lnTo>
                <a:lnTo>
                  <a:pt x="15" y="3"/>
                </a:lnTo>
                <a:lnTo>
                  <a:pt x="7" y="6"/>
                </a:lnTo>
                <a:lnTo>
                  <a:pt x="2" y="10"/>
                </a:lnTo>
                <a:lnTo>
                  <a:pt x="2" y="10"/>
                </a:lnTo>
                <a:lnTo>
                  <a:pt x="1" y="13"/>
                </a:lnTo>
                <a:lnTo>
                  <a:pt x="0" y="16"/>
                </a:lnTo>
                <a:lnTo>
                  <a:pt x="1" y="18"/>
                </a:lnTo>
                <a:lnTo>
                  <a:pt x="2" y="20"/>
                </a:lnTo>
                <a:lnTo>
                  <a:pt x="2" y="20"/>
                </a:lnTo>
                <a:lnTo>
                  <a:pt x="5" y="22"/>
                </a:lnTo>
                <a:lnTo>
                  <a:pt x="7" y="22"/>
                </a:lnTo>
                <a:lnTo>
                  <a:pt x="10" y="21"/>
                </a:lnTo>
                <a:lnTo>
                  <a:pt x="13" y="20"/>
                </a:lnTo>
                <a:lnTo>
                  <a:pt x="13" y="20"/>
                </a:lnTo>
                <a:close/>
              </a:path>
            </a:pathLst>
          </a:custGeom>
          <a:solidFill>
            <a:srgbClr val="C359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29" name="타원 11">
            <a:extLst>
              <a:ext uri="{FF2B5EF4-FFF2-40B4-BE49-F238E27FC236}">
                <a16:creationId xmlns:a16="http://schemas.microsoft.com/office/drawing/2014/main" id="{C57E6EE9-252C-4D0B-B1DA-7B2E6FE04EA7}"/>
              </a:ext>
            </a:extLst>
          </p:cNvPr>
          <p:cNvSpPr/>
          <p:nvPr/>
        </p:nvSpPr>
        <p:spPr>
          <a:xfrm rot="16200000">
            <a:off x="6222822" y="3482073"/>
            <a:ext cx="988326" cy="1115511"/>
          </a:xfrm>
          <a:custGeom>
            <a:avLst/>
            <a:gdLst/>
            <a:ahLst/>
            <a:cxnLst/>
            <a:rect l="l" t="t" r="r" b="b"/>
            <a:pathLst>
              <a:path w="943662" h="1065099">
                <a:moveTo>
                  <a:pt x="471831" y="0"/>
                </a:moveTo>
                <a:cubicBezTo>
                  <a:pt x="732416" y="0"/>
                  <a:pt x="943662" y="211246"/>
                  <a:pt x="943662" y="471831"/>
                </a:cubicBezTo>
                <a:cubicBezTo>
                  <a:pt x="943662" y="704412"/>
                  <a:pt x="775380" y="897689"/>
                  <a:pt x="553732" y="935406"/>
                </a:cubicBezTo>
                <a:lnTo>
                  <a:pt x="478510" y="1065099"/>
                </a:lnTo>
                <a:lnTo>
                  <a:pt x="404117" y="936836"/>
                </a:lnTo>
                <a:cubicBezTo>
                  <a:pt x="175468" y="905837"/>
                  <a:pt x="0" y="709325"/>
                  <a:pt x="0" y="471831"/>
                </a:cubicBezTo>
                <a:cubicBezTo>
                  <a:pt x="0" y="211246"/>
                  <a:pt x="211246" y="0"/>
                  <a:pt x="471831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bg1"/>
              </a:solidFill>
            </a:endParaRPr>
          </a:p>
        </p:txBody>
      </p:sp>
      <p:grpSp>
        <p:nvGrpSpPr>
          <p:cNvPr id="30" name="Group 90">
            <a:extLst>
              <a:ext uri="{FF2B5EF4-FFF2-40B4-BE49-F238E27FC236}">
                <a16:creationId xmlns:a16="http://schemas.microsoft.com/office/drawing/2014/main" id="{71EDA39A-DC97-40B9-B91A-96269D22851B}"/>
              </a:ext>
            </a:extLst>
          </p:cNvPr>
          <p:cNvGrpSpPr/>
          <p:nvPr/>
        </p:nvGrpSpPr>
        <p:grpSpPr>
          <a:xfrm>
            <a:off x="6397948" y="3836345"/>
            <a:ext cx="526727" cy="426830"/>
            <a:chOff x="5145088" y="3205163"/>
            <a:chExt cx="736600" cy="596900"/>
          </a:xfrm>
          <a:solidFill>
            <a:schemeClr val="bg1">
              <a:lumMod val="95000"/>
            </a:schemeClr>
          </a:solidFill>
        </p:grpSpPr>
        <p:sp>
          <p:nvSpPr>
            <p:cNvPr id="31" name="Freeform 91">
              <a:extLst>
                <a:ext uri="{FF2B5EF4-FFF2-40B4-BE49-F238E27FC236}">
                  <a16:creationId xmlns:a16="http://schemas.microsoft.com/office/drawing/2014/main" id="{B9023558-94FE-4DE8-AC6E-2893064648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45088" y="3205163"/>
              <a:ext cx="736600" cy="596900"/>
            </a:xfrm>
            <a:custGeom>
              <a:avLst/>
              <a:gdLst>
                <a:gd name="T0" fmla="*/ 464 w 464"/>
                <a:gd name="T1" fmla="*/ 52 h 376"/>
                <a:gd name="T2" fmla="*/ 464 w 464"/>
                <a:gd name="T3" fmla="*/ 0 h 376"/>
                <a:gd name="T4" fmla="*/ 0 w 464"/>
                <a:gd name="T5" fmla="*/ 0 h 376"/>
                <a:gd name="T6" fmla="*/ 0 w 464"/>
                <a:gd name="T7" fmla="*/ 52 h 376"/>
                <a:gd name="T8" fmla="*/ 10 w 464"/>
                <a:gd name="T9" fmla="*/ 52 h 376"/>
                <a:gd name="T10" fmla="*/ 10 w 464"/>
                <a:gd name="T11" fmla="*/ 281 h 376"/>
                <a:gd name="T12" fmla="*/ 0 w 464"/>
                <a:gd name="T13" fmla="*/ 281 h 376"/>
                <a:gd name="T14" fmla="*/ 0 w 464"/>
                <a:gd name="T15" fmla="*/ 320 h 376"/>
                <a:gd name="T16" fmla="*/ 153 w 464"/>
                <a:gd name="T17" fmla="*/ 320 h 376"/>
                <a:gd name="T18" fmla="*/ 115 w 464"/>
                <a:gd name="T19" fmla="*/ 368 h 376"/>
                <a:gd name="T20" fmla="*/ 126 w 464"/>
                <a:gd name="T21" fmla="*/ 376 h 376"/>
                <a:gd name="T22" fmla="*/ 171 w 464"/>
                <a:gd name="T23" fmla="*/ 320 h 376"/>
                <a:gd name="T24" fmla="*/ 224 w 464"/>
                <a:gd name="T25" fmla="*/ 320 h 376"/>
                <a:gd name="T26" fmla="*/ 224 w 464"/>
                <a:gd name="T27" fmla="*/ 372 h 376"/>
                <a:gd name="T28" fmla="*/ 238 w 464"/>
                <a:gd name="T29" fmla="*/ 372 h 376"/>
                <a:gd name="T30" fmla="*/ 238 w 464"/>
                <a:gd name="T31" fmla="*/ 320 h 376"/>
                <a:gd name="T32" fmla="*/ 292 w 464"/>
                <a:gd name="T33" fmla="*/ 320 h 376"/>
                <a:gd name="T34" fmla="*/ 337 w 464"/>
                <a:gd name="T35" fmla="*/ 376 h 376"/>
                <a:gd name="T36" fmla="*/ 348 w 464"/>
                <a:gd name="T37" fmla="*/ 368 h 376"/>
                <a:gd name="T38" fmla="*/ 310 w 464"/>
                <a:gd name="T39" fmla="*/ 320 h 376"/>
                <a:gd name="T40" fmla="*/ 464 w 464"/>
                <a:gd name="T41" fmla="*/ 320 h 376"/>
                <a:gd name="T42" fmla="*/ 464 w 464"/>
                <a:gd name="T43" fmla="*/ 281 h 376"/>
                <a:gd name="T44" fmla="*/ 452 w 464"/>
                <a:gd name="T45" fmla="*/ 281 h 376"/>
                <a:gd name="T46" fmla="*/ 452 w 464"/>
                <a:gd name="T47" fmla="*/ 52 h 376"/>
                <a:gd name="T48" fmla="*/ 464 w 464"/>
                <a:gd name="T49" fmla="*/ 52 h 376"/>
                <a:gd name="T50" fmla="*/ 449 w 464"/>
                <a:gd name="T51" fmla="*/ 306 h 376"/>
                <a:gd name="T52" fmla="*/ 14 w 464"/>
                <a:gd name="T53" fmla="*/ 306 h 376"/>
                <a:gd name="T54" fmla="*/ 14 w 464"/>
                <a:gd name="T55" fmla="*/ 295 h 376"/>
                <a:gd name="T56" fmla="*/ 449 w 464"/>
                <a:gd name="T57" fmla="*/ 295 h 376"/>
                <a:gd name="T58" fmla="*/ 449 w 464"/>
                <a:gd name="T59" fmla="*/ 306 h 376"/>
                <a:gd name="T60" fmla="*/ 14 w 464"/>
                <a:gd name="T61" fmla="*/ 14 h 376"/>
                <a:gd name="T62" fmla="*/ 449 w 464"/>
                <a:gd name="T63" fmla="*/ 14 h 376"/>
                <a:gd name="T64" fmla="*/ 449 w 464"/>
                <a:gd name="T65" fmla="*/ 38 h 376"/>
                <a:gd name="T66" fmla="*/ 14 w 464"/>
                <a:gd name="T67" fmla="*/ 38 h 376"/>
                <a:gd name="T68" fmla="*/ 14 w 464"/>
                <a:gd name="T69" fmla="*/ 14 h 376"/>
                <a:gd name="T70" fmla="*/ 438 w 464"/>
                <a:gd name="T71" fmla="*/ 280 h 376"/>
                <a:gd name="T72" fmla="*/ 26 w 464"/>
                <a:gd name="T73" fmla="*/ 280 h 376"/>
                <a:gd name="T74" fmla="*/ 26 w 464"/>
                <a:gd name="T75" fmla="*/ 52 h 376"/>
                <a:gd name="T76" fmla="*/ 438 w 464"/>
                <a:gd name="T77" fmla="*/ 52 h 376"/>
                <a:gd name="T78" fmla="*/ 438 w 464"/>
                <a:gd name="T79" fmla="*/ 28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64" h="376">
                  <a:moveTo>
                    <a:pt x="464" y="52"/>
                  </a:moveTo>
                  <a:lnTo>
                    <a:pt x="464" y="0"/>
                  </a:lnTo>
                  <a:lnTo>
                    <a:pt x="0" y="0"/>
                  </a:lnTo>
                  <a:lnTo>
                    <a:pt x="0" y="52"/>
                  </a:lnTo>
                  <a:lnTo>
                    <a:pt x="10" y="52"/>
                  </a:lnTo>
                  <a:lnTo>
                    <a:pt x="10" y="281"/>
                  </a:lnTo>
                  <a:lnTo>
                    <a:pt x="0" y="281"/>
                  </a:lnTo>
                  <a:lnTo>
                    <a:pt x="0" y="320"/>
                  </a:lnTo>
                  <a:lnTo>
                    <a:pt x="153" y="320"/>
                  </a:lnTo>
                  <a:lnTo>
                    <a:pt x="115" y="368"/>
                  </a:lnTo>
                  <a:lnTo>
                    <a:pt x="126" y="376"/>
                  </a:lnTo>
                  <a:lnTo>
                    <a:pt x="171" y="320"/>
                  </a:lnTo>
                  <a:lnTo>
                    <a:pt x="224" y="320"/>
                  </a:lnTo>
                  <a:lnTo>
                    <a:pt x="224" y="372"/>
                  </a:lnTo>
                  <a:lnTo>
                    <a:pt x="238" y="372"/>
                  </a:lnTo>
                  <a:lnTo>
                    <a:pt x="238" y="320"/>
                  </a:lnTo>
                  <a:lnTo>
                    <a:pt x="292" y="320"/>
                  </a:lnTo>
                  <a:lnTo>
                    <a:pt x="337" y="376"/>
                  </a:lnTo>
                  <a:lnTo>
                    <a:pt x="348" y="368"/>
                  </a:lnTo>
                  <a:lnTo>
                    <a:pt x="310" y="320"/>
                  </a:lnTo>
                  <a:lnTo>
                    <a:pt x="464" y="320"/>
                  </a:lnTo>
                  <a:lnTo>
                    <a:pt x="464" y="281"/>
                  </a:lnTo>
                  <a:lnTo>
                    <a:pt x="452" y="281"/>
                  </a:lnTo>
                  <a:lnTo>
                    <a:pt x="452" y="52"/>
                  </a:lnTo>
                  <a:lnTo>
                    <a:pt x="464" y="52"/>
                  </a:lnTo>
                  <a:close/>
                  <a:moveTo>
                    <a:pt x="449" y="306"/>
                  </a:moveTo>
                  <a:lnTo>
                    <a:pt x="14" y="306"/>
                  </a:lnTo>
                  <a:lnTo>
                    <a:pt x="14" y="295"/>
                  </a:lnTo>
                  <a:lnTo>
                    <a:pt x="449" y="295"/>
                  </a:lnTo>
                  <a:lnTo>
                    <a:pt x="449" y="306"/>
                  </a:lnTo>
                  <a:close/>
                  <a:moveTo>
                    <a:pt x="14" y="14"/>
                  </a:moveTo>
                  <a:lnTo>
                    <a:pt x="449" y="14"/>
                  </a:lnTo>
                  <a:lnTo>
                    <a:pt x="449" y="38"/>
                  </a:lnTo>
                  <a:lnTo>
                    <a:pt x="14" y="38"/>
                  </a:lnTo>
                  <a:lnTo>
                    <a:pt x="14" y="14"/>
                  </a:lnTo>
                  <a:close/>
                  <a:moveTo>
                    <a:pt x="438" y="280"/>
                  </a:moveTo>
                  <a:lnTo>
                    <a:pt x="26" y="280"/>
                  </a:lnTo>
                  <a:lnTo>
                    <a:pt x="26" y="52"/>
                  </a:lnTo>
                  <a:lnTo>
                    <a:pt x="438" y="52"/>
                  </a:lnTo>
                  <a:lnTo>
                    <a:pt x="438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Freeform 92">
              <a:extLst>
                <a:ext uri="{FF2B5EF4-FFF2-40B4-BE49-F238E27FC236}">
                  <a16:creationId xmlns:a16="http://schemas.microsoft.com/office/drawing/2014/main" id="{8BED57E7-3B05-4E2B-9093-5B0C8FDAC2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21288" y="3425825"/>
              <a:ext cx="174625" cy="188913"/>
            </a:xfrm>
            <a:custGeom>
              <a:avLst/>
              <a:gdLst>
                <a:gd name="T0" fmla="*/ 46 w 110"/>
                <a:gd name="T1" fmla="*/ 119 h 119"/>
                <a:gd name="T2" fmla="*/ 65 w 110"/>
                <a:gd name="T3" fmla="*/ 119 h 119"/>
                <a:gd name="T4" fmla="*/ 78 w 110"/>
                <a:gd name="T5" fmla="*/ 119 h 119"/>
                <a:gd name="T6" fmla="*/ 110 w 110"/>
                <a:gd name="T7" fmla="*/ 119 h 119"/>
                <a:gd name="T8" fmla="*/ 110 w 110"/>
                <a:gd name="T9" fmla="*/ 29 h 119"/>
                <a:gd name="T10" fmla="*/ 78 w 110"/>
                <a:gd name="T11" fmla="*/ 29 h 119"/>
                <a:gd name="T12" fmla="*/ 78 w 110"/>
                <a:gd name="T13" fmla="*/ 0 h 119"/>
                <a:gd name="T14" fmla="*/ 33 w 110"/>
                <a:gd name="T15" fmla="*/ 0 h 119"/>
                <a:gd name="T16" fmla="*/ 33 w 110"/>
                <a:gd name="T17" fmla="*/ 53 h 119"/>
                <a:gd name="T18" fmla="*/ 0 w 110"/>
                <a:gd name="T19" fmla="*/ 53 h 119"/>
                <a:gd name="T20" fmla="*/ 0 w 110"/>
                <a:gd name="T21" fmla="*/ 119 h 119"/>
                <a:gd name="T22" fmla="*/ 33 w 110"/>
                <a:gd name="T23" fmla="*/ 119 h 119"/>
                <a:gd name="T24" fmla="*/ 46 w 110"/>
                <a:gd name="T25" fmla="*/ 119 h 119"/>
                <a:gd name="T26" fmla="*/ 80 w 110"/>
                <a:gd name="T27" fmla="*/ 43 h 119"/>
                <a:gd name="T28" fmla="*/ 96 w 110"/>
                <a:gd name="T29" fmla="*/ 43 h 119"/>
                <a:gd name="T30" fmla="*/ 96 w 110"/>
                <a:gd name="T31" fmla="*/ 105 h 119"/>
                <a:gd name="T32" fmla="*/ 80 w 110"/>
                <a:gd name="T33" fmla="*/ 105 h 119"/>
                <a:gd name="T34" fmla="*/ 80 w 110"/>
                <a:gd name="T35" fmla="*/ 43 h 119"/>
                <a:gd name="T36" fmla="*/ 47 w 110"/>
                <a:gd name="T37" fmla="*/ 14 h 119"/>
                <a:gd name="T38" fmla="*/ 64 w 110"/>
                <a:gd name="T39" fmla="*/ 14 h 119"/>
                <a:gd name="T40" fmla="*/ 64 w 110"/>
                <a:gd name="T41" fmla="*/ 105 h 119"/>
                <a:gd name="T42" fmla="*/ 47 w 110"/>
                <a:gd name="T43" fmla="*/ 105 h 119"/>
                <a:gd name="T44" fmla="*/ 47 w 110"/>
                <a:gd name="T45" fmla="*/ 14 h 119"/>
                <a:gd name="T46" fmla="*/ 32 w 110"/>
                <a:gd name="T47" fmla="*/ 105 h 119"/>
                <a:gd name="T48" fmla="*/ 14 w 110"/>
                <a:gd name="T49" fmla="*/ 105 h 119"/>
                <a:gd name="T50" fmla="*/ 14 w 110"/>
                <a:gd name="T51" fmla="*/ 67 h 119"/>
                <a:gd name="T52" fmla="*/ 32 w 110"/>
                <a:gd name="T53" fmla="*/ 67 h 119"/>
                <a:gd name="T54" fmla="*/ 32 w 110"/>
                <a:gd name="T55" fmla="*/ 105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0" h="119">
                  <a:moveTo>
                    <a:pt x="46" y="119"/>
                  </a:moveTo>
                  <a:lnTo>
                    <a:pt x="65" y="119"/>
                  </a:lnTo>
                  <a:lnTo>
                    <a:pt x="78" y="119"/>
                  </a:lnTo>
                  <a:lnTo>
                    <a:pt x="110" y="119"/>
                  </a:lnTo>
                  <a:lnTo>
                    <a:pt x="110" y="29"/>
                  </a:lnTo>
                  <a:lnTo>
                    <a:pt x="78" y="29"/>
                  </a:lnTo>
                  <a:lnTo>
                    <a:pt x="78" y="0"/>
                  </a:lnTo>
                  <a:lnTo>
                    <a:pt x="33" y="0"/>
                  </a:lnTo>
                  <a:lnTo>
                    <a:pt x="33" y="53"/>
                  </a:lnTo>
                  <a:lnTo>
                    <a:pt x="0" y="53"/>
                  </a:lnTo>
                  <a:lnTo>
                    <a:pt x="0" y="119"/>
                  </a:lnTo>
                  <a:lnTo>
                    <a:pt x="33" y="119"/>
                  </a:lnTo>
                  <a:lnTo>
                    <a:pt x="46" y="119"/>
                  </a:lnTo>
                  <a:close/>
                  <a:moveTo>
                    <a:pt x="80" y="43"/>
                  </a:moveTo>
                  <a:lnTo>
                    <a:pt x="96" y="43"/>
                  </a:lnTo>
                  <a:lnTo>
                    <a:pt x="96" y="105"/>
                  </a:lnTo>
                  <a:lnTo>
                    <a:pt x="80" y="105"/>
                  </a:lnTo>
                  <a:lnTo>
                    <a:pt x="80" y="43"/>
                  </a:lnTo>
                  <a:close/>
                  <a:moveTo>
                    <a:pt x="47" y="14"/>
                  </a:moveTo>
                  <a:lnTo>
                    <a:pt x="64" y="14"/>
                  </a:lnTo>
                  <a:lnTo>
                    <a:pt x="64" y="105"/>
                  </a:lnTo>
                  <a:lnTo>
                    <a:pt x="47" y="105"/>
                  </a:lnTo>
                  <a:lnTo>
                    <a:pt x="47" y="14"/>
                  </a:lnTo>
                  <a:close/>
                  <a:moveTo>
                    <a:pt x="32" y="105"/>
                  </a:moveTo>
                  <a:lnTo>
                    <a:pt x="14" y="105"/>
                  </a:lnTo>
                  <a:lnTo>
                    <a:pt x="14" y="67"/>
                  </a:lnTo>
                  <a:lnTo>
                    <a:pt x="32" y="67"/>
                  </a:lnTo>
                  <a:lnTo>
                    <a:pt x="32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36" name="Freeform 93">
              <a:extLst>
                <a:ext uri="{FF2B5EF4-FFF2-40B4-BE49-F238E27FC236}">
                  <a16:creationId xmlns:a16="http://schemas.microsoft.com/office/drawing/2014/main" id="{A18C2E0A-8606-44BE-A701-0D0D3FC232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24488" y="3427413"/>
              <a:ext cx="174625" cy="187325"/>
            </a:xfrm>
            <a:custGeom>
              <a:avLst/>
              <a:gdLst>
                <a:gd name="T0" fmla="*/ 45 w 110"/>
                <a:gd name="T1" fmla="*/ 118 h 118"/>
                <a:gd name="T2" fmla="*/ 77 w 110"/>
                <a:gd name="T3" fmla="*/ 118 h 118"/>
                <a:gd name="T4" fmla="*/ 77 w 110"/>
                <a:gd name="T5" fmla="*/ 118 h 118"/>
                <a:gd name="T6" fmla="*/ 110 w 110"/>
                <a:gd name="T7" fmla="*/ 118 h 118"/>
                <a:gd name="T8" fmla="*/ 110 w 110"/>
                <a:gd name="T9" fmla="*/ 0 h 118"/>
                <a:gd name="T10" fmla="*/ 64 w 110"/>
                <a:gd name="T11" fmla="*/ 0 h 118"/>
                <a:gd name="T12" fmla="*/ 64 w 110"/>
                <a:gd name="T13" fmla="*/ 39 h 118"/>
                <a:gd name="T14" fmla="*/ 32 w 110"/>
                <a:gd name="T15" fmla="*/ 39 h 118"/>
                <a:gd name="T16" fmla="*/ 32 w 110"/>
                <a:gd name="T17" fmla="*/ 73 h 118"/>
                <a:gd name="T18" fmla="*/ 0 w 110"/>
                <a:gd name="T19" fmla="*/ 73 h 118"/>
                <a:gd name="T20" fmla="*/ 0 w 110"/>
                <a:gd name="T21" fmla="*/ 118 h 118"/>
                <a:gd name="T22" fmla="*/ 32 w 110"/>
                <a:gd name="T23" fmla="*/ 118 h 118"/>
                <a:gd name="T24" fmla="*/ 45 w 110"/>
                <a:gd name="T25" fmla="*/ 118 h 118"/>
                <a:gd name="T26" fmla="*/ 80 w 110"/>
                <a:gd name="T27" fmla="*/ 14 h 118"/>
                <a:gd name="T28" fmla="*/ 96 w 110"/>
                <a:gd name="T29" fmla="*/ 14 h 118"/>
                <a:gd name="T30" fmla="*/ 96 w 110"/>
                <a:gd name="T31" fmla="*/ 104 h 118"/>
                <a:gd name="T32" fmla="*/ 80 w 110"/>
                <a:gd name="T33" fmla="*/ 104 h 118"/>
                <a:gd name="T34" fmla="*/ 80 w 110"/>
                <a:gd name="T35" fmla="*/ 14 h 118"/>
                <a:gd name="T36" fmla="*/ 46 w 110"/>
                <a:gd name="T37" fmla="*/ 53 h 118"/>
                <a:gd name="T38" fmla="*/ 63 w 110"/>
                <a:gd name="T39" fmla="*/ 53 h 118"/>
                <a:gd name="T40" fmla="*/ 63 w 110"/>
                <a:gd name="T41" fmla="*/ 104 h 118"/>
                <a:gd name="T42" fmla="*/ 46 w 110"/>
                <a:gd name="T43" fmla="*/ 104 h 118"/>
                <a:gd name="T44" fmla="*/ 46 w 110"/>
                <a:gd name="T45" fmla="*/ 53 h 118"/>
                <a:gd name="T46" fmla="*/ 31 w 110"/>
                <a:gd name="T47" fmla="*/ 104 h 118"/>
                <a:gd name="T48" fmla="*/ 14 w 110"/>
                <a:gd name="T49" fmla="*/ 104 h 118"/>
                <a:gd name="T50" fmla="*/ 14 w 110"/>
                <a:gd name="T51" fmla="*/ 87 h 118"/>
                <a:gd name="T52" fmla="*/ 31 w 110"/>
                <a:gd name="T53" fmla="*/ 87 h 118"/>
                <a:gd name="T54" fmla="*/ 31 w 110"/>
                <a:gd name="T55" fmla="*/ 10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0" h="118">
                  <a:moveTo>
                    <a:pt x="45" y="118"/>
                  </a:moveTo>
                  <a:lnTo>
                    <a:pt x="77" y="118"/>
                  </a:lnTo>
                  <a:lnTo>
                    <a:pt x="77" y="118"/>
                  </a:lnTo>
                  <a:lnTo>
                    <a:pt x="110" y="118"/>
                  </a:lnTo>
                  <a:lnTo>
                    <a:pt x="110" y="0"/>
                  </a:lnTo>
                  <a:lnTo>
                    <a:pt x="64" y="0"/>
                  </a:lnTo>
                  <a:lnTo>
                    <a:pt x="64" y="39"/>
                  </a:lnTo>
                  <a:lnTo>
                    <a:pt x="32" y="39"/>
                  </a:lnTo>
                  <a:lnTo>
                    <a:pt x="32" y="73"/>
                  </a:lnTo>
                  <a:lnTo>
                    <a:pt x="0" y="73"/>
                  </a:lnTo>
                  <a:lnTo>
                    <a:pt x="0" y="118"/>
                  </a:lnTo>
                  <a:lnTo>
                    <a:pt x="32" y="118"/>
                  </a:lnTo>
                  <a:lnTo>
                    <a:pt x="45" y="118"/>
                  </a:lnTo>
                  <a:close/>
                  <a:moveTo>
                    <a:pt x="80" y="14"/>
                  </a:moveTo>
                  <a:lnTo>
                    <a:pt x="96" y="14"/>
                  </a:lnTo>
                  <a:lnTo>
                    <a:pt x="96" y="104"/>
                  </a:lnTo>
                  <a:lnTo>
                    <a:pt x="80" y="104"/>
                  </a:lnTo>
                  <a:lnTo>
                    <a:pt x="80" y="14"/>
                  </a:lnTo>
                  <a:close/>
                  <a:moveTo>
                    <a:pt x="46" y="53"/>
                  </a:moveTo>
                  <a:lnTo>
                    <a:pt x="63" y="53"/>
                  </a:lnTo>
                  <a:lnTo>
                    <a:pt x="63" y="104"/>
                  </a:lnTo>
                  <a:lnTo>
                    <a:pt x="46" y="104"/>
                  </a:lnTo>
                  <a:lnTo>
                    <a:pt x="46" y="53"/>
                  </a:lnTo>
                  <a:close/>
                  <a:moveTo>
                    <a:pt x="31" y="104"/>
                  </a:moveTo>
                  <a:lnTo>
                    <a:pt x="14" y="104"/>
                  </a:lnTo>
                  <a:lnTo>
                    <a:pt x="14" y="87"/>
                  </a:lnTo>
                  <a:lnTo>
                    <a:pt x="31" y="87"/>
                  </a:lnTo>
                  <a:lnTo>
                    <a:pt x="31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39" name="Freeform 94">
              <a:extLst>
                <a:ext uri="{FF2B5EF4-FFF2-40B4-BE49-F238E27FC236}">
                  <a16:creationId xmlns:a16="http://schemas.microsoft.com/office/drawing/2014/main" id="{BCC30F0B-8027-481E-932E-909D680EBA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26100" y="3409950"/>
              <a:ext cx="174625" cy="204788"/>
            </a:xfrm>
            <a:custGeom>
              <a:avLst/>
              <a:gdLst>
                <a:gd name="T0" fmla="*/ 45 w 110"/>
                <a:gd name="T1" fmla="*/ 129 h 129"/>
                <a:gd name="T2" fmla="*/ 65 w 110"/>
                <a:gd name="T3" fmla="*/ 129 h 129"/>
                <a:gd name="T4" fmla="*/ 78 w 110"/>
                <a:gd name="T5" fmla="*/ 129 h 129"/>
                <a:gd name="T6" fmla="*/ 110 w 110"/>
                <a:gd name="T7" fmla="*/ 129 h 129"/>
                <a:gd name="T8" fmla="*/ 110 w 110"/>
                <a:gd name="T9" fmla="*/ 0 h 129"/>
                <a:gd name="T10" fmla="*/ 65 w 110"/>
                <a:gd name="T11" fmla="*/ 0 h 129"/>
                <a:gd name="T12" fmla="*/ 65 w 110"/>
                <a:gd name="T13" fmla="*/ 80 h 129"/>
                <a:gd name="T14" fmla="*/ 45 w 110"/>
                <a:gd name="T15" fmla="*/ 80 h 129"/>
                <a:gd name="T16" fmla="*/ 45 w 110"/>
                <a:gd name="T17" fmla="*/ 47 h 129"/>
                <a:gd name="T18" fmla="*/ 0 w 110"/>
                <a:gd name="T19" fmla="*/ 47 h 129"/>
                <a:gd name="T20" fmla="*/ 0 w 110"/>
                <a:gd name="T21" fmla="*/ 129 h 129"/>
                <a:gd name="T22" fmla="*/ 32 w 110"/>
                <a:gd name="T23" fmla="*/ 129 h 129"/>
                <a:gd name="T24" fmla="*/ 45 w 110"/>
                <a:gd name="T25" fmla="*/ 129 h 129"/>
                <a:gd name="T26" fmla="*/ 80 w 110"/>
                <a:gd name="T27" fmla="*/ 14 h 129"/>
                <a:gd name="T28" fmla="*/ 96 w 110"/>
                <a:gd name="T29" fmla="*/ 14 h 129"/>
                <a:gd name="T30" fmla="*/ 96 w 110"/>
                <a:gd name="T31" fmla="*/ 115 h 129"/>
                <a:gd name="T32" fmla="*/ 80 w 110"/>
                <a:gd name="T33" fmla="*/ 115 h 129"/>
                <a:gd name="T34" fmla="*/ 80 w 110"/>
                <a:gd name="T35" fmla="*/ 14 h 129"/>
                <a:gd name="T36" fmla="*/ 47 w 110"/>
                <a:gd name="T37" fmla="*/ 94 h 129"/>
                <a:gd name="T38" fmla="*/ 64 w 110"/>
                <a:gd name="T39" fmla="*/ 94 h 129"/>
                <a:gd name="T40" fmla="*/ 64 w 110"/>
                <a:gd name="T41" fmla="*/ 115 h 129"/>
                <a:gd name="T42" fmla="*/ 47 w 110"/>
                <a:gd name="T43" fmla="*/ 115 h 129"/>
                <a:gd name="T44" fmla="*/ 47 w 110"/>
                <a:gd name="T45" fmla="*/ 94 h 129"/>
                <a:gd name="T46" fmla="*/ 31 w 110"/>
                <a:gd name="T47" fmla="*/ 115 h 129"/>
                <a:gd name="T48" fmla="*/ 14 w 110"/>
                <a:gd name="T49" fmla="*/ 115 h 129"/>
                <a:gd name="T50" fmla="*/ 14 w 110"/>
                <a:gd name="T51" fmla="*/ 61 h 129"/>
                <a:gd name="T52" fmla="*/ 31 w 110"/>
                <a:gd name="T53" fmla="*/ 61 h 129"/>
                <a:gd name="T54" fmla="*/ 31 w 110"/>
                <a:gd name="T55" fmla="*/ 115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0" h="129">
                  <a:moveTo>
                    <a:pt x="45" y="129"/>
                  </a:moveTo>
                  <a:lnTo>
                    <a:pt x="65" y="129"/>
                  </a:lnTo>
                  <a:lnTo>
                    <a:pt x="78" y="129"/>
                  </a:lnTo>
                  <a:lnTo>
                    <a:pt x="110" y="129"/>
                  </a:lnTo>
                  <a:lnTo>
                    <a:pt x="110" y="0"/>
                  </a:lnTo>
                  <a:lnTo>
                    <a:pt x="65" y="0"/>
                  </a:lnTo>
                  <a:lnTo>
                    <a:pt x="65" y="80"/>
                  </a:lnTo>
                  <a:lnTo>
                    <a:pt x="45" y="80"/>
                  </a:lnTo>
                  <a:lnTo>
                    <a:pt x="45" y="47"/>
                  </a:lnTo>
                  <a:lnTo>
                    <a:pt x="0" y="47"/>
                  </a:lnTo>
                  <a:lnTo>
                    <a:pt x="0" y="129"/>
                  </a:lnTo>
                  <a:lnTo>
                    <a:pt x="32" y="129"/>
                  </a:lnTo>
                  <a:lnTo>
                    <a:pt x="45" y="129"/>
                  </a:lnTo>
                  <a:close/>
                  <a:moveTo>
                    <a:pt x="80" y="14"/>
                  </a:moveTo>
                  <a:lnTo>
                    <a:pt x="96" y="14"/>
                  </a:lnTo>
                  <a:lnTo>
                    <a:pt x="96" y="115"/>
                  </a:lnTo>
                  <a:lnTo>
                    <a:pt x="80" y="115"/>
                  </a:lnTo>
                  <a:lnTo>
                    <a:pt x="80" y="14"/>
                  </a:lnTo>
                  <a:close/>
                  <a:moveTo>
                    <a:pt x="47" y="94"/>
                  </a:moveTo>
                  <a:lnTo>
                    <a:pt x="64" y="94"/>
                  </a:lnTo>
                  <a:lnTo>
                    <a:pt x="64" y="115"/>
                  </a:lnTo>
                  <a:lnTo>
                    <a:pt x="47" y="115"/>
                  </a:lnTo>
                  <a:lnTo>
                    <a:pt x="47" y="94"/>
                  </a:lnTo>
                  <a:close/>
                  <a:moveTo>
                    <a:pt x="31" y="115"/>
                  </a:moveTo>
                  <a:lnTo>
                    <a:pt x="14" y="115"/>
                  </a:lnTo>
                  <a:lnTo>
                    <a:pt x="14" y="61"/>
                  </a:lnTo>
                  <a:lnTo>
                    <a:pt x="31" y="61"/>
                  </a:lnTo>
                  <a:lnTo>
                    <a:pt x="31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40" name="Rectangle 95">
              <a:extLst>
                <a:ext uri="{FF2B5EF4-FFF2-40B4-BE49-F238E27FC236}">
                  <a16:creationId xmlns:a16="http://schemas.microsoft.com/office/drawing/2014/main" id="{1CF7438A-1D27-4415-BC9D-A19B4E8628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6050" y="3333750"/>
              <a:ext cx="176213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41" name="Rectangle 96">
              <a:extLst>
                <a:ext uri="{FF2B5EF4-FFF2-40B4-BE49-F238E27FC236}">
                  <a16:creationId xmlns:a16="http://schemas.microsoft.com/office/drawing/2014/main" id="{564476D7-EAC3-4F91-9DCE-13903E2880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6050" y="3373438"/>
              <a:ext cx="71438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43" name="타원 11">
            <a:extLst>
              <a:ext uri="{FF2B5EF4-FFF2-40B4-BE49-F238E27FC236}">
                <a16:creationId xmlns:a16="http://schemas.microsoft.com/office/drawing/2014/main" id="{CBA9994F-D6E3-43EB-B2F1-F7897FBD04CE}"/>
              </a:ext>
            </a:extLst>
          </p:cNvPr>
          <p:cNvSpPr/>
          <p:nvPr/>
        </p:nvSpPr>
        <p:spPr>
          <a:xfrm rot="5400000" flipH="1">
            <a:off x="9616083" y="3482073"/>
            <a:ext cx="988326" cy="1115511"/>
          </a:xfrm>
          <a:custGeom>
            <a:avLst/>
            <a:gdLst/>
            <a:ahLst/>
            <a:cxnLst/>
            <a:rect l="l" t="t" r="r" b="b"/>
            <a:pathLst>
              <a:path w="943662" h="1065099">
                <a:moveTo>
                  <a:pt x="471831" y="0"/>
                </a:moveTo>
                <a:cubicBezTo>
                  <a:pt x="732416" y="0"/>
                  <a:pt x="943662" y="211246"/>
                  <a:pt x="943662" y="471831"/>
                </a:cubicBezTo>
                <a:cubicBezTo>
                  <a:pt x="943662" y="704412"/>
                  <a:pt x="775380" y="897689"/>
                  <a:pt x="553732" y="935406"/>
                </a:cubicBezTo>
                <a:lnTo>
                  <a:pt x="478510" y="1065099"/>
                </a:lnTo>
                <a:lnTo>
                  <a:pt x="404117" y="936836"/>
                </a:lnTo>
                <a:cubicBezTo>
                  <a:pt x="175468" y="905837"/>
                  <a:pt x="0" y="709325"/>
                  <a:pt x="0" y="471831"/>
                </a:cubicBezTo>
                <a:cubicBezTo>
                  <a:pt x="0" y="211246"/>
                  <a:pt x="211246" y="0"/>
                  <a:pt x="471831" y="0"/>
                </a:cubicBezTo>
                <a:close/>
              </a:path>
            </a:pathLst>
          </a:custGeom>
          <a:gradFill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bg1"/>
              </a:solidFill>
            </a:endParaRPr>
          </a:p>
        </p:txBody>
      </p:sp>
      <p:sp>
        <p:nvSpPr>
          <p:cNvPr id="44" name="Freeform 97">
            <a:extLst>
              <a:ext uri="{FF2B5EF4-FFF2-40B4-BE49-F238E27FC236}">
                <a16:creationId xmlns:a16="http://schemas.microsoft.com/office/drawing/2014/main" id="{BD75B175-1CD5-41AA-B6C4-2ABA9D47AA1E}"/>
              </a:ext>
            </a:extLst>
          </p:cNvPr>
          <p:cNvSpPr>
            <a:spLocks noEditPoints="1"/>
          </p:cNvSpPr>
          <p:nvPr/>
        </p:nvSpPr>
        <p:spPr bwMode="auto">
          <a:xfrm>
            <a:off x="9880315" y="3786220"/>
            <a:ext cx="602785" cy="530131"/>
          </a:xfrm>
          <a:custGeom>
            <a:avLst/>
            <a:gdLst>
              <a:gd name="T0" fmla="*/ 448 w 531"/>
              <a:gd name="T1" fmla="*/ 98 h 467"/>
              <a:gd name="T2" fmla="*/ 461 w 531"/>
              <a:gd name="T3" fmla="*/ 75 h 467"/>
              <a:gd name="T4" fmla="*/ 449 w 531"/>
              <a:gd name="T5" fmla="*/ 72 h 467"/>
              <a:gd name="T6" fmla="*/ 442 w 531"/>
              <a:gd name="T7" fmla="*/ 85 h 467"/>
              <a:gd name="T8" fmla="*/ 430 w 531"/>
              <a:gd name="T9" fmla="*/ 78 h 467"/>
              <a:gd name="T10" fmla="*/ 435 w 531"/>
              <a:gd name="T11" fmla="*/ 67 h 467"/>
              <a:gd name="T12" fmla="*/ 429 w 531"/>
              <a:gd name="T13" fmla="*/ 60 h 467"/>
              <a:gd name="T14" fmla="*/ 286 w 531"/>
              <a:gd name="T15" fmla="*/ 36 h 467"/>
              <a:gd name="T16" fmla="*/ 288 w 531"/>
              <a:gd name="T17" fmla="*/ 15 h 467"/>
              <a:gd name="T18" fmla="*/ 266 w 531"/>
              <a:gd name="T19" fmla="*/ 0 h 467"/>
              <a:gd name="T20" fmla="*/ 247 w 531"/>
              <a:gd name="T21" fmla="*/ 11 h 467"/>
              <a:gd name="T22" fmla="*/ 243 w 531"/>
              <a:gd name="T23" fmla="*/ 31 h 467"/>
              <a:gd name="T24" fmla="*/ 135 w 531"/>
              <a:gd name="T25" fmla="*/ 51 h 467"/>
              <a:gd name="T26" fmla="*/ 97 w 531"/>
              <a:gd name="T27" fmla="*/ 65 h 467"/>
              <a:gd name="T28" fmla="*/ 101 w 531"/>
              <a:gd name="T29" fmla="*/ 78 h 467"/>
              <a:gd name="T30" fmla="*/ 92 w 531"/>
              <a:gd name="T31" fmla="*/ 87 h 467"/>
              <a:gd name="T32" fmla="*/ 84 w 531"/>
              <a:gd name="T33" fmla="*/ 75 h 467"/>
              <a:gd name="T34" fmla="*/ 72 w 531"/>
              <a:gd name="T35" fmla="*/ 72 h 467"/>
              <a:gd name="T36" fmla="*/ 78 w 531"/>
              <a:gd name="T37" fmla="*/ 95 h 467"/>
              <a:gd name="T38" fmla="*/ 0 w 531"/>
              <a:gd name="T39" fmla="*/ 304 h 467"/>
              <a:gd name="T40" fmla="*/ 24 w 531"/>
              <a:gd name="T41" fmla="*/ 328 h 467"/>
              <a:gd name="T42" fmla="*/ 138 w 531"/>
              <a:gd name="T43" fmla="*/ 339 h 467"/>
              <a:gd name="T44" fmla="*/ 173 w 531"/>
              <a:gd name="T45" fmla="*/ 320 h 467"/>
              <a:gd name="T46" fmla="*/ 185 w 531"/>
              <a:gd name="T47" fmla="*/ 300 h 467"/>
              <a:gd name="T48" fmla="*/ 114 w 531"/>
              <a:gd name="T49" fmla="*/ 84 h 467"/>
              <a:gd name="T50" fmla="*/ 178 w 531"/>
              <a:gd name="T51" fmla="*/ 58 h 467"/>
              <a:gd name="T52" fmla="*/ 243 w 531"/>
              <a:gd name="T53" fmla="*/ 233 h 467"/>
              <a:gd name="T54" fmla="*/ 249 w 531"/>
              <a:gd name="T55" fmla="*/ 299 h 467"/>
              <a:gd name="T56" fmla="*/ 248 w 531"/>
              <a:gd name="T57" fmla="*/ 352 h 467"/>
              <a:gd name="T58" fmla="*/ 210 w 531"/>
              <a:gd name="T59" fmla="*/ 385 h 467"/>
              <a:gd name="T60" fmla="*/ 186 w 531"/>
              <a:gd name="T61" fmla="*/ 467 h 467"/>
              <a:gd name="T62" fmla="*/ 327 w 531"/>
              <a:gd name="T63" fmla="*/ 386 h 467"/>
              <a:gd name="T64" fmla="*/ 292 w 531"/>
              <a:gd name="T65" fmla="*/ 371 h 467"/>
              <a:gd name="T66" fmla="*/ 282 w 531"/>
              <a:gd name="T67" fmla="*/ 299 h 467"/>
              <a:gd name="T68" fmla="*/ 289 w 531"/>
              <a:gd name="T69" fmla="*/ 233 h 467"/>
              <a:gd name="T70" fmla="*/ 354 w 531"/>
              <a:gd name="T71" fmla="*/ 58 h 467"/>
              <a:gd name="T72" fmla="*/ 417 w 531"/>
              <a:gd name="T73" fmla="*/ 84 h 467"/>
              <a:gd name="T74" fmla="*/ 346 w 531"/>
              <a:gd name="T75" fmla="*/ 300 h 467"/>
              <a:gd name="T76" fmla="*/ 358 w 531"/>
              <a:gd name="T77" fmla="*/ 320 h 467"/>
              <a:gd name="T78" fmla="*/ 396 w 531"/>
              <a:gd name="T79" fmla="*/ 339 h 467"/>
              <a:gd name="T80" fmla="*/ 507 w 531"/>
              <a:gd name="T81" fmla="*/ 328 h 467"/>
              <a:gd name="T82" fmla="*/ 531 w 531"/>
              <a:gd name="T83" fmla="*/ 303 h 467"/>
              <a:gd name="T84" fmla="*/ 275 w 531"/>
              <a:gd name="T85" fmla="*/ 24 h 467"/>
              <a:gd name="T86" fmla="*/ 266 w 531"/>
              <a:gd name="T87" fmla="*/ 34 h 467"/>
              <a:gd name="T88" fmla="*/ 257 w 531"/>
              <a:gd name="T89" fmla="*/ 21 h 467"/>
              <a:gd name="T90" fmla="*/ 51 w 531"/>
              <a:gd name="T91" fmla="*/ 325 h 467"/>
              <a:gd name="T92" fmla="*/ 166 w 531"/>
              <a:gd name="T93" fmla="*/ 308 h 467"/>
              <a:gd name="T94" fmla="*/ 134 w 531"/>
              <a:gd name="T95" fmla="*/ 325 h 467"/>
              <a:gd name="T96" fmla="*/ 270 w 531"/>
              <a:gd name="T97" fmla="*/ 217 h 467"/>
              <a:gd name="T98" fmla="*/ 275 w 531"/>
              <a:gd name="T99" fmla="*/ 274 h 467"/>
              <a:gd name="T100" fmla="*/ 256 w 531"/>
              <a:gd name="T101" fmla="*/ 274 h 467"/>
              <a:gd name="T102" fmla="*/ 262 w 531"/>
              <a:gd name="T103" fmla="*/ 217 h 467"/>
              <a:gd name="T104" fmla="*/ 331 w 531"/>
              <a:gd name="T105" fmla="*/ 453 h 467"/>
              <a:gd name="T106" fmla="*/ 296 w 531"/>
              <a:gd name="T107" fmla="*/ 391 h 467"/>
              <a:gd name="T108" fmla="*/ 256 w 531"/>
              <a:gd name="T109" fmla="*/ 368 h 467"/>
              <a:gd name="T110" fmla="*/ 268 w 531"/>
              <a:gd name="T111" fmla="*/ 307 h 467"/>
              <a:gd name="T112" fmla="*/ 274 w 531"/>
              <a:gd name="T113" fmla="*/ 368 h 467"/>
              <a:gd name="T114" fmla="*/ 268 w 531"/>
              <a:gd name="T115" fmla="*/ 203 h 467"/>
              <a:gd name="T116" fmla="*/ 268 w 531"/>
              <a:gd name="T117" fmla="*/ 53 h 467"/>
              <a:gd name="T118" fmla="*/ 480 w 531"/>
              <a:gd name="T119" fmla="*/ 325 h 467"/>
              <a:gd name="T120" fmla="*/ 367 w 531"/>
              <a:gd name="T121" fmla="*/ 308 h 467"/>
              <a:gd name="T122" fmla="*/ 480 w 531"/>
              <a:gd name="T123" fmla="*/ 325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1" h="467">
                <a:moveTo>
                  <a:pt x="531" y="303"/>
                </a:moveTo>
                <a:lnTo>
                  <a:pt x="531" y="303"/>
                </a:lnTo>
                <a:lnTo>
                  <a:pt x="531" y="300"/>
                </a:lnTo>
                <a:lnTo>
                  <a:pt x="530" y="298"/>
                </a:lnTo>
                <a:lnTo>
                  <a:pt x="448" y="98"/>
                </a:lnTo>
                <a:lnTo>
                  <a:pt x="448" y="98"/>
                </a:lnTo>
                <a:lnTo>
                  <a:pt x="453" y="95"/>
                </a:lnTo>
                <a:lnTo>
                  <a:pt x="457" y="91"/>
                </a:lnTo>
                <a:lnTo>
                  <a:pt x="461" y="84"/>
                </a:lnTo>
                <a:lnTo>
                  <a:pt x="462" y="78"/>
                </a:lnTo>
                <a:lnTo>
                  <a:pt x="462" y="78"/>
                </a:lnTo>
                <a:lnTo>
                  <a:pt x="461" y="75"/>
                </a:lnTo>
                <a:lnTo>
                  <a:pt x="459" y="72"/>
                </a:lnTo>
                <a:lnTo>
                  <a:pt x="457" y="71"/>
                </a:lnTo>
                <a:lnTo>
                  <a:pt x="454" y="70"/>
                </a:lnTo>
                <a:lnTo>
                  <a:pt x="454" y="70"/>
                </a:lnTo>
                <a:lnTo>
                  <a:pt x="452" y="71"/>
                </a:lnTo>
                <a:lnTo>
                  <a:pt x="449" y="72"/>
                </a:lnTo>
                <a:lnTo>
                  <a:pt x="448" y="75"/>
                </a:lnTo>
                <a:lnTo>
                  <a:pt x="448" y="78"/>
                </a:lnTo>
                <a:lnTo>
                  <a:pt x="448" y="78"/>
                </a:lnTo>
                <a:lnTo>
                  <a:pt x="446" y="81"/>
                </a:lnTo>
                <a:lnTo>
                  <a:pt x="444" y="83"/>
                </a:lnTo>
                <a:lnTo>
                  <a:pt x="442" y="85"/>
                </a:lnTo>
                <a:lnTo>
                  <a:pt x="439" y="87"/>
                </a:lnTo>
                <a:lnTo>
                  <a:pt x="439" y="87"/>
                </a:lnTo>
                <a:lnTo>
                  <a:pt x="436" y="85"/>
                </a:lnTo>
                <a:lnTo>
                  <a:pt x="434" y="83"/>
                </a:lnTo>
                <a:lnTo>
                  <a:pt x="431" y="81"/>
                </a:lnTo>
                <a:lnTo>
                  <a:pt x="430" y="78"/>
                </a:lnTo>
                <a:lnTo>
                  <a:pt x="430" y="78"/>
                </a:lnTo>
                <a:lnTo>
                  <a:pt x="431" y="75"/>
                </a:lnTo>
                <a:lnTo>
                  <a:pt x="434" y="72"/>
                </a:lnTo>
                <a:lnTo>
                  <a:pt x="434" y="72"/>
                </a:lnTo>
                <a:lnTo>
                  <a:pt x="435" y="70"/>
                </a:lnTo>
                <a:lnTo>
                  <a:pt x="435" y="67"/>
                </a:lnTo>
                <a:lnTo>
                  <a:pt x="435" y="65"/>
                </a:lnTo>
                <a:lnTo>
                  <a:pt x="434" y="63"/>
                </a:lnTo>
                <a:lnTo>
                  <a:pt x="434" y="63"/>
                </a:lnTo>
                <a:lnTo>
                  <a:pt x="431" y="61"/>
                </a:lnTo>
                <a:lnTo>
                  <a:pt x="429" y="60"/>
                </a:lnTo>
                <a:lnTo>
                  <a:pt x="429" y="60"/>
                </a:lnTo>
                <a:lnTo>
                  <a:pt x="396" y="51"/>
                </a:lnTo>
                <a:lnTo>
                  <a:pt x="360" y="44"/>
                </a:lnTo>
                <a:lnTo>
                  <a:pt x="323" y="41"/>
                </a:lnTo>
                <a:lnTo>
                  <a:pt x="283" y="39"/>
                </a:lnTo>
                <a:lnTo>
                  <a:pt x="283" y="39"/>
                </a:lnTo>
                <a:lnTo>
                  <a:pt x="286" y="36"/>
                </a:lnTo>
                <a:lnTo>
                  <a:pt x="288" y="31"/>
                </a:lnTo>
                <a:lnTo>
                  <a:pt x="289" y="28"/>
                </a:lnTo>
                <a:lnTo>
                  <a:pt x="289" y="24"/>
                </a:lnTo>
                <a:lnTo>
                  <a:pt x="289" y="24"/>
                </a:lnTo>
                <a:lnTo>
                  <a:pt x="289" y="20"/>
                </a:lnTo>
                <a:lnTo>
                  <a:pt x="288" y="15"/>
                </a:lnTo>
                <a:lnTo>
                  <a:pt x="286" y="11"/>
                </a:lnTo>
                <a:lnTo>
                  <a:pt x="282" y="8"/>
                </a:lnTo>
                <a:lnTo>
                  <a:pt x="279" y="4"/>
                </a:lnTo>
                <a:lnTo>
                  <a:pt x="275" y="2"/>
                </a:lnTo>
                <a:lnTo>
                  <a:pt x="270" y="1"/>
                </a:lnTo>
                <a:lnTo>
                  <a:pt x="266" y="0"/>
                </a:lnTo>
                <a:lnTo>
                  <a:pt x="266" y="0"/>
                </a:lnTo>
                <a:lnTo>
                  <a:pt x="261" y="1"/>
                </a:lnTo>
                <a:lnTo>
                  <a:pt x="256" y="2"/>
                </a:lnTo>
                <a:lnTo>
                  <a:pt x="253" y="4"/>
                </a:lnTo>
                <a:lnTo>
                  <a:pt x="249" y="8"/>
                </a:lnTo>
                <a:lnTo>
                  <a:pt x="247" y="11"/>
                </a:lnTo>
                <a:lnTo>
                  <a:pt x="245" y="15"/>
                </a:lnTo>
                <a:lnTo>
                  <a:pt x="242" y="20"/>
                </a:lnTo>
                <a:lnTo>
                  <a:pt x="242" y="24"/>
                </a:lnTo>
                <a:lnTo>
                  <a:pt x="242" y="24"/>
                </a:lnTo>
                <a:lnTo>
                  <a:pt x="242" y="28"/>
                </a:lnTo>
                <a:lnTo>
                  <a:pt x="243" y="31"/>
                </a:lnTo>
                <a:lnTo>
                  <a:pt x="246" y="36"/>
                </a:lnTo>
                <a:lnTo>
                  <a:pt x="248" y="39"/>
                </a:lnTo>
                <a:lnTo>
                  <a:pt x="248" y="39"/>
                </a:lnTo>
                <a:lnTo>
                  <a:pt x="209" y="41"/>
                </a:lnTo>
                <a:lnTo>
                  <a:pt x="171" y="44"/>
                </a:lnTo>
                <a:lnTo>
                  <a:pt x="135" y="51"/>
                </a:lnTo>
                <a:lnTo>
                  <a:pt x="102" y="60"/>
                </a:lnTo>
                <a:lnTo>
                  <a:pt x="102" y="60"/>
                </a:lnTo>
                <a:lnTo>
                  <a:pt x="100" y="61"/>
                </a:lnTo>
                <a:lnTo>
                  <a:pt x="98" y="63"/>
                </a:lnTo>
                <a:lnTo>
                  <a:pt x="98" y="63"/>
                </a:lnTo>
                <a:lnTo>
                  <a:pt x="97" y="65"/>
                </a:lnTo>
                <a:lnTo>
                  <a:pt x="97" y="67"/>
                </a:lnTo>
                <a:lnTo>
                  <a:pt x="97" y="70"/>
                </a:lnTo>
                <a:lnTo>
                  <a:pt x="99" y="72"/>
                </a:lnTo>
                <a:lnTo>
                  <a:pt x="99" y="72"/>
                </a:lnTo>
                <a:lnTo>
                  <a:pt x="100" y="75"/>
                </a:lnTo>
                <a:lnTo>
                  <a:pt x="101" y="78"/>
                </a:lnTo>
                <a:lnTo>
                  <a:pt x="101" y="78"/>
                </a:lnTo>
                <a:lnTo>
                  <a:pt x="100" y="81"/>
                </a:lnTo>
                <a:lnTo>
                  <a:pt x="99" y="83"/>
                </a:lnTo>
                <a:lnTo>
                  <a:pt x="95" y="85"/>
                </a:lnTo>
                <a:lnTo>
                  <a:pt x="92" y="87"/>
                </a:lnTo>
                <a:lnTo>
                  <a:pt x="92" y="87"/>
                </a:lnTo>
                <a:lnTo>
                  <a:pt x="89" y="85"/>
                </a:lnTo>
                <a:lnTo>
                  <a:pt x="87" y="83"/>
                </a:lnTo>
                <a:lnTo>
                  <a:pt x="85" y="81"/>
                </a:lnTo>
                <a:lnTo>
                  <a:pt x="85" y="78"/>
                </a:lnTo>
                <a:lnTo>
                  <a:pt x="85" y="78"/>
                </a:lnTo>
                <a:lnTo>
                  <a:pt x="84" y="75"/>
                </a:lnTo>
                <a:lnTo>
                  <a:pt x="83" y="72"/>
                </a:lnTo>
                <a:lnTo>
                  <a:pt x="80" y="71"/>
                </a:lnTo>
                <a:lnTo>
                  <a:pt x="77" y="70"/>
                </a:lnTo>
                <a:lnTo>
                  <a:pt x="77" y="70"/>
                </a:lnTo>
                <a:lnTo>
                  <a:pt x="75" y="71"/>
                </a:lnTo>
                <a:lnTo>
                  <a:pt x="72" y="72"/>
                </a:lnTo>
                <a:lnTo>
                  <a:pt x="71" y="75"/>
                </a:lnTo>
                <a:lnTo>
                  <a:pt x="71" y="78"/>
                </a:lnTo>
                <a:lnTo>
                  <a:pt x="71" y="78"/>
                </a:lnTo>
                <a:lnTo>
                  <a:pt x="71" y="84"/>
                </a:lnTo>
                <a:lnTo>
                  <a:pt x="74" y="91"/>
                </a:lnTo>
                <a:lnTo>
                  <a:pt x="78" y="95"/>
                </a:lnTo>
                <a:lnTo>
                  <a:pt x="84" y="98"/>
                </a:lnTo>
                <a:lnTo>
                  <a:pt x="2" y="298"/>
                </a:lnTo>
                <a:lnTo>
                  <a:pt x="2" y="298"/>
                </a:lnTo>
                <a:lnTo>
                  <a:pt x="2" y="300"/>
                </a:lnTo>
                <a:lnTo>
                  <a:pt x="2" y="303"/>
                </a:lnTo>
                <a:lnTo>
                  <a:pt x="0" y="304"/>
                </a:lnTo>
                <a:lnTo>
                  <a:pt x="0" y="304"/>
                </a:lnTo>
                <a:lnTo>
                  <a:pt x="4" y="310"/>
                </a:lnTo>
                <a:lnTo>
                  <a:pt x="8" y="314"/>
                </a:lnTo>
                <a:lnTo>
                  <a:pt x="12" y="320"/>
                </a:lnTo>
                <a:lnTo>
                  <a:pt x="18" y="324"/>
                </a:lnTo>
                <a:lnTo>
                  <a:pt x="24" y="328"/>
                </a:lnTo>
                <a:lnTo>
                  <a:pt x="32" y="333"/>
                </a:lnTo>
                <a:lnTo>
                  <a:pt x="39" y="336"/>
                </a:lnTo>
                <a:lnTo>
                  <a:pt x="48" y="339"/>
                </a:lnTo>
                <a:lnTo>
                  <a:pt x="50" y="339"/>
                </a:lnTo>
                <a:lnTo>
                  <a:pt x="135" y="339"/>
                </a:lnTo>
                <a:lnTo>
                  <a:pt x="138" y="339"/>
                </a:lnTo>
                <a:lnTo>
                  <a:pt x="138" y="339"/>
                </a:lnTo>
                <a:lnTo>
                  <a:pt x="146" y="336"/>
                </a:lnTo>
                <a:lnTo>
                  <a:pt x="154" y="333"/>
                </a:lnTo>
                <a:lnTo>
                  <a:pt x="161" y="328"/>
                </a:lnTo>
                <a:lnTo>
                  <a:pt x="168" y="324"/>
                </a:lnTo>
                <a:lnTo>
                  <a:pt x="173" y="320"/>
                </a:lnTo>
                <a:lnTo>
                  <a:pt x="179" y="314"/>
                </a:lnTo>
                <a:lnTo>
                  <a:pt x="183" y="310"/>
                </a:lnTo>
                <a:lnTo>
                  <a:pt x="186" y="304"/>
                </a:lnTo>
                <a:lnTo>
                  <a:pt x="185" y="303"/>
                </a:lnTo>
                <a:lnTo>
                  <a:pt x="185" y="303"/>
                </a:lnTo>
                <a:lnTo>
                  <a:pt x="185" y="300"/>
                </a:lnTo>
                <a:lnTo>
                  <a:pt x="184" y="298"/>
                </a:lnTo>
                <a:lnTo>
                  <a:pt x="102" y="98"/>
                </a:lnTo>
                <a:lnTo>
                  <a:pt x="102" y="98"/>
                </a:lnTo>
                <a:lnTo>
                  <a:pt x="107" y="95"/>
                </a:lnTo>
                <a:lnTo>
                  <a:pt x="112" y="90"/>
                </a:lnTo>
                <a:lnTo>
                  <a:pt x="114" y="84"/>
                </a:lnTo>
                <a:lnTo>
                  <a:pt x="115" y="78"/>
                </a:lnTo>
                <a:lnTo>
                  <a:pt x="115" y="78"/>
                </a:lnTo>
                <a:lnTo>
                  <a:pt x="114" y="70"/>
                </a:lnTo>
                <a:lnTo>
                  <a:pt x="114" y="70"/>
                </a:lnTo>
                <a:lnTo>
                  <a:pt x="145" y="64"/>
                </a:lnTo>
                <a:lnTo>
                  <a:pt x="178" y="58"/>
                </a:lnTo>
                <a:lnTo>
                  <a:pt x="212" y="54"/>
                </a:lnTo>
                <a:lnTo>
                  <a:pt x="249" y="53"/>
                </a:lnTo>
                <a:lnTo>
                  <a:pt x="249" y="211"/>
                </a:lnTo>
                <a:lnTo>
                  <a:pt x="249" y="211"/>
                </a:lnTo>
                <a:lnTo>
                  <a:pt x="246" y="222"/>
                </a:lnTo>
                <a:lnTo>
                  <a:pt x="243" y="233"/>
                </a:lnTo>
                <a:lnTo>
                  <a:pt x="241" y="244"/>
                </a:lnTo>
                <a:lnTo>
                  <a:pt x="241" y="255"/>
                </a:lnTo>
                <a:lnTo>
                  <a:pt x="241" y="267"/>
                </a:lnTo>
                <a:lnTo>
                  <a:pt x="243" y="278"/>
                </a:lnTo>
                <a:lnTo>
                  <a:pt x="246" y="288"/>
                </a:lnTo>
                <a:lnTo>
                  <a:pt x="249" y="299"/>
                </a:lnTo>
                <a:lnTo>
                  <a:pt x="249" y="299"/>
                </a:lnTo>
                <a:lnTo>
                  <a:pt x="249" y="300"/>
                </a:lnTo>
                <a:lnTo>
                  <a:pt x="249" y="341"/>
                </a:lnTo>
                <a:lnTo>
                  <a:pt x="249" y="341"/>
                </a:lnTo>
                <a:lnTo>
                  <a:pt x="249" y="346"/>
                </a:lnTo>
                <a:lnTo>
                  <a:pt x="248" y="352"/>
                </a:lnTo>
                <a:lnTo>
                  <a:pt x="246" y="358"/>
                </a:lnTo>
                <a:lnTo>
                  <a:pt x="242" y="364"/>
                </a:lnTo>
                <a:lnTo>
                  <a:pt x="238" y="371"/>
                </a:lnTo>
                <a:lnTo>
                  <a:pt x="230" y="376"/>
                </a:lnTo>
                <a:lnTo>
                  <a:pt x="222" y="381"/>
                </a:lnTo>
                <a:lnTo>
                  <a:pt x="210" y="385"/>
                </a:lnTo>
                <a:lnTo>
                  <a:pt x="206" y="386"/>
                </a:lnTo>
                <a:lnTo>
                  <a:pt x="205" y="391"/>
                </a:lnTo>
                <a:lnTo>
                  <a:pt x="192" y="391"/>
                </a:lnTo>
                <a:lnTo>
                  <a:pt x="192" y="429"/>
                </a:lnTo>
                <a:lnTo>
                  <a:pt x="186" y="429"/>
                </a:lnTo>
                <a:lnTo>
                  <a:pt x="186" y="467"/>
                </a:lnTo>
                <a:lnTo>
                  <a:pt x="345" y="467"/>
                </a:lnTo>
                <a:lnTo>
                  <a:pt x="345" y="429"/>
                </a:lnTo>
                <a:lnTo>
                  <a:pt x="340" y="429"/>
                </a:lnTo>
                <a:lnTo>
                  <a:pt x="340" y="391"/>
                </a:lnTo>
                <a:lnTo>
                  <a:pt x="327" y="391"/>
                </a:lnTo>
                <a:lnTo>
                  <a:pt x="327" y="386"/>
                </a:lnTo>
                <a:lnTo>
                  <a:pt x="321" y="385"/>
                </a:lnTo>
                <a:lnTo>
                  <a:pt x="321" y="385"/>
                </a:lnTo>
                <a:lnTo>
                  <a:pt x="311" y="382"/>
                </a:lnTo>
                <a:lnTo>
                  <a:pt x="304" y="379"/>
                </a:lnTo>
                <a:lnTo>
                  <a:pt x="297" y="375"/>
                </a:lnTo>
                <a:lnTo>
                  <a:pt x="292" y="371"/>
                </a:lnTo>
                <a:lnTo>
                  <a:pt x="288" y="364"/>
                </a:lnTo>
                <a:lnTo>
                  <a:pt x="286" y="358"/>
                </a:lnTo>
                <a:lnTo>
                  <a:pt x="283" y="350"/>
                </a:lnTo>
                <a:lnTo>
                  <a:pt x="282" y="341"/>
                </a:lnTo>
                <a:lnTo>
                  <a:pt x="282" y="299"/>
                </a:lnTo>
                <a:lnTo>
                  <a:pt x="282" y="299"/>
                </a:lnTo>
                <a:lnTo>
                  <a:pt x="286" y="288"/>
                </a:lnTo>
                <a:lnTo>
                  <a:pt x="289" y="278"/>
                </a:lnTo>
                <a:lnTo>
                  <a:pt x="290" y="266"/>
                </a:lnTo>
                <a:lnTo>
                  <a:pt x="290" y="255"/>
                </a:lnTo>
                <a:lnTo>
                  <a:pt x="290" y="244"/>
                </a:lnTo>
                <a:lnTo>
                  <a:pt x="289" y="233"/>
                </a:lnTo>
                <a:lnTo>
                  <a:pt x="286" y="222"/>
                </a:lnTo>
                <a:lnTo>
                  <a:pt x="282" y="211"/>
                </a:lnTo>
                <a:lnTo>
                  <a:pt x="282" y="53"/>
                </a:lnTo>
                <a:lnTo>
                  <a:pt x="282" y="53"/>
                </a:lnTo>
                <a:lnTo>
                  <a:pt x="319" y="54"/>
                </a:lnTo>
                <a:lnTo>
                  <a:pt x="354" y="58"/>
                </a:lnTo>
                <a:lnTo>
                  <a:pt x="387" y="64"/>
                </a:lnTo>
                <a:lnTo>
                  <a:pt x="417" y="70"/>
                </a:lnTo>
                <a:lnTo>
                  <a:pt x="417" y="70"/>
                </a:lnTo>
                <a:lnTo>
                  <a:pt x="416" y="78"/>
                </a:lnTo>
                <a:lnTo>
                  <a:pt x="416" y="78"/>
                </a:lnTo>
                <a:lnTo>
                  <a:pt x="417" y="84"/>
                </a:lnTo>
                <a:lnTo>
                  <a:pt x="421" y="90"/>
                </a:lnTo>
                <a:lnTo>
                  <a:pt x="424" y="95"/>
                </a:lnTo>
                <a:lnTo>
                  <a:pt x="429" y="98"/>
                </a:lnTo>
                <a:lnTo>
                  <a:pt x="347" y="298"/>
                </a:lnTo>
                <a:lnTo>
                  <a:pt x="347" y="298"/>
                </a:lnTo>
                <a:lnTo>
                  <a:pt x="346" y="300"/>
                </a:lnTo>
                <a:lnTo>
                  <a:pt x="347" y="303"/>
                </a:lnTo>
                <a:lnTo>
                  <a:pt x="346" y="304"/>
                </a:lnTo>
                <a:lnTo>
                  <a:pt x="346" y="304"/>
                </a:lnTo>
                <a:lnTo>
                  <a:pt x="349" y="310"/>
                </a:lnTo>
                <a:lnTo>
                  <a:pt x="354" y="314"/>
                </a:lnTo>
                <a:lnTo>
                  <a:pt x="358" y="320"/>
                </a:lnTo>
                <a:lnTo>
                  <a:pt x="363" y="324"/>
                </a:lnTo>
                <a:lnTo>
                  <a:pt x="370" y="328"/>
                </a:lnTo>
                <a:lnTo>
                  <a:pt x="377" y="333"/>
                </a:lnTo>
                <a:lnTo>
                  <a:pt x="385" y="336"/>
                </a:lnTo>
                <a:lnTo>
                  <a:pt x="394" y="339"/>
                </a:lnTo>
                <a:lnTo>
                  <a:pt x="396" y="339"/>
                </a:lnTo>
                <a:lnTo>
                  <a:pt x="481" y="339"/>
                </a:lnTo>
                <a:lnTo>
                  <a:pt x="483" y="339"/>
                </a:lnTo>
                <a:lnTo>
                  <a:pt x="483" y="339"/>
                </a:lnTo>
                <a:lnTo>
                  <a:pt x="492" y="336"/>
                </a:lnTo>
                <a:lnTo>
                  <a:pt x="499" y="333"/>
                </a:lnTo>
                <a:lnTo>
                  <a:pt x="507" y="328"/>
                </a:lnTo>
                <a:lnTo>
                  <a:pt x="513" y="324"/>
                </a:lnTo>
                <a:lnTo>
                  <a:pt x="519" y="320"/>
                </a:lnTo>
                <a:lnTo>
                  <a:pt x="524" y="314"/>
                </a:lnTo>
                <a:lnTo>
                  <a:pt x="527" y="310"/>
                </a:lnTo>
                <a:lnTo>
                  <a:pt x="531" y="304"/>
                </a:lnTo>
                <a:lnTo>
                  <a:pt x="531" y="303"/>
                </a:lnTo>
                <a:close/>
                <a:moveTo>
                  <a:pt x="266" y="15"/>
                </a:moveTo>
                <a:lnTo>
                  <a:pt x="266" y="15"/>
                </a:lnTo>
                <a:lnTo>
                  <a:pt x="269" y="15"/>
                </a:lnTo>
                <a:lnTo>
                  <a:pt x="273" y="17"/>
                </a:lnTo>
                <a:lnTo>
                  <a:pt x="275" y="21"/>
                </a:lnTo>
                <a:lnTo>
                  <a:pt x="275" y="24"/>
                </a:lnTo>
                <a:lnTo>
                  <a:pt x="275" y="24"/>
                </a:lnTo>
                <a:lnTo>
                  <a:pt x="275" y="27"/>
                </a:lnTo>
                <a:lnTo>
                  <a:pt x="273" y="30"/>
                </a:lnTo>
                <a:lnTo>
                  <a:pt x="269" y="33"/>
                </a:lnTo>
                <a:lnTo>
                  <a:pt x="266" y="34"/>
                </a:lnTo>
                <a:lnTo>
                  <a:pt x="266" y="34"/>
                </a:lnTo>
                <a:lnTo>
                  <a:pt x="262" y="33"/>
                </a:lnTo>
                <a:lnTo>
                  <a:pt x="260" y="30"/>
                </a:lnTo>
                <a:lnTo>
                  <a:pt x="257" y="27"/>
                </a:lnTo>
                <a:lnTo>
                  <a:pt x="256" y="24"/>
                </a:lnTo>
                <a:lnTo>
                  <a:pt x="256" y="24"/>
                </a:lnTo>
                <a:lnTo>
                  <a:pt x="257" y="21"/>
                </a:lnTo>
                <a:lnTo>
                  <a:pt x="260" y="17"/>
                </a:lnTo>
                <a:lnTo>
                  <a:pt x="262" y="15"/>
                </a:lnTo>
                <a:lnTo>
                  <a:pt x="266" y="15"/>
                </a:lnTo>
                <a:lnTo>
                  <a:pt x="266" y="15"/>
                </a:lnTo>
                <a:close/>
                <a:moveTo>
                  <a:pt x="134" y="325"/>
                </a:moveTo>
                <a:lnTo>
                  <a:pt x="51" y="325"/>
                </a:lnTo>
                <a:lnTo>
                  <a:pt x="51" y="325"/>
                </a:lnTo>
                <a:lnTo>
                  <a:pt x="41" y="322"/>
                </a:lnTo>
                <a:lnTo>
                  <a:pt x="34" y="318"/>
                </a:lnTo>
                <a:lnTo>
                  <a:pt x="26" y="313"/>
                </a:lnTo>
                <a:lnTo>
                  <a:pt x="21" y="308"/>
                </a:lnTo>
                <a:lnTo>
                  <a:pt x="166" y="308"/>
                </a:lnTo>
                <a:lnTo>
                  <a:pt x="166" y="308"/>
                </a:lnTo>
                <a:lnTo>
                  <a:pt x="159" y="313"/>
                </a:lnTo>
                <a:lnTo>
                  <a:pt x="152" y="318"/>
                </a:lnTo>
                <a:lnTo>
                  <a:pt x="144" y="322"/>
                </a:lnTo>
                <a:lnTo>
                  <a:pt x="134" y="325"/>
                </a:lnTo>
                <a:lnTo>
                  <a:pt x="134" y="325"/>
                </a:lnTo>
                <a:close/>
                <a:moveTo>
                  <a:pt x="19" y="294"/>
                </a:moveTo>
                <a:lnTo>
                  <a:pt x="93" y="114"/>
                </a:lnTo>
                <a:lnTo>
                  <a:pt x="167" y="294"/>
                </a:lnTo>
                <a:lnTo>
                  <a:pt x="19" y="294"/>
                </a:lnTo>
                <a:close/>
                <a:moveTo>
                  <a:pt x="270" y="217"/>
                </a:moveTo>
                <a:lnTo>
                  <a:pt x="270" y="217"/>
                </a:lnTo>
                <a:lnTo>
                  <a:pt x="273" y="227"/>
                </a:lnTo>
                <a:lnTo>
                  <a:pt x="275" y="237"/>
                </a:lnTo>
                <a:lnTo>
                  <a:pt x="276" y="245"/>
                </a:lnTo>
                <a:lnTo>
                  <a:pt x="276" y="255"/>
                </a:lnTo>
                <a:lnTo>
                  <a:pt x="276" y="265"/>
                </a:lnTo>
                <a:lnTo>
                  <a:pt x="275" y="274"/>
                </a:lnTo>
                <a:lnTo>
                  <a:pt x="273" y="283"/>
                </a:lnTo>
                <a:lnTo>
                  <a:pt x="270" y="293"/>
                </a:lnTo>
                <a:lnTo>
                  <a:pt x="262" y="293"/>
                </a:lnTo>
                <a:lnTo>
                  <a:pt x="262" y="293"/>
                </a:lnTo>
                <a:lnTo>
                  <a:pt x="259" y="283"/>
                </a:lnTo>
                <a:lnTo>
                  <a:pt x="256" y="274"/>
                </a:lnTo>
                <a:lnTo>
                  <a:pt x="255" y="265"/>
                </a:lnTo>
                <a:lnTo>
                  <a:pt x="255" y="255"/>
                </a:lnTo>
                <a:lnTo>
                  <a:pt x="255" y="245"/>
                </a:lnTo>
                <a:lnTo>
                  <a:pt x="256" y="237"/>
                </a:lnTo>
                <a:lnTo>
                  <a:pt x="259" y="227"/>
                </a:lnTo>
                <a:lnTo>
                  <a:pt x="262" y="217"/>
                </a:lnTo>
                <a:lnTo>
                  <a:pt x="270" y="217"/>
                </a:lnTo>
                <a:close/>
                <a:moveTo>
                  <a:pt x="331" y="453"/>
                </a:moveTo>
                <a:lnTo>
                  <a:pt x="200" y="453"/>
                </a:lnTo>
                <a:lnTo>
                  <a:pt x="200" y="443"/>
                </a:lnTo>
                <a:lnTo>
                  <a:pt x="331" y="443"/>
                </a:lnTo>
                <a:lnTo>
                  <a:pt x="331" y="453"/>
                </a:lnTo>
                <a:close/>
                <a:moveTo>
                  <a:pt x="207" y="429"/>
                </a:moveTo>
                <a:lnTo>
                  <a:pt x="207" y="406"/>
                </a:lnTo>
                <a:lnTo>
                  <a:pt x="326" y="406"/>
                </a:lnTo>
                <a:lnTo>
                  <a:pt x="326" y="429"/>
                </a:lnTo>
                <a:lnTo>
                  <a:pt x="207" y="429"/>
                </a:lnTo>
                <a:close/>
                <a:moveTo>
                  <a:pt x="296" y="391"/>
                </a:moveTo>
                <a:lnTo>
                  <a:pt x="235" y="391"/>
                </a:lnTo>
                <a:lnTo>
                  <a:pt x="235" y="391"/>
                </a:lnTo>
                <a:lnTo>
                  <a:pt x="241" y="386"/>
                </a:lnTo>
                <a:lnTo>
                  <a:pt x="248" y="380"/>
                </a:lnTo>
                <a:lnTo>
                  <a:pt x="252" y="375"/>
                </a:lnTo>
                <a:lnTo>
                  <a:pt x="256" y="368"/>
                </a:lnTo>
                <a:lnTo>
                  <a:pt x="260" y="362"/>
                </a:lnTo>
                <a:lnTo>
                  <a:pt x="262" y="355"/>
                </a:lnTo>
                <a:lnTo>
                  <a:pt x="263" y="348"/>
                </a:lnTo>
                <a:lnTo>
                  <a:pt x="263" y="341"/>
                </a:lnTo>
                <a:lnTo>
                  <a:pt x="263" y="307"/>
                </a:lnTo>
                <a:lnTo>
                  <a:pt x="268" y="307"/>
                </a:lnTo>
                <a:lnTo>
                  <a:pt x="268" y="341"/>
                </a:lnTo>
                <a:lnTo>
                  <a:pt x="268" y="341"/>
                </a:lnTo>
                <a:lnTo>
                  <a:pt x="269" y="348"/>
                </a:lnTo>
                <a:lnTo>
                  <a:pt x="269" y="354"/>
                </a:lnTo>
                <a:lnTo>
                  <a:pt x="272" y="362"/>
                </a:lnTo>
                <a:lnTo>
                  <a:pt x="274" y="368"/>
                </a:lnTo>
                <a:lnTo>
                  <a:pt x="278" y="375"/>
                </a:lnTo>
                <a:lnTo>
                  <a:pt x="282" y="380"/>
                </a:lnTo>
                <a:lnTo>
                  <a:pt x="289" y="386"/>
                </a:lnTo>
                <a:lnTo>
                  <a:pt x="296" y="391"/>
                </a:lnTo>
                <a:lnTo>
                  <a:pt x="296" y="391"/>
                </a:lnTo>
                <a:close/>
                <a:moveTo>
                  <a:pt x="268" y="203"/>
                </a:moveTo>
                <a:lnTo>
                  <a:pt x="263" y="203"/>
                </a:lnTo>
                <a:lnTo>
                  <a:pt x="263" y="53"/>
                </a:lnTo>
                <a:lnTo>
                  <a:pt x="263" y="53"/>
                </a:lnTo>
                <a:lnTo>
                  <a:pt x="266" y="53"/>
                </a:lnTo>
                <a:lnTo>
                  <a:pt x="266" y="53"/>
                </a:lnTo>
                <a:lnTo>
                  <a:pt x="268" y="53"/>
                </a:lnTo>
                <a:lnTo>
                  <a:pt x="268" y="203"/>
                </a:lnTo>
                <a:close/>
                <a:moveTo>
                  <a:pt x="512" y="294"/>
                </a:moveTo>
                <a:lnTo>
                  <a:pt x="364" y="294"/>
                </a:lnTo>
                <a:lnTo>
                  <a:pt x="439" y="114"/>
                </a:lnTo>
                <a:lnTo>
                  <a:pt x="512" y="294"/>
                </a:lnTo>
                <a:close/>
                <a:moveTo>
                  <a:pt x="480" y="325"/>
                </a:moveTo>
                <a:lnTo>
                  <a:pt x="397" y="325"/>
                </a:lnTo>
                <a:lnTo>
                  <a:pt x="397" y="325"/>
                </a:lnTo>
                <a:lnTo>
                  <a:pt x="387" y="322"/>
                </a:lnTo>
                <a:lnTo>
                  <a:pt x="380" y="318"/>
                </a:lnTo>
                <a:lnTo>
                  <a:pt x="372" y="313"/>
                </a:lnTo>
                <a:lnTo>
                  <a:pt x="367" y="308"/>
                </a:lnTo>
                <a:lnTo>
                  <a:pt x="511" y="308"/>
                </a:lnTo>
                <a:lnTo>
                  <a:pt x="511" y="308"/>
                </a:lnTo>
                <a:lnTo>
                  <a:pt x="505" y="313"/>
                </a:lnTo>
                <a:lnTo>
                  <a:pt x="497" y="318"/>
                </a:lnTo>
                <a:lnTo>
                  <a:pt x="490" y="322"/>
                </a:lnTo>
                <a:lnTo>
                  <a:pt x="480" y="325"/>
                </a:lnTo>
                <a:lnTo>
                  <a:pt x="480" y="3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ko-KR">
                <a:solidFill>
                  <a:schemeClr val="bg1"/>
                </a:solidFill>
              </a:rPr>
              <a:t> </a:t>
            </a:r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46" name="타원 11">
            <a:extLst>
              <a:ext uri="{FF2B5EF4-FFF2-40B4-BE49-F238E27FC236}">
                <a16:creationId xmlns:a16="http://schemas.microsoft.com/office/drawing/2014/main" id="{03705E83-4BF8-446B-8985-EC50A73E28C4}"/>
              </a:ext>
            </a:extLst>
          </p:cNvPr>
          <p:cNvSpPr/>
          <p:nvPr/>
        </p:nvSpPr>
        <p:spPr>
          <a:xfrm rot="19800000" flipV="1">
            <a:off x="8779028" y="4948150"/>
            <a:ext cx="988327" cy="1115511"/>
          </a:xfrm>
          <a:custGeom>
            <a:avLst/>
            <a:gdLst/>
            <a:ahLst/>
            <a:cxnLst/>
            <a:rect l="l" t="t" r="r" b="b"/>
            <a:pathLst>
              <a:path w="943662" h="1065099">
                <a:moveTo>
                  <a:pt x="471831" y="0"/>
                </a:moveTo>
                <a:cubicBezTo>
                  <a:pt x="732416" y="0"/>
                  <a:pt x="943662" y="211246"/>
                  <a:pt x="943662" y="471831"/>
                </a:cubicBezTo>
                <a:cubicBezTo>
                  <a:pt x="943662" y="704412"/>
                  <a:pt x="775380" y="897689"/>
                  <a:pt x="553732" y="935406"/>
                </a:cubicBezTo>
                <a:lnTo>
                  <a:pt x="478510" y="1065099"/>
                </a:lnTo>
                <a:lnTo>
                  <a:pt x="404117" y="936836"/>
                </a:lnTo>
                <a:cubicBezTo>
                  <a:pt x="175468" y="905837"/>
                  <a:pt x="0" y="709325"/>
                  <a:pt x="0" y="471831"/>
                </a:cubicBezTo>
                <a:cubicBezTo>
                  <a:pt x="0" y="211246"/>
                  <a:pt x="211246" y="0"/>
                  <a:pt x="471831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bg1"/>
              </a:solidFill>
            </a:endParaRPr>
          </a:p>
        </p:txBody>
      </p:sp>
      <p:grpSp>
        <p:nvGrpSpPr>
          <p:cNvPr id="47" name="Group 98">
            <a:extLst>
              <a:ext uri="{FF2B5EF4-FFF2-40B4-BE49-F238E27FC236}">
                <a16:creationId xmlns:a16="http://schemas.microsoft.com/office/drawing/2014/main" id="{EA225FDE-4BF3-4D52-A4F8-C4D7296E6D51}"/>
              </a:ext>
            </a:extLst>
          </p:cNvPr>
          <p:cNvGrpSpPr/>
          <p:nvPr/>
        </p:nvGrpSpPr>
        <p:grpSpPr>
          <a:xfrm>
            <a:off x="9038660" y="5299769"/>
            <a:ext cx="540350" cy="539214"/>
            <a:chOff x="5138736" y="4373583"/>
            <a:chExt cx="755650" cy="754066"/>
          </a:xfrm>
          <a:solidFill>
            <a:schemeClr val="bg1">
              <a:lumMod val="95000"/>
            </a:schemeClr>
          </a:solidFill>
        </p:grpSpPr>
        <p:sp>
          <p:nvSpPr>
            <p:cNvPr id="48" name="Freeform 99">
              <a:extLst>
                <a:ext uri="{FF2B5EF4-FFF2-40B4-BE49-F238E27FC236}">
                  <a16:creationId xmlns:a16="http://schemas.microsoft.com/office/drawing/2014/main" id="{D80C5A17-AEA9-4925-ABCA-E93FFEFFBF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8736" y="4373583"/>
              <a:ext cx="755650" cy="754066"/>
            </a:xfrm>
            <a:custGeom>
              <a:avLst/>
              <a:gdLst>
                <a:gd name="T0" fmla="*/ 214 w 476"/>
                <a:gd name="T1" fmla="*/ 1 h 475"/>
                <a:gd name="T2" fmla="*/ 146 w 476"/>
                <a:gd name="T3" fmla="*/ 20 h 475"/>
                <a:gd name="T4" fmla="*/ 87 w 476"/>
                <a:gd name="T5" fmla="*/ 55 h 475"/>
                <a:gd name="T6" fmla="*/ 41 w 476"/>
                <a:gd name="T7" fmla="*/ 105 h 475"/>
                <a:gd name="T8" fmla="*/ 11 w 476"/>
                <a:gd name="T9" fmla="*/ 167 h 475"/>
                <a:gd name="T10" fmla="*/ 0 w 476"/>
                <a:gd name="T11" fmla="*/ 238 h 475"/>
                <a:gd name="T12" fmla="*/ 6 w 476"/>
                <a:gd name="T13" fmla="*/ 286 h 475"/>
                <a:gd name="T14" fmla="*/ 30 w 476"/>
                <a:gd name="T15" fmla="*/ 351 h 475"/>
                <a:gd name="T16" fmla="*/ 71 w 476"/>
                <a:gd name="T17" fmla="*/ 406 h 475"/>
                <a:gd name="T18" fmla="*/ 125 w 476"/>
                <a:gd name="T19" fmla="*/ 447 h 475"/>
                <a:gd name="T20" fmla="*/ 190 w 476"/>
                <a:gd name="T21" fmla="*/ 471 h 475"/>
                <a:gd name="T22" fmla="*/ 238 w 476"/>
                <a:gd name="T23" fmla="*/ 475 h 475"/>
                <a:gd name="T24" fmla="*/ 309 w 476"/>
                <a:gd name="T25" fmla="*/ 464 h 475"/>
                <a:gd name="T26" fmla="*/ 371 w 476"/>
                <a:gd name="T27" fmla="*/ 435 h 475"/>
                <a:gd name="T28" fmla="*/ 422 w 476"/>
                <a:gd name="T29" fmla="*/ 389 h 475"/>
                <a:gd name="T30" fmla="*/ 457 w 476"/>
                <a:gd name="T31" fmla="*/ 331 h 475"/>
                <a:gd name="T32" fmla="*/ 474 w 476"/>
                <a:gd name="T33" fmla="*/ 263 h 475"/>
                <a:gd name="T34" fmla="*/ 474 w 476"/>
                <a:gd name="T35" fmla="*/ 214 h 475"/>
                <a:gd name="T36" fmla="*/ 457 w 476"/>
                <a:gd name="T37" fmla="*/ 146 h 475"/>
                <a:gd name="T38" fmla="*/ 422 w 476"/>
                <a:gd name="T39" fmla="*/ 86 h 475"/>
                <a:gd name="T40" fmla="*/ 371 w 476"/>
                <a:gd name="T41" fmla="*/ 41 h 475"/>
                <a:gd name="T42" fmla="*/ 309 w 476"/>
                <a:gd name="T43" fmla="*/ 11 h 475"/>
                <a:gd name="T44" fmla="*/ 238 w 476"/>
                <a:gd name="T45" fmla="*/ 0 h 475"/>
                <a:gd name="T46" fmla="*/ 238 w 476"/>
                <a:gd name="T47" fmla="*/ 461 h 475"/>
                <a:gd name="T48" fmla="*/ 172 w 476"/>
                <a:gd name="T49" fmla="*/ 452 h 475"/>
                <a:gd name="T50" fmla="*/ 114 w 476"/>
                <a:gd name="T51" fmla="*/ 423 h 475"/>
                <a:gd name="T52" fmla="*/ 66 w 476"/>
                <a:gd name="T53" fmla="*/ 380 h 475"/>
                <a:gd name="T54" fmla="*/ 33 w 476"/>
                <a:gd name="T55" fmla="*/ 325 h 475"/>
                <a:gd name="T56" fmla="*/ 15 w 476"/>
                <a:gd name="T57" fmla="*/ 260 h 475"/>
                <a:gd name="T58" fmla="*/ 15 w 476"/>
                <a:gd name="T59" fmla="*/ 215 h 475"/>
                <a:gd name="T60" fmla="*/ 33 w 476"/>
                <a:gd name="T61" fmla="*/ 151 h 475"/>
                <a:gd name="T62" fmla="*/ 66 w 476"/>
                <a:gd name="T63" fmla="*/ 96 h 475"/>
                <a:gd name="T64" fmla="*/ 114 w 476"/>
                <a:gd name="T65" fmla="*/ 53 h 475"/>
                <a:gd name="T66" fmla="*/ 172 w 476"/>
                <a:gd name="T67" fmla="*/ 25 h 475"/>
                <a:gd name="T68" fmla="*/ 238 w 476"/>
                <a:gd name="T69" fmla="*/ 14 h 475"/>
                <a:gd name="T70" fmla="*/ 283 w 476"/>
                <a:gd name="T71" fmla="*/ 20 h 475"/>
                <a:gd name="T72" fmla="*/ 345 w 476"/>
                <a:gd name="T73" fmla="*/ 41 h 475"/>
                <a:gd name="T74" fmla="*/ 396 w 476"/>
                <a:gd name="T75" fmla="*/ 80 h 475"/>
                <a:gd name="T76" fmla="*/ 435 w 476"/>
                <a:gd name="T77" fmla="*/ 132 h 475"/>
                <a:gd name="T78" fmla="*/ 457 w 476"/>
                <a:gd name="T79" fmla="*/ 193 h 475"/>
                <a:gd name="T80" fmla="*/ 462 w 476"/>
                <a:gd name="T81" fmla="*/ 238 h 475"/>
                <a:gd name="T82" fmla="*/ 452 w 476"/>
                <a:gd name="T83" fmla="*/ 305 h 475"/>
                <a:gd name="T84" fmla="*/ 424 w 476"/>
                <a:gd name="T85" fmla="*/ 363 h 475"/>
                <a:gd name="T86" fmla="*/ 381 w 476"/>
                <a:gd name="T87" fmla="*/ 410 h 475"/>
                <a:gd name="T88" fmla="*/ 325 w 476"/>
                <a:gd name="T89" fmla="*/ 444 h 475"/>
                <a:gd name="T90" fmla="*/ 261 w 476"/>
                <a:gd name="T91" fmla="*/ 46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6" h="475">
                  <a:moveTo>
                    <a:pt x="238" y="0"/>
                  </a:moveTo>
                  <a:lnTo>
                    <a:pt x="238" y="0"/>
                  </a:lnTo>
                  <a:lnTo>
                    <a:pt x="214" y="1"/>
                  </a:lnTo>
                  <a:lnTo>
                    <a:pt x="190" y="5"/>
                  </a:lnTo>
                  <a:lnTo>
                    <a:pt x="168" y="11"/>
                  </a:lnTo>
                  <a:lnTo>
                    <a:pt x="146" y="20"/>
                  </a:lnTo>
                  <a:lnTo>
                    <a:pt x="125" y="29"/>
                  </a:lnTo>
                  <a:lnTo>
                    <a:pt x="105" y="41"/>
                  </a:lnTo>
                  <a:lnTo>
                    <a:pt x="87" y="55"/>
                  </a:lnTo>
                  <a:lnTo>
                    <a:pt x="71" y="70"/>
                  </a:lnTo>
                  <a:lnTo>
                    <a:pt x="54" y="86"/>
                  </a:lnTo>
                  <a:lnTo>
                    <a:pt x="41" y="105"/>
                  </a:lnTo>
                  <a:lnTo>
                    <a:pt x="30" y="125"/>
                  </a:lnTo>
                  <a:lnTo>
                    <a:pt x="19" y="146"/>
                  </a:lnTo>
                  <a:lnTo>
                    <a:pt x="11" y="167"/>
                  </a:lnTo>
                  <a:lnTo>
                    <a:pt x="6" y="190"/>
                  </a:lnTo>
                  <a:lnTo>
                    <a:pt x="1" y="214"/>
                  </a:lnTo>
                  <a:lnTo>
                    <a:pt x="0" y="238"/>
                  </a:lnTo>
                  <a:lnTo>
                    <a:pt x="0" y="238"/>
                  </a:lnTo>
                  <a:lnTo>
                    <a:pt x="1" y="263"/>
                  </a:lnTo>
                  <a:lnTo>
                    <a:pt x="6" y="286"/>
                  </a:lnTo>
                  <a:lnTo>
                    <a:pt x="11" y="309"/>
                  </a:lnTo>
                  <a:lnTo>
                    <a:pt x="19" y="331"/>
                  </a:lnTo>
                  <a:lnTo>
                    <a:pt x="30" y="351"/>
                  </a:lnTo>
                  <a:lnTo>
                    <a:pt x="41" y="371"/>
                  </a:lnTo>
                  <a:lnTo>
                    <a:pt x="54" y="389"/>
                  </a:lnTo>
                  <a:lnTo>
                    <a:pt x="71" y="406"/>
                  </a:lnTo>
                  <a:lnTo>
                    <a:pt x="87" y="421"/>
                  </a:lnTo>
                  <a:lnTo>
                    <a:pt x="105" y="435"/>
                  </a:lnTo>
                  <a:lnTo>
                    <a:pt x="125" y="447"/>
                  </a:lnTo>
                  <a:lnTo>
                    <a:pt x="146" y="457"/>
                  </a:lnTo>
                  <a:lnTo>
                    <a:pt x="168" y="464"/>
                  </a:lnTo>
                  <a:lnTo>
                    <a:pt x="190" y="471"/>
                  </a:lnTo>
                  <a:lnTo>
                    <a:pt x="214" y="474"/>
                  </a:lnTo>
                  <a:lnTo>
                    <a:pt x="238" y="475"/>
                  </a:lnTo>
                  <a:lnTo>
                    <a:pt x="238" y="475"/>
                  </a:lnTo>
                  <a:lnTo>
                    <a:pt x="263" y="474"/>
                  </a:lnTo>
                  <a:lnTo>
                    <a:pt x="285" y="471"/>
                  </a:lnTo>
                  <a:lnTo>
                    <a:pt x="309" y="464"/>
                  </a:lnTo>
                  <a:lnTo>
                    <a:pt x="331" y="457"/>
                  </a:lnTo>
                  <a:lnTo>
                    <a:pt x="351" y="447"/>
                  </a:lnTo>
                  <a:lnTo>
                    <a:pt x="371" y="435"/>
                  </a:lnTo>
                  <a:lnTo>
                    <a:pt x="389" y="421"/>
                  </a:lnTo>
                  <a:lnTo>
                    <a:pt x="406" y="406"/>
                  </a:lnTo>
                  <a:lnTo>
                    <a:pt x="422" y="389"/>
                  </a:lnTo>
                  <a:lnTo>
                    <a:pt x="436" y="371"/>
                  </a:lnTo>
                  <a:lnTo>
                    <a:pt x="447" y="351"/>
                  </a:lnTo>
                  <a:lnTo>
                    <a:pt x="457" y="331"/>
                  </a:lnTo>
                  <a:lnTo>
                    <a:pt x="465" y="309"/>
                  </a:lnTo>
                  <a:lnTo>
                    <a:pt x="471" y="286"/>
                  </a:lnTo>
                  <a:lnTo>
                    <a:pt x="474" y="263"/>
                  </a:lnTo>
                  <a:lnTo>
                    <a:pt x="476" y="238"/>
                  </a:lnTo>
                  <a:lnTo>
                    <a:pt x="476" y="238"/>
                  </a:lnTo>
                  <a:lnTo>
                    <a:pt x="474" y="214"/>
                  </a:lnTo>
                  <a:lnTo>
                    <a:pt x="471" y="190"/>
                  </a:lnTo>
                  <a:lnTo>
                    <a:pt x="465" y="167"/>
                  </a:lnTo>
                  <a:lnTo>
                    <a:pt x="457" y="146"/>
                  </a:lnTo>
                  <a:lnTo>
                    <a:pt x="447" y="125"/>
                  </a:lnTo>
                  <a:lnTo>
                    <a:pt x="436" y="105"/>
                  </a:lnTo>
                  <a:lnTo>
                    <a:pt x="422" y="86"/>
                  </a:lnTo>
                  <a:lnTo>
                    <a:pt x="406" y="70"/>
                  </a:lnTo>
                  <a:lnTo>
                    <a:pt x="389" y="55"/>
                  </a:lnTo>
                  <a:lnTo>
                    <a:pt x="371" y="41"/>
                  </a:lnTo>
                  <a:lnTo>
                    <a:pt x="351" y="29"/>
                  </a:lnTo>
                  <a:lnTo>
                    <a:pt x="331" y="20"/>
                  </a:lnTo>
                  <a:lnTo>
                    <a:pt x="309" y="11"/>
                  </a:lnTo>
                  <a:lnTo>
                    <a:pt x="285" y="5"/>
                  </a:lnTo>
                  <a:lnTo>
                    <a:pt x="263" y="1"/>
                  </a:lnTo>
                  <a:lnTo>
                    <a:pt x="238" y="0"/>
                  </a:lnTo>
                  <a:lnTo>
                    <a:pt x="238" y="0"/>
                  </a:lnTo>
                  <a:close/>
                  <a:moveTo>
                    <a:pt x="238" y="461"/>
                  </a:moveTo>
                  <a:lnTo>
                    <a:pt x="238" y="461"/>
                  </a:lnTo>
                  <a:lnTo>
                    <a:pt x="215" y="460"/>
                  </a:lnTo>
                  <a:lnTo>
                    <a:pt x="194" y="457"/>
                  </a:lnTo>
                  <a:lnTo>
                    <a:pt x="172" y="452"/>
                  </a:lnTo>
                  <a:lnTo>
                    <a:pt x="152" y="444"/>
                  </a:lnTo>
                  <a:lnTo>
                    <a:pt x="132" y="434"/>
                  </a:lnTo>
                  <a:lnTo>
                    <a:pt x="114" y="423"/>
                  </a:lnTo>
                  <a:lnTo>
                    <a:pt x="96" y="410"/>
                  </a:lnTo>
                  <a:lnTo>
                    <a:pt x="80" y="396"/>
                  </a:lnTo>
                  <a:lnTo>
                    <a:pt x="66" y="380"/>
                  </a:lnTo>
                  <a:lnTo>
                    <a:pt x="53" y="363"/>
                  </a:lnTo>
                  <a:lnTo>
                    <a:pt x="41" y="345"/>
                  </a:lnTo>
                  <a:lnTo>
                    <a:pt x="33" y="325"/>
                  </a:lnTo>
                  <a:lnTo>
                    <a:pt x="25" y="305"/>
                  </a:lnTo>
                  <a:lnTo>
                    <a:pt x="19" y="283"/>
                  </a:lnTo>
                  <a:lnTo>
                    <a:pt x="15" y="260"/>
                  </a:lnTo>
                  <a:lnTo>
                    <a:pt x="14" y="238"/>
                  </a:lnTo>
                  <a:lnTo>
                    <a:pt x="14" y="238"/>
                  </a:lnTo>
                  <a:lnTo>
                    <a:pt x="15" y="215"/>
                  </a:lnTo>
                  <a:lnTo>
                    <a:pt x="19" y="193"/>
                  </a:lnTo>
                  <a:lnTo>
                    <a:pt x="25" y="172"/>
                  </a:lnTo>
                  <a:lnTo>
                    <a:pt x="33" y="151"/>
                  </a:lnTo>
                  <a:lnTo>
                    <a:pt x="41" y="132"/>
                  </a:lnTo>
                  <a:lnTo>
                    <a:pt x="53" y="113"/>
                  </a:lnTo>
                  <a:lnTo>
                    <a:pt x="66" y="96"/>
                  </a:lnTo>
                  <a:lnTo>
                    <a:pt x="80" y="80"/>
                  </a:lnTo>
                  <a:lnTo>
                    <a:pt x="96" y="66"/>
                  </a:lnTo>
                  <a:lnTo>
                    <a:pt x="114" y="53"/>
                  </a:lnTo>
                  <a:lnTo>
                    <a:pt x="132" y="41"/>
                  </a:lnTo>
                  <a:lnTo>
                    <a:pt x="152" y="32"/>
                  </a:lnTo>
                  <a:lnTo>
                    <a:pt x="172" y="25"/>
                  </a:lnTo>
                  <a:lnTo>
                    <a:pt x="194" y="20"/>
                  </a:lnTo>
                  <a:lnTo>
                    <a:pt x="215" y="15"/>
                  </a:lnTo>
                  <a:lnTo>
                    <a:pt x="238" y="14"/>
                  </a:lnTo>
                  <a:lnTo>
                    <a:pt x="238" y="14"/>
                  </a:lnTo>
                  <a:lnTo>
                    <a:pt x="261" y="15"/>
                  </a:lnTo>
                  <a:lnTo>
                    <a:pt x="283" y="20"/>
                  </a:lnTo>
                  <a:lnTo>
                    <a:pt x="305" y="25"/>
                  </a:lnTo>
                  <a:lnTo>
                    <a:pt x="325" y="32"/>
                  </a:lnTo>
                  <a:lnTo>
                    <a:pt x="345" y="41"/>
                  </a:lnTo>
                  <a:lnTo>
                    <a:pt x="363" y="53"/>
                  </a:lnTo>
                  <a:lnTo>
                    <a:pt x="381" y="66"/>
                  </a:lnTo>
                  <a:lnTo>
                    <a:pt x="396" y="80"/>
                  </a:lnTo>
                  <a:lnTo>
                    <a:pt x="411" y="96"/>
                  </a:lnTo>
                  <a:lnTo>
                    <a:pt x="424" y="113"/>
                  </a:lnTo>
                  <a:lnTo>
                    <a:pt x="435" y="132"/>
                  </a:lnTo>
                  <a:lnTo>
                    <a:pt x="444" y="151"/>
                  </a:lnTo>
                  <a:lnTo>
                    <a:pt x="452" y="172"/>
                  </a:lnTo>
                  <a:lnTo>
                    <a:pt x="457" y="193"/>
                  </a:lnTo>
                  <a:lnTo>
                    <a:pt x="460" y="215"/>
                  </a:lnTo>
                  <a:lnTo>
                    <a:pt x="462" y="238"/>
                  </a:lnTo>
                  <a:lnTo>
                    <a:pt x="462" y="238"/>
                  </a:lnTo>
                  <a:lnTo>
                    <a:pt x="460" y="260"/>
                  </a:lnTo>
                  <a:lnTo>
                    <a:pt x="457" y="283"/>
                  </a:lnTo>
                  <a:lnTo>
                    <a:pt x="452" y="305"/>
                  </a:lnTo>
                  <a:lnTo>
                    <a:pt x="444" y="325"/>
                  </a:lnTo>
                  <a:lnTo>
                    <a:pt x="435" y="345"/>
                  </a:lnTo>
                  <a:lnTo>
                    <a:pt x="424" y="363"/>
                  </a:lnTo>
                  <a:lnTo>
                    <a:pt x="411" y="380"/>
                  </a:lnTo>
                  <a:lnTo>
                    <a:pt x="396" y="396"/>
                  </a:lnTo>
                  <a:lnTo>
                    <a:pt x="381" y="410"/>
                  </a:lnTo>
                  <a:lnTo>
                    <a:pt x="363" y="423"/>
                  </a:lnTo>
                  <a:lnTo>
                    <a:pt x="345" y="434"/>
                  </a:lnTo>
                  <a:lnTo>
                    <a:pt x="325" y="444"/>
                  </a:lnTo>
                  <a:lnTo>
                    <a:pt x="305" y="452"/>
                  </a:lnTo>
                  <a:lnTo>
                    <a:pt x="283" y="457"/>
                  </a:lnTo>
                  <a:lnTo>
                    <a:pt x="261" y="460"/>
                  </a:lnTo>
                  <a:lnTo>
                    <a:pt x="238" y="461"/>
                  </a:lnTo>
                  <a:lnTo>
                    <a:pt x="238" y="4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49" name="Freeform 100">
              <a:extLst>
                <a:ext uri="{FF2B5EF4-FFF2-40B4-BE49-F238E27FC236}">
                  <a16:creationId xmlns:a16="http://schemas.microsoft.com/office/drawing/2014/main" id="{9E184685-4D20-4F40-8917-ACE8D563B0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89535" y="4422790"/>
              <a:ext cx="654050" cy="655640"/>
            </a:xfrm>
            <a:custGeom>
              <a:avLst/>
              <a:gdLst>
                <a:gd name="T0" fmla="*/ 185 w 412"/>
                <a:gd name="T1" fmla="*/ 1 h 413"/>
                <a:gd name="T2" fmla="*/ 126 w 412"/>
                <a:gd name="T3" fmla="*/ 17 h 413"/>
                <a:gd name="T4" fmla="*/ 75 w 412"/>
                <a:gd name="T5" fmla="*/ 48 h 413"/>
                <a:gd name="T6" fmla="*/ 35 w 412"/>
                <a:gd name="T7" fmla="*/ 92 h 413"/>
                <a:gd name="T8" fmla="*/ 9 w 412"/>
                <a:gd name="T9" fmla="*/ 146 h 413"/>
                <a:gd name="T10" fmla="*/ 0 w 412"/>
                <a:gd name="T11" fmla="*/ 207 h 413"/>
                <a:gd name="T12" fmla="*/ 4 w 412"/>
                <a:gd name="T13" fmla="*/ 249 h 413"/>
                <a:gd name="T14" fmla="*/ 25 w 412"/>
                <a:gd name="T15" fmla="*/ 305 h 413"/>
                <a:gd name="T16" fmla="*/ 60 w 412"/>
                <a:gd name="T17" fmla="*/ 352 h 413"/>
                <a:gd name="T18" fmla="*/ 108 w 412"/>
                <a:gd name="T19" fmla="*/ 388 h 413"/>
                <a:gd name="T20" fmla="*/ 165 w 412"/>
                <a:gd name="T21" fmla="*/ 409 h 413"/>
                <a:gd name="T22" fmla="*/ 206 w 412"/>
                <a:gd name="T23" fmla="*/ 413 h 413"/>
                <a:gd name="T24" fmla="*/ 268 w 412"/>
                <a:gd name="T25" fmla="*/ 404 h 413"/>
                <a:gd name="T26" fmla="*/ 322 w 412"/>
                <a:gd name="T27" fmla="*/ 378 h 413"/>
                <a:gd name="T28" fmla="*/ 365 w 412"/>
                <a:gd name="T29" fmla="*/ 338 h 413"/>
                <a:gd name="T30" fmla="*/ 396 w 412"/>
                <a:gd name="T31" fmla="*/ 288 h 413"/>
                <a:gd name="T32" fmla="*/ 411 w 412"/>
                <a:gd name="T33" fmla="*/ 228 h 413"/>
                <a:gd name="T34" fmla="*/ 411 w 412"/>
                <a:gd name="T35" fmla="*/ 186 h 413"/>
                <a:gd name="T36" fmla="*/ 396 w 412"/>
                <a:gd name="T37" fmla="*/ 127 h 413"/>
                <a:gd name="T38" fmla="*/ 365 w 412"/>
                <a:gd name="T39" fmla="*/ 76 h 413"/>
                <a:gd name="T40" fmla="*/ 322 w 412"/>
                <a:gd name="T41" fmla="*/ 36 h 413"/>
                <a:gd name="T42" fmla="*/ 268 w 412"/>
                <a:gd name="T43" fmla="*/ 10 h 413"/>
                <a:gd name="T44" fmla="*/ 206 w 412"/>
                <a:gd name="T45" fmla="*/ 0 h 413"/>
                <a:gd name="T46" fmla="*/ 206 w 412"/>
                <a:gd name="T47" fmla="*/ 399 h 413"/>
                <a:gd name="T48" fmla="*/ 149 w 412"/>
                <a:gd name="T49" fmla="*/ 390 h 413"/>
                <a:gd name="T50" fmla="*/ 99 w 412"/>
                <a:gd name="T51" fmla="*/ 367 h 413"/>
                <a:gd name="T52" fmla="*/ 58 w 412"/>
                <a:gd name="T53" fmla="*/ 329 h 413"/>
                <a:gd name="T54" fmla="*/ 29 w 412"/>
                <a:gd name="T55" fmla="*/ 281 h 413"/>
                <a:gd name="T56" fmla="*/ 15 w 412"/>
                <a:gd name="T57" fmla="*/ 226 h 413"/>
                <a:gd name="T58" fmla="*/ 15 w 412"/>
                <a:gd name="T59" fmla="*/ 187 h 413"/>
                <a:gd name="T60" fmla="*/ 29 w 412"/>
                <a:gd name="T61" fmla="*/ 132 h 413"/>
                <a:gd name="T62" fmla="*/ 58 w 412"/>
                <a:gd name="T63" fmla="*/ 85 h 413"/>
                <a:gd name="T64" fmla="*/ 99 w 412"/>
                <a:gd name="T65" fmla="*/ 48 h 413"/>
                <a:gd name="T66" fmla="*/ 149 w 412"/>
                <a:gd name="T67" fmla="*/ 24 h 413"/>
                <a:gd name="T68" fmla="*/ 206 w 412"/>
                <a:gd name="T69" fmla="*/ 16 h 413"/>
                <a:gd name="T70" fmla="*/ 245 w 412"/>
                <a:gd name="T71" fmla="*/ 19 h 413"/>
                <a:gd name="T72" fmla="*/ 298 w 412"/>
                <a:gd name="T73" fmla="*/ 38 h 413"/>
                <a:gd name="T74" fmla="*/ 342 w 412"/>
                <a:gd name="T75" fmla="*/ 72 h 413"/>
                <a:gd name="T76" fmla="*/ 374 w 412"/>
                <a:gd name="T77" fmla="*/ 116 h 413"/>
                <a:gd name="T78" fmla="*/ 394 w 412"/>
                <a:gd name="T79" fmla="*/ 169 h 413"/>
                <a:gd name="T80" fmla="*/ 398 w 412"/>
                <a:gd name="T81" fmla="*/ 207 h 413"/>
                <a:gd name="T82" fmla="*/ 390 w 412"/>
                <a:gd name="T83" fmla="*/ 264 h 413"/>
                <a:gd name="T84" fmla="*/ 366 w 412"/>
                <a:gd name="T85" fmla="*/ 315 h 413"/>
                <a:gd name="T86" fmla="*/ 328 w 412"/>
                <a:gd name="T87" fmla="*/ 355 h 413"/>
                <a:gd name="T88" fmla="*/ 280 w 412"/>
                <a:gd name="T89" fmla="*/ 384 h 413"/>
                <a:gd name="T90" fmla="*/ 225 w 412"/>
                <a:gd name="T91" fmla="*/ 398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12" h="413">
                  <a:moveTo>
                    <a:pt x="206" y="0"/>
                  </a:moveTo>
                  <a:lnTo>
                    <a:pt x="206" y="0"/>
                  </a:lnTo>
                  <a:lnTo>
                    <a:pt x="185" y="1"/>
                  </a:lnTo>
                  <a:lnTo>
                    <a:pt x="165" y="5"/>
                  </a:lnTo>
                  <a:lnTo>
                    <a:pt x="144" y="10"/>
                  </a:lnTo>
                  <a:lnTo>
                    <a:pt x="126" y="17"/>
                  </a:lnTo>
                  <a:lnTo>
                    <a:pt x="108" y="26"/>
                  </a:lnTo>
                  <a:lnTo>
                    <a:pt x="91" y="36"/>
                  </a:lnTo>
                  <a:lnTo>
                    <a:pt x="75" y="48"/>
                  </a:lnTo>
                  <a:lnTo>
                    <a:pt x="60" y="61"/>
                  </a:lnTo>
                  <a:lnTo>
                    <a:pt x="47" y="76"/>
                  </a:lnTo>
                  <a:lnTo>
                    <a:pt x="35" y="92"/>
                  </a:lnTo>
                  <a:lnTo>
                    <a:pt x="25" y="108"/>
                  </a:lnTo>
                  <a:lnTo>
                    <a:pt x="16" y="127"/>
                  </a:lnTo>
                  <a:lnTo>
                    <a:pt x="9" y="146"/>
                  </a:lnTo>
                  <a:lnTo>
                    <a:pt x="4" y="166"/>
                  </a:lnTo>
                  <a:lnTo>
                    <a:pt x="1" y="186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1" y="228"/>
                  </a:lnTo>
                  <a:lnTo>
                    <a:pt x="4" y="249"/>
                  </a:lnTo>
                  <a:lnTo>
                    <a:pt x="9" y="268"/>
                  </a:lnTo>
                  <a:lnTo>
                    <a:pt x="16" y="288"/>
                  </a:lnTo>
                  <a:lnTo>
                    <a:pt x="25" y="305"/>
                  </a:lnTo>
                  <a:lnTo>
                    <a:pt x="35" y="322"/>
                  </a:lnTo>
                  <a:lnTo>
                    <a:pt x="47" y="338"/>
                  </a:lnTo>
                  <a:lnTo>
                    <a:pt x="60" y="352"/>
                  </a:lnTo>
                  <a:lnTo>
                    <a:pt x="75" y="367"/>
                  </a:lnTo>
                  <a:lnTo>
                    <a:pt x="91" y="378"/>
                  </a:lnTo>
                  <a:lnTo>
                    <a:pt x="108" y="388"/>
                  </a:lnTo>
                  <a:lnTo>
                    <a:pt x="126" y="397"/>
                  </a:lnTo>
                  <a:lnTo>
                    <a:pt x="144" y="404"/>
                  </a:lnTo>
                  <a:lnTo>
                    <a:pt x="165" y="409"/>
                  </a:lnTo>
                  <a:lnTo>
                    <a:pt x="185" y="412"/>
                  </a:lnTo>
                  <a:lnTo>
                    <a:pt x="206" y="413"/>
                  </a:lnTo>
                  <a:lnTo>
                    <a:pt x="206" y="413"/>
                  </a:lnTo>
                  <a:lnTo>
                    <a:pt x="228" y="412"/>
                  </a:lnTo>
                  <a:lnTo>
                    <a:pt x="248" y="409"/>
                  </a:lnTo>
                  <a:lnTo>
                    <a:pt x="268" y="404"/>
                  </a:lnTo>
                  <a:lnTo>
                    <a:pt x="286" y="397"/>
                  </a:lnTo>
                  <a:lnTo>
                    <a:pt x="304" y="388"/>
                  </a:lnTo>
                  <a:lnTo>
                    <a:pt x="322" y="378"/>
                  </a:lnTo>
                  <a:lnTo>
                    <a:pt x="337" y="367"/>
                  </a:lnTo>
                  <a:lnTo>
                    <a:pt x="352" y="352"/>
                  </a:lnTo>
                  <a:lnTo>
                    <a:pt x="365" y="338"/>
                  </a:lnTo>
                  <a:lnTo>
                    <a:pt x="377" y="322"/>
                  </a:lnTo>
                  <a:lnTo>
                    <a:pt x="387" y="305"/>
                  </a:lnTo>
                  <a:lnTo>
                    <a:pt x="396" y="288"/>
                  </a:lnTo>
                  <a:lnTo>
                    <a:pt x="403" y="268"/>
                  </a:lnTo>
                  <a:lnTo>
                    <a:pt x="408" y="249"/>
                  </a:lnTo>
                  <a:lnTo>
                    <a:pt x="411" y="228"/>
                  </a:lnTo>
                  <a:lnTo>
                    <a:pt x="412" y="207"/>
                  </a:lnTo>
                  <a:lnTo>
                    <a:pt x="412" y="207"/>
                  </a:lnTo>
                  <a:lnTo>
                    <a:pt x="411" y="186"/>
                  </a:lnTo>
                  <a:lnTo>
                    <a:pt x="408" y="166"/>
                  </a:lnTo>
                  <a:lnTo>
                    <a:pt x="403" y="146"/>
                  </a:lnTo>
                  <a:lnTo>
                    <a:pt x="396" y="127"/>
                  </a:lnTo>
                  <a:lnTo>
                    <a:pt x="387" y="108"/>
                  </a:lnTo>
                  <a:lnTo>
                    <a:pt x="377" y="92"/>
                  </a:lnTo>
                  <a:lnTo>
                    <a:pt x="365" y="76"/>
                  </a:lnTo>
                  <a:lnTo>
                    <a:pt x="352" y="61"/>
                  </a:lnTo>
                  <a:lnTo>
                    <a:pt x="337" y="48"/>
                  </a:lnTo>
                  <a:lnTo>
                    <a:pt x="322" y="36"/>
                  </a:lnTo>
                  <a:lnTo>
                    <a:pt x="304" y="26"/>
                  </a:lnTo>
                  <a:lnTo>
                    <a:pt x="286" y="17"/>
                  </a:lnTo>
                  <a:lnTo>
                    <a:pt x="268" y="10"/>
                  </a:lnTo>
                  <a:lnTo>
                    <a:pt x="248" y="5"/>
                  </a:lnTo>
                  <a:lnTo>
                    <a:pt x="228" y="1"/>
                  </a:lnTo>
                  <a:lnTo>
                    <a:pt x="206" y="0"/>
                  </a:lnTo>
                  <a:lnTo>
                    <a:pt x="206" y="0"/>
                  </a:lnTo>
                  <a:close/>
                  <a:moveTo>
                    <a:pt x="206" y="399"/>
                  </a:moveTo>
                  <a:lnTo>
                    <a:pt x="206" y="399"/>
                  </a:lnTo>
                  <a:lnTo>
                    <a:pt x="187" y="398"/>
                  </a:lnTo>
                  <a:lnTo>
                    <a:pt x="167" y="395"/>
                  </a:lnTo>
                  <a:lnTo>
                    <a:pt x="149" y="390"/>
                  </a:lnTo>
                  <a:lnTo>
                    <a:pt x="131" y="384"/>
                  </a:lnTo>
                  <a:lnTo>
                    <a:pt x="114" y="376"/>
                  </a:lnTo>
                  <a:lnTo>
                    <a:pt x="99" y="367"/>
                  </a:lnTo>
                  <a:lnTo>
                    <a:pt x="84" y="355"/>
                  </a:lnTo>
                  <a:lnTo>
                    <a:pt x="71" y="343"/>
                  </a:lnTo>
                  <a:lnTo>
                    <a:pt x="58" y="329"/>
                  </a:lnTo>
                  <a:lnTo>
                    <a:pt x="47" y="315"/>
                  </a:lnTo>
                  <a:lnTo>
                    <a:pt x="37" y="298"/>
                  </a:lnTo>
                  <a:lnTo>
                    <a:pt x="29" y="281"/>
                  </a:lnTo>
                  <a:lnTo>
                    <a:pt x="22" y="264"/>
                  </a:lnTo>
                  <a:lnTo>
                    <a:pt x="18" y="246"/>
                  </a:lnTo>
                  <a:lnTo>
                    <a:pt x="15" y="226"/>
                  </a:lnTo>
                  <a:lnTo>
                    <a:pt x="14" y="207"/>
                  </a:lnTo>
                  <a:lnTo>
                    <a:pt x="14" y="207"/>
                  </a:lnTo>
                  <a:lnTo>
                    <a:pt x="15" y="187"/>
                  </a:lnTo>
                  <a:lnTo>
                    <a:pt x="18" y="169"/>
                  </a:lnTo>
                  <a:lnTo>
                    <a:pt x="22" y="151"/>
                  </a:lnTo>
                  <a:lnTo>
                    <a:pt x="29" y="132"/>
                  </a:lnTo>
                  <a:lnTo>
                    <a:pt x="37" y="116"/>
                  </a:lnTo>
                  <a:lnTo>
                    <a:pt x="47" y="100"/>
                  </a:lnTo>
                  <a:lnTo>
                    <a:pt x="58" y="85"/>
                  </a:lnTo>
                  <a:lnTo>
                    <a:pt x="71" y="72"/>
                  </a:lnTo>
                  <a:lnTo>
                    <a:pt x="84" y="59"/>
                  </a:lnTo>
                  <a:lnTo>
                    <a:pt x="99" y="48"/>
                  </a:lnTo>
                  <a:lnTo>
                    <a:pt x="114" y="38"/>
                  </a:lnTo>
                  <a:lnTo>
                    <a:pt x="131" y="31"/>
                  </a:lnTo>
                  <a:lnTo>
                    <a:pt x="149" y="24"/>
                  </a:lnTo>
                  <a:lnTo>
                    <a:pt x="167" y="19"/>
                  </a:lnTo>
                  <a:lnTo>
                    <a:pt x="187" y="16"/>
                  </a:lnTo>
                  <a:lnTo>
                    <a:pt x="206" y="16"/>
                  </a:lnTo>
                  <a:lnTo>
                    <a:pt x="206" y="16"/>
                  </a:lnTo>
                  <a:lnTo>
                    <a:pt x="225" y="16"/>
                  </a:lnTo>
                  <a:lnTo>
                    <a:pt x="245" y="19"/>
                  </a:lnTo>
                  <a:lnTo>
                    <a:pt x="263" y="24"/>
                  </a:lnTo>
                  <a:lnTo>
                    <a:pt x="280" y="31"/>
                  </a:lnTo>
                  <a:lnTo>
                    <a:pt x="298" y="38"/>
                  </a:lnTo>
                  <a:lnTo>
                    <a:pt x="313" y="48"/>
                  </a:lnTo>
                  <a:lnTo>
                    <a:pt x="328" y="59"/>
                  </a:lnTo>
                  <a:lnTo>
                    <a:pt x="342" y="72"/>
                  </a:lnTo>
                  <a:lnTo>
                    <a:pt x="354" y="85"/>
                  </a:lnTo>
                  <a:lnTo>
                    <a:pt x="366" y="100"/>
                  </a:lnTo>
                  <a:lnTo>
                    <a:pt x="374" y="116"/>
                  </a:lnTo>
                  <a:lnTo>
                    <a:pt x="383" y="132"/>
                  </a:lnTo>
                  <a:lnTo>
                    <a:pt x="390" y="151"/>
                  </a:lnTo>
                  <a:lnTo>
                    <a:pt x="394" y="169"/>
                  </a:lnTo>
                  <a:lnTo>
                    <a:pt x="397" y="187"/>
                  </a:lnTo>
                  <a:lnTo>
                    <a:pt x="398" y="207"/>
                  </a:lnTo>
                  <a:lnTo>
                    <a:pt x="398" y="207"/>
                  </a:lnTo>
                  <a:lnTo>
                    <a:pt x="397" y="226"/>
                  </a:lnTo>
                  <a:lnTo>
                    <a:pt x="394" y="246"/>
                  </a:lnTo>
                  <a:lnTo>
                    <a:pt x="390" y="264"/>
                  </a:lnTo>
                  <a:lnTo>
                    <a:pt x="383" y="281"/>
                  </a:lnTo>
                  <a:lnTo>
                    <a:pt x="374" y="298"/>
                  </a:lnTo>
                  <a:lnTo>
                    <a:pt x="366" y="315"/>
                  </a:lnTo>
                  <a:lnTo>
                    <a:pt x="354" y="329"/>
                  </a:lnTo>
                  <a:lnTo>
                    <a:pt x="342" y="343"/>
                  </a:lnTo>
                  <a:lnTo>
                    <a:pt x="328" y="355"/>
                  </a:lnTo>
                  <a:lnTo>
                    <a:pt x="313" y="367"/>
                  </a:lnTo>
                  <a:lnTo>
                    <a:pt x="298" y="376"/>
                  </a:lnTo>
                  <a:lnTo>
                    <a:pt x="280" y="384"/>
                  </a:lnTo>
                  <a:lnTo>
                    <a:pt x="263" y="390"/>
                  </a:lnTo>
                  <a:lnTo>
                    <a:pt x="245" y="395"/>
                  </a:lnTo>
                  <a:lnTo>
                    <a:pt x="225" y="398"/>
                  </a:lnTo>
                  <a:lnTo>
                    <a:pt x="206" y="399"/>
                  </a:lnTo>
                  <a:lnTo>
                    <a:pt x="206" y="3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50" name="Rectangle 101">
              <a:extLst>
                <a:ext uri="{FF2B5EF4-FFF2-40B4-BE49-F238E27FC236}">
                  <a16:creationId xmlns:a16="http://schemas.microsoft.com/office/drawing/2014/main" id="{622E34E4-0C59-4F01-AD8E-80F453B0DC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5446" y="4470419"/>
              <a:ext cx="23813" cy="5715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51" name="Freeform 102">
              <a:extLst>
                <a:ext uri="{FF2B5EF4-FFF2-40B4-BE49-F238E27FC236}">
                  <a16:creationId xmlns:a16="http://schemas.microsoft.com/office/drawing/2014/main" id="{51C3B350-494F-4902-980C-3671CEAF53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5747" y="4502169"/>
              <a:ext cx="49213" cy="61914"/>
            </a:xfrm>
            <a:custGeom>
              <a:avLst/>
              <a:gdLst>
                <a:gd name="T0" fmla="*/ 31 w 31"/>
                <a:gd name="T1" fmla="*/ 31 h 39"/>
                <a:gd name="T2" fmla="*/ 13 w 31"/>
                <a:gd name="T3" fmla="*/ 0 h 39"/>
                <a:gd name="T4" fmla="*/ 0 w 31"/>
                <a:gd name="T5" fmla="*/ 7 h 39"/>
                <a:gd name="T6" fmla="*/ 18 w 31"/>
                <a:gd name="T7" fmla="*/ 39 h 39"/>
                <a:gd name="T8" fmla="*/ 31 w 31"/>
                <a:gd name="T9" fmla="*/ 3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9">
                  <a:moveTo>
                    <a:pt x="31" y="31"/>
                  </a:moveTo>
                  <a:lnTo>
                    <a:pt x="13" y="0"/>
                  </a:lnTo>
                  <a:lnTo>
                    <a:pt x="0" y="7"/>
                  </a:lnTo>
                  <a:lnTo>
                    <a:pt x="18" y="39"/>
                  </a:lnTo>
                  <a:lnTo>
                    <a:pt x="31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52" name="Freeform 103">
              <a:extLst>
                <a:ext uri="{FF2B5EF4-FFF2-40B4-BE49-F238E27FC236}">
                  <a16:creationId xmlns:a16="http://schemas.microsoft.com/office/drawing/2014/main" id="{91D804AC-A03F-4156-8977-626FA33A4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5734" y="4600594"/>
              <a:ext cx="63501" cy="49213"/>
            </a:xfrm>
            <a:custGeom>
              <a:avLst/>
              <a:gdLst>
                <a:gd name="T0" fmla="*/ 0 w 40"/>
                <a:gd name="T1" fmla="*/ 13 h 31"/>
                <a:gd name="T2" fmla="*/ 33 w 40"/>
                <a:gd name="T3" fmla="*/ 31 h 31"/>
                <a:gd name="T4" fmla="*/ 40 w 40"/>
                <a:gd name="T5" fmla="*/ 19 h 31"/>
                <a:gd name="T6" fmla="*/ 8 w 40"/>
                <a:gd name="T7" fmla="*/ 0 h 31"/>
                <a:gd name="T8" fmla="*/ 0 w 40"/>
                <a:gd name="T9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1">
                  <a:moveTo>
                    <a:pt x="0" y="13"/>
                  </a:moveTo>
                  <a:lnTo>
                    <a:pt x="33" y="31"/>
                  </a:lnTo>
                  <a:lnTo>
                    <a:pt x="40" y="19"/>
                  </a:lnTo>
                  <a:lnTo>
                    <a:pt x="8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53" name="Rectangle 104">
              <a:extLst>
                <a:ext uri="{FF2B5EF4-FFF2-40B4-BE49-F238E27FC236}">
                  <a16:creationId xmlns:a16="http://schemas.microsoft.com/office/drawing/2014/main" id="{76CBD149-1506-4355-AD66-D3700FF52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5570" y="4740295"/>
              <a:ext cx="58737" cy="2222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54" name="Freeform 105">
              <a:extLst>
                <a:ext uri="{FF2B5EF4-FFF2-40B4-BE49-F238E27FC236}">
                  <a16:creationId xmlns:a16="http://schemas.microsoft.com/office/drawing/2014/main" id="{30FB45FB-ABE2-44FE-91F2-D91CDD0069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5729" y="4853008"/>
              <a:ext cx="63501" cy="49213"/>
            </a:xfrm>
            <a:custGeom>
              <a:avLst/>
              <a:gdLst>
                <a:gd name="T0" fmla="*/ 0 w 40"/>
                <a:gd name="T1" fmla="*/ 19 h 31"/>
                <a:gd name="T2" fmla="*/ 8 w 40"/>
                <a:gd name="T3" fmla="*/ 31 h 31"/>
                <a:gd name="T4" fmla="*/ 40 w 40"/>
                <a:gd name="T5" fmla="*/ 12 h 31"/>
                <a:gd name="T6" fmla="*/ 33 w 40"/>
                <a:gd name="T7" fmla="*/ 0 h 31"/>
                <a:gd name="T8" fmla="*/ 0 w 40"/>
                <a:gd name="T9" fmla="*/ 1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1">
                  <a:moveTo>
                    <a:pt x="0" y="19"/>
                  </a:moveTo>
                  <a:lnTo>
                    <a:pt x="8" y="31"/>
                  </a:lnTo>
                  <a:lnTo>
                    <a:pt x="40" y="12"/>
                  </a:lnTo>
                  <a:lnTo>
                    <a:pt x="33" y="0"/>
                  </a:lnTo>
                  <a:lnTo>
                    <a:pt x="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55" name="Freeform 106">
              <a:extLst>
                <a:ext uri="{FF2B5EF4-FFF2-40B4-BE49-F238E27FC236}">
                  <a16:creationId xmlns:a16="http://schemas.microsoft.com/office/drawing/2014/main" id="{15082997-0DA1-4ED6-AFBE-256508A964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5739" y="4938733"/>
              <a:ext cx="49213" cy="61914"/>
            </a:xfrm>
            <a:custGeom>
              <a:avLst/>
              <a:gdLst>
                <a:gd name="T0" fmla="*/ 0 w 31"/>
                <a:gd name="T1" fmla="*/ 32 h 39"/>
                <a:gd name="T2" fmla="*/ 13 w 31"/>
                <a:gd name="T3" fmla="*/ 39 h 39"/>
                <a:gd name="T4" fmla="*/ 31 w 31"/>
                <a:gd name="T5" fmla="*/ 7 h 39"/>
                <a:gd name="T6" fmla="*/ 18 w 31"/>
                <a:gd name="T7" fmla="*/ 0 h 39"/>
                <a:gd name="T8" fmla="*/ 0 w 31"/>
                <a:gd name="T9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9">
                  <a:moveTo>
                    <a:pt x="0" y="32"/>
                  </a:moveTo>
                  <a:lnTo>
                    <a:pt x="13" y="39"/>
                  </a:lnTo>
                  <a:lnTo>
                    <a:pt x="31" y="7"/>
                  </a:lnTo>
                  <a:lnTo>
                    <a:pt x="18" y="0"/>
                  </a:ln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56" name="Rectangle 107">
              <a:extLst>
                <a:ext uri="{FF2B5EF4-FFF2-40B4-BE49-F238E27FC236}">
                  <a16:creationId xmlns:a16="http://schemas.microsoft.com/office/drawing/2014/main" id="{7C40E4B5-0824-4D50-8BCE-A36AC2BCA3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5438" y="4975245"/>
              <a:ext cx="23813" cy="587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57" name="Freeform 108">
              <a:extLst>
                <a:ext uri="{FF2B5EF4-FFF2-40B4-BE49-F238E27FC236}">
                  <a16:creationId xmlns:a16="http://schemas.microsoft.com/office/drawing/2014/main" id="{12AB57A6-AC46-4ABD-88AF-7774952F5D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9738" y="4938727"/>
              <a:ext cx="47625" cy="61914"/>
            </a:xfrm>
            <a:custGeom>
              <a:avLst/>
              <a:gdLst>
                <a:gd name="T0" fmla="*/ 0 w 30"/>
                <a:gd name="T1" fmla="*/ 7 h 39"/>
                <a:gd name="T2" fmla="*/ 18 w 30"/>
                <a:gd name="T3" fmla="*/ 39 h 39"/>
                <a:gd name="T4" fmla="*/ 30 w 30"/>
                <a:gd name="T5" fmla="*/ 32 h 39"/>
                <a:gd name="T6" fmla="*/ 12 w 30"/>
                <a:gd name="T7" fmla="*/ 0 h 39"/>
                <a:gd name="T8" fmla="*/ 0 w 30"/>
                <a:gd name="T9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9">
                  <a:moveTo>
                    <a:pt x="0" y="7"/>
                  </a:moveTo>
                  <a:lnTo>
                    <a:pt x="18" y="39"/>
                  </a:lnTo>
                  <a:lnTo>
                    <a:pt x="30" y="32"/>
                  </a:lnTo>
                  <a:lnTo>
                    <a:pt x="12" y="0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58" name="Freeform 109">
              <a:extLst>
                <a:ext uri="{FF2B5EF4-FFF2-40B4-BE49-F238E27FC236}">
                  <a16:creationId xmlns:a16="http://schemas.microsoft.com/office/drawing/2014/main" id="{43715436-413A-4AEF-9244-8A17A84501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63" y="4852996"/>
              <a:ext cx="61913" cy="49213"/>
            </a:xfrm>
            <a:custGeom>
              <a:avLst/>
              <a:gdLst>
                <a:gd name="T0" fmla="*/ 0 w 39"/>
                <a:gd name="T1" fmla="*/ 12 h 31"/>
                <a:gd name="T2" fmla="*/ 31 w 39"/>
                <a:gd name="T3" fmla="*/ 31 h 31"/>
                <a:gd name="T4" fmla="*/ 39 w 39"/>
                <a:gd name="T5" fmla="*/ 19 h 31"/>
                <a:gd name="T6" fmla="*/ 6 w 39"/>
                <a:gd name="T7" fmla="*/ 0 h 31"/>
                <a:gd name="T8" fmla="*/ 0 w 39"/>
                <a:gd name="T9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1">
                  <a:moveTo>
                    <a:pt x="0" y="12"/>
                  </a:moveTo>
                  <a:lnTo>
                    <a:pt x="31" y="31"/>
                  </a:lnTo>
                  <a:lnTo>
                    <a:pt x="39" y="19"/>
                  </a:lnTo>
                  <a:lnTo>
                    <a:pt x="6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59" name="Rectangle 110">
              <a:extLst>
                <a:ext uri="{FF2B5EF4-FFF2-40B4-BE49-F238E27FC236}">
                  <a16:creationId xmlns:a16="http://schemas.microsoft.com/office/drawing/2014/main" id="{BA7BF5E7-662B-4BC3-BCEA-E02341EE8B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8793" y="4740283"/>
              <a:ext cx="60325" cy="2222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60" name="Freeform 111">
              <a:extLst>
                <a:ext uri="{FF2B5EF4-FFF2-40B4-BE49-F238E27FC236}">
                  <a16:creationId xmlns:a16="http://schemas.microsoft.com/office/drawing/2014/main" id="{D61B926A-E912-4BF4-93D0-6DE274908D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64" y="4600582"/>
              <a:ext cx="61913" cy="49213"/>
            </a:xfrm>
            <a:custGeom>
              <a:avLst/>
              <a:gdLst>
                <a:gd name="T0" fmla="*/ 39 w 39"/>
                <a:gd name="T1" fmla="*/ 13 h 31"/>
                <a:gd name="T2" fmla="*/ 31 w 39"/>
                <a:gd name="T3" fmla="*/ 0 h 31"/>
                <a:gd name="T4" fmla="*/ 0 w 39"/>
                <a:gd name="T5" fmla="*/ 19 h 31"/>
                <a:gd name="T6" fmla="*/ 6 w 39"/>
                <a:gd name="T7" fmla="*/ 31 h 31"/>
                <a:gd name="T8" fmla="*/ 39 w 39"/>
                <a:gd name="T9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1">
                  <a:moveTo>
                    <a:pt x="39" y="13"/>
                  </a:moveTo>
                  <a:lnTo>
                    <a:pt x="31" y="0"/>
                  </a:lnTo>
                  <a:lnTo>
                    <a:pt x="0" y="19"/>
                  </a:lnTo>
                  <a:lnTo>
                    <a:pt x="6" y="31"/>
                  </a:lnTo>
                  <a:lnTo>
                    <a:pt x="39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61" name="Freeform 112">
              <a:extLst>
                <a:ext uri="{FF2B5EF4-FFF2-40B4-BE49-F238E27FC236}">
                  <a16:creationId xmlns:a16="http://schemas.microsoft.com/office/drawing/2014/main" id="{D16E94EB-5DDA-429E-82A6-BEDE5330F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9743" y="4502151"/>
              <a:ext cx="47625" cy="61914"/>
            </a:xfrm>
            <a:custGeom>
              <a:avLst/>
              <a:gdLst>
                <a:gd name="T0" fmla="*/ 30 w 30"/>
                <a:gd name="T1" fmla="*/ 7 h 39"/>
                <a:gd name="T2" fmla="*/ 18 w 30"/>
                <a:gd name="T3" fmla="*/ 0 h 39"/>
                <a:gd name="T4" fmla="*/ 0 w 30"/>
                <a:gd name="T5" fmla="*/ 31 h 39"/>
                <a:gd name="T6" fmla="*/ 12 w 30"/>
                <a:gd name="T7" fmla="*/ 39 h 39"/>
                <a:gd name="T8" fmla="*/ 30 w 30"/>
                <a:gd name="T9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9">
                  <a:moveTo>
                    <a:pt x="30" y="7"/>
                  </a:moveTo>
                  <a:lnTo>
                    <a:pt x="18" y="0"/>
                  </a:lnTo>
                  <a:lnTo>
                    <a:pt x="0" y="31"/>
                  </a:lnTo>
                  <a:lnTo>
                    <a:pt x="12" y="39"/>
                  </a:lnTo>
                  <a:lnTo>
                    <a:pt x="3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62" name="Freeform 113">
              <a:extLst>
                <a:ext uri="{FF2B5EF4-FFF2-40B4-BE49-F238E27FC236}">
                  <a16:creationId xmlns:a16="http://schemas.microsoft.com/office/drawing/2014/main" id="{5EB7F75F-EDEA-4399-B0B6-34FF3F2997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73688" y="4592638"/>
              <a:ext cx="277812" cy="187325"/>
            </a:xfrm>
            <a:custGeom>
              <a:avLst/>
              <a:gdLst>
                <a:gd name="T0" fmla="*/ 175 w 175"/>
                <a:gd name="T1" fmla="*/ 33 h 118"/>
                <a:gd name="T2" fmla="*/ 167 w 175"/>
                <a:gd name="T3" fmla="*/ 22 h 118"/>
                <a:gd name="T4" fmla="*/ 98 w 175"/>
                <a:gd name="T5" fmla="*/ 83 h 118"/>
                <a:gd name="T6" fmla="*/ 98 w 175"/>
                <a:gd name="T7" fmla="*/ 83 h 118"/>
                <a:gd name="T8" fmla="*/ 94 w 175"/>
                <a:gd name="T9" fmla="*/ 82 h 118"/>
                <a:gd name="T10" fmla="*/ 90 w 175"/>
                <a:gd name="T11" fmla="*/ 81 h 118"/>
                <a:gd name="T12" fmla="*/ 90 w 175"/>
                <a:gd name="T13" fmla="*/ 81 h 118"/>
                <a:gd name="T14" fmla="*/ 85 w 175"/>
                <a:gd name="T15" fmla="*/ 82 h 118"/>
                <a:gd name="T16" fmla="*/ 11 w 175"/>
                <a:gd name="T17" fmla="*/ 0 h 118"/>
                <a:gd name="T18" fmla="*/ 0 w 175"/>
                <a:gd name="T19" fmla="*/ 10 h 118"/>
                <a:gd name="T20" fmla="*/ 74 w 175"/>
                <a:gd name="T21" fmla="*/ 92 h 118"/>
                <a:gd name="T22" fmla="*/ 74 w 175"/>
                <a:gd name="T23" fmla="*/ 92 h 118"/>
                <a:gd name="T24" fmla="*/ 73 w 175"/>
                <a:gd name="T25" fmla="*/ 95 h 118"/>
                <a:gd name="T26" fmla="*/ 72 w 175"/>
                <a:gd name="T27" fmla="*/ 99 h 118"/>
                <a:gd name="T28" fmla="*/ 72 w 175"/>
                <a:gd name="T29" fmla="*/ 99 h 118"/>
                <a:gd name="T30" fmla="*/ 72 w 175"/>
                <a:gd name="T31" fmla="*/ 103 h 118"/>
                <a:gd name="T32" fmla="*/ 73 w 175"/>
                <a:gd name="T33" fmla="*/ 106 h 118"/>
                <a:gd name="T34" fmla="*/ 75 w 175"/>
                <a:gd name="T35" fmla="*/ 109 h 118"/>
                <a:gd name="T36" fmla="*/ 77 w 175"/>
                <a:gd name="T37" fmla="*/ 113 h 118"/>
                <a:gd name="T38" fmla="*/ 77 w 175"/>
                <a:gd name="T39" fmla="*/ 113 h 118"/>
                <a:gd name="T40" fmla="*/ 79 w 175"/>
                <a:gd name="T41" fmla="*/ 115 h 118"/>
                <a:gd name="T42" fmla="*/ 82 w 175"/>
                <a:gd name="T43" fmla="*/ 117 h 118"/>
                <a:gd name="T44" fmla="*/ 87 w 175"/>
                <a:gd name="T45" fmla="*/ 118 h 118"/>
                <a:gd name="T46" fmla="*/ 90 w 175"/>
                <a:gd name="T47" fmla="*/ 118 h 118"/>
                <a:gd name="T48" fmla="*/ 90 w 175"/>
                <a:gd name="T49" fmla="*/ 118 h 118"/>
                <a:gd name="T50" fmla="*/ 96 w 175"/>
                <a:gd name="T51" fmla="*/ 117 h 118"/>
                <a:gd name="T52" fmla="*/ 102 w 175"/>
                <a:gd name="T53" fmla="*/ 114 h 118"/>
                <a:gd name="T54" fmla="*/ 102 w 175"/>
                <a:gd name="T55" fmla="*/ 114 h 118"/>
                <a:gd name="T56" fmla="*/ 106 w 175"/>
                <a:gd name="T57" fmla="*/ 109 h 118"/>
                <a:gd name="T58" fmla="*/ 107 w 175"/>
                <a:gd name="T59" fmla="*/ 104 h 118"/>
                <a:gd name="T60" fmla="*/ 108 w 175"/>
                <a:gd name="T61" fmla="*/ 100 h 118"/>
                <a:gd name="T62" fmla="*/ 107 w 175"/>
                <a:gd name="T63" fmla="*/ 94 h 118"/>
                <a:gd name="T64" fmla="*/ 175 w 175"/>
                <a:gd name="T65" fmla="*/ 33 h 118"/>
                <a:gd name="T66" fmla="*/ 93 w 175"/>
                <a:gd name="T67" fmla="*/ 103 h 118"/>
                <a:gd name="T68" fmla="*/ 93 w 175"/>
                <a:gd name="T69" fmla="*/ 103 h 118"/>
                <a:gd name="T70" fmla="*/ 91 w 175"/>
                <a:gd name="T71" fmla="*/ 104 h 118"/>
                <a:gd name="T72" fmla="*/ 90 w 175"/>
                <a:gd name="T73" fmla="*/ 104 h 118"/>
                <a:gd name="T74" fmla="*/ 90 w 175"/>
                <a:gd name="T75" fmla="*/ 104 h 118"/>
                <a:gd name="T76" fmla="*/ 89 w 175"/>
                <a:gd name="T77" fmla="*/ 104 h 118"/>
                <a:gd name="T78" fmla="*/ 87 w 175"/>
                <a:gd name="T79" fmla="*/ 103 h 118"/>
                <a:gd name="T80" fmla="*/ 87 w 175"/>
                <a:gd name="T81" fmla="*/ 103 h 118"/>
                <a:gd name="T82" fmla="*/ 86 w 175"/>
                <a:gd name="T83" fmla="*/ 100 h 118"/>
                <a:gd name="T84" fmla="*/ 86 w 175"/>
                <a:gd name="T85" fmla="*/ 100 h 118"/>
                <a:gd name="T86" fmla="*/ 88 w 175"/>
                <a:gd name="T87" fmla="*/ 98 h 118"/>
                <a:gd name="T88" fmla="*/ 88 w 175"/>
                <a:gd name="T89" fmla="*/ 98 h 118"/>
                <a:gd name="T90" fmla="*/ 89 w 175"/>
                <a:gd name="T91" fmla="*/ 96 h 118"/>
                <a:gd name="T92" fmla="*/ 90 w 175"/>
                <a:gd name="T93" fmla="*/ 96 h 118"/>
                <a:gd name="T94" fmla="*/ 90 w 175"/>
                <a:gd name="T95" fmla="*/ 96 h 118"/>
                <a:gd name="T96" fmla="*/ 91 w 175"/>
                <a:gd name="T97" fmla="*/ 96 h 118"/>
                <a:gd name="T98" fmla="*/ 93 w 175"/>
                <a:gd name="T99" fmla="*/ 98 h 118"/>
                <a:gd name="T100" fmla="*/ 93 w 175"/>
                <a:gd name="T101" fmla="*/ 98 h 118"/>
                <a:gd name="T102" fmla="*/ 94 w 175"/>
                <a:gd name="T103" fmla="*/ 101 h 118"/>
                <a:gd name="T104" fmla="*/ 93 w 175"/>
                <a:gd name="T105" fmla="*/ 103 h 118"/>
                <a:gd name="T106" fmla="*/ 93 w 175"/>
                <a:gd name="T107" fmla="*/ 103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5" h="118">
                  <a:moveTo>
                    <a:pt x="175" y="33"/>
                  </a:moveTo>
                  <a:lnTo>
                    <a:pt x="167" y="22"/>
                  </a:lnTo>
                  <a:lnTo>
                    <a:pt x="98" y="83"/>
                  </a:lnTo>
                  <a:lnTo>
                    <a:pt x="98" y="83"/>
                  </a:lnTo>
                  <a:lnTo>
                    <a:pt x="94" y="82"/>
                  </a:lnTo>
                  <a:lnTo>
                    <a:pt x="90" y="81"/>
                  </a:lnTo>
                  <a:lnTo>
                    <a:pt x="90" y="81"/>
                  </a:lnTo>
                  <a:lnTo>
                    <a:pt x="85" y="82"/>
                  </a:lnTo>
                  <a:lnTo>
                    <a:pt x="11" y="0"/>
                  </a:lnTo>
                  <a:lnTo>
                    <a:pt x="0" y="10"/>
                  </a:lnTo>
                  <a:lnTo>
                    <a:pt x="74" y="92"/>
                  </a:lnTo>
                  <a:lnTo>
                    <a:pt x="74" y="92"/>
                  </a:lnTo>
                  <a:lnTo>
                    <a:pt x="73" y="95"/>
                  </a:lnTo>
                  <a:lnTo>
                    <a:pt x="72" y="99"/>
                  </a:lnTo>
                  <a:lnTo>
                    <a:pt x="72" y="99"/>
                  </a:lnTo>
                  <a:lnTo>
                    <a:pt x="72" y="103"/>
                  </a:lnTo>
                  <a:lnTo>
                    <a:pt x="73" y="106"/>
                  </a:lnTo>
                  <a:lnTo>
                    <a:pt x="75" y="109"/>
                  </a:lnTo>
                  <a:lnTo>
                    <a:pt x="77" y="113"/>
                  </a:lnTo>
                  <a:lnTo>
                    <a:pt x="77" y="113"/>
                  </a:lnTo>
                  <a:lnTo>
                    <a:pt x="79" y="115"/>
                  </a:lnTo>
                  <a:lnTo>
                    <a:pt x="82" y="117"/>
                  </a:lnTo>
                  <a:lnTo>
                    <a:pt x="87" y="118"/>
                  </a:lnTo>
                  <a:lnTo>
                    <a:pt x="90" y="118"/>
                  </a:lnTo>
                  <a:lnTo>
                    <a:pt x="90" y="118"/>
                  </a:lnTo>
                  <a:lnTo>
                    <a:pt x="96" y="117"/>
                  </a:lnTo>
                  <a:lnTo>
                    <a:pt x="102" y="114"/>
                  </a:lnTo>
                  <a:lnTo>
                    <a:pt x="102" y="114"/>
                  </a:lnTo>
                  <a:lnTo>
                    <a:pt x="106" y="109"/>
                  </a:lnTo>
                  <a:lnTo>
                    <a:pt x="107" y="104"/>
                  </a:lnTo>
                  <a:lnTo>
                    <a:pt x="108" y="100"/>
                  </a:lnTo>
                  <a:lnTo>
                    <a:pt x="107" y="94"/>
                  </a:lnTo>
                  <a:lnTo>
                    <a:pt x="175" y="33"/>
                  </a:lnTo>
                  <a:close/>
                  <a:moveTo>
                    <a:pt x="93" y="103"/>
                  </a:moveTo>
                  <a:lnTo>
                    <a:pt x="93" y="103"/>
                  </a:lnTo>
                  <a:lnTo>
                    <a:pt x="91" y="104"/>
                  </a:lnTo>
                  <a:lnTo>
                    <a:pt x="90" y="104"/>
                  </a:lnTo>
                  <a:lnTo>
                    <a:pt x="90" y="104"/>
                  </a:lnTo>
                  <a:lnTo>
                    <a:pt x="89" y="104"/>
                  </a:lnTo>
                  <a:lnTo>
                    <a:pt x="87" y="103"/>
                  </a:lnTo>
                  <a:lnTo>
                    <a:pt x="87" y="103"/>
                  </a:lnTo>
                  <a:lnTo>
                    <a:pt x="86" y="100"/>
                  </a:lnTo>
                  <a:lnTo>
                    <a:pt x="86" y="100"/>
                  </a:lnTo>
                  <a:lnTo>
                    <a:pt x="88" y="98"/>
                  </a:lnTo>
                  <a:lnTo>
                    <a:pt x="88" y="98"/>
                  </a:lnTo>
                  <a:lnTo>
                    <a:pt x="89" y="96"/>
                  </a:lnTo>
                  <a:lnTo>
                    <a:pt x="90" y="96"/>
                  </a:lnTo>
                  <a:lnTo>
                    <a:pt x="90" y="96"/>
                  </a:lnTo>
                  <a:lnTo>
                    <a:pt x="91" y="96"/>
                  </a:lnTo>
                  <a:lnTo>
                    <a:pt x="93" y="98"/>
                  </a:lnTo>
                  <a:lnTo>
                    <a:pt x="93" y="98"/>
                  </a:lnTo>
                  <a:lnTo>
                    <a:pt x="94" y="101"/>
                  </a:lnTo>
                  <a:lnTo>
                    <a:pt x="93" y="103"/>
                  </a:lnTo>
                  <a:lnTo>
                    <a:pt x="93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4" name="타원 11">
            <a:extLst>
              <a:ext uri="{FF2B5EF4-FFF2-40B4-BE49-F238E27FC236}">
                <a16:creationId xmlns:a16="http://schemas.microsoft.com/office/drawing/2014/main" id="{6D995BD9-387D-409A-8EF3-F118789F8874}"/>
              </a:ext>
            </a:extLst>
          </p:cNvPr>
          <p:cNvSpPr/>
          <p:nvPr/>
        </p:nvSpPr>
        <p:spPr>
          <a:xfrm rot="1800000">
            <a:off x="8779028" y="2015997"/>
            <a:ext cx="988327" cy="1115511"/>
          </a:xfrm>
          <a:custGeom>
            <a:avLst/>
            <a:gdLst/>
            <a:ahLst/>
            <a:cxnLst/>
            <a:rect l="l" t="t" r="r" b="b"/>
            <a:pathLst>
              <a:path w="943662" h="1065099">
                <a:moveTo>
                  <a:pt x="471831" y="0"/>
                </a:moveTo>
                <a:cubicBezTo>
                  <a:pt x="732416" y="0"/>
                  <a:pt x="943662" y="211246"/>
                  <a:pt x="943662" y="471831"/>
                </a:cubicBezTo>
                <a:cubicBezTo>
                  <a:pt x="943662" y="704412"/>
                  <a:pt x="775380" y="897689"/>
                  <a:pt x="553732" y="935406"/>
                </a:cubicBezTo>
                <a:lnTo>
                  <a:pt x="478510" y="1065099"/>
                </a:lnTo>
                <a:lnTo>
                  <a:pt x="404117" y="936836"/>
                </a:lnTo>
                <a:cubicBezTo>
                  <a:pt x="175468" y="905837"/>
                  <a:pt x="0" y="709325"/>
                  <a:pt x="0" y="471831"/>
                </a:cubicBezTo>
                <a:cubicBezTo>
                  <a:pt x="0" y="211246"/>
                  <a:pt x="211246" y="0"/>
                  <a:pt x="471831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bg1"/>
              </a:solidFill>
            </a:endParaRPr>
          </a:p>
        </p:txBody>
      </p:sp>
      <p:grpSp>
        <p:nvGrpSpPr>
          <p:cNvPr id="65" name="Group 114">
            <a:extLst>
              <a:ext uri="{FF2B5EF4-FFF2-40B4-BE49-F238E27FC236}">
                <a16:creationId xmlns:a16="http://schemas.microsoft.com/office/drawing/2014/main" id="{C32E2E4D-CAC0-40AC-921F-203F68063E98}"/>
              </a:ext>
            </a:extLst>
          </p:cNvPr>
          <p:cNvGrpSpPr/>
          <p:nvPr/>
        </p:nvGrpSpPr>
        <p:grpSpPr>
          <a:xfrm>
            <a:off x="9019809" y="2258130"/>
            <a:ext cx="532402" cy="504021"/>
            <a:chOff x="2835275" y="3127375"/>
            <a:chExt cx="744538" cy="704850"/>
          </a:xfrm>
          <a:solidFill>
            <a:schemeClr val="bg1">
              <a:lumMod val="95000"/>
            </a:schemeClr>
          </a:solidFill>
        </p:grpSpPr>
        <p:sp>
          <p:nvSpPr>
            <p:cNvPr id="66" name="Freeform 115">
              <a:extLst>
                <a:ext uri="{FF2B5EF4-FFF2-40B4-BE49-F238E27FC236}">
                  <a16:creationId xmlns:a16="http://schemas.microsoft.com/office/drawing/2014/main" id="{F35E7497-3E83-4C5F-973E-1BE6ADC9FB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35275" y="3324225"/>
              <a:ext cx="504825" cy="508000"/>
            </a:xfrm>
            <a:custGeom>
              <a:avLst/>
              <a:gdLst>
                <a:gd name="T0" fmla="*/ 284 w 318"/>
                <a:gd name="T1" fmla="*/ 55 h 320"/>
                <a:gd name="T2" fmla="*/ 253 w 318"/>
                <a:gd name="T3" fmla="*/ 61 h 320"/>
                <a:gd name="T4" fmla="*/ 195 w 318"/>
                <a:gd name="T5" fmla="*/ 28 h 320"/>
                <a:gd name="T6" fmla="*/ 185 w 318"/>
                <a:gd name="T7" fmla="*/ 0 h 320"/>
                <a:gd name="T8" fmla="*/ 125 w 318"/>
                <a:gd name="T9" fmla="*/ 27 h 320"/>
                <a:gd name="T10" fmla="*/ 55 w 318"/>
                <a:gd name="T11" fmla="*/ 36 h 320"/>
                <a:gd name="T12" fmla="*/ 57 w 318"/>
                <a:gd name="T13" fmla="*/ 66 h 320"/>
                <a:gd name="T14" fmla="*/ 25 w 318"/>
                <a:gd name="T15" fmla="*/ 120 h 320"/>
                <a:gd name="T16" fmla="*/ 0 w 318"/>
                <a:gd name="T17" fmla="*/ 135 h 320"/>
                <a:gd name="T18" fmla="*/ 20 w 318"/>
                <a:gd name="T19" fmla="*/ 192 h 320"/>
                <a:gd name="T20" fmla="*/ 35 w 318"/>
                <a:gd name="T21" fmla="*/ 264 h 320"/>
                <a:gd name="T22" fmla="*/ 64 w 318"/>
                <a:gd name="T23" fmla="*/ 268 h 320"/>
                <a:gd name="T24" fmla="*/ 116 w 318"/>
                <a:gd name="T25" fmla="*/ 298 h 320"/>
                <a:gd name="T26" fmla="*/ 135 w 318"/>
                <a:gd name="T27" fmla="*/ 320 h 320"/>
                <a:gd name="T28" fmla="*/ 192 w 318"/>
                <a:gd name="T29" fmla="*/ 300 h 320"/>
                <a:gd name="T30" fmla="*/ 263 w 318"/>
                <a:gd name="T31" fmla="*/ 284 h 320"/>
                <a:gd name="T32" fmla="*/ 264 w 318"/>
                <a:gd name="T33" fmla="*/ 255 h 320"/>
                <a:gd name="T34" fmla="*/ 294 w 318"/>
                <a:gd name="T35" fmla="*/ 199 h 320"/>
                <a:gd name="T36" fmla="*/ 318 w 318"/>
                <a:gd name="T37" fmla="*/ 185 h 320"/>
                <a:gd name="T38" fmla="*/ 293 w 318"/>
                <a:gd name="T39" fmla="*/ 126 h 320"/>
                <a:gd name="T40" fmla="*/ 304 w 318"/>
                <a:gd name="T41" fmla="*/ 173 h 320"/>
                <a:gd name="T42" fmla="*/ 283 w 318"/>
                <a:gd name="T43" fmla="*/ 183 h 320"/>
                <a:gd name="T44" fmla="*/ 294 w 318"/>
                <a:gd name="T45" fmla="*/ 218 h 320"/>
                <a:gd name="T46" fmla="*/ 257 w 318"/>
                <a:gd name="T47" fmla="*/ 242 h 320"/>
                <a:gd name="T48" fmla="*/ 244 w 318"/>
                <a:gd name="T49" fmla="*/ 256 h 320"/>
                <a:gd name="T50" fmla="*/ 220 w 318"/>
                <a:gd name="T51" fmla="*/ 293 h 320"/>
                <a:gd name="T52" fmla="*/ 204 w 318"/>
                <a:gd name="T53" fmla="*/ 281 h 320"/>
                <a:gd name="T54" fmla="*/ 180 w 318"/>
                <a:gd name="T55" fmla="*/ 288 h 320"/>
                <a:gd name="T56" fmla="*/ 142 w 318"/>
                <a:gd name="T57" fmla="*/ 290 h 320"/>
                <a:gd name="T58" fmla="*/ 127 w 318"/>
                <a:gd name="T59" fmla="*/ 286 h 320"/>
                <a:gd name="T60" fmla="*/ 101 w 318"/>
                <a:gd name="T61" fmla="*/ 294 h 320"/>
                <a:gd name="T62" fmla="*/ 77 w 318"/>
                <a:gd name="T63" fmla="*/ 260 h 320"/>
                <a:gd name="T64" fmla="*/ 61 w 318"/>
                <a:gd name="T65" fmla="*/ 245 h 320"/>
                <a:gd name="T66" fmla="*/ 27 w 318"/>
                <a:gd name="T67" fmla="*/ 220 h 320"/>
                <a:gd name="T68" fmla="*/ 38 w 318"/>
                <a:gd name="T69" fmla="*/ 204 h 320"/>
                <a:gd name="T70" fmla="*/ 32 w 318"/>
                <a:gd name="T71" fmla="*/ 180 h 320"/>
                <a:gd name="T72" fmla="*/ 33 w 318"/>
                <a:gd name="T73" fmla="*/ 143 h 320"/>
                <a:gd name="T74" fmla="*/ 37 w 318"/>
                <a:gd name="T75" fmla="*/ 129 h 320"/>
                <a:gd name="T76" fmla="*/ 25 w 318"/>
                <a:gd name="T77" fmla="*/ 102 h 320"/>
                <a:gd name="T78" fmla="*/ 65 w 318"/>
                <a:gd name="T79" fmla="*/ 79 h 320"/>
                <a:gd name="T80" fmla="*/ 80 w 318"/>
                <a:gd name="T81" fmla="*/ 65 h 320"/>
                <a:gd name="T82" fmla="*/ 114 w 318"/>
                <a:gd name="T83" fmla="*/ 45 h 320"/>
                <a:gd name="T84" fmla="*/ 133 w 318"/>
                <a:gd name="T85" fmla="*/ 40 h 320"/>
                <a:gd name="T86" fmla="*/ 173 w 318"/>
                <a:gd name="T87" fmla="*/ 14 h 320"/>
                <a:gd name="T88" fmla="*/ 182 w 318"/>
                <a:gd name="T89" fmla="*/ 40 h 320"/>
                <a:gd name="T90" fmla="*/ 218 w 318"/>
                <a:gd name="T91" fmla="*/ 25 h 320"/>
                <a:gd name="T92" fmla="*/ 240 w 318"/>
                <a:gd name="T93" fmla="*/ 68 h 320"/>
                <a:gd name="T94" fmla="*/ 253 w 318"/>
                <a:gd name="T95" fmla="*/ 80 h 320"/>
                <a:gd name="T96" fmla="*/ 274 w 318"/>
                <a:gd name="T97" fmla="*/ 115 h 320"/>
                <a:gd name="T98" fmla="*/ 281 w 318"/>
                <a:gd name="T99" fmla="*/ 134 h 320"/>
                <a:gd name="T100" fmla="*/ 304 w 318"/>
                <a:gd name="T101" fmla="*/ 173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18" h="320">
                  <a:moveTo>
                    <a:pt x="290" y="119"/>
                  </a:moveTo>
                  <a:lnTo>
                    <a:pt x="310" y="102"/>
                  </a:lnTo>
                  <a:lnTo>
                    <a:pt x="284" y="55"/>
                  </a:lnTo>
                  <a:lnTo>
                    <a:pt x="257" y="64"/>
                  </a:lnTo>
                  <a:lnTo>
                    <a:pt x="257" y="64"/>
                  </a:lnTo>
                  <a:lnTo>
                    <a:pt x="253" y="61"/>
                  </a:lnTo>
                  <a:lnTo>
                    <a:pt x="260" y="34"/>
                  </a:lnTo>
                  <a:lnTo>
                    <a:pt x="215" y="8"/>
                  </a:lnTo>
                  <a:lnTo>
                    <a:pt x="195" y="28"/>
                  </a:lnTo>
                  <a:lnTo>
                    <a:pt x="195" y="28"/>
                  </a:lnTo>
                  <a:lnTo>
                    <a:pt x="190" y="27"/>
                  </a:lnTo>
                  <a:lnTo>
                    <a:pt x="185" y="0"/>
                  </a:lnTo>
                  <a:lnTo>
                    <a:pt x="131" y="0"/>
                  </a:lnTo>
                  <a:lnTo>
                    <a:pt x="125" y="27"/>
                  </a:lnTo>
                  <a:lnTo>
                    <a:pt x="125" y="27"/>
                  </a:lnTo>
                  <a:lnTo>
                    <a:pt x="119" y="29"/>
                  </a:lnTo>
                  <a:lnTo>
                    <a:pt x="101" y="9"/>
                  </a:lnTo>
                  <a:lnTo>
                    <a:pt x="55" y="36"/>
                  </a:lnTo>
                  <a:lnTo>
                    <a:pt x="62" y="61"/>
                  </a:lnTo>
                  <a:lnTo>
                    <a:pt x="62" y="61"/>
                  </a:lnTo>
                  <a:lnTo>
                    <a:pt x="57" y="66"/>
                  </a:lnTo>
                  <a:lnTo>
                    <a:pt x="33" y="58"/>
                  </a:lnTo>
                  <a:lnTo>
                    <a:pt x="7" y="105"/>
                  </a:lnTo>
                  <a:lnTo>
                    <a:pt x="25" y="120"/>
                  </a:lnTo>
                  <a:lnTo>
                    <a:pt x="25" y="120"/>
                  </a:lnTo>
                  <a:lnTo>
                    <a:pt x="21" y="131"/>
                  </a:lnTo>
                  <a:lnTo>
                    <a:pt x="0" y="135"/>
                  </a:lnTo>
                  <a:lnTo>
                    <a:pt x="0" y="188"/>
                  </a:lnTo>
                  <a:lnTo>
                    <a:pt x="20" y="192"/>
                  </a:lnTo>
                  <a:lnTo>
                    <a:pt x="20" y="192"/>
                  </a:lnTo>
                  <a:lnTo>
                    <a:pt x="24" y="205"/>
                  </a:lnTo>
                  <a:lnTo>
                    <a:pt x="8" y="218"/>
                  </a:lnTo>
                  <a:lnTo>
                    <a:pt x="35" y="264"/>
                  </a:lnTo>
                  <a:lnTo>
                    <a:pt x="54" y="258"/>
                  </a:lnTo>
                  <a:lnTo>
                    <a:pt x="54" y="258"/>
                  </a:lnTo>
                  <a:lnTo>
                    <a:pt x="64" y="268"/>
                  </a:lnTo>
                  <a:lnTo>
                    <a:pt x="58" y="285"/>
                  </a:lnTo>
                  <a:lnTo>
                    <a:pt x="104" y="312"/>
                  </a:lnTo>
                  <a:lnTo>
                    <a:pt x="116" y="298"/>
                  </a:lnTo>
                  <a:lnTo>
                    <a:pt x="116" y="298"/>
                  </a:lnTo>
                  <a:lnTo>
                    <a:pt x="131" y="301"/>
                  </a:lnTo>
                  <a:lnTo>
                    <a:pt x="135" y="320"/>
                  </a:lnTo>
                  <a:lnTo>
                    <a:pt x="188" y="320"/>
                  </a:lnTo>
                  <a:lnTo>
                    <a:pt x="192" y="300"/>
                  </a:lnTo>
                  <a:lnTo>
                    <a:pt x="192" y="300"/>
                  </a:lnTo>
                  <a:lnTo>
                    <a:pt x="205" y="296"/>
                  </a:lnTo>
                  <a:lnTo>
                    <a:pt x="218" y="310"/>
                  </a:lnTo>
                  <a:lnTo>
                    <a:pt x="263" y="284"/>
                  </a:lnTo>
                  <a:lnTo>
                    <a:pt x="257" y="264"/>
                  </a:lnTo>
                  <a:lnTo>
                    <a:pt x="257" y="264"/>
                  </a:lnTo>
                  <a:lnTo>
                    <a:pt x="264" y="255"/>
                  </a:lnTo>
                  <a:lnTo>
                    <a:pt x="285" y="261"/>
                  </a:lnTo>
                  <a:lnTo>
                    <a:pt x="312" y="215"/>
                  </a:lnTo>
                  <a:lnTo>
                    <a:pt x="294" y="199"/>
                  </a:lnTo>
                  <a:lnTo>
                    <a:pt x="294" y="199"/>
                  </a:lnTo>
                  <a:lnTo>
                    <a:pt x="296" y="190"/>
                  </a:lnTo>
                  <a:lnTo>
                    <a:pt x="318" y="185"/>
                  </a:lnTo>
                  <a:lnTo>
                    <a:pt x="318" y="132"/>
                  </a:lnTo>
                  <a:lnTo>
                    <a:pt x="293" y="126"/>
                  </a:lnTo>
                  <a:lnTo>
                    <a:pt x="293" y="126"/>
                  </a:lnTo>
                  <a:lnTo>
                    <a:pt x="290" y="119"/>
                  </a:lnTo>
                  <a:lnTo>
                    <a:pt x="290" y="119"/>
                  </a:lnTo>
                  <a:close/>
                  <a:moveTo>
                    <a:pt x="304" y="173"/>
                  </a:moveTo>
                  <a:lnTo>
                    <a:pt x="283" y="178"/>
                  </a:lnTo>
                  <a:lnTo>
                    <a:pt x="283" y="183"/>
                  </a:lnTo>
                  <a:lnTo>
                    <a:pt x="283" y="183"/>
                  </a:lnTo>
                  <a:lnTo>
                    <a:pt x="278" y="199"/>
                  </a:lnTo>
                  <a:lnTo>
                    <a:pt x="277" y="203"/>
                  </a:lnTo>
                  <a:lnTo>
                    <a:pt x="294" y="218"/>
                  </a:lnTo>
                  <a:lnTo>
                    <a:pt x="278" y="244"/>
                  </a:lnTo>
                  <a:lnTo>
                    <a:pt x="260" y="238"/>
                  </a:lnTo>
                  <a:lnTo>
                    <a:pt x="257" y="242"/>
                  </a:lnTo>
                  <a:lnTo>
                    <a:pt x="257" y="242"/>
                  </a:lnTo>
                  <a:lnTo>
                    <a:pt x="250" y="250"/>
                  </a:lnTo>
                  <a:lnTo>
                    <a:pt x="244" y="256"/>
                  </a:lnTo>
                  <a:lnTo>
                    <a:pt x="241" y="259"/>
                  </a:lnTo>
                  <a:lnTo>
                    <a:pt x="246" y="278"/>
                  </a:lnTo>
                  <a:lnTo>
                    <a:pt x="220" y="293"/>
                  </a:lnTo>
                  <a:lnTo>
                    <a:pt x="208" y="280"/>
                  </a:lnTo>
                  <a:lnTo>
                    <a:pt x="204" y="281"/>
                  </a:lnTo>
                  <a:lnTo>
                    <a:pt x="204" y="281"/>
                  </a:lnTo>
                  <a:lnTo>
                    <a:pt x="194" y="285"/>
                  </a:lnTo>
                  <a:lnTo>
                    <a:pt x="185" y="287"/>
                  </a:lnTo>
                  <a:lnTo>
                    <a:pt x="180" y="288"/>
                  </a:lnTo>
                  <a:lnTo>
                    <a:pt x="176" y="306"/>
                  </a:lnTo>
                  <a:lnTo>
                    <a:pt x="146" y="306"/>
                  </a:lnTo>
                  <a:lnTo>
                    <a:pt x="142" y="290"/>
                  </a:lnTo>
                  <a:lnTo>
                    <a:pt x="138" y="288"/>
                  </a:lnTo>
                  <a:lnTo>
                    <a:pt x="138" y="288"/>
                  </a:lnTo>
                  <a:lnTo>
                    <a:pt x="127" y="286"/>
                  </a:lnTo>
                  <a:lnTo>
                    <a:pt x="116" y="283"/>
                  </a:lnTo>
                  <a:lnTo>
                    <a:pt x="112" y="282"/>
                  </a:lnTo>
                  <a:lnTo>
                    <a:pt x="101" y="294"/>
                  </a:lnTo>
                  <a:lnTo>
                    <a:pt x="74" y="279"/>
                  </a:lnTo>
                  <a:lnTo>
                    <a:pt x="80" y="264"/>
                  </a:lnTo>
                  <a:lnTo>
                    <a:pt x="77" y="260"/>
                  </a:lnTo>
                  <a:lnTo>
                    <a:pt x="77" y="260"/>
                  </a:lnTo>
                  <a:lnTo>
                    <a:pt x="68" y="253"/>
                  </a:lnTo>
                  <a:lnTo>
                    <a:pt x="61" y="245"/>
                  </a:lnTo>
                  <a:lnTo>
                    <a:pt x="58" y="242"/>
                  </a:lnTo>
                  <a:lnTo>
                    <a:pt x="42" y="247"/>
                  </a:lnTo>
                  <a:lnTo>
                    <a:pt x="27" y="220"/>
                  </a:lnTo>
                  <a:lnTo>
                    <a:pt x="40" y="210"/>
                  </a:lnTo>
                  <a:lnTo>
                    <a:pt x="38" y="204"/>
                  </a:lnTo>
                  <a:lnTo>
                    <a:pt x="38" y="204"/>
                  </a:lnTo>
                  <a:lnTo>
                    <a:pt x="35" y="196"/>
                  </a:lnTo>
                  <a:lnTo>
                    <a:pt x="33" y="185"/>
                  </a:lnTo>
                  <a:lnTo>
                    <a:pt x="32" y="180"/>
                  </a:lnTo>
                  <a:lnTo>
                    <a:pt x="14" y="176"/>
                  </a:lnTo>
                  <a:lnTo>
                    <a:pt x="14" y="146"/>
                  </a:lnTo>
                  <a:lnTo>
                    <a:pt x="33" y="143"/>
                  </a:lnTo>
                  <a:lnTo>
                    <a:pt x="34" y="137"/>
                  </a:lnTo>
                  <a:lnTo>
                    <a:pt x="34" y="137"/>
                  </a:lnTo>
                  <a:lnTo>
                    <a:pt x="37" y="129"/>
                  </a:lnTo>
                  <a:lnTo>
                    <a:pt x="39" y="120"/>
                  </a:lnTo>
                  <a:lnTo>
                    <a:pt x="41" y="116"/>
                  </a:lnTo>
                  <a:lnTo>
                    <a:pt x="25" y="102"/>
                  </a:lnTo>
                  <a:lnTo>
                    <a:pt x="40" y="76"/>
                  </a:lnTo>
                  <a:lnTo>
                    <a:pt x="61" y="82"/>
                  </a:lnTo>
                  <a:lnTo>
                    <a:pt x="65" y="79"/>
                  </a:lnTo>
                  <a:lnTo>
                    <a:pt x="65" y="79"/>
                  </a:lnTo>
                  <a:lnTo>
                    <a:pt x="75" y="68"/>
                  </a:lnTo>
                  <a:lnTo>
                    <a:pt x="80" y="65"/>
                  </a:lnTo>
                  <a:lnTo>
                    <a:pt x="72" y="42"/>
                  </a:lnTo>
                  <a:lnTo>
                    <a:pt x="98" y="27"/>
                  </a:lnTo>
                  <a:lnTo>
                    <a:pt x="114" y="45"/>
                  </a:lnTo>
                  <a:lnTo>
                    <a:pt x="119" y="43"/>
                  </a:lnTo>
                  <a:lnTo>
                    <a:pt x="119" y="43"/>
                  </a:lnTo>
                  <a:lnTo>
                    <a:pt x="133" y="40"/>
                  </a:lnTo>
                  <a:lnTo>
                    <a:pt x="137" y="39"/>
                  </a:lnTo>
                  <a:lnTo>
                    <a:pt x="142" y="14"/>
                  </a:lnTo>
                  <a:lnTo>
                    <a:pt x="173" y="14"/>
                  </a:lnTo>
                  <a:lnTo>
                    <a:pt x="178" y="39"/>
                  </a:lnTo>
                  <a:lnTo>
                    <a:pt x="182" y="40"/>
                  </a:lnTo>
                  <a:lnTo>
                    <a:pt x="182" y="40"/>
                  </a:lnTo>
                  <a:lnTo>
                    <a:pt x="195" y="43"/>
                  </a:lnTo>
                  <a:lnTo>
                    <a:pt x="200" y="44"/>
                  </a:lnTo>
                  <a:lnTo>
                    <a:pt x="218" y="25"/>
                  </a:lnTo>
                  <a:lnTo>
                    <a:pt x="244" y="40"/>
                  </a:lnTo>
                  <a:lnTo>
                    <a:pt x="236" y="65"/>
                  </a:lnTo>
                  <a:lnTo>
                    <a:pt x="240" y="68"/>
                  </a:lnTo>
                  <a:lnTo>
                    <a:pt x="240" y="68"/>
                  </a:lnTo>
                  <a:lnTo>
                    <a:pt x="249" y="77"/>
                  </a:lnTo>
                  <a:lnTo>
                    <a:pt x="253" y="80"/>
                  </a:lnTo>
                  <a:lnTo>
                    <a:pt x="277" y="72"/>
                  </a:lnTo>
                  <a:lnTo>
                    <a:pt x="293" y="98"/>
                  </a:lnTo>
                  <a:lnTo>
                    <a:pt x="274" y="115"/>
                  </a:lnTo>
                  <a:lnTo>
                    <a:pt x="276" y="119"/>
                  </a:lnTo>
                  <a:lnTo>
                    <a:pt x="276" y="119"/>
                  </a:lnTo>
                  <a:lnTo>
                    <a:pt x="281" y="134"/>
                  </a:lnTo>
                  <a:lnTo>
                    <a:pt x="282" y="138"/>
                  </a:lnTo>
                  <a:lnTo>
                    <a:pt x="304" y="143"/>
                  </a:lnTo>
                  <a:lnTo>
                    <a:pt x="304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67" name="Freeform 116">
              <a:extLst>
                <a:ext uri="{FF2B5EF4-FFF2-40B4-BE49-F238E27FC236}">
                  <a16:creationId xmlns:a16="http://schemas.microsoft.com/office/drawing/2014/main" id="{AD3BE76E-0732-4EC6-8C4E-CF77AC8C21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63863" y="3462338"/>
              <a:ext cx="242888" cy="244475"/>
            </a:xfrm>
            <a:custGeom>
              <a:avLst/>
              <a:gdLst>
                <a:gd name="T0" fmla="*/ 77 w 153"/>
                <a:gd name="T1" fmla="*/ 0 h 154"/>
                <a:gd name="T2" fmla="*/ 61 w 153"/>
                <a:gd name="T3" fmla="*/ 2 h 154"/>
                <a:gd name="T4" fmla="*/ 46 w 153"/>
                <a:gd name="T5" fmla="*/ 6 h 154"/>
                <a:gd name="T6" fmla="*/ 33 w 153"/>
                <a:gd name="T7" fmla="*/ 14 h 154"/>
                <a:gd name="T8" fmla="*/ 23 w 153"/>
                <a:gd name="T9" fmla="*/ 22 h 154"/>
                <a:gd name="T10" fmla="*/ 13 w 153"/>
                <a:gd name="T11" fmla="*/ 34 h 154"/>
                <a:gd name="T12" fmla="*/ 5 w 153"/>
                <a:gd name="T13" fmla="*/ 47 h 154"/>
                <a:gd name="T14" fmla="*/ 1 w 153"/>
                <a:gd name="T15" fmla="*/ 61 h 154"/>
                <a:gd name="T16" fmla="*/ 0 w 153"/>
                <a:gd name="T17" fmla="*/ 77 h 154"/>
                <a:gd name="T18" fmla="*/ 0 w 153"/>
                <a:gd name="T19" fmla="*/ 85 h 154"/>
                <a:gd name="T20" fmla="*/ 3 w 153"/>
                <a:gd name="T21" fmla="*/ 100 h 154"/>
                <a:gd name="T22" fmla="*/ 8 w 153"/>
                <a:gd name="T23" fmla="*/ 114 h 154"/>
                <a:gd name="T24" fmla="*/ 17 w 153"/>
                <a:gd name="T25" fmla="*/ 126 h 154"/>
                <a:gd name="T26" fmla="*/ 28 w 153"/>
                <a:gd name="T27" fmla="*/ 137 h 154"/>
                <a:gd name="T28" fmla="*/ 40 w 153"/>
                <a:gd name="T29" fmla="*/ 144 h 154"/>
                <a:gd name="T30" fmla="*/ 54 w 153"/>
                <a:gd name="T31" fmla="*/ 151 h 154"/>
                <a:gd name="T32" fmla="*/ 69 w 153"/>
                <a:gd name="T33" fmla="*/ 154 h 154"/>
                <a:gd name="T34" fmla="*/ 77 w 153"/>
                <a:gd name="T35" fmla="*/ 154 h 154"/>
                <a:gd name="T36" fmla="*/ 92 w 153"/>
                <a:gd name="T37" fmla="*/ 153 h 154"/>
                <a:gd name="T38" fmla="*/ 107 w 153"/>
                <a:gd name="T39" fmla="*/ 147 h 154"/>
                <a:gd name="T40" fmla="*/ 120 w 153"/>
                <a:gd name="T41" fmla="*/ 141 h 154"/>
                <a:gd name="T42" fmla="*/ 132 w 153"/>
                <a:gd name="T43" fmla="*/ 131 h 154"/>
                <a:gd name="T44" fmla="*/ 140 w 153"/>
                <a:gd name="T45" fmla="*/ 120 h 154"/>
                <a:gd name="T46" fmla="*/ 148 w 153"/>
                <a:gd name="T47" fmla="*/ 106 h 154"/>
                <a:gd name="T48" fmla="*/ 152 w 153"/>
                <a:gd name="T49" fmla="*/ 92 h 154"/>
                <a:gd name="T50" fmla="*/ 153 w 153"/>
                <a:gd name="T51" fmla="*/ 77 h 154"/>
                <a:gd name="T52" fmla="*/ 153 w 153"/>
                <a:gd name="T53" fmla="*/ 69 h 154"/>
                <a:gd name="T54" fmla="*/ 150 w 153"/>
                <a:gd name="T55" fmla="*/ 55 h 154"/>
                <a:gd name="T56" fmla="*/ 145 w 153"/>
                <a:gd name="T57" fmla="*/ 41 h 154"/>
                <a:gd name="T58" fmla="*/ 136 w 153"/>
                <a:gd name="T59" fmla="*/ 28 h 154"/>
                <a:gd name="T60" fmla="*/ 125 w 153"/>
                <a:gd name="T61" fmla="*/ 18 h 154"/>
                <a:gd name="T62" fmla="*/ 113 w 153"/>
                <a:gd name="T63" fmla="*/ 9 h 154"/>
                <a:gd name="T64" fmla="*/ 99 w 153"/>
                <a:gd name="T65" fmla="*/ 4 h 154"/>
                <a:gd name="T66" fmla="*/ 84 w 153"/>
                <a:gd name="T67" fmla="*/ 1 h 154"/>
                <a:gd name="T68" fmla="*/ 77 w 153"/>
                <a:gd name="T69" fmla="*/ 0 h 154"/>
                <a:gd name="T70" fmla="*/ 77 w 153"/>
                <a:gd name="T71" fmla="*/ 140 h 154"/>
                <a:gd name="T72" fmla="*/ 64 w 153"/>
                <a:gd name="T73" fmla="*/ 139 h 154"/>
                <a:gd name="T74" fmla="*/ 42 w 153"/>
                <a:gd name="T75" fmla="*/ 129 h 154"/>
                <a:gd name="T76" fmla="*/ 25 w 153"/>
                <a:gd name="T77" fmla="*/ 112 h 154"/>
                <a:gd name="T78" fmla="*/ 15 w 153"/>
                <a:gd name="T79" fmla="*/ 89 h 154"/>
                <a:gd name="T80" fmla="*/ 14 w 153"/>
                <a:gd name="T81" fmla="*/ 77 h 154"/>
                <a:gd name="T82" fmla="*/ 14 w 153"/>
                <a:gd name="T83" fmla="*/ 71 h 154"/>
                <a:gd name="T84" fmla="*/ 18 w 153"/>
                <a:gd name="T85" fmla="*/ 52 h 154"/>
                <a:gd name="T86" fmla="*/ 32 w 153"/>
                <a:gd name="T87" fmla="*/ 33 h 154"/>
                <a:gd name="T88" fmla="*/ 52 w 153"/>
                <a:gd name="T89" fmla="*/ 19 h 154"/>
                <a:gd name="T90" fmla="*/ 70 w 153"/>
                <a:gd name="T91" fmla="*/ 15 h 154"/>
                <a:gd name="T92" fmla="*/ 77 w 153"/>
                <a:gd name="T93" fmla="*/ 14 h 154"/>
                <a:gd name="T94" fmla="*/ 89 w 153"/>
                <a:gd name="T95" fmla="*/ 16 h 154"/>
                <a:gd name="T96" fmla="*/ 112 w 153"/>
                <a:gd name="T97" fmla="*/ 24 h 154"/>
                <a:gd name="T98" fmla="*/ 128 w 153"/>
                <a:gd name="T99" fmla="*/ 42 h 154"/>
                <a:gd name="T100" fmla="*/ 138 w 153"/>
                <a:gd name="T101" fmla="*/ 64 h 154"/>
                <a:gd name="T102" fmla="*/ 139 w 153"/>
                <a:gd name="T103" fmla="*/ 77 h 154"/>
                <a:gd name="T104" fmla="*/ 139 w 153"/>
                <a:gd name="T105" fmla="*/ 84 h 154"/>
                <a:gd name="T106" fmla="*/ 135 w 153"/>
                <a:gd name="T107" fmla="*/ 101 h 154"/>
                <a:gd name="T108" fmla="*/ 121 w 153"/>
                <a:gd name="T109" fmla="*/ 122 h 154"/>
                <a:gd name="T110" fmla="*/ 101 w 153"/>
                <a:gd name="T111" fmla="*/ 135 h 154"/>
                <a:gd name="T112" fmla="*/ 83 w 153"/>
                <a:gd name="T113" fmla="*/ 140 h 154"/>
                <a:gd name="T114" fmla="*/ 77 w 153"/>
                <a:gd name="T115" fmla="*/ 14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3" h="154">
                  <a:moveTo>
                    <a:pt x="77" y="0"/>
                  </a:moveTo>
                  <a:lnTo>
                    <a:pt x="77" y="0"/>
                  </a:lnTo>
                  <a:lnTo>
                    <a:pt x="69" y="1"/>
                  </a:lnTo>
                  <a:lnTo>
                    <a:pt x="61" y="2"/>
                  </a:lnTo>
                  <a:lnTo>
                    <a:pt x="54" y="4"/>
                  </a:lnTo>
                  <a:lnTo>
                    <a:pt x="46" y="6"/>
                  </a:lnTo>
                  <a:lnTo>
                    <a:pt x="40" y="9"/>
                  </a:lnTo>
                  <a:lnTo>
                    <a:pt x="33" y="14"/>
                  </a:lnTo>
                  <a:lnTo>
                    <a:pt x="28" y="18"/>
                  </a:lnTo>
                  <a:lnTo>
                    <a:pt x="23" y="22"/>
                  </a:lnTo>
                  <a:lnTo>
                    <a:pt x="17" y="28"/>
                  </a:lnTo>
                  <a:lnTo>
                    <a:pt x="13" y="34"/>
                  </a:lnTo>
                  <a:lnTo>
                    <a:pt x="8" y="41"/>
                  </a:lnTo>
                  <a:lnTo>
                    <a:pt x="5" y="47"/>
                  </a:lnTo>
                  <a:lnTo>
                    <a:pt x="3" y="55"/>
                  </a:lnTo>
                  <a:lnTo>
                    <a:pt x="1" y="61"/>
                  </a:lnTo>
                  <a:lnTo>
                    <a:pt x="0" y="69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85"/>
                  </a:lnTo>
                  <a:lnTo>
                    <a:pt x="1" y="92"/>
                  </a:lnTo>
                  <a:lnTo>
                    <a:pt x="3" y="100"/>
                  </a:lnTo>
                  <a:lnTo>
                    <a:pt x="5" y="106"/>
                  </a:lnTo>
                  <a:lnTo>
                    <a:pt x="8" y="114"/>
                  </a:lnTo>
                  <a:lnTo>
                    <a:pt x="13" y="120"/>
                  </a:lnTo>
                  <a:lnTo>
                    <a:pt x="17" y="126"/>
                  </a:lnTo>
                  <a:lnTo>
                    <a:pt x="23" y="131"/>
                  </a:lnTo>
                  <a:lnTo>
                    <a:pt x="28" y="137"/>
                  </a:lnTo>
                  <a:lnTo>
                    <a:pt x="33" y="141"/>
                  </a:lnTo>
                  <a:lnTo>
                    <a:pt x="40" y="144"/>
                  </a:lnTo>
                  <a:lnTo>
                    <a:pt x="46" y="147"/>
                  </a:lnTo>
                  <a:lnTo>
                    <a:pt x="54" y="151"/>
                  </a:lnTo>
                  <a:lnTo>
                    <a:pt x="61" y="153"/>
                  </a:lnTo>
                  <a:lnTo>
                    <a:pt x="69" y="154"/>
                  </a:lnTo>
                  <a:lnTo>
                    <a:pt x="77" y="154"/>
                  </a:lnTo>
                  <a:lnTo>
                    <a:pt x="77" y="154"/>
                  </a:lnTo>
                  <a:lnTo>
                    <a:pt x="84" y="154"/>
                  </a:lnTo>
                  <a:lnTo>
                    <a:pt x="92" y="153"/>
                  </a:lnTo>
                  <a:lnTo>
                    <a:pt x="99" y="151"/>
                  </a:lnTo>
                  <a:lnTo>
                    <a:pt x="107" y="147"/>
                  </a:lnTo>
                  <a:lnTo>
                    <a:pt x="113" y="144"/>
                  </a:lnTo>
                  <a:lnTo>
                    <a:pt x="120" y="141"/>
                  </a:lnTo>
                  <a:lnTo>
                    <a:pt x="125" y="137"/>
                  </a:lnTo>
                  <a:lnTo>
                    <a:pt x="132" y="131"/>
                  </a:lnTo>
                  <a:lnTo>
                    <a:pt x="136" y="126"/>
                  </a:lnTo>
                  <a:lnTo>
                    <a:pt x="140" y="120"/>
                  </a:lnTo>
                  <a:lnTo>
                    <a:pt x="145" y="114"/>
                  </a:lnTo>
                  <a:lnTo>
                    <a:pt x="148" y="106"/>
                  </a:lnTo>
                  <a:lnTo>
                    <a:pt x="150" y="100"/>
                  </a:lnTo>
                  <a:lnTo>
                    <a:pt x="152" y="92"/>
                  </a:lnTo>
                  <a:lnTo>
                    <a:pt x="153" y="85"/>
                  </a:lnTo>
                  <a:lnTo>
                    <a:pt x="153" y="77"/>
                  </a:lnTo>
                  <a:lnTo>
                    <a:pt x="153" y="77"/>
                  </a:lnTo>
                  <a:lnTo>
                    <a:pt x="153" y="69"/>
                  </a:lnTo>
                  <a:lnTo>
                    <a:pt x="152" y="61"/>
                  </a:lnTo>
                  <a:lnTo>
                    <a:pt x="150" y="55"/>
                  </a:lnTo>
                  <a:lnTo>
                    <a:pt x="148" y="47"/>
                  </a:lnTo>
                  <a:lnTo>
                    <a:pt x="145" y="41"/>
                  </a:lnTo>
                  <a:lnTo>
                    <a:pt x="140" y="34"/>
                  </a:lnTo>
                  <a:lnTo>
                    <a:pt x="136" y="28"/>
                  </a:lnTo>
                  <a:lnTo>
                    <a:pt x="132" y="22"/>
                  </a:lnTo>
                  <a:lnTo>
                    <a:pt x="125" y="18"/>
                  </a:lnTo>
                  <a:lnTo>
                    <a:pt x="120" y="14"/>
                  </a:lnTo>
                  <a:lnTo>
                    <a:pt x="113" y="9"/>
                  </a:lnTo>
                  <a:lnTo>
                    <a:pt x="107" y="6"/>
                  </a:lnTo>
                  <a:lnTo>
                    <a:pt x="99" y="4"/>
                  </a:lnTo>
                  <a:lnTo>
                    <a:pt x="92" y="2"/>
                  </a:lnTo>
                  <a:lnTo>
                    <a:pt x="84" y="1"/>
                  </a:lnTo>
                  <a:lnTo>
                    <a:pt x="77" y="0"/>
                  </a:lnTo>
                  <a:lnTo>
                    <a:pt x="77" y="0"/>
                  </a:lnTo>
                  <a:close/>
                  <a:moveTo>
                    <a:pt x="77" y="140"/>
                  </a:moveTo>
                  <a:lnTo>
                    <a:pt x="77" y="140"/>
                  </a:lnTo>
                  <a:lnTo>
                    <a:pt x="70" y="140"/>
                  </a:lnTo>
                  <a:lnTo>
                    <a:pt x="64" y="139"/>
                  </a:lnTo>
                  <a:lnTo>
                    <a:pt x="52" y="135"/>
                  </a:lnTo>
                  <a:lnTo>
                    <a:pt x="42" y="129"/>
                  </a:lnTo>
                  <a:lnTo>
                    <a:pt x="32" y="122"/>
                  </a:lnTo>
                  <a:lnTo>
                    <a:pt x="25" y="112"/>
                  </a:lnTo>
                  <a:lnTo>
                    <a:pt x="18" y="101"/>
                  </a:lnTo>
                  <a:lnTo>
                    <a:pt x="15" y="89"/>
                  </a:lnTo>
                  <a:lnTo>
                    <a:pt x="14" y="84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1"/>
                  </a:lnTo>
                  <a:lnTo>
                    <a:pt x="15" y="64"/>
                  </a:lnTo>
                  <a:lnTo>
                    <a:pt x="18" y="52"/>
                  </a:lnTo>
                  <a:lnTo>
                    <a:pt x="25" y="42"/>
                  </a:lnTo>
                  <a:lnTo>
                    <a:pt x="32" y="33"/>
                  </a:lnTo>
                  <a:lnTo>
                    <a:pt x="42" y="24"/>
                  </a:lnTo>
                  <a:lnTo>
                    <a:pt x="52" y="19"/>
                  </a:lnTo>
                  <a:lnTo>
                    <a:pt x="64" y="16"/>
                  </a:lnTo>
                  <a:lnTo>
                    <a:pt x="70" y="15"/>
                  </a:lnTo>
                  <a:lnTo>
                    <a:pt x="77" y="14"/>
                  </a:lnTo>
                  <a:lnTo>
                    <a:pt x="77" y="14"/>
                  </a:lnTo>
                  <a:lnTo>
                    <a:pt x="83" y="15"/>
                  </a:lnTo>
                  <a:lnTo>
                    <a:pt x="89" y="16"/>
                  </a:lnTo>
                  <a:lnTo>
                    <a:pt x="101" y="19"/>
                  </a:lnTo>
                  <a:lnTo>
                    <a:pt x="112" y="24"/>
                  </a:lnTo>
                  <a:lnTo>
                    <a:pt x="121" y="33"/>
                  </a:lnTo>
                  <a:lnTo>
                    <a:pt x="128" y="42"/>
                  </a:lnTo>
                  <a:lnTo>
                    <a:pt x="135" y="52"/>
                  </a:lnTo>
                  <a:lnTo>
                    <a:pt x="138" y="64"/>
                  </a:lnTo>
                  <a:lnTo>
                    <a:pt x="139" y="71"/>
                  </a:lnTo>
                  <a:lnTo>
                    <a:pt x="139" y="77"/>
                  </a:lnTo>
                  <a:lnTo>
                    <a:pt x="139" y="77"/>
                  </a:lnTo>
                  <a:lnTo>
                    <a:pt x="139" y="84"/>
                  </a:lnTo>
                  <a:lnTo>
                    <a:pt x="138" y="89"/>
                  </a:lnTo>
                  <a:lnTo>
                    <a:pt x="135" y="101"/>
                  </a:lnTo>
                  <a:lnTo>
                    <a:pt x="128" y="112"/>
                  </a:lnTo>
                  <a:lnTo>
                    <a:pt x="121" y="122"/>
                  </a:lnTo>
                  <a:lnTo>
                    <a:pt x="112" y="129"/>
                  </a:lnTo>
                  <a:lnTo>
                    <a:pt x="101" y="135"/>
                  </a:lnTo>
                  <a:lnTo>
                    <a:pt x="89" y="139"/>
                  </a:lnTo>
                  <a:lnTo>
                    <a:pt x="83" y="140"/>
                  </a:lnTo>
                  <a:lnTo>
                    <a:pt x="77" y="140"/>
                  </a:lnTo>
                  <a:lnTo>
                    <a:pt x="77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68" name="Freeform 117">
              <a:extLst>
                <a:ext uri="{FF2B5EF4-FFF2-40B4-BE49-F238E27FC236}">
                  <a16:creationId xmlns:a16="http://schemas.microsoft.com/office/drawing/2014/main" id="{E6BFFC1B-A214-4F00-9563-487251E33C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8500" y="3127375"/>
              <a:ext cx="341313" cy="342900"/>
            </a:xfrm>
            <a:custGeom>
              <a:avLst/>
              <a:gdLst>
                <a:gd name="T0" fmla="*/ 197 w 215"/>
                <a:gd name="T1" fmla="*/ 83 h 216"/>
                <a:gd name="T2" fmla="*/ 209 w 215"/>
                <a:gd name="T3" fmla="*/ 70 h 216"/>
                <a:gd name="T4" fmla="*/ 171 w 215"/>
                <a:gd name="T5" fmla="*/ 42 h 216"/>
                <a:gd name="T6" fmla="*/ 143 w 215"/>
                <a:gd name="T7" fmla="*/ 4 h 216"/>
                <a:gd name="T8" fmla="*/ 129 w 215"/>
                <a:gd name="T9" fmla="*/ 18 h 216"/>
                <a:gd name="T10" fmla="*/ 83 w 215"/>
                <a:gd name="T11" fmla="*/ 18 h 216"/>
                <a:gd name="T12" fmla="*/ 69 w 215"/>
                <a:gd name="T13" fmla="*/ 5 h 216"/>
                <a:gd name="T14" fmla="*/ 41 w 215"/>
                <a:gd name="T15" fmla="*/ 41 h 216"/>
                <a:gd name="T16" fmla="*/ 3 w 215"/>
                <a:gd name="T17" fmla="*/ 71 h 216"/>
                <a:gd name="T18" fmla="*/ 14 w 215"/>
                <a:gd name="T19" fmla="*/ 86 h 216"/>
                <a:gd name="T20" fmla="*/ 13 w 215"/>
                <a:gd name="T21" fmla="*/ 132 h 216"/>
                <a:gd name="T22" fmla="*/ 4 w 215"/>
                <a:gd name="T23" fmla="*/ 146 h 216"/>
                <a:gd name="T24" fmla="*/ 36 w 215"/>
                <a:gd name="T25" fmla="*/ 175 h 216"/>
                <a:gd name="T26" fmla="*/ 71 w 215"/>
                <a:gd name="T27" fmla="*/ 212 h 216"/>
                <a:gd name="T28" fmla="*/ 86 w 215"/>
                <a:gd name="T29" fmla="*/ 203 h 216"/>
                <a:gd name="T30" fmla="*/ 130 w 215"/>
                <a:gd name="T31" fmla="*/ 202 h 216"/>
                <a:gd name="T32" fmla="*/ 144 w 215"/>
                <a:gd name="T33" fmla="*/ 211 h 216"/>
                <a:gd name="T34" fmla="*/ 174 w 215"/>
                <a:gd name="T35" fmla="*/ 177 h 216"/>
                <a:gd name="T36" fmla="*/ 210 w 215"/>
                <a:gd name="T37" fmla="*/ 144 h 216"/>
                <a:gd name="T38" fmla="*/ 198 w 215"/>
                <a:gd name="T39" fmla="*/ 130 h 216"/>
                <a:gd name="T40" fmla="*/ 184 w 215"/>
                <a:gd name="T41" fmla="*/ 161 h 216"/>
                <a:gd name="T42" fmla="*/ 169 w 215"/>
                <a:gd name="T43" fmla="*/ 161 h 216"/>
                <a:gd name="T44" fmla="*/ 162 w 215"/>
                <a:gd name="T45" fmla="*/ 185 h 216"/>
                <a:gd name="T46" fmla="*/ 136 w 215"/>
                <a:gd name="T47" fmla="*/ 186 h 216"/>
                <a:gd name="T48" fmla="*/ 118 w 215"/>
                <a:gd name="T49" fmla="*/ 191 h 216"/>
                <a:gd name="T50" fmla="*/ 98 w 215"/>
                <a:gd name="T51" fmla="*/ 191 h 216"/>
                <a:gd name="T52" fmla="*/ 80 w 215"/>
                <a:gd name="T53" fmla="*/ 187 h 216"/>
                <a:gd name="T54" fmla="*/ 54 w 215"/>
                <a:gd name="T55" fmla="*/ 186 h 216"/>
                <a:gd name="T56" fmla="*/ 54 w 215"/>
                <a:gd name="T57" fmla="*/ 173 h 216"/>
                <a:gd name="T58" fmla="*/ 30 w 215"/>
                <a:gd name="T59" fmla="*/ 162 h 216"/>
                <a:gd name="T60" fmla="*/ 29 w 215"/>
                <a:gd name="T61" fmla="*/ 137 h 216"/>
                <a:gd name="T62" fmla="*/ 26 w 215"/>
                <a:gd name="T63" fmla="*/ 120 h 216"/>
                <a:gd name="T64" fmla="*/ 26 w 215"/>
                <a:gd name="T65" fmla="*/ 98 h 216"/>
                <a:gd name="T66" fmla="*/ 30 w 215"/>
                <a:gd name="T67" fmla="*/ 83 h 216"/>
                <a:gd name="T68" fmla="*/ 29 w 215"/>
                <a:gd name="T69" fmla="*/ 55 h 216"/>
                <a:gd name="T70" fmla="*/ 46 w 215"/>
                <a:gd name="T71" fmla="*/ 56 h 216"/>
                <a:gd name="T72" fmla="*/ 53 w 215"/>
                <a:gd name="T73" fmla="*/ 31 h 216"/>
                <a:gd name="T74" fmla="*/ 81 w 215"/>
                <a:gd name="T75" fmla="*/ 33 h 216"/>
                <a:gd name="T76" fmla="*/ 95 w 215"/>
                <a:gd name="T77" fmla="*/ 30 h 216"/>
                <a:gd name="T78" fmla="*/ 117 w 215"/>
                <a:gd name="T79" fmla="*/ 30 h 216"/>
                <a:gd name="T80" fmla="*/ 130 w 215"/>
                <a:gd name="T81" fmla="*/ 33 h 216"/>
                <a:gd name="T82" fmla="*/ 159 w 215"/>
                <a:gd name="T83" fmla="*/ 30 h 216"/>
                <a:gd name="T84" fmla="*/ 158 w 215"/>
                <a:gd name="T85" fmla="*/ 49 h 216"/>
                <a:gd name="T86" fmla="*/ 183 w 215"/>
                <a:gd name="T87" fmla="*/ 53 h 216"/>
                <a:gd name="T88" fmla="*/ 181 w 215"/>
                <a:gd name="T89" fmla="*/ 82 h 216"/>
                <a:gd name="T90" fmla="*/ 185 w 215"/>
                <a:gd name="T91" fmla="*/ 95 h 216"/>
                <a:gd name="T92" fmla="*/ 186 w 215"/>
                <a:gd name="T93" fmla="*/ 118 h 216"/>
                <a:gd name="T94" fmla="*/ 183 w 215"/>
                <a:gd name="T95" fmla="*/ 13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15" h="216">
                  <a:moveTo>
                    <a:pt x="215" y="126"/>
                  </a:moveTo>
                  <a:lnTo>
                    <a:pt x="215" y="87"/>
                  </a:lnTo>
                  <a:lnTo>
                    <a:pt x="197" y="83"/>
                  </a:lnTo>
                  <a:lnTo>
                    <a:pt x="197" y="83"/>
                  </a:lnTo>
                  <a:lnTo>
                    <a:pt x="196" y="82"/>
                  </a:lnTo>
                  <a:lnTo>
                    <a:pt x="209" y="70"/>
                  </a:lnTo>
                  <a:lnTo>
                    <a:pt x="190" y="37"/>
                  </a:lnTo>
                  <a:lnTo>
                    <a:pt x="171" y="42"/>
                  </a:lnTo>
                  <a:lnTo>
                    <a:pt x="171" y="42"/>
                  </a:lnTo>
                  <a:lnTo>
                    <a:pt x="171" y="41"/>
                  </a:lnTo>
                  <a:lnTo>
                    <a:pt x="177" y="24"/>
                  </a:lnTo>
                  <a:lnTo>
                    <a:pt x="143" y="4"/>
                  </a:lnTo>
                  <a:lnTo>
                    <a:pt x="130" y="18"/>
                  </a:lnTo>
                  <a:lnTo>
                    <a:pt x="130" y="18"/>
                  </a:lnTo>
                  <a:lnTo>
                    <a:pt x="129" y="18"/>
                  </a:lnTo>
                  <a:lnTo>
                    <a:pt x="125" y="0"/>
                  </a:lnTo>
                  <a:lnTo>
                    <a:pt x="86" y="0"/>
                  </a:lnTo>
                  <a:lnTo>
                    <a:pt x="83" y="18"/>
                  </a:lnTo>
                  <a:lnTo>
                    <a:pt x="83" y="18"/>
                  </a:lnTo>
                  <a:lnTo>
                    <a:pt x="81" y="18"/>
                  </a:lnTo>
                  <a:lnTo>
                    <a:pt x="69" y="5"/>
                  </a:lnTo>
                  <a:lnTo>
                    <a:pt x="35" y="25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39" y="43"/>
                  </a:lnTo>
                  <a:lnTo>
                    <a:pt x="22" y="38"/>
                  </a:lnTo>
                  <a:lnTo>
                    <a:pt x="3" y="71"/>
                  </a:lnTo>
                  <a:lnTo>
                    <a:pt x="15" y="82"/>
                  </a:lnTo>
                  <a:lnTo>
                    <a:pt x="15" y="82"/>
                  </a:lnTo>
                  <a:lnTo>
                    <a:pt x="14" y="86"/>
                  </a:lnTo>
                  <a:lnTo>
                    <a:pt x="0" y="90"/>
                  </a:lnTo>
                  <a:lnTo>
                    <a:pt x="0" y="128"/>
                  </a:lnTo>
                  <a:lnTo>
                    <a:pt x="13" y="132"/>
                  </a:lnTo>
                  <a:lnTo>
                    <a:pt x="13" y="132"/>
                  </a:lnTo>
                  <a:lnTo>
                    <a:pt x="15" y="137"/>
                  </a:lnTo>
                  <a:lnTo>
                    <a:pt x="4" y="146"/>
                  </a:lnTo>
                  <a:lnTo>
                    <a:pt x="23" y="179"/>
                  </a:lnTo>
                  <a:lnTo>
                    <a:pt x="36" y="175"/>
                  </a:lnTo>
                  <a:lnTo>
                    <a:pt x="36" y="175"/>
                  </a:lnTo>
                  <a:lnTo>
                    <a:pt x="41" y="180"/>
                  </a:lnTo>
                  <a:lnTo>
                    <a:pt x="37" y="192"/>
                  </a:lnTo>
                  <a:lnTo>
                    <a:pt x="71" y="212"/>
                  </a:lnTo>
                  <a:lnTo>
                    <a:pt x="80" y="202"/>
                  </a:lnTo>
                  <a:lnTo>
                    <a:pt x="80" y="202"/>
                  </a:lnTo>
                  <a:lnTo>
                    <a:pt x="86" y="203"/>
                  </a:lnTo>
                  <a:lnTo>
                    <a:pt x="88" y="216"/>
                  </a:lnTo>
                  <a:lnTo>
                    <a:pt x="127" y="216"/>
                  </a:lnTo>
                  <a:lnTo>
                    <a:pt x="130" y="202"/>
                  </a:lnTo>
                  <a:lnTo>
                    <a:pt x="130" y="202"/>
                  </a:lnTo>
                  <a:lnTo>
                    <a:pt x="136" y="201"/>
                  </a:lnTo>
                  <a:lnTo>
                    <a:pt x="144" y="211"/>
                  </a:lnTo>
                  <a:lnTo>
                    <a:pt x="179" y="191"/>
                  </a:lnTo>
                  <a:lnTo>
                    <a:pt x="174" y="177"/>
                  </a:lnTo>
                  <a:lnTo>
                    <a:pt x="174" y="177"/>
                  </a:lnTo>
                  <a:lnTo>
                    <a:pt x="177" y="173"/>
                  </a:lnTo>
                  <a:lnTo>
                    <a:pt x="191" y="177"/>
                  </a:lnTo>
                  <a:lnTo>
                    <a:pt x="210" y="144"/>
                  </a:lnTo>
                  <a:lnTo>
                    <a:pt x="198" y="133"/>
                  </a:lnTo>
                  <a:lnTo>
                    <a:pt x="198" y="133"/>
                  </a:lnTo>
                  <a:lnTo>
                    <a:pt x="198" y="130"/>
                  </a:lnTo>
                  <a:lnTo>
                    <a:pt x="215" y="126"/>
                  </a:lnTo>
                  <a:close/>
                  <a:moveTo>
                    <a:pt x="193" y="147"/>
                  </a:moveTo>
                  <a:lnTo>
                    <a:pt x="184" y="161"/>
                  </a:lnTo>
                  <a:lnTo>
                    <a:pt x="172" y="157"/>
                  </a:lnTo>
                  <a:lnTo>
                    <a:pt x="169" y="161"/>
                  </a:lnTo>
                  <a:lnTo>
                    <a:pt x="169" y="161"/>
                  </a:lnTo>
                  <a:lnTo>
                    <a:pt x="161" y="169"/>
                  </a:lnTo>
                  <a:lnTo>
                    <a:pt x="157" y="173"/>
                  </a:lnTo>
                  <a:lnTo>
                    <a:pt x="162" y="185"/>
                  </a:lnTo>
                  <a:lnTo>
                    <a:pt x="148" y="192"/>
                  </a:lnTo>
                  <a:lnTo>
                    <a:pt x="140" y="184"/>
                  </a:lnTo>
                  <a:lnTo>
                    <a:pt x="136" y="186"/>
                  </a:lnTo>
                  <a:lnTo>
                    <a:pt x="136" y="186"/>
                  </a:lnTo>
                  <a:lnTo>
                    <a:pt x="123" y="190"/>
                  </a:lnTo>
                  <a:lnTo>
                    <a:pt x="118" y="191"/>
                  </a:lnTo>
                  <a:lnTo>
                    <a:pt x="116" y="202"/>
                  </a:lnTo>
                  <a:lnTo>
                    <a:pt x="100" y="202"/>
                  </a:lnTo>
                  <a:lnTo>
                    <a:pt x="98" y="191"/>
                  </a:lnTo>
                  <a:lnTo>
                    <a:pt x="93" y="190"/>
                  </a:lnTo>
                  <a:lnTo>
                    <a:pt x="93" y="190"/>
                  </a:lnTo>
                  <a:lnTo>
                    <a:pt x="80" y="187"/>
                  </a:lnTo>
                  <a:lnTo>
                    <a:pt x="75" y="186"/>
                  </a:lnTo>
                  <a:lnTo>
                    <a:pt x="68" y="193"/>
                  </a:lnTo>
                  <a:lnTo>
                    <a:pt x="54" y="186"/>
                  </a:lnTo>
                  <a:lnTo>
                    <a:pt x="57" y="176"/>
                  </a:lnTo>
                  <a:lnTo>
                    <a:pt x="54" y="173"/>
                  </a:lnTo>
                  <a:lnTo>
                    <a:pt x="54" y="173"/>
                  </a:lnTo>
                  <a:lnTo>
                    <a:pt x="44" y="163"/>
                  </a:lnTo>
                  <a:lnTo>
                    <a:pt x="41" y="159"/>
                  </a:lnTo>
                  <a:lnTo>
                    <a:pt x="30" y="162"/>
                  </a:lnTo>
                  <a:lnTo>
                    <a:pt x="22" y="149"/>
                  </a:lnTo>
                  <a:lnTo>
                    <a:pt x="31" y="141"/>
                  </a:lnTo>
                  <a:lnTo>
                    <a:pt x="29" y="137"/>
                  </a:lnTo>
                  <a:lnTo>
                    <a:pt x="29" y="137"/>
                  </a:lnTo>
                  <a:lnTo>
                    <a:pt x="27" y="124"/>
                  </a:lnTo>
                  <a:lnTo>
                    <a:pt x="26" y="120"/>
                  </a:lnTo>
                  <a:lnTo>
                    <a:pt x="14" y="117"/>
                  </a:lnTo>
                  <a:lnTo>
                    <a:pt x="14" y="100"/>
                  </a:lnTo>
                  <a:lnTo>
                    <a:pt x="26" y="98"/>
                  </a:lnTo>
                  <a:lnTo>
                    <a:pt x="27" y="94"/>
                  </a:lnTo>
                  <a:lnTo>
                    <a:pt x="27" y="94"/>
                  </a:lnTo>
                  <a:lnTo>
                    <a:pt x="30" y="83"/>
                  </a:lnTo>
                  <a:lnTo>
                    <a:pt x="32" y="78"/>
                  </a:lnTo>
                  <a:lnTo>
                    <a:pt x="21" y="69"/>
                  </a:lnTo>
                  <a:lnTo>
                    <a:pt x="29" y="55"/>
                  </a:lnTo>
                  <a:lnTo>
                    <a:pt x="43" y="59"/>
                  </a:lnTo>
                  <a:lnTo>
                    <a:pt x="46" y="56"/>
                  </a:lnTo>
                  <a:lnTo>
                    <a:pt x="46" y="56"/>
                  </a:lnTo>
                  <a:lnTo>
                    <a:pt x="54" y="49"/>
                  </a:lnTo>
                  <a:lnTo>
                    <a:pt x="57" y="46"/>
                  </a:lnTo>
                  <a:lnTo>
                    <a:pt x="53" y="31"/>
                  </a:lnTo>
                  <a:lnTo>
                    <a:pt x="67" y="24"/>
                  </a:lnTo>
                  <a:lnTo>
                    <a:pt x="76" y="34"/>
                  </a:lnTo>
                  <a:lnTo>
                    <a:pt x="81" y="33"/>
                  </a:lnTo>
                  <a:lnTo>
                    <a:pt x="81" y="33"/>
                  </a:lnTo>
                  <a:lnTo>
                    <a:pt x="89" y="31"/>
                  </a:lnTo>
                  <a:lnTo>
                    <a:pt x="95" y="30"/>
                  </a:lnTo>
                  <a:lnTo>
                    <a:pt x="98" y="14"/>
                  </a:lnTo>
                  <a:lnTo>
                    <a:pt x="114" y="14"/>
                  </a:lnTo>
                  <a:lnTo>
                    <a:pt x="117" y="30"/>
                  </a:lnTo>
                  <a:lnTo>
                    <a:pt x="122" y="31"/>
                  </a:lnTo>
                  <a:lnTo>
                    <a:pt x="122" y="31"/>
                  </a:lnTo>
                  <a:lnTo>
                    <a:pt x="130" y="33"/>
                  </a:lnTo>
                  <a:lnTo>
                    <a:pt x="135" y="34"/>
                  </a:lnTo>
                  <a:lnTo>
                    <a:pt x="145" y="23"/>
                  </a:lnTo>
                  <a:lnTo>
                    <a:pt x="159" y="30"/>
                  </a:lnTo>
                  <a:lnTo>
                    <a:pt x="154" y="46"/>
                  </a:lnTo>
                  <a:lnTo>
                    <a:pt x="158" y="49"/>
                  </a:lnTo>
                  <a:lnTo>
                    <a:pt x="158" y="49"/>
                  </a:lnTo>
                  <a:lnTo>
                    <a:pt x="165" y="55"/>
                  </a:lnTo>
                  <a:lnTo>
                    <a:pt x="167" y="58"/>
                  </a:lnTo>
                  <a:lnTo>
                    <a:pt x="183" y="53"/>
                  </a:lnTo>
                  <a:lnTo>
                    <a:pt x="192" y="67"/>
                  </a:lnTo>
                  <a:lnTo>
                    <a:pt x="180" y="78"/>
                  </a:lnTo>
                  <a:lnTo>
                    <a:pt x="181" y="82"/>
                  </a:lnTo>
                  <a:lnTo>
                    <a:pt x="181" y="82"/>
                  </a:lnTo>
                  <a:lnTo>
                    <a:pt x="184" y="91"/>
                  </a:lnTo>
                  <a:lnTo>
                    <a:pt x="185" y="95"/>
                  </a:lnTo>
                  <a:lnTo>
                    <a:pt x="201" y="98"/>
                  </a:lnTo>
                  <a:lnTo>
                    <a:pt x="201" y="114"/>
                  </a:lnTo>
                  <a:lnTo>
                    <a:pt x="186" y="118"/>
                  </a:lnTo>
                  <a:lnTo>
                    <a:pt x="185" y="123"/>
                  </a:lnTo>
                  <a:lnTo>
                    <a:pt x="185" y="123"/>
                  </a:lnTo>
                  <a:lnTo>
                    <a:pt x="183" y="133"/>
                  </a:lnTo>
                  <a:lnTo>
                    <a:pt x="182" y="137"/>
                  </a:lnTo>
                  <a:lnTo>
                    <a:pt x="193" y="1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69" name="Freeform 118">
              <a:extLst>
                <a:ext uri="{FF2B5EF4-FFF2-40B4-BE49-F238E27FC236}">
                  <a16:creationId xmlns:a16="http://schemas.microsoft.com/office/drawing/2014/main" id="{2B3A1AF8-FC0F-4257-946D-BF48158105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5338" y="3232150"/>
              <a:ext cx="142875" cy="141288"/>
            </a:xfrm>
            <a:custGeom>
              <a:avLst/>
              <a:gdLst>
                <a:gd name="T0" fmla="*/ 44 w 90"/>
                <a:gd name="T1" fmla="*/ 0 h 89"/>
                <a:gd name="T2" fmla="*/ 27 w 90"/>
                <a:gd name="T3" fmla="*/ 3 h 89"/>
                <a:gd name="T4" fmla="*/ 13 w 90"/>
                <a:gd name="T5" fmla="*/ 13 h 89"/>
                <a:gd name="T6" fmla="*/ 3 w 90"/>
                <a:gd name="T7" fmla="*/ 27 h 89"/>
                <a:gd name="T8" fmla="*/ 0 w 90"/>
                <a:gd name="T9" fmla="*/ 44 h 89"/>
                <a:gd name="T10" fmla="*/ 1 w 90"/>
                <a:gd name="T11" fmla="*/ 54 h 89"/>
                <a:gd name="T12" fmla="*/ 8 w 90"/>
                <a:gd name="T13" fmla="*/ 70 h 89"/>
                <a:gd name="T14" fmla="*/ 20 w 90"/>
                <a:gd name="T15" fmla="*/ 82 h 89"/>
                <a:gd name="T16" fmla="*/ 36 w 90"/>
                <a:gd name="T17" fmla="*/ 88 h 89"/>
                <a:gd name="T18" fmla="*/ 44 w 90"/>
                <a:gd name="T19" fmla="*/ 89 h 89"/>
                <a:gd name="T20" fmla="*/ 62 w 90"/>
                <a:gd name="T21" fmla="*/ 86 h 89"/>
                <a:gd name="T22" fmla="*/ 77 w 90"/>
                <a:gd name="T23" fmla="*/ 76 h 89"/>
                <a:gd name="T24" fmla="*/ 86 w 90"/>
                <a:gd name="T25" fmla="*/ 62 h 89"/>
                <a:gd name="T26" fmla="*/ 90 w 90"/>
                <a:gd name="T27" fmla="*/ 44 h 89"/>
                <a:gd name="T28" fmla="*/ 89 w 90"/>
                <a:gd name="T29" fmla="*/ 35 h 89"/>
                <a:gd name="T30" fmla="*/ 82 w 90"/>
                <a:gd name="T31" fmla="*/ 19 h 89"/>
                <a:gd name="T32" fmla="*/ 69 w 90"/>
                <a:gd name="T33" fmla="*/ 7 h 89"/>
                <a:gd name="T34" fmla="*/ 54 w 90"/>
                <a:gd name="T35" fmla="*/ 1 h 89"/>
                <a:gd name="T36" fmla="*/ 44 w 90"/>
                <a:gd name="T37" fmla="*/ 0 h 89"/>
                <a:gd name="T38" fmla="*/ 44 w 90"/>
                <a:gd name="T39" fmla="*/ 75 h 89"/>
                <a:gd name="T40" fmla="*/ 33 w 90"/>
                <a:gd name="T41" fmla="*/ 73 h 89"/>
                <a:gd name="T42" fmla="*/ 23 w 90"/>
                <a:gd name="T43" fmla="*/ 66 h 89"/>
                <a:gd name="T44" fmla="*/ 16 w 90"/>
                <a:gd name="T45" fmla="*/ 56 h 89"/>
                <a:gd name="T46" fmla="*/ 14 w 90"/>
                <a:gd name="T47" fmla="*/ 44 h 89"/>
                <a:gd name="T48" fmla="*/ 14 w 90"/>
                <a:gd name="T49" fmla="*/ 39 h 89"/>
                <a:gd name="T50" fmla="*/ 20 w 90"/>
                <a:gd name="T51" fmla="*/ 28 h 89"/>
                <a:gd name="T52" fmla="*/ 27 w 90"/>
                <a:gd name="T53" fmla="*/ 19 h 89"/>
                <a:gd name="T54" fmla="*/ 39 w 90"/>
                <a:gd name="T55" fmla="*/ 15 h 89"/>
                <a:gd name="T56" fmla="*/ 44 w 90"/>
                <a:gd name="T57" fmla="*/ 14 h 89"/>
                <a:gd name="T58" fmla="*/ 56 w 90"/>
                <a:gd name="T59" fmla="*/ 16 h 89"/>
                <a:gd name="T60" fmla="*/ 66 w 90"/>
                <a:gd name="T61" fmla="*/ 22 h 89"/>
                <a:gd name="T62" fmla="*/ 73 w 90"/>
                <a:gd name="T63" fmla="*/ 32 h 89"/>
                <a:gd name="T64" fmla="*/ 76 w 90"/>
                <a:gd name="T65" fmla="*/ 44 h 89"/>
                <a:gd name="T66" fmla="*/ 75 w 90"/>
                <a:gd name="T67" fmla="*/ 51 h 89"/>
                <a:gd name="T68" fmla="*/ 70 w 90"/>
                <a:gd name="T69" fmla="*/ 61 h 89"/>
                <a:gd name="T70" fmla="*/ 62 w 90"/>
                <a:gd name="T71" fmla="*/ 70 h 89"/>
                <a:gd name="T72" fmla="*/ 51 w 90"/>
                <a:gd name="T73" fmla="*/ 74 h 89"/>
                <a:gd name="T74" fmla="*/ 44 w 90"/>
                <a:gd name="T75" fmla="*/ 7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0" h="89">
                  <a:moveTo>
                    <a:pt x="44" y="0"/>
                  </a:moveTo>
                  <a:lnTo>
                    <a:pt x="44" y="0"/>
                  </a:lnTo>
                  <a:lnTo>
                    <a:pt x="36" y="1"/>
                  </a:lnTo>
                  <a:lnTo>
                    <a:pt x="27" y="3"/>
                  </a:lnTo>
                  <a:lnTo>
                    <a:pt x="20" y="7"/>
                  </a:lnTo>
                  <a:lnTo>
                    <a:pt x="13" y="13"/>
                  </a:lnTo>
                  <a:lnTo>
                    <a:pt x="8" y="19"/>
                  </a:lnTo>
                  <a:lnTo>
                    <a:pt x="3" y="27"/>
                  </a:lnTo>
                  <a:lnTo>
                    <a:pt x="1" y="35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1" y="54"/>
                  </a:lnTo>
                  <a:lnTo>
                    <a:pt x="3" y="62"/>
                  </a:lnTo>
                  <a:lnTo>
                    <a:pt x="8" y="70"/>
                  </a:lnTo>
                  <a:lnTo>
                    <a:pt x="13" y="76"/>
                  </a:lnTo>
                  <a:lnTo>
                    <a:pt x="20" y="82"/>
                  </a:lnTo>
                  <a:lnTo>
                    <a:pt x="27" y="86"/>
                  </a:lnTo>
                  <a:lnTo>
                    <a:pt x="36" y="88"/>
                  </a:lnTo>
                  <a:lnTo>
                    <a:pt x="44" y="89"/>
                  </a:lnTo>
                  <a:lnTo>
                    <a:pt x="44" y="89"/>
                  </a:lnTo>
                  <a:lnTo>
                    <a:pt x="54" y="88"/>
                  </a:lnTo>
                  <a:lnTo>
                    <a:pt x="62" y="86"/>
                  </a:lnTo>
                  <a:lnTo>
                    <a:pt x="69" y="82"/>
                  </a:lnTo>
                  <a:lnTo>
                    <a:pt x="77" y="76"/>
                  </a:lnTo>
                  <a:lnTo>
                    <a:pt x="82" y="70"/>
                  </a:lnTo>
                  <a:lnTo>
                    <a:pt x="86" y="62"/>
                  </a:lnTo>
                  <a:lnTo>
                    <a:pt x="89" y="54"/>
                  </a:lnTo>
                  <a:lnTo>
                    <a:pt x="90" y="44"/>
                  </a:lnTo>
                  <a:lnTo>
                    <a:pt x="90" y="44"/>
                  </a:lnTo>
                  <a:lnTo>
                    <a:pt x="89" y="35"/>
                  </a:lnTo>
                  <a:lnTo>
                    <a:pt x="86" y="27"/>
                  </a:lnTo>
                  <a:lnTo>
                    <a:pt x="82" y="19"/>
                  </a:lnTo>
                  <a:lnTo>
                    <a:pt x="77" y="13"/>
                  </a:lnTo>
                  <a:lnTo>
                    <a:pt x="69" y="7"/>
                  </a:lnTo>
                  <a:lnTo>
                    <a:pt x="62" y="3"/>
                  </a:lnTo>
                  <a:lnTo>
                    <a:pt x="54" y="1"/>
                  </a:lnTo>
                  <a:lnTo>
                    <a:pt x="44" y="0"/>
                  </a:lnTo>
                  <a:lnTo>
                    <a:pt x="44" y="0"/>
                  </a:lnTo>
                  <a:close/>
                  <a:moveTo>
                    <a:pt x="44" y="75"/>
                  </a:moveTo>
                  <a:lnTo>
                    <a:pt x="44" y="75"/>
                  </a:lnTo>
                  <a:lnTo>
                    <a:pt x="39" y="74"/>
                  </a:lnTo>
                  <a:lnTo>
                    <a:pt x="33" y="73"/>
                  </a:lnTo>
                  <a:lnTo>
                    <a:pt x="27" y="70"/>
                  </a:lnTo>
                  <a:lnTo>
                    <a:pt x="23" y="66"/>
                  </a:lnTo>
                  <a:lnTo>
                    <a:pt x="20" y="61"/>
                  </a:lnTo>
                  <a:lnTo>
                    <a:pt x="16" y="56"/>
                  </a:lnTo>
                  <a:lnTo>
                    <a:pt x="14" y="51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4" y="39"/>
                  </a:lnTo>
                  <a:lnTo>
                    <a:pt x="16" y="32"/>
                  </a:lnTo>
                  <a:lnTo>
                    <a:pt x="20" y="28"/>
                  </a:lnTo>
                  <a:lnTo>
                    <a:pt x="23" y="22"/>
                  </a:lnTo>
                  <a:lnTo>
                    <a:pt x="27" y="19"/>
                  </a:lnTo>
                  <a:lnTo>
                    <a:pt x="33" y="16"/>
                  </a:lnTo>
                  <a:lnTo>
                    <a:pt x="39" y="15"/>
                  </a:lnTo>
                  <a:lnTo>
                    <a:pt x="44" y="14"/>
                  </a:lnTo>
                  <a:lnTo>
                    <a:pt x="44" y="14"/>
                  </a:lnTo>
                  <a:lnTo>
                    <a:pt x="51" y="15"/>
                  </a:lnTo>
                  <a:lnTo>
                    <a:pt x="56" y="16"/>
                  </a:lnTo>
                  <a:lnTo>
                    <a:pt x="62" y="19"/>
                  </a:lnTo>
                  <a:lnTo>
                    <a:pt x="66" y="22"/>
                  </a:lnTo>
                  <a:lnTo>
                    <a:pt x="70" y="28"/>
                  </a:lnTo>
                  <a:lnTo>
                    <a:pt x="73" y="32"/>
                  </a:lnTo>
                  <a:lnTo>
                    <a:pt x="75" y="39"/>
                  </a:lnTo>
                  <a:lnTo>
                    <a:pt x="76" y="44"/>
                  </a:lnTo>
                  <a:lnTo>
                    <a:pt x="76" y="44"/>
                  </a:lnTo>
                  <a:lnTo>
                    <a:pt x="75" y="51"/>
                  </a:lnTo>
                  <a:lnTo>
                    <a:pt x="73" y="56"/>
                  </a:lnTo>
                  <a:lnTo>
                    <a:pt x="70" y="61"/>
                  </a:lnTo>
                  <a:lnTo>
                    <a:pt x="66" y="66"/>
                  </a:lnTo>
                  <a:lnTo>
                    <a:pt x="62" y="70"/>
                  </a:lnTo>
                  <a:lnTo>
                    <a:pt x="56" y="73"/>
                  </a:lnTo>
                  <a:lnTo>
                    <a:pt x="51" y="74"/>
                  </a:lnTo>
                  <a:lnTo>
                    <a:pt x="44" y="75"/>
                  </a:lnTo>
                  <a:lnTo>
                    <a:pt x="44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70" name="Freeform 119">
              <a:extLst>
                <a:ext uri="{FF2B5EF4-FFF2-40B4-BE49-F238E27FC236}">
                  <a16:creationId xmlns:a16="http://schemas.microsoft.com/office/drawing/2014/main" id="{8DB77E4B-6A01-4E58-AFF9-3F9927BAA1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52800" y="3486150"/>
              <a:ext cx="200025" cy="201613"/>
            </a:xfrm>
            <a:custGeom>
              <a:avLst/>
              <a:gdLst>
                <a:gd name="T0" fmla="*/ 111 w 126"/>
                <a:gd name="T1" fmla="*/ 45 h 127"/>
                <a:gd name="T2" fmla="*/ 117 w 126"/>
                <a:gd name="T3" fmla="*/ 27 h 127"/>
                <a:gd name="T4" fmla="*/ 93 w 126"/>
                <a:gd name="T5" fmla="*/ 10 h 127"/>
                <a:gd name="T6" fmla="*/ 82 w 126"/>
                <a:gd name="T7" fmla="*/ 5 h 127"/>
                <a:gd name="T8" fmla="*/ 53 w 126"/>
                <a:gd name="T9" fmla="*/ 0 h 127"/>
                <a:gd name="T10" fmla="*/ 44 w 126"/>
                <a:gd name="T11" fmla="*/ 15 h 127"/>
                <a:gd name="T12" fmla="*/ 27 w 126"/>
                <a:gd name="T13" fmla="*/ 10 h 127"/>
                <a:gd name="T14" fmla="*/ 11 w 126"/>
                <a:gd name="T15" fmla="*/ 34 h 127"/>
                <a:gd name="T16" fmla="*/ 5 w 126"/>
                <a:gd name="T17" fmla="*/ 45 h 127"/>
                <a:gd name="T18" fmla="*/ 0 w 126"/>
                <a:gd name="T19" fmla="*/ 73 h 127"/>
                <a:gd name="T20" fmla="*/ 15 w 126"/>
                <a:gd name="T21" fmla="*/ 82 h 127"/>
                <a:gd name="T22" fmla="*/ 10 w 126"/>
                <a:gd name="T23" fmla="*/ 100 h 127"/>
                <a:gd name="T24" fmla="*/ 33 w 126"/>
                <a:gd name="T25" fmla="*/ 116 h 127"/>
                <a:gd name="T26" fmla="*/ 44 w 126"/>
                <a:gd name="T27" fmla="*/ 122 h 127"/>
                <a:gd name="T28" fmla="*/ 72 w 126"/>
                <a:gd name="T29" fmla="*/ 127 h 127"/>
                <a:gd name="T30" fmla="*/ 82 w 126"/>
                <a:gd name="T31" fmla="*/ 112 h 127"/>
                <a:gd name="T32" fmla="*/ 99 w 126"/>
                <a:gd name="T33" fmla="*/ 116 h 127"/>
                <a:gd name="T34" fmla="*/ 116 w 126"/>
                <a:gd name="T35" fmla="*/ 93 h 127"/>
                <a:gd name="T36" fmla="*/ 121 w 126"/>
                <a:gd name="T37" fmla="*/ 82 h 127"/>
                <a:gd name="T38" fmla="*/ 126 w 126"/>
                <a:gd name="T39" fmla="*/ 54 h 127"/>
                <a:gd name="T40" fmla="*/ 98 w 126"/>
                <a:gd name="T41" fmla="*/ 73 h 127"/>
                <a:gd name="T42" fmla="*/ 100 w 126"/>
                <a:gd name="T43" fmla="*/ 96 h 127"/>
                <a:gd name="T44" fmla="*/ 81 w 126"/>
                <a:gd name="T45" fmla="*/ 95 h 127"/>
                <a:gd name="T46" fmla="*/ 67 w 126"/>
                <a:gd name="T47" fmla="*/ 113 h 127"/>
                <a:gd name="T48" fmla="*/ 54 w 126"/>
                <a:gd name="T49" fmla="*/ 98 h 127"/>
                <a:gd name="T50" fmla="*/ 31 w 126"/>
                <a:gd name="T51" fmla="*/ 101 h 127"/>
                <a:gd name="T52" fmla="*/ 32 w 126"/>
                <a:gd name="T53" fmla="*/ 82 h 127"/>
                <a:gd name="T54" fmla="*/ 14 w 126"/>
                <a:gd name="T55" fmla="*/ 68 h 127"/>
                <a:gd name="T56" fmla="*/ 28 w 126"/>
                <a:gd name="T57" fmla="*/ 54 h 127"/>
                <a:gd name="T58" fmla="*/ 26 w 126"/>
                <a:gd name="T59" fmla="*/ 31 h 127"/>
                <a:gd name="T60" fmla="*/ 45 w 126"/>
                <a:gd name="T61" fmla="*/ 32 h 127"/>
                <a:gd name="T62" fmla="*/ 59 w 126"/>
                <a:gd name="T63" fmla="*/ 14 h 127"/>
                <a:gd name="T64" fmla="*/ 72 w 126"/>
                <a:gd name="T65" fmla="*/ 29 h 127"/>
                <a:gd name="T66" fmla="*/ 95 w 126"/>
                <a:gd name="T67" fmla="*/ 26 h 127"/>
                <a:gd name="T68" fmla="*/ 94 w 126"/>
                <a:gd name="T69" fmla="*/ 45 h 127"/>
                <a:gd name="T70" fmla="*/ 112 w 126"/>
                <a:gd name="T71" fmla="*/ 59 h 127"/>
                <a:gd name="T72" fmla="*/ 98 w 126"/>
                <a:gd name="T73" fmla="*/ 7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6" h="127">
                  <a:moveTo>
                    <a:pt x="121" y="47"/>
                  </a:moveTo>
                  <a:lnTo>
                    <a:pt x="111" y="45"/>
                  </a:lnTo>
                  <a:lnTo>
                    <a:pt x="117" y="35"/>
                  </a:lnTo>
                  <a:lnTo>
                    <a:pt x="117" y="27"/>
                  </a:lnTo>
                  <a:lnTo>
                    <a:pt x="102" y="12"/>
                  </a:lnTo>
                  <a:lnTo>
                    <a:pt x="93" y="10"/>
                  </a:lnTo>
                  <a:lnTo>
                    <a:pt x="84" y="16"/>
                  </a:lnTo>
                  <a:lnTo>
                    <a:pt x="82" y="5"/>
                  </a:lnTo>
                  <a:lnTo>
                    <a:pt x="75" y="0"/>
                  </a:lnTo>
                  <a:lnTo>
                    <a:pt x="53" y="0"/>
                  </a:lnTo>
                  <a:lnTo>
                    <a:pt x="46" y="5"/>
                  </a:lnTo>
                  <a:lnTo>
                    <a:pt x="44" y="15"/>
                  </a:lnTo>
                  <a:lnTo>
                    <a:pt x="36" y="9"/>
                  </a:lnTo>
                  <a:lnTo>
                    <a:pt x="27" y="10"/>
                  </a:lnTo>
                  <a:lnTo>
                    <a:pt x="12" y="26"/>
                  </a:lnTo>
                  <a:lnTo>
                    <a:pt x="11" y="34"/>
                  </a:lnTo>
                  <a:lnTo>
                    <a:pt x="15" y="43"/>
                  </a:lnTo>
                  <a:lnTo>
                    <a:pt x="5" y="45"/>
                  </a:lnTo>
                  <a:lnTo>
                    <a:pt x="0" y="51"/>
                  </a:lnTo>
                  <a:lnTo>
                    <a:pt x="0" y="73"/>
                  </a:lnTo>
                  <a:lnTo>
                    <a:pt x="5" y="80"/>
                  </a:lnTo>
                  <a:lnTo>
                    <a:pt x="15" y="82"/>
                  </a:lnTo>
                  <a:lnTo>
                    <a:pt x="9" y="91"/>
                  </a:lnTo>
                  <a:lnTo>
                    <a:pt x="10" y="100"/>
                  </a:lnTo>
                  <a:lnTo>
                    <a:pt x="25" y="115"/>
                  </a:lnTo>
                  <a:lnTo>
                    <a:pt x="33" y="116"/>
                  </a:lnTo>
                  <a:lnTo>
                    <a:pt x="42" y="111"/>
                  </a:lnTo>
                  <a:lnTo>
                    <a:pt x="44" y="122"/>
                  </a:lnTo>
                  <a:lnTo>
                    <a:pt x="52" y="127"/>
                  </a:lnTo>
                  <a:lnTo>
                    <a:pt x="72" y="127"/>
                  </a:lnTo>
                  <a:lnTo>
                    <a:pt x="80" y="122"/>
                  </a:lnTo>
                  <a:lnTo>
                    <a:pt x="82" y="112"/>
                  </a:lnTo>
                  <a:lnTo>
                    <a:pt x="91" y="117"/>
                  </a:lnTo>
                  <a:lnTo>
                    <a:pt x="99" y="116"/>
                  </a:lnTo>
                  <a:lnTo>
                    <a:pt x="114" y="101"/>
                  </a:lnTo>
                  <a:lnTo>
                    <a:pt x="116" y="93"/>
                  </a:lnTo>
                  <a:lnTo>
                    <a:pt x="111" y="84"/>
                  </a:lnTo>
                  <a:lnTo>
                    <a:pt x="121" y="82"/>
                  </a:lnTo>
                  <a:lnTo>
                    <a:pt x="126" y="75"/>
                  </a:lnTo>
                  <a:lnTo>
                    <a:pt x="126" y="54"/>
                  </a:lnTo>
                  <a:lnTo>
                    <a:pt x="121" y="47"/>
                  </a:lnTo>
                  <a:close/>
                  <a:moveTo>
                    <a:pt x="98" y="73"/>
                  </a:moveTo>
                  <a:lnTo>
                    <a:pt x="94" y="84"/>
                  </a:lnTo>
                  <a:lnTo>
                    <a:pt x="100" y="96"/>
                  </a:lnTo>
                  <a:lnTo>
                    <a:pt x="94" y="102"/>
                  </a:lnTo>
                  <a:lnTo>
                    <a:pt x="81" y="95"/>
                  </a:lnTo>
                  <a:lnTo>
                    <a:pt x="70" y="99"/>
                  </a:lnTo>
                  <a:lnTo>
                    <a:pt x="67" y="113"/>
                  </a:lnTo>
                  <a:lnTo>
                    <a:pt x="57" y="113"/>
                  </a:lnTo>
                  <a:lnTo>
                    <a:pt x="54" y="98"/>
                  </a:lnTo>
                  <a:lnTo>
                    <a:pt x="43" y="94"/>
                  </a:lnTo>
                  <a:lnTo>
                    <a:pt x="31" y="101"/>
                  </a:lnTo>
                  <a:lnTo>
                    <a:pt x="24" y="94"/>
                  </a:lnTo>
                  <a:lnTo>
                    <a:pt x="32" y="82"/>
                  </a:lnTo>
                  <a:lnTo>
                    <a:pt x="28" y="71"/>
                  </a:lnTo>
                  <a:lnTo>
                    <a:pt x="14" y="68"/>
                  </a:lnTo>
                  <a:lnTo>
                    <a:pt x="14" y="58"/>
                  </a:lnTo>
                  <a:lnTo>
                    <a:pt x="28" y="54"/>
                  </a:lnTo>
                  <a:lnTo>
                    <a:pt x="32" y="44"/>
                  </a:lnTo>
                  <a:lnTo>
                    <a:pt x="26" y="31"/>
                  </a:lnTo>
                  <a:lnTo>
                    <a:pt x="32" y="24"/>
                  </a:lnTo>
                  <a:lnTo>
                    <a:pt x="45" y="32"/>
                  </a:lnTo>
                  <a:lnTo>
                    <a:pt x="56" y="28"/>
                  </a:lnTo>
                  <a:lnTo>
                    <a:pt x="59" y="14"/>
                  </a:lnTo>
                  <a:lnTo>
                    <a:pt x="69" y="14"/>
                  </a:lnTo>
                  <a:lnTo>
                    <a:pt x="72" y="29"/>
                  </a:lnTo>
                  <a:lnTo>
                    <a:pt x="83" y="33"/>
                  </a:lnTo>
                  <a:lnTo>
                    <a:pt x="95" y="26"/>
                  </a:lnTo>
                  <a:lnTo>
                    <a:pt x="103" y="33"/>
                  </a:lnTo>
                  <a:lnTo>
                    <a:pt x="94" y="45"/>
                  </a:lnTo>
                  <a:lnTo>
                    <a:pt x="98" y="56"/>
                  </a:lnTo>
                  <a:lnTo>
                    <a:pt x="112" y="59"/>
                  </a:lnTo>
                  <a:lnTo>
                    <a:pt x="112" y="70"/>
                  </a:lnTo>
                  <a:lnTo>
                    <a:pt x="98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71" name="Freeform 120">
              <a:extLst>
                <a:ext uri="{FF2B5EF4-FFF2-40B4-BE49-F238E27FC236}">
                  <a16:creationId xmlns:a16="http://schemas.microsoft.com/office/drawing/2014/main" id="{0C79C542-C605-43BC-900F-EC73440B4C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14713" y="3549650"/>
              <a:ext cx="74613" cy="74613"/>
            </a:xfrm>
            <a:custGeom>
              <a:avLst/>
              <a:gdLst>
                <a:gd name="T0" fmla="*/ 24 w 47"/>
                <a:gd name="T1" fmla="*/ 0 h 47"/>
                <a:gd name="T2" fmla="*/ 24 w 47"/>
                <a:gd name="T3" fmla="*/ 0 h 47"/>
                <a:gd name="T4" fmla="*/ 19 w 47"/>
                <a:gd name="T5" fmla="*/ 0 h 47"/>
                <a:gd name="T6" fmla="*/ 15 w 47"/>
                <a:gd name="T7" fmla="*/ 2 h 47"/>
                <a:gd name="T8" fmla="*/ 11 w 47"/>
                <a:gd name="T9" fmla="*/ 4 h 47"/>
                <a:gd name="T10" fmla="*/ 7 w 47"/>
                <a:gd name="T11" fmla="*/ 6 h 47"/>
                <a:gd name="T12" fmla="*/ 4 w 47"/>
                <a:gd name="T13" fmla="*/ 10 h 47"/>
                <a:gd name="T14" fmla="*/ 2 w 47"/>
                <a:gd name="T15" fmla="*/ 14 h 47"/>
                <a:gd name="T16" fmla="*/ 1 w 47"/>
                <a:gd name="T17" fmla="*/ 19 h 47"/>
                <a:gd name="T18" fmla="*/ 0 w 47"/>
                <a:gd name="T19" fmla="*/ 23 h 47"/>
                <a:gd name="T20" fmla="*/ 0 w 47"/>
                <a:gd name="T21" fmla="*/ 23 h 47"/>
                <a:gd name="T22" fmla="*/ 1 w 47"/>
                <a:gd name="T23" fmla="*/ 28 h 47"/>
                <a:gd name="T24" fmla="*/ 2 w 47"/>
                <a:gd name="T25" fmla="*/ 33 h 47"/>
                <a:gd name="T26" fmla="*/ 4 w 47"/>
                <a:gd name="T27" fmla="*/ 36 h 47"/>
                <a:gd name="T28" fmla="*/ 7 w 47"/>
                <a:gd name="T29" fmla="*/ 41 h 47"/>
                <a:gd name="T30" fmla="*/ 11 w 47"/>
                <a:gd name="T31" fmla="*/ 43 h 47"/>
                <a:gd name="T32" fmla="*/ 15 w 47"/>
                <a:gd name="T33" fmla="*/ 45 h 47"/>
                <a:gd name="T34" fmla="*/ 19 w 47"/>
                <a:gd name="T35" fmla="*/ 47 h 47"/>
                <a:gd name="T36" fmla="*/ 24 w 47"/>
                <a:gd name="T37" fmla="*/ 47 h 47"/>
                <a:gd name="T38" fmla="*/ 24 w 47"/>
                <a:gd name="T39" fmla="*/ 47 h 47"/>
                <a:gd name="T40" fmla="*/ 29 w 47"/>
                <a:gd name="T41" fmla="*/ 47 h 47"/>
                <a:gd name="T42" fmla="*/ 33 w 47"/>
                <a:gd name="T43" fmla="*/ 45 h 47"/>
                <a:gd name="T44" fmla="*/ 38 w 47"/>
                <a:gd name="T45" fmla="*/ 43 h 47"/>
                <a:gd name="T46" fmla="*/ 41 w 47"/>
                <a:gd name="T47" fmla="*/ 41 h 47"/>
                <a:gd name="T48" fmla="*/ 44 w 47"/>
                <a:gd name="T49" fmla="*/ 36 h 47"/>
                <a:gd name="T50" fmla="*/ 46 w 47"/>
                <a:gd name="T51" fmla="*/ 33 h 47"/>
                <a:gd name="T52" fmla="*/ 47 w 47"/>
                <a:gd name="T53" fmla="*/ 28 h 47"/>
                <a:gd name="T54" fmla="*/ 47 w 47"/>
                <a:gd name="T55" fmla="*/ 23 h 47"/>
                <a:gd name="T56" fmla="*/ 47 w 47"/>
                <a:gd name="T57" fmla="*/ 23 h 47"/>
                <a:gd name="T58" fmla="*/ 47 w 47"/>
                <a:gd name="T59" fmla="*/ 19 h 47"/>
                <a:gd name="T60" fmla="*/ 46 w 47"/>
                <a:gd name="T61" fmla="*/ 14 h 47"/>
                <a:gd name="T62" fmla="*/ 44 w 47"/>
                <a:gd name="T63" fmla="*/ 10 h 47"/>
                <a:gd name="T64" fmla="*/ 41 w 47"/>
                <a:gd name="T65" fmla="*/ 6 h 47"/>
                <a:gd name="T66" fmla="*/ 38 w 47"/>
                <a:gd name="T67" fmla="*/ 4 h 47"/>
                <a:gd name="T68" fmla="*/ 33 w 47"/>
                <a:gd name="T69" fmla="*/ 2 h 47"/>
                <a:gd name="T70" fmla="*/ 29 w 47"/>
                <a:gd name="T71" fmla="*/ 0 h 47"/>
                <a:gd name="T72" fmla="*/ 24 w 47"/>
                <a:gd name="T73" fmla="*/ 0 h 47"/>
                <a:gd name="T74" fmla="*/ 24 w 47"/>
                <a:gd name="T75" fmla="*/ 0 h 47"/>
                <a:gd name="T76" fmla="*/ 24 w 47"/>
                <a:gd name="T77" fmla="*/ 33 h 47"/>
                <a:gd name="T78" fmla="*/ 24 w 47"/>
                <a:gd name="T79" fmla="*/ 33 h 47"/>
                <a:gd name="T80" fmla="*/ 20 w 47"/>
                <a:gd name="T81" fmla="*/ 32 h 47"/>
                <a:gd name="T82" fmla="*/ 17 w 47"/>
                <a:gd name="T83" fmla="*/ 30 h 47"/>
                <a:gd name="T84" fmla="*/ 15 w 47"/>
                <a:gd name="T85" fmla="*/ 27 h 47"/>
                <a:gd name="T86" fmla="*/ 15 w 47"/>
                <a:gd name="T87" fmla="*/ 23 h 47"/>
                <a:gd name="T88" fmla="*/ 15 w 47"/>
                <a:gd name="T89" fmla="*/ 23 h 47"/>
                <a:gd name="T90" fmla="*/ 15 w 47"/>
                <a:gd name="T91" fmla="*/ 20 h 47"/>
                <a:gd name="T92" fmla="*/ 17 w 47"/>
                <a:gd name="T93" fmla="*/ 17 h 47"/>
                <a:gd name="T94" fmla="*/ 20 w 47"/>
                <a:gd name="T95" fmla="*/ 15 h 47"/>
                <a:gd name="T96" fmla="*/ 24 w 47"/>
                <a:gd name="T97" fmla="*/ 14 h 47"/>
                <a:gd name="T98" fmla="*/ 24 w 47"/>
                <a:gd name="T99" fmla="*/ 14 h 47"/>
                <a:gd name="T100" fmla="*/ 28 w 47"/>
                <a:gd name="T101" fmla="*/ 15 h 47"/>
                <a:gd name="T102" fmla="*/ 31 w 47"/>
                <a:gd name="T103" fmla="*/ 17 h 47"/>
                <a:gd name="T104" fmla="*/ 33 w 47"/>
                <a:gd name="T105" fmla="*/ 20 h 47"/>
                <a:gd name="T106" fmla="*/ 33 w 47"/>
                <a:gd name="T107" fmla="*/ 23 h 47"/>
                <a:gd name="T108" fmla="*/ 33 w 47"/>
                <a:gd name="T109" fmla="*/ 23 h 47"/>
                <a:gd name="T110" fmla="*/ 33 w 47"/>
                <a:gd name="T111" fmla="*/ 27 h 47"/>
                <a:gd name="T112" fmla="*/ 31 w 47"/>
                <a:gd name="T113" fmla="*/ 30 h 47"/>
                <a:gd name="T114" fmla="*/ 28 w 47"/>
                <a:gd name="T115" fmla="*/ 32 h 47"/>
                <a:gd name="T116" fmla="*/ 24 w 47"/>
                <a:gd name="T117" fmla="*/ 33 h 47"/>
                <a:gd name="T118" fmla="*/ 24 w 47"/>
                <a:gd name="T119" fmla="*/ 3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" h="47">
                  <a:moveTo>
                    <a:pt x="24" y="0"/>
                  </a:moveTo>
                  <a:lnTo>
                    <a:pt x="24" y="0"/>
                  </a:lnTo>
                  <a:lnTo>
                    <a:pt x="19" y="0"/>
                  </a:lnTo>
                  <a:lnTo>
                    <a:pt x="15" y="2"/>
                  </a:lnTo>
                  <a:lnTo>
                    <a:pt x="11" y="4"/>
                  </a:lnTo>
                  <a:lnTo>
                    <a:pt x="7" y="6"/>
                  </a:lnTo>
                  <a:lnTo>
                    <a:pt x="4" y="10"/>
                  </a:lnTo>
                  <a:lnTo>
                    <a:pt x="2" y="14"/>
                  </a:lnTo>
                  <a:lnTo>
                    <a:pt x="1" y="19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28"/>
                  </a:lnTo>
                  <a:lnTo>
                    <a:pt x="2" y="33"/>
                  </a:lnTo>
                  <a:lnTo>
                    <a:pt x="4" y="36"/>
                  </a:lnTo>
                  <a:lnTo>
                    <a:pt x="7" y="41"/>
                  </a:lnTo>
                  <a:lnTo>
                    <a:pt x="11" y="43"/>
                  </a:lnTo>
                  <a:lnTo>
                    <a:pt x="15" y="45"/>
                  </a:lnTo>
                  <a:lnTo>
                    <a:pt x="19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9" y="47"/>
                  </a:lnTo>
                  <a:lnTo>
                    <a:pt x="33" y="45"/>
                  </a:lnTo>
                  <a:lnTo>
                    <a:pt x="38" y="43"/>
                  </a:lnTo>
                  <a:lnTo>
                    <a:pt x="41" y="41"/>
                  </a:lnTo>
                  <a:lnTo>
                    <a:pt x="44" y="36"/>
                  </a:lnTo>
                  <a:lnTo>
                    <a:pt x="46" y="33"/>
                  </a:lnTo>
                  <a:lnTo>
                    <a:pt x="47" y="28"/>
                  </a:lnTo>
                  <a:lnTo>
                    <a:pt x="47" y="23"/>
                  </a:lnTo>
                  <a:lnTo>
                    <a:pt x="47" y="23"/>
                  </a:lnTo>
                  <a:lnTo>
                    <a:pt x="47" y="19"/>
                  </a:lnTo>
                  <a:lnTo>
                    <a:pt x="46" y="14"/>
                  </a:lnTo>
                  <a:lnTo>
                    <a:pt x="44" y="10"/>
                  </a:lnTo>
                  <a:lnTo>
                    <a:pt x="41" y="6"/>
                  </a:lnTo>
                  <a:lnTo>
                    <a:pt x="38" y="4"/>
                  </a:lnTo>
                  <a:lnTo>
                    <a:pt x="33" y="2"/>
                  </a:lnTo>
                  <a:lnTo>
                    <a:pt x="29" y="0"/>
                  </a:lnTo>
                  <a:lnTo>
                    <a:pt x="24" y="0"/>
                  </a:lnTo>
                  <a:lnTo>
                    <a:pt x="24" y="0"/>
                  </a:lnTo>
                  <a:close/>
                  <a:moveTo>
                    <a:pt x="24" y="33"/>
                  </a:moveTo>
                  <a:lnTo>
                    <a:pt x="24" y="33"/>
                  </a:lnTo>
                  <a:lnTo>
                    <a:pt x="20" y="32"/>
                  </a:lnTo>
                  <a:lnTo>
                    <a:pt x="17" y="30"/>
                  </a:lnTo>
                  <a:lnTo>
                    <a:pt x="15" y="27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0"/>
                  </a:lnTo>
                  <a:lnTo>
                    <a:pt x="17" y="17"/>
                  </a:lnTo>
                  <a:lnTo>
                    <a:pt x="20" y="15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8" y="15"/>
                  </a:lnTo>
                  <a:lnTo>
                    <a:pt x="31" y="17"/>
                  </a:lnTo>
                  <a:lnTo>
                    <a:pt x="33" y="20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3" y="27"/>
                  </a:lnTo>
                  <a:lnTo>
                    <a:pt x="31" y="30"/>
                  </a:lnTo>
                  <a:lnTo>
                    <a:pt x="28" y="32"/>
                  </a:lnTo>
                  <a:lnTo>
                    <a:pt x="24" y="33"/>
                  </a:lnTo>
                  <a:lnTo>
                    <a:pt x="24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72" name="Freeform 121">
              <a:extLst>
                <a:ext uri="{FF2B5EF4-FFF2-40B4-BE49-F238E27FC236}">
                  <a16:creationId xmlns:a16="http://schemas.microsoft.com/office/drawing/2014/main" id="{C76B8F03-C47F-400E-A96F-B5CC22C32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1000" y="3421063"/>
              <a:ext cx="165100" cy="163513"/>
            </a:xfrm>
            <a:custGeom>
              <a:avLst/>
              <a:gdLst>
                <a:gd name="T0" fmla="*/ 104 w 104"/>
                <a:gd name="T1" fmla="*/ 14 h 103"/>
                <a:gd name="T2" fmla="*/ 104 w 104"/>
                <a:gd name="T3" fmla="*/ 0 h 103"/>
                <a:gd name="T4" fmla="*/ 104 w 104"/>
                <a:gd name="T5" fmla="*/ 0 h 103"/>
                <a:gd name="T6" fmla="*/ 93 w 104"/>
                <a:gd name="T7" fmla="*/ 0 h 103"/>
                <a:gd name="T8" fmla="*/ 83 w 104"/>
                <a:gd name="T9" fmla="*/ 2 h 103"/>
                <a:gd name="T10" fmla="*/ 73 w 104"/>
                <a:gd name="T11" fmla="*/ 4 h 103"/>
                <a:gd name="T12" fmla="*/ 64 w 104"/>
                <a:gd name="T13" fmla="*/ 7 h 103"/>
                <a:gd name="T14" fmla="*/ 54 w 104"/>
                <a:gd name="T15" fmla="*/ 11 h 103"/>
                <a:gd name="T16" fmla="*/ 45 w 104"/>
                <a:gd name="T17" fmla="*/ 17 h 103"/>
                <a:gd name="T18" fmla="*/ 38 w 104"/>
                <a:gd name="T19" fmla="*/ 23 h 103"/>
                <a:gd name="T20" fmla="*/ 30 w 104"/>
                <a:gd name="T21" fmla="*/ 30 h 103"/>
                <a:gd name="T22" fmla="*/ 24 w 104"/>
                <a:gd name="T23" fmla="*/ 37 h 103"/>
                <a:gd name="T24" fmla="*/ 17 w 104"/>
                <a:gd name="T25" fmla="*/ 45 h 103"/>
                <a:gd name="T26" fmla="*/ 13 w 104"/>
                <a:gd name="T27" fmla="*/ 54 h 103"/>
                <a:gd name="T28" fmla="*/ 7 w 104"/>
                <a:gd name="T29" fmla="*/ 62 h 103"/>
                <a:gd name="T30" fmla="*/ 4 w 104"/>
                <a:gd name="T31" fmla="*/ 72 h 103"/>
                <a:gd name="T32" fmla="*/ 2 w 104"/>
                <a:gd name="T33" fmla="*/ 82 h 103"/>
                <a:gd name="T34" fmla="*/ 0 w 104"/>
                <a:gd name="T35" fmla="*/ 92 h 103"/>
                <a:gd name="T36" fmla="*/ 0 w 104"/>
                <a:gd name="T37" fmla="*/ 103 h 103"/>
                <a:gd name="T38" fmla="*/ 14 w 104"/>
                <a:gd name="T39" fmla="*/ 103 h 103"/>
                <a:gd name="T40" fmla="*/ 14 w 104"/>
                <a:gd name="T41" fmla="*/ 103 h 103"/>
                <a:gd name="T42" fmla="*/ 14 w 104"/>
                <a:gd name="T43" fmla="*/ 94 h 103"/>
                <a:gd name="T44" fmla="*/ 16 w 104"/>
                <a:gd name="T45" fmla="*/ 85 h 103"/>
                <a:gd name="T46" fmla="*/ 18 w 104"/>
                <a:gd name="T47" fmla="*/ 76 h 103"/>
                <a:gd name="T48" fmla="*/ 21 w 104"/>
                <a:gd name="T49" fmla="*/ 68 h 103"/>
                <a:gd name="T50" fmla="*/ 25 w 104"/>
                <a:gd name="T51" fmla="*/ 60 h 103"/>
                <a:gd name="T52" fmla="*/ 29 w 104"/>
                <a:gd name="T53" fmla="*/ 53 h 103"/>
                <a:gd name="T54" fmla="*/ 34 w 104"/>
                <a:gd name="T55" fmla="*/ 46 h 103"/>
                <a:gd name="T56" fmla="*/ 40 w 104"/>
                <a:gd name="T57" fmla="*/ 40 h 103"/>
                <a:gd name="T58" fmla="*/ 46 w 104"/>
                <a:gd name="T59" fmla="*/ 34 h 103"/>
                <a:gd name="T60" fmla="*/ 54 w 104"/>
                <a:gd name="T61" fmla="*/ 29 h 103"/>
                <a:gd name="T62" fmla="*/ 61 w 104"/>
                <a:gd name="T63" fmla="*/ 24 h 103"/>
                <a:gd name="T64" fmla="*/ 69 w 104"/>
                <a:gd name="T65" fmla="*/ 20 h 103"/>
                <a:gd name="T66" fmla="*/ 77 w 104"/>
                <a:gd name="T67" fmla="*/ 17 h 103"/>
                <a:gd name="T68" fmla="*/ 85 w 104"/>
                <a:gd name="T69" fmla="*/ 15 h 103"/>
                <a:gd name="T70" fmla="*/ 95 w 104"/>
                <a:gd name="T71" fmla="*/ 14 h 103"/>
                <a:gd name="T72" fmla="*/ 104 w 104"/>
                <a:gd name="T73" fmla="*/ 14 h 103"/>
                <a:gd name="T74" fmla="*/ 104 w 104"/>
                <a:gd name="T75" fmla="*/ 1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4" h="103">
                  <a:moveTo>
                    <a:pt x="104" y="14"/>
                  </a:moveTo>
                  <a:lnTo>
                    <a:pt x="104" y="0"/>
                  </a:lnTo>
                  <a:lnTo>
                    <a:pt x="104" y="0"/>
                  </a:lnTo>
                  <a:lnTo>
                    <a:pt x="93" y="0"/>
                  </a:lnTo>
                  <a:lnTo>
                    <a:pt x="83" y="2"/>
                  </a:lnTo>
                  <a:lnTo>
                    <a:pt x="73" y="4"/>
                  </a:lnTo>
                  <a:lnTo>
                    <a:pt x="64" y="7"/>
                  </a:lnTo>
                  <a:lnTo>
                    <a:pt x="54" y="11"/>
                  </a:lnTo>
                  <a:lnTo>
                    <a:pt x="45" y="17"/>
                  </a:lnTo>
                  <a:lnTo>
                    <a:pt x="38" y="23"/>
                  </a:lnTo>
                  <a:lnTo>
                    <a:pt x="30" y="30"/>
                  </a:lnTo>
                  <a:lnTo>
                    <a:pt x="24" y="37"/>
                  </a:lnTo>
                  <a:lnTo>
                    <a:pt x="17" y="45"/>
                  </a:lnTo>
                  <a:lnTo>
                    <a:pt x="13" y="54"/>
                  </a:lnTo>
                  <a:lnTo>
                    <a:pt x="7" y="62"/>
                  </a:lnTo>
                  <a:lnTo>
                    <a:pt x="4" y="72"/>
                  </a:lnTo>
                  <a:lnTo>
                    <a:pt x="2" y="82"/>
                  </a:lnTo>
                  <a:lnTo>
                    <a:pt x="0" y="92"/>
                  </a:lnTo>
                  <a:lnTo>
                    <a:pt x="0" y="103"/>
                  </a:lnTo>
                  <a:lnTo>
                    <a:pt x="14" y="103"/>
                  </a:lnTo>
                  <a:lnTo>
                    <a:pt x="14" y="103"/>
                  </a:lnTo>
                  <a:lnTo>
                    <a:pt x="14" y="94"/>
                  </a:lnTo>
                  <a:lnTo>
                    <a:pt x="16" y="85"/>
                  </a:lnTo>
                  <a:lnTo>
                    <a:pt x="18" y="76"/>
                  </a:lnTo>
                  <a:lnTo>
                    <a:pt x="21" y="68"/>
                  </a:lnTo>
                  <a:lnTo>
                    <a:pt x="25" y="60"/>
                  </a:lnTo>
                  <a:lnTo>
                    <a:pt x="29" y="53"/>
                  </a:lnTo>
                  <a:lnTo>
                    <a:pt x="34" y="46"/>
                  </a:lnTo>
                  <a:lnTo>
                    <a:pt x="40" y="40"/>
                  </a:lnTo>
                  <a:lnTo>
                    <a:pt x="46" y="34"/>
                  </a:lnTo>
                  <a:lnTo>
                    <a:pt x="54" y="29"/>
                  </a:lnTo>
                  <a:lnTo>
                    <a:pt x="61" y="24"/>
                  </a:lnTo>
                  <a:lnTo>
                    <a:pt x="69" y="20"/>
                  </a:lnTo>
                  <a:lnTo>
                    <a:pt x="77" y="17"/>
                  </a:lnTo>
                  <a:lnTo>
                    <a:pt x="85" y="15"/>
                  </a:lnTo>
                  <a:lnTo>
                    <a:pt x="95" y="14"/>
                  </a:lnTo>
                  <a:lnTo>
                    <a:pt x="104" y="14"/>
                  </a:lnTo>
                  <a:lnTo>
                    <a:pt x="10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4" name="Group 56">
            <a:extLst>
              <a:ext uri="{FF2B5EF4-FFF2-40B4-BE49-F238E27FC236}">
                <a16:creationId xmlns:a16="http://schemas.microsoft.com/office/drawing/2014/main" id="{D8E6A1AF-FAD2-40FB-9343-22DD07FCD266}"/>
              </a:ext>
            </a:extLst>
          </p:cNvPr>
          <p:cNvGrpSpPr/>
          <p:nvPr/>
        </p:nvGrpSpPr>
        <p:grpSpPr>
          <a:xfrm>
            <a:off x="1243124" y="4211265"/>
            <a:ext cx="5211826" cy="710067"/>
            <a:chOff x="242727" y="1187230"/>
            <a:chExt cx="4099751" cy="558556"/>
          </a:xfrm>
        </p:grpSpPr>
        <p:grpSp>
          <p:nvGrpSpPr>
            <p:cNvPr id="78" name="Group 57">
              <a:extLst>
                <a:ext uri="{FF2B5EF4-FFF2-40B4-BE49-F238E27FC236}">
                  <a16:creationId xmlns:a16="http://schemas.microsoft.com/office/drawing/2014/main" id="{FA6A4474-CC6B-4615-B11E-BF5D1D7EB365}"/>
                </a:ext>
              </a:extLst>
            </p:cNvPr>
            <p:cNvGrpSpPr/>
            <p:nvPr/>
          </p:nvGrpSpPr>
          <p:grpSpPr>
            <a:xfrm>
              <a:off x="797682" y="1244491"/>
              <a:ext cx="3544796" cy="422548"/>
              <a:chOff x="797682" y="1267247"/>
              <a:chExt cx="3544796" cy="422548"/>
            </a:xfrm>
          </p:grpSpPr>
          <p:sp>
            <p:nvSpPr>
              <p:cNvPr id="81" name="Rectangle 3">
                <a:extLst>
                  <a:ext uri="{FF2B5EF4-FFF2-40B4-BE49-F238E27FC236}">
                    <a16:creationId xmlns:a16="http://schemas.microsoft.com/office/drawing/2014/main" id="{EF86128B-CC17-4C8A-9633-E14FEAD0A7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flipH="1">
                <a:off x="797682" y="1475081"/>
                <a:ext cx="3544796" cy="214714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/>
                <a:r>
                  <a:rPr lang="en-US" altLang="ko-KR" sz="1100" b="0">
                    <a:effectLst/>
                    <a:latin typeface="Calibri" panose="020F0502020204030204" pitchFamily="34" charset="0"/>
                  </a:rPr>
                  <a:t>More choices and visual trends</a:t>
                </a:r>
              </a:p>
            </p:txBody>
          </p:sp>
          <p:sp>
            <p:nvSpPr>
              <p:cNvPr id="82" name="Rectangle 3">
                <a:extLst>
                  <a:ext uri="{FF2B5EF4-FFF2-40B4-BE49-F238E27FC236}">
                    <a16:creationId xmlns:a16="http://schemas.microsoft.com/office/drawing/2014/main" id="{08BDE44B-84EE-4331-B2C0-D05B94436AC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7683" y="1267247"/>
                <a:ext cx="3138568" cy="268031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/>
                <a:r>
                  <a:rPr lang="zh-CN" altLang="en-US" sz="1600" spc="300">
                    <a:effectLst/>
                    <a:latin typeface="Calibri" panose="020F0502020204030204" pitchFamily="34" charset="0"/>
                  </a:rPr>
                  <a:t>请输入标题</a:t>
                </a:r>
              </a:p>
            </p:txBody>
          </p:sp>
        </p:grpSp>
        <p:sp>
          <p:nvSpPr>
            <p:cNvPr id="79" name="Rectangle 3">
              <a:extLst>
                <a:ext uri="{FF2B5EF4-FFF2-40B4-BE49-F238E27FC236}">
                  <a16:creationId xmlns:a16="http://schemas.microsoft.com/office/drawing/2014/main" id="{1D76FB36-E291-451B-9D9D-1F0F3E097B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727" y="1187230"/>
              <a:ext cx="651593" cy="55855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4000">
                  <a:effectLst/>
                  <a:latin typeface="Calibri" panose="020F0502020204030204" pitchFamily="34" charset="0"/>
                </a:rPr>
                <a:t>02</a:t>
              </a:r>
            </a:p>
          </p:txBody>
        </p:sp>
        <p:cxnSp>
          <p:nvCxnSpPr>
            <p:cNvPr id="80" name="Straight Connector 59">
              <a:extLst>
                <a:ext uri="{FF2B5EF4-FFF2-40B4-BE49-F238E27FC236}">
                  <a16:creationId xmlns:a16="http://schemas.microsoft.com/office/drawing/2014/main" id="{E8A2D432-1EC8-4AD7-A341-3BA15D1AB03C}"/>
                </a:ext>
              </a:extLst>
            </p:cNvPr>
            <p:cNvCxnSpPr/>
            <p:nvPr/>
          </p:nvCxnSpPr>
          <p:spPr>
            <a:xfrm>
              <a:off x="776292" y="1302803"/>
              <a:ext cx="0" cy="327409"/>
            </a:xfrm>
            <a:prstGeom prst="line">
              <a:avLst/>
            </a:prstGeom>
            <a:ln>
              <a:solidFill>
                <a:srgbClr val="1C2B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34">
            <a:extLst>
              <a:ext uri="{FF2B5EF4-FFF2-40B4-BE49-F238E27FC236}">
                <a16:creationId xmlns:a16="http://schemas.microsoft.com/office/drawing/2014/main" id="{2B340CBD-8DB4-42C8-AF4A-62125D1280AE}"/>
              </a:ext>
            </a:extLst>
          </p:cNvPr>
          <p:cNvGrpSpPr/>
          <p:nvPr/>
        </p:nvGrpSpPr>
        <p:grpSpPr>
          <a:xfrm>
            <a:off x="1243124" y="2422974"/>
            <a:ext cx="5211826" cy="710067"/>
            <a:chOff x="242727" y="1187230"/>
            <a:chExt cx="4099751" cy="558556"/>
          </a:xfrm>
        </p:grpSpPr>
        <p:grpSp>
          <p:nvGrpSpPr>
            <p:cNvPr id="88" name="Group 35">
              <a:extLst>
                <a:ext uri="{FF2B5EF4-FFF2-40B4-BE49-F238E27FC236}">
                  <a16:creationId xmlns:a16="http://schemas.microsoft.com/office/drawing/2014/main" id="{0F3E5D25-20F3-480A-AD4C-CD8EB5172C0B}"/>
                </a:ext>
              </a:extLst>
            </p:cNvPr>
            <p:cNvGrpSpPr/>
            <p:nvPr/>
          </p:nvGrpSpPr>
          <p:grpSpPr>
            <a:xfrm>
              <a:off x="797682" y="1244491"/>
              <a:ext cx="3544796" cy="422548"/>
              <a:chOff x="797682" y="1267247"/>
              <a:chExt cx="3544796" cy="422548"/>
            </a:xfrm>
          </p:grpSpPr>
          <p:sp>
            <p:nvSpPr>
              <p:cNvPr id="91" name="Rectangle 3">
                <a:extLst>
                  <a:ext uri="{FF2B5EF4-FFF2-40B4-BE49-F238E27FC236}">
                    <a16:creationId xmlns:a16="http://schemas.microsoft.com/office/drawing/2014/main" id="{297A0F9F-BB8C-419B-8F9B-4D7670C58B3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flipH="1">
                <a:off x="797682" y="1475081"/>
                <a:ext cx="3544796" cy="214714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/>
                <a:r>
                  <a:rPr lang="en-US" altLang="ko-KR" sz="1100" b="0">
                    <a:effectLst/>
                    <a:latin typeface="Calibri" panose="020F0502020204030204" pitchFamily="34" charset="0"/>
                  </a:rPr>
                  <a:t>More choices and visual trends</a:t>
                </a:r>
              </a:p>
            </p:txBody>
          </p:sp>
          <p:sp>
            <p:nvSpPr>
              <p:cNvPr id="92" name="Rectangle 3">
                <a:extLst>
                  <a:ext uri="{FF2B5EF4-FFF2-40B4-BE49-F238E27FC236}">
                    <a16:creationId xmlns:a16="http://schemas.microsoft.com/office/drawing/2014/main" id="{68D515CE-DADE-4BE8-9B58-07769A3508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7682" y="1267247"/>
                <a:ext cx="3198864" cy="268031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/>
                <a:r>
                  <a:rPr lang="zh-CN" altLang="en-US" sz="1600" spc="300">
                    <a:effectLst/>
                    <a:latin typeface="Calibri" panose="020F0502020204030204" pitchFamily="34" charset="0"/>
                  </a:rPr>
                  <a:t>请输入标题</a:t>
                </a:r>
              </a:p>
            </p:txBody>
          </p:sp>
        </p:grpSp>
        <p:sp>
          <p:nvSpPr>
            <p:cNvPr id="89" name="Rectangle 3">
              <a:extLst>
                <a:ext uri="{FF2B5EF4-FFF2-40B4-BE49-F238E27FC236}">
                  <a16:creationId xmlns:a16="http://schemas.microsoft.com/office/drawing/2014/main" id="{F3AF81DD-63CB-4814-B90A-63D657D091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727" y="1187230"/>
              <a:ext cx="651593" cy="55855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4000">
                  <a:effectLst/>
                  <a:latin typeface="Calibri" panose="020F0502020204030204" pitchFamily="34" charset="0"/>
                </a:rPr>
                <a:t>01</a:t>
              </a:r>
            </a:p>
          </p:txBody>
        </p:sp>
        <p:cxnSp>
          <p:nvCxnSpPr>
            <p:cNvPr id="90" name="Straight Connector 37">
              <a:extLst>
                <a:ext uri="{FF2B5EF4-FFF2-40B4-BE49-F238E27FC236}">
                  <a16:creationId xmlns:a16="http://schemas.microsoft.com/office/drawing/2014/main" id="{98C53EB7-37C5-4E51-B208-21939EF71547}"/>
                </a:ext>
              </a:extLst>
            </p:cNvPr>
            <p:cNvCxnSpPr/>
            <p:nvPr/>
          </p:nvCxnSpPr>
          <p:spPr>
            <a:xfrm>
              <a:off x="776292" y="1302803"/>
              <a:ext cx="0" cy="327409"/>
            </a:xfrm>
            <a:prstGeom prst="line">
              <a:avLst/>
            </a:prstGeom>
            <a:ln>
              <a:solidFill>
                <a:srgbClr val="1C2B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Rectangle 3">
            <a:extLst>
              <a:ext uri="{FF2B5EF4-FFF2-40B4-BE49-F238E27FC236}">
                <a16:creationId xmlns:a16="http://schemas.microsoft.com/office/drawing/2014/main" id="{1ECC410A-77D9-4E99-9620-9BBC37EFFB9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948612" y="2940951"/>
            <a:ext cx="3150050" cy="896913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150000"/>
              </a:lnSpc>
            </a:pPr>
            <a:r>
              <a:rPr lang="en-US" altLang="ko-KR" sz="1200" b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Lorem Ipsum is simply dummy text of the printing and typesetting industry. Lorem Ipsum has been the </a:t>
            </a:r>
          </a:p>
        </p:txBody>
      </p:sp>
      <p:sp>
        <p:nvSpPr>
          <p:cNvPr id="93" name="Rectangle 3">
            <a:extLst>
              <a:ext uri="{FF2B5EF4-FFF2-40B4-BE49-F238E27FC236}">
                <a16:creationId xmlns:a16="http://schemas.microsoft.com/office/drawing/2014/main" id="{C1D41064-0AD5-4121-88E2-16BE9FF3163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948612" y="4709770"/>
            <a:ext cx="3150050" cy="896913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150000"/>
              </a:lnSpc>
            </a:pPr>
            <a:r>
              <a:rPr lang="en-US" altLang="ko-KR" sz="1200" b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Lorem Ipsum is simply dummy text of the printing and typesetting industry. Lorem Ipsum has been the </a:t>
            </a:r>
          </a:p>
        </p:txBody>
      </p:sp>
    </p:spTree>
    <p:extLst>
      <p:ext uri="{BB962C8B-B14F-4D97-AF65-F5344CB8AC3E}">
        <p14:creationId xmlns:p14="http://schemas.microsoft.com/office/powerpoint/2010/main" val="38889600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0" y="963669"/>
            <a:ext cx="12192000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4DE826C-5B9D-474A-8381-2A70114EC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6001" y="999859"/>
            <a:ext cx="9419999" cy="294569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1300" b="0">
                <a:effectLst/>
                <a:latin typeface="Calibri" panose="020F0502020204030204" pitchFamily="34" charset="0"/>
              </a:rPr>
              <a:t>Something about me that you should know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EBBA0F44-5EA7-40A8-8B81-F2169C6726EB}"/>
              </a:ext>
            </a:extLst>
          </p:cNvPr>
          <p:cNvGrpSpPr/>
          <p:nvPr/>
        </p:nvGrpSpPr>
        <p:grpSpPr>
          <a:xfrm>
            <a:off x="4024504" y="168629"/>
            <a:ext cx="4142992" cy="461665"/>
            <a:chOff x="4024504" y="168629"/>
            <a:chExt cx="4142992" cy="461665"/>
          </a:xfrm>
        </p:grpSpPr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72E90BAF-49F7-4306-BF82-43380D475623}"/>
                </a:ext>
              </a:extLst>
            </p:cNvPr>
            <p:cNvCxnSpPr>
              <a:cxnSpLocks/>
            </p:cNvCxnSpPr>
            <p:nvPr/>
          </p:nvCxnSpPr>
          <p:spPr>
            <a:xfrm>
              <a:off x="4024504" y="523455"/>
              <a:ext cx="4142992" cy="0"/>
            </a:xfrm>
            <a:prstGeom prst="line">
              <a:avLst/>
            </a:prstGeom>
            <a:ln w="19050"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/>
                  </a:gs>
                  <a:gs pos="100000">
                    <a:schemeClr val="bg1">
                      <a:alpha val="200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6C0C03B2-3C94-4456-A481-9E86B8EA7329}"/>
                </a:ext>
              </a:extLst>
            </p:cNvPr>
            <p:cNvSpPr txBox="1"/>
            <p:nvPr/>
          </p:nvSpPr>
          <p:spPr>
            <a:xfrm>
              <a:off x="5098663" y="168629"/>
              <a:ext cx="19946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b="1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TITLE</a:t>
              </a:r>
              <a:r>
                <a:rPr lang="en-US" altLang="zh-CN" sz="240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altLang="zh-CN" sz="240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HERE</a:t>
              </a:r>
              <a:endParaRPr lang="zh-CN" altLang="en-US" sz="24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7" name="표 8">
            <a:extLst>
              <a:ext uri="{FF2B5EF4-FFF2-40B4-BE49-F238E27FC236}">
                <a16:creationId xmlns:a16="http://schemas.microsoft.com/office/drawing/2014/main" id="{E8FCF42A-A584-4329-8E68-A56B400EA3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905216"/>
              </p:ext>
            </p:extLst>
          </p:nvPr>
        </p:nvGraphicFramePr>
        <p:xfrm>
          <a:off x="974725" y="4159252"/>
          <a:ext cx="4473574" cy="1991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8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18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18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18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8299">
                <a:tc>
                  <a:txBody>
                    <a:bodyPr/>
                    <a:lstStyle/>
                    <a:p>
                      <a:pPr algn="l" latinLnBrk="1"/>
                      <a:endParaRPr lang="en-US" altLang="ko-KR" sz="1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5954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Number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5954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 title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59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 title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59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2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Visual trends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Tahoma" pitchFamily="34" charset="0"/>
                        </a:rPr>
                        <a:t>0.00</a:t>
                      </a:r>
                      <a:endParaRPr lang="ko-KR" altLang="en-US" sz="1000" b="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2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Visual appeal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Tahoma" pitchFamily="34" charset="0"/>
                        </a:rPr>
                        <a:t>0.00</a:t>
                      </a:r>
                      <a:endParaRPr lang="ko-KR" altLang="en-US" sz="1000" b="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2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Top quality</a:t>
                      </a:r>
                      <a:r>
                        <a:rPr lang="en-US" altLang="ko-KR" sz="1000" b="1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altLang="ko-KR" sz="1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design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Tahoma" pitchFamily="34" charset="0"/>
                        </a:rPr>
                        <a:t>0.00</a:t>
                      </a:r>
                      <a:endParaRPr lang="ko-KR" altLang="en-US" sz="1000" b="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2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colors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Tahoma" pitchFamily="34" charset="0"/>
                        </a:rPr>
                        <a:t>0.00</a:t>
                      </a:r>
                      <a:endParaRPr lang="ko-KR" altLang="en-US" sz="1000" b="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8" name="차트 12">
            <a:extLst>
              <a:ext uri="{FF2B5EF4-FFF2-40B4-BE49-F238E27FC236}">
                <a16:creationId xmlns:a16="http://schemas.microsoft.com/office/drawing/2014/main" id="{32B7C1B4-D169-41B1-890C-28BBCEA377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5972920"/>
              </p:ext>
            </p:extLst>
          </p:nvPr>
        </p:nvGraphicFramePr>
        <p:xfrm>
          <a:off x="5746750" y="2292350"/>
          <a:ext cx="5514975" cy="4163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6">
            <a:extLst>
              <a:ext uri="{FF2B5EF4-FFF2-40B4-BE49-F238E27FC236}">
                <a16:creationId xmlns:a16="http://schemas.microsoft.com/office/drawing/2014/main" id="{E2B857DE-F2BF-48E7-BBA5-5FDC82682618}"/>
              </a:ext>
            </a:extLst>
          </p:cNvPr>
          <p:cNvSpPr txBox="1"/>
          <p:nvPr/>
        </p:nvSpPr>
        <p:spPr>
          <a:xfrm>
            <a:off x="866798" y="2439062"/>
            <a:ext cx="4685989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180975" indent="-180975">
              <a:buClr>
                <a:srgbClr val="C35954"/>
              </a:buClr>
              <a:buSzPct val="120000"/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rgbClr val="C35954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请输入标题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54649E9E-CA46-45D2-BEFC-5905197E97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0763" y="2791100"/>
            <a:ext cx="4249792" cy="1083952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150000"/>
              </a:lnSpc>
            </a:pPr>
            <a:r>
              <a:rPr lang="en-US" altLang="ko-KR" sz="1100" b="0">
                <a:effectLst/>
                <a:latin typeface="Calibri" panose="020F0502020204030204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</p:txBody>
      </p:sp>
      <p:grpSp>
        <p:nvGrpSpPr>
          <p:cNvPr id="11" name="그룹 11">
            <a:extLst>
              <a:ext uri="{FF2B5EF4-FFF2-40B4-BE49-F238E27FC236}">
                <a16:creationId xmlns:a16="http://schemas.microsoft.com/office/drawing/2014/main" id="{B38DE993-52DA-4D27-9F32-9DA97E34F77F}"/>
              </a:ext>
            </a:extLst>
          </p:cNvPr>
          <p:cNvGrpSpPr/>
          <p:nvPr/>
        </p:nvGrpSpPr>
        <p:grpSpPr>
          <a:xfrm>
            <a:off x="8504237" y="2186088"/>
            <a:ext cx="1164072" cy="153887"/>
            <a:chOff x="7816855" y="1720904"/>
            <a:chExt cx="833270" cy="110157"/>
          </a:xfrm>
        </p:grpSpPr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0BF0C816-1AAA-4318-9817-5596FC2F18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09529" y="1720904"/>
              <a:ext cx="640596" cy="11015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>
                <a:defRPr/>
              </a:pPr>
              <a:r>
                <a:rPr lang="en-US" sz="1000" b="1">
                  <a:solidFill>
                    <a:schemeClr val="bg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STEP 01</a:t>
              </a:r>
            </a:p>
          </p:txBody>
        </p:sp>
        <p:sp>
          <p:nvSpPr>
            <p:cNvPr id="13" name="타원 16">
              <a:extLst>
                <a:ext uri="{FF2B5EF4-FFF2-40B4-BE49-F238E27FC236}">
                  <a16:creationId xmlns:a16="http://schemas.microsoft.com/office/drawing/2014/main" id="{7AE9D0F7-54BA-4A04-B4D4-1057C3BFF0FE}"/>
                </a:ext>
              </a:extLst>
            </p:cNvPr>
            <p:cNvSpPr/>
            <p:nvPr/>
          </p:nvSpPr>
          <p:spPr>
            <a:xfrm>
              <a:off x="7816855" y="1733085"/>
              <a:ext cx="85796" cy="85796"/>
            </a:xfrm>
            <a:prstGeom prst="ellipse">
              <a:avLst/>
            </a:prstGeom>
            <a:solidFill>
              <a:srgbClr val="C3595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그룹 12">
            <a:extLst>
              <a:ext uri="{FF2B5EF4-FFF2-40B4-BE49-F238E27FC236}">
                <a16:creationId xmlns:a16="http://schemas.microsoft.com/office/drawing/2014/main" id="{1D2F9126-DD8B-4FDB-8BC6-A032FEB7B141}"/>
              </a:ext>
            </a:extLst>
          </p:cNvPr>
          <p:cNvGrpSpPr/>
          <p:nvPr/>
        </p:nvGrpSpPr>
        <p:grpSpPr>
          <a:xfrm>
            <a:off x="9468135" y="2186088"/>
            <a:ext cx="1164072" cy="153887"/>
            <a:chOff x="7816855" y="1922923"/>
            <a:chExt cx="833270" cy="110157"/>
          </a:xfrm>
        </p:grpSpPr>
        <p:sp>
          <p:nvSpPr>
            <p:cNvPr id="15" name="Rectangle 3">
              <a:extLst>
                <a:ext uri="{FF2B5EF4-FFF2-40B4-BE49-F238E27FC236}">
                  <a16:creationId xmlns:a16="http://schemas.microsoft.com/office/drawing/2014/main" id="{AA40EE8D-EC40-4EB9-A070-A1B887E356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09529" y="1922923"/>
              <a:ext cx="640596" cy="11015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>
                <a:defRPr/>
              </a:pPr>
              <a:r>
                <a:rPr lang="en-US" sz="1000" b="1">
                  <a:solidFill>
                    <a:schemeClr val="bg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STEP 02</a:t>
              </a:r>
            </a:p>
          </p:txBody>
        </p:sp>
        <p:sp>
          <p:nvSpPr>
            <p:cNvPr id="16" name="타원 14">
              <a:extLst>
                <a:ext uri="{FF2B5EF4-FFF2-40B4-BE49-F238E27FC236}">
                  <a16:creationId xmlns:a16="http://schemas.microsoft.com/office/drawing/2014/main" id="{E0FB3720-26C2-4FEC-A4CF-988020E45BD5}"/>
                </a:ext>
              </a:extLst>
            </p:cNvPr>
            <p:cNvSpPr/>
            <p:nvPr/>
          </p:nvSpPr>
          <p:spPr>
            <a:xfrm>
              <a:off x="7816855" y="1935104"/>
              <a:ext cx="85796" cy="85796"/>
            </a:xfrm>
            <a:prstGeom prst="ellipse">
              <a:avLst/>
            </a:prstGeom>
            <a:solidFill>
              <a:srgbClr val="7B5A8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그룹 12">
            <a:extLst>
              <a:ext uri="{FF2B5EF4-FFF2-40B4-BE49-F238E27FC236}">
                <a16:creationId xmlns:a16="http://schemas.microsoft.com/office/drawing/2014/main" id="{440D6931-172B-4757-805B-05E857C44561}"/>
              </a:ext>
            </a:extLst>
          </p:cNvPr>
          <p:cNvGrpSpPr/>
          <p:nvPr/>
        </p:nvGrpSpPr>
        <p:grpSpPr>
          <a:xfrm>
            <a:off x="10432034" y="2186088"/>
            <a:ext cx="1164072" cy="153887"/>
            <a:chOff x="7816855" y="1922923"/>
            <a:chExt cx="833270" cy="110157"/>
          </a:xfrm>
        </p:grpSpPr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id="{72CAEAFD-9B2B-4D65-99A5-2AF3E1B9D2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09529" y="1922923"/>
              <a:ext cx="640596" cy="11015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>
                <a:defRPr/>
              </a:pPr>
              <a:r>
                <a:rPr lang="en-US" sz="1000" b="1">
                  <a:solidFill>
                    <a:schemeClr val="bg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STEP 02</a:t>
              </a:r>
            </a:p>
          </p:txBody>
        </p:sp>
        <p:sp>
          <p:nvSpPr>
            <p:cNvPr id="19" name="타원 14">
              <a:extLst>
                <a:ext uri="{FF2B5EF4-FFF2-40B4-BE49-F238E27FC236}">
                  <a16:creationId xmlns:a16="http://schemas.microsoft.com/office/drawing/2014/main" id="{5F8F848E-0100-486F-B9E6-9756304D8381}"/>
                </a:ext>
              </a:extLst>
            </p:cNvPr>
            <p:cNvSpPr/>
            <p:nvPr/>
          </p:nvSpPr>
          <p:spPr>
            <a:xfrm>
              <a:off x="7816855" y="1935104"/>
              <a:ext cx="85796" cy="85796"/>
            </a:xfrm>
            <a:prstGeom prst="ellipse">
              <a:avLst/>
            </a:prstGeom>
            <a:solidFill>
              <a:srgbClr val="36425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99992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Rectangle 884"/>
          <p:cNvSpPr/>
          <p:nvPr/>
        </p:nvSpPr>
        <p:spPr>
          <a:xfrm>
            <a:off x="0" y="963669"/>
            <a:ext cx="12192000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38" name="그룹 5"/>
          <p:cNvGrpSpPr/>
          <p:nvPr/>
        </p:nvGrpSpPr>
        <p:grpSpPr>
          <a:xfrm>
            <a:off x="1543050" y="1735593"/>
            <a:ext cx="9105899" cy="4338561"/>
            <a:chOff x="1122241" y="2238772"/>
            <a:chExt cx="6899518" cy="3287320"/>
          </a:xfrm>
          <a:solidFill>
            <a:schemeClr val="tx1">
              <a:lumMod val="95000"/>
              <a:lumOff val="5000"/>
              <a:alpha val="80000"/>
            </a:schemeClr>
          </a:solidFill>
          <a:effectLst/>
        </p:grpSpPr>
        <p:grpSp>
          <p:nvGrpSpPr>
            <p:cNvPr id="439" name="그룹 70"/>
            <p:cNvGrpSpPr/>
            <p:nvPr/>
          </p:nvGrpSpPr>
          <p:grpSpPr>
            <a:xfrm>
              <a:off x="1122241" y="2283343"/>
              <a:ext cx="3816972" cy="3042655"/>
              <a:chOff x="260350" y="1555750"/>
              <a:chExt cx="4768851" cy="4340225"/>
            </a:xfrm>
            <a:grpFill/>
          </p:grpSpPr>
          <p:sp>
            <p:nvSpPr>
              <p:cNvPr id="615" name="Freeform 1477"/>
              <p:cNvSpPr>
                <a:spLocks/>
              </p:cNvSpPr>
              <p:nvPr/>
            </p:nvSpPr>
            <p:spPr bwMode="auto">
              <a:xfrm>
                <a:off x="1241425" y="4889500"/>
                <a:ext cx="177800" cy="209550"/>
              </a:xfrm>
              <a:custGeom>
                <a:avLst/>
                <a:gdLst>
                  <a:gd name="T0" fmla="*/ 74 w 112"/>
                  <a:gd name="T1" fmla="*/ 12 h 132"/>
                  <a:gd name="T2" fmla="*/ 90 w 112"/>
                  <a:gd name="T3" fmla="*/ 16 h 132"/>
                  <a:gd name="T4" fmla="*/ 108 w 112"/>
                  <a:gd name="T5" fmla="*/ 26 h 132"/>
                  <a:gd name="T6" fmla="*/ 110 w 112"/>
                  <a:gd name="T7" fmla="*/ 34 h 132"/>
                  <a:gd name="T8" fmla="*/ 108 w 112"/>
                  <a:gd name="T9" fmla="*/ 42 h 132"/>
                  <a:gd name="T10" fmla="*/ 108 w 112"/>
                  <a:gd name="T11" fmla="*/ 52 h 132"/>
                  <a:gd name="T12" fmla="*/ 108 w 112"/>
                  <a:gd name="T13" fmla="*/ 66 h 132"/>
                  <a:gd name="T14" fmla="*/ 106 w 112"/>
                  <a:gd name="T15" fmla="*/ 70 h 132"/>
                  <a:gd name="T16" fmla="*/ 108 w 112"/>
                  <a:gd name="T17" fmla="*/ 76 h 132"/>
                  <a:gd name="T18" fmla="*/ 108 w 112"/>
                  <a:gd name="T19" fmla="*/ 84 h 132"/>
                  <a:gd name="T20" fmla="*/ 106 w 112"/>
                  <a:gd name="T21" fmla="*/ 92 h 132"/>
                  <a:gd name="T22" fmla="*/ 108 w 112"/>
                  <a:gd name="T23" fmla="*/ 98 h 132"/>
                  <a:gd name="T24" fmla="*/ 108 w 112"/>
                  <a:gd name="T25" fmla="*/ 106 h 132"/>
                  <a:gd name="T26" fmla="*/ 110 w 112"/>
                  <a:gd name="T27" fmla="*/ 110 h 132"/>
                  <a:gd name="T28" fmla="*/ 92 w 112"/>
                  <a:gd name="T29" fmla="*/ 132 h 132"/>
                  <a:gd name="T30" fmla="*/ 84 w 112"/>
                  <a:gd name="T31" fmla="*/ 130 h 132"/>
                  <a:gd name="T32" fmla="*/ 80 w 112"/>
                  <a:gd name="T33" fmla="*/ 128 h 132"/>
                  <a:gd name="T34" fmla="*/ 70 w 112"/>
                  <a:gd name="T35" fmla="*/ 130 h 132"/>
                  <a:gd name="T36" fmla="*/ 62 w 112"/>
                  <a:gd name="T37" fmla="*/ 128 h 132"/>
                  <a:gd name="T38" fmla="*/ 56 w 112"/>
                  <a:gd name="T39" fmla="*/ 122 h 132"/>
                  <a:gd name="T40" fmla="*/ 52 w 112"/>
                  <a:gd name="T41" fmla="*/ 122 h 132"/>
                  <a:gd name="T42" fmla="*/ 46 w 112"/>
                  <a:gd name="T43" fmla="*/ 120 h 132"/>
                  <a:gd name="T44" fmla="*/ 44 w 112"/>
                  <a:gd name="T45" fmla="*/ 110 h 132"/>
                  <a:gd name="T46" fmla="*/ 46 w 112"/>
                  <a:gd name="T47" fmla="*/ 104 h 132"/>
                  <a:gd name="T48" fmla="*/ 40 w 112"/>
                  <a:gd name="T49" fmla="*/ 102 h 132"/>
                  <a:gd name="T50" fmla="*/ 36 w 112"/>
                  <a:gd name="T51" fmla="*/ 96 h 132"/>
                  <a:gd name="T52" fmla="*/ 30 w 112"/>
                  <a:gd name="T53" fmla="*/ 86 h 132"/>
                  <a:gd name="T54" fmla="*/ 22 w 112"/>
                  <a:gd name="T55" fmla="*/ 84 h 132"/>
                  <a:gd name="T56" fmla="*/ 18 w 112"/>
                  <a:gd name="T57" fmla="*/ 80 h 132"/>
                  <a:gd name="T58" fmla="*/ 16 w 112"/>
                  <a:gd name="T59" fmla="*/ 78 h 132"/>
                  <a:gd name="T60" fmla="*/ 8 w 112"/>
                  <a:gd name="T61" fmla="*/ 66 h 132"/>
                  <a:gd name="T62" fmla="*/ 4 w 112"/>
                  <a:gd name="T63" fmla="*/ 60 h 132"/>
                  <a:gd name="T64" fmla="*/ 2 w 112"/>
                  <a:gd name="T65" fmla="*/ 58 h 132"/>
                  <a:gd name="T66" fmla="*/ 0 w 112"/>
                  <a:gd name="T67" fmla="*/ 48 h 132"/>
                  <a:gd name="T68" fmla="*/ 8 w 112"/>
                  <a:gd name="T69" fmla="*/ 50 h 132"/>
                  <a:gd name="T70" fmla="*/ 16 w 112"/>
                  <a:gd name="T71" fmla="*/ 48 h 132"/>
                  <a:gd name="T72" fmla="*/ 22 w 112"/>
                  <a:gd name="T73" fmla="*/ 48 h 132"/>
                  <a:gd name="T74" fmla="*/ 38 w 112"/>
                  <a:gd name="T75" fmla="*/ 44 h 132"/>
                  <a:gd name="T76" fmla="*/ 44 w 112"/>
                  <a:gd name="T77" fmla="*/ 34 h 132"/>
                  <a:gd name="T78" fmla="*/ 46 w 112"/>
                  <a:gd name="T79" fmla="*/ 26 h 132"/>
                  <a:gd name="T80" fmla="*/ 52 w 112"/>
                  <a:gd name="T81" fmla="*/ 24 h 132"/>
                  <a:gd name="T82" fmla="*/ 54 w 112"/>
                  <a:gd name="T83" fmla="*/ 18 h 132"/>
                  <a:gd name="T84" fmla="*/ 58 w 112"/>
                  <a:gd name="T85" fmla="*/ 12 h 132"/>
                  <a:gd name="T86" fmla="*/ 76 w 112"/>
                  <a:gd name="T87" fmla="*/ 0 h 132"/>
                  <a:gd name="T88" fmla="*/ 76 w 112"/>
                  <a:gd name="T8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2" h="132">
                    <a:moveTo>
                      <a:pt x="76" y="0"/>
                    </a:moveTo>
                    <a:lnTo>
                      <a:pt x="74" y="12"/>
                    </a:lnTo>
                    <a:lnTo>
                      <a:pt x="82" y="14"/>
                    </a:lnTo>
                    <a:lnTo>
                      <a:pt x="90" y="16"/>
                    </a:lnTo>
                    <a:lnTo>
                      <a:pt x="98" y="22"/>
                    </a:lnTo>
                    <a:lnTo>
                      <a:pt x="108" y="26"/>
                    </a:lnTo>
                    <a:lnTo>
                      <a:pt x="110" y="32"/>
                    </a:lnTo>
                    <a:lnTo>
                      <a:pt x="110" y="34"/>
                    </a:lnTo>
                    <a:lnTo>
                      <a:pt x="108" y="36"/>
                    </a:lnTo>
                    <a:lnTo>
                      <a:pt x="108" y="42"/>
                    </a:lnTo>
                    <a:lnTo>
                      <a:pt x="106" y="48"/>
                    </a:lnTo>
                    <a:lnTo>
                      <a:pt x="108" y="52"/>
                    </a:lnTo>
                    <a:lnTo>
                      <a:pt x="112" y="60"/>
                    </a:lnTo>
                    <a:lnTo>
                      <a:pt x="108" y="66"/>
                    </a:lnTo>
                    <a:lnTo>
                      <a:pt x="106" y="68"/>
                    </a:lnTo>
                    <a:lnTo>
                      <a:pt x="106" y="70"/>
                    </a:lnTo>
                    <a:lnTo>
                      <a:pt x="106" y="72"/>
                    </a:lnTo>
                    <a:lnTo>
                      <a:pt x="108" y="76"/>
                    </a:lnTo>
                    <a:lnTo>
                      <a:pt x="108" y="78"/>
                    </a:lnTo>
                    <a:lnTo>
                      <a:pt x="108" y="84"/>
                    </a:lnTo>
                    <a:lnTo>
                      <a:pt x="108" y="88"/>
                    </a:lnTo>
                    <a:lnTo>
                      <a:pt x="106" y="92"/>
                    </a:lnTo>
                    <a:lnTo>
                      <a:pt x="108" y="94"/>
                    </a:lnTo>
                    <a:lnTo>
                      <a:pt x="108" y="98"/>
                    </a:lnTo>
                    <a:lnTo>
                      <a:pt x="106" y="104"/>
                    </a:lnTo>
                    <a:lnTo>
                      <a:pt x="108" y="106"/>
                    </a:lnTo>
                    <a:lnTo>
                      <a:pt x="110" y="106"/>
                    </a:lnTo>
                    <a:lnTo>
                      <a:pt x="110" y="110"/>
                    </a:lnTo>
                    <a:lnTo>
                      <a:pt x="102" y="120"/>
                    </a:lnTo>
                    <a:lnTo>
                      <a:pt x="92" y="132"/>
                    </a:lnTo>
                    <a:lnTo>
                      <a:pt x="90" y="130"/>
                    </a:lnTo>
                    <a:lnTo>
                      <a:pt x="84" y="130"/>
                    </a:lnTo>
                    <a:lnTo>
                      <a:pt x="80" y="130"/>
                    </a:lnTo>
                    <a:lnTo>
                      <a:pt x="80" y="128"/>
                    </a:lnTo>
                    <a:lnTo>
                      <a:pt x="74" y="128"/>
                    </a:lnTo>
                    <a:lnTo>
                      <a:pt x="70" y="130"/>
                    </a:lnTo>
                    <a:lnTo>
                      <a:pt x="64" y="128"/>
                    </a:lnTo>
                    <a:lnTo>
                      <a:pt x="62" y="128"/>
                    </a:lnTo>
                    <a:lnTo>
                      <a:pt x="58" y="128"/>
                    </a:lnTo>
                    <a:lnTo>
                      <a:pt x="56" y="122"/>
                    </a:lnTo>
                    <a:lnTo>
                      <a:pt x="54" y="122"/>
                    </a:lnTo>
                    <a:lnTo>
                      <a:pt x="52" y="122"/>
                    </a:lnTo>
                    <a:lnTo>
                      <a:pt x="48" y="122"/>
                    </a:lnTo>
                    <a:lnTo>
                      <a:pt x="46" y="120"/>
                    </a:lnTo>
                    <a:lnTo>
                      <a:pt x="44" y="116"/>
                    </a:lnTo>
                    <a:lnTo>
                      <a:pt x="44" y="110"/>
                    </a:lnTo>
                    <a:lnTo>
                      <a:pt x="46" y="106"/>
                    </a:lnTo>
                    <a:lnTo>
                      <a:pt x="46" y="104"/>
                    </a:lnTo>
                    <a:lnTo>
                      <a:pt x="44" y="104"/>
                    </a:lnTo>
                    <a:lnTo>
                      <a:pt x="40" y="102"/>
                    </a:lnTo>
                    <a:lnTo>
                      <a:pt x="38" y="98"/>
                    </a:lnTo>
                    <a:lnTo>
                      <a:pt x="36" y="96"/>
                    </a:lnTo>
                    <a:lnTo>
                      <a:pt x="36" y="88"/>
                    </a:lnTo>
                    <a:lnTo>
                      <a:pt x="30" y="86"/>
                    </a:lnTo>
                    <a:lnTo>
                      <a:pt x="26" y="80"/>
                    </a:lnTo>
                    <a:lnTo>
                      <a:pt x="22" y="84"/>
                    </a:lnTo>
                    <a:lnTo>
                      <a:pt x="20" y="84"/>
                    </a:lnTo>
                    <a:lnTo>
                      <a:pt x="18" y="80"/>
                    </a:lnTo>
                    <a:lnTo>
                      <a:pt x="18" y="78"/>
                    </a:lnTo>
                    <a:lnTo>
                      <a:pt x="16" y="78"/>
                    </a:lnTo>
                    <a:lnTo>
                      <a:pt x="10" y="70"/>
                    </a:lnTo>
                    <a:lnTo>
                      <a:pt x="8" y="66"/>
                    </a:lnTo>
                    <a:lnTo>
                      <a:pt x="8" y="62"/>
                    </a:lnTo>
                    <a:lnTo>
                      <a:pt x="4" y="60"/>
                    </a:lnTo>
                    <a:lnTo>
                      <a:pt x="4" y="58"/>
                    </a:lnTo>
                    <a:lnTo>
                      <a:pt x="2" y="58"/>
                    </a:lnTo>
                    <a:lnTo>
                      <a:pt x="0" y="52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8" y="50"/>
                    </a:lnTo>
                    <a:lnTo>
                      <a:pt x="10" y="50"/>
                    </a:lnTo>
                    <a:lnTo>
                      <a:pt x="16" y="48"/>
                    </a:lnTo>
                    <a:lnTo>
                      <a:pt x="20" y="48"/>
                    </a:lnTo>
                    <a:lnTo>
                      <a:pt x="22" y="48"/>
                    </a:lnTo>
                    <a:lnTo>
                      <a:pt x="34" y="44"/>
                    </a:lnTo>
                    <a:lnTo>
                      <a:pt x="38" y="44"/>
                    </a:lnTo>
                    <a:lnTo>
                      <a:pt x="44" y="42"/>
                    </a:lnTo>
                    <a:lnTo>
                      <a:pt x="44" y="34"/>
                    </a:lnTo>
                    <a:lnTo>
                      <a:pt x="46" y="30"/>
                    </a:lnTo>
                    <a:lnTo>
                      <a:pt x="46" y="26"/>
                    </a:lnTo>
                    <a:lnTo>
                      <a:pt x="48" y="26"/>
                    </a:lnTo>
                    <a:lnTo>
                      <a:pt x="52" y="24"/>
                    </a:lnTo>
                    <a:lnTo>
                      <a:pt x="54" y="22"/>
                    </a:lnTo>
                    <a:lnTo>
                      <a:pt x="54" y="18"/>
                    </a:lnTo>
                    <a:lnTo>
                      <a:pt x="56" y="14"/>
                    </a:lnTo>
                    <a:lnTo>
                      <a:pt x="58" y="12"/>
                    </a:lnTo>
                    <a:lnTo>
                      <a:pt x="64" y="8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16" name="Freeform 1478"/>
              <p:cNvSpPr>
                <a:spLocks/>
              </p:cNvSpPr>
              <p:nvPr/>
            </p:nvSpPr>
            <p:spPr bwMode="auto">
              <a:xfrm>
                <a:off x="1165225" y="4692650"/>
                <a:ext cx="263525" cy="276225"/>
              </a:xfrm>
              <a:custGeom>
                <a:avLst/>
                <a:gdLst>
                  <a:gd name="T0" fmla="*/ 36 w 166"/>
                  <a:gd name="T1" fmla="*/ 166 h 174"/>
                  <a:gd name="T2" fmla="*/ 42 w 166"/>
                  <a:gd name="T3" fmla="*/ 168 h 174"/>
                  <a:gd name="T4" fmla="*/ 46 w 166"/>
                  <a:gd name="T5" fmla="*/ 172 h 174"/>
                  <a:gd name="T6" fmla="*/ 54 w 166"/>
                  <a:gd name="T7" fmla="*/ 174 h 174"/>
                  <a:gd name="T8" fmla="*/ 62 w 166"/>
                  <a:gd name="T9" fmla="*/ 172 h 174"/>
                  <a:gd name="T10" fmla="*/ 70 w 166"/>
                  <a:gd name="T11" fmla="*/ 172 h 174"/>
                  <a:gd name="T12" fmla="*/ 84 w 166"/>
                  <a:gd name="T13" fmla="*/ 168 h 174"/>
                  <a:gd name="T14" fmla="*/ 90 w 166"/>
                  <a:gd name="T15" fmla="*/ 158 h 174"/>
                  <a:gd name="T16" fmla="*/ 92 w 166"/>
                  <a:gd name="T17" fmla="*/ 150 h 174"/>
                  <a:gd name="T18" fmla="*/ 98 w 166"/>
                  <a:gd name="T19" fmla="*/ 148 h 174"/>
                  <a:gd name="T20" fmla="*/ 100 w 166"/>
                  <a:gd name="T21" fmla="*/ 142 h 174"/>
                  <a:gd name="T22" fmla="*/ 106 w 166"/>
                  <a:gd name="T23" fmla="*/ 136 h 174"/>
                  <a:gd name="T24" fmla="*/ 124 w 166"/>
                  <a:gd name="T25" fmla="*/ 128 h 174"/>
                  <a:gd name="T26" fmla="*/ 124 w 166"/>
                  <a:gd name="T27" fmla="*/ 122 h 174"/>
                  <a:gd name="T28" fmla="*/ 118 w 166"/>
                  <a:gd name="T29" fmla="*/ 118 h 174"/>
                  <a:gd name="T30" fmla="*/ 152 w 166"/>
                  <a:gd name="T31" fmla="*/ 96 h 174"/>
                  <a:gd name="T32" fmla="*/ 152 w 166"/>
                  <a:gd name="T33" fmla="*/ 86 h 174"/>
                  <a:gd name="T34" fmla="*/ 154 w 166"/>
                  <a:gd name="T35" fmla="*/ 76 h 174"/>
                  <a:gd name="T36" fmla="*/ 162 w 166"/>
                  <a:gd name="T37" fmla="*/ 68 h 174"/>
                  <a:gd name="T38" fmla="*/ 162 w 166"/>
                  <a:gd name="T39" fmla="*/ 64 h 174"/>
                  <a:gd name="T40" fmla="*/ 156 w 166"/>
                  <a:gd name="T41" fmla="*/ 50 h 174"/>
                  <a:gd name="T42" fmla="*/ 158 w 166"/>
                  <a:gd name="T43" fmla="*/ 48 h 174"/>
                  <a:gd name="T44" fmla="*/ 166 w 166"/>
                  <a:gd name="T45" fmla="*/ 40 h 174"/>
                  <a:gd name="T46" fmla="*/ 164 w 166"/>
                  <a:gd name="T47" fmla="*/ 36 h 174"/>
                  <a:gd name="T48" fmla="*/ 164 w 166"/>
                  <a:gd name="T49" fmla="*/ 24 h 174"/>
                  <a:gd name="T50" fmla="*/ 156 w 166"/>
                  <a:gd name="T51" fmla="*/ 18 h 174"/>
                  <a:gd name="T52" fmla="*/ 148 w 166"/>
                  <a:gd name="T53" fmla="*/ 12 h 174"/>
                  <a:gd name="T54" fmla="*/ 144 w 166"/>
                  <a:gd name="T55" fmla="*/ 10 h 174"/>
                  <a:gd name="T56" fmla="*/ 144 w 166"/>
                  <a:gd name="T57" fmla="*/ 4 h 174"/>
                  <a:gd name="T58" fmla="*/ 138 w 166"/>
                  <a:gd name="T59" fmla="*/ 4 h 174"/>
                  <a:gd name="T60" fmla="*/ 128 w 166"/>
                  <a:gd name="T61" fmla="*/ 6 h 174"/>
                  <a:gd name="T62" fmla="*/ 124 w 166"/>
                  <a:gd name="T63" fmla="*/ 0 h 174"/>
                  <a:gd name="T64" fmla="*/ 92 w 166"/>
                  <a:gd name="T65" fmla="*/ 12 h 174"/>
                  <a:gd name="T66" fmla="*/ 88 w 166"/>
                  <a:gd name="T67" fmla="*/ 18 h 174"/>
                  <a:gd name="T68" fmla="*/ 90 w 166"/>
                  <a:gd name="T69" fmla="*/ 28 h 174"/>
                  <a:gd name="T70" fmla="*/ 92 w 166"/>
                  <a:gd name="T71" fmla="*/ 36 h 174"/>
                  <a:gd name="T72" fmla="*/ 90 w 166"/>
                  <a:gd name="T73" fmla="*/ 48 h 174"/>
                  <a:gd name="T74" fmla="*/ 98 w 166"/>
                  <a:gd name="T75" fmla="*/ 56 h 174"/>
                  <a:gd name="T76" fmla="*/ 108 w 166"/>
                  <a:gd name="T77" fmla="*/ 60 h 174"/>
                  <a:gd name="T78" fmla="*/ 112 w 166"/>
                  <a:gd name="T79" fmla="*/ 64 h 174"/>
                  <a:gd name="T80" fmla="*/ 120 w 166"/>
                  <a:gd name="T81" fmla="*/ 82 h 174"/>
                  <a:gd name="T82" fmla="*/ 108 w 166"/>
                  <a:gd name="T83" fmla="*/ 82 h 174"/>
                  <a:gd name="T84" fmla="*/ 100 w 166"/>
                  <a:gd name="T85" fmla="*/ 78 h 174"/>
                  <a:gd name="T86" fmla="*/ 100 w 166"/>
                  <a:gd name="T87" fmla="*/ 70 h 174"/>
                  <a:gd name="T88" fmla="*/ 96 w 166"/>
                  <a:gd name="T89" fmla="*/ 68 h 174"/>
                  <a:gd name="T90" fmla="*/ 90 w 166"/>
                  <a:gd name="T91" fmla="*/ 66 h 174"/>
                  <a:gd name="T92" fmla="*/ 84 w 166"/>
                  <a:gd name="T93" fmla="*/ 58 h 174"/>
                  <a:gd name="T94" fmla="*/ 82 w 166"/>
                  <a:gd name="T95" fmla="*/ 52 h 174"/>
                  <a:gd name="T96" fmla="*/ 74 w 166"/>
                  <a:gd name="T97" fmla="*/ 52 h 174"/>
                  <a:gd name="T98" fmla="*/ 70 w 166"/>
                  <a:gd name="T99" fmla="*/ 58 h 174"/>
                  <a:gd name="T100" fmla="*/ 54 w 166"/>
                  <a:gd name="T101" fmla="*/ 56 h 174"/>
                  <a:gd name="T102" fmla="*/ 52 w 166"/>
                  <a:gd name="T103" fmla="*/ 46 h 174"/>
                  <a:gd name="T104" fmla="*/ 44 w 166"/>
                  <a:gd name="T105" fmla="*/ 50 h 174"/>
                  <a:gd name="T106" fmla="*/ 42 w 166"/>
                  <a:gd name="T107" fmla="*/ 40 h 174"/>
                  <a:gd name="T108" fmla="*/ 36 w 166"/>
                  <a:gd name="T109" fmla="*/ 52 h 174"/>
                  <a:gd name="T110" fmla="*/ 34 w 166"/>
                  <a:gd name="T111" fmla="*/ 60 h 174"/>
                  <a:gd name="T112" fmla="*/ 34 w 166"/>
                  <a:gd name="T113" fmla="*/ 74 h 174"/>
                  <a:gd name="T114" fmla="*/ 0 w 166"/>
                  <a:gd name="T115" fmla="*/ 138 h 174"/>
                  <a:gd name="T116" fmla="*/ 6 w 166"/>
                  <a:gd name="T117" fmla="*/ 146 h 174"/>
                  <a:gd name="T118" fmla="*/ 10 w 166"/>
                  <a:gd name="T119" fmla="*/ 158 h 174"/>
                  <a:gd name="T120" fmla="*/ 16 w 166"/>
                  <a:gd name="T121" fmla="*/ 166 h 174"/>
                  <a:gd name="T122" fmla="*/ 20 w 166"/>
                  <a:gd name="T123" fmla="*/ 168 h 174"/>
                  <a:gd name="T124" fmla="*/ 20 w 166"/>
                  <a:gd name="T125" fmla="*/ 168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6" h="174">
                    <a:moveTo>
                      <a:pt x="20" y="168"/>
                    </a:moveTo>
                    <a:lnTo>
                      <a:pt x="36" y="166"/>
                    </a:lnTo>
                    <a:lnTo>
                      <a:pt x="38" y="166"/>
                    </a:lnTo>
                    <a:lnTo>
                      <a:pt x="42" y="168"/>
                    </a:lnTo>
                    <a:lnTo>
                      <a:pt x="44" y="172"/>
                    </a:lnTo>
                    <a:lnTo>
                      <a:pt x="46" y="172"/>
                    </a:lnTo>
                    <a:lnTo>
                      <a:pt x="50" y="174"/>
                    </a:lnTo>
                    <a:lnTo>
                      <a:pt x="54" y="174"/>
                    </a:lnTo>
                    <a:lnTo>
                      <a:pt x="56" y="174"/>
                    </a:lnTo>
                    <a:lnTo>
                      <a:pt x="62" y="172"/>
                    </a:lnTo>
                    <a:lnTo>
                      <a:pt x="66" y="172"/>
                    </a:lnTo>
                    <a:lnTo>
                      <a:pt x="70" y="172"/>
                    </a:lnTo>
                    <a:lnTo>
                      <a:pt x="80" y="168"/>
                    </a:lnTo>
                    <a:lnTo>
                      <a:pt x="84" y="168"/>
                    </a:lnTo>
                    <a:lnTo>
                      <a:pt x="90" y="166"/>
                    </a:lnTo>
                    <a:lnTo>
                      <a:pt x="90" y="158"/>
                    </a:lnTo>
                    <a:lnTo>
                      <a:pt x="92" y="154"/>
                    </a:lnTo>
                    <a:lnTo>
                      <a:pt x="92" y="150"/>
                    </a:lnTo>
                    <a:lnTo>
                      <a:pt x="96" y="150"/>
                    </a:lnTo>
                    <a:lnTo>
                      <a:pt x="98" y="148"/>
                    </a:lnTo>
                    <a:lnTo>
                      <a:pt x="100" y="146"/>
                    </a:lnTo>
                    <a:lnTo>
                      <a:pt x="100" y="142"/>
                    </a:lnTo>
                    <a:lnTo>
                      <a:pt x="102" y="138"/>
                    </a:lnTo>
                    <a:lnTo>
                      <a:pt x="106" y="136"/>
                    </a:lnTo>
                    <a:lnTo>
                      <a:pt x="110" y="132"/>
                    </a:lnTo>
                    <a:lnTo>
                      <a:pt x="124" y="128"/>
                    </a:lnTo>
                    <a:lnTo>
                      <a:pt x="124" y="124"/>
                    </a:lnTo>
                    <a:lnTo>
                      <a:pt x="124" y="122"/>
                    </a:lnTo>
                    <a:lnTo>
                      <a:pt x="120" y="120"/>
                    </a:lnTo>
                    <a:lnTo>
                      <a:pt x="118" y="118"/>
                    </a:lnTo>
                    <a:lnTo>
                      <a:pt x="152" y="106"/>
                    </a:lnTo>
                    <a:lnTo>
                      <a:pt x="152" y="96"/>
                    </a:lnTo>
                    <a:lnTo>
                      <a:pt x="152" y="92"/>
                    </a:lnTo>
                    <a:lnTo>
                      <a:pt x="152" y="86"/>
                    </a:lnTo>
                    <a:lnTo>
                      <a:pt x="152" y="82"/>
                    </a:lnTo>
                    <a:lnTo>
                      <a:pt x="154" y="76"/>
                    </a:lnTo>
                    <a:lnTo>
                      <a:pt x="158" y="70"/>
                    </a:lnTo>
                    <a:lnTo>
                      <a:pt x="162" y="68"/>
                    </a:lnTo>
                    <a:lnTo>
                      <a:pt x="164" y="66"/>
                    </a:lnTo>
                    <a:lnTo>
                      <a:pt x="162" y="64"/>
                    </a:lnTo>
                    <a:lnTo>
                      <a:pt x="158" y="64"/>
                    </a:lnTo>
                    <a:lnTo>
                      <a:pt x="156" y="50"/>
                    </a:lnTo>
                    <a:lnTo>
                      <a:pt x="158" y="50"/>
                    </a:lnTo>
                    <a:lnTo>
                      <a:pt x="158" y="48"/>
                    </a:lnTo>
                    <a:lnTo>
                      <a:pt x="164" y="46"/>
                    </a:lnTo>
                    <a:lnTo>
                      <a:pt x="166" y="40"/>
                    </a:lnTo>
                    <a:lnTo>
                      <a:pt x="166" y="38"/>
                    </a:lnTo>
                    <a:lnTo>
                      <a:pt x="164" y="36"/>
                    </a:lnTo>
                    <a:lnTo>
                      <a:pt x="164" y="30"/>
                    </a:lnTo>
                    <a:lnTo>
                      <a:pt x="164" y="24"/>
                    </a:lnTo>
                    <a:lnTo>
                      <a:pt x="158" y="20"/>
                    </a:lnTo>
                    <a:lnTo>
                      <a:pt x="156" y="18"/>
                    </a:lnTo>
                    <a:lnTo>
                      <a:pt x="152" y="14"/>
                    </a:lnTo>
                    <a:lnTo>
                      <a:pt x="148" y="12"/>
                    </a:lnTo>
                    <a:lnTo>
                      <a:pt x="146" y="12"/>
                    </a:lnTo>
                    <a:lnTo>
                      <a:pt x="144" y="10"/>
                    </a:lnTo>
                    <a:lnTo>
                      <a:pt x="144" y="6"/>
                    </a:lnTo>
                    <a:lnTo>
                      <a:pt x="144" y="4"/>
                    </a:lnTo>
                    <a:lnTo>
                      <a:pt x="138" y="2"/>
                    </a:lnTo>
                    <a:lnTo>
                      <a:pt x="138" y="4"/>
                    </a:lnTo>
                    <a:lnTo>
                      <a:pt x="134" y="6"/>
                    </a:lnTo>
                    <a:lnTo>
                      <a:pt x="128" y="6"/>
                    </a:lnTo>
                    <a:lnTo>
                      <a:pt x="126" y="4"/>
                    </a:lnTo>
                    <a:lnTo>
                      <a:pt x="124" y="0"/>
                    </a:lnTo>
                    <a:lnTo>
                      <a:pt x="100" y="4"/>
                    </a:lnTo>
                    <a:lnTo>
                      <a:pt x="92" y="12"/>
                    </a:lnTo>
                    <a:lnTo>
                      <a:pt x="90" y="18"/>
                    </a:lnTo>
                    <a:lnTo>
                      <a:pt x="88" y="18"/>
                    </a:lnTo>
                    <a:lnTo>
                      <a:pt x="88" y="24"/>
                    </a:lnTo>
                    <a:lnTo>
                      <a:pt x="90" y="28"/>
                    </a:lnTo>
                    <a:lnTo>
                      <a:pt x="90" y="30"/>
                    </a:lnTo>
                    <a:lnTo>
                      <a:pt x="92" y="36"/>
                    </a:lnTo>
                    <a:lnTo>
                      <a:pt x="92" y="40"/>
                    </a:lnTo>
                    <a:lnTo>
                      <a:pt x="90" y="48"/>
                    </a:lnTo>
                    <a:lnTo>
                      <a:pt x="92" y="50"/>
                    </a:lnTo>
                    <a:lnTo>
                      <a:pt x="98" y="56"/>
                    </a:lnTo>
                    <a:lnTo>
                      <a:pt x="102" y="58"/>
                    </a:lnTo>
                    <a:lnTo>
                      <a:pt x="108" y="60"/>
                    </a:lnTo>
                    <a:lnTo>
                      <a:pt x="110" y="66"/>
                    </a:lnTo>
                    <a:lnTo>
                      <a:pt x="112" y="64"/>
                    </a:lnTo>
                    <a:lnTo>
                      <a:pt x="120" y="64"/>
                    </a:lnTo>
                    <a:lnTo>
                      <a:pt x="120" y="82"/>
                    </a:lnTo>
                    <a:lnTo>
                      <a:pt x="112" y="78"/>
                    </a:lnTo>
                    <a:lnTo>
                      <a:pt x="108" y="82"/>
                    </a:lnTo>
                    <a:lnTo>
                      <a:pt x="102" y="82"/>
                    </a:lnTo>
                    <a:lnTo>
                      <a:pt x="100" y="78"/>
                    </a:lnTo>
                    <a:lnTo>
                      <a:pt x="100" y="74"/>
                    </a:lnTo>
                    <a:lnTo>
                      <a:pt x="100" y="70"/>
                    </a:lnTo>
                    <a:lnTo>
                      <a:pt x="98" y="68"/>
                    </a:lnTo>
                    <a:lnTo>
                      <a:pt x="96" y="68"/>
                    </a:lnTo>
                    <a:lnTo>
                      <a:pt x="92" y="66"/>
                    </a:lnTo>
                    <a:lnTo>
                      <a:pt x="90" y="66"/>
                    </a:lnTo>
                    <a:lnTo>
                      <a:pt x="88" y="60"/>
                    </a:lnTo>
                    <a:lnTo>
                      <a:pt x="84" y="58"/>
                    </a:lnTo>
                    <a:lnTo>
                      <a:pt x="84" y="56"/>
                    </a:lnTo>
                    <a:lnTo>
                      <a:pt x="82" y="52"/>
                    </a:lnTo>
                    <a:lnTo>
                      <a:pt x="78" y="52"/>
                    </a:lnTo>
                    <a:lnTo>
                      <a:pt x="74" y="52"/>
                    </a:lnTo>
                    <a:lnTo>
                      <a:pt x="72" y="58"/>
                    </a:lnTo>
                    <a:lnTo>
                      <a:pt x="70" y="58"/>
                    </a:lnTo>
                    <a:lnTo>
                      <a:pt x="56" y="58"/>
                    </a:lnTo>
                    <a:lnTo>
                      <a:pt x="54" y="56"/>
                    </a:lnTo>
                    <a:lnTo>
                      <a:pt x="54" y="50"/>
                    </a:lnTo>
                    <a:lnTo>
                      <a:pt x="52" y="46"/>
                    </a:lnTo>
                    <a:lnTo>
                      <a:pt x="50" y="48"/>
                    </a:lnTo>
                    <a:lnTo>
                      <a:pt x="44" y="50"/>
                    </a:lnTo>
                    <a:lnTo>
                      <a:pt x="44" y="48"/>
                    </a:lnTo>
                    <a:lnTo>
                      <a:pt x="42" y="40"/>
                    </a:lnTo>
                    <a:lnTo>
                      <a:pt x="34" y="40"/>
                    </a:lnTo>
                    <a:lnTo>
                      <a:pt x="36" y="52"/>
                    </a:lnTo>
                    <a:lnTo>
                      <a:pt x="34" y="56"/>
                    </a:lnTo>
                    <a:lnTo>
                      <a:pt x="34" y="60"/>
                    </a:lnTo>
                    <a:lnTo>
                      <a:pt x="34" y="68"/>
                    </a:lnTo>
                    <a:lnTo>
                      <a:pt x="34" y="74"/>
                    </a:lnTo>
                    <a:lnTo>
                      <a:pt x="0" y="74"/>
                    </a:lnTo>
                    <a:lnTo>
                      <a:pt x="0" y="138"/>
                    </a:lnTo>
                    <a:lnTo>
                      <a:pt x="4" y="140"/>
                    </a:lnTo>
                    <a:lnTo>
                      <a:pt x="6" y="146"/>
                    </a:lnTo>
                    <a:lnTo>
                      <a:pt x="6" y="154"/>
                    </a:lnTo>
                    <a:lnTo>
                      <a:pt x="10" y="158"/>
                    </a:lnTo>
                    <a:lnTo>
                      <a:pt x="16" y="160"/>
                    </a:lnTo>
                    <a:lnTo>
                      <a:pt x="16" y="166"/>
                    </a:lnTo>
                    <a:lnTo>
                      <a:pt x="18" y="168"/>
                    </a:lnTo>
                    <a:lnTo>
                      <a:pt x="20" y="168"/>
                    </a:lnTo>
                    <a:lnTo>
                      <a:pt x="20" y="168"/>
                    </a:lnTo>
                    <a:lnTo>
                      <a:pt x="20" y="16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17" name="Freeform 1479"/>
              <p:cNvSpPr>
                <a:spLocks noEditPoints="1"/>
              </p:cNvSpPr>
              <p:nvPr/>
            </p:nvSpPr>
            <p:spPr bwMode="auto">
              <a:xfrm>
                <a:off x="930275" y="4283075"/>
                <a:ext cx="460375" cy="539750"/>
              </a:xfrm>
              <a:custGeom>
                <a:avLst/>
                <a:gdLst>
                  <a:gd name="T0" fmla="*/ 108 w 290"/>
                  <a:gd name="T1" fmla="*/ 14 h 340"/>
                  <a:gd name="T2" fmla="*/ 132 w 290"/>
                  <a:gd name="T3" fmla="*/ 8 h 340"/>
                  <a:gd name="T4" fmla="*/ 164 w 290"/>
                  <a:gd name="T5" fmla="*/ 18 h 340"/>
                  <a:gd name="T6" fmla="*/ 176 w 290"/>
                  <a:gd name="T7" fmla="*/ 14 h 340"/>
                  <a:gd name="T8" fmla="*/ 190 w 290"/>
                  <a:gd name="T9" fmla="*/ 6 h 340"/>
                  <a:gd name="T10" fmla="*/ 200 w 290"/>
                  <a:gd name="T11" fmla="*/ 0 h 340"/>
                  <a:gd name="T12" fmla="*/ 232 w 290"/>
                  <a:gd name="T13" fmla="*/ 10 h 340"/>
                  <a:gd name="T14" fmla="*/ 242 w 290"/>
                  <a:gd name="T15" fmla="*/ 14 h 340"/>
                  <a:gd name="T16" fmla="*/ 258 w 290"/>
                  <a:gd name="T17" fmla="*/ 14 h 340"/>
                  <a:gd name="T18" fmla="*/ 280 w 290"/>
                  <a:gd name="T19" fmla="*/ 34 h 340"/>
                  <a:gd name="T20" fmla="*/ 288 w 290"/>
                  <a:gd name="T21" fmla="*/ 50 h 340"/>
                  <a:gd name="T22" fmla="*/ 282 w 290"/>
                  <a:gd name="T23" fmla="*/ 68 h 340"/>
                  <a:gd name="T24" fmla="*/ 282 w 290"/>
                  <a:gd name="T25" fmla="*/ 76 h 340"/>
                  <a:gd name="T26" fmla="*/ 264 w 290"/>
                  <a:gd name="T27" fmla="*/ 96 h 340"/>
                  <a:gd name="T28" fmla="*/ 254 w 290"/>
                  <a:gd name="T29" fmla="*/ 116 h 340"/>
                  <a:gd name="T30" fmla="*/ 254 w 290"/>
                  <a:gd name="T31" fmla="*/ 122 h 340"/>
                  <a:gd name="T32" fmla="*/ 254 w 290"/>
                  <a:gd name="T33" fmla="*/ 144 h 340"/>
                  <a:gd name="T34" fmla="*/ 246 w 290"/>
                  <a:gd name="T35" fmla="*/ 152 h 340"/>
                  <a:gd name="T36" fmla="*/ 254 w 290"/>
                  <a:gd name="T37" fmla="*/ 170 h 340"/>
                  <a:gd name="T38" fmla="*/ 252 w 290"/>
                  <a:gd name="T39" fmla="*/ 188 h 340"/>
                  <a:gd name="T40" fmla="*/ 250 w 290"/>
                  <a:gd name="T41" fmla="*/ 212 h 340"/>
                  <a:gd name="T42" fmla="*/ 272 w 290"/>
                  <a:gd name="T43" fmla="*/ 258 h 340"/>
                  <a:gd name="T44" fmla="*/ 234 w 290"/>
                  <a:gd name="T45" fmla="*/ 276 h 340"/>
                  <a:gd name="T46" fmla="*/ 242 w 290"/>
                  <a:gd name="T47" fmla="*/ 294 h 340"/>
                  <a:gd name="T48" fmla="*/ 252 w 290"/>
                  <a:gd name="T49" fmla="*/ 316 h 340"/>
                  <a:gd name="T50" fmla="*/ 270 w 290"/>
                  <a:gd name="T51" fmla="*/ 340 h 340"/>
                  <a:gd name="T52" fmla="*/ 250 w 290"/>
                  <a:gd name="T53" fmla="*/ 332 h 340"/>
                  <a:gd name="T54" fmla="*/ 240 w 290"/>
                  <a:gd name="T55" fmla="*/ 324 h 340"/>
                  <a:gd name="T56" fmla="*/ 226 w 290"/>
                  <a:gd name="T57" fmla="*/ 312 h 340"/>
                  <a:gd name="T58" fmla="*/ 204 w 290"/>
                  <a:gd name="T59" fmla="*/ 314 h 340"/>
                  <a:gd name="T60" fmla="*/ 194 w 290"/>
                  <a:gd name="T61" fmla="*/ 306 h 340"/>
                  <a:gd name="T62" fmla="*/ 164 w 290"/>
                  <a:gd name="T63" fmla="*/ 302 h 340"/>
                  <a:gd name="T64" fmla="*/ 154 w 290"/>
                  <a:gd name="T65" fmla="*/ 286 h 340"/>
                  <a:gd name="T66" fmla="*/ 152 w 290"/>
                  <a:gd name="T67" fmla="*/ 266 h 340"/>
                  <a:gd name="T68" fmla="*/ 146 w 290"/>
                  <a:gd name="T69" fmla="*/ 244 h 340"/>
                  <a:gd name="T70" fmla="*/ 134 w 290"/>
                  <a:gd name="T71" fmla="*/ 232 h 340"/>
                  <a:gd name="T72" fmla="*/ 118 w 290"/>
                  <a:gd name="T73" fmla="*/ 226 h 340"/>
                  <a:gd name="T74" fmla="*/ 112 w 290"/>
                  <a:gd name="T75" fmla="*/ 242 h 340"/>
                  <a:gd name="T76" fmla="*/ 94 w 290"/>
                  <a:gd name="T77" fmla="*/ 242 h 340"/>
                  <a:gd name="T78" fmla="*/ 88 w 290"/>
                  <a:gd name="T79" fmla="*/ 218 h 340"/>
                  <a:gd name="T80" fmla="*/ 26 w 290"/>
                  <a:gd name="T81" fmla="*/ 204 h 340"/>
                  <a:gd name="T82" fmla="*/ 0 w 290"/>
                  <a:gd name="T83" fmla="*/ 200 h 340"/>
                  <a:gd name="T84" fmla="*/ 18 w 290"/>
                  <a:gd name="T85" fmla="*/ 180 h 340"/>
                  <a:gd name="T86" fmla="*/ 34 w 290"/>
                  <a:gd name="T87" fmla="*/ 176 h 340"/>
                  <a:gd name="T88" fmla="*/ 46 w 290"/>
                  <a:gd name="T89" fmla="*/ 180 h 340"/>
                  <a:gd name="T90" fmla="*/ 70 w 290"/>
                  <a:gd name="T91" fmla="*/ 176 h 340"/>
                  <a:gd name="T92" fmla="*/ 72 w 290"/>
                  <a:gd name="T93" fmla="*/ 160 h 340"/>
                  <a:gd name="T94" fmla="*/ 76 w 290"/>
                  <a:gd name="T95" fmla="*/ 132 h 340"/>
                  <a:gd name="T96" fmla="*/ 86 w 290"/>
                  <a:gd name="T97" fmla="*/ 112 h 340"/>
                  <a:gd name="T98" fmla="*/ 94 w 290"/>
                  <a:gd name="T99" fmla="*/ 62 h 340"/>
                  <a:gd name="T100" fmla="*/ 100 w 290"/>
                  <a:gd name="T101" fmla="*/ 34 h 340"/>
                  <a:gd name="T102" fmla="*/ 252 w 290"/>
                  <a:gd name="T103" fmla="*/ 15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90" h="340">
                    <a:moveTo>
                      <a:pt x="100" y="34"/>
                    </a:moveTo>
                    <a:lnTo>
                      <a:pt x="100" y="18"/>
                    </a:lnTo>
                    <a:lnTo>
                      <a:pt x="106" y="18"/>
                    </a:lnTo>
                    <a:lnTo>
                      <a:pt x="108" y="16"/>
                    </a:lnTo>
                    <a:lnTo>
                      <a:pt x="108" y="14"/>
                    </a:lnTo>
                    <a:lnTo>
                      <a:pt x="112" y="6"/>
                    </a:lnTo>
                    <a:lnTo>
                      <a:pt x="114" y="4"/>
                    </a:lnTo>
                    <a:lnTo>
                      <a:pt x="118" y="4"/>
                    </a:lnTo>
                    <a:lnTo>
                      <a:pt x="126" y="6"/>
                    </a:lnTo>
                    <a:lnTo>
                      <a:pt x="132" y="8"/>
                    </a:lnTo>
                    <a:lnTo>
                      <a:pt x="134" y="14"/>
                    </a:lnTo>
                    <a:lnTo>
                      <a:pt x="142" y="14"/>
                    </a:lnTo>
                    <a:lnTo>
                      <a:pt x="146" y="14"/>
                    </a:lnTo>
                    <a:lnTo>
                      <a:pt x="158" y="16"/>
                    </a:lnTo>
                    <a:lnTo>
                      <a:pt x="164" y="18"/>
                    </a:lnTo>
                    <a:lnTo>
                      <a:pt x="164" y="14"/>
                    </a:lnTo>
                    <a:lnTo>
                      <a:pt x="168" y="10"/>
                    </a:lnTo>
                    <a:lnTo>
                      <a:pt x="168" y="8"/>
                    </a:lnTo>
                    <a:lnTo>
                      <a:pt x="172" y="10"/>
                    </a:lnTo>
                    <a:lnTo>
                      <a:pt x="176" y="14"/>
                    </a:lnTo>
                    <a:lnTo>
                      <a:pt x="178" y="14"/>
                    </a:lnTo>
                    <a:lnTo>
                      <a:pt x="186" y="10"/>
                    </a:lnTo>
                    <a:lnTo>
                      <a:pt x="186" y="8"/>
                    </a:lnTo>
                    <a:lnTo>
                      <a:pt x="188" y="6"/>
                    </a:lnTo>
                    <a:lnTo>
                      <a:pt x="190" y="6"/>
                    </a:lnTo>
                    <a:lnTo>
                      <a:pt x="190" y="8"/>
                    </a:lnTo>
                    <a:lnTo>
                      <a:pt x="194" y="8"/>
                    </a:lnTo>
                    <a:lnTo>
                      <a:pt x="196" y="6"/>
                    </a:lnTo>
                    <a:lnTo>
                      <a:pt x="198" y="4"/>
                    </a:lnTo>
                    <a:lnTo>
                      <a:pt x="200" y="0"/>
                    </a:lnTo>
                    <a:lnTo>
                      <a:pt x="214" y="0"/>
                    </a:lnTo>
                    <a:lnTo>
                      <a:pt x="216" y="4"/>
                    </a:lnTo>
                    <a:lnTo>
                      <a:pt x="218" y="4"/>
                    </a:lnTo>
                    <a:lnTo>
                      <a:pt x="226" y="4"/>
                    </a:lnTo>
                    <a:lnTo>
                      <a:pt x="232" y="10"/>
                    </a:lnTo>
                    <a:lnTo>
                      <a:pt x="232" y="14"/>
                    </a:lnTo>
                    <a:lnTo>
                      <a:pt x="234" y="18"/>
                    </a:lnTo>
                    <a:lnTo>
                      <a:pt x="236" y="18"/>
                    </a:lnTo>
                    <a:lnTo>
                      <a:pt x="240" y="14"/>
                    </a:lnTo>
                    <a:lnTo>
                      <a:pt x="242" y="14"/>
                    </a:lnTo>
                    <a:lnTo>
                      <a:pt x="244" y="14"/>
                    </a:lnTo>
                    <a:lnTo>
                      <a:pt x="250" y="18"/>
                    </a:lnTo>
                    <a:lnTo>
                      <a:pt x="252" y="18"/>
                    </a:lnTo>
                    <a:lnTo>
                      <a:pt x="254" y="16"/>
                    </a:lnTo>
                    <a:lnTo>
                      <a:pt x="258" y="14"/>
                    </a:lnTo>
                    <a:lnTo>
                      <a:pt x="260" y="14"/>
                    </a:lnTo>
                    <a:lnTo>
                      <a:pt x="262" y="18"/>
                    </a:lnTo>
                    <a:lnTo>
                      <a:pt x="268" y="26"/>
                    </a:lnTo>
                    <a:lnTo>
                      <a:pt x="278" y="32"/>
                    </a:lnTo>
                    <a:lnTo>
                      <a:pt x="280" y="34"/>
                    </a:lnTo>
                    <a:lnTo>
                      <a:pt x="282" y="32"/>
                    </a:lnTo>
                    <a:lnTo>
                      <a:pt x="290" y="36"/>
                    </a:lnTo>
                    <a:lnTo>
                      <a:pt x="290" y="40"/>
                    </a:lnTo>
                    <a:lnTo>
                      <a:pt x="290" y="44"/>
                    </a:lnTo>
                    <a:lnTo>
                      <a:pt x="288" y="50"/>
                    </a:lnTo>
                    <a:lnTo>
                      <a:pt x="286" y="52"/>
                    </a:lnTo>
                    <a:lnTo>
                      <a:pt x="288" y="54"/>
                    </a:lnTo>
                    <a:lnTo>
                      <a:pt x="282" y="60"/>
                    </a:lnTo>
                    <a:lnTo>
                      <a:pt x="282" y="64"/>
                    </a:lnTo>
                    <a:lnTo>
                      <a:pt x="282" y="68"/>
                    </a:lnTo>
                    <a:lnTo>
                      <a:pt x="282" y="70"/>
                    </a:lnTo>
                    <a:lnTo>
                      <a:pt x="286" y="70"/>
                    </a:lnTo>
                    <a:lnTo>
                      <a:pt x="286" y="76"/>
                    </a:lnTo>
                    <a:lnTo>
                      <a:pt x="280" y="80"/>
                    </a:lnTo>
                    <a:lnTo>
                      <a:pt x="282" y="76"/>
                    </a:lnTo>
                    <a:lnTo>
                      <a:pt x="278" y="80"/>
                    </a:lnTo>
                    <a:lnTo>
                      <a:pt x="272" y="82"/>
                    </a:lnTo>
                    <a:lnTo>
                      <a:pt x="272" y="90"/>
                    </a:lnTo>
                    <a:lnTo>
                      <a:pt x="264" y="94"/>
                    </a:lnTo>
                    <a:lnTo>
                      <a:pt x="264" y="96"/>
                    </a:lnTo>
                    <a:lnTo>
                      <a:pt x="262" y="100"/>
                    </a:lnTo>
                    <a:lnTo>
                      <a:pt x="260" y="108"/>
                    </a:lnTo>
                    <a:lnTo>
                      <a:pt x="258" y="116"/>
                    </a:lnTo>
                    <a:lnTo>
                      <a:pt x="258" y="114"/>
                    </a:lnTo>
                    <a:lnTo>
                      <a:pt x="254" y="116"/>
                    </a:lnTo>
                    <a:lnTo>
                      <a:pt x="250" y="118"/>
                    </a:lnTo>
                    <a:lnTo>
                      <a:pt x="250" y="122"/>
                    </a:lnTo>
                    <a:lnTo>
                      <a:pt x="250" y="126"/>
                    </a:lnTo>
                    <a:lnTo>
                      <a:pt x="254" y="126"/>
                    </a:lnTo>
                    <a:lnTo>
                      <a:pt x="254" y="122"/>
                    </a:lnTo>
                    <a:lnTo>
                      <a:pt x="254" y="126"/>
                    </a:lnTo>
                    <a:lnTo>
                      <a:pt x="252" y="132"/>
                    </a:lnTo>
                    <a:lnTo>
                      <a:pt x="252" y="134"/>
                    </a:lnTo>
                    <a:lnTo>
                      <a:pt x="254" y="136"/>
                    </a:lnTo>
                    <a:lnTo>
                      <a:pt x="254" y="144"/>
                    </a:lnTo>
                    <a:lnTo>
                      <a:pt x="246" y="136"/>
                    </a:lnTo>
                    <a:lnTo>
                      <a:pt x="244" y="148"/>
                    </a:lnTo>
                    <a:lnTo>
                      <a:pt x="242" y="152"/>
                    </a:lnTo>
                    <a:lnTo>
                      <a:pt x="244" y="152"/>
                    </a:lnTo>
                    <a:lnTo>
                      <a:pt x="246" y="152"/>
                    </a:lnTo>
                    <a:lnTo>
                      <a:pt x="246" y="158"/>
                    </a:lnTo>
                    <a:lnTo>
                      <a:pt x="250" y="160"/>
                    </a:lnTo>
                    <a:lnTo>
                      <a:pt x="254" y="160"/>
                    </a:lnTo>
                    <a:lnTo>
                      <a:pt x="254" y="168"/>
                    </a:lnTo>
                    <a:lnTo>
                      <a:pt x="254" y="170"/>
                    </a:lnTo>
                    <a:lnTo>
                      <a:pt x="252" y="170"/>
                    </a:lnTo>
                    <a:lnTo>
                      <a:pt x="246" y="180"/>
                    </a:lnTo>
                    <a:lnTo>
                      <a:pt x="246" y="186"/>
                    </a:lnTo>
                    <a:lnTo>
                      <a:pt x="250" y="186"/>
                    </a:lnTo>
                    <a:lnTo>
                      <a:pt x="252" y="188"/>
                    </a:lnTo>
                    <a:lnTo>
                      <a:pt x="250" y="190"/>
                    </a:lnTo>
                    <a:lnTo>
                      <a:pt x="250" y="196"/>
                    </a:lnTo>
                    <a:lnTo>
                      <a:pt x="254" y="200"/>
                    </a:lnTo>
                    <a:lnTo>
                      <a:pt x="252" y="206"/>
                    </a:lnTo>
                    <a:lnTo>
                      <a:pt x="250" y="212"/>
                    </a:lnTo>
                    <a:lnTo>
                      <a:pt x="258" y="232"/>
                    </a:lnTo>
                    <a:lnTo>
                      <a:pt x="270" y="240"/>
                    </a:lnTo>
                    <a:lnTo>
                      <a:pt x="270" y="244"/>
                    </a:lnTo>
                    <a:lnTo>
                      <a:pt x="270" y="248"/>
                    </a:lnTo>
                    <a:lnTo>
                      <a:pt x="272" y="258"/>
                    </a:lnTo>
                    <a:lnTo>
                      <a:pt x="250" y="262"/>
                    </a:lnTo>
                    <a:lnTo>
                      <a:pt x="242" y="270"/>
                    </a:lnTo>
                    <a:lnTo>
                      <a:pt x="242" y="266"/>
                    </a:lnTo>
                    <a:lnTo>
                      <a:pt x="232" y="272"/>
                    </a:lnTo>
                    <a:lnTo>
                      <a:pt x="234" y="276"/>
                    </a:lnTo>
                    <a:lnTo>
                      <a:pt x="236" y="276"/>
                    </a:lnTo>
                    <a:lnTo>
                      <a:pt x="236" y="284"/>
                    </a:lnTo>
                    <a:lnTo>
                      <a:pt x="240" y="286"/>
                    </a:lnTo>
                    <a:lnTo>
                      <a:pt x="240" y="288"/>
                    </a:lnTo>
                    <a:lnTo>
                      <a:pt x="242" y="294"/>
                    </a:lnTo>
                    <a:lnTo>
                      <a:pt x="242" y="298"/>
                    </a:lnTo>
                    <a:lnTo>
                      <a:pt x="240" y="306"/>
                    </a:lnTo>
                    <a:lnTo>
                      <a:pt x="242" y="308"/>
                    </a:lnTo>
                    <a:lnTo>
                      <a:pt x="246" y="314"/>
                    </a:lnTo>
                    <a:lnTo>
                      <a:pt x="252" y="316"/>
                    </a:lnTo>
                    <a:lnTo>
                      <a:pt x="258" y="320"/>
                    </a:lnTo>
                    <a:lnTo>
                      <a:pt x="260" y="324"/>
                    </a:lnTo>
                    <a:lnTo>
                      <a:pt x="262" y="322"/>
                    </a:lnTo>
                    <a:lnTo>
                      <a:pt x="270" y="322"/>
                    </a:lnTo>
                    <a:lnTo>
                      <a:pt x="270" y="340"/>
                    </a:lnTo>
                    <a:lnTo>
                      <a:pt x="262" y="338"/>
                    </a:lnTo>
                    <a:lnTo>
                      <a:pt x="258" y="340"/>
                    </a:lnTo>
                    <a:lnTo>
                      <a:pt x="252" y="340"/>
                    </a:lnTo>
                    <a:lnTo>
                      <a:pt x="250" y="338"/>
                    </a:lnTo>
                    <a:lnTo>
                      <a:pt x="250" y="332"/>
                    </a:lnTo>
                    <a:lnTo>
                      <a:pt x="250" y="330"/>
                    </a:lnTo>
                    <a:lnTo>
                      <a:pt x="246" y="326"/>
                    </a:lnTo>
                    <a:lnTo>
                      <a:pt x="244" y="326"/>
                    </a:lnTo>
                    <a:lnTo>
                      <a:pt x="242" y="324"/>
                    </a:lnTo>
                    <a:lnTo>
                      <a:pt x="240" y="324"/>
                    </a:lnTo>
                    <a:lnTo>
                      <a:pt x="236" y="320"/>
                    </a:lnTo>
                    <a:lnTo>
                      <a:pt x="234" y="316"/>
                    </a:lnTo>
                    <a:lnTo>
                      <a:pt x="234" y="314"/>
                    </a:lnTo>
                    <a:lnTo>
                      <a:pt x="232" y="312"/>
                    </a:lnTo>
                    <a:lnTo>
                      <a:pt x="226" y="312"/>
                    </a:lnTo>
                    <a:lnTo>
                      <a:pt x="224" y="312"/>
                    </a:lnTo>
                    <a:lnTo>
                      <a:pt x="222" y="316"/>
                    </a:lnTo>
                    <a:lnTo>
                      <a:pt x="218" y="316"/>
                    </a:lnTo>
                    <a:lnTo>
                      <a:pt x="206" y="316"/>
                    </a:lnTo>
                    <a:lnTo>
                      <a:pt x="204" y="314"/>
                    </a:lnTo>
                    <a:lnTo>
                      <a:pt x="204" y="308"/>
                    </a:lnTo>
                    <a:lnTo>
                      <a:pt x="200" y="304"/>
                    </a:lnTo>
                    <a:lnTo>
                      <a:pt x="198" y="306"/>
                    </a:lnTo>
                    <a:lnTo>
                      <a:pt x="194" y="308"/>
                    </a:lnTo>
                    <a:lnTo>
                      <a:pt x="194" y="306"/>
                    </a:lnTo>
                    <a:lnTo>
                      <a:pt x="190" y="298"/>
                    </a:lnTo>
                    <a:lnTo>
                      <a:pt x="182" y="298"/>
                    </a:lnTo>
                    <a:lnTo>
                      <a:pt x="172" y="298"/>
                    </a:lnTo>
                    <a:lnTo>
                      <a:pt x="168" y="298"/>
                    </a:lnTo>
                    <a:lnTo>
                      <a:pt x="164" y="302"/>
                    </a:lnTo>
                    <a:lnTo>
                      <a:pt x="162" y="304"/>
                    </a:lnTo>
                    <a:lnTo>
                      <a:pt x="160" y="302"/>
                    </a:lnTo>
                    <a:lnTo>
                      <a:pt x="158" y="296"/>
                    </a:lnTo>
                    <a:lnTo>
                      <a:pt x="158" y="290"/>
                    </a:lnTo>
                    <a:lnTo>
                      <a:pt x="154" y="286"/>
                    </a:lnTo>
                    <a:lnTo>
                      <a:pt x="158" y="280"/>
                    </a:lnTo>
                    <a:lnTo>
                      <a:pt x="158" y="278"/>
                    </a:lnTo>
                    <a:lnTo>
                      <a:pt x="154" y="272"/>
                    </a:lnTo>
                    <a:lnTo>
                      <a:pt x="154" y="270"/>
                    </a:lnTo>
                    <a:lnTo>
                      <a:pt x="152" y="266"/>
                    </a:lnTo>
                    <a:lnTo>
                      <a:pt x="150" y="254"/>
                    </a:lnTo>
                    <a:lnTo>
                      <a:pt x="150" y="250"/>
                    </a:lnTo>
                    <a:lnTo>
                      <a:pt x="150" y="248"/>
                    </a:lnTo>
                    <a:lnTo>
                      <a:pt x="150" y="244"/>
                    </a:lnTo>
                    <a:lnTo>
                      <a:pt x="146" y="244"/>
                    </a:lnTo>
                    <a:lnTo>
                      <a:pt x="146" y="242"/>
                    </a:lnTo>
                    <a:lnTo>
                      <a:pt x="146" y="236"/>
                    </a:lnTo>
                    <a:lnTo>
                      <a:pt x="144" y="232"/>
                    </a:lnTo>
                    <a:lnTo>
                      <a:pt x="140" y="232"/>
                    </a:lnTo>
                    <a:lnTo>
                      <a:pt x="134" y="232"/>
                    </a:lnTo>
                    <a:lnTo>
                      <a:pt x="134" y="230"/>
                    </a:lnTo>
                    <a:lnTo>
                      <a:pt x="134" y="226"/>
                    </a:lnTo>
                    <a:lnTo>
                      <a:pt x="132" y="226"/>
                    </a:lnTo>
                    <a:lnTo>
                      <a:pt x="126" y="226"/>
                    </a:lnTo>
                    <a:lnTo>
                      <a:pt x="118" y="226"/>
                    </a:lnTo>
                    <a:lnTo>
                      <a:pt x="116" y="226"/>
                    </a:lnTo>
                    <a:lnTo>
                      <a:pt x="116" y="234"/>
                    </a:lnTo>
                    <a:lnTo>
                      <a:pt x="116" y="240"/>
                    </a:lnTo>
                    <a:lnTo>
                      <a:pt x="116" y="242"/>
                    </a:lnTo>
                    <a:lnTo>
                      <a:pt x="112" y="242"/>
                    </a:lnTo>
                    <a:lnTo>
                      <a:pt x="112" y="240"/>
                    </a:lnTo>
                    <a:lnTo>
                      <a:pt x="108" y="242"/>
                    </a:lnTo>
                    <a:lnTo>
                      <a:pt x="104" y="244"/>
                    </a:lnTo>
                    <a:lnTo>
                      <a:pt x="98" y="244"/>
                    </a:lnTo>
                    <a:lnTo>
                      <a:pt x="94" y="242"/>
                    </a:lnTo>
                    <a:lnTo>
                      <a:pt x="90" y="240"/>
                    </a:lnTo>
                    <a:lnTo>
                      <a:pt x="90" y="234"/>
                    </a:lnTo>
                    <a:lnTo>
                      <a:pt x="88" y="230"/>
                    </a:lnTo>
                    <a:lnTo>
                      <a:pt x="88" y="224"/>
                    </a:lnTo>
                    <a:lnTo>
                      <a:pt x="88" y="218"/>
                    </a:lnTo>
                    <a:lnTo>
                      <a:pt x="88" y="214"/>
                    </a:lnTo>
                    <a:lnTo>
                      <a:pt x="82" y="204"/>
                    </a:lnTo>
                    <a:lnTo>
                      <a:pt x="54" y="206"/>
                    </a:lnTo>
                    <a:lnTo>
                      <a:pt x="36" y="204"/>
                    </a:lnTo>
                    <a:lnTo>
                      <a:pt x="26" y="204"/>
                    </a:lnTo>
                    <a:lnTo>
                      <a:pt x="22" y="208"/>
                    </a:lnTo>
                    <a:lnTo>
                      <a:pt x="8" y="214"/>
                    </a:lnTo>
                    <a:lnTo>
                      <a:pt x="8" y="216"/>
                    </a:lnTo>
                    <a:lnTo>
                      <a:pt x="6" y="206"/>
                    </a:lnTo>
                    <a:lnTo>
                      <a:pt x="0" y="200"/>
                    </a:lnTo>
                    <a:lnTo>
                      <a:pt x="0" y="198"/>
                    </a:lnTo>
                    <a:lnTo>
                      <a:pt x="4" y="198"/>
                    </a:lnTo>
                    <a:lnTo>
                      <a:pt x="14" y="190"/>
                    </a:lnTo>
                    <a:lnTo>
                      <a:pt x="16" y="186"/>
                    </a:lnTo>
                    <a:lnTo>
                      <a:pt x="18" y="180"/>
                    </a:lnTo>
                    <a:lnTo>
                      <a:pt x="22" y="180"/>
                    </a:lnTo>
                    <a:lnTo>
                      <a:pt x="24" y="178"/>
                    </a:lnTo>
                    <a:lnTo>
                      <a:pt x="26" y="178"/>
                    </a:lnTo>
                    <a:lnTo>
                      <a:pt x="34" y="178"/>
                    </a:lnTo>
                    <a:lnTo>
                      <a:pt x="34" y="176"/>
                    </a:lnTo>
                    <a:lnTo>
                      <a:pt x="34" y="172"/>
                    </a:lnTo>
                    <a:lnTo>
                      <a:pt x="40" y="172"/>
                    </a:lnTo>
                    <a:lnTo>
                      <a:pt x="44" y="172"/>
                    </a:lnTo>
                    <a:lnTo>
                      <a:pt x="46" y="170"/>
                    </a:lnTo>
                    <a:lnTo>
                      <a:pt x="46" y="180"/>
                    </a:lnTo>
                    <a:lnTo>
                      <a:pt x="54" y="180"/>
                    </a:lnTo>
                    <a:lnTo>
                      <a:pt x="60" y="180"/>
                    </a:lnTo>
                    <a:lnTo>
                      <a:pt x="62" y="178"/>
                    </a:lnTo>
                    <a:lnTo>
                      <a:pt x="68" y="178"/>
                    </a:lnTo>
                    <a:lnTo>
                      <a:pt x="70" y="176"/>
                    </a:lnTo>
                    <a:lnTo>
                      <a:pt x="70" y="170"/>
                    </a:lnTo>
                    <a:lnTo>
                      <a:pt x="70" y="166"/>
                    </a:lnTo>
                    <a:lnTo>
                      <a:pt x="70" y="162"/>
                    </a:lnTo>
                    <a:lnTo>
                      <a:pt x="72" y="162"/>
                    </a:lnTo>
                    <a:lnTo>
                      <a:pt x="72" y="160"/>
                    </a:lnTo>
                    <a:lnTo>
                      <a:pt x="76" y="158"/>
                    </a:lnTo>
                    <a:lnTo>
                      <a:pt x="78" y="150"/>
                    </a:lnTo>
                    <a:lnTo>
                      <a:pt x="76" y="144"/>
                    </a:lnTo>
                    <a:lnTo>
                      <a:pt x="72" y="140"/>
                    </a:lnTo>
                    <a:lnTo>
                      <a:pt x="76" y="132"/>
                    </a:lnTo>
                    <a:lnTo>
                      <a:pt x="78" y="126"/>
                    </a:lnTo>
                    <a:lnTo>
                      <a:pt x="80" y="124"/>
                    </a:lnTo>
                    <a:lnTo>
                      <a:pt x="82" y="122"/>
                    </a:lnTo>
                    <a:lnTo>
                      <a:pt x="82" y="118"/>
                    </a:lnTo>
                    <a:lnTo>
                      <a:pt x="86" y="112"/>
                    </a:lnTo>
                    <a:lnTo>
                      <a:pt x="88" y="104"/>
                    </a:lnTo>
                    <a:lnTo>
                      <a:pt x="90" y="96"/>
                    </a:lnTo>
                    <a:lnTo>
                      <a:pt x="90" y="88"/>
                    </a:lnTo>
                    <a:lnTo>
                      <a:pt x="90" y="76"/>
                    </a:lnTo>
                    <a:lnTo>
                      <a:pt x="94" y="62"/>
                    </a:lnTo>
                    <a:lnTo>
                      <a:pt x="94" y="54"/>
                    </a:lnTo>
                    <a:lnTo>
                      <a:pt x="96" y="52"/>
                    </a:lnTo>
                    <a:lnTo>
                      <a:pt x="98" y="42"/>
                    </a:lnTo>
                    <a:lnTo>
                      <a:pt x="100" y="34"/>
                    </a:lnTo>
                    <a:lnTo>
                      <a:pt x="100" y="34"/>
                    </a:lnTo>
                    <a:lnTo>
                      <a:pt x="100" y="34"/>
                    </a:lnTo>
                    <a:close/>
                    <a:moveTo>
                      <a:pt x="254" y="144"/>
                    </a:moveTo>
                    <a:lnTo>
                      <a:pt x="254" y="144"/>
                    </a:lnTo>
                    <a:lnTo>
                      <a:pt x="252" y="148"/>
                    </a:lnTo>
                    <a:lnTo>
                      <a:pt x="252" y="150"/>
                    </a:lnTo>
                    <a:lnTo>
                      <a:pt x="252" y="148"/>
                    </a:lnTo>
                    <a:lnTo>
                      <a:pt x="254" y="144"/>
                    </a:lnTo>
                    <a:lnTo>
                      <a:pt x="254" y="144"/>
                    </a:lnTo>
                    <a:lnTo>
                      <a:pt x="254" y="14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18" name="Freeform 1480"/>
              <p:cNvSpPr>
                <a:spLocks/>
              </p:cNvSpPr>
              <p:nvPr/>
            </p:nvSpPr>
            <p:spPr bwMode="auto">
              <a:xfrm>
                <a:off x="1085850" y="3076575"/>
                <a:ext cx="120650" cy="133350"/>
              </a:xfrm>
              <a:custGeom>
                <a:avLst/>
                <a:gdLst>
                  <a:gd name="T0" fmla="*/ 0 w 76"/>
                  <a:gd name="T1" fmla="*/ 74 h 84"/>
                  <a:gd name="T2" fmla="*/ 14 w 76"/>
                  <a:gd name="T3" fmla="*/ 76 h 84"/>
                  <a:gd name="T4" fmla="*/ 24 w 76"/>
                  <a:gd name="T5" fmla="*/ 76 h 84"/>
                  <a:gd name="T6" fmla="*/ 34 w 76"/>
                  <a:gd name="T7" fmla="*/ 78 h 84"/>
                  <a:gd name="T8" fmla="*/ 44 w 76"/>
                  <a:gd name="T9" fmla="*/ 78 h 84"/>
                  <a:gd name="T10" fmla="*/ 54 w 76"/>
                  <a:gd name="T11" fmla="*/ 74 h 84"/>
                  <a:gd name="T12" fmla="*/ 68 w 76"/>
                  <a:gd name="T13" fmla="*/ 64 h 84"/>
                  <a:gd name="T14" fmla="*/ 74 w 76"/>
                  <a:gd name="T15" fmla="*/ 54 h 84"/>
                  <a:gd name="T16" fmla="*/ 66 w 76"/>
                  <a:gd name="T17" fmla="*/ 48 h 84"/>
                  <a:gd name="T18" fmla="*/ 66 w 76"/>
                  <a:gd name="T19" fmla="*/ 42 h 84"/>
                  <a:gd name="T20" fmla="*/ 68 w 76"/>
                  <a:gd name="T21" fmla="*/ 38 h 84"/>
                  <a:gd name="T22" fmla="*/ 76 w 76"/>
                  <a:gd name="T23" fmla="*/ 30 h 84"/>
                  <a:gd name="T24" fmla="*/ 68 w 76"/>
                  <a:gd name="T25" fmla="*/ 26 h 84"/>
                  <a:gd name="T26" fmla="*/ 68 w 76"/>
                  <a:gd name="T27" fmla="*/ 20 h 84"/>
                  <a:gd name="T28" fmla="*/ 72 w 76"/>
                  <a:gd name="T29" fmla="*/ 18 h 84"/>
                  <a:gd name="T30" fmla="*/ 64 w 76"/>
                  <a:gd name="T31" fmla="*/ 14 h 84"/>
                  <a:gd name="T32" fmla="*/ 58 w 76"/>
                  <a:gd name="T33" fmla="*/ 20 h 84"/>
                  <a:gd name="T34" fmla="*/ 54 w 76"/>
                  <a:gd name="T35" fmla="*/ 14 h 84"/>
                  <a:gd name="T36" fmla="*/ 48 w 76"/>
                  <a:gd name="T37" fmla="*/ 12 h 84"/>
                  <a:gd name="T38" fmla="*/ 48 w 76"/>
                  <a:gd name="T39" fmla="*/ 8 h 84"/>
                  <a:gd name="T40" fmla="*/ 42 w 76"/>
                  <a:gd name="T41" fmla="*/ 0 h 84"/>
                  <a:gd name="T42" fmla="*/ 28 w 76"/>
                  <a:gd name="T43" fmla="*/ 0 h 84"/>
                  <a:gd name="T44" fmla="*/ 20 w 76"/>
                  <a:gd name="T45" fmla="*/ 4 h 84"/>
                  <a:gd name="T46" fmla="*/ 16 w 76"/>
                  <a:gd name="T47" fmla="*/ 10 h 84"/>
                  <a:gd name="T48" fmla="*/ 16 w 76"/>
                  <a:gd name="T49" fmla="*/ 14 h 84"/>
                  <a:gd name="T50" fmla="*/ 18 w 76"/>
                  <a:gd name="T51" fmla="*/ 20 h 84"/>
                  <a:gd name="T52" fmla="*/ 16 w 76"/>
                  <a:gd name="T53" fmla="*/ 28 h 84"/>
                  <a:gd name="T54" fmla="*/ 18 w 76"/>
                  <a:gd name="T55" fmla="*/ 36 h 84"/>
                  <a:gd name="T56" fmla="*/ 14 w 76"/>
                  <a:gd name="T57" fmla="*/ 38 h 84"/>
                  <a:gd name="T58" fmla="*/ 16 w 76"/>
                  <a:gd name="T59" fmla="*/ 40 h 84"/>
                  <a:gd name="T60" fmla="*/ 20 w 76"/>
                  <a:gd name="T61" fmla="*/ 46 h 84"/>
                  <a:gd name="T62" fmla="*/ 14 w 76"/>
                  <a:gd name="T63" fmla="*/ 48 h 84"/>
                  <a:gd name="T64" fmla="*/ 4 w 76"/>
                  <a:gd name="T65" fmla="*/ 56 h 84"/>
                  <a:gd name="T66" fmla="*/ 4 w 76"/>
                  <a:gd name="T67" fmla="*/ 64 h 84"/>
                  <a:gd name="T68" fmla="*/ 4 w 76"/>
                  <a:gd name="T69" fmla="*/ 72 h 84"/>
                  <a:gd name="T70" fmla="*/ 0 w 76"/>
                  <a:gd name="T71" fmla="*/ 7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6" h="84">
                    <a:moveTo>
                      <a:pt x="0" y="74"/>
                    </a:moveTo>
                    <a:lnTo>
                      <a:pt x="0" y="74"/>
                    </a:lnTo>
                    <a:lnTo>
                      <a:pt x="14" y="78"/>
                    </a:lnTo>
                    <a:lnTo>
                      <a:pt x="14" y="76"/>
                    </a:lnTo>
                    <a:lnTo>
                      <a:pt x="20" y="72"/>
                    </a:lnTo>
                    <a:lnTo>
                      <a:pt x="24" y="76"/>
                    </a:lnTo>
                    <a:lnTo>
                      <a:pt x="28" y="72"/>
                    </a:lnTo>
                    <a:lnTo>
                      <a:pt x="34" y="78"/>
                    </a:lnTo>
                    <a:lnTo>
                      <a:pt x="36" y="84"/>
                    </a:lnTo>
                    <a:lnTo>
                      <a:pt x="44" y="78"/>
                    </a:lnTo>
                    <a:lnTo>
                      <a:pt x="48" y="78"/>
                    </a:lnTo>
                    <a:lnTo>
                      <a:pt x="54" y="74"/>
                    </a:lnTo>
                    <a:lnTo>
                      <a:pt x="68" y="68"/>
                    </a:lnTo>
                    <a:lnTo>
                      <a:pt x="68" y="64"/>
                    </a:lnTo>
                    <a:lnTo>
                      <a:pt x="72" y="58"/>
                    </a:lnTo>
                    <a:lnTo>
                      <a:pt x="74" y="54"/>
                    </a:lnTo>
                    <a:lnTo>
                      <a:pt x="74" y="50"/>
                    </a:lnTo>
                    <a:lnTo>
                      <a:pt x="66" y="48"/>
                    </a:lnTo>
                    <a:lnTo>
                      <a:pt x="66" y="46"/>
                    </a:lnTo>
                    <a:lnTo>
                      <a:pt x="66" y="42"/>
                    </a:lnTo>
                    <a:lnTo>
                      <a:pt x="66" y="40"/>
                    </a:lnTo>
                    <a:lnTo>
                      <a:pt x="68" y="38"/>
                    </a:lnTo>
                    <a:lnTo>
                      <a:pt x="74" y="32"/>
                    </a:lnTo>
                    <a:lnTo>
                      <a:pt x="76" y="30"/>
                    </a:lnTo>
                    <a:lnTo>
                      <a:pt x="74" y="30"/>
                    </a:lnTo>
                    <a:lnTo>
                      <a:pt x="68" y="26"/>
                    </a:lnTo>
                    <a:lnTo>
                      <a:pt x="66" y="22"/>
                    </a:lnTo>
                    <a:lnTo>
                      <a:pt x="68" y="20"/>
                    </a:lnTo>
                    <a:lnTo>
                      <a:pt x="74" y="20"/>
                    </a:lnTo>
                    <a:lnTo>
                      <a:pt x="72" y="18"/>
                    </a:lnTo>
                    <a:lnTo>
                      <a:pt x="66" y="14"/>
                    </a:lnTo>
                    <a:lnTo>
                      <a:pt x="64" y="14"/>
                    </a:lnTo>
                    <a:lnTo>
                      <a:pt x="62" y="14"/>
                    </a:lnTo>
                    <a:lnTo>
                      <a:pt x="58" y="20"/>
                    </a:lnTo>
                    <a:lnTo>
                      <a:pt x="56" y="18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48" y="12"/>
                    </a:lnTo>
                    <a:lnTo>
                      <a:pt x="48" y="10"/>
                    </a:lnTo>
                    <a:lnTo>
                      <a:pt x="48" y="8"/>
                    </a:lnTo>
                    <a:lnTo>
                      <a:pt x="46" y="2"/>
                    </a:lnTo>
                    <a:lnTo>
                      <a:pt x="42" y="0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4" y="2"/>
                    </a:lnTo>
                    <a:lnTo>
                      <a:pt x="20" y="4"/>
                    </a:lnTo>
                    <a:lnTo>
                      <a:pt x="18" y="8"/>
                    </a:lnTo>
                    <a:lnTo>
                      <a:pt x="16" y="10"/>
                    </a:lnTo>
                    <a:lnTo>
                      <a:pt x="16" y="12"/>
                    </a:lnTo>
                    <a:lnTo>
                      <a:pt x="16" y="14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6" y="22"/>
                    </a:lnTo>
                    <a:lnTo>
                      <a:pt x="16" y="28"/>
                    </a:lnTo>
                    <a:lnTo>
                      <a:pt x="18" y="32"/>
                    </a:lnTo>
                    <a:lnTo>
                      <a:pt x="18" y="36"/>
                    </a:lnTo>
                    <a:lnTo>
                      <a:pt x="16" y="38"/>
                    </a:lnTo>
                    <a:lnTo>
                      <a:pt x="14" y="38"/>
                    </a:lnTo>
                    <a:lnTo>
                      <a:pt x="14" y="40"/>
                    </a:lnTo>
                    <a:lnTo>
                      <a:pt x="16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18" y="48"/>
                    </a:lnTo>
                    <a:lnTo>
                      <a:pt x="14" y="48"/>
                    </a:lnTo>
                    <a:lnTo>
                      <a:pt x="10" y="54"/>
                    </a:lnTo>
                    <a:lnTo>
                      <a:pt x="4" y="56"/>
                    </a:lnTo>
                    <a:lnTo>
                      <a:pt x="4" y="58"/>
                    </a:lnTo>
                    <a:lnTo>
                      <a:pt x="4" y="64"/>
                    </a:lnTo>
                    <a:lnTo>
                      <a:pt x="4" y="66"/>
                    </a:lnTo>
                    <a:lnTo>
                      <a:pt x="4" y="72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0" y="7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19" name="Freeform 1481"/>
              <p:cNvSpPr>
                <a:spLocks noEditPoints="1"/>
              </p:cNvSpPr>
              <p:nvPr/>
            </p:nvSpPr>
            <p:spPr bwMode="auto">
              <a:xfrm>
                <a:off x="1644650" y="3905250"/>
                <a:ext cx="269875" cy="177800"/>
              </a:xfrm>
              <a:custGeom>
                <a:avLst/>
                <a:gdLst>
                  <a:gd name="T0" fmla="*/ 2 w 170"/>
                  <a:gd name="T1" fmla="*/ 38 h 112"/>
                  <a:gd name="T2" fmla="*/ 6 w 170"/>
                  <a:gd name="T3" fmla="*/ 34 h 112"/>
                  <a:gd name="T4" fmla="*/ 10 w 170"/>
                  <a:gd name="T5" fmla="*/ 28 h 112"/>
                  <a:gd name="T6" fmla="*/ 12 w 170"/>
                  <a:gd name="T7" fmla="*/ 24 h 112"/>
                  <a:gd name="T8" fmla="*/ 16 w 170"/>
                  <a:gd name="T9" fmla="*/ 22 h 112"/>
                  <a:gd name="T10" fmla="*/ 20 w 170"/>
                  <a:gd name="T11" fmla="*/ 26 h 112"/>
                  <a:gd name="T12" fmla="*/ 28 w 170"/>
                  <a:gd name="T13" fmla="*/ 26 h 112"/>
                  <a:gd name="T14" fmla="*/ 52 w 170"/>
                  <a:gd name="T15" fmla="*/ 34 h 112"/>
                  <a:gd name="T16" fmla="*/ 62 w 170"/>
                  <a:gd name="T17" fmla="*/ 42 h 112"/>
                  <a:gd name="T18" fmla="*/ 134 w 170"/>
                  <a:gd name="T19" fmla="*/ 0 h 112"/>
                  <a:gd name="T20" fmla="*/ 146 w 170"/>
                  <a:gd name="T21" fmla="*/ 32 h 112"/>
                  <a:gd name="T22" fmla="*/ 154 w 170"/>
                  <a:gd name="T23" fmla="*/ 38 h 112"/>
                  <a:gd name="T24" fmla="*/ 136 w 170"/>
                  <a:gd name="T25" fmla="*/ 44 h 112"/>
                  <a:gd name="T26" fmla="*/ 136 w 170"/>
                  <a:gd name="T27" fmla="*/ 52 h 112"/>
                  <a:gd name="T28" fmla="*/ 134 w 170"/>
                  <a:gd name="T29" fmla="*/ 56 h 112"/>
                  <a:gd name="T30" fmla="*/ 130 w 170"/>
                  <a:gd name="T31" fmla="*/ 62 h 112"/>
                  <a:gd name="T32" fmla="*/ 118 w 170"/>
                  <a:gd name="T33" fmla="*/ 70 h 112"/>
                  <a:gd name="T34" fmla="*/ 102 w 170"/>
                  <a:gd name="T35" fmla="*/ 78 h 112"/>
                  <a:gd name="T36" fmla="*/ 88 w 170"/>
                  <a:gd name="T37" fmla="*/ 84 h 112"/>
                  <a:gd name="T38" fmla="*/ 78 w 170"/>
                  <a:gd name="T39" fmla="*/ 90 h 112"/>
                  <a:gd name="T40" fmla="*/ 68 w 170"/>
                  <a:gd name="T41" fmla="*/ 88 h 112"/>
                  <a:gd name="T42" fmla="*/ 56 w 170"/>
                  <a:gd name="T43" fmla="*/ 92 h 112"/>
                  <a:gd name="T44" fmla="*/ 42 w 170"/>
                  <a:gd name="T45" fmla="*/ 96 h 112"/>
                  <a:gd name="T46" fmla="*/ 32 w 170"/>
                  <a:gd name="T47" fmla="*/ 102 h 112"/>
                  <a:gd name="T48" fmla="*/ 16 w 170"/>
                  <a:gd name="T49" fmla="*/ 106 h 112"/>
                  <a:gd name="T50" fmla="*/ 10 w 170"/>
                  <a:gd name="T51" fmla="*/ 84 h 112"/>
                  <a:gd name="T52" fmla="*/ 2 w 170"/>
                  <a:gd name="T53" fmla="*/ 78 h 112"/>
                  <a:gd name="T54" fmla="*/ 4 w 170"/>
                  <a:gd name="T55" fmla="*/ 74 h 112"/>
                  <a:gd name="T56" fmla="*/ 0 w 170"/>
                  <a:gd name="T57" fmla="*/ 50 h 112"/>
                  <a:gd name="T58" fmla="*/ 2 w 170"/>
                  <a:gd name="T59" fmla="*/ 42 h 112"/>
                  <a:gd name="T60" fmla="*/ 2 w 170"/>
                  <a:gd name="T61" fmla="*/ 38 h 112"/>
                  <a:gd name="T62" fmla="*/ 162 w 170"/>
                  <a:gd name="T63" fmla="*/ 110 h 112"/>
                  <a:gd name="T64" fmla="*/ 160 w 170"/>
                  <a:gd name="T65" fmla="*/ 110 h 112"/>
                  <a:gd name="T66" fmla="*/ 170 w 170"/>
                  <a:gd name="T67" fmla="*/ 112 h 112"/>
                  <a:gd name="T68" fmla="*/ 168 w 170"/>
                  <a:gd name="T69" fmla="*/ 110 h 112"/>
                  <a:gd name="T70" fmla="*/ 162 w 170"/>
                  <a:gd name="T71" fmla="*/ 11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0" h="112">
                    <a:moveTo>
                      <a:pt x="2" y="38"/>
                    </a:moveTo>
                    <a:lnTo>
                      <a:pt x="2" y="38"/>
                    </a:lnTo>
                    <a:lnTo>
                      <a:pt x="4" y="36"/>
                    </a:lnTo>
                    <a:lnTo>
                      <a:pt x="6" y="34"/>
                    </a:lnTo>
                    <a:lnTo>
                      <a:pt x="6" y="32"/>
                    </a:lnTo>
                    <a:lnTo>
                      <a:pt x="10" y="28"/>
                    </a:lnTo>
                    <a:lnTo>
                      <a:pt x="10" y="26"/>
                    </a:lnTo>
                    <a:lnTo>
                      <a:pt x="12" y="24"/>
                    </a:lnTo>
                    <a:lnTo>
                      <a:pt x="14" y="22"/>
                    </a:lnTo>
                    <a:lnTo>
                      <a:pt x="16" y="22"/>
                    </a:lnTo>
                    <a:lnTo>
                      <a:pt x="16" y="24"/>
                    </a:lnTo>
                    <a:lnTo>
                      <a:pt x="20" y="26"/>
                    </a:lnTo>
                    <a:lnTo>
                      <a:pt x="22" y="26"/>
                    </a:lnTo>
                    <a:lnTo>
                      <a:pt x="28" y="26"/>
                    </a:lnTo>
                    <a:lnTo>
                      <a:pt x="42" y="28"/>
                    </a:lnTo>
                    <a:lnTo>
                      <a:pt x="52" y="34"/>
                    </a:lnTo>
                    <a:lnTo>
                      <a:pt x="56" y="52"/>
                    </a:lnTo>
                    <a:lnTo>
                      <a:pt x="62" y="42"/>
                    </a:lnTo>
                    <a:lnTo>
                      <a:pt x="84" y="18"/>
                    </a:lnTo>
                    <a:lnTo>
                      <a:pt x="134" y="0"/>
                    </a:lnTo>
                    <a:lnTo>
                      <a:pt x="134" y="4"/>
                    </a:lnTo>
                    <a:lnTo>
                      <a:pt x="146" y="32"/>
                    </a:lnTo>
                    <a:lnTo>
                      <a:pt x="158" y="38"/>
                    </a:lnTo>
                    <a:lnTo>
                      <a:pt x="154" y="38"/>
                    </a:lnTo>
                    <a:lnTo>
                      <a:pt x="144" y="42"/>
                    </a:lnTo>
                    <a:lnTo>
                      <a:pt x="136" y="44"/>
                    </a:lnTo>
                    <a:lnTo>
                      <a:pt x="136" y="46"/>
                    </a:lnTo>
                    <a:lnTo>
                      <a:pt x="136" y="52"/>
                    </a:lnTo>
                    <a:lnTo>
                      <a:pt x="136" y="56"/>
                    </a:lnTo>
                    <a:lnTo>
                      <a:pt x="134" y="56"/>
                    </a:lnTo>
                    <a:lnTo>
                      <a:pt x="132" y="62"/>
                    </a:lnTo>
                    <a:lnTo>
                      <a:pt x="130" y="62"/>
                    </a:lnTo>
                    <a:lnTo>
                      <a:pt x="130" y="64"/>
                    </a:lnTo>
                    <a:lnTo>
                      <a:pt x="118" y="70"/>
                    </a:lnTo>
                    <a:lnTo>
                      <a:pt x="112" y="72"/>
                    </a:lnTo>
                    <a:lnTo>
                      <a:pt x="102" y="78"/>
                    </a:lnTo>
                    <a:lnTo>
                      <a:pt x="90" y="80"/>
                    </a:lnTo>
                    <a:lnTo>
                      <a:pt x="88" y="84"/>
                    </a:lnTo>
                    <a:lnTo>
                      <a:pt x="86" y="90"/>
                    </a:lnTo>
                    <a:lnTo>
                      <a:pt x="78" y="90"/>
                    </a:lnTo>
                    <a:lnTo>
                      <a:pt x="76" y="90"/>
                    </a:lnTo>
                    <a:lnTo>
                      <a:pt x="68" y="88"/>
                    </a:lnTo>
                    <a:lnTo>
                      <a:pt x="62" y="92"/>
                    </a:lnTo>
                    <a:lnTo>
                      <a:pt x="56" y="92"/>
                    </a:lnTo>
                    <a:lnTo>
                      <a:pt x="50" y="92"/>
                    </a:lnTo>
                    <a:lnTo>
                      <a:pt x="42" y="96"/>
                    </a:lnTo>
                    <a:lnTo>
                      <a:pt x="40" y="98"/>
                    </a:lnTo>
                    <a:lnTo>
                      <a:pt x="32" y="102"/>
                    </a:lnTo>
                    <a:lnTo>
                      <a:pt x="28" y="106"/>
                    </a:lnTo>
                    <a:lnTo>
                      <a:pt x="16" y="106"/>
                    </a:lnTo>
                    <a:lnTo>
                      <a:pt x="12" y="100"/>
                    </a:lnTo>
                    <a:lnTo>
                      <a:pt x="10" y="84"/>
                    </a:lnTo>
                    <a:lnTo>
                      <a:pt x="6" y="82"/>
                    </a:lnTo>
                    <a:lnTo>
                      <a:pt x="2" y="78"/>
                    </a:lnTo>
                    <a:lnTo>
                      <a:pt x="2" y="74"/>
                    </a:lnTo>
                    <a:lnTo>
                      <a:pt x="4" y="74"/>
                    </a:lnTo>
                    <a:lnTo>
                      <a:pt x="2" y="60"/>
                    </a:lnTo>
                    <a:lnTo>
                      <a:pt x="0" y="50"/>
                    </a:lnTo>
                    <a:lnTo>
                      <a:pt x="0" y="44"/>
                    </a:lnTo>
                    <a:lnTo>
                      <a:pt x="2" y="42"/>
                    </a:lnTo>
                    <a:lnTo>
                      <a:pt x="2" y="38"/>
                    </a:lnTo>
                    <a:lnTo>
                      <a:pt x="2" y="38"/>
                    </a:lnTo>
                    <a:lnTo>
                      <a:pt x="2" y="38"/>
                    </a:lnTo>
                    <a:close/>
                    <a:moveTo>
                      <a:pt x="162" y="110"/>
                    </a:moveTo>
                    <a:lnTo>
                      <a:pt x="162" y="110"/>
                    </a:lnTo>
                    <a:lnTo>
                      <a:pt x="160" y="110"/>
                    </a:lnTo>
                    <a:lnTo>
                      <a:pt x="164" y="112"/>
                    </a:lnTo>
                    <a:lnTo>
                      <a:pt x="170" y="112"/>
                    </a:lnTo>
                    <a:lnTo>
                      <a:pt x="170" y="110"/>
                    </a:lnTo>
                    <a:lnTo>
                      <a:pt x="168" y="110"/>
                    </a:lnTo>
                    <a:lnTo>
                      <a:pt x="162" y="110"/>
                    </a:lnTo>
                    <a:lnTo>
                      <a:pt x="162" y="110"/>
                    </a:lnTo>
                    <a:lnTo>
                      <a:pt x="162" y="11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20" name="Freeform 1482"/>
              <p:cNvSpPr>
                <a:spLocks/>
              </p:cNvSpPr>
              <p:nvPr/>
            </p:nvSpPr>
            <p:spPr bwMode="auto">
              <a:xfrm>
                <a:off x="269875" y="3644900"/>
                <a:ext cx="206375" cy="196850"/>
              </a:xfrm>
              <a:custGeom>
                <a:avLst/>
                <a:gdLst>
                  <a:gd name="T0" fmla="*/ 68 w 130"/>
                  <a:gd name="T1" fmla="*/ 0 h 124"/>
                  <a:gd name="T2" fmla="*/ 68 w 130"/>
                  <a:gd name="T3" fmla="*/ 0 h 124"/>
                  <a:gd name="T4" fmla="*/ 66 w 130"/>
                  <a:gd name="T5" fmla="*/ 8 h 124"/>
                  <a:gd name="T6" fmla="*/ 60 w 130"/>
                  <a:gd name="T7" fmla="*/ 8 h 124"/>
                  <a:gd name="T8" fmla="*/ 58 w 130"/>
                  <a:gd name="T9" fmla="*/ 8 h 124"/>
                  <a:gd name="T10" fmla="*/ 56 w 130"/>
                  <a:gd name="T11" fmla="*/ 10 h 124"/>
                  <a:gd name="T12" fmla="*/ 52 w 130"/>
                  <a:gd name="T13" fmla="*/ 16 h 124"/>
                  <a:gd name="T14" fmla="*/ 50 w 130"/>
                  <a:gd name="T15" fmla="*/ 22 h 124"/>
                  <a:gd name="T16" fmla="*/ 46 w 130"/>
                  <a:gd name="T17" fmla="*/ 28 h 124"/>
                  <a:gd name="T18" fmla="*/ 40 w 130"/>
                  <a:gd name="T19" fmla="*/ 30 h 124"/>
                  <a:gd name="T20" fmla="*/ 38 w 130"/>
                  <a:gd name="T21" fmla="*/ 38 h 124"/>
                  <a:gd name="T22" fmla="*/ 34 w 130"/>
                  <a:gd name="T23" fmla="*/ 48 h 124"/>
                  <a:gd name="T24" fmla="*/ 32 w 130"/>
                  <a:gd name="T25" fmla="*/ 56 h 124"/>
                  <a:gd name="T26" fmla="*/ 28 w 130"/>
                  <a:gd name="T27" fmla="*/ 64 h 124"/>
                  <a:gd name="T28" fmla="*/ 22 w 130"/>
                  <a:gd name="T29" fmla="*/ 72 h 124"/>
                  <a:gd name="T30" fmla="*/ 18 w 130"/>
                  <a:gd name="T31" fmla="*/ 78 h 124"/>
                  <a:gd name="T32" fmla="*/ 12 w 130"/>
                  <a:gd name="T33" fmla="*/ 90 h 124"/>
                  <a:gd name="T34" fmla="*/ 12 w 130"/>
                  <a:gd name="T35" fmla="*/ 98 h 124"/>
                  <a:gd name="T36" fmla="*/ 10 w 130"/>
                  <a:gd name="T37" fmla="*/ 104 h 124"/>
                  <a:gd name="T38" fmla="*/ 2 w 130"/>
                  <a:gd name="T39" fmla="*/ 108 h 124"/>
                  <a:gd name="T40" fmla="*/ 0 w 130"/>
                  <a:gd name="T41" fmla="*/ 116 h 124"/>
                  <a:gd name="T42" fmla="*/ 0 w 130"/>
                  <a:gd name="T43" fmla="*/ 124 h 124"/>
                  <a:gd name="T44" fmla="*/ 4 w 130"/>
                  <a:gd name="T45" fmla="*/ 120 h 124"/>
                  <a:gd name="T46" fmla="*/ 58 w 130"/>
                  <a:gd name="T47" fmla="*/ 120 h 124"/>
                  <a:gd name="T48" fmla="*/ 58 w 130"/>
                  <a:gd name="T49" fmla="*/ 90 h 124"/>
                  <a:gd name="T50" fmla="*/ 58 w 130"/>
                  <a:gd name="T51" fmla="*/ 86 h 124"/>
                  <a:gd name="T52" fmla="*/ 60 w 130"/>
                  <a:gd name="T53" fmla="*/ 82 h 124"/>
                  <a:gd name="T54" fmla="*/ 66 w 130"/>
                  <a:gd name="T55" fmla="*/ 80 h 124"/>
                  <a:gd name="T56" fmla="*/ 74 w 130"/>
                  <a:gd name="T57" fmla="*/ 78 h 124"/>
                  <a:gd name="T58" fmla="*/ 76 w 130"/>
                  <a:gd name="T59" fmla="*/ 38 h 124"/>
                  <a:gd name="T60" fmla="*/ 130 w 130"/>
                  <a:gd name="T61" fmla="*/ 38 h 124"/>
                  <a:gd name="T62" fmla="*/ 130 w 130"/>
                  <a:gd name="T63" fmla="*/ 10 h 124"/>
                  <a:gd name="T64" fmla="*/ 130 w 130"/>
                  <a:gd name="T65" fmla="*/ 0 h 124"/>
                  <a:gd name="T66" fmla="*/ 68 w 130"/>
                  <a:gd name="T67" fmla="*/ 0 h 124"/>
                  <a:gd name="T68" fmla="*/ 68 w 130"/>
                  <a:gd name="T69" fmla="*/ 0 h 124"/>
                  <a:gd name="T70" fmla="*/ 68 w 130"/>
                  <a:gd name="T71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0" h="124">
                    <a:moveTo>
                      <a:pt x="68" y="0"/>
                    </a:moveTo>
                    <a:lnTo>
                      <a:pt x="68" y="0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8"/>
                    </a:lnTo>
                    <a:lnTo>
                      <a:pt x="56" y="10"/>
                    </a:lnTo>
                    <a:lnTo>
                      <a:pt x="52" y="16"/>
                    </a:lnTo>
                    <a:lnTo>
                      <a:pt x="50" y="22"/>
                    </a:lnTo>
                    <a:lnTo>
                      <a:pt x="46" y="28"/>
                    </a:lnTo>
                    <a:lnTo>
                      <a:pt x="40" y="30"/>
                    </a:lnTo>
                    <a:lnTo>
                      <a:pt x="38" y="38"/>
                    </a:lnTo>
                    <a:lnTo>
                      <a:pt x="34" y="48"/>
                    </a:lnTo>
                    <a:lnTo>
                      <a:pt x="32" y="56"/>
                    </a:lnTo>
                    <a:lnTo>
                      <a:pt x="28" y="64"/>
                    </a:lnTo>
                    <a:lnTo>
                      <a:pt x="22" y="72"/>
                    </a:lnTo>
                    <a:lnTo>
                      <a:pt x="18" y="78"/>
                    </a:lnTo>
                    <a:lnTo>
                      <a:pt x="12" y="90"/>
                    </a:lnTo>
                    <a:lnTo>
                      <a:pt x="12" y="98"/>
                    </a:lnTo>
                    <a:lnTo>
                      <a:pt x="10" y="104"/>
                    </a:lnTo>
                    <a:lnTo>
                      <a:pt x="2" y="108"/>
                    </a:lnTo>
                    <a:lnTo>
                      <a:pt x="0" y="116"/>
                    </a:lnTo>
                    <a:lnTo>
                      <a:pt x="0" y="124"/>
                    </a:lnTo>
                    <a:lnTo>
                      <a:pt x="4" y="120"/>
                    </a:lnTo>
                    <a:lnTo>
                      <a:pt x="58" y="120"/>
                    </a:lnTo>
                    <a:lnTo>
                      <a:pt x="58" y="90"/>
                    </a:lnTo>
                    <a:lnTo>
                      <a:pt x="58" y="86"/>
                    </a:lnTo>
                    <a:lnTo>
                      <a:pt x="60" y="82"/>
                    </a:lnTo>
                    <a:lnTo>
                      <a:pt x="66" y="80"/>
                    </a:lnTo>
                    <a:lnTo>
                      <a:pt x="74" y="78"/>
                    </a:lnTo>
                    <a:lnTo>
                      <a:pt x="76" y="38"/>
                    </a:lnTo>
                    <a:lnTo>
                      <a:pt x="130" y="38"/>
                    </a:lnTo>
                    <a:lnTo>
                      <a:pt x="130" y="10"/>
                    </a:lnTo>
                    <a:lnTo>
                      <a:pt x="130" y="0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21" name="Freeform 1483"/>
              <p:cNvSpPr>
                <a:spLocks noEditPoints="1"/>
              </p:cNvSpPr>
              <p:nvPr/>
            </p:nvSpPr>
            <p:spPr bwMode="auto">
              <a:xfrm>
                <a:off x="3028950" y="3790950"/>
                <a:ext cx="152400" cy="415925"/>
              </a:xfrm>
              <a:custGeom>
                <a:avLst/>
                <a:gdLst>
                  <a:gd name="T0" fmla="*/ 62 w 96"/>
                  <a:gd name="T1" fmla="*/ 26 h 262"/>
                  <a:gd name="T2" fmla="*/ 52 w 96"/>
                  <a:gd name="T3" fmla="*/ 14 h 262"/>
                  <a:gd name="T4" fmla="*/ 40 w 96"/>
                  <a:gd name="T5" fmla="*/ 4 h 262"/>
                  <a:gd name="T6" fmla="*/ 20 w 96"/>
                  <a:gd name="T7" fmla="*/ 6 h 262"/>
                  <a:gd name="T8" fmla="*/ 2 w 96"/>
                  <a:gd name="T9" fmla="*/ 6 h 262"/>
                  <a:gd name="T10" fmla="*/ 10 w 96"/>
                  <a:gd name="T11" fmla="*/ 22 h 262"/>
                  <a:gd name="T12" fmla="*/ 22 w 96"/>
                  <a:gd name="T13" fmla="*/ 22 h 262"/>
                  <a:gd name="T14" fmla="*/ 36 w 96"/>
                  <a:gd name="T15" fmla="*/ 40 h 262"/>
                  <a:gd name="T16" fmla="*/ 28 w 96"/>
                  <a:gd name="T17" fmla="*/ 56 h 262"/>
                  <a:gd name="T18" fmla="*/ 18 w 96"/>
                  <a:gd name="T19" fmla="*/ 68 h 262"/>
                  <a:gd name="T20" fmla="*/ 38 w 96"/>
                  <a:gd name="T21" fmla="*/ 92 h 262"/>
                  <a:gd name="T22" fmla="*/ 48 w 96"/>
                  <a:gd name="T23" fmla="*/ 108 h 262"/>
                  <a:gd name="T24" fmla="*/ 60 w 96"/>
                  <a:gd name="T25" fmla="*/ 126 h 262"/>
                  <a:gd name="T26" fmla="*/ 66 w 96"/>
                  <a:gd name="T27" fmla="*/ 146 h 262"/>
                  <a:gd name="T28" fmla="*/ 68 w 96"/>
                  <a:gd name="T29" fmla="*/ 168 h 262"/>
                  <a:gd name="T30" fmla="*/ 72 w 96"/>
                  <a:gd name="T31" fmla="*/ 184 h 262"/>
                  <a:gd name="T32" fmla="*/ 58 w 96"/>
                  <a:gd name="T33" fmla="*/ 210 h 262"/>
                  <a:gd name="T34" fmla="*/ 40 w 96"/>
                  <a:gd name="T35" fmla="*/ 218 h 262"/>
                  <a:gd name="T36" fmla="*/ 24 w 96"/>
                  <a:gd name="T37" fmla="*/ 226 h 262"/>
                  <a:gd name="T38" fmla="*/ 24 w 96"/>
                  <a:gd name="T39" fmla="*/ 246 h 262"/>
                  <a:gd name="T40" fmla="*/ 32 w 96"/>
                  <a:gd name="T41" fmla="*/ 260 h 262"/>
                  <a:gd name="T42" fmla="*/ 38 w 96"/>
                  <a:gd name="T43" fmla="*/ 256 h 262"/>
                  <a:gd name="T44" fmla="*/ 46 w 96"/>
                  <a:gd name="T45" fmla="*/ 252 h 262"/>
                  <a:gd name="T46" fmla="*/ 42 w 96"/>
                  <a:gd name="T47" fmla="*/ 242 h 262"/>
                  <a:gd name="T48" fmla="*/ 52 w 96"/>
                  <a:gd name="T49" fmla="*/ 238 h 262"/>
                  <a:gd name="T50" fmla="*/ 42 w 96"/>
                  <a:gd name="T51" fmla="*/ 228 h 262"/>
                  <a:gd name="T52" fmla="*/ 62 w 96"/>
                  <a:gd name="T53" fmla="*/ 234 h 262"/>
                  <a:gd name="T54" fmla="*/ 66 w 96"/>
                  <a:gd name="T55" fmla="*/ 228 h 262"/>
                  <a:gd name="T56" fmla="*/ 88 w 96"/>
                  <a:gd name="T57" fmla="*/ 214 h 262"/>
                  <a:gd name="T58" fmla="*/ 96 w 96"/>
                  <a:gd name="T59" fmla="*/ 182 h 262"/>
                  <a:gd name="T60" fmla="*/ 84 w 96"/>
                  <a:gd name="T61" fmla="*/ 142 h 262"/>
                  <a:gd name="T62" fmla="*/ 78 w 96"/>
                  <a:gd name="T63" fmla="*/ 128 h 262"/>
                  <a:gd name="T64" fmla="*/ 66 w 96"/>
                  <a:gd name="T65" fmla="*/ 110 h 262"/>
                  <a:gd name="T66" fmla="*/ 52 w 96"/>
                  <a:gd name="T67" fmla="*/ 104 h 262"/>
                  <a:gd name="T68" fmla="*/ 46 w 96"/>
                  <a:gd name="T69" fmla="*/ 90 h 262"/>
                  <a:gd name="T70" fmla="*/ 42 w 96"/>
                  <a:gd name="T71" fmla="*/ 68 h 262"/>
                  <a:gd name="T72" fmla="*/ 52 w 96"/>
                  <a:gd name="T73" fmla="*/ 56 h 262"/>
                  <a:gd name="T74" fmla="*/ 68 w 96"/>
                  <a:gd name="T75" fmla="*/ 34 h 262"/>
                  <a:gd name="T76" fmla="*/ 76 w 96"/>
                  <a:gd name="T77" fmla="*/ 28 h 262"/>
                  <a:gd name="T78" fmla="*/ 42 w 96"/>
                  <a:gd name="T79" fmla="*/ 238 h 262"/>
                  <a:gd name="T80" fmla="*/ 40 w 96"/>
                  <a:gd name="T81" fmla="*/ 236 h 262"/>
                  <a:gd name="T82" fmla="*/ 42 w 96"/>
                  <a:gd name="T83" fmla="*/ 236 h 262"/>
                  <a:gd name="T84" fmla="*/ 42 w 96"/>
                  <a:gd name="T85" fmla="*/ 234 h 262"/>
                  <a:gd name="T86" fmla="*/ 38 w 96"/>
                  <a:gd name="T87" fmla="*/ 234 h 262"/>
                  <a:gd name="T88" fmla="*/ 40 w 96"/>
                  <a:gd name="T89" fmla="*/ 234 h 262"/>
                  <a:gd name="T90" fmla="*/ 38 w 96"/>
                  <a:gd name="T91" fmla="*/ 226 h 262"/>
                  <a:gd name="T92" fmla="*/ 36 w 96"/>
                  <a:gd name="T93" fmla="*/ 224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6" h="262">
                    <a:moveTo>
                      <a:pt x="76" y="28"/>
                    </a:moveTo>
                    <a:lnTo>
                      <a:pt x="70" y="26"/>
                    </a:lnTo>
                    <a:lnTo>
                      <a:pt x="62" y="26"/>
                    </a:lnTo>
                    <a:lnTo>
                      <a:pt x="56" y="28"/>
                    </a:lnTo>
                    <a:lnTo>
                      <a:pt x="48" y="22"/>
                    </a:lnTo>
                    <a:lnTo>
                      <a:pt x="52" y="14"/>
                    </a:lnTo>
                    <a:lnTo>
                      <a:pt x="52" y="10"/>
                    </a:lnTo>
                    <a:lnTo>
                      <a:pt x="48" y="8"/>
                    </a:lnTo>
                    <a:lnTo>
                      <a:pt x="40" y="4"/>
                    </a:lnTo>
                    <a:lnTo>
                      <a:pt x="36" y="0"/>
                    </a:lnTo>
                    <a:lnTo>
                      <a:pt x="30" y="4"/>
                    </a:lnTo>
                    <a:lnTo>
                      <a:pt x="20" y="6"/>
                    </a:lnTo>
                    <a:lnTo>
                      <a:pt x="14" y="10"/>
                    </a:lnTo>
                    <a:lnTo>
                      <a:pt x="8" y="4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4" y="16"/>
                    </a:lnTo>
                    <a:lnTo>
                      <a:pt x="10" y="22"/>
                    </a:lnTo>
                    <a:lnTo>
                      <a:pt x="12" y="24"/>
                    </a:lnTo>
                    <a:lnTo>
                      <a:pt x="18" y="26"/>
                    </a:lnTo>
                    <a:lnTo>
                      <a:pt x="22" y="22"/>
                    </a:lnTo>
                    <a:lnTo>
                      <a:pt x="30" y="24"/>
                    </a:lnTo>
                    <a:lnTo>
                      <a:pt x="36" y="28"/>
                    </a:lnTo>
                    <a:lnTo>
                      <a:pt x="36" y="40"/>
                    </a:lnTo>
                    <a:lnTo>
                      <a:pt x="30" y="42"/>
                    </a:lnTo>
                    <a:lnTo>
                      <a:pt x="30" y="54"/>
                    </a:lnTo>
                    <a:lnTo>
                      <a:pt x="28" y="56"/>
                    </a:lnTo>
                    <a:lnTo>
                      <a:pt x="20" y="56"/>
                    </a:lnTo>
                    <a:lnTo>
                      <a:pt x="14" y="60"/>
                    </a:lnTo>
                    <a:lnTo>
                      <a:pt x="18" y="68"/>
                    </a:lnTo>
                    <a:lnTo>
                      <a:pt x="28" y="72"/>
                    </a:lnTo>
                    <a:lnTo>
                      <a:pt x="30" y="82"/>
                    </a:lnTo>
                    <a:lnTo>
                      <a:pt x="38" y="92"/>
                    </a:lnTo>
                    <a:lnTo>
                      <a:pt x="42" y="96"/>
                    </a:lnTo>
                    <a:lnTo>
                      <a:pt x="42" y="100"/>
                    </a:lnTo>
                    <a:lnTo>
                      <a:pt x="48" y="108"/>
                    </a:lnTo>
                    <a:lnTo>
                      <a:pt x="52" y="114"/>
                    </a:lnTo>
                    <a:lnTo>
                      <a:pt x="56" y="118"/>
                    </a:lnTo>
                    <a:lnTo>
                      <a:pt x="60" y="126"/>
                    </a:lnTo>
                    <a:lnTo>
                      <a:pt x="66" y="128"/>
                    </a:lnTo>
                    <a:lnTo>
                      <a:pt x="66" y="136"/>
                    </a:lnTo>
                    <a:lnTo>
                      <a:pt x="66" y="146"/>
                    </a:lnTo>
                    <a:lnTo>
                      <a:pt x="66" y="152"/>
                    </a:lnTo>
                    <a:lnTo>
                      <a:pt x="66" y="160"/>
                    </a:lnTo>
                    <a:lnTo>
                      <a:pt x="68" y="168"/>
                    </a:lnTo>
                    <a:lnTo>
                      <a:pt x="68" y="172"/>
                    </a:lnTo>
                    <a:lnTo>
                      <a:pt x="70" y="178"/>
                    </a:lnTo>
                    <a:lnTo>
                      <a:pt x="72" y="184"/>
                    </a:lnTo>
                    <a:lnTo>
                      <a:pt x="70" y="196"/>
                    </a:lnTo>
                    <a:lnTo>
                      <a:pt x="68" y="206"/>
                    </a:lnTo>
                    <a:lnTo>
                      <a:pt x="58" y="210"/>
                    </a:lnTo>
                    <a:lnTo>
                      <a:pt x="52" y="216"/>
                    </a:lnTo>
                    <a:lnTo>
                      <a:pt x="50" y="220"/>
                    </a:lnTo>
                    <a:lnTo>
                      <a:pt x="40" y="218"/>
                    </a:lnTo>
                    <a:lnTo>
                      <a:pt x="36" y="220"/>
                    </a:lnTo>
                    <a:lnTo>
                      <a:pt x="30" y="224"/>
                    </a:lnTo>
                    <a:lnTo>
                      <a:pt x="24" y="226"/>
                    </a:lnTo>
                    <a:lnTo>
                      <a:pt x="22" y="232"/>
                    </a:lnTo>
                    <a:lnTo>
                      <a:pt x="28" y="234"/>
                    </a:lnTo>
                    <a:lnTo>
                      <a:pt x="24" y="246"/>
                    </a:lnTo>
                    <a:lnTo>
                      <a:pt x="28" y="254"/>
                    </a:lnTo>
                    <a:lnTo>
                      <a:pt x="32" y="256"/>
                    </a:lnTo>
                    <a:lnTo>
                      <a:pt x="32" y="260"/>
                    </a:lnTo>
                    <a:lnTo>
                      <a:pt x="30" y="260"/>
                    </a:lnTo>
                    <a:lnTo>
                      <a:pt x="30" y="262"/>
                    </a:lnTo>
                    <a:lnTo>
                      <a:pt x="38" y="256"/>
                    </a:lnTo>
                    <a:lnTo>
                      <a:pt x="38" y="252"/>
                    </a:lnTo>
                    <a:lnTo>
                      <a:pt x="42" y="254"/>
                    </a:lnTo>
                    <a:lnTo>
                      <a:pt x="46" y="252"/>
                    </a:lnTo>
                    <a:lnTo>
                      <a:pt x="42" y="248"/>
                    </a:lnTo>
                    <a:lnTo>
                      <a:pt x="42" y="244"/>
                    </a:lnTo>
                    <a:lnTo>
                      <a:pt x="42" y="242"/>
                    </a:lnTo>
                    <a:lnTo>
                      <a:pt x="46" y="244"/>
                    </a:lnTo>
                    <a:lnTo>
                      <a:pt x="50" y="246"/>
                    </a:lnTo>
                    <a:lnTo>
                      <a:pt x="52" y="238"/>
                    </a:lnTo>
                    <a:lnTo>
                      <a:pt x="48" y="238"/>
                    </a:lnTo>
                    <a:lnTo>
                      <a:pt x="46" y="236"/>
                    </a:lnTo>
                    <a:lnTo>
                      <a:pt x="42" y="228"/>
                    </a:lnTo>
                    <a:lnTo>
                      <a:pt x="48" y="232"/>
                    </a:lnTo>
                    <a:lnTo>
                      <a:pt x="48" y="234"/>
                    </a:lnTo>
                    <a:lnTo>
                      <a:pt x="62" y="234"/>
                    </a:lnTo>
                    <a:lnTo>
                      <a:pt x="60" y="228"/>
                    </a:lnTo>
                    <a:lnTo>
                      <a:pt x="62" y="228"/>
                    </a:lnTo>
                    <a:lnTo>
                      <a:pt x="66" y="228"/>
                    </a:lnTo>
                    <a:lnTo>
                      <a:pt x="70" y="226"/>
                    </a:lnTo>
                    <a:lnTo>
                      <a:pt x="80" y="220"/>
                    </a:lnTo>
                    <a:lnTo>
                      <a:pt x="88" y="214"/>
                    </a:lnTo>
                    <a:lnTo>
                      <a:pt x="90" y="208"/>
                    </a:lnTo>
                    <a:lnTo>
                      <a:pt x="94" y="200"/>
                    </a:lnTo>
                    <a:lnTo>
                      <a:pt x="96" y="182"/>
                    </a:lnTo>
                    <a:lnTo>
                      <a:pt x="90" y="162"/>
                    </a:lnTo>
                    <a:lnTo>
                      <a:pt x="86" y="144"/>
                    </a:lnTo>
                    <a:lnTo>
                      <a:pt x="84" y="142"/>
                    </a:lnTo>
                    <a:lnTo>
                      <a:pt x="78" y="136"/>
                    </a:lnTo>
                    <a:lnTo>
                      <a:pt x="78" y="132"/>
                    </a:lnTo>
                    <a:lnTo>
                      <a:pt x="78" y="128"/>
                    </a:lnTo>
                    <a:lnTo>
                      <a:pt x="70" y="120"/>
                    </a:lnTo>
                    <a:lnTo>
                      <a:pt x="66" y="114"/>
                    </a:lnTo>
                    <a:lnTo>
                      <a:pt x="66" y="110"/>
                    </a:lnTo>
                    <a:lnTo>
                      <a:pt x="66" y="108"/>
                    </a:lnTo>
                    <a:lnTo>
                      <a:pt x="60" y="106"/>
                    </a:lnTo>
                    <a:lnTo>
                      <a:pt x="52" y="104"/>
                    </a:lnTo>
                    <a:lnTo>
                      <a:pt x="52" y="98"/>
                    </a:lnTo>
                    <a:lnTo>
                      <a:pt x="52" y="96"/>
                    </a:lnTo>
                    <a:lnTo>
                      <a:pt x="46" y="90"/>
                    </a:lnTo>
                    <a:lnTo>
                      <a:pt x="42" y="82"/>
                    </a:lnTo>
                    <a:lnTo>
                      <a:pt x="40" y="74"/>
                    </a:lnTo>
                    <a:lnTo>
                      <a:pt x="42" y="68"/>
                    </a:lnTo>
                    <a:lnTo>
                      <a:pt x="46" y="60"/>
                    </a:lnTo>
                    <a:lnTo>
                      <a:pt x="48" y="56"/>
                    </a:lnTo>
                    <a:lnTo>
                      <a:pt x="52" y="56"/>
                    </a:lnTo>
                    <a:lnTo>
                      <a:pt x="56" y="50"/>
                    </a:lnTo>
                    <a:lnTo>
                      <a:pt x="60" y="42"/>
                    </a:lnTo>
                    <a:lnTo>
                      <a:pt x="68" y="34"/>
                    </a:lnTo>
                    <a:lnTo>
                      <a:pt x="76" y="28"/>
                    </a:lnTo>
                    <a:lnTo>
                      <a:pt x="76" y="28"/>
                    </a:lnTo>
                    <a:lnTo>
                      <a:pt x="76" y="28"/>
                    </a:lnTo>
                    <a:close/>
                    <a:moveTo>
                      <a:pt x="42" y="236"/>
                    </a:moveTo>
                    <a:lnTo>
                      <a:pt x="42" y="236"/>
                    </a:lnTo>
                    <a:lnTo>
                      <a:pt x="42" y="238"/>
                    </a:lnTo>
                    <a:lnTo>
                      <a:pt x="40" y="242"/>
                    </a:lnTo>
                    <a:lnTo>
                      <a:pt x="40" y="238"/>
                    </a:lnTo>
                    <a:lnTo>
                      <a:pt x="40" y="236"/>
                    </a:lnTo>
                    <a:lnTo>
                      <a:pt x="42" y="236"/>
                    </a:lnTo>
                    <a:lnTo>
                      <a:pt x="42" y="236"/>
                    </a:lnTo>
                    <a:lnTo>
                      <a:pt x="42" y="236"/>
                    </a:lnTo>
                    <a:close/>
                    <a:moveTo>
                      <a:pt x="40" y="234"/>
                    </a:moveTo>
                    <a:lnTo>
                      <a:pt x="40" y="234"/>
                    </a:lnTo>
                    <a:lnTo>
                      <a:pt x="42" y="234"/>
                    </a:lnTo>
                    <a:lnTo>
                      <a:pt x="40" y="236"/>
                    </a:lnTo>
                    <a:lnTo>
                      <a:pt x="38" y="236"/>
                    </a:lnTo>
                    <a:lnTo>
                      <a:pt x="38" y="234"/>
                    </a:lnTo>
                    <a:lnTo>
                      <a:pt x="40" y="234"/>
                    </a:lnTo>
                    <a:lnTo>
                      <a:pt x="40" y="234"/>
                    </a:lnTo>
                    <a:lnTo>
                      <a:pt x="40" y="234"/>
                    </a:lnTo>
                    <a:close/>
                    <a:moveTo>
                      <a:pt x="36" y="224"/>
                    </a:moveTo>
                    <a:lnTo>
                      <a:pt x="36" y="224"/>
                    </a:lnTo>
                    <a:lnTo>
                      <a:pt x="38" y="226"/>
                    </a:lnTo>
                    <a:lnTo>
                      <a:pt x="36" y="228"/>
                    </a:lnTo>
                    <a:lnTo>
                      <a:pt x="32" y="226"/>
                    </a:lnTo>
                    <a:lnTo>
                      <a:pt x="36" y="224"/>
                    </a:lnTo>
                    <a:lnTo>
                      <a:pt x="36" y="224"/>
                    </a:lnTo>
                    <a:lnTo>
                      <a:pt x="36" y="22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22" name="Freeform 1484"/>
              <p:cNvSpPr>
                <a:spLocks noEditPoints="1"/>
              </p:cNvSpPr>
              <p:nvPr/>
            </p:nvSpPr>
            <p:spPr bwMode="auto">
              <a:xfrm>
                <a:off x="4508500" y="4918075"/>
                <a:ext cx="25400" cy="53975"/>
              </a:xfrm>
              <a:custGeom>
                <a:avLst/>
                <a:gdLst>
                  <a:gd name="T0" fmla="*/ 8 w 16"/>
                  <a:gd name="T1" fmla="*/ 24 h 34"/>
                  <a:gd name="T2" fmla="*/ 8 w 16"/>
                  <a:gd name="T3" fmla="*/ 24 h 34"/>
                  <a:gd name="T4" fmla="*/ 8 w 16"/>
                  <a:gd name="T5" fmla="*/ 30 h 34"/>
                  <a:gd name="T6" fmla="*/ 10 w 16"/>
                  <a:gd name="T7" fmla="*/ 34 h 34"/>
                  <a:gd name="T8" fmla="*/ 12 w 16"/>
                  <a:gd name="T9" fmla="*/ 34 h 34"/>
                  <a:gd name="T10" fmla="*/ 16 w 16"/>
                  <a:gd name="T11" fmla="*/ 34 h 34"/>
                  <a:gd name="T12" fmla="*/ 12 w 16"/>
                  <a:gd name="T13" fmla="*/ 32 h 34"/>
                  <a:gd name="T14" fmla="*/ 8 w 16"/>
                  <a:gd name="T15" fmla="*/ 24 h 34"/>
                  <a:gd name="T16" fmla="*/ 8 w 16"/>
                  <a:gd name="T17" fmla="*/ 24 h 34"/>
                  <a:gd name="T18" fmla="*/ 8 w 16"/>
                  <a:gd name="T19" fmla="*/ 24 h 34"/>
                  <a:gd name="T20" fmla="*/ 0 w 16"/>
                  <a:gd name="T21" fmla="*/ 0 h 34"/>
                  <a:gd name="T22" fmla="*/ 0 w 16"/>
                  <a:gd name="T23" fmla="*/ 0 h 34"/>
                  <a:gd name="T24" fmla="*/ 0 w 16"/>
                  <a:gd name="T25" fmla="*/ 8 h 34"/>
                  <a:gd name="T26" fmla="*/ 0 w 16"/>
                  <a:gd name="T27" fmla="*/ 16 h 34"/>
                  <a:gd name="T28" fmla="*/ 10 w 16"/>
                  <a:gd name="T29" fmla="*/ 16 h 34"/>
                  <a:gd name="T30" fmla="*/ 10 w 16"/>
                  <a:gd name="T31" fmla="*/ 8 h 34"/>
                  <a:gd name="T32" fmla="*/ 8 w 16"/>
                  <a:gd name="T33" fmla="*/ 8 h 34"/>
                  <a:gd name="T34" fmla="*/ 6 w 16"/>
                  <a:gd name="T35" fmla="*/ 2 h 34"/>
                  <a:gd name="T36" fmla="*/ 0 w 16"/>
                  <a:gd name="T37" fmla="*/ 0 h 34"/>
                  <a:gd name="T38" fmla="*/ 0 w 16"/>
                  <a:gd name="T39" fmla="*/ 0 h 34"/>
                  <a:gd name="T40" fmla="*/ 0 w 16"/>
                  <a:gd name="T4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" h="34">
                    <a:moveTo>
                      <a:pt x="8" y="24"/>
                    </a:moveTo>
                    <a:lnTo>
                      <a:pt x="8" y="24"/>
                    </a:lnTo>
                    <a:lnTo>
                      <a:pt x="8" y="30"/>
                    </a:lnTo>
                    <a:lnTo>
                      <a:pt x="10" y="34"/>
                    </a:lnTo>
                    <a:lnTo>
                      <a:pt x="12" y="34"/>
                    </a:lnTo>
                    <a:lnTo>
                      <a:pt x="16" y="34"/>
                    </a:lnTo>
                    <a:lnTo>
                      <a:pt x="12" y="32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10" y="16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23" name="Freeform 1485"/>
              <p:cNvSpPr>
                <a:spLocks/>
              </p:cNvSpPr>
              <p:nvPr/>
            </p:nvSpPr>
            <p:spPr bwMode="auto">
              <a:xfrm>
                <a:off x="1952625" y="3082925"/>
                <a:ext cx="377825" cy="273050"/>
              </a:xfrm>
              <a:custGeom>
                <a:avLst/>
                <a:gdLst>
                  <a:gd name="T0" fmla="*/ 172 w 238"/>
                  <a:gd name="T1" fmla="*/ 160 h 172"/>
                  <a:gd name="T2" fmla="*/ 180 w 238"/>
                  <a:gd name="T3" fmla="*/ 154 h 172"/>
                  <a:gd name="T4" fmla="*/ 174 w 238"/>
                  <a:gd name="T5" fmla="*/ 146 h 172"/>
                  <a:gd name="T6" fmla="*/ 170 w 238"/>
                  <a:gd name="T7" fmla="*/ 138 h 172"/>
                  <a:gd name="T8" fmla="*/ 162 w 238"/>
                  <a:gd name="T9" fmla="*/ 130 h 172"/>
                  <a:gd name="T10" fmla="*/ 170 w 238"/>
                  <a:gd name="T11" fmla="*/ 126 h 172"/>
                  <a:gd name="T12" fmla="*/ 174 w 238"/>
                  <a:gd name="T13" fmla="*/ 126 h 172"/>
                  <a:gd name="T14" fmla="*/ 182 w 238"/>
                  <a:gd name="T15" fmla="*/ 118 h 172"/>
                  <a:gd name="T16" fmla="*/ 188 w 238"/>
                  <a:gd name="T17" fmla="*/ 110 h 172"/>
                  <a:gd name="T18" fmla="*/ 190 w 238"/>
                  <a:gd name="T19" fmla="*/ 104 h 172"/>
                  <a:gd name="T20" fmla="*/ 188 w 238"/>
                  <a:gd name="T21" fmla="*/ 94 h 172"/>
                  <a:gd name="T22" fmla="*/ 200 w 238"/>
                  <a:gd name="T23" fmla="*/ 98 h 172"/>
                  <a:gd name="T24" fmla="*/ 208 w 238"/>
                  <a:gd name="T25" fmla="*/ 86 h 172"/>
                  <a:gd name="T26" fmla="*/ 204 w 238"/>
                  <a:gd name="T27" fmla="*/ 104 h 172"/>
                  <a:gd name="T28" fmla="*/ 210 w 238"/>
                  <a:gd name="T29" fmla="*/ 110 h 172"/>
                  <a:gd name="T30" fmla="*/ 216 w 238"/>
                  <a:gd name="T31" fmla="*/ 108 h 172"/>
                  <a:gd name="T32" fmla="*/ 232 w 238"/>
                  <a:gd name="T33" fmla="*/ 104 h 172"/>
                  <a:gd name="T34" fmla="*/ 238 w 238"/>
                  <a:gd name="T35" fmla="*/ 92 h 172"/>
                  <a:gd name="T36" fmla="*/ 224 w 238"/>
                  <a:gd name="T37" fmla="*/ 86 h 172"/>
                  <a:gd name="T38" fmla="*/ 222 w 238"/>
                  <a:gd name="T39" fmla="*/ 80 h 172"/>
                  <a:gd name="T40" fmla="*/ 210 w 238"/>
                  <a:gd name="T41" fmla="*/ 82 h 172"/>
                  <a:gd name="T42" fmla="*/ 206 w 238"/>
                  <a:gd name="T43" fmla="*/ 76 h 172"/>
                  <a:gd name="T44" fmla="*/ 218 w 238"/>
                  <a:gd name="T45" fmla="*/ 66 h 172"/>
                  <a:gd name="T46" fmla="*/ 210 w 238"/>
                  <a:gd name="T47" fmla="*/ 64 h 172"/>
                  <a:gd name="T48" fmla="*/ 196 w 238"/>
                  <a:gd name="T49" fmla="*/ 70 h 172"/>
                  <a:gd name="T50" fmla="*/ 186 w 238"/>
                  <a:gd name="T51" fmla="*/ 74 h 172"/>
                  <a:gd name="T52" fmla="*/ 172 w 238"/>
                  <a:gd name="T53" fmla="*/ 84 h 172"/>
                  <a:gd name="T54" fmla="*/ 164 w 238"/>
                  <a:gd name="T55" fmla="*/ 92 h 172"/>
                  <a:gd name="T56" fmla="*/ 160 w 238"/>
                  <a:gd name="T57" fmla="*/ 82 h 172"/>
                  <a:gd name="T58" fmla="*/ 142 w 238"/>
                  <a:gd name="T59" fmla="*/ 80 h 172"/>
                  <a:gd name="T60" fmla="*/ 140 w 238"/>
                  <a:gd name="T61" fmla="*/ 72 h 172"/>
                  <a:gd name="T62" fmla="*/ 134 w 238"/>
                  <a:gd name="T63" fmla="*/ 66 h 172"/>
                  <a:gd name="T64" fmla="*/ 122 w 238"/>
                  <a:gd name="T65" fmla="*/ 56 h 172"/>
                  <a:gd name="T66" fmla="*/ 90 w 238"/>
                  <a:gd name="T67" fmla="*/ 54 h 172"/>
                  <a:gd name="T68" fmla="*/ 80 w 238"/>
                  <a:gd name="T69" fmla="*/ 30 h 172"/>
                  <a:gd name="T70" fmla="*/ 78 w 238"/>
                  <a:gd name="T71" fmla="*/ 34 h 172"/>
                  <a:gd name="T72" fmla="*/ 70 w 238"/>
                  <a:gd name="T73" fmla="*/ 44 h 172"/>
                  <a:gd name="T74" fmla="*/ 52 w 238"/>
                  <a:gd name="T75" fmla="*/ 38 h 172"/>
                  <a:gd name="T76" fmla="*/ 46 w 238"/>
                  <a:gd name="T77" fmla="*/ 52 h 172"/>
                  <a:gd name="T78" fmla="*/ 32 w 238"/>
                  <a:gd name="T79" fmla="*/ 42 h 172"/>
                  <a:gd name="T80" fmla="*/ 36 w 238"/>
                  <a:gd name="T81" fmla="*/ 0 h 172"/>
                  <a:gd name="T82" fmla="*/ 18 w 238"/>
                  <a:gd name="T83" fmla="*/ 2 h 172"/>
                  <a:gd name="T84" fmla="*/ 0 w 238"/>
                  <a:gd name="T85" fmla="*/ 76 h 172"/>
                  <a:gd name="T86" fmla="*/ 14 w 238"/>
                  <a:gd name="T87" fmla="*/ 72 h 172"/>
                  <a:gd name="T88" fmla="*/ 24 w 238"/>
                  <a:gd name="T89" fmla="*/ 64 h 172"/>
                  <a:gd name="T90" fmla="*/ 36 w 238"/>
                  <a:gd name="T91" fmla="*/ 56 h 172"/>
                  <a:gd name="T92" fmla="*/ 44 w 238"/>
                  <a:gd name="T93" fmla="*/ 76 h 172"/>
                  <a:gd name="T94" fmla="*/ 52 w 238"/>
                  <a:gd name="T95" fmla="*/ 90 h 172"/>
                  <a:gd name="T96" fmla="*/ 64 w 238"/>
                  <a:gd name="T97" fmla="*/ 92 h 172"/>
                  <a:gd name="T98" fmla="*/ 86 w 238"/>
                  <a:gd name="T99" fmla="*/ 86 h 172"/>
                  <a:gd name="T100" fmla="*/ 96 w 238"/>
                  <a:gd name="T101" fmla="*/ 108 h 172"/>
                  <a:gd name="T102" fmla="*/ 106 w 238"/>
                  <a:gd name="T103" fmla="*/ 122 h 172"/>
                  <a:gd name="T104" fmla="*/ 122 w 238"/>
                  <a:gd name="T105" fmla="*/ 138 h 172"/>
                  <a:gd name="T106" fmla="*/ 142 w 238"/>
                  <a:gd name="T107" fmla="*/ 144 h 172"/>
                  <a:gd name="T108" fmla="*/ 154 w 238"/>
                  <a:gd name="T109" fmla="*/ 148 h 172"/>
                  <a:gd name="T110" fmla="*/ 146 w 238"/>
                  <a:gd name="T111" fmla="*/ 164 h 172"/>
                  <a:gd name="T112" fmla="*/ 164 w 238"/>
                  <a:gd name="T113" fmla="*/ 172 h 172"/>
                  <a:gd name="T114" fmla="*/ 170 w 238"/>
                  <a:gd name="T115" fmla="*/ 168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38" h="172">
                    <a:moveTo>
                      <a:pt x="170" y="168"/>
                    </a:moveTo>
                    <a:lnTo>
                      <a:pt x="170" y="168"/>
                    </a:lnTo>
                    <a:lnTo>
                      <a:pt x="172" y="160"/>
                    </a:lnTo>
                    <a:lnTo>
                      <a:pt x="174" y="158"/>
                    </a:lnTo>
                    <a:lnTo>
                      <a:pt x="178" y="156"/>
                    </a:lnTo>
                    <a:lnTo>
                      <a:pt x="180" y="154"/>
                    </a:lnTo>
                    <a:lnTo>
                      <a:pt x="178" y="148"/>
                    </a:lnTo>
                    <a:lnTo>
                      <a:pt x="174" y="148"/>
                    </a:lnTo>
                    <a:lnTo>
                      <a:pt x="174" y="146"/>
                    </a:lnTo>
                    <a:lnTo>
                      <a:pt x="178" y="140"/>
                    </a:lnTo>
                    <a:lnTo>
                      <a:pt x="178" y="138"/>
                    </a:lnTo>
                    <a:lnTo>
                      <a:pt x="170" y="138"/>
                    </a:lnTo>
                    <a:lnTo>
                      <a:pt x="168" y="138"/>
                    </a:lnTo>
                    <a:lnTo>
                      <a:pt x="164" y="132"/>
                    </a:lnTo>
                    <a:lnTo>
                      <a:pt x="162" y="130"/>
                    </a:lnTo>
                    <a:lnTo>
                      <a:pt x="162" y="128"/>
                    </a:lnTo>
                    <a:lnTo>
                      <a:pt x="164" y="126"/>
                    </a:lnTo>
                    <a:lnTo>
                      <a:pt x="170" y="126"/>
                    </a:lnTo>
                    <a:lnTo>
                      <a:pt x="172" y="126"/>
                    </a:lnTo>
                    <a:lnTo>
                      <a:pt x="172" y="128"/>
                    </a:lnTo>
                    <a:lnTo>
                      <a:pt x="174" y="126"/>
                    </a:lnTo>
                    <a:lnTo>
                      <a:pt x="182" y="120"/>
                    </a:lnTo>
                    <a:lnTo>
                      <a:pt x="186" y="118"/>
                    </a:lnTo>
                    <a:lnTo>
                      <a:pt x="182" y="118"/>
                    </a:lnTo>
                    <a:lnTo>
                      <a:pt x="182" y="116"/>
                    </a:lnTo>
                    <a:lnTo>
                      <a:pt x="186" y="110"/>
                    </a:lnTo>
                    <a:lnTo>
                      <a:pt x="188" y="110"/>
                    </a:lnTo>
                    <a:lnTo>
                      <a:pt x="188" y="108"/>
                    </a:lnTo>
                    <a:lnTo>
                      <a:pt x="190" y="108"/>
                    </a:lnTo>
                    <a:lnTo>
                      <a:pt x="190" y="104"/>
                    </a:lnTo>
                    <a:lnTo>
                      <a:pt x="188" y="102"/>
                    </a:lnTo>
                    <a:lnTo>
                      <a:pt x="186" y="98"/>
                    </a:lnTo>
                    <a:lnTo>
                      <a:pt x="188" y="94"/>
                    </a:lnTo>
                    <a:lnTo>
                      <a:pt x="192" y="94"/>
                    </a:lnTo>
                    <a:lnTo>
                      <a:pt x="198" y="98"/>
                    </a:lnTo>
                    <a:lnTo>
                      <a:pt x="200" y="98"/>
                    </a:lnTo>
                    <a:lnTo>
                      <a:pt x="204" y="94"/>
                    </a:lnTo>
                    <a:lnTo>
                      <a:pt x="206" y="90"/>
                    </a:lnTo>
                    <a:lnTo>
                      <a:pt x="208" y="86"/>
                    </a:lnTo>
                    <a:lnTo>
                      <a:pt x="210" y="98"/>
                    </a:lnTo>
                    <a:lnTo>
                      <a:pt x="204" y="100"/>
                    </a:lnTo>
                    <a:lnTo>
                      <a:pt x="204" y="104"/>
                    </a:lnTo>
                    <a:lnTo>
                      <a:pt x="208" y="108"/>
                    </a:lnTo>
                    <a:lnTo>
                      <a:pt x="210" y="108"/>
                    </a:lnTo>
                    <a:lnTo>
                      <a:pt x="210" y="110"/>
                    </a:lnTo>
                    <a:lnTo>
                      <a:pt x="214" y="112"/>
                    </a:lnTo>
                    <a:lnTo>
                      <a:pt x="216" y="110"/>
                    </a:lnTo>
                    <a:lnTo>
                      <a:pt x="216" y="108"/>
                    </a:lnTo>
                    <a:lnTo>
                      <a:pt x="218" y="104"/>
                    </a:lnTo>
                    <a:lnTo>
                      <a:pt x="226" y="108"/>
                    </a:lnTo>
                    <a:lnTo>
                      <a:pt x="232" y="104"/>
                    </a:lnTo>
                    <a:lnTo>
                      <a:pt x="234" y="102"/>
                    </a:lnTo>
                    <a:lnTo>
                      <a:pt x="238" y="94"/>
                    </a:lnTo>
                    <a:lnTo>
                      <a:pt x="238" y="92"/>
                    </a:lnTo>
                    <a:lnTo>
                      <a:pt x="234" y="90"/>
                    </a:lnTo>
                    <a:lnTo>
                      <a:pt x="228" y="86"/>
                    </a:lnTo>
                    <a:lnTo>
                      <a:pt x="224" y="86"/>
                    </a:lnTo>
                    <a:lnTo>
                      <a:pt x="222" y="86"/>
                    </a:lnTo>
                    <a:lnTo>
                      <a:pt x="222" y="82"/>
                    </a:lnTo>
                    <a:lnTo>
                      <a:pt x="222" y="80"/>
                    </a:lnTo>
                    <a:lnTo>
                      <a:pt x="216" y="82"/>
                    </a:lnTo>
                    <a:lnTo>
                      <a:pt x="214" y="82"/>
                    </a:lnTo>
                    <a:lnTo>
                      <a:pt x="210" y="82"/>
                    </a:lnTo>
                    <a:lnTo>
                      <a:pt x="210" y="80"/>
                    </a:lnTo>
                    <a:lnTo>
                      <a:pt x="208" y="76"/>
                    </a:lnTo>
                    <a:lnTo>
                      <a:pt x="206" y="76"/>
                    </a:lnTo>
                    <a:lnTo>
                      <a:pt x="210" y="74"/>
                    </a:lnTo>
                    <a:lnTo>
                      <a:pt x="218" y="70"/>
                    </a:lnTo>
                    <a:lnTo>
                      <a:pt x="218" y="66"/>
                    </a:lnTo>
                    <a:lnTo>
                      <a:pt x="218" y="64"/>
                    </a:lnTo>
                    <a:lnTo>
                      <a:pt x="216" y="62"/>
                    </a:lnTo>
                    <a:lnTo>
                      <a:pt x="210" y="64"/>
                    </a:lnTo>
                    <a:lnTo>
                      <a:pt x="206" y="66"/>
                    </a:lnTo>
                    <a:lnTo>
                      <a:pt x="204" y="66"/>
                    </a:lnTo>
                    <a:lnTo>
                      <a:pt x="196" y="70"/>
                    </a:lnTo>
                    <a:lnTo>
                      <a:pt x="192" y="72"/>
                    </a:lnTo>
                    <a:lnTo>
                      <a:pt x="190" y="74"/>
                    </a:lnTo>
                    <a:lnTo>
                      <a:pt x="186" y="74"/>
                    </a:lnTo>
                    <a:lnTo>
                      <a:pt x="182" y="80"/>
                    </a:lnTo>
                    <a:lnTo>
                      <a:pt x="180" y="84"/>
                    </a:lnTo>
                    <a:lnTo>
                      <a:pt x="172" y="84"/>
                    </a:lnTo>
                    <a:lnTo>
                      <a:pt x="172" y="92"/>
                    </a:lnTo>
                    <a:lnTo>
                      <a:pt x="168" y="92"/>
                    </a:lnTo>
                    <a:lnTo>
                      <a:pt x="164" y="92"/>
                    </a:lnTo>
                    <a:lnTo>
                      <a:pt x="164" y="90"/>
                    </a:lnTo>
                    <a:lnTo>
                      <a:pt x="164" y="84"/>
                    </a:lnTo>
                    <a:lnTo>
                      <a:pt x="160" y="82"/>
                    </a:lnTo>
                    <a:lnTo>
                      <a:pt x="154" y="82"/>
                    </a:lnTo>
                    <a:lnTo>
                      <a:pt x="146" y="82"/>
                    </a:lnTo>
                    <a:lnTo>
                      <a:pt x="142" y="80"/>
                    </a:lnTo>
                    <a:lnTo>
                      <a:pt x="140" y="76"/>
                    </a:lnTo>
                    <a:lnTo>
                      <a:pt x="142" y="72"/>
                    </a:lnTo>
                    <a:lnTo>
                      <a:pt x="140" y="72"/>
                    </a:lnTo>
                    <a:lnTo>
                      <a:pt x="140" y="70"/>
                    </a:lnTo>
                    <a:lnTo>
                      <a:pt x="136" y="66"/>
                    </a:lnTo>
                    <a:lnTo>
                      <a:pt x="134" y="66"/>
                    </a:lnTo>
                    <a:lnTo>
                      <a:pt x="128" y="66"/>
                    </a:lnTo>
                    <a:lnTo>
                      <a:pt x="126" y="64"/>
                    </a:lnTo>
                    <a:lnTo>
                      <a:pt x="122" y="56"/>
                    </a:lnTo>
                    <a:lnTo>
                      <a:pt x="118" y="58"/>
                    </a:lnTo>
                    <a:lnTo>
                      <a:pt x="100" y="56"/>
                    </a:lnTo>
                    <a:lnTo>
                      <a:pt x="90" y="54"/>
                    </a:lnTo>
                    <a:lnTo>
                      <a:pt x="86" y="54"/>
                    </a:lnTo>
                    <a:lnTo>
                      <a:pt x="82" y="38"/>
                    </a:lnTo>
                    <a:lnTo>
                      <a:pt x="80" y="30"/>
                    </a:lnTo>
                    <a:lnTo>
                      <a:pt x="80" y="28"/>
                    </a:lnTo>
                    <a:lnTo>
                      <a:pt x="78" y="30"/>
                    </a:lnTo>
                    <a:lnTo>
                      <a:pt x="78" y="34"/>
                    </a:lnTo>
                    <a:lnTo>
                      <a:pt x="72" y="36"/>
                    </a:lnTo>
                    <a:lnTo>
                      <a:pt x="72" y="38"/>
                    </a:lnTo>
                    <a:lnTo>
                      <a:pt x="70" y="44"/>
                    </a:lnTo>
                    <a:lnTo>
                      <a:pt x="58" y="46"/>
                    </a:lnTo>
                    <a:lnTo>
                      <a:pt x="58" y="42"/>
                    </a:lnTo>
                    <a:lnTo>
                      <a:pt x="52" y="38"/>
                    </a:lnTo>
                    <a:lnTo>
                      <a:pt x="52" y="46"/>
                    </a:lnTo>
                    <a:lnTo>
                      <a:pt x="50" y="52"/>
                    </a:lnTo>
                    <a:lnTo>
                      <a:pt x="46" y="52"/>
                    </a:lnTo>
                    <a:lnTo>
                      <a:pt x="46" y="48"/>
                    </a:lnTo>
                    <a:lnTo>
                      <a:pt x="50" y="36"/>
                    </a:lnTo>
                    <a:lnTo>
                      <a:pt x="32" y="42"/>
                    </a:lnTo>
                    <a:lnTo>
                      <a:pt x="32" y="20"/>
                    </a:lnTo>
                    <a:lnTo>
                      <a:pt x="36" y="2"/>
                    </a:lnTo>
                    <a:lnTo>
                      <a:pt x="36" y="0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18" y="2"/>
                    </a:lnTo>
                    <a:lnTo>
                      <a:pt x="12" y="6"/>
                    </a:lnTo>
                    <a:lnTo>
                      <a:pt x="4" y="8"/>
                    </a:lnTo>
                    <a:lnTo>
                      <a:pt x="0" y="76"/>
                    </a:lnTo>
                    <a:lnTo>
                      <a:pt x="16" y="80"/>
                    </a:lnTo>
                    <a:lnTo>
                      <a:pt x="16" y="76"/>
                    </a:lnTo>
                    <a:lnTo>
                      <a:pt x="14" y="72"/>
                    </a:lnTo>
                    <a:lnTo>
                      <a:pt x="14" y="66"/>
                    </a:lnTo>
                    <a:lnTo>
                      <a:pt x="16" y="64"/>
                    </a:lnTo>
                    <a:lnTo>
                      <a:pt x="24" y="64"/>
                    </a:lnTo>
                    <a:lnTo>
                      <a:pt x="26" y="58"/>
                    </a:lnTo>
                    <a:lnTo>
                      <a:pt x="32" y="54"/>
                    </a:lnTo>
                    <a:lnTo>
                      <a:pt x="36" y="56"/>
                    </a:lnTo>
                    <a:lnTo>
                      <a:pt x="40" y="56"/>
                    </a:lnTo>
                    <a:lnTo>
                      <a:pt x="42" y="66"/>
                    </a:lnTo>
                    <a:lnTo>
                      <a:pt x="44" y="76"/>
                    </a:lnTo>
                    <a:lnTo>
                      <a:pt x="52" y="80"/>
                    </a:lnTo>
                    <a:lnTo>
                      <a:pt x="54" y="86"/>
                    </a:lnTo>
                    <a:lnTo>
                      <a:pt x="52" y="90"/>
                    </a:lnTo>
                    <a:lnTo>
                      <a:pt x="54" y="92"/>
                    </a:lnTo>
                    <a:lnTo>
                      <a:pt x="60" y="94"/>
                    </a:lnTo>
                    <a:lnTo>
                      <a:pt x="64" y="92"/>
                    </a:lnTo>
                    <a:lnTo>
                      <a:pt x="70" y="86"/>
                    </a:lnTo>
                    <a:lnTo>
                      <a:pt x="78" y="90"/>
                    </a:lnTo>
                    <a:lnTo>
                      <a:pt x="86" y="86"/>
                    </a:lnTo>
                    <a:lnTo>
                      <a:pt x="90" y="94"/>
                    </a:lnTo>
                    <a:lnTo>
                      <a:pt x="90" y="102"/>
                    </a:lnTo>
                    <a:lnTo>
                      <a:pt x="96" y="108"/>
                    </a:lnTo>
                    <a:lnTo>
                      <a:pt x="98" y="112"/>
                    </a:lnTo>
                    <a:lnTo>
                      <a:pt x="100" y="120"/>
                    </a:lnTo>
                    <a:lnTo>
                      <a:pt x="106" y="122"/>
                    </a:lnTo>
                    <a:lnTo>
                      <a:pt x="110" y="128"/>
                    </a:lnTo>
                    <a:lnTo>
                      <a:pt x="118" y="132"/>
                    </a:lnTo>
                    <a:lnTo>
                      <a:pt x="122" y="138"/>
                    </a:lnTo>
                    <a:lnTo>
                      <a:pt x="132" y="138"/>
                    </a:lnTo>
                    <a:lnTo>
                      <a:pt x="136" y="144"/>
                    </a:lnTo>
                    <a:lnTo>
                      <a:pt x="142" y="144"/>
                    </a:lnTo>
                    <a:lnTo>
                      <a:pt x="146" y="146"/>
                    </a:lnTo>
                    <a:lnTo>
                      <a:pt x="152" y="146"/>
                    </a:lnTo>
                    <a:lnTo>
                      <a:pt x="154" y="148"/>
                    </a:lnTo>
                    <a:lnTo>
                      <a:pt x="146" y="154"/>
                    </a:lnTo>
                    <a:lnTo>
                      <a:pt x="146" y="158"/>
                    </a:lnTo>
                    <a:lnTo>
                      <a:pt x="146" y="164"/>
                    </a:lnTo>
                    <a:lnTo>
                      <a:pt x="152" y="166"/>
                    </a:lnTo>
                    <a:lnTo>
                      <a:pt x="158" y="172"/>
                    </a:lnTo>
                    <a:lnTo>
                      <a:pt x="164" y="172"/>
                    </a:lnTo>
                    <a:lnTo>
                      <a:pt x="170" y="168"/>
                    </a:lnTo>
                    <a:lnTo>
                      <a:pt x="170" y="168"/>
                    </a:lnTo>
                    <a:lnTo>
                      <a:pt x="170" y="16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24" name="Freeform 1486"/>
              <p:cNvSpPr>
                <a:spLocks noEditPoints="1"/>
              </p:cNvSpPr>
              <p:nvPr/>
            </p:nvSpPr>
            <p:spPr bwMode="auto">
              <a:xfrm>
                <a:off x="482600" y="2533650"/>
                <a:ext cx="225425" cy="390525"/>
              </a:xfrm>
              <a:custGeom>
                <a:avLst/>
                <a:gdLst>
                  <a:gd name="T0" fmla="*/ 8 w 142"/>
                  <a:gd name="T1" fmla="*/ 138 h 246"/>
                  <a:gd name="T2" fmla="*/ 0 w 142"/>
                  <a:gd name="T3" fmla="*/ 146 h 246"/>
                  <a:gd name="T4" fmla="*/ 6 w 142"/>
                  <a:gd name="T5" fmla="*/ 154 h 246"/>
                  <a:gd name="T6" fmla="*/ 24 w 142"/>
                  <a:gd name="T7" fmla="*/ 156 h 246"/>
                  <a:gd name="T8" fmla="*/ 32 w 142"/>
                  <a:gd name="T9" fmla="*/ 142 h 246"/>
                  <a:gd name="T10" fmla="*/ 20 w 142"/>
                  <a:gd name="T11" fmla="*/ 134 h 246"/>
                  <a:gd name="T12" fmla="*/ 14 w 142"/>
                  <a:gd name="T13" fmla="*/ 134 h 246"/>
                  <a:gd name="T14" fmla="*/ 26 w 142"/>
                  <a:gd name="T15" fmla="*/ 114 h 246"/>
                  <a:gd name="T16" fmla="*/ 28 w 142"/>
                  <a:gd name="T17" fmla="*/ 108 h 246"/>
                  <a:gd name="T18" fmla="*/ 20 w 142"/>
                  <a:gd name="T19" fmla="*/ 100 h 246"/>
                  <a:gd name="T20" fmla="*/ 28 w 142"/>
                  <a:gd name="T21" fmla="*/ 106 h 246"/>
                  <a:gd name="T22" fmla="*/ 20 w 142"/>
                  <a:gd name="T23" fmla="*/ 100 h 246"/>
                  <a:gd name="T24" fmla="*/ 6 w 142"/>
                  <a:gd name="T25" fmla="*/ 82 h 246"/>
                  <a:gd name="T26" fmla="*/ 4 w 142"/>
                  <a:gd name="T27" fmla="*/ 78 h 246"/>
                  <a:gd name="T28" fmla="*/ 16 w 142"/>
                  <a:gd name="T29" fmla="*/ 80 h 246"/>
                  <a:gd name="T30" fmla="*/ 28 w 142"/>
                  <a:gd name="T31" fmla="*/ 88 h 246"/>
                  <a:gd name="T32" fmla="*/ 20 w 142"/>
                  <a:gd name="T33" fmla="*/ 72 h 246"/>
                  <a:gd name="T34" fmla="*/ 18 w 142"/>
                  <a:gd name="T35" fmla="*/ 52 h 246"/>
                  <a:gd name="T36" fmla="*/ 16 w 142"/>
                  <a:gd name="T37" fmla="*/ 70 h 246"/>
                  <a:gd name="T38" fmla="*/ 24 w 142"/>
                  <a:gd name="T39" fmla="*/ 46 h 246"/>
                  <a:gd name="T40" fmla="*/ 56 w 142"/>
                  <a:gd name="T41" fmla="*/ 44 h 246"/>
                  <a:gd name="T42" fmla="*/ 44 w 142"/>
                  <a:gd name="T43" fmla="*/ 50 h 246"/>
                  <a:gd name="T44" fmla="*/ 38 w 142"/>
                  <a:gd name="T45" fmla="*/ 62 h 246"/>
                  <a:gd name="T46" fmla="*/ 34 w 142"/>
                  <a:gd name="T47" fmla="*/ 74 h 246"/>
                  <a:gd name="T48" fmla="*/ 36 w 142"/>
                  <a:gd name="T49" fmla="*/ 82 h 246"/>
                  <a:gd name="T50" fmla="*/ 34 w 142"/>
                  <a:gd name="T51" fmla="*/ 90 h 246"/>
                  <a:gd name="T52" fmla="*/ 38 w 142"/>
                  <a:gd name="T53" fmla="*/ 100 h 246"/>
                  <a:gd name="T54" fmla="*/ 34 w 142"/>
                  <a:gd name="T55" fmla="*/ 118 h 246"/>
                  <a:gd name="T56" fmla="*/ 44 w 142"/>
                  <a:gd name="T57" fmla="*/ 110 h 246"/>
                  <a:gd name="T58" fmla="*/ 62 w 142"/>
                  <a:gd name="T59" fmla="*/ 150 h 246"/>
                  <a:gd name="T60" fmla="*/ 62 w 142"/>
                  <a:gd name="T61" fmla="*/ 170 h 246"/>
                  <a:gd name="T62" fmla="*/ 52 w 142"/>
                  <a:gd name="T63" fmla="*/ 174 h 246"/>
                  <a:gd name="T64" fmla="*/ 36 w 142"/>
                  <a:gd name="T65" fmla="*/ 202 h 246"/>
                  <a:gd name="T66" fmla="*/ 50 w 142"/>
                  <a:gd name="T67" fmla="*/ 206 h 246"/>
                  <a:gd name="T68" fmla="*/ 68 w 142"/>
                  <a:gd name="T69" fmla="*/ 210 h 246"/>
                  <a:gd name="T70" fmla="*/ 50 w 142"/>
                  <a:gd name="T71" fmla="*/ 218 h 246"/>
                  <a:gd name="T72" fmla="*/ 28 w 142"/>
                  <a:gd name="T73" fmla="*/ 244 h 246"/>
                  <a:gd name="T74" fmla="*/ 38 w 142"/>
                  <a:gd name="T75" fmla="*/ 242 h 246"/>
                  <a:gd name="T76" fmla="*/ 60 w 142"/>
                  <a:gd name="T77" fmla="*/ 238 h 246"/>
                  <a:gd name="T78" fmla="*/ 86 w 142"/>
                  <a:gd name="T79" fmla="*/ 234 h 246"/>
                  <a:gd name="T80" fmla="*/ 122 w 142"/>
                  <a:gd name="T81" fmla="*/ 228 h 246"/>
                  <a:gd name="T82" fmla="*/ 122 w 142"/>
                  <a:gd name="T83" fmla="*/ 218 h 246"/>
                  <a:gd name="T84" fmla="*/ 136 w 142"/>
                  <a:gd name="T85" fmla="*/ 206 h 246"/>
                  <a:gd name="T86" fmla="*/ 136 w 142"/>
                  <a:gd name="T87" fmla="*/ 182 h 246"/>
                  <a:gd name="T88" fmla="*/ 122 w 142"/>
                  <a:gd name="T89" fmla="*/ 184 h 246"/>
                  <a:gd name="T90" fmla="*/ 116 w 142"/>
                  <a:gd name="T91" fmla="*/ 168 h 246"/>
                  <a:gd name="T92" fmla="*/ 116 w 142"/>
                  <a:gd name="T93" fmla="*/ 162 h 246"/>
                  <a:gd name="T94" fmla="*/ 92 w 142"/>
                  <a:gd name="T95" fmla="*/ 136 h 246"/>
                  <a:gd name="T96" fmla="*/ 82 w 142"/>
                  <a:gd name="T97" fmla="*/ 118 h 246"/>
                  <a:gd name="T98" fmla="*/ 74 w 142"/>
                  <a:gd name="T99" fmla="*/ 114 h 246"/>
                  <a:gd name="T100" fmla="*/ 74 w 142"/>
                  <a:gd name="T101" fmla="*/ 98 h 246"/>
                  <a:gd name="T102" fmla="*/ 86 w 142"/>
                  <a:gd name="T103" fmla="*/ 74 h 246"/>
                  <a:gd name="T104" fmla="*/ 56 w 142"/>
                  <a:gd name="T105" fmla="*/ 74 h 246"/>
                  <a:gd name="T106" fmla="*/ 54 w 142"/>
                  <a:gd name="T107" fmla="*/ 68 h 246"/>
                  <a:gd name="T108" fmla="*/ 68 w 142"/>
                  <a:gd name="T109" fmla="*/ 54 h 246"/>
                  <a:gd name="T110" fmla="*/ 56 w 142"/>
                  <a:gd name="T111" fmla="*/ 44 h 246"/>
                  <a:gd name="T112" fmla="*/ 96 w 142"/>
                  <a:gd name="T113" fmla="*/ 6 h 246"/>
                  <a:gd name="T114" fmla="*/ 100 w 142"/>
                  <a:gd name="T115" fmla="*/ 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42" h="246">
                    <a:moveTo>
                      <a:pt x="14" y="134"/>
                    </a:moveTo>
                    <a:lnTo>
                      <a:pt x="14" y="134"/>
                    </a:lnTo>
                    <a:lnTo>
                      <a:pt x="10" y="136"/>
                    </a:lnTo>
                    <a:lnTo>
                      <a:pt x="8" y="138"/>
                    </a:lnTo>
                    <a:lnTo>
                      <a:pt x="6" y="142"/>
                    </a:lnTo>
                    <a:lnTo>
                      <a:pt x="6" y="144"/>
                    </a:lnTo>
                    <a:lnTo>
                      <a:pt x="4" y="144"/>
                    </a:lnTo>
                    <a:lnTo>
                      <a:pt x="0" y="146"/>
                    </a:lnTo>
                    <a:lnTo>
                      <a:pt x="0" y="150"/>
                    </a:lnTo>
                    <a:lnTo>
                      <a:pt x="4" y="152"/>
                    </a:lnTo>
                    <a:lnTo>
                      <a:pt x="6" y="152"/>
                    </a:lnTo>
                    <a:lnTo>
                      <a:pt x="6" y="154"/>
                    </a:lnTo>
                    <a:lnTo>
                      <a:pt x="8" y="156"/>
                    </a:lnTo>
                    <a:lnTo>
                      <a:pt x="14" y="154"/>
                    </a:lnTo>
                    <a:lnTo>
                      <a:pt x="16" y="156"/>
                    </a:lnTo>
                    <a:lnTo>
                      <a:pt x="24" y="156"/>
                    </a:lnTo>
                    <a:lnTo>
                      <a:pt x="26" y="152"/>
                    </a:lnTo>
                    <a:lnTo>
                      <a:pt x="34" y="152"/>
                    </a:lnTo>
                    <a:lnTo>
                      <a:pt x="32" y="152"/>
                    </a:lnTo>
                    <a:lnTo>
                      <a:pt x="32" y="142"/>
                    </a:lnTo>
                    <a:lnTo>
                      <a:pt x="26" y="142"/>
                    </a:lnTo>
                    <a:lnTo>
                      <a:pt x="28" y="136"/>
                    </a:lnTo>
                    <a:lnTo>
                      <a:pt x="28" y="134"/>
                    </a:lnTo>
                    <a:lnTo>
                      <a:pt x="20" y="134"/>
                    </a:lnTo>
                    <a:lnTo>
                      <a:pt x="10" y="138"/>
                    </a:lnTo>
                    <a:lnTo>
                      <a:pt x="14" y="136"/>
                    </a:lnTo>
                    <a:lnTo>
                      <a:pt x="14" y="134"/>
                    </a:lnTo>
                    <a:lnTo>
                      <a:pt x="14" y="134"/>
                    </a:lnTo>
                    <a:lnTo>
                      <a:pt x="14" y="134"/>
                    </a:lnTo>
                    <a:close/>
                    <a:moveTo>
                      <a:pt x="28" y="108"/>
                    </a:moveTo>
                    <a:lnTo>
                      <a:pt x="28" y="108"/>
                    </a:lnTo>
                    <a:lnTo>
                      <a:pt x="26" y="114"/>
                    </a:lnTo>
                    <a:lnTo>
                      <a:pt x="26" y="116"/>
                    </a:lnTo>
                    <a:lnTo>
                      <a:pt x="28" y="116"/>
                    </a:lnTo>
                    <a:lnTo>
                      <a:pt x="28" y="110"/>
                    </a:lnTo>
                    <a:lnTo>
                      <a:pt x="28" y="108"/>
                    </a:lnTo>
                    <a:lnTo>
                      <a:pt x="28" y="108"/>
                    </a:lnTo>
                    <a:lnTo>
                      <a:pt x="28" y="108"/>
                    </a:lnTo>
                    <a:close/>
                    <a:moveTo>
                      <a:pt x="20" y="100"/>
                    </a:moveTo>
                    <a:lnTo>
                      <a:pt x="20" y="100"/>
                    </a:lnTo>
                    <a:lnTo>
                      <a:pt x="20" y="104"/>
                    </a:lnTo>
                    <a:lnTo>
                      <a:pt x="24" y="108"/>
                    </a:lnTo>
                    <a:lnTo>
                      <a:pt x="26" y="108"/>
                    </a:lnTo>
                    <a:lnTo>
                      <a:pt x="28" y="106"/>
                    </a:lnTo>
                    <a:lnTo>
                      <a:pt x="26" y="104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20" y="100"/>
                    </a:lnTo>
                    <a:close/>
                    <a:moveTo>
                      <a:pt x="4" y="78"/>
                    </a:moveTo>
                    <a:lnTo>
                      <a:pt x="4" y="78"/>
                    </a:lnTo>
                    <a:lnTo>
                      <a:pt x="4" y="80"/>
                    </a:lnTo>
                    <a:lnTo>
                      <a:pt x="6" y="82"/>
                    </a:lnTo>
                    <a:lnTo>
                      <a:pt x="8" y="78"/>
                    </a:lnTo>
                    <a:lnTo>
                      <a:pt x="4" y="78"/>
                    </a:lnTo>
                    <a:lnTo>
                      <a:pt x="4" y="78"/>
                    </a:lnTo>
                    <a:lnTo>
                      <a:pt x="4" y="78"/>
                    </a:lnTo>
                    <a:close/>
                    <a:moveTo>
                      <a:pt x="20" y="72"/>
                    </a:moveTo>
                    <a:lnTo>
                      <a:pt x="20" y="72"/>
                    </a:lnTo>
                    <a:lnTo>
                      <a:pt x="18" y="74"/>
                    </a:lnTo>
                    <a:lnTo>
                      <a:pt x="16" y="80"/>
                    </a:lnTo>
                    <a:lnTo>
                      <a:pt x="20" y="82"/>
                    </a:lnTo>
                    <a:lnTo>
                      <a:pt x="20" y="88"/>
                    </a:lnTo>
                    <a:lnTo>
                      <a:pt x="26" y="90"/>
                    </a:lnTo>
                    <a:lnTo>
                      <a:pt x="28" y="88"/>
                    </a:lnTo>
                    <a:lnTo>
                      <a:pt x="28" y="86"/>
                    </a:lnTo>
                    <a:lnTo>
                      <a:pt x="24" y="86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0" y="72"/>
                    </a:lnTo>
                    <a:close/>
                    <a:moveTo>
                      <a:pt x="20" y="50"/>
                    </a:moveTo>
                    <a:lnTo>
                      <a:pt x="20" y="50"/>
                    </a:lnTo>
                    <a:lnTo>
                      <a:pt x="18" y="52"/>
                    </a:lnTo>
                    <a:lnTo>
                      <a:pt x="14" y="60"/>
                    </a:lnTo>
                    <a:lnTo>
                      <a:pt x="14" y="68"/>
                    </a:lnTo>
                    <a:lnTo>
                      <a:pt x="14" y="70"/>
                    </a:lnTo>
                    <a:lnTo>
                      <a:pt x="16" y="70"/>
                    </a:lnTo>
                    <a:lnTo>
                      <a:pt x="18" y="64"/>
                    </a:lnTo>
                    <a:lnTo>
                      <a:pt x="24" y="56"/>
                    </a:lnTo>
                    <a:lnTo>
                      <a:pt x="26" y="50"/>
                    </a:lnTo>
                    <a:lnTo>
                      <a:pt x="24" y="46"/>
                    </a:lnTo>
                    <a:lnTo>
                      <a:pt x="20" y="50"/>
                    </a:lnTo>
                    <a:lnTo>
                      <a:pt x="20" y="50"/>
                    </a:lnTo>
                    <a:lnTo>
                      <a:pt x="20" y="50"/>
                    </a:lnTo>
                    <a:close/>
                    <a:moveTo>
                      <a:pt x="56" y="44"/>
                    </a:moveTo>
                    <a:lnTo>
                      <a:pt x="56" y="44"/>
                    </a:lnTo>
                    <a:lnTo>
                      <a:pt x="50" y="50"/>
                    </a:lnTo>
                    <a:lnTo>
                      <a:pt x="44" y="46"/>
                    </a:lnTo>
                    <a:lnTo>
                      <a:pt x="44" y="50"/>
                    </a:lnTo>
                    <a:lnTo>
                      <a:pt x="44" y="54"/>
                    </a:lnTo>
                    <a:lnTo>
                      <a:pt x="38" y="56"/>
                    </a:lnTo>
                    <a:lnTo>
                      <a:pt x="38" y="60"/>
                    </a:lnTo>
                    <a:lnTo>
                      <a:pt x="38" y="62"/>
                    </a:lnTo>
                    <a:lnTo>
                      <a:pt x="38" y="64"/>
                    </a:lnTo>
                    <a:lnTo>
                      <a:pt x="38" y="68"/>
                    </a:lnTo>
                    <a:lnTo>
                      <a:pt x="34" y="68"/>
                    </a:lnTo>
                    <a:lnTo>
                      <a:pt x="34" y="74"/>
                    </a:lnTo>
                    <a:lnTo>
                      <a:pt x="32" y="74"/>
                    </a:lnTo>
                    <a:lnTo>
                      <a:pt x="32" y="78"/>
                    </a:lnTo>
                    <a:lnTo>
                      <a:pt x="34" y="82"/>
                    </a:lnTo>
                    <a:lnTo>
                      <a:pt x="36" y="82"/>
                    </a:lnTo>
                    <a:lnTo>
                      <a:pt x="34" y="82"/>
                    </a:lnTo>
                    <a:lnTo>
                      <a:pt x="32" y="86"/>
                    </a:lnTo>
                    <a:lnTo>
                      <a:pt x="32" y="88"/>
                    </a:lnTo>
                    <a:lnTo>
                      <a:pt x="34" y="90"/>
                    </a:lnTo>
                    <a:lnTo>
                      <a:pt x="32" y="92"/>
                    </a:lnTo>
                    <a:lnTo>
                      <a:pt x="32" y="100"/>
                    </a:lnTo>
                    <a:lnTo>
                      <a:pt x="34" y="100"/>
                    </a:lnTo>
                    <a:lnTo>
                      <a:pt x="38" y="100"/>
                    </a:lnTo>
                    <a:lnTo>
                      <a:pt x="38" y="104"/>
                    </a:lnTo>
                    <a:lnTo>
                      <a:pt x="34" y="106"/>
                    </a:lnTo>
                    <a:lnTo>
                      <a:pt x="34" y="110"/>
                    </a:lnTo>
                    <a:lnTo>
                      <a:pt x="34" y="118"/>
                    </a:lnTo>
                    <a:lnTo>
                      <a:pt x="36" y="114"/>
                    </a:lnTo>
                    <a:lnTo>
                      <a:pt x="36" y="110"/>
                    </a:lnTo>
                    <a:lnTo>
                      <a:pt x="42" y="110"/>
                    </a:lnTo>
                    <a:lnTo>
                      <a:pt x="44" y="110"/>
                    </a:lnTo>
                    <a:lnTo>
                      <a:pt x="44" y="116"/>
                    </a:lnTo>
                    <a:lnTo>
                      <a:pt x="38" y="138"/>
                    </a:lnTo>
                    <a:lnTo>
                      <a:pt x="68" y="136"/>
                    </a:lnTo>
                    <a:lnTo>
                      <a:pt x="62" y="150"/>
                    </a:lnTo>
                    <a:lnTo>
                      <a:pt x="74" y="152"/>
                    </a:lnTo>
                    <a:lnTo>
                      <a:pt x="72" y="162"/>
                    </a:lnTo>
                    <a:lnTo>
                      <a:pt x="70" y="168"/>
                    </a:lnTo>
                    <a:lnTo>
                      <a:pt x="62" y="170"/>
                    </a:lnTo>
                    <a:lnTo>
                      <a:pt x="50" y="168"/>
                    </a:lnTo>
                    <a:lnTo>
                      <a:pt x="50" y="172"/>
                    </a:lnTo>
                    <a:lnTo>
                      <a:pt x="52" y="172"/>
                    </a:lnTo>
                    <a:lnTo>
                      <a:pt x="52" y="174"/>
                    </a:lnTo>
                    <a:lnTo>
                      <a:pt x="44" y="188"/>
                    </a:lnTo>
                    <a:lnTo>
                      <a:pt x="52" y="184"/>
                    </a:lnTo>
                    <a:lnTo>
                      <a:pt x="52" y="192"/>
                    </a:lnTo>
                    <a:lnTo>
                      <a:pt x="36" y="202"/>
                    </a:lnTo>
                    <a:lnTo>
                      <a:pt x="38" y="208"/>
                    </a:lnTo>
                    <a:lnTo>
                      <a:pt x="42" y="210"/>
                    </a:lnTo>
                    <a:lnTo>
                      <a:pt x="44" y="210"/>
                    </a:lnTo>
                    <a:lnTo>
                      <a:pt x="50" y="206"/>
                    </a:lnTo>
                    <a:lnTo>
                      <a:pt x="50" y="214"/>
                    </a:lnTo>
                    <a:lnTo>
                      <a:pt x="60" y="210"/>
                    </a:lnTo>
                    <a:lnTo>
                      <a:pt x="64" y="210"/>
                    </a:lnTo>
                    <a:lnTo>
                      <a:pt x="68" y="210"/>
                    </a:lnTo>
                    <a:lnTo>
                      <a:pt x="78" y="210"/>
                    </a:lnTo>
                    <a:lnTo>
                      <a:pt x="74" y="214"/>
                    </a:lnTo>
                    <a:lnTo>
                      <a:pt x="72" y="218"/>
                    </a:lnTo>
                    <a:lnTo>
                      <a:pt x="50" y="218"/>
                    </a:lnTo>
                    <a:lnTo>
                      <a:pt x="38" y="234"/>
                    </a:lnTo>
                    <a:lnTo>
                      <a:pt x="34" y="238"/>
                    </a:lnTo>
                    <a:lnTo>
                      <a:pt x="26" y="244"/>
                    </a:lnTo>
                    <a:lnTo>
                      <a:pt x="28" y="244"/>
                    </a:lnTo>
                    <a:lnTo>
                      <a:pt x="34" y="246"/>
                    </a:lnTo>
                    <a:lnTo>
                      <a:pt x="36" y="246"/>
                    </a:lnTo>
                    <a:lnTo>
                      <a:pt x="38" y="246"/>
                    </a:lnTo>
                    <a:lnTo>
                      <a:pt x="38" y="242"/>
                    </a:lnTo>
                    <a:lnTo>
                      <a:pt x="50" y="236"/>
                    </a:lnTo>
                    <a:lnTo>
                      <a:pt x="52" y="236"/>
                    </a:lnTo>
                    <a:lnTo>
                      <a:pt x="56" y="236"/>
                    </a:lnTo>
                    <a:lnTo>
                      <a:pt x="60" y="238"/>
                    </a:lnTo>
                    <a:lnTo>
                      <a:pt x="62" y="238"/>
                    </a:lnTo>
                    <a:lnTo>
                      <a:pt x="68" y="232"/>
                    </a:lnTo>
                    <a:lnTo>
                      <a:pt x="74" y="232"/>
                    </a:lnTo>
                    <a:lnTo>
                      <a:pt x="86" y="234"/>
                    </a:lnTo>
                    <a:lnTo>
                      <a:pt x="88" y="226"/>
                    </a:lnTo>
                    <a:lnTo>
                      <a:pt x="96" y="226"/>
                    </a:lnTo>
                    <a:lnTo>
                      <a:pt x="104" y="228"/>
                    </a:lnTo>
                    <a:lnTo>
                      <a:pt x="122" y="228"/>
                    </a:lnTo>
                    <a:lnTo>
                      <a:pt x="134" y="224"/>
                    </a:lnTo>
                    <a:lnTo>
                      <a:pt x="134" y="218"/>
                    </a:lnTo>
                    <a:lnTo>
                      <a:pt x="128" y="218"/>
                    </a:lnTo>
                    <a:lnTo>
                      <a:pt x="122" y="218"/>
                    </a:lnTo>
                    <a:lnTo>
                      <a:pt x="124" y="214"/>
                    </a:lnTo>
                    <a:lnTo>
                      <a:pt x="126" y="206"/>
                    </a:lnTo>
                    <a:lnTo>
                      <a:pt x="134" y="206"/>
                    </a:lnTo>
                    <a:lnTo>
                      <a:pt x="136" y="206"/>
                    </a:lnTo>
                    <a:lnTo>
                      <a:pt x="142" y="198"/>
                    </a:lnTo>
                    <a:lnTo>
                      <a:pt x="142" y="188"/>
                    </a:lnTo>
                    <a:lnTo>
                      <a:pt x="140" y="184"/>
                    </a:lnTo>
                    <a:lnTo>
                      <a:pt x="136" y="182"/>
                    </a:lnTo>
                    <a:lnTo>
                      <a:pt x="132" y="180"/>
                    </a:lnTo>
                    <a:lnTo>
                      <a:pt x="126" y="180"/>
                    </a:lnTo>
                    <a:lnTo>
                      <a:pt x="124" y="188"/>
                    </a:lnTo>
                    <a:lnTo>
                      <a:pt x="122" y="184"/>
                    </a:lnTo>
                    <a:lnTo>
                      <a:pt x="118" y="184"/>
                    </a:lnTo>
                    <a:lnTo>
                      <a:pt x="122" y="170"/>
                    </a:lnTo>
                    <a:lnTo>
                      <a:pt x="116" y="170"/>
                    </a:lnTo>
                    <a:lnTo>
                      <a:pt x="116" y="168"/>
                    </a:lnTo>
                    <a:lnTo>
                      <a:pt x="118" y="164"/>
                    </a:lnTo>
                    <a:lnTo>
                      <a:pt x="122" y="164"/>
                    </a:lnTo>
                    <a:lnTo>
                      <a:pt x="122" y="162"/>
                    </a:lnTo>
                    <a:lnTo>
                      <a:pt x="116" y="162"/>
                    </a:lnTo>
                    <a:lnTo>
                      <a:pt x="104" y="144"/>
                    </a:lnTo>
                    <a:lnTo>
                      <a:pt x="98" y="144"/>
                    </a:lnTo>
                    <a:lnTo>
                      <a:pt x="96" y="142"/>
                    </a:lnTo>
                    <a:lnTo>
                      <a:pt x="92" y="136"/>
                    </a:lnTo>
                    <a:lnTo>
                      <a:pt x="90" y="132"/>
                    </a:lnTo>
                    <a:lnTo>
                      <a:pt x="90" y="124"/>
                    </a:lnTo>
                    <a:lnTo>
                      <a:pt x="86" y="118"/>
                    </a:lnTo>
                    <a:lnTo>
                      <a:pt x="82" y="118"/>
                    </a:lnTo>
                    <a:lnTo>
                      <a:pt x="80" y="118"/>
                    </a:lnTo>
                    <a:lnTo>
                      <a:pt x="80" y="114"/>
                    </a:lnTo>
                    <a:lnTo>
                      <a:pt x="78" y="114"/>
                    </a:lnTo>
                    <a:lnTo>
                      <a:pt x="74" y="114"/>
                    </a:lnTo>
                    <a:lnTo>
                      <a:pt x="70" y="114"/>
                    </a:lnTo>
                    <a:lnTo>
                      <a:pt x="78" y="106"/>
                    </a:lnTo>
                    <a:lnTo>
                      <a:pt x="78" y="100"/>
                    </a:lnTo>
                    <a:lnTo>
                      <a:pt x="74" y="98"/>
                    </a:lnTo>
                    <a:lnTo>
                      <a:pt x="72" y="98"/>
                    </a:lnTo>
                    <a:lnTo>
                      <a:pt x="86" y="88"/>
                    </a:lnTo>
                    <a:lnTo>
                      <a:pt x="88" y="80"/>
                    </a:lnTo>
                    <a:lnTo>
                      <a:pt x="86" y="74"/>
                    </a:lnTo>
                    <a:lnTo>
                      <a:pt x="82" y="70"/>
                    </a:lnTo>
                    <a:lnTo>
                      <a:pt x="78" y="70"/>
                    </a:lnTo>
                    <a:lnTo>
                      <a:pt x="68" y="72"/>
                    </a:lnTo>
                    <a:lnTo>
                      <a:pt x="56" y="74"/>
                    </a:lnTo>
                    <a:lnTo>
                      <a:pt x="54" y="74"/>
                    </a:lnTo>
                    <a:lnTo>
                      <a:pt x="54" y="72"/>
                    </a:lnTo>
                    <a:lnTo>
                      <a:pt x="52" y="72"/>
                    </a:lnTo>
                    <a:lnTo>
                      <a:pt x="54" y="68"/>
                    </a:lnTo>
                    <a:lnTo>
                      <a:pt x="54" y="64"/>
                    </a:lnTo>
                    <a:lnTo>
                      <a:pt x="60" y="62"/>
                    </a:lnTo>
                    <a:lnTo>
                      <a:pt x="64" y="54"/>
                    </a:lnTo>
                    <a:lnTo>
                      <a:pt x="68" y="54"/>
                    </a:lnTo>
                    <a:lnTo>
                      <a:pt x="68" y="50"/>
                    </a:lnTo>
                    <a:lnTo>
                      <a:pt x="68" y="46"/>
                    </a:lnTo>
                    <a:lnTo>
                      <a:pt x="56" y="44"/>
                    </a:lnTo>
                    <a:lnTo>
                      <a:pt x="56" y="44"/>
                    </a:lnTo>
                    <a:lnTo>
                      <a:pt x="56" y="44"/>
                    </a:lnTo>
                    <a:close/>
                    <a:moveTo>
                      <a:pt x="100" y="0"/>
                    </a:moveTo>
                    <a:lnTo>
                      <a:pt x="100" y="0"/>
                    </a:lnTo>
                    <a:lnTo>
                      <a:pt x="96" y="6"/>
                    </a:lnTo>
                    <a:lnTo>
                      <a:pt x="96" y="8"/>
                    </a:lnTo>
                    <a:lnTo>
                      <a:pt x="96" y="14"/>
                    </a:lnTo>
                    <a:lnTo>
                      <a:pt x="100" y="16"/>
                    </a:lnTo>
                    <a:lnTo>
                      <a:pt x="100" y="6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25" name="Freeform 1487"/>
              <p:cNvSpPr>
                <a:spLocks/>
              </p:cNvSpPr>
              <p:nvPr/>
            </p:nvSpPr>
            <p:spPr bwMode="auto">
              <a:xfrm>
                <a:off x="1835150" y="3702050"/>
                <a:ext cx="127000" cy="85725"/>
              </a:xfrm>
              <a:custGeom>
                <a:avLst/>
                <a:gdLst>
                  <a:gd name="T0" fmla="*/ 2 w 80"/>
                  <a:gd name="T1" fmla="*/ 12 h 54"/>
                  <a:gd name="T2" fmla="*/ 0 w 80"/>
                  <a:gd name="T3" fmla="*/ 20 h 54"/>
                  <a:gd name="T4" fmla="*/ 8 w 80"/>
                  <a:gd name="T5" fmla="*/ 28 h 54"/>
                  <a:gd name="T6" fmla="*/ 10 w 80"/>
                  <a:gd name="T7" fmla="*/ 44 h 54"/>
                  <a:gd name="T8" fmla="*/ 56 w 80"/>
                  <a:gd name="T9" fmla="*/ 54 h 54"/>
                  <a:gd name="T10" fmla="*/ 62 w 80"/>
                  <a:gd name="T11" fmla="*/ 52 h 54"/>
                  <a:gd name="T12" fmla="*/ 64 w 80"/>
                  <a:gd name="T13" fmla="*/ 48 h 54"/>
                  <a:gd name="T14" fmla="*/ 66 w 80"/>
                  <a:gd name="T15" fmla="*/ 40 h 54"/>
                  <a:gd name="T16" fmla="*/ 70 w 80"/>
                  <a:gd name="T17" fmla="*/ 34 h 54"/>
                  <a:gd name="T18" fmla="*/ 66 w 80"/>
                  <a:gd name="T19" fmla="*/ 28 h 54"/>
                  <a:gd name="T20" fmla="*/ 64 w 80"/>
                  <a:gd name="T21" fmla="*/ 28 h 54"/>
                  <a:gd name="T22" fmla="*/ 66 w 80"/>
                  <a:gd name="T23" fmla="*/ 26 h 54"/>
                  <a:gd name="T24" fmla="*/ 72 w 80"/>
                  <a:gd name="T25" fmla="*/ 20 h 54"/>
                  <a:gd name="T26" fmla="*/ 70 w 80"/>
                  <a:gd name="T27" fmla="*/ 20 h 54"/>
                  <a:gd name="T28" fmla="*/ 70 w 80"/>
                  <a:gd name="T29" fmla="*/ 16 h 54"/>
                  <a:gd name="T30" fmla="*/ 72 w 80"/>
                  <a:gd name="T31" fmla="*/ 16 h 54"/>
                  <a:gd name="T32" fmla="*/ 74 w 80"/>
                  <a:gd name="T33" fmla="*/ 18 h 54"/>
                  <a:gd name="T34" fmla="*/ 74 w 80"/>
                  <a:gd name="T35" fmla="*/ 16 h 54"/>
                  <a:gd name="T36" fmla="*/ 78 w 80"/>
                  <a:gd name="T37" fmla="*/ 12 h 54"/>
                  <a:gd name="T38" fmla="*/ 80 w 80"/>
                  <a:gd name="T39" fmla="*/ 12 h 54"/>
                  <a:gd name="T40" fmla="*/ 80 w 80"/>
                  <a:gd name="T41" fmla="*/ 10 h 54"/>
                  <a:gd name="T42" fmla="*/ 72 w 80"/>
                  <a:gd name="T43" fmla="*/ 6 h 54"/>
                  <a:gd name="T44" fmla="*/ 74 w 80"/>
                  <a:gd name="T45" fmla="*/ 0 h 54"/>
                  <a:gd name="T46" fmla="*/ 70 w 80"/>
                  <a:gd name="T47" fmla="*/ 0 h 54"/>
                  <a:gd name="T48" fmla="*/ 60 w 80"/>
                  <a:gd name="T49" fmla="*/ 12 h 54"/>
                  <a:gd name="T50" fmla="*/ 54 w 80"/>
                  <a:gd name="T51" fmla="*/ 18 h 54"/>
                  <a:gd name="T52" fmla="*/ 44 w 80"/>
                  <a:gd name="T53" fmla="*/ 24 h 54"/>
                  <a:gd name="T54" fmla="*/ 42 w 80"/>
                  <a:gd name="T55" fmla="*/ 28 h 54"/>
                  <a:gd name="T56" fmla="*/ 38 w 80"/>
                  <a:gd name="T57" fmla="*/ 26 h 54"/>
                  <a:gd name="T58" fmla="*/ 34 w 80"/>
                  <a:gd name="T59" fmla="*/ 26 h 54"/>
                  <a:gd name="T60" fmla="*/ 30 w 80"/>
                  <a:gd name="T61" fmla="*/ 24 h 54"/>
                  <a:gd name="T62" fmla="*/ 24 w 80"/>
                  <a:gd name="T63" fmla="*/ 24 h 54"/>
                  <a:gd name="T64" fmla="*/ 18 w 80"/>
                  <a:gd name="T65" fmla="*/ 24 h 54"/>
                  <a:gd name="T66" fmla="*/ 16 w 80"/>
                  <a:gd name="T67" fmla="*/ 26 h 54"/>
                  <a:gd name="T68" fmla="*/ 6 w 80"/>
                  <a:gd name="T69" fmla="*/ 24 h 54"/>
                  <a:gd name="T70" fmla="*/ 8 w 80"/>
                  <a:gd name="T71" fmla="*/ 16 h 54"/>
                  <a:gd name="T72" fmla="*/ 2 w 80"/>
                  <a:gd name="T73" fmla="*/ 12 h 54"/>
                  <a:gd name="T74" fmla="*/ 2 w 80"/>
                  <a:gd name="T75" fmla="*/ 12 h 54"/>
                  <a:gd name="T76" fmla="*/ 2 w 80"/>
                  <a:gd name="T77" fmla="*/ 1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0" h="54">
                    <a:moveTo>
                      <a:pt x="2" y="12"/>
                    </a:moveTo>
                    <a:lnTo>
                      <a:pt x="0" y="20"/>
                    </a:lnTo>
                    <a:lnTo>
                      <a:pt x="8" y="28"/>
                    </a:lnTo>
                    <a:lnTo>
                      <a:pt x="10" y="44"/>
                    </a:lnTo>
                    <a:lnTo>
                      <a:pt x="56" y="54"/>
                    </a:lnTo>
                    <a:lnTo>
                      <a:pt x="62" y="52"/>
                    </a:lnTo>
                    <a:lnTo>
                      <a:pt x="64" y="48"/>
                    </a:lnTo>
                    <a:lnTo>
                      <a:pt x="66" y="40"/>
                    </a:lnTo>
                    <a:lnTo>
                      <a:pt x="70" y="34"/>
                    </a:lnTo>
                    <a:lnTo>
                      <a:pt x="66" y="28"/>
                    </a:lnTo>
                    <a:lnTo>
                      <a:pt x="64" y="28"/>
                    </a:lnTo>
                    <a:lnTo>
                      <a:pt x="66" y="26"/>
                    </a:lnTo>
                    <a:lnTo>
                      <a:pt x="72" y="20"/>
                    </a:lnTo>
                    <a:lnTo>
                      <a:pt x="70" y="20"/>
                    </a:lnTo>
                    <a:lnTo>
                      <a:pt x="70" y="16"/>
                    </a:lnTo>
                    <a:lnTo>
                      <a:pt x="72" y="16"/>
                    </a:lnTo>
                    <a:lnTo>
                      <a:pt x="74" y="18"/>
                    </a:lnTo>
                    <a:lnTo>
                      <a:pt x="74" y="16"/>
                    </a:lnTo>
                    <a:lnTo>
                      <a:pt x="78" y="12"/>
                    </a:lnTo>
                    <a:lnTo>
                      <a:pt x="80" y="12"/>
                    </a:lnTo>
                    <a:lnTo>
                      <a:pt x="80" y="10"/>
                    </a:lnTo>
                    <a:lnTo>
                      <a:pt x="72" y="6"/>
                    </a:lnTo>
                    <a:lnTo>
                      <a:pt x="74" y="0"/>
                    </a:lnTo>
                    <a:lnTo>
                      <a:pt x="70" y="0"/>
                    </a:lnTo>
                    <a:lnTo>
                      <a:pt x="60" y="12"/>
                    </a:lnTo>
                    <a:lnTo>
                      <a:pt x="54" y="18"/>
                    </a:lnTo>
                    <a:lnTo>
                      <a:pt x="44" y="24"/>
                    </a:lnTo>
                    <a:lnTo>
                      <a:pt x="42" y="28"/>
                    </a:lnTo>
                    <a:lnTo>
                      <a:pt x="38" y="26"/>
                    </a:lnTo>
                    <a:lnTo>
                      <a:pt x="34" y="26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24"/>
                    </a:lnTo>
                    <a:lnTo>
                      <a:pt x="16" y="26"/>
                    </a:lnTo>
                    <a:lnTo>
                      <a:pt x="6" y="24"/>
                    </a:lnTo>
                    <a:lnTo>
                      <a:pt x="8" y="1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26" name="Freeform 1488"/>
              <p:cNvSpPr>
                <a:spLocks noEditPoints="1"/>
              </p:cNvSpPr>
              <p:nvPr/>
            </p:nvSpPr>
            <p:spPr bwMode="auto">
              <a:xfrm>
                <a:off x="1203325" y="2841625"/>
                <a:ext cx="368300" cy="282575"/>
              </a:xfrm>
              <a:custGeom>
                <a:avLst/>
                <a:gdLst>
                  <a:gd name="T0" fmla="*/ 90 w 232"/>
                  <a:gd name="T1" fmla="*/ 134 h 178"/>
                  <a:gd name="T2" fmla="*/ 84 w 232"/>
                  <a:gd name="T3" fmla="*/ 140 h 178"/>
                  <a:gd name="T4" fmla="*/ 80 w 232"/>
                  <a:gd name="T5" fmla="*/ 154 h 178"/>
                  <a:gd name="T6" fmla="*/ 90 w 232"/>
                  <a:gd name="T7" fmla="*/ 154 h 178"/>
                  <a:gd name="T8" fmla="*/ 102 w 232"/>
                  <a:gd name="T9" fmla="*/ 140 h 178"/>
                  <a:gd name="T10" fmla="*/ 220 w 232"/>
                  <a:gd name="T11" fmla="*/ 106 h 178"/>
                  <a:gd name="T12" fmla="*/ 232 w 232"/>
                  <a:gd name="T13" fmla="*/ 100 h 178"/>
                  <a:gd name="T14" fmla="*/ 230 w 232"/>
                  <a:gd name="T15" fmla="*/ 82 h 178"/>
                  <a:gd name="T16" fmla="*/ 226 w 232"/>
                  <a:gd name="T17" fmla="*/ 72 h 178"/>
                  <a:gd name="T18" fmla="*/ 226 w 232"/>
                  <a:gd name="T19" fmla="*/ 62 h 178"/>
                  <a:gd name="T20" fmla="*/ 218 w 232"/>
                  <a:gd name="T21" fmla="*/ 50 h 178"/>
                  <a:gd name="T22" fmla="*/ 208 w 232"/>
                  <a:gd name="T23" fmla="*/ 42 h 178"/>
                  <a:gd name="T24" fmla="*/ 184 w 232"/>
                  <a:gd name="T25" fmla="*/ 46 h 178"/>
                  <a:gd name="T26" fmla="*/ 180 w 232"/>
                  <a:gd name="T27" fmla="*/ 36 h 178"/>
                  <a:gd name="T28" fmla="*/ 164 w 232"/>
                  <a:gd name="T29" fmla="*/ 28 h 178"/>
                  <a:gd name="T30" fmla="*/ 148 w 232"/>
                  <a:gd name="T31" fmla="*/ 24 h 178"/>
                  <a:gd name="T32" fmla="*/ 144 w 232"/>
                  <a:gd name="T33" fmla="*/ 10 h 178"/>
                  <a:gd name="T34" fmla="*/ 138 w 232"/>
                  <a:gd name="T35" fmla="*/ 4 h 178"/>
                  <a:gd name="T36" fmla="*/ 128 w 232"/>
                  <a:gd name="T37" fmla="*/ 4 h 178"/>
                  <a:gd name="T38" fmla="*/ 112 w 232"/>
                  <a:gd name="T39" fmla="*/ 0 h 178"/>
                  <a:gd name="T40" fmla="*/ 104 w 232"/>
                  <a:gd name="T41" fmla="*/ 14 h 178"/>
                  <a:gd name="T42" fmla="*/ 82 w 232"/>
                  <a:gd name="T43" fmla="*/ 10 h 178"/>
                  <a:gd name="T44" fmla="*/ 68 w 232"/>
                  <a:gd name="T45" fmla="*/ 10 h 178"/>
                  <a:gd name="T46" fmla="*/ 28 w 232"/>
                  <a:gd name="T47" fmla="*/ 10 h 178"/>
                  <a:gd name="T48" fmla="*/ 20 w 232"/>
                  <a:gd name="T49" fmla="*/ 8 h 178"/>
                  <a:gd name="T50" fmla="*/ 18 w 232"/>
                  <a:gd name="T51" fmla="*/ 22 h 178"/>
                  <a:gd name="T52" fmla="*/ 14 w 232"/>
                  <a:gd name="T53" fmla="*/ 36 h 178"/>
                  <a:gd name="T54" fmla="*/ 14 w 232"/>
                  <a:gd name="T55" fmla="*/ 58 h 178"/>
                  <a:gd name="T56" fmla="*/ 12 w 232"/>
                  <a:gd name="T57" fmla="*/ 78 h 178"/>
                  <a:gd name="T58" fmla="*/ 0 w 232"/>
                  <a:gd name="T59" fmla="*/ 90 h 178"/>
                  <a:gd name="T60" fmla="*/ 18 w 232"/>
                  <a:gd name="T61" fmla="*/ 98 h 178"/>
                  <a:gd name="T62" fmla="*/ 32 w 232"/>
                  <a:gd name="T63" fmla="*/ 98 h 178"/>
                  <a:gd name="T64" fmla="*/ 46 w 232"/>
                  <a:gd name="T65" fmla="*/ 88 h 178"/>
                  <a:gd name="T66" fmla="*/ 56 w 232"/>
                  <a:gd name="T67" fmla="*/ 82 h 178"/>
                  <a:gd name="T68" fmla="*/ 80 w 232"/>
                  <a:gd name="T69" fmla="*/ 94 h 178"/>
                  <a:gd name="T70" fmla="*/ 86 w 232"/>
                  <a:gd name="T71" fmla="*/ 112 h 178"/>
                  <a:gd name="T72" fmla="*/ 92 w 232"/>
                  <a:gd name="T73" fmla="*/ 126 h 178"/>
                  <a:gd name="T74" fmla="*/ 120 w 232"/>
                  <a:gd name="T75" fmla="*/ 132 h 178"/>
                  <a:gd name="T76" fmla="*/ 120 w 232"/>
                  <a:gd name="T77" fmla="*/ 134 h 178"/>
                  <a:gd name="T78" fmla="*/ 144 w 232"/>
                  <a:gd name="T79" fmla="*/ 140 h 178"/>
                  <a:gd name="T80" fmla="*/ 148 w 232"/>
                  <a:gd name="T81" fmla="*/ 150 h 178"/>
                  <a:gd name="T82" fmla="*/ 140 w 232"/>
                  <a:gd name="T83" fmla="*/ 160 h 178"/>
                  <a:gd name="T84" fmla="*/ 148 w 232"/>
                  <a:gd name="T85" fmla="*/ 170 h 178"/>
                  <a:gd name="T86" fmla="*/ 190 w 232"/>
                  <a:gd name="T87" fmla="*/ 160 h 178"/>
                  <a:gd name="T88" fmla="*/ 164 w 232"/>
                  <a:gd name="T89" fmla="*/ 150 h 178"/>
                  <a:gd name="T90" fmla="*/ 154 w 232"/>
                  <a:gd name="T91" fmla="*/ 136 h 178"/>
                  <a:gd name="T92" fmla="*/ 176 w 232"/>
                  <a:gd name="T93" fmla="*/ 134 h 178"/>
                  <a:gd name="T94" fmla="*/ 212 w 232"/>
                  <a:gd name="T95" fmla="*/ 12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2" h="178">
                    <a:moveTo>
                      <a:pt x="102" y="140"/>
                    </a:moveTo>
                    <a:lnTo>
                      <a:pt x="102" y="140"/>
                    </a:lnTo>
                    <a:lnTo>
                      <a:pt x="94" y="134"/>
                    </a:lnTo>
                    <a:lnTo>
                      <a:pt x="90" y="134"/>
                    </a:lnTo>
                    <a:lnTo>
                      <a:pt x="86" y="132"/>
                    </a:lnTo>
                    <a:lnTo>
                      <a:pt x="86" y="134"/>
                    </a:lnTo>
                    <a:lnTo>
                      <a:pt x="86" y="136"/>
                    </a:lnTo>
                    <a:lnTo>
                      <a:pt x="84" y="140"/>
                    </a:lnTo>
                    <a:lnTo>
                      <a:pt x="80" y="142"/>
                    </a:lnTo>
                    <a:lnTo>
                      <a:pt x="80" y="148"/>
                    </a:lnTo>
                    <a:lnTo>
                      <a:pt x="76" y="152"/>
                    </a:lnTo>
                    <a:lnTo>
                      <a:pt x="80" y="154"/>
                    </a:lnTo>
                    <a:lnTo>
                      <a:pt x="82" y="154"/>
                    </a:lnTo>
                    <a:lnTo>
                      <a:pt x="84" y="154"/>
                    </a:lnTo>
                    <a:lnTo>
                      <a:pt x="86" y="152"/>
                    </a:lnTo>
                    <a:lnTo>
                      <a:pt x="90" y="154"/>
                    </a:lnTo>
                    <a:lnTo>
                      <a:pt x="90" y="152"/>
                    </a:lnTo>
                    <a:lnTo>
                      <a:pt x="96" y="148"/>
                    </a:lnTo>
                    <a:lnTo>
                      <a:pt x="102" y="140"/>
                    </a:lnTo>
                    <a:lnTo>
                      <a:pt x="102" y="140"/>
                    </a:lnTo>
                    <a:lnTo>
                      <a:pt x="102" y="140"/>
                    </a:lnTo>
                    <a:close/>
                    <a:moveTo>
                      <a:pt x="212" y="122"/>
                    </a:moveTo>
                    <a:lnTo>
                      <a:pt x="214" y="112"/>
                    </a:lnTo>
                    <a:lnTo>
                      <a:pt x="220" y="106"/>
                    </a:lnTo>
                    <a:lnTo>
                      <a:pt x="228" y="106"/>
                    </a:lnTo>
                    <a:lnTo>
                      <a:pt x="230" y="106"/>
                    </a:lnTo>
                    <a:lnTo>
                      <a:pt x="232" y="104"/>
                    </a:lnTo>
                    <a:lnTo>
                      <a:pt x="232" y="100"/>
                    </a:lnTo>
                    <a:lnTo>
                      <a:pt x="230" y="96"/>
                    </a:lnTo>
                    <a:lnTo>
                      <a:pt x="228" y="90"/>
                    </a:lnTo>
                    <a:lnTo>
                      <a:pt x="230" y="86"/>
                    </a:lnTo>
                    <a:lnTo>
                      <a:pt x="230" y="82"/>
                    </a:lnTo>
                    <a:lnTo>
                      <a:pt x="228" y="80"/>
                    </a:lnTo>
                    <a:lnTo>
                      <a:pt x="228" y="78"/>
                    </a:lnTo>
                    <a:lnTo>
                      <a:pt x="228" y="76"/>
                    </a:lnTo>
                    <a:lnTo>
                      <a:pt x="226" y="72"/>
                    </a:lnTo>
                    <a:lnTo>
                      <a:pt x="226" y="70"/>
                    </a:lnTo>
                    <a:lnTo>
                      <a:pt x="230" y="68"/>
                    </a:lnTo>
                    <a:lnTo>
                      <a:pt x="230" y="64"/>
                    </a:lnTo>
                    <a:lnTo>
                      <a:pt x="226" y="62"/>
                    </a:lnTo>
                    <a:lnTo>
                      <a:pt x="228" y="60"/>
                    </a:lnTo>
                    <a:lnTo>
                      <a:pt x="228" y="58"/>
                    </a:lnTo>
                    <a:lnTo>
                      <a:pt x="226" y="54"/>
                    </a:lnTo>
                    <a:lnTo>
                      <a:pt x="218" y="50"/>
                    </a:lnTo>
                    <a:lnTo>
                      <a:pt x="214" y="46"/>
                    </a:lnTo>
                    <a:lnTo>
                      <a:pt x="210" y="46"/>
                    </a:lnTo>
                    <a:lnTo>
                      <a:pt x="208" y="44"/>
                    </a:lnTo>
                    <a:lnTo>
                      <a:pt x="208" y="42"/>
                    </a:lnTo>
                    <a:lnTo>
                      <a:pt x="202" y="42"/>
                    </a:lnTo>
                    <a:lnTo>
                      <a:pt x="200" y="42"/>
                    </a:lnTo>
                    <a:lnTo>
                      <a:pt x="192" y="44"/>
                    </a:lnTo>
                    <a:lnTo>
                      <a:pt x="184" y="46"/>
                    </a:lnTo>
                    <a:lnTo>
                      <a:pt x="184" y="42"/>
                    </a:lnTo>
                    <a:lnTo>
                      <a:pt x="182" y="40"/>
                    </a:lnTo>
                    <a:lnTo>
                      <a:pt x="182" y="36"/>
                    </a:lnTo>
                    <a:lnTo>
                      <a:pt x="180" y="36"/>
                    </a:lnTo>
                    <a:lnTo>
                      <a:pt x="174" y="34"/>
                    </a:lnTo>
                    <a:lnTo>
                      <a:pt x="172" y="28"/>
                    </a:lnTo>
                    <a:lnTo>
                      <a:pt x="168" y="26"/>
                    </a:lnTo>
                    <a:lnTo>
                      <a:pt x="164" y="28"/>
                    </a:lnTo>
                    <a:lnTo>
                      <a:pt x="158" y="26"/>
                    </a:lnTo>
                    <a:lnTo>
                      <a:pt x="156" y="24"/>
                    </a:lnTo>
                    <a:lnTo>
                      <a:pt x="148" y="26"/>
                    </a:lnTo>
                    <a:lnTo>
                      <a:pt x="148" y="24"/>
                    </a:lnTo>
                    <a:lnTo>
                      <a:pt x="146" y="22"/>
                    </a:lnTo>
                    <a:lnTo>
                      <a:pt x="146" y="18"/>
                    </a:lnTo>
                    <a:lnTo>
                      <a:pt x="144" y="16"/>
                    </a:lnTo>
                    <a:lnTo>
                      <a:pt x="144" y="10"/>
                    </a:lnTo>
                    <a:lnTo>
                      <a:pt x="140" y="8"/>
                    </a:lnTo>
                    <a:lnTo>
                      <a:pt x="140" y="6"/>
                    </a:lnTo>
                    <a:lnTo>
                      <a:pt x="140" y="4"/>
                    </a:lnTo>
                    <a:lnTo>
                      <a:pt x="138" y="4"/>
                    </a:lnTo>
                    <a:lnTo>
                      <a:pt x="132" y="4"/>
                    </a:lnTo>
                    <a:lnTo>
                      <a:pt x="130" y="0"/>
                    </a:lnTo>
                    <a:lnTo>
                      <a:pt x="128" y="0"/>
                    </a:lnTo>
                    <a:lnTo>
                      <a:pt x="128" y="4"/>
                    </a:lnTo>
                    <a:lnTo>
                      <a:pt x="122" y="6"/>
                    </a:lnTo>
                    <a:lnTo>
                      <a:pt x="120" y="6"/>
                    </a:lnTo>
                    <a:lnTo>
                      <a:pt x="118" y="0"/>
                    </a:lnTo>
                    <a:lnTo>
                      <a:pt x="112" y="0"/>
                    </a:lnTo>
                    <a:lnTo>
                      <a:pt x="110" y="4"/>
                    </a:lnTo>
                    <a:lnTo>
                      <a:pt x="108" y="6"/>
                    </a:lnTo>
                    <a:lnTo>
                      <a:pt x="108" y="10"/>
                    </a:lnTo>
                    <a:lnTo>
                      <a:pt x="104" y="14"/>
                    </a:lnTo>
                    <a:lnTo>
                      <a:pt x="92" y="10"/>
                    </a:lnTo>
                    <a:lnTo>
                      <a:pt x="90" y="10"/>
                    </a:lnTo>
                    <a:lnTo>
                      <a:pt x="84" y="10"/>
                    </a:lnTo>
                    <a:lnTo>
                      <a:pt x="82" y="10"/>
                    </a:lnTo>
                    <a:lnTo>
                      <a:pt x="80" y="8"/>
                    </a:lnTo>
                    <a:lnTo>
                      <a:pt x="76" y="14"/>
                    </a:lnTo>
                    <a:lnTo>
                      <a:pt x="74" y="10"/>
                    </a:lnTo>
                    <a:lnTo>
                      <a:pt x="68" y="10"/>
                    </a:lnTo>
                    <a:lnTo>
                      <a:pt x="58" y="10"/>
                    </a:lnTo>
                    <a:lnTo>
                      <a:pt x="40" y="8"/>
                    </a:lnTo>
                    <a:lnTo>
                      <a:pt x="30" y="8"/>
                    </a:lnTo>
                    <a:lnTo>
                      <a:pt x="28" y="10"/>
                    </a:lnTo>
                    <a:lnTo>
                      <a:pt x="28" y="14"/>
                    </a:lnTo>
                    <a:lnTo>
                      <a:pt x="26" y="10"/>
                    </a:lnTo>
                    <a:lnTo>
                      <a:pt x="22" y="8"/>
                    </a:lnTo>
                    <a:lnTo>
                      <a:pt x="20" y="8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4" y="14"/>
                    </a:lnTo>
                    <a:lnTo>
                      <a:pt x="18" y="22"/>
                    </a:lnTo>
                    <a:lnTo>
                      <a:pt x="18" y="24"/>
                    </a:lnTo>
                    <a:lnTo>
                      <a:pt x="18" y="26"/>
                    </a:lnTo>
                    <a:lnTo>
                      <a:pt x="18" y="32"/>
                    </a:lnTo>
                    <a:lnTo>
                      <a:pt x="14" y="36"/>
                    </a:lnTo>
                    <a:lnTo>
                      <a:pt x="14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14" y="58"/>
                    </a:lnTo>
                    <a:lnTo>
                      <a:pt x="12" y="64"/>
                    </a:lnTo>
                    <a:lnTo>
                      <a:pt x="12" y="70"/>
                    </a:lnTo>
                    <a:lnTo>
                      <a:pt x="14" y="76"/>
                    </a:lnTo>
                    <a:lnTo>
                      <a:pt x="12" y="78"/>
                    </a:lnTo>
                    <a:lnTo>
                      <a:pt x="10" y="80"/>
                    </a:lnTo>
                    <a:lnTo>
                      <a:pt x="4" y="80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4" y="94"/>
                    </a:lnTo>
                    <a:lnTo>
                      <a:pt x="8" y="96"/>
                    </a:lnTo>
                    <a:lnTo>
                      <a:pt x="12" y="96"/>
                    </a:lnTo>
                    <a:lnTo>
                      <a:pt x="18" y="98"/>
                    </a:lnTo>
                    <a:lnTo>
                      <a:pt x="22" y="100"/>
                    </a:lnTo>
                    <a:lnTo>
                      <a:pt x="26" y="104"/>
                    </a:lnTo>
                    <a:lnTo>
                      <a:pt x="28" y="100"/>
                    </a:lnTo>
                    <a:lnTo>
                      <a:pt x="32" y="98"/>
                    </a:lnTo>
                    <a:lnTo>
                      <a:pt x="36" y="96"/>
                    </a:lnTo>
                    <a:lnTo>
                      <a:pt x="40" y="96"/>
                    </a:lnTo>
                    <a:lnTo>
                      <a:pt x="44" y="94"/>
                    </a:lnTo>
                    <a:lnTo>
                      <a:pt x="46" y="88"/>
                    </a:lnTo>
                    <a:lnTo>
                      <a:pt x="48" y="88"/>
                    </a:lnTo>
                    <a:lnTo>
                      <a:pt x="48" y="86"/>
                    </a:lnTo>
                    <a:lnTo>
                      <a:pt x="50" y="82"/>
                    </a:lnTo>
                    <a:lnTo>
                      <a:pt x="56" y="82"/>
                    </a:lnTo>
                    <a:lnTo>
                      <a:pt x="62" y="82"/>
                    </a:lnTo>
                    <a:lnTo>
                      <a:pt x="66" y="82"/>
                    </a:lnTo>
                    <a:lnTo>
                      <a:pt x="72" y="88"/>
                    </a:lnTo>
                    <a:lnTo>
                      <a:pt x="80" y="94"/>
                    </a:lnTo>
                    <a:lnTo>
                      <a:pt x="84" y="96"/>
                    </a:lnTo>
                    <a:lnTo>
                      <a:pt x="84" y="104"/>
                    </a:lnTo>
                    <a:lnTo>
                      <a:pt x="84" y="106"/>
                    </a:lnTo>
                    <a:lnTo>
                      <a:pt x="86" y="112"/>
                    </a:lnTo>
                    <a:lnTo>
                      <a:pt x="90" y="114"/>
                    </a:lnTo>
                    <a:lnTo>
                      <a:pt x="90" y="118"/>
                    </a:lnTo>
                    <a:lnTo>
                      <a:pt x="90" y="122"/>
                    </a:lnTo>
                    <a:lnTo>
                      <a:pt x="92" y="126"/>
                    </a:lnTo>
                    <a:lnTo>
                      <a:pt x="94" y="130"/>
                    </a:lnTo>
                    <a:lnTo>
                      <a:pt x="102" y="136"/>
                    </a:lnTo>
                    <a:lnTo>
                      <a:pt x="104" y="134"/>
                    </a:lnTo>
                    <a:lnTo>
                      <a:pt x="120" y="132"/>
                    </a:lnTo>
                    <a:lnTo>
                      <a:pt x="126" y="132"/>
                    </a:lnTo>
                    <a:lnTo>
                      <a:pt x="128" y="134"/>
                    </a:lnTo>
                    <a:lnTo>
                      <a:pt x="126" y="134"/>
                    </a:lnTo>
                    <a:lnTo>
                      <a:pt x="120" y="134"/>
                    </a:lnTo>
                    <a:lnTo>
                      <a:pt x="126" y="140"/>
                    </a:lnTo>
                    <a:lnTo>
                      <a:pt x="130" y="142"/>
                    </a:lnTo>
                    <a:lnTo>
                      <a:pt x="136" y="144"/>
                    </a:lnTo>
                    <a:lnTo>
                      <a:pt x="144" y="140"/>
                    </a:lnTo>
                    <a:lnTo>
                      <a:pt x="150" y="142"/>
                    </a:lnTo>
                    <a:lnTo>
                      <a:pt x="150" y="152"/>
                    </a:lnTo>
                    <a:lnTo>
                      <a:pt x="148" y="152"/>
                    </a:lnTo>
                    <a:lnTo>
                      <a:pt x="148" y="150"/>
                    </a:lnTo>
                    <a:lnTo>
                      <a:pt x="146" y="150"/>
                    </a:lnTo>
                    <a:lnTo>
                      <a:pt x="132" y="154"/>
                    </a:lnTo>
                    <a:lnTo>
                      <a:pt x="132" y="160"/>
                    </a:lnTo>
                    <a:lnTo>
                      <a:pt x="140" y="160"/>
                    </a:lnTo>
                    <a:lnTo>
                      <a:pt x="144" y="162"/>
                    </a:lnTo>
                    <a:lnTo>
                      <a:pt x="146" y="162"/>
                    </a:lnTo>
                    <a:lnTo>
                      <a:pt x="148" y="166"/>
                    </a:lnTo>
                    <a:lnTo>
                      <a:pt x="148" y="170"/>
                    </a:lnTo>
                    <a:lnTo>
                      <a:pt x="144" y="178"/>
                    </a:lnTo>
                    <a:lnTo>
                      <a:pt x="166" y="170"/>
                    </a:lnTo>
                    <a:lnTo>
                      <a:pt x="190" y="166"/>
                    </a:lnTo>
                    <a:lnTo>
                      <a:pt x="190" y="160"/>
                    </a:lnTo>
                    <a:lnTo>
                      <a:pt x="174" y="158"/>
                    </a:lnTo>
                    <a:lnTo>
                      <a:pt x="164" y="154"/>
                    </a:lnTo>
                    <a:lnTo>
                      <a:pt x="166" y="150"/>
                    </a:lnTo>
                    <a:lnTo>
                      <a:pt x="164" y="150"/>
                    </a:lnTo>
                    <a:lnTo>
                      <a:pt x="158" y="150"/>
                    </a:lnTo>
                    <a:lnTo>
                      <a:pt x="156" y="148"/>
                    </a:lnTo>
                    <a:lnTo>
                      <a:pt x="156" y="144"/>
                    </a:lnTo>
                    <a:lnTo>
                      <a:pt x="154" y="136"/>
                    </a:lnTo>
                    <a:lnTo>
                      <a:pt x="162" y="140"/>
                    </a:lnTo>
                    <a:lnTo>
                      <a:pt x="166" y="140"/>
                    </a:lnTo>
                    <a:lnTo>
                      <a:pt x="172" y="140"/>
                    </a:lnTo>
                    <a:lnTo>
                      <a:pt x="176" y="134"/>
                    </a:lnTo>
                    <a:lnTo>
                      <a:pt x="182" y="132"/>
                    </a:lnTo>
                    <a:lnTo>
                      <a:pt x="196" y="132"/>
                    </a:lnTo>
                    <a:lnTo>
                      <a:pt x="200" y="126"/>
                    </a:lnTo>
                    <a:lnTo>
                      <a:pt x="212" y="122"/>
                    </a:lnTo>
                    <a:lnTo>
                      <a:pt x="212" y="122"/>
                    </a:lnTo>
                    <a:lnTo>
                      <a:pt x="212" y="12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27" name="Freeform 1489"/>
              <p:cNvSpPr>
                <a:spLocks noEditPoints="1"/>
              </p:cNvSpPr>
              <p:nvPr/>
            </p:nvSpPr>
            <p:spPr bwMode="auto">
              <a:xfrm>
                <a:off x="1330325" y="4324350"/>
                <a:ext cx="127000" cy="187325"/>
              </a:xfrm>
              <a:custGeom>
                <a:avLst/>
                <a:gdLst>
                  <a:gd name="T0" fmla="*/ 20 w 80"/>
                  <a:gd name="T1" fmla="*/ 64 h 118"/>
                  <a:gd name="T2" fmla="*/ 12 w 80"/>
                  <a:gd name="T3" fmla="*/ 70 h 118"/>
                  <a:gd name="T4" fmla="*/ 6 w 80"/>
                  <a:gd name="T5" fmla="*/ 82 h 118"/>
                  <a:gd name="T6" fmla="*/ 2 w 80"/>
                  <a:gd name="T7" fmla="*/ 96 h 118"/>
                  <a:gd name="T8" fmla="*/ 0 w 80"/>
                  <a:gd name="T9" fmla="*/ 106 h 118"/>
                  <a:gd name="T10" fmla="*/ 2 w 80"/>
                  <a:gd name="T11" fmla="*/ 112 h 118"/>
                  <a:gd name="T12" fmla="*/ 14 w 80"/>
                  <a:gd name="T13" fmla="*/ 118 h 118"/>
                  <a:gd name="T14" fmla="*/ 24 w 80"/>
                  <a:gd name="T15" fmla="*/ 114 h 118"/>
                  <a:gd name="T16" fmla="*/ 40 w 80"/>
                  <a:gd name="T17" fmla="*/ 108 h 118"/>
                  <a:gd name="T18" fmla="*/ 34 w 80"/>
                  <a:gd name="T19" fmla="*/ 112 h 118"/>
                  <a:gd name="T20" fmla="*/ 40 w 80"/>
                  <a:gd name="T21" fmla="*/ 96 h 118"/>
                  <a:gd name="T22" fmla="*/ 38 w 80"/>
                  <a:gd name="T23" fmla="*/ 88 h 118"/>
                  <a:gd name="T24" fmla="*/ 50 w 80"/>
                  <a:gd name="T25" fmla="*/ 80 h 118"/>
                  <a:gd name="T26" fmla="*/ 58 w 80"/>
                  <a:gd name="T27" fmla="*/ 80 h 118"/>
                  <a:gd name="T28" fmla="*/ 68 w 80"/>
                  <a:gd name="T29" fmla="*/ 80 h 118"/>
                  <a:gd name="T30" fmla="*/ 70 w 80"/>
                  <a:gd name="T31" fmla="*/ 94 h 118"/>
                  <a:gd name="T32" fmla="*/ 74 w 80"/>
                  <a:gd name="T33" fmla="*/ 86 h 118"/>
                  <a:gd name="T34" fmla="*/ 74 w 80"/>
                  <a:gd name="T35" fmla="*/ 76 h 118"/>
                  <a:gd name="T36" fmla="*/ 74 w 80"/>
                  <a:gd name="T37" fmla="*/ 68 h 118"/>
                  <a:gd name="T38" fmla="*/ 74 w 80"/>
                  <a:gd name="T39" fmla="*/ 58 h 118"/>
                  <a:gd name="T40" fmla="*/ 78 w 80"/>
                  <a:gd name="T41" fmla="*/ 50 h 118"/>
                  <a:gd name="T42" fmla="*/ 80 w 80"/>
                  <a:gd name="T43" fmla="*/ 36 h 118"/>
                  <a:gd name="T44" fmla="*/ 76 w 80"/>
                  <a:gd name="T45" fmla="*/ 28 h 118"/>
                  <a:gd name="T46" fmla="*/ 78 w 80"/>
                  <a:gd name="T47" fmla="*/ 16 h 118"/>
                  <a:gd name="T48" fmla="*/ 76 w 80"/>
                  <a:gd name="T49" fmla="*/ 10 h 118"/>
                  <a:gd name="T50" fmla="*/ 70 w 80"/>
                  <a:gd name="T51" fmla="*/ 6 h 118"/>
                  <a:gd name="T52" fmla="*/ 64 w 80"/>
                  <a:gd name="T53" fmla="*/ 6 h 118"/>
                  <a:gd name="T54" fmla="*/ 58 w 80"/>
                  <a:gd name="T55" fmla="*/ 4 h 118"/>
                  <a:gd name="T56" fmla="*/ 50 w 80"/>
                  <a:gd name="T57" fmla="*/ 4 h 118"/>
                  <a:gd name="T58" fmla="*/ 46 w 80"/>
                  <a:gd name="T59" fmla="*/ 6 h 118"/>
                  <a:gd name="T60" fmla="*/ 38 w 80"/>
                  <a:gd name="T61" fmla="*/ 10 h 118"/>
                  <a:gd name="T62" fmla="*/ 38 w 80"/>
                  <a:gd name="T63" fmla="*/ 18 h 118"/>
                  <a:gd name="T64" fmla="*/ 32 w 80"/>
                  <a:gd name="T65" fmla="*/ 26 h 118"/>
                  <a:gd name="T66" fmla="*/ 30 w 80"/>
                  <a:gd name="T67" fmla="*/ 34 h 118"/>
                  <a:gd name="T68" fmla="*/ 30 w 80"/>
                  <a:gd name="T69" fmla="*/ 42 h 118"/>
                  <a:gd name="T70" fmla="*/ 32 w 80"/>
                  <a:gd name="T71" fmla="*/ 44 h 118"/>
                  <a:gd name="T72" fmla="*/ 28 w 80"/>
                  <a:gd name="T73" fmla="*/ 54 h 118"/>
                  <a:gd name="T74" fmla="*/ 20 w 80"/>
                  <a:gd name="T75" fmla="*/ 64 h 118"/>
                  <a:gd name="T76" fmla="*/ 20 w 80"/>
                  <a:gd name="T77" fmla="*/ 64 h 118"/>
                  <a:gd name="T78" fmla="*/ 46 w 80"/>
                  <a:gd name="T79" fmla="*/ 54 h 118"/>
                  <a:gd name="T80" fmla="*/ 50 w 80"/>
                  <a:gd name="T81" fmla="*/ 58 h 118"/>
                  <a:gd name="T82" fmla="*/ 46 w 80"/>
                  <a:gd name="T83" fmla="*/ 60 h 118"/>
                  <a:gd name="T84" fmla="*/ 42 w 80"/>
                  <a:gd name="T85" fmla="*/ 58 h 118"/>
                  <a:gd name="T86" fmla="*/ 46 w 80"/>
                  <a:gd name="T87" fmla="*/ 54 h 118"/>
                  <a:gd name="T88" fmla="*/ 46 w 80"/>
                  <a:gd name="T89" fmla="*/ 5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0" h="118">
                    <a:moveTo>
                      <a:pt x="20" y="64"/>
                    </a:moveTo>
                    <a:lnTo>
                      <a:pt x="20" y="64"/>
                    </a:lnTo>
                    <a:lnTo>
                      <a:pt x="12" y="68"/>
                    </a:lnTo>
                    <a:lnTo>
                      <a:pt x="12" y="70"/>
                    </a:lnTo>
                    <a:lnTo>
                      <a:pt x="10" y="76"/>
                    </a:lnTo>
                    <a:lnTo>
                      <a:pt x="6" y="82"/>
                    </a:lnTo>
                    <a:lnTo>
                      <a:pt x="4" y="90"/>
                    </a:lnTo>
                    <a:lnTo>
                      <a:pt x="2" y="96"/>
                    </a:lnTo>
                    <a:lnTo>
                      <a:pt x="2" y="100"/>
                    </a:lnTo>
                    <a:lnTo>
                      <a:pt x="0" y="106"/>
                    </a:lnTo>
                    <a:lnTo>
                      <a:pt x="0" y="108"/>
                    </a:lnTo>
                    <a:lnTo>
                      <a:pt x="2" y="112"/>
                    </a:lnTo>
                    <a:lnTo>
                      <a:pt x="10" y="116"/>
                    </a:lnTo>
                    <a:lnTo>
                      <a:pt x="14" y="118"/>
                    </a:lnTo>
                    <a:lnTo>
                      <a:pt x="18" y="116"/>
                    </a:lnTo>
                    <a:lnTo>
                      <a:pt x="24" y="114"/>
                    </a:lnTo>
                    <a:lnTo>
                      <a:pt x="38" y="112"/>
                    </a:lnTo>
                    <a:lnTo>
                      <a:pt x="40" y="108"/>
                    </a:lnTo>
                    <a:lnTo>
                      <a:pt x="38" y="112"/>
                    </a:lnTo>
                    <a:lnTo>
                      <a:pt x="34" y="112"/>
                    </a:lnTo>
                    <a:lnTo>
                      <a:pt x="34" y="106"/>
                    </a:lnTo>
                    <a:lnTo>
                      <a:pt x="40" y="96"/>
                    </a:lnTo>
                    <a:lnTo>
                      <a:pt x="38" y="94"/>
                    </a:lnTo>
                    <a:lnTo>
                      <a:pt x="38" y="88"/>
                    </a:lnTo>
                    <a:lnTo>
                      <a:pt x="42" y="80"/>
                    </a:lnTo>
                    <a:lnTo>
                      <a:pt x="50" y="80"/>
                    </a:lnTo>
                    <a:lnTo>
                      <a:pt x="58" y="82"/>
                    </a:lnTo>
                    <a:lnTo>
                      <a:pt x="58" y="80"/>
                    </a:lnTo>
                    <a:lnTo>
                      <a:pt x="60" y="78"/>
                    </a:lnTo>
                    <a:lnTo>
                      <a:pt x="68" y="80"/>
                    </a:lnTo>
                    <a:lnTo>
                      <a:pt x="68" y="90"/>
                    </a:lnTo>
                    <a:lnTo>
                      <a:pt x="70" y="94"/>
                    </a:lnTo>
                    <a:lnTo>
                      <a:pt x="74" y="94"/>
                    </a:lnTo>
                    <a:lnTo>
                      <a:pt x="74" y="86"/>
                    </a:lnTo>
                    <a:lnTo>
                      <a:pt x="74" y="80"/>
                    </a:lnTo>
                    <a:lnTo>
                      <a:pt x="74" y="76"/>
                    </a:lnTo>
                    <a:lnTo>
                      <a:pt x="70" y="70"/>
                    </a:lnTo>
                    <a:lnTo>
                      <a:pt x="74" y="68"/>
                    </a:lnTo>
                    <a:lnTo>
                      <a:pt x="74" y="62"/>
                    </a:lnTo>
                    <a:lnTo>
                      <a:pt x="74" y="58"/>
                    </a:lnTo>
                    <a:lnTo>
                      <a:pt x="76" y="52"/>
                    </a:lnTo>
                    <a:lnTo>
                      <a:pt x="78" y="50"/>
                    </a:lnTo>
                    <a:lnTo>
                      <a:pt x="80" y="42"/>
                    </a:lnTo>
                    <a:lnTo>
                      <a:pt x="80" y="36"/>
                    </a:lnTo>
                    <a:lnTo>
                      <a:pt x="78" y="32"/>
                    </a:lnTo>
                    <a:lnTo>
                      <a:pt x="76" y="28"/>
                    </a:lnTo>
                    <a:lnTo>
                      <a:pt x="76" y="22"/>
                    </a:lnTo>
                    <a:lnTo>
                      <a:pt x="78" y="16"/>
                    </a:lnTo>
                    <a:lnTo>
                      <a:pt x="76" y="14"/>
                    </a:lnTo>
                    <a:lnTo>
                      <a:pt x="76" y="10"/>
                    </a:lnTo>
                    <a:lnTo>
                      <a:pt x="74" y="8"/>
                    </a:lnTo>
                    <a:lnTo>
                      <a:pt x="70" y="6"/>
                    </a:lnTo>
                    <a:lnTo>
                      <a:pt x="70" y="0"/>
                    </a:lnTo>
                    <a:lnTo>
                      <a:pt x="64" y="6"/>
                    </a:lnTo>
                    <a:lnTo>
                      <a:pt x="60" y="4"/>
                    </a:lnTo>
                    <a:lnTo>
                      <a:pt x="58" y="4"/>
                    </a:lnTo>
                    <a:lnTo>
                      <a:pt x="52" y="4"/>
                    </a:lnTo>
                    <a:lnTo>
                      <a:pt x="50" y="4"/>
                    </a:lnTo>
                    <a:lnTo>
                      <a:pt x="48" y="4"/>
                    </a:lnTo>
                    <a:lnTo>
                      <a:pt x="46" y="6"/>
                    </a:lnTo>
                    <a:lnTo>
                      <a:pt x="40" y="8"/>
                    </a:lnTo>
                    <a:lnTo>
                      <a:pt x="38" y="10"/>
                    </a:lnTo>
                    <a:lnTo>
                      <a:pt x="38" y="14"/>
                    </a:lnTo>
                    <a:lnTo>
                      <a:pt x="38" y="18"/>
                    </a:lnTo>
                    <a:lnTo>
                      <a:pt x="34" y="24"/>
                    </a:lnTo>
                    <a:lnTo>
                      <a:pt x="32" y="26"/>
                    </a:lnTo>
                    <a:lnTo>
                      <a:pt x="34" y="28"/>
                    </a:lnTo>
                    <a:lnTo>
                      <a:pt x="30" y="34"/>
                    </a:lnTo>
                    <a:lnTo>
                      <a:pt x="30" y="40"/>
                    </a:lnTo>
                    <a:lnTo>
                      <a:pt x="30" y="42"/>
                    </a:lnTo>
                    <a:lnTo>
                      <a:pt x="30" y="44"/>
                    </a:lnTo>
                    <a:lnTo>
                      <a:pt x="32" y="44"/>
                    </a:lnTo>
                    <a:lnTo>
                      <a:pt x="32" y="50"/>
                    </a:lnTo>
                    <a:lnTo>
                      <a:pt x="28" y="54"/>
                    </a:lnTo>
                    <a:lnTo>
                      <a:pt x="22" y="62"/>
                    </a:lnTo>
                    <a:lnTo>
                      <a:pt x="20" y="64"/>
                    </a:lnTo>
                    <a:lnTo>
                      <a:pt x="20" y="64"/>
                    </a:lnTo>
                    <a:lnTo>
                      <a:pt x="20" y="64"/>
                    </a:lnTo>
                    <a:close/>
                    <a:moveTo>
                      <a:pt x="46" y="54"/>
                    </a:moveTo>
                    <a:lnTo>
                      <a:pt x="46" y="54"/>
                    </a:lnTo>
                    <a:lnTo>
                      <a:pt x="48" y="54"/>
                    </a:lnTo>
                    <a:lnTo>
                      <a:pt x="50" y="58"/>
                    </a:lnTo>
                    <a:lnTo>
                      <a:pt x="50" y="60"/>
                    </a:lnTo>
                    <a:lnTo>
                      <a:pt x="46" y="60"/>
                    </a:lnTo>
                    <a:lnTo>
                      <a:pt x="42" y="60"/>
                    </a:lnTo>
                    <a:lnTo>
                      <a:pt x="42" y="58"/>
                    </a:lnTo>
                    <a:lnTo>
                      <a:pt x="42" y="54"/>
                    </a:lnTo>
                    <a:lnTo>
                      <a:pt x="46" y="54"/>
                    </a:lnTo>
                    <a:lnTo>
                      <a:pt x="46" y="54"/>
                    </a:lnTo>
                    <a:lnTo>
                      <a:pt x="46" y="5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28" name="Freeform 1490"/>
              <p:cNvSpPr>
                <a:spLocks noEditPoints="1"/>
              </p:cNvSpPr>
              <p:nvPr/>
            </p:nvSpPr>
            <p:spPr bwMode="auto">
              <a:xfrm>
                <a:off x="1876425" y="3168650"/>
                <a:ext cx="320675" cy="234950"/>
              </a:xfrm>
              <a:custGeom>
                <a:avLst/>
                <a:gdLst>
                  <a:gd name="T0" fmla="*/ 0 w 202"/>
                  <a:gd name="T1" fmla="*/ 28 h 148"/>
                  <a:gd name="T2" fmla="*/ 8 w 202"/>
                  <a:gd name="T3" fmla="*/ 18 h 148"/>
                  <a:gd name="T4" fmla="*/ 16 w 202"/>
                  <a:gd name="T5" fmla="*/ 18 h 148"/>
                  <a:gd name="T6" fmla="*/ 26 w 202"/>
                  <a:gd name="T7" fmla="*/ 28 h 148"/>
                  <a:gd name="T8" fmla="*/ 30 w 202"/>
                  <a:gd name="T9" fmla="*/ 38 h 148"/>
                  <a:gd name="T10" fmla="*/ 28 w 202"/>
                  <a:gd name="T11" fmla="*/ 48 h 148"/>
                  <a:gd name="T12" fmla="*/ 10 w 202"/>
                  <a:gd name="T13" fmla="*/ 42 h 148"/>
                  <a:gd name="T14" fmla="*/ 2 w 202"/>
                  <a:gd name="T15" fmla="*/ 48 h 148"/>
                  <a:gd name="T16" fmla="*/ 4 w 202"/>
                  <a:gd name="T17" fmla="*/ 62 h 148"/>
                  <a:gd name="T18" fmla="*/ 20 w 202"/>
                  <a:gd name="T19" fmla="*/ 60 h 148"/>
                  <a:gd name="T20" fmla="*/ 12 w 202"/>
                  <a:gd name="T21" fmla="*/ 66 h 148"/>
                  <a:gd name="T22" fmla="*/ 18 w 202"/>
                  <a:gd name="T23" fmla="*/ 72 h 148"/>
                  <a:gd name="T24" fmla="*/ 22 w 202"/>
                  <a:gd name="T25" fmla="*/ 82 h 148"/>
                  <a:gd name="T26" fmla="*/ 18 w 202"/>
                  <a:gd name="T27" fmla="*/ 90 h 148"/>
                  <a:gd name="T28" fmla="*/ 30 w 202"/>
                  <a:gd name="T29" fmla="*/ 106 h 148"/>
                  <a:gd name="T30" fmla="*/ 38 w 202"/>
                  <a:gd name="T31" fmla="*/ 94 h 148"/>
                  <a:gd name="T32" fmla="*/ 58 w 202"/>
                  <a:gd name="T33" fmla="*/ 90 h 148"/>
                  <a:gd name="T34" fmla="*/ 90 w 202"/>
                  <a:gd name="T35" fmla="*/ 98 h 148"/>
                  <a:gd name="T36" fmla="*/ 118 w 202"/>
                  <a:gd name="T37" fmla="*/ 110 h 148"/>
                  <a:gd name="T38" fmla="*/ 128 w 202"/>
                  <a:gd name="T39" fmla="*/ 126 h 148"/>
                  <a:gd name="T40" fmla="*/ 138 w 202"/>
                  <a:gd name="T41" fmla="*/ 142 h 148"/>
                  <a:gd name="T42" fmla="*/ 146 w 202"/>
                  <a:gd name="T43" fmla="*/ 146 h 148"/>
                  <a:gd name="T44" fmla="*/ 160 w 202"/>
                  <a:gd name="T45" fmla="*/ 136 h 148"/>
                  <a:gd name="T46" fmla="*/ 170 w 202"/>
                  <a:gd name="T47" fmla="*/ 112 h 148"/>
                  <a:gd name="T48" fmla="*/ 182 w 202"/>
                  <a:gd name="T49" fmla="*/ 108 h 148"/>
                  <a:gd name="T50" fmla="*/ 194 w 202"/>
                  <a:gd name="T51" fmla="*/ 106 h 148"/>
                  <a:gd name="T52" fmla="*/ 198 w 202"/>
                  <a:gd name="T53" fmla="*/ 92 h 148"/>
                  <a:gd name="T54" fmla="*/ 184 w 202"/>
                  <a:gd name="T55" fmla="*/ 90 h 148"/>
                  <a:gd name="T56" fmla="*/ 166 w 202"/>
                  <a:gd name="T57" fmla="*/ 80 h 148"/>
                  <a:gd name="T58" fmla="*/ 148 w 202"/>
                  <a:gd name="T59" fmla="*/ 66 h 148"/>
                  <a:gd name="T60" fmla="*/ 138 w 202"/>
                  <a:gd name="T61" fmla="*/ 48 h 148"/>
                  <a:gd name="T62" fmla="*/ 124 w 202"/>
                  <a:gd name="T63" fmla="*/ 36 h 148"/>
                  <a:gd name="T64" fmla="*/ 108 w 202"/>
                  <a:gd name="T65" fmla="*/ 42 h 148"/>
                  <a:gd name="T66" fmla="*/ 102 w 202"/>
                  <a:gd name="T67" fmla="*/ 34 h 148"/>
                  <a:gd name="T68" fmla="*/ 90 w 202"/>
                  <a:gd name="T69" fmla="*/ 12 h 148"/>
                  <a:gd name="T70" fmla="*/ 78 w 202"/>
                  <a:gd name="T71" fmla="*/ 0 h 148"/>
                  <a:gd name="T72" fmla="*/ 64 w 202"/>
                  <a:gd name="T73" fmla="*/ 10 h 148"/>
                  <a:gd name="T74" fmla="*/ 64 w 202"/>
                  <a:gd name="T75" fmla="*/ 24 h 148"/>
                  <a:gd name="T76" fmla="*/ 44 w 202"/>
                  <a:gd name="T77" fmla="*/ 24 h 148"/>
                  <a:gd name="T78" fmla="*/ 26 w 202"/>
                  <a:gd name="T79" fmla="*/ 10 h 148"/>
                  <a:gd name="T80" fmla="*/ 2 w 202"/>
                  <a:gd name="T81" fmla="*/ 16 h 148"/>
                  <a:gd name="T82" fmla="*/ 0 w 202"/>
                  <a:gd name="T83" fmla="*/ 18 h 148"/>
                  <a:gd name="T84" fmla="*/ 4 w 202"/>
                  <a:gd name="T85" fmla="*/ 72 h 148"/>
                  <a:gd name="T86" fmla="*/ 10 w 202"/>
                  <a:gd name="T87" fmla="*/ 70 h 148"/>
                  <a:gd name="T88" fmla="*/ 8 w 202"/>
                  <a:gd name="T89" fmla="*/ 7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02" h="148">
                    <a:moveTo>
                      <a:pt x="0" y="18"/>
                    </a:moveTo>
                    <a:lnTo>
                      <a:pt x="0" y="18"/>
                    </a:lnTo>
                    <a:lnTo>
                      <a:pt x="0" y="28"/>
                    </a:lnTo>
                    <a:lnTo>
                      <a:pt x="4" y="28"/>
                    </a:lnTo>
                    <a:lnTo>
                      <a:pt x="4" y="20"/>
                    </a:lnTo>
                    <a:lnTo>
                      <a:pt x="8" y="18"/>
                    </a:lnTo>
                    <a:lnTo>
                      <a:pt x="10" y="16"/>
                    </a:lnTo>
                    <a:lnTo>
                      <a:pt x="12" y="16"/>
                    </a:lnTo>
                    <a:lnTo>
                      <a:pt x="16" y="18"/>
                    </a:lnTo>
                    <a:lnTo>
                      <a:pt x="20" y="18"/>
                    </a:lnTo>
                    <a:lnTo>
                      <a:pt x="20" y="24"/>
                    </a:lnTo>
                    <a:lnTo>
                      <a:pt x="26" y="28"/>
                    </a:lnTo>
                    <a:lnTo>
                      <a:pt x="30" y="36"/>
                    </a:lnTo>
                    <a:lnTo>
                      <a:pt x="34" y="36"/>
                    </a:lnTo>
                    <a:lnTo>
                      <a:pt x="30" y="38"/>
                    </a:lnTo>
                    <a:lnTo>
                      <a:pt x="28" y="44"/>
                    </a:lnTo>
                    <a:lnTo>
                      <a:pt x="26" y="44"/>
                    </a:lnTo>
                    <a:lnTo>
                      <a:pt x="28" y="48"/>
                    </a:lnTo>
                    <a:lnTo>
                      <a:pt x="20" y="48"/>
                    </a:lnTo>
                    <a:lnTo>
                      <a:pt x="16" y="46"/>
                    </a:lnTo>
                    <a:lnTo>
                      <a:pt x="10" y="42"/>
                    </a:lnTo>
                    <a:lnTo>
                      <a:pt x="8" y="42"/>
                    </a:lnTo>
                    <a:lnTo>
                      <a:pt x="4" y="42"/>
                    </a:lnTo>
                    <a:lnTo>
                      <a:pt x="2" y="48"/>
                    </a:lnTo>
                    <a:lnTo>
                      <a:pt x="2" y="56"/>
                    </a:lnTo>
                    <a:lnTo>
                      <a:pt x="2" y="64"/>
                    </a:lnTo>
                    <a:lnTo>
                      <a:pt x="4" y="62"/>
                    </a:lnTo>
                    <a:lnTo>
                      <a:pt x="8" y="62"/>
                    </a:lnTo>
                    <a:lnTo>
                      <a:pt x="10" y="62"/>
                    </a:lnTo>
                    <a:lnTo>
                      <a:pt x="20" y="60"/>
                    </a:lnTo>
                    <a:lnTo>
                      <a:pt x="16" y="62"/>
                    </a:lnTo>
                    <a:lnTo>
                      <a:pt x="12" y="64"/>
                    </a:lnTo>
                    <a:lnTo>
                      <a:pt x="12" y="66"/>
                    </a:lnTo>
                    <a:lnTo>
                      <a:pt x="12" y="70"/>
                    </a:lnTo>
                    <a:lnTo>
                      <a:pt x="16" y="66"/>
                    </a:lnTo>
                    <a:lnTo>
                      <a:pt x="18" y="72"/>
                    </a:lnTo>
                    <a:lnTo>
                      <a:pt x="18" y="74"/>
                    </a:lnTo>
                    <a:lnTo>
                      <a:pt x="16" y="76"/>
                    </a:lnTo>
                    <a:lnTo>
                      <a:pt x="22" y="82"/>
                    </a:lnTo>
                    <a:lnTo>
                      <a:pt x="26" y="88"/>
                    </a:lnTo>
                    <a:lnTo>
                      <a:pt x="22" y="90"/>
                    </a:lnTo>
                    <a:lnTo>
                      <a:pt x="18" y="90"/>
                    </a:lnTo>
                    <a:lnTo>
                      <a:pt x="18" y="110"/>
                    </a:lnTo>
                    <a:lnTo>
                      <a:pt x="28" y="110"/>
                    </a:lnTo>
                    <a:lnTo>
                      <a:pt x="30" y="106"/>
                    </a:lnTo>
                    <a:lnTo>
                      <a:pt x="30" y="102"/>
                    </a:lnTo>
                    <a:lnTo>
                      <a:pt x="36" y="98"/>
                    </a:lnTo>
                    <a:lnTo>
                      <a:pt x="38" y="94"/>
                    </a:lnTo>
                    <a:lnTo>
                      <a:pt x="46" y="94"/>
                    </a:lnTo>
                    <a:lnTo>
                      <a:pt x="50" y="92"/>
                    </a:lnTo>
                    <a:lnTo>
                      <a:pt x="58" y="90"/>
                    </a:lnTo>
                    <a:lnTo>
                      <a:pt x="76" y="94"/>
                    </a:lnTo>
                    <a:lnTo>
                      <a:pt x="86" y="94"/>
                    </a:lnTo>
                    <a:lnTo>
                      <a:pt x="90" y="98"/>
                    </a:lnTo>
                    <a:lnTo>
                      <a:pt x="100" y="102"/>
                    </a:lnTo>
                    <a:lnTo>
                      <a:pt x="110" y="106"/>
                    </a:lnTo>
                    <a:lnTo>
                      <a:pt x="118" y="110"/>
                    </a:lnTo>
                    <a:lnTo>
                      <a:pt x="122" y="116"/>
                    </a:lnTo>
                    <a:lnTo>
                      <a:pt x="124" y="120"/>
                    </a:lnTo>
                    <a:lnTo>
                      <a:pt x="128" y="126"/>
                    </a:lnTo>
                    <a:lnTo>
                      <a:pt x="136" y="128"/>
                    </a:lnTo>
                    <a:lnTo>
                      <a:pt x="136" y="134"/>
                    </a:lnTo>
                    <a:lnTo>
                      <a:pt x="138" y="142"/>
                    </a:lnTo>
                    <a:lnTo>
                      <a:pt x="136" y="148"/>
                    </a:lnTo>
                    <a:lnTo>
                      <a:pt x="142" y="148"/>
                    </a:lnTo>
                    <a:lnTo>
                      <a:pt x="146" y="146"/>
                    </a:lnTo>
                    <a:lnTo>
                      <a:pt x="150" y="148"/>
                    </a:lnTo>
                    <a:lnTo>
                      <a:pt x="164" y="144"/>
                    </a:lnTo>
                    <a:lnTo>
                      <a:pt x="160" y="136"/>
                    </a:lnTo>
                    <a:lnTo>
                      <a:pt x="168" y="128"/>
                    </a:lnTo>
                    <a:lnTo>
                      <a:pt x="170" y="124"/>
                    </a:lnTo>
                    <a:lnTo>
                      <a:pt x="170" y="112"/>
                    </a:lnTo>
                    <a:lnTo>
                      <a:pt x="174" y="110"/>
                    </a:lnTo>
                    <a:lnTo>
                      <a:pt x="176" y="106"/>
                    </a:lnTo>
                    <a:lnTo>
                      <a:pt x="182" y="108"/>
                    </a:lnTo>
                    <a:lnTo>
                      <a:pt x="186" y="110"/>
                    </a:lnTo>
                    <a:lnTo>
                      <a:pt x="194" y="110"/>
                    </a:lnTo>
                    <a:lnTo>
                      <a:pt x="194" y="106"/>
                    </a:lnTo>
                    <a:lnTo>
                      <a:pt x="194" y="100"/>
                    </a:lnTo>
                    <a:lnTo>
                      <a:pt x="202" y="94"/>
                    </a:lnTo>
                    <a:lnTo>
                      <a:pt x="198" y="92"/>
                    </a:lnTo>
                    <a:lnTo>
                      <a:pt x="194" y="92"/>
                    </a:lnTo>
                    <a:lnTo>
                      <a:pt x="188" y="90"/>
                    </a:lnTo>
                    <a:lnTo>
                      <a:pt x="184" y="90"/>
                    </a:lnTo>
                    <a:lnTo>
                      <a:pt x="178" y="84"/>
                    </a:lnTo>
                    <a:lnTo>
                      <a:pt x="168" y="84"/>
                    </a:lnTo>
                    <a:lnTo>
                      <a:pt x="166" y="80"/>
                    </a:lnTo>
                    <a:lnTo>
                      <a:pt x="158" y="74"/>
                    </a:lnTo>
                    <a:lnTo>
                      <a:pt x="154" y="70"/>
                    </a:lnTo>
                    <a:lnTo>
                      <a:pt x="148" y="66"/>
                    </a:lnTo>
                    <a:lnTo>
                      <a:pt x="146" y="60"/>
                    </a:lnTo>
                    <a:lnTo>
                      <a:pt x="142" y="54"/>
                    </a:lnTo>
                    <a:lnTo>
                      <a:pt x="138" y="48"/>
                    </a:lnTo>
                    <a:lnTo>
                      <a:pt x="138" y="42"/>
                    </a:lnTo>
                    <a:lnTo>
                      <a:pt x="132" y="34"/>
                    </a:lnTo>
                    <a:lnTo>
                      <a:pt x="124" y="36"/>
                    </a:lnTo>
                    <a:lnTo>
                      <a:pt x="118" y="34"/>
                    </a:lnTo>
                    <a:lnTo>
                      <a:pt x="112" y="38"/>
                    </a:lnTo>
                    <a:lnTo>
                      <a:pt x="108" y="42"/>
                    </a:lnTo>
                    <a:lnTo>
                      <a:pt x="102" y="38"/>
                    </a:lnTo>
                    <a:lnTo>
                      <a:pt x="100" y="36"/>
                    </a:lnTo>
                    <a:lnTo>
                      <a:pt x="102" y="34"/>
                    </a:lnTo>
                    <a:lnTo>
                      <a:pt x="100" y="26"/>
                    </a:lnTo>
                    <a:lnTo>
                      <a:pt x="92" y="24"/>
                    </a:lnTo>
                    <a:lnTo>
                      <a:pt x="90" y="12"/>
                    </a:lnTo>
                    <a:lnTo>
                      <a:pt x="86" y="2"/>
                    </a:lnTo>
                    <a:lnTo>
                      <a:pt x="84" y="2"/>
                    </a:lnTo>
                    <a:lnTo>
                      <a:pt x="78" y="0"/>
                    </a:lnTo>
                    <a:lnTo>
                      <a:pt x="74" y="6"/>
                    </a:lnTo>
                    <a:lnTo>
                      <a:pt x="72" y="10"/>
                    </a:lnTo>
                    <a:lnTo>
                      <a:pt x="64" y="10"/>
                    </a:lnTo>
                    <a:lnTo>
                      <a:pt x="62" y="12"/>
                    </a:lnTo>
                    <a:lnTo>
                      <a:pt x="62" y="18"/>
                    </a:lnTo>
                    <a:lnTo>
                      <a:pt x="64" y="24"/>
                    </a:lnTo>
                    <a:lnTo>
                      <a:pt x="64" y="26"/>
                    </a:lnTo>
                    <a:lnTo>
                      <a:pt x="48" y="24"/>
                    </a:lnTo>
                    <a:lnTo>
                      <a:pt x="44" y="24"/>
                    </a:lnTo>
                    <a:lnTo>
                      <a:pt x="36" y="24"/>
                    </a:lnTo>
                    <a:lnTo>
                      <a:pt x="30" y="16"/>
                    </a:lnTo>
                    <a:lnTo>
                      <a:pt x="26" y="10"/>
                    </a:lnTo>
                    <a:lnTo>
                      <a:pt x="16" y="8"/>
                    </a:lnTo>
                    <a:lnTo>
                      <a:pt x="8" y="10"/>
                    </a:lnTo>
                    <a:lnTo>
                      <a:pt x="2" y="16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  <a:moveTo>
                      <a:pt x="8" y="70"/>
                    </a:moveTo>
                    <a:lnTo>
                      <a:pt x="8" y="70"/>
                    </a:lnTo>
                    <a:lnTo>
                      <a:pt x="4" y="72"/>
                    </a:lnTo>
                    <a:lnTo>
                      <a:pt x="10" y="74"/>
                    </a:lnTo>
                    <a:lnTo>
                      <a:pt x="10" y="72"/>
                    </a:lnTo>
                    <a:lnTo>
                      <a:pt x="10" y="70"/>
                    </a:lnTo>
                    <a:lnTo>
                      <a:pt x="8" y="70"/>
                    </a:lnTo>
                    <a:lnTo>
                      <a:pt x="8" y="70"/>
                    </a:lnTo>
                    <a:lnTo>
                      <a:pt x="8" y="7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29" name="Freeform 1491"/>
              <p:cNvSpPr>
                <a:spLocks noEditPoints="1"/>
              </p:cNvSpPr>
              <p:nvPr/>
            </p:nvSpPr>
            <p:spPr bwMode="auto">
              <a:xfrm>
                <a:off x="1269999" y="3197224"/>
                <a:ext cx="434975" cy="203199"/>
              </a:xfrm>
              <a:custGeom>
                <a:avLst/>
                <a:gdLst>
                  <a:gd name="T0" fmla="*/ 146 w 274"/>
                  <a:gd name="T1" fmla="*/ 126 h 128"/>
                  <a:gd name="T2" fmla="*/ 154 w 274"/>
                  <a:gd name="T3" fmla="*/ 118 h 128"/>
                  <a:gd name="T4" fmla="*/ 158 w 274"/>
                  <a:gd name="T5" fmla="*/ 110 h 128"/>
                  <a:gd name="T6" fmla="*/ 172 w 274"/>
                  <a:gd name="T7" fmla="*/ 108 h 128"/>
                  <a:gd name="T8" fmla="*/ 198 w 274"/>
                  <a:gd name="T9" fmla="*/ 100 h 128"/>
                  <a:gd name="T10" fmla="*/ 224 w 274"/>
                  <a:gd name="T11" fmla="*/ 96 h 128"/>
                  <a:gd name="T12" fmla="*/ 236 w 274"/>
                  <a:gd name="T13" fmla="*/ 98 h 128"/>
                  <a:gd name="T14" fmla="*/ 246 w 274"/>
                  <a:gd name="T15" fmla="*/ 98 h 128"/>
                  <a:gd name="T16" fmla="*/ 258 w 274"/>
                  <a:gd name="T17" fmla="*/ 98 h 128"/>
                  <a:gd name="T18" fmla="*/ 264 w 274"/>
                  <a:gd name="T19" fmla="*/ 88 h 128"/>
                  <a:gd name="T20" fmla="*/ 262 w 274"/>
                  <a:gd name="T21" fmla="*/ 70 h 128"/>
                  <a:gd name="T22" fmla="*/ 258 w 274"/>
                  <a:gd name="T23" fmla="*/ 60 h 128"/>
                  <a:gd name="T24" fmla="*/ 270 w 274"/>
                  <a:gd name="T25" fmla="*/ 54 h 128"/>
                  <a:gd name="T26" fmla="*/ 272 w 274"/>
                  <a:gd name="T27" fmla="*/ 44 h 128"/>
                  <a:gd name="T28" fmla="*/ 254 w 274"/>
                  <a:gd name="T29" fmla="*/ 34 h 128"/>
                  <a:gd name="T30" fmla="*/ 258 w 274"/>
                  <a:gd name="T31" fmla="*/ 18 h 128"/>
                  <a:gd name="T32" fmla="*/ 252 w 274"/>
                  <a:gd name="T33" fmla="*/ 10 h 128"/>
                  <a:gd name="T34" fmla="*/ 230 w 274"/>
                  <a:gd name="T35" fmla="*/ 8 h 128"/>
                  <a:gd name="T36" fmla="*/ 216 w 274"/>
                  <a:gd name="T37" fmla="*/ 16 h 128"/>
                  <a:gd name="T38" fmla="*/ 192 w 274"/>
                  <a:gd name="T39" fmla="*/ 18 h 128"/>
                  <a:gd name="T40" fmla="*/ 172 w 274"/>
                  <a:gd name="T41" fmla="*/ 24 h 128"/>
                  <a:gd name="T42" fmla="*/ 152 w 274"/>
                  <a:gd name="T43" fmla="*/ 14 h 128"/>
                  <a:gd name="T44" fmla="*/ 140 w 274"/>
                  <a:gd name="T45" fmla="*/ 14 h 128"/>
                  <a:gd name="T46" fmla="*/ 128 w 274"/>
                  <a:gd name="T47" fmla="*/ 0 h 128"/>
                  <a:gd name="T48" fmla="*/ 82 w 274"/>
                  <a:gd name="T49" fmla="*/ 14 h 128"/>
                  <a:gd name="T50" fmla="*/ 56 w 274"/>
                  <a:gd name="T51" fmla="*/ 18 h 128"/>
                  <a:gd name="T52" fmla="*/ 46 w 274"/>
                  <a:gd name="T53" fmla="*/ 26 h 128"/>
                  <a:gd name="T54" fmla="*/ 22 w 274"/>
                  <a:gd name="T55" fmla="*/ 34 h 128"/>
                  <a:gd name="T56" fmla="*/ 38 w 274"/>
                  <a:gd name="T57" fmla="*/ 20 h 128"/>
                  <a:gd name="T58" fmla="*/ 22 w 274"/>
                  <a:gd name="T59" fmla="*/ 8 h 128"/>
                  <a:gd name="T60" fmla="*/ 16 w 274"/>
                  <a:gd name="T61" fmla="*/ 6 h 128"/>
                  <a:gd name="T62" fmla="*/ 16 w 274"/>
                  <a:gd name="T63" fmla="*/ 14 h 128"/>
                  <a:gd name="T64" fmla="*/ 8 w 274"/>
                  <a:gd name="T65" fmla="*/ 18 h 128"/>
                  <a:gd name="T66" fmla="*/ 0 w 274"/>
                  <a:gd name="T67" fmla="*/ 32 h 128"/>
                  <a:gd name="T68" fmla="*/ 0 w 274"/>
                  <a:gd name="T69" fmla="*/ 44 h 128"/>
                  <a:gd name="T70" fmla="*/ 10 w 274"/>
                  <a:gd name="T71" fmla="*/ 60 h 128"/>
                  <a:gd name="T72" fmla="*/ 10 w 274"/>
                  <a:gd name="T73" fmla="*/ 72 h 128"/>
                  <a:gd name="T74" fmla="*/ 4 w 274"/>
                  <a:gd name="T75" fmla="*/ 86 h 128"/>
                  <a:gd name="T76" fmla="*/ 18 w 274"/>
                  <a:gd name="T77" fmla="*/ 104 h 128"/>
                  <a:gd name="T78" fmla="*/ 34 w 274"/>
                  <a:gd name="T79" fmla="*/ 106 h 128"/>
                  <a:gd name="T80" fmla="*/ 58 w 274"/>
                  <a:gd name="T81" fmla="*/ 122 h 128"/>
                  <a:gd name="T82" fmla="*/ 70 w 274"/>
                  <a:gd name="T83" fmla="*/ 110 h 128"/>
                  <a:gd name="T84" fmla="*/ 110 w 274"/>
                  <a:gd name="T85" fmla="*/ 118 h 128"/>
                  <a:gd name="T86" fmla="*/ 130 w 274"/>
                  <a:gd name="T87" fmla="*/ 114 h 128"/>
                  <a:gd name="T88" fmla="*/ 138 w 274"/>
                  <a:gd name="T89" fmla="*/ 116 h 128"/>
                  <a:gd name="T90" fmla="*/ 138 w 274"/>
                  <a:gd name="T91" fmla="*/ 128 h 128"/>
                  <a:gd name="T92" fmla="*/ 248 w 274"/>
                  <a:gd name="T93" fmla="*/ 80 h 128"/>
                  <a:gd name="T94" fmla="*/ 252 w 274"/>
                  <a:gd name="T95" fmla="*/ 6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74" h="128">
                    <a:moveTo>
                      <a:pt x="138" y="128"/>
                    </a:moveTo>
                    <a:lnTo>
                      <a:pt x="138" y="128"/>
                    </a:lnTo>
                    <a:lnTo>
                      <a:pt x="144" y="128"/>
                    </a:lnTo>
                    <a:lnTo>
                      <a:pt x="146" y="126"/>
                    </a:lnTo>
                    <a:lnTo>
                      <a:pt x="148" y="124"/>
                    </a:lnTo>
                    <a:lnTo>
                      <a:pt x="152" y="122"/>
                    </a:lnTo>
                    <a:lnTo>
                      <a:pt x="154" y="122"/>
                    </a:lnTo>
                    <a:lnTo>
                      <a:pt x="154" y="118"/>
                    </a:lnTo>
                    <a:lnTo>
                      <a:pt x="154" y="114"/>
                    </a:lnTo>
                    <a:lnTo>
                      <a:pt x="154" y="110"/>
                    </a:lnTo>
                    <a:lnTo>
                      <a:pt x="156" y="110"/>
                    </a:lnTo>
                    <a:lnTo>
                      <a:pt x="158" y="110"/>
                    </a:lnTo>
                    <a:lnTo>
                      <a:pt x="162" y="110"/>
                    </a:lnTo>
                    <a:lnTo>
                      <a:pt x="164" y="108"/>
                    </a:lnTo>
                    <a:lnTo>
                      <a:pt x="166" y="108"/>
                    </a:lnTo>
                    <a:lnTo>
                      <a:pt x="172" y="108"/>
                    </a:lnTo>
                    <a:lnTo>
                      <a:pt x="176" y="108"/>
                    </a:lnTo>
                    <a:lnTo>
                      <a:pt x="184" y="106"/>
                    </a:lnTo>
                    <a:lnTo>
                      <a:pt x="190" y="106"/>
                    </a:lnTo>
                    <a:lnTo>
                      <a:pt x="198" y="100"/>
                    </a:lnTo>
                    <a:lnTo>
                      <a:pt x="206" y="100"/>
                    </a:lnTo>
                    <a:lnTo>
                      <a:pt x="210" y="100"/>
                    </a:lnTo>
                    <a:lnTo>
                      <a:pt x="216" y="98"/>
                    </a:lnTo>
                    <a:lnTo>
                      <a:pt x="224" y="96"/>
                    </a:lnTo>
                    <a:lnTo>
                      <a:pt x="228" y="92"/>
                    </a:lnTo>
                    <a:lnTo>
                      <a:pt x="230" y="98"/>
                    </a:lnTo>
                    <a:lnTo>
                      <a:pt x="234" y="98"/>
                    </a:lnTo>
                    <a:lnTo>
                      <a:pt x="236" y="98"/>
                    </a:lnTo>
                    <a:lnTo>
                      <a:pt x="238" y="98"/>
                    </a:lnTo>
                    <a:lnTo>
                      <a:pt x="242" y="98"/>
                    </a:lnTo>
                    <a:lnTo>
                      <a:pt x="244" y="100"/>
                    </a:lnTo>
                    <a:lnTo>
                      <a:pt x="246" y="98"/>
                    </a:lnTo>
                    <a:lnTo>
                      <a:pt x="248" y="96"/>
                    </a:lnTo>
                    <a:lnTo>
                      <a:pt x="254" y="96"/>
                    </a:lnTo>
                    <a:lnTo>
                      <a:pt x="254" y="100"/>
                    </a:lnTo>
                    <a:lnTo>
                      <a:pt x="258" y="98"/>
                    </a:lnTo>
                    <a:lnTo>
                      <a:pt x="264" y="98"/>
                    </a:lnTo>
                    <a:lnTo>
                      <a:pt x="266" y="98"/>
                    </a:lnTo>
                    <a:lnTo>
                      <a:pt x="266" y="92"/>
                    </a:lnTo>
                    <a:lnTo>
                      <a:pt x="264" y="88"/>
                    </a:lnTo>
                    <a:lnTo>
                      <a:pt x="262" y="86"/>
                    </a:lnTo>
                    <a:lnTo>
                      <a:pt x="258" y="80"/>
                    </a:lnTo>
                    <a:lnTo>
                      <a:pt x="258" y="72"/>
                    </a:lnTo>
                    <a:lnTo>
                      <a:pt x="262" y="70"/>
                    </a:lnTo>
                    <a:lnTo>
                      <a:pt x="262" y="68"/>
                    </a:lnTo>
                    <a:lnTo>
                      <a:pt x="262" y="64"/>
                    </a:lnTo>
                    <a:lnTo>
                      <a:pt x="262" y="62"/>
                    </a:lnTo>
                    <a:lnTo>
                      <a:pt x="258" y="60"/>
                    </a:lnTo>
                    <a:lnTo>
                      <a:pt x="262" y="54"/>
                    </a:lnTo>
                    <a:lnTo>
                      <a:pt x="264" y="52"/>
                    </a:lnTo>
                    <a:lnTo>
                      <a:pt x="266" y="52"/>
                    </a:lnTo>
                    <a:lnTo>
                      <a:pt x="270" y="54"/>
                    </a:lnTo>
                    <a:lnTo>
                      <a:pt x="272" y="54"/>
                    </a:lnTo>
                    <a:lnTo>
                      <a:pt x="274" y="50"/>
                    </a:lnTo>
                    <a:lnTo>
                      <a:pt x="274" y="46"/>
                    </a:lnTo>
                    <a:lnTo>
                      <a:pt x="272" y="44"/>
                    </a:lnTo>
                    <a:lnTo>
                      <a:pt x="270" y="42"/>
                    </a:lnTo>
                    <a:lnTo>
                      <a:pt x="258" y="38"/>
                    </a:lnTo>
                    <a:lnTo>
                      <a:pt x="254" y="36"/>
                    </a:lnTo>
                    <a:lnTo>
                      <a:pt x="254" y="34"/>
                    </a:lnTo>
                    <a:lnTo>
                      <a:pt x="254" y="28"/>
                    </a:lnTo>
                    <a:lnTo>
                      <a:pt x="256" y="26"/>
                    </a:lnTo>
                    <a:lnTo>
                      <a:pt x="258" y="20"/>
                    </a:lnTo>
                    <a:lnTo>
                      <a:pt x="258" y="18"/>
                    </a:lnTo>
                    <a:lnTo>
                      <a:pt x="256" y="14"/>
                    </a:lnTo>
                    <a:lnTo>
                      <a:pt x="254" y="14"/>
                    </a:lnTo>
                    <a:lnTo>
                      <a:pt x="254" y="10"/>
                    </a:lnTo>
                    <a:lnTo>
                      <a:pt x="252" y="10"/>
                    </a:lnTo>
                    <a:lnTo>
                      <a:pt x="244" y="10"/>
                    </a:lnTo>
                    <a:lnTo>
                      <a:pt x="242" y="10"/>
                    </a:lnTo>
                    <a:lnTo>
                      <a:pt x="236" y="8"/>
                    </a:lnTo>
                    <a:lnTo>
                      <a:pt x="230" y="8"/>
                    </a:lnTo>
                    <a:lnTo>
                      <a:pt x="228" y="8"/>
                    </a:lnTo>
                    <a:lnTo>
                      <a:pt x="224" y="8"/>
                    </a:lnTo>
                    <a:lnTo>
                      <a:pt x="220" y="8"/>
                    </a:lnTo>
                    <a:lnTo>
                      <a:pt x="216" y="16"/>
                    </a:lnTo>
                    <a:lnTo>
                      <a:pt x="208" y="18"/>
                    </a:lnTo>
                    <a:lnTo>
                      <a:pt x="202" y="20"/>
                    </a:lnTo>
                    <a:lnTo>
                      <a:pt x="194" y="20"/>
                    </a:lnTo>
                    <a:lnTo>
                      <a:pt x="192" y="18"/>
                    </a:lnTo>
                    <a:lnTo>
                      <a:pt x="190" y="18"/>
                    </a:lnTo>
                    <a:lnTo>
                      <a:pt x="188" y="16"/>
                    </a:lnTo>
                    <a:lnTo>
                      <a:pt x="184" y="20"/>
                    </a:lnTo>
                    <a:lnTo>
                      <a:pt x="172" y="24"/>
                    </a:lnTo>
                    <a:lnTo>
                      <a:pt x="158" y="18"/>
                    </a:lnTo>
                    <a:lnTo>
                      <a:pt x="156" y="16"/>
                    </a:lnTo>
                    <a:lnTo>
                      <a:pt x="154" y="14"/>
                    </a:lnTo>
                    <a:lnTo>
                      <a:pt x="152" y="14"/>
                    </a:lnTo>
                    <a:lnTo>
                      <a:pt x="148" y="16"/>
                    </a:lnTo>
                    <a:lnTo>
                      <a:pt x="146" y="16"/>
                    </a:lnTo>
                    <a:lnTo>
                      <a:pt x="144" y="16"/>
                    </a:lnTo>
                    <a:lnTo>
                      <a:pt x="140" y="14"/>
                    </a:lnTo>
                    <a:lnTo>
                      <a:pt x="138" y="8"/>
                    </a:lnTo>
                    <a:lnTo>
                      <a:pt x="134" y="6"/>
                    </a:lnTo>
                    <a:lnTo>
                      <a:pt x="130" y="6"/>
                    </a:lnTo>
                    <a:lnTo>
                      <a:pt x="128" y="0"/>
                    </a:lnTo>
                    <a:lnTo>
                      <a:pt x="98" y="0"/>
                    </a:lnTo>
                    <a:lnTo>
                      <a:pt x="94" y="2"/>
                    </a:lnTo>
                    <a:lnTo>
                      <a:pt x="90" y="6"/>
                    </a:lnTo>
                    <a:lnTo>
                      <a:pt x="82" y="14"/>
                    </a:lnTo>
                    <a:lnTo>
                      <a:pt x="76" y="14"/>
                    </a:lnTo>
                    <a:lnTo>
                      <a:pt x="72" y="18"/>
                    </a:lnTo>
                    <a:lnTo>
                      <a:pt x="64" y="20"/>
                    </a:lnTo>
                    <a:lnTo>
                      <a:pt x="56" y="18"/>
                    </a:lnTo>
                    <a:lnTo>
                      <a:pt x="44" y="16"/>
                    </a:lnTo>
                    <a:lnTo>
                      <a:pt x="40" y="24"/>
                    </a:lnTo>
                    <a:lnTo>
                      <a:pt x="48" y="26"/>
                    </a:lnTo>
                    <a:lnTo>
                      <a:pt x="46" y="26"/>
                    </a:lnTo>
                    <a:lnTo>
                      <a:pt x="40" y="26"/>
                    </a:lnTo>
                    <a:lnTo>
                      <a:pt x="44" y="32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0" y="32"/>
                    </a:lnTo>
                    <a:lnTo>
                      <a:pt x="22" y="26"/>
                    </a:lnTo>
                    <a:lnTo>
                      <a:pt x="38" y="20"/>
                    </a:lnTo>
                    <a:lnTo>
                      <a:pt x="38" y="16"/>
                    </a:lnTo>
                    <a:lnTo>
                      <a:pt x="30" y="14"/>
                    </a:lnTo>
                    <a:lnTo>
                      <a:pt x="26" y="10"/>
                    </a:lnTo>
                    <a:lnTo>
                      <a:pt x="22" y="8"/>
                    </a:lnTo>
                    <a:lnTo>
                      <a:pt x="22" y="6"/>
                    </a:lnTo>
                    <a:lnTo>
                      <a:pt x="20" y="6"/>
                    </a:lnTo>
                    <a:lnTo>
                      <a:pt x="18" y="6"/>
                    </a:lnTo>
                    <a:lnTo>
                      <a:pt x="16" y="6"/>
                    </a:lnTo>
                    <a:lnTo>
                      <a:pt x="10" y="6"/>
                    </a:lnTo>
                    <a:lnTo>
                      <a:pt x="10" y="8"/>
                    </a:lnTo>
                    <a:lnTo>
                      <a:pt x="16" y="10"/>
                    </a:lnTo>
                    <a:lnTo>
                      <a:pt x="16" y="14"/>
                    </a:lnTo>
                    <a:lnTo>
                      <a:pt x="16" y="16"/>
                    </a:lnTo>
                    <a:lnTo>
                      <a:pt x="12" y="18"/>
                    </a:lnTo>
                    <a:lnTo>
                      <a:pt x="10" y="18"/>
                    </a:lnTo>
                    <a:lnTo>
                      <a:pt x="8" y="18"/>
                    </a:lnTo>
                    <a:lnTo>
                      <a:pt x="4" y="18"/>
                    </a:lnTo>
                    <a:lnTo>
                      <a:pt x="2" y="26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10" y="32"/>
                    </a:lnTo>
                    <a:lnTo>
                      <a:pt x="2" y="44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52"/>
                    </a:lnTo>
                    <a:lnTo>
                      <a:pt x="8" y="54"/>
                    </a:lnTo>
                    <a:lnTo>
                      <a:pt x="10" y="60"/>
                    </a:lnTo>
                    <a:lnTo>
                      <a:pt x="10" y="62"/>
                    </a:lnTo>
                    <a:lnTo>
                      <a:pt x="8" y="68"/>
                    </a:lnTo>
                    <a:lnTo>
                      <a:pt x="8" y="70"/>
                    </a:lnTo>
                    <a:lnTo>
                      <a:pt x="10" y="72"/>
                    </a:lnTo>
                    <a:lnTo>
                      <a:pt x="12" y="74"/>
                    </a:lnTo>
                    <a:lnTo>
                      <a:pt x="2" y="78"/>
                    </a:lnTo>
                    <a:lnTo>
                      <a:pt x="4" y="80"/>
                    </a:lnTo>
                    <a:lnTo>
                      <a:pt x="4" y="86"/>
                    </a:lnTo>
                    <a:lnTo>
                      <a:pt x="10" y="82"/>
                    </a:lnTo>
                    <a:lnTo>
                      <a:pt x="12" y="92"/>
                    </a:lnTo>
                    <a:lnTo>
                      <a:pt x="12" y="104"/>
                    </a:lnTo>
                    <a:lnTo>
                      <a:pt x="18" y="104"/>
                    </a:lnTo>
                    <a:lnTo>
                      <a:pt x="26" y="104"/>
                    </a:lnTo>
                    <a:lnTo>
                      <a:pt x="26" y="108"/>
                    </a:lnTo>
                    <a:lnTo>
                      <a:pt x="28" y="108"/>
                    </a:lnTo>
                    <a:lnTo>
                      <a:pt x="34" y="106"/>
                    </a:lnTo>
                    <a:lnTo>
                      <a:pt x="40" y="116"/>
                    </a:lnTo>
                    <a:lnTo>
                      <a:pt x="48" y="124"/>
                    </a:lnTo>
                    <a:lnTo>
                      <a:pt x="54" y="124"/>
                    </a:lnTo>
                    <a:lnTo>
                      <a:pt x="58" y="122"/>
                    </a:lnTo>
                    <a:lnTo>
                      <a:pt x="62" y="116"/>
                    </a:lnTo>
                    <a:lnTo>
                      <a:pt x="64" y="110"/>
                    </a:lnTo>
                    <a:lnTo>
                      <a:pt x="66" y="110"/>
                    </a:lnTo>
                    <a:lnTo>
                      <a:pt x="70" y="110"/>
                    </a:lnTo>
                    <a:lnTo>
                      <a:pt x="82" y="116"/>
                    </a:lnTo>
                    <a:lnTo>
                      <a:pt x="92" y="124"/>
                    </a:lnTo>
                    <a:lnTo>
                      <a:pt x="102" y="124"/>
                    </a:lnTo>
                    <a:lnTo>
                      <a:pt x="110" y="118"/>
                    </a:lnTo>
                    <a:lnTo>
                      <a:pt x="120" y="110"/>
                    </a:lnTo>
                    <a:lnTo>
                      <a:pt x="122" y="114"/>
                    </a:lnTo>
                    <a:lnTo>
                      <a:pt x="126" y="114"/>
                    </a:lnTo>
                    <a:lnTo>
                      <a:pt x="130" y="114"/>
                    </a:lnTo>
                    <a:lnTo>
                      <a:pt x="134" y="108"/>
                    </a:lnTo>
                    <a:lnTo>
                      <a:pt x="136" y="104"/>
                    </a:lnTo>
                    <a:lnTo>
                      <a:pt x="138" y="108"/>
                    </a:lnTo>
                    <a:lnTo>
                      <a:pt x="138" y="116"/>
                    </a:lnTo>
                    <a:lnTo>
                      <a:pt x="134" y="118"/>
                    </a:lnTo>
                    <a:lnTo>
                      <a:pt x="136" y="128"/>
                    </a:lnTo>
                    <a:lnTo>
                      <a:pt x="138" y="128"/>
                    </a:lnTo>
                    <a:lnTo>
                      <a:pt x="138" y="128"/>
                    </a:lnTo>
                    <a:lnTo>
                      <a:pt x="138" y="128"/>
                    </a:lnTo>
                    <a:close/>
                    <a:moveTo>
                      <a:pt x="252" y="68"/>
                    </a:moveTo>
                    <a:lnTo>
                      <a:pt x="252" y="68"/>
                    </a:lnTo>
                    <a:lnTo>
                      <a:pt x="248" y="80"/>
                    </a:lnTo>
                    <a:lnTo>
                      <a:pt x="234" y="80"/>
                    </a:lnTo>
                    <a:lnTo>
                      <a:pt x="230" y="78"/>
                    </a:lnTo>
                    <a:lnTo>
                      <a:pt x="236" y="72"/>
                    </a:lnTo>
                    <a:lnTo>
                      <a:pt x="252" y="68"/>
                    </a:lnTo>
                    <a:lnTo>
                      <a:pt x="252" y="68"/>
                    </a:lnTo>
                    <a:lnTo>
                      <a:pt x="252" y="6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30" name="Freeform 1492"/>
              <p:cNvSpPr>
                <a:spLocks/>
              </p:cNvSpPr>
              <p:nvPr/>
            </p:nvSpPr>
            <p:spPr bwMode="auto">
              <a:xfrm>
                <a:off x="828675" y="3352800"/>
                <a:ext cx="92075" cy="200025"/>
              </a:xfrm>
              <a:custGeom>
                <a:avLst/>
                <a:gdLst>
                  <a:gd name="T0" fmla="*/ 58 w 58"/>
                  <a:gd name="T1" fmla="*/ 74 h 126"/>
                  <a:gd name="T2" fmla="*/ 58 w 58"/>
                  <a:gd name="T3" fmla="*/ 74 h 126"/>
                  <a:gd name="T4" fmla="*/ 56 w 58"/>
                  <a:gd name="T5" fmla="*/ 74 h 126"/>
                  <a:gd name="T6" fmla="*/ 54 w 58"/>
                  <a:gd name="T7" fmla="*/ 74 h 126"/>
                  <a:gd name="T8" fmla="*/ 46 w 58"/>
                  <a:gd name="T9" fmla="*/ 68 h 126"/>
                  <a:gd name="T10" fmla="*/ 46 w 58"/>
                  <a:gd name="T11" fmla="*/ 64 h 126"/>
                  <a:gd name="T12" fmla="*/ 44 w 58"/>
                  <a:gd name="T13" fmla="*/ 58 h 126"/>
                  <a:gd name="T14" fmla="*/ 48 w 58"/>
                  <a:gd name="T15" fmla="*/ 56 h 126"/>
                  <a:gd name="T16" fmla="*/ 52 w 58"/>
                  <a:gd name="T17" fmla="*/ 56 h 126"/>
                  <a:gd name="T18" fmla="*/ 56 w 58"/>
                  <a:gd name="T19" fmla="*/ 34 h 126"/>
                  <a:gd name="T20" fmla="*/ 48 w 58"/>
                  <a:gd name="T21" fmla="*/ 34 h 126"/>
                  <a:gd name="T22" fmla="*/ 48 w 58"/>
                  <a:gd name="T23" fmla="*/ 28 h 126"/>
                  <a:gd name="T24" fmla="*/ 48 w 58"/>
                  <a:gd name="T25" fmla="*/ 22 h 126"/>
                  <a:gd name="T26" fmla="*/ 58 w 58"/>
                  <a:gd name="T27" fmla="*/ 6 h 126"/>
                  <a:gd name="T28" fmla="*/ 56 w 58"/>
                  <a:gd name="T29" fmla="*/ 6 h 126"/>
                  <a:gd name="T30" fmla="*/ 52 w 58"/>
                  <a:gd name="T31" fmla="*/ 8 h 126"/>
                  <a:gd name="T32" fmla="*/ 46 w 58"/>
                  <a:gd name="T33" fmla="*/ 8 h 126"/>
                  <a:gd name="T34" fmla="*/ 46 w 58"/>
                  <a:gd name="T35" fmla="*/ 2 h 126"/>
                  <a:gd name="T36" fmla="*/ 42 w 58"/>
                  <a:gd name="T37" fmla="*/ 0 h 126"/>
                  <a:gd name="T38" fmla="*/ 30 w 58"/>
                  <a:gd name="T39" fmla="*/ 2 h 126"/>
                  <a:gd name="T40" fmla="*/ 24 w 58"/>
                  <a:gd name="T41" fmla="*/ 6 h 126"/>
                  <a:gd name="T42" fmla="*/ 16 w 58"/>
                  <a:gd name="T43" fmla="*/ 6 h 126"/>
                  <a:gd name="T44" fmla="*/ 10 w 58"/>
                  <a:gd name="T45" fmla="*/ 2 h 126"/>
                  <a:gd name="T46" fmla="*/ 8 w 58"/>
                  <a:gd name="T47" fmla="*/ 10 h 126"/>
                  <a:gd name="T48" fmla="*/ 10 w 58"/>
                  <a:gd name="T49" fmla="*/ 12 h 126"/>
                  <a:gd name="T50" fmla="*/ 10 w 58"/>
                  <a:gd name="T51" fmla="*/ 18 h 126"/>
                  <a:gd name="T52" fmla="*/ 14 w 58"/>
                  <a:gd name="T53" fmla="*/ 20 h 126"/>
                  <a:gd name="T54" fmla="*/ 14 w 58"/>
                  <a:gd name="T55" fmla="*/ 26 h 126"/>
                  <a:gd name="T56" fmla="*/ 16 w 58"/>
                  <a:gd name="T57" fmla="*/ 40 h 126"/>
                  <a:gd name="T58" fmla="*/ 16 w 58"/>
                  <a:gd name="T59" fmla="*/ 44 h 126"/>
                  <a:gd name="T60" fmla="*/ 14 w 58"/>
                  <a:gd name="T61" fmla="*/ 44 h 126"/>
                  <a:gd name="T62" fmla="*/ 14 w 58"/>
                  <a:gd name="T63" fmla="*/ 48 h 126"/>
                  <a:gd name="T64" fmla="*/ 10 w 58"/>
                  <a:gd name="T65" fmla="*/ 54 h 126"/>
                  <a:gd name="T66" fmla="*/ 6 w 58"/>
                  <a:gd name="T67" fmla="*/ 56 h 126"/>
                  <a:gd name="T68" fmla="*/ 0 w 58"/>
                  <a:gd name="T69" fmla="*/ 56 h 126"/>
                  <a:gd name="T70" fmla="*/ 0 w 58"/>
                  <a:gd name="T71" fmla="*/ 60 h 126"/>
                  <a:gd name="T72" fmla="*/ 2 w 58"/>
                  <a:gd name="T73" fmla="*/ 76 h 126"/>
                  <a:gd name="T74" fmla="*/ 6 w 58"/>
                  <a:gd name="T75" fmla="*/ 76 h 126"/>
                  <a:gd name="T76" fmla="*/ 8 w 58"/>
                  <a:gd name="T77" fmla="*/ 78 h 126"/>
                  <a:gd name="T78" fmla="*/ 14 w 58"/>
                  <a:gd name="T79" fmla="*/ 92 h 126"/>
                  <a:gd name="T80" fmla="*/ 20 w 58"/>
                  <a:gd name="T81" fmla="*/ 94 h 126"/>
                  <a:gd name="T82" fmla="*/ 26 w 58"/>
                  <a:gd name="T83" fmla="*/ 126 h 126"/>
                  <a:gd name="T84" fmla="*/ 30 w 58"/>
                  <a:gd name="T85" fmla="*/ 124 h 126"/>
                  <a:gd name="T86" fmla="*/ 34 w 58"/>
                  <a:gd name="T87" fmla="*/ 120 h 126"/>
                  <a:gd name="T88" fmla="*/ 36 w 58"/>
                  <a:gd name="T89" fmla="*/ 116 h 126"/>
                  <a:gd name="T90" fmla="*/ 36 w 58"/>
                  <a:gd name="T91" fmla="*/ 112 h 126"/>
                  <a:gd name="T92" fmla="*/ 36 w 58"/>
                  <a:gd name="T93" fmla="*/ 98 h 126"/>
                  <a:gd name="T94" fmla="*/ 38 w 58"/>
                  <a:gd name="T95" fmla="*/ 98 h 126"/>
                  <a:gd name="T96" fmla="*/ 44 w 58"/>
                  <a:gd name="T97" fmla="*/ 96 h 126"/>
                  <a:gd name="T98" fmla="*/ 46 w 58"/>
                  <a:gd name="T99" fmla="*/ 94 h 126"/>
                  <a:gd name="T100" fmla="*/ 52 w 58"/>
                  <a:gd name="T101" fmla="*/ 92 h 126"/>
                  <a:gd name="T102" fmla="*/ 54 w 58"/>
                  <a:gd name="T103" fmla="*/ 88 h 126"/>
                  <a:gd name="T104" fmla="*/ 56 w 58"/>
                  <a:gd name="T105" fmla="*/ 86 h 126"/>
                  <a:gd name="T106" fmla="*/ 54 w 58"/>
                  <a:gd name="T107" fmla="*/ 82 h 126"/>
                  <a:gd name="T108" fmla="*/ 58 w 58"/>
                  <a:gd name="T109" fmla="*/ 74 h 126"/>
                  <a:gd name="T110" fmla="*/ 58 w 58"/>
                  <a:gd name="T111" fmla="*/ 74 h 126"/>
                  <a:gd name="T112" fmla="*/ 58 w 58"/>
                  <a:gd name="T113" fmla="*/ 7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8" h="126">
                    <a:moveTo>
                      <a:pt x="58" y="74"/>
                    </a:moveTo>
                    <a:lnTo>
                      <a:pt x="58" y="74"/>
                    </a:lnTo>
                    <a:lnTo>
                      <a:pt x="56" y="74"/>
                    </a:lnTo>
                    <a:lnTo>
                      <a:pt x="54" y="74"/>
                    </a:lnTo>
                    <a:lnTo>
                      <a:pt x="46" y="68"/>
                    </a:lnTo>
                    <a:lnTo>
                      <a:pt x="46" y="64"/>
                    </a:lnTo>
                    <a:lnTo>
                      <a:pt x="44" y="58"/>
                    </a:lnTo>
                    <a:lnTo>
                      <a:pt x="48" y="56"/>
                    </a:lnTo>
                    <a:lnTo>
                      <a:pt x="52" y="56"/>
                    </a:lnTo>
                    <a:lnTo>
                      <a:pt x="56" y="34"/>
                    </a:lnTo>
                    <a:lnTo>
                      <a:pt x="48" y="34"/>
                    </a:lnTo>
                    <a:lnTo>
                      <a:pt x="48" y="28"/>
                    </a:lnTo>
                    <a:lnTo>
                      <a:pt x="48" y="22"/>
                    </a:lnTo>
                    <a:lnTo>
                      <a:pt x="58" y="6"/>
                    </a:lnTo>
                    <a:lnTo>
                      <a:pt x="56" y="6"/>
                    </a:lnTo>
                    <a:lnTo>
                      <a:pt x="52" y="8"/>
                    </a:lnTo>
                    <a:lnTo>
                      <a:pt x="46" y="8"/>
                    </a:lnTo>
                    <a:lnTo>
                      <a:pt x="46" y="2"/>
                    </a:lnTo>
                    <a:lnTo>
                      <a:pt x="42" y="0"/>
                    </a:lnTo>
                    <a:lnTo>
                      <a:pt x="30" y="2"/>
                    </a:lnTo>
                    <a:lnTo>
                      <a:pt x="24" y="6"/>
                    </a:lnTo>
                    <a:lnTo>
                      <a:pt x="16" y="6"/>
                    </a:lnTo>
                    <a:lnTo>
                      <a:pt x="10" y="2"/>
                    </a:lnTo>
                    <a:lnTo>
                      <a:pt x="8" y="10"/>
                    </a:lnTo>
                    <a:lnTo>
                      <a:pt x="10" y="12"/>
                    </a:lnTo>
                    <a:lnTo>
                      <a:pt x="10" y="18"/>
                    </a:lnTo>
                    <a:lnTo>
                      <a:pt x="14" y="20"/>
                    </a:lnTo>
                    <a:lnTo>
                      <a:pt x="14" y="26"/>
                    </a:lnTo>
                    <a:lnTo>
                      <a:pt x="16" y="40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4" y="48"/>
                    </a:lnTo>
                    <a:lnTo>
                      <a:pt x="10" y="54"/>
                    </a:lnTo>
                    <a:lnTo>
                      <a:pt x="6" y="56"/>
                    </a:lnTo>
                    <a:lnTo>
                      <a:pt x="0" y="56"/>
                    </a:lnTo>
                    <a:lnTo>
                      <a:pt x="0" y="60"/>
                    </a:lnTo>
                    <a:lnTo>
                      <a:pt x="2" y="76"/>
                    </a:lnTo>
                    <a:lnTo>
                      <a:pt x="6" y="76"/>
                    </a:lnTo>
                    <a:lnTo>
                      <a:pt x="8" y="78"/>
                    </a:lnTo>
                    <a:lnTo>
                      <a:pt x="14" y="92"/>
                    </a:lnTo>
                    <a:lnTo>
                      <a:pt x="20" y="94"/>
                    </a:lnTo>
                    <a:lnTo>
                      <a:pt x="26" y="126"/>
                    </a:lnTo>
                    <a:lnTo>
                      <a:pt x="30" y="124"/>
                    </a:lnTo>
                    <a:lnTo>
                      <a:pt x="34" y="120"/>
                    </a:lnTo>
                    <a:lnTo>
                      <a:pt x="36" y="116"/>
                    </a:lnTo>
                    <a:lnTo>
                      <a:pt x="36" y="112"/>
                    </a:lnTo>
                    <a:lnTo>
                      <a:pt x="36" y="98"/>
                    </a:lnTo>
                    <a:lnTo>
                      <a:pt x="38" y="98"/>
                    </a:lnTo>
                    <a:lnTo>
                      <a:pt x="44" y="96"/>
                    </a:lnTo>
                    <a:lnTo>
                      <a:pt x="46" y="94"/>
                    </a:lnTo>
                    <a:lnTo>
                      <a:pt x="52" y="92"/>
                    </a:lnTo>
                    <a:lnTo>
                      <a:pt x="54" y="88"/>
                    </a:lnTo>
                    <a:lnTo>
                      <a:pt x="56" y="86"/>
                    </a:lnTo>
                    <a:lnTo>
                      <a:pt x="54" y="82"/>
                    </a:lnTo>
                    <a:lnTo>
                      <a:pt x="58" y="74"/>
                    </a:lnTo>
                    <a:lnTo>
                      <a:pt x="58" y="74"/>
                    </a:lnTo>
                    <a:lnTo>
                      <a:pt x="58" y="7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31" name="Freeform 1493"/>
              <p:cNvSpPr>
                <a:spLocks/>
              </p:cNvSpPr>
              <p:nvPr/>
            </p:nvSpPr>
            <p:spPr bwMode="auto">
              <a:xfrm>
                <a:off x="654050" y="4108450"/>
                <a:ext cx="47625" cy="180975"/>
              </a:xfrm>
              <a:custGeom>
                <a:avLst/>
                <a:gdLst>
                  <a:gd name="T0" fmla="*/ 30 w 30"/>
                  <a:gd name="T1" fmla="*/ 104 h 114"/>
                  <a:gd name="T2" fmla="*/ 30 w 30"/>
                  <a:gd name="T3" fmla="*/ 104 h 114"/>
                  <a:gd name="T4" fmla="*/ 28 w 30"/>
                  <a:gd name="T5" fmla="*/ 98 h 114"/>
                  <a:gd name="T6" fmla="*/ 28 w 30"/>
                  <a:gd name="T7" fmla="*/ 96 h 114"/>
                  <a:gd name="T8" fmla="*/ 26 w 30"/>
                  <a:gd name="T9" fmla="*/ 86 h 114"/>
                  <a:gd name="T10" fmla="*/ 26 w 30"/>
                  <a:gd name="T11" fmla="*/ 80 h 114"/>
                  <a:gd name="T12" fmla="*/ 28 w 30"/>
                  <a:gd name="T13" fmla="*/ 74 h 114"/>
                  <a:gd name="T14" fmla="*/ 28 w 30"/>
                  <a:gd name="T15" fmla="*/ 70 h 114"/>
                  <a:gd name="T16" fmla="*/ 28 w 30"/>
                  <a:gd name="T17" fmla="*/ 62 h 114"/>
                  <a:gd name="T18" fmla="*/ 26 w 30"/>
                  <a:gd name="T19" fmla="*/ 56 h 114"/>
                  <a:gd name="T20" fmla="*/ 28 w 30"/>
                  <a:gd name="T21" fmla="*/ 50 h 114"/>
                  <a:gd name="T22" fmla="*/ 28 w 30"/>
                  <a:gd name="T23" fmla="*/ 42 h 114"/>
                  <a:gd name="T24" fmla="*/ 28 w 30"/>
                  <a:gd name="T25" fmla="*/ 38 h 114"/>
                  <a:gd name="T26" fmla="*/ 26 w 30"/>
                  <a:gd name="T27" fmla="*/ 36 h 114"/>
                  <a:gd name="T28" fmla="*/ 26 w 30"/>
                  <a:gd name="T29" fmla="*/ 32 h 114"/>
                  <a:gd name="T30" fmla="*/ 26 w 30"/>
                  <a:gd name="T31" fmla="*/ 24 h 114"/>
                  <a:gd name="T32" fmla="*/ 26 w 30"/>
                  <a:gd name="T33" fmla="*/ 20 h 114"/>
                  <a:gd name="T34" fmla="*/ 16 w 30"/>
                  <a:gd name="T35" fmla="*/ 18 h 114"/>
                  <a:gd name="T36" fmla="*/ 16 w 30"/>
                  <a:gd name="T37" fmla="*/ 2 h 114"/>
                  <a:gd name="T38" fmla="*/ 10 w 30"/>
                  <a:gd name="T39" fmla="*/ 2 h 114"/>
                  <a:gd name="T40" fmla="*/ 2 w 30"/>
                  <a:gd name="T41" fmla="*/ 0 h 114"/>
                  <a:gd name="T42" fmla="*/ 2 w 30"/>
                  <a:gd name="T43" fmla="*/ 8 h 114"/>
                  <a:gd name="T44" fmla="*/ 0 w 30"/>
                  <a:gd name="T45" fmla="*/ 14 h 114"/>
                  <a:gd name="T46" fmla="*/ 2 w 30"/>
                  <a:gd name="T47" fmla="*/ 14 h 114"/>
                  <a:gd name="T48" fmla="*/ 6 w 30"/>
                  <a:gd name="T49" fmla="*/ 18 h 114"/>
                  <a:gd name="T50" fmla="*/ 8 w 30"/>
                  <a:gd name="T51" fmla="*/ 24 h 114"/>
                  <a:gd name="T52" fmla="*/ 8 w 30"/>
                  <a:gd name="T53" fmla="*/ 32 h 114"/>
                  <a:gd name="T54" fmla="*/ 8 w 30"/>
                  <a:gd name="T55" fmla="*/ 36 h 114"/>
                  <a:gd name="T56" fmla="*/ 6 w 30"/>
                  <a:gd name="T57" fmla="*/ 38 h 114"/>
                  <a:gd name="T58" fmla="*/ 8 w 30"/>
                  <a:gd name="T59" fmla="*/ 42 h 114"/>
                  <a:gd name="T60" fmla="*/ 10 w 30"/>
                  <a:gd name="T61" fmla="*/ 44 h 114"/>
                  <a:gd name="T62" fmla="*/ 6 w 30"/>
                  <a:gd name="T63" fmla="*/ 50 h 114"/>
                  <a:gd name="T64" fmla="*/ 6 w 30"/>
                  <a:gd name="T65" fmla="*/ 52 h 114"/>
                  <a:gd name="T66" fmla="*/ 8 w 30"/>
                  <a:gd name="T67" fmla="*/ 56 h 114"/>
                  <a:gd name="T68" fmla="*/ 10 w 30"/>
                  <a:gd name="T69" fmla="*/ 62 h 114"/>
                  <a:gd name="T70" fmla="*/ 12 w 30"/>
                  <a:gd name="T71" fmla="*/ 68 h 114"/>
                  <a:gd name="T72" fmla="*/ 10 w 30"/>
                  <a:gd name="T73" fmla="*/ 80 h 114"/>
                  <a:gd name="T74" fmla="*/ 10 w 30"/>
                  <a:gd name="T75" fmla="*/ 86 h 114"/>
                  <a:gd name="T76" fmla="*/ 10 w 30"/>
                  <a:gd name="T77" fmla="*/ 88 h 114"/>
                  <a:gd name="T78" fmla="*/ 10 w 30"/>
                  <a:gd name="T79" fmla="*/ 90 h 114"/>
                  <a:gd name="T80" fmla="*/ 10 w 30"/>
                  <a:gd name="T81" fmla="*/ 92 h 114"/>
                  <a:gd name="T82" fmla="*/ 20 w 30"/>
                  <a:gd name="T83" fmla="*/ 108 h 114"/>
                  <a:gd name="T84" fmla="*/ 20 w 30"/>
                  <a:gd name="T85" fmla="*/ 114 h 114"/>
                  <a:gd name="T86" fmla="*/ 24 w 30"/>
                  <a:gd name="T87" fmla="*/ 114 h 114"/>
                  <a:gd name="T88" fmla="*/ 28 w 30"/>
                  <a:gd name="T89" fmla="*/ 108 h 114"/>
                  <a:gd name="T90" fmla="*/ 30 w 30"/>
                  <a:gd name="T91" fmla="*/ 104 h 114"/>
                  <a:gd name="T92" fmla="*/ 30 w 30"/>
                  <a:gd name="T93" fmla="*/ 104 h 114"/>
                  <a:gd name="T94" fmla="*/ 30 w 30"/>
                  <a:gd name="T95" fmla="*/ 10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0" h="114">
                    <a:moveTo>
                      <a:pt x="30" y="104"/>
                    </a:moveTo>
                    <a:lnTo>
                      <a:pt x="30" y="104"/>
                    </a:lnTo>
                    <a:lnTo>
                      <a:pt x="28" y="98"/>
                    </a:lnTo>
                    <a:lnTo>
                      <a:pt x="28" y="96"/>
                    </a:lnTo>
                    <a:lnTo>
                      <a:pt x="26" y="86"/>
                    </a:lnTo>
                    <a:lnTo>
                      <a:pt x="26" y="80"/>
                    </a:lnTo>
                    <a:lnTo>
                      <a:pt x="28" y="74"/>
                    </a:lnTo>
                    <a:lnTo>
                      <a:pt x="28" y="70"/>
                    </a:lnTo>
                    <a:lnTo>
                      <a:pt x="28" y="62"/>
                    </a:lnTo>
                    <a:lnTo>
                      <a:pt x="26" y="56"/>
                    </a:lnTo>
                    <a:lnTo>
                      <a:pt x="28" y="50"/>
                    </a:lnTo>
                    <a:lnTo>
                      <a:pt x="28" y="42"/>
                    </a:lnTo>
                    <a:lnTo>
                      <a:pt x="28" y="38"/>
                    </a:lnTo>
                    <a:lnTo>
                      <a:pt x="26" y="36"/>
                    </a:lnTo>
                    <a:lnTo>
                      <a:pt x="26" y="32"/>
                    </a:lnTo>
                    <a:lnTo>
                      <a:pt x="26" y="24"/>
                    </a:lnTo>
                    <a:lnTo>
                      <a:pt x="26" y="20"/>
                    </a:lnTo>
                    <a:lnTo>
                      <a:pt x="16" y="18"/>
                    </a:lnTo>
                    <a:lnTo>
                      <a:pt x="16" y="2"/>
                    </a:lnTo>
                    <a:lnTo>
                      <a:pt x="10" y="2"/>
                    </a:lnTo>
                    <a:lnTo>
                      <a:pt x="2" y="0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6" y="18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6"/>
                    </a:lnTo>
                    <a:lnTo>
                      <a:pt x="6" y="38"/>
                    </a:lnTo>
                    <a:lnTo>
                      <a:pt x="8" y="42"/>
                    </a:lnTo>
                    <a:lnTo>
                      <a:pt x="10" y="44"/>
                    </a:lnTo>
                    <a:lnTo>
                      <a:pt x="6" y="50"/>
                    </a:lnTo>
                    <a:lnTo>
                      <a:pt x="6" y="52"/>
                    </a:lnTo>
                    <a:lnTo>
                      <a:pt x="8" y="56"/>
                    </a:lnTo>
                    <a:lnTo>
                      <a:pt x="10" y="62"/>
                    </a:lnTo>
                    <a:lnTo>
                      <a:pt x="12" y="68"/>
                    </a:lnTo>
                    <a:lnTo>
                      <a:pt x="10" y="80"/>
                    </a:lnTo>
                    <a:lnTo>
                      <a:pt x="10" y="86"/>
                    </a:lnTo>
                    <a:lnTo>
                      <a:pt x="10" y="88"/>
                    </a:lnTo>
                    <a:lnTo>
                      <a:pt x="10" y="90"/>
                    </a:lnTo>
                    <a:lnTo>
                      <a:pt x="10" y="92"/>
                    </a:lnTo>
                    <a:lnTo>
                      <a:pt x="20" y="108"/>
                    </a:lnTo>
                    <a:lnTo>
                      <a:pt x="20" y="114"/>
                    </a:lnTo>
                    <a:lnTo>
                      <a:pt x="24" y="114"/>
                    </a:lnTo>
                    <a:lnTo>
                      <a:pt x="28" y="108"/>
                    </a:lnTo>
                    <a:lnTo>
                      <a:pt x="30" y="104"/>
                    </a:lnTo>
                    <a:lnTo>
                      <a:pt x="30" y="104"/>
                    </a:lnTo>
                    <a:lnTo>
                      <a:pt x="30" y="10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32" name="Freeform 1494"/>
              <p:cNvSpPr>
                <a:spLocks/>
              </p:cNvSpPr>
              <p:nvPr/>
            </p:nvSpPr>
            <p:spPr bwMode="auto">
              <a:xfrm>
                <a:off x="2917825" y="3873500"/>
                <a:ext cx="177800" cy="425450"/>
              </a:xfrm>
              <a:custGeom>
                <a:avLst/>
                <a:gdLst>
                  <a:gd name="T0" fmla="*/ 18 w 112"/>
                  <a:gd name="T1" fmla="*/ 166 h 268"/>
                  <a:gd name="T2" fmla="*/ 14 w 112"/>
                  <a:gd name="T3" fmla="*/ 172 h 268"/>
                  <a:gd name="T4" fmla="*/ 10 w 112"/>
                  <a:gd name="T5" fmla="*/ 196 h 268"/>
                  <a:gd name="T6" fmla="*/ 8 w 112"/>
                  <a:gd name="T7" fmla="*/ 206 h 268"/>
                  <a:gd name="T8" fmla="*/ 20 w 112"/>
                  <a:gd name="T9" fmla="*/ 224 h 268"/>
                  <a:gd name="T10" fmla="*/ 36 w 112"/>
                  <a:gd name="T11" fmla="*/ 246 h 268"/>
                  <a:gd name="T12" fmla="*/ 40 w 112"/>
                  <a:gd name="T13" fmla="*/ 256 h 268"/>
                  <a:gd name="T14" fmla="*/ 48 w 112"/>
                  <a:gd name="T15" fmla="*/ 268 h 268"/>
                  <a:gd name="T16" fmla="*/ 54 w 112"/>
                  <a:gd name="T17" fmla="*/ 264 h 268"/>
                  <a:gd name="T18" fmla="*/ 58 w 112"/>
                  <a:gd name="T19" fmla="*/ 258 h 268"/>
                  <a:gd name="T20" fmla="*/ 54 w 112"/>
                  <a:gd name="T21" fmla="*/ 242 h 268"/>
                  <a:gd name="T22" fmla="*/ 50 w 112"/>
                  <a:gd name="T23" fmla="*/ 236 h 268"/>
                  <a:gd name="T24" fmla="*/ 38 w 112"/>
                  <a:gd name="T25" fmla="*/ 232 h 268"/>
                  <a:gd name="T26" fmla="*/ 36 w 112"/>
                  <a:gd name="T27" fmla="*/ 222 h 268"/>
                  <a:gd name="T28" fmla="*/ 28 w 112"/>
                  <a:gd name="T29" fmla="*/ 214 h 268"/>
                  <a:gd name="T30" fmla="*/ 20 w 112"/>
                  <a:gd name="T31" fmla="*/ 200 h 268"/>
                  <a:gd name="T32" fmla="*/ 26 w 112"/>
                  <a:gd name="T33" fmla="*/ 174 h 268"/>
                  <a:gd name="T34" fmla="*/ 30 w 112"/>
                  <a:gd name="T35" fmla="*/ 130 h 268"/>
                  <a:gd name="T36" fmla="*/ 40 w 112"/>
                  <a:gd name="T37" fmla="*/ 124 h 268"/>
                  <a:gd name="T38" fmla="*/ 46 w 112"/>
                  <a:gd name="T39" fmla="*/ 128 h 268"/>
                  <a:gd name="T40" fmla="*/ 48 w 112"/>
                  <a:gd name="T41" fmla="*/ 138 h 268"/>
                  <a:gd name="T42" fmla="*/ 54 w 112"/>
                  <a:gd name="T43" fmla="*/ 138 h 268"/>
                  <a:gd name="T44" fmla="*/ 58 w 112"/>
                  <a:gd name="T45" fmla="*/ 138 h 268"/>
                  <a:gd name="T46" fmla="*/ 64 w 112"/>
                  <a:gd name="T47" fmla="*/ 146 h 268"/>
                  <a:gd name="T48" fmla="*/ 68 w 112"/>
                  <a:gd name="T49" fmla="*/ 154 h 268"/>
                  <a:gd name="T50" fmla="*/ 64 w 112"/>
                  <a:gd name="T51" fmla="*/ 136 h 268"/>
                  <a:gd name="T52" fmla="*/ 66 w 112"/>
                  <a:gd name="T53" fmla="*/ 114 h 268"/>
                  <a:gd name="T54" fmla="*/ 76 w 112"/>
                  <a:gd name="T55" fmla="*/ 110 h 268"/>
                  <a:gd name="T56" fmla="*/ 86 w 112"/>
                  <a:gd name="T57" fmla="*/ 110 h 268"/>
                  <a:gd name="T58" fmla="*/ 96 w 112"/>
                  <a:gd name="T59" fmla="*/ 100 h 268"/>
                  <a:gd name="T60" fmla="*/ 110 w 112"/>
                  <a:gd name="T61" fmla="*/ 96 h 268"/>
                  <a:gd name="T62" fmla="*/ 112 w 112"/>
                  <a:gd name="T63" fmla="*/ 90 h 268"/>
                  <a:gd name="T64" fmla="*/ 106 w 112"/>
                  <a:gd name="T65" fmla="*/ 74 h 268"/>
                  <a:gd name="T66" fmla="*/ 102 w 112"/>
                  <a:gd name="T67" fmla="*/ 66 h 268"/>
                  <a:gd name="T68" fmla="*/ 96 w 112"/>
                  <a:gd name="T69" fmla="*/ 54 h 268"/>
                  <a:gd name="T70" fmla="*/ 92 w 112"/>
                  <a:gd name="T71" fmla="*/ 36 h 268"/>
                  <a:gd name="T72" fmla="*/ 82 w 112"/>
                  <a:gd name="T73" fmla="*/ 32 h 268"/>
                  <a:gd name="T74" fmla="*/ 72 w 112"/>
                  <a:gd name="T75" fmla="*/ 26 h 268"/>
                  <a:gd name="T76" fmla="*/ 64 w 112"/>
                  <a:gd name="T77" fmla="*/ 30 h 268"/>
                  <a:gd name="T78" fmla="*/ 56 w 112"/>
                  <a:gd name="T79" fmla="*/ 38 h 268"/>
                  <a:gd name="T80" fmla="*/ 48 w 112"/>
                  <a:gd name="T81" fmla="*/ 32 h 268"/>
                  <a:gd name="T82" fmla="*/ 42 w 112"/>
                  <a:gd name="T83" fmla="*/ 28 h 268"/>
                  <a:gd name="T84" fmla="*/ 40 w 112"/>
                  <a:gd name="T85" fmla="*/ 20 h 268"/>
                  <a:gd name="T86" fmla="*/ 46 w 112"/>
                  <a:gd name="T87" fmla="*/ 8 h 268"/>
                  <a:gd name="T88" fmla="*/ 38 w 112"/>
                  <a:gd name="T89" fmla="*/ 8 h 268"/>
                  <a:gd name="T90" fmla="*/ 26 w 112"/>
                  <a:gd name="T91" fmla="*/ 2 h 268"/>
                  <a:gd name="T92" fmla="*/ 18 w 112"/>
                  <a:gd name="T93" fmla="*/ 0 h 268"/>
                  <a:gd name="T94" fmla="*/ 14 w 112"/>
                  <a:gd name="T95" fmla="*/ 12 h 268"/>
                  <a:gd name="T96" fmla="*/ 8 w 112"/>
                  <a:gd name="T97" fmla="*/ 18 h 268"/>
                  <a:gd name="T98" fmla="*/ 0 w 112"/>
                  <a:gd name="T99" fmla="*/ 22 h 268"/>
                  <a:gd name="T100" fmla="*/ 2 w 112"/>
                  <a:gd name="T101" fmla="*/ 38 h 268"/>
                  <a:gd name="T102" fmla="*/ 2 w 112"/>
                  <a:gd name="T103" fmla="*/ 60 h 268"/>
                  <a:gd name="T104" fmla="*/ 14 w 112"/>
                  <a:gd name="T105" fmla="*/ 76 h 268"/>
                  <a:gd name="T106" fmla="*/ 8 w 112"/>
                  <a:gd name="T107" fmla="*/ 86 h 268"/>
                  <a:gd name="T108" fmla="*/ 14 w 112"/>
                  <a:gd name="T109" fmla="*/ 114 h 268"/>
                  <a:gd name="T110" fmla="*/ 26 w 112"/>
                  <a:gd name="T111" fmla="*/ 132 h 268"/>
                  <a:gd name="T112" fmla="*/ 22 w 112"/>
                  <a:gd name="T113" fmla="*/ 150 h 268"/>
                  <a:gd name="T114" fmla="*/ 18 w 112"/>
                  <a:gd name="T115" fmla="*/ 166 h 268"/>
                  <a:gd name="T116" fmla="*/ 18 w 112"/>
                  <a:gd name="T117" fmla="*/ 166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2" h="268">
                    <a:moveTo>
                      <a:pt x="18" y="166"/>
                    </a:moveTo>
                    <a:lnTo>
                      <a:pt x="18" y="166"/>
                    </a:lnTo>
                    <a:lnTo>
                      <a:pt x="18" y="172"/>
                    </a:lnTo>
                    <a:lnTo>
                      <a:pt x="14" y="172"/>
                    </a:lnTo>
                    <a:lnTo>
                      <a:pt x="14" y="192"/>
                    </a:lnTo>
                    <a:lnTo>
                      <a:pt x="10" y="196"/>
                    </a:lnTo>
                    <a:lnTo>
                      <a:pt x="8" y="202"/>
                    </a:lnTo>
                    <a:lnTo>
                      <a:pt x="8" y="206"/>
                    </a:lnTo>
                    <a:lnTo>
                      <a:pt x="12" y="214"/>
                    </a:lnTo>
                    <a:lnTo>
                      <a:pt x="20" y="224"/>
                    </a:lnTo>
                    <a:lnTo>
                      <a:pt x="28" y="236"/>
                    </a:lnTo>
                    <a:lnTo>
                      <a:pt x="36" y="246"/>
                    </a:lnTo>
                    <a:lnTo>
                      <a:pt x="36" y="258"/>
                    </a:lnTo>
                    <a:lnTo>
                      <a:pt x="40" y="256"/>
                    </a:lnTo>
                    <a:lnTo>
                      <a:pt x="48" y="260"/>
                    </a:lnTo>
                    <a:lnTo>
                      <a:pt x="48" y="268"/>
                    </a:lnTo>
                    <a:lnTo>
                      <a:pt x="50" y="268"/>
                    </a:lnTo>
                    <a:lnTo>
                      <a:pt x="54" y="264"/>
                    </a:lnTo>
                    <a:lnTo>
                      <a:pt x="58" y="264"/>
                    </a:lnTo>
                    <a:lnTo>
                      <a:pt x="58" y="258"/>
                    </a:lnTo>
                    <a:lnTo>
                      <a:pt x="58" y="250"/>
                    </a:lnTo>
                    <a:lnTo>
                      <a:pt x="54" y="242"/>
                    </a:lnTo>
                    <a:lnTo>
                      <a:pt x="54" y="240"/>
                    </a:lnTo>
                    <a:lnTo>
                      <a:pt x="50" y="236"/>
                    </a:lnTo>
                    <a:lnTo>
                      <a:pt x="42" y="236"/>
                    </a:lnTo>
                    <a:lnTo>
                      <a:pt x="38" y="232"/>
                    </a:lnTo>
                    <a:lnTo>
                      <a:pt x="38" y="228"/>
                    </a:lnTo>
                    <a:lnTo>
                      <a:pt x="36" y="222"/>
                    </a:lnTo>
                    <a:lnTo>
                      <a:pt x="36" y="214"/>
                    </a:lnTo>
                    <a:lnTo>
                      <a:pt x="28" y="214"/>
                    </a:lnTo>
                    <a:lnTo>
                      <a:pt x="22" y="200"/>
                    </a:lnTo>
                    <a:lnTo>
                      <a:pt x="20" y="200"/>
                    </a:lnTo>
                    <a:lnTo>
                      <a:pt x="20" y="188"/>
                    </a:lnTo>
                    <a:lnTo>
                      <a:pt x="26" y="174"/>
                    </a:lnTo>
                    <a:lnTo>
                      <a:pt x="32" y="148"/>
                    </a:lnTo>
                    <a:lnTo>
                      <a:pt x="30" y="130"/>
                    </a:lnTo>
                    <a:lnTo>
                      <a:pt x="30" y="128"/>
                    </a:lnTo>
                    <a:lnTo>
                      <a:pt x="40" y="124"/>
                    </a:lnTo>
                    <a:lnTo>
                      <a:pt x="42" y="128"/>
                    </a:lnTo>
                    <a:lnTo>
                      <a:pt x="46" y="128"/>
                    </a:lnTo>
                    <a:lnTo>
                      <a:pt x="46" y="132"/>
                    </a:lnTo>
                    <a:lnTo>
                      <a:pt x="48" y="138"/>
                    </a:lnTo>
                    <a:lnTo>
                      <a:pt x="50" y="138"/>
                    </a:lnTo>
                    <a:lnTo>
                      <a:pt x="54" y="138"/>
                    </a:lnTo>
                    <a:lnTo>
                      <a:pt x="58" y="136"/>
                    </a:lnTo>
                    <a:lnTo>
                      <a:pt x="58" y="138"/>
                    </a:lnTo>
                    <a:lnTo>
                      <a:pt x="58" y="142"/>
                    </a:lnTo>
                    <a:lnTo>
                      <a:pt x="64" y="146"/>
                    </a:lnTo>
                    <a:lnTo>
                      <a:pt x="68" y="148"/>
                    </a:lnTo>
                    <a:lnTo>
                      <a:pt x="68" y="154"/>
                    </a:lnTo>
                    <a:lnTo>
                      <a:pt x="68" y="142"/>
                    </a:lnTo>
                    <a:lnTo>
                      <a:pt x="64" y="136"/>
                    </a:lnTo>
                    <a:lnTo>
                      <a:pt x="64" y="122"/>
                    </a:lnTo>
                    <a:lnTo>
                      <a:pt x="66" y="114"/>
                    </a:lnTo>
                    <a:lnTo>
                      <a:pt x="68" y="112"/>
                    </a:lnTo>
                    <a:lnTo>
                      <a:pt x="76" y="110"/>
                    </a:lnTo>
                    <a:lnTo>
                      <a:pt x="82" y="110"/>
                    </a:lnTo>
                    <a:lnTo>
                      <a:pt x="86" y="110"/>
                    </a:lnTo>
                    <a:lnTo>
                      <a:pt x="94" y="104"/>
                    </a:lnTo>
                    <a:lnTo>
                      <a:pt x="96" y="100"/>
                    </a:lnTo>
                    <a:lnTo>
                      <a:pt x="106" y="100"/>
                    </a:lnTo>
                    <a:lnTo>
                      <a:pt x="110" y="96"/>
                    </a:lnTo>
                    <a:lnTo>
                      <a:pt x="112" y="92"/>
                    </a:lnTo>
                    <a:lnTo>
                      <a:pt x="112" y="90"/>
                    </a:lnTo>
                    <a:lnTo>
                      <a:pt x="110" y="82"/>
                    </a:lnTo>
                    <a:lnTo>
                      <a:pt x="106" y="74"/>
                    </a:lnTo>
                    <a:lnTo>
                      <a:pt x="106" y="72"/>
                    </a:lnTo>
                    <a:lnTo>
                      <a:pt x="102" y="66"/>
                    </a:lnTo>
                    <a:lnTo>
                      <a:pt x="100" y="60"/>
                    </a:lnTo>
                    <a:lnTo>
                      <a:pt x="96" y="54"/>
                    </a:lnTo>
                    <a:lnTo>
                      <a:pt x="96" y="46"/>
                    </a:lnTo>
                    <a:lnTo>
                      <a:pt x="92" y="36"/>
                    </a:lnTo>
                    <a:lnTo>
                      <a:pt x="86" y="36"/>
                    </a:lnTo>
                    <a:lnTo>
                      <a:pt x="82" y="32"/>
                    </a:lnTo>
                    <a:lnTo>
                      <a:pt x="78" y="26"/>
                    </a:lnTo>
                    <a:lnTo>
                      <a:pt x="72" y="26"/>
                    </a:lnTo>
                    <a:lnTo>
                      <a:pt x="68" y="30"/>
                    </a:lnTo>
                    <a:lnTo>
                      <a:pt x="64" y="30"/>
                    </a:lnTo>
                    <a:lnTo>
                      <a:pt x="60" y="38"/>
                    </a:lnTo>
                    <a:lnTo>
                      <a:pt x="56" y="38"/>
                    </a:lnTo>
                    <a:lnTo>
                      <a:pt x="54" y="36"/>
                    </a:lnTo>
                    <a:lnTo>
                      <a:pt x="48" y="32"/>
                    </a:lnTo>
                    <a:lnTo>
                      <a:pt x="42" y="32"/>
                    </a:lnTo>
                    <a:lnTo>
                      <a:pt x="42" y="28"/>
                    </a:lnTo>
                    <a:lnTo>
                      <a:pt x="40" y="22"/>
                    </a:lnTo>
                    <a:lnTo>
                      <a:pt x="40" y="20"/>
                    </a:lnTo>
                    <a:lnTo>
                      <a:pt x="48" y="12"/>
                    </a:lnTo>
                    <a:lnTo>
                      <a:pt x="46" y="8"/>
                    </a:lnTo>
                    <a:lnTo>
                      <a:pt x="40" y="8"/>
                    </a:lnTo>
                    <a:lnTo>
                      <a:pt x="38" y="8"/>
                    </a:lnTo>
                    <a:lnTo>
                      <a:pt x="38" y="2"/>
                    </a:lnTo>
                    <a:lnTo>
                      <a:pt x="26" y="2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8"/>
                    </a:lnTo>
                    <a:lnTo>
                      <a:pt x="14" y="12"/>
                    </a:lnTo>
                    <a:lnTo>
                      <a:pt x="12" y="12"/>
                    </a:lnTo>
                    <a:lnTo>
                      <a:pt x="8" y="18"/>
                    </a:lnTo>
                    <a:lnTo>
                      <a:pt x="2" y="18"/>
                    </a:lnTo>
                    <a:lnTo>
                      <a:pt x="0" y="22"/>
                    </a:lnTo>
                    <a:lnTo>
                      <a:pt x="2" y="32"/>
                    </a:lnTo>
                    <a:lnTo>
                      <a:pt x="2" y="38"/>
                    </a:lnTo>
                    <a:lnTo>
                      <a:pt x="0" y="48"/>
                    </a:lnTo>
                    <a:lnTo>
                      <a:pt x="2" y="60"/>
                    </a:lnTo>
                    <a:lnTo>
                      <a:pt x="8" y="68"/>
                    </a:lnTo>
                    <a:lnTo>
                      <a:pt x="14" y="76"/>
                    </a:lnTo>
                    <a:lnTo>
                      <a:pt x="14" y="84"/>
                    </a:lnTo>
                    <a:lnTo>
                      <a:pt x="8" y="86"/>
                    </a:lnTo>
                    <a:lnTo>
                      <a:pt x="10" y="102"/>
                    </a:lnTo>
                    <a:lnTo>
                      <a:pt x="14" y="114"/>
                    </a:lnTo>
                    <a:lnTo>
                      <a:pt x="20" y="122"/>
                    </a:lnTo>
                    <a:lnTo>
                      <a:pt x="26" y="132"/>
                    </a:lnTo>
                    <a:lnTo>
                      <a:pt x="26" y="142"/>
                    </a:lnTo>
                    <a:lnTo>
                      <a:pt x="22" y="150"/>
                    </a:lnTo>
                    <a:lnTo>
                      <a:pt x="20" y="158"/>
                    </a:lnTo>
                    <a:lnTo>
                      <a:pt x="18" y="166"/>
                    </a:lnTo>
                    <a:lnTo>
                      <a:pt x="18" y="166"/>
                    </a:lnTo>
                    <a:lnTo>
                      <a:pt x="18" y="16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33" name="Freeform 1495"/>
              <p:cNvSpPr>
                <a:spLocks noEditPoints="1"/>
              </p:cNvSpPr>
              <p:nvPr/>
            </p:nvSpPr>
            <p:spPr bwMode="auto">
              <a:xfrm>
                <a:off x="1333500" y="4498975"/>
                <a:ext cx="250825" cy="298450"/>
              </a:xfrm>
              <a:custGeom>
                <a:avLst/>
                <a:gdLst>
                  <a:gd name="T0" fmla="*/ 128 w 158"/>
                  <a:gd name="T1" fmla="*/ 38 h 188"/>
                  <a:gd name="T2" fmla="*/ 120 w 158"/>
                  <a:gd name="T3" fmla="*/ 30 h 188"/>
                  <a:gd name="T4" fmla="*/ 72 w 158"/>
                  <a:gd name="T5" fmla="*/ 0 h 188"/>
                  <a:gd name="T6" fmla="*/ 64 w 158"/>
                  <a:gd name="T7" fmla="*/ 10 h 188"/>
                  <a:gd name="T8" fmla="*/ 72 w 158"/>
                  <a:gd name="T9" fmla="*/ 20 h 188"/>
                  <a:gd name="T10" fmla="*/ 64 w 158"/>
                  <a:gd name="T11" fmla="*/ 26 h 188"/>
                  <a:gd name="T12" fmla="*/ 60 w 158"/>
                  <a:gd name="T13" fmla="*/ 24 h 188"/>
                  <a:gd name="T14" fmla="*/ 40 w 158"/>
                  <a:gd name="T15" fmla="*/ 24 h 188"/>
                  <a:gd name="T16" fmla="*/ 32 w 158"/>
                  <a:gd name="T17" fmla="*/ 16 h 188"/>
                  <a:gd name="T18" fmla="*/ 24 w 158"/>
                  <a:gd name="T19" fmla="*/ 10 h 188"/>
                  <a:gd name="T20" fmla="*/ 22 w 158"/>
                  <a:gd name="T21" fmla="*/ 28 h 188"/>
                  <a:gd name="T22" fmla="*/ 28 w 158"/>
                  <a:gd name="T23" fmla="*/ 34 h 188"/>
                  <a:gd name="T24" fmla="*/ 20 w 158"/>
                  <a:gd name="T25" fmla="*/ 46 h 188"/>
                  <a:gd name="T26" fmla="*/ 2 w 158"/>
                  <a:gd name="T27" fmla="*/ 56 h 188"/>
                  <a:gd name="T28" fmla="*/ 12 w 158"/>
                  <a:gd name="T29" fmla="*/ 90 h 188"/>
                  <a:gd name="T30" fmla="*/ 18 w 158"/>
                  <a:gd name="T31" fmla="*/ 108 h 188"/>
                  <a:gd name="T32" fmla="*/ 36 w 158"/>
                  <a:gd name="T33" fmla="*/ 126 h 188"/>
                  <a:gd name="T34" fmla="*/ 38 w 158"/>
                  <a:gd name="T35" fmla="*/ 134 h 188"/>
                  <a:gd name="T36" fmla="*/ 48 w 158"/>
                  <a:gd name="T37" fmla="*/ 138 h 188"/>
                  <a:gd name="T38" fmla="*/ 66 w 158"/>
                  <a:gd name="T39" fmla="*/ 146 h 188"/>
                  <a:gd name="T40" fmla="*/ 72 w 158"/>
                  <a:gd name="T41" fmla="*/ 152 h 188"/>
                  <a:gd name="T42" fmla="*/ 72 w 158"/>
                  <a:gd name="T43" fmla="*/ 178 h 188"/>
                  <a:gd name="T44" fmla="*/ 74 w 158"/>
                  <a:gd name="T45" fmla="*/ 188 h 188"/>
                  <a:gd name="T46" fmla="*/ 90 w 158"/>
                  <a:gd name="T47" fmla="*/ 182 h 188"/>
                  <a:gd name="T48" fmla="*/ 94 w 158"/>
                  <a:gd name="T49" fmla="*/ 188 h 188"/>
                  <a:gd name="T50" fmla="*/ 120 w 158"/>
                  <a:gd name="T51" fmla="*/ 182 h 188"/>
                  <a:gd name="T52" fmla="*/ 126 w 158"/>
                  <a:gd name="T53" fmla="*/ 182 h 188"/>
                  <a:gd name="T54" fmla="*/ 136 w 158"/>
                  <a:gd name="T55" fmla="*/ 174 h 188"/>
                  <a:gd name="T56" fmla="*/ 150 w 158"/>
                  <a:gd name="T57" fmla="*/ 172 h 188"/>
                  <a:gd name="T58" fmla="*/ 156 w 158"/>
                  <a:gd name="T59" fmla="*/ 160 h 188"/>
                  <a:gd name="T60" fmla="*/ 146 w 158"/>
                  <a:gd name="T61" fmla="*/ 146 h 188"/>
                  <a:gd name="T62" fmla="*/ 144 w 158"/>
                  <a:gd name="T63" fmla="*/ 106 h 188"/>
                  <a:gd name="T64" fmla="*/ 136 w 158"/>
                  <a:gd name="T65" fmla="*/ 90 h 188"/>
                  <a:gd name="T66" fmla="*/ 136 w 158"/>
                  <a:gd name="T67" fmla="*/ 66 h 188"/>
                  <a:gd name="T68" fmla="*/ 144 w 158"/>
                  <a:gd name="T69" fmla="*/ 52 h 188"/>
                  <a:gd name="T70" fmla="*/ 54 w 158"/>
                  <a:gd name="T71" fmla="*/ 112 h 188"/>
                  <a:gd name="T72" fmla="*/ 48 w 158"/>
                  <a:gd name="T73" fmla="*/ 110 h 188"/>
                  <a:gd name="T74" fmla="*/ 50 w 158"/>
                  <a:gd name="T75" fmla="*/ 108 h 188"/>
                  <a:gd name="T76" fmla="*/ 140 w 158"/>
                  <a:gd name="T77" fmla="*/ 82 h 188"/>
                  <a:gd name="T78" fmla="*/ 144 w 158"/>
                  <a:gd name="T79" fmla="*/ 90 h 188"/>
                  <a:gd name="T80" fmla="*/ 140 w 158"/>
                  <a:gd name="T81" fmla="*/ 82 h 188"/>
                  <a:gd name="T82" fmla="*/ 78 w 158"/>
                  <a:gd name="T83" fmla="*/ 44 h 188"/>
                  <a:gd name="T84" fmla="*/ 78 w 158"/>
                  <a:gd name="T85" fmla="*/ 48 h 188"/>
                  <a:gd name="T86" fmla="*/ 78 w 158"/>
                  <a:gd name="T87" fmla="*/ 44 h 188"/>
                  <a:gd name="T88" fmla="*/ 54 w 158"/>
                  <a:gd name="T89" fmla="*/ 10 h 188"/>
                  <a:gd name="T90" fmla="*/ 60 w 158"/>
                  <a:gd name="T91" fmla="*/ 10 h 188"/>
                  <a:gd name="T92" fmla="*/ 54 w 158"/>
                  <a:gd name="T93" fmla="*/ 1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8" h="188">
                    <a:moveTo>
                      <a:pt x="144" y="52"/>
                    </a:moveTo>
                    <a:lnTo>
                      <a:pt x="128" y="42"/>
                    </a:lnTo>
                    <a:lnTo>
                      <a:pt x="128" y="38"/>
                    </a:lnTo>
                    <a:lnTo>
                      <a:pt x="126" y="38"/>
                    </a:lnTo>
                    <a:lnTo>
                      <a:pt x="120" y="36"/>
                    </a:lnTo>
                    <a:lnTo>
                      <a:pt x="120" y="30"/>
                    </a:lnTo>
                    <a:lnTo>
                      <a:pt x="120" y="26"/>
                    </a:lnTo>
                    <a:lnTo>
                      <a:pt x="120" y="24"/>
                    </a:lnTo>
                    <a:lnTo>
                      <a:pt x="72" y="0"/>
                    </a:lnTo>
                    <a:lnTo>
                      <a:pt x="68" y="8"/>
                    </a:lnTo>
                    <a:lnTo>
                      <a:pt x="66" y="8"/>
                    </a:lnTo>
                    <a:lnTo>
                      <a:pt x="64" y="10"/>
                    </a:lnTo>
                    <a:lnTo>
                      <a:pt x="66" y="12"/>
                    </a:lnTo>
                    <a:lnTo>
                      <a:pt x="72" y="16"/>
                    </a:lnTo>
                    <a:lnTo>
                      <a:pt x="72" y="20"/>
                    </a:lnTo>
                    <a:lnTo>
                      <a:pt x="68" y="18"/>
                    </a:lnTo>
                    <a:lnTo>
                      <a:pt x="64" y="20"/>
                    </a:lnTo>
                    <a:lnTo>
                      <a:pt x="64" y="26"/>
                    </a:lnTo>
                    <a:lnTo>
                      <a:pt x="64" y="34"/>
                    </a:lnTo>
                    <a:lnTo>
                      <a:pt x="60" y="28"/>
                    </a:lnTo>
                    <a:lnTo>
                      <a:pt x="60" y="24"/>
                    </a:lnTo>
                    <a:lnTo>
                      <a:pt x="48" y="18"/>
                    </a:lnTo>
                    <a:lnTo>
                      <a:pt x="48" y="24"/>
                    </a:lnTo>
                    <a:lnTo>
                      <a:pt x="40" y="24"/>
                    </a:lnTo>
                    <a:lnTo>
                      <a:pt x="42" y="30"/>
                    </a:lnTo>
                    <a:lnTo>
                      <a:pt x="36" y="30"/>
                    </a:lnTo>
                    <a:lnTo>
                      <a:pt x="32" y="16"/>
                    </a:lnTo>
                    <a:lnTo>
                      <a:pt x="32" y="0"/>
                    </a:lnTo>
                    <a:lnTo>
                      <a:pt x="20" y="2"/>
                    </a:lnTo>
                    <a:lnTo>
                      <a:pt x="24" y="10"/>
                    </a:lnTo>
                    <a:lnTo>
                      <a:pt x="22" y="18"/>
                    </a:lnTo>
                    <a:lnTo>
                      <a:pt x="22" y="24"/>
                    </a:lnTo>
                    <a:lnTo>
                      <a:pt x="22" y="28"/>
                    </a:lnTo>
                    <a:lnTo>
                      <a:pt x="22" y="30"/>
                    </a:lnTo>
                    <a:lnTo>
                      <a:pt x="24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24" y="42"/>
                    </a:lnTo>
                    <a:lnTo>
                      <a:pt x="20" y="46"/>
                    </a:lnTo>
                    <a:lnTo>
                      <a:pt x="18" y="54"/>
                    </a:lnTo>
                    <a:lnTo>
                      <a:pt x="12" y="56"/>
                    </a:lnTo>
                    <a:lnTo>
                      <a:pt x="2" y="56"/>
                    </a:lnTo>
                    <a:lnTo>
                      <a:pt x="0" y="84"/>
                    </a:lnTo>
                    <a:lnTo>
                      <a:pt x="10" y="88"/>
                    </a:lnTo>
                    <a:lnTo>
                      <a:pt x="12" y="90"/>
                    </a:lnTo>
                    <a:lnTo>
                      <a:pt x="18" y="92"/>
                    </a:lnTo>
                    <a:lnTo>
                      <a:pt x="18" y="100"/>
                    </a:lnTo>
                    <a:lnTo>
                      <a:pt x="18" y="108"/>
                    </a:lnTo>
                    <a:lnTo>
                      <a:pt x="22" y="116"/>
                    </a:lnTo>
                    <a:lnTo>
                      <a:pt x="30" y="124"/>
                    </a:lnTo>
                    <a:lnTo>
                      <a:pt x="36" y="126"/>
                    </a:lnTo>
                    <a:lnTo>
                      <a:pt x="36" y="128"/>
                    </a:lnTo>
                    <a:lnTo>
                      <a:pt x="36" y="130"/>
                    </a:lnTo>
                    <a:lnTo>
                      <a:pt x="38" y="134"/>
                    </a:lnTo>
                    <a:lnTo>
                      <a:pt x="40" y="134"/>
                    </a:lnTo>
                    <a:lnTo>
                      <a:pt x="42" y="136"/>
                    </a:lnTo>
                    <a:lnTo>
                      <a:pt x="48" y="138"/>
                    </a:lnTo>
                    <a:lnTo>
                      <a:pt x="56" y="142"/>
                    </a:lnTo>
                    <a:lnTo>
                      <a:pt x="64" y="144"/>
                    </a:lnTo>
                    <a:lnTo>
                      <a:pt x="66" y="146"/>
                    </a:lnTo>
                    <a:lnTo>
                      <a:pt x="68" y="146"/>
                    </a:lnTo>
                    <a:lnTo>
                      <a:pt x="72" y="148"/>
                    </a:lnTo>
                    <a:lnTo>
                      <a:pt x="72" y="152"/>
                    </a:lnTo>
                    <a:lnTo>
                      <a:pt x="72" y="154"/>
                    </a:lnTo>
                    <a:lnTo>
                      <a:pt x="72" y="164"/>
                    </a:lnTo>
                    <a:lnTo>
                      <a:pt x="72" y="178"/>
                    </a:lnTo>
                    <a:lnTo>
                      <a:pt x="72" y="184"/>
                    </a:lnTo>
                    <a:lnTo>
                      <a:pt x="72" y="188"/>
                    </a:lnTo>
                    <a:lnTo>
                      <a:pt x="74" y="188"/>
                    </a:lnTo>
                    <a:lnTo>
                      <a:pt x="82" y="184"/>
                    </a:lnTo>
                    <a:lnTo>
                      <a:pt x="86" y="182"/>
                    </a:lnTo>
                    <a:lnTo>
                      <a:pt x="90" y="182"/>
                    </a:lnTo>
                    <a:lnTo>
                      <a:pt x="90" y="184"/>
                    </a:lnTo>
                    <a:lnTo>
                      <a:pt x="92" y="188"/>
                    </a:lnTo>
                    <a:lnTo>
                      <a:pt x="94" y="188"/>
                    </a:lnTo>
                    <a:lnTo>
                      <a:pt x="104" y="188"/>
                    </a:lnTo>
                    <a:lnTo>
                      <a:pt x="114" y="184"/>
                    </a:lnTo>
                    <a:lnTo>
                      <a:pt x="120" y="182"/>
                    </a:lnTo>
                    <a:lnTo>
                      <a:pt x="120" y="180"/>
                    </a:lnTo>
                    <a:lnTo>
                      <a:pt x="122" y="180"/>
                    </a:lnTo>
                    <a:lnTo>
                      <a:pt x="126" y="182"/>
                    </a:lnTo>
                    <a:lnTo>
                      <a:pt x="128" y="180"/>
                    </a:lnTo>
                    <a:lnTo>
                      <a:pt x="130" y="178"/>
                    </a:lnTo>
                    <a:lnTo>
                      <a:pt x="136" y="174"/>
                    </a:lnTo>
                    <a:lnTo>
                      <a:pt x="140" y="174"/>
                    </a:lnTo>
                    <a:lnTo>
                      <a:pt x="146" y="172"/>
                    </a:lnTo>
                    <a:lnTo>
                      <a:pt x="150" y="172"/>
                    </a:lnTo>
                    <a:lnTo>
                      <a:pt x="156" y="170"/>
                    </a:lnTo>
                    <a:lnTo>
                      <a:pt x="158" y="164"/>
                    </a:lnTo>
                    <a:lnTo>
                      <a:pt x="156" y="160"/>
                    </a:lnTo>
                    <a:lnTo>
                      <a:pt x="154" y="156"/>
                    </a:lnTo>
                    <a:lnTo>
                      <a:pt x="150" y="152"/>
                    </a:lnTo>
                    <a:lnTo>
                      <a:pt x="146" y="146"/>
                    </a:lnTo>
                    <a:lnTo>
                      <a:pt x="140" y="142"/>
                    </a:lnTo>
                    <a:lnTo>
                      <a:pt x="140" y="110"/>
                    </a:lnTo>
                    <a:lnTo>
                      <a:pt x="144" y="106"/>
                    </a:lnTo>
                    <a:lnTo>
                      <a:pt x="146" y="102"/>
                    </a:lnTo>
                    <a:lnTo>
                      <a:pt x="140" y="94"/>
                    </a:lnTo>
                    <a:lnTo>
                      <a:pt x="136" y="90"/>
                    </a:lnTo>
                    <a:lnTo>
                      <a:pt x="132" y="88"/>
                    </a:lnTo>
                    <a:lnTo>
                      <a:pt x="132" y="78"/>
                    </a:lnTo>
                    <a:lnTo>
                      <a:pt x="136" y="66"/>
                    </a:lnTo>
                    <a:lnTo>
                      <a:pt x="144" y="52"/>
                    </a:lnTo>
                    <a:lnTo>
                      <a:pt x="144" y="52"/>
                    </a:lnTo>
                    <a:lnTo>
                      <a:pt x="144" y="52"/>
                    </a:lnTo>
                    <a:close/>
                    <a:moveTo>
                      <a:pt x="50" y="108"/>
                    </a:moveTo>
                    <a:lnTo>
                      <a:pt x="50" y="108"/>
                    </a:lnTo>
                    <a:lnTo>
                      <a:pt x="54" y="112"/>
                    </a:lnTo>
                    <a:lnTo>
                      <a:pt x="54" y="116"/>
                    </a:lnTo>
                    <a:lnTo>
                      <a:pt x="50" y="116"/>
                    </a:lnTo>
                    <a:lnTo>
                      <a:pt x="48" y="110"/>
                    </a:lnTo>
                    <a:lnTo>
                      <a:pt x="48" y="108"/>
                    </a:lnTo>
                    <a:lnTo>
                      <a:pt x="50" y="108"/>
                    </a:lnTo>
                    <a:lnTo>
                      <a:pt x="50" y="108"/>
                    </a:lnTo>
                    <a:lnTo>
                      <a:pt x="50" y="108"/>
                    </a:lnTo>
                    <a:close/>
                    <a:moveTo>
                      <a:pt x="140" y="82"/>
                    </a:moveTo>
                    <a:lnTo>
                      <a:pt x="140" y="82"/>
                    </a:lnTo>
                    <a:lnTo>
                      <a:pt x="140" y="84"/>
                    </a:lnTo>
                    <a:lnTo>
                      <a:pt x="140" y="90"/>
                    </a:lnTo>
                    <a:lnTo>
                      <a:pt x="144" y="90"/>
                    </a:lnTo>
                    <a:lnTo>
                      <a:pt x="144" y="88"/>
                    </a:lnTo>
                    <a:lnTo>
                      <a:pt x="140" y="82"/>
                    </a:lnTo>
                    <a:lnTo>
                      <a:pt x="140" y="82"/>
                    </a:lnTo>
                    <a:lnTo>
                      <a:pt x="140" y="82"/>
                    </a:lnTo>
                    <a:close/>
                    <a:moveTo>
                      <a:pt x="78" y="44"/>
                    </a:moveTo>
                    <a:lnTo>
                      <a:pt x="78" y="44"/>
                    </a:lnTo>
                    <a:lnTo>
                      <a:pt x="82" y="44"/>
                    </a:lnTo>
                    <a:lnTo>
                      <a:pt x="82" y="46"/>
                    </a:lnTo>
                    <a:lnTo>
                      <a:pt x="78" y="48"/>
                    </a:lnTo>
                    <a:lnTo>
                      <a:pt x="76" y="48"/>
                    </a:lnTo>
                    <a:lnTo>
                      <a:pt x="74" y="46"/>
                    </a:lnTo>
                    <a:lnTo>
                      <a:pt x="78" y="44"/>
                    </a:lnTo>
                    <a:lnTo>
                      <a:pt x="78" y="44"/>
                    </a:lnTo>
                    <a:lnTo>
                      <a:pt x="78" y="44"/>
                    </a:lnTo>
                    <a:close/>
                    <a:moveTo>
                      <a:pt x="54" y="10"/>
                    </a:moveTo>
                    <a:lnTo>
                      <a:pt x="54" y="10"/>
                    </a:lnTo>
                    <a:lnTo>
                      <a:pt x="60" y="16"/>
                    </a:lnTo>
                    <a:lnTo>
                      <a:pt x="60" y="10"/>
                    </a:lnTo>
                    <a:lnTo>
                      <a:pt x="54" y="10"/>
                    </a:lnTo>
                    <a:lnTo>
                      <a:pt x="54" y="10"/>
                    </a:lnTo>
                    <a:lnTo>
                      <a:pt x="54" y="1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34" name="Freeform 1496"/>
              <p:cNvSpPr>
                <a:spLocks/>
              </p:cNvSpPr>
              <p:nvPr/>
            </p:nvSpPr>
            <p:spPr bwMode="auto">
              <a:xfrm>
                <a:off x="2209800" y="3219450"/>
                <a:ext cx="171450" cy="174625"/>
              </a:xfrm>
              <a:custGeom>
                <a:avLst/>
                <a:gdLst>
                  <a:gd name="T0" fmla="*/ 84 w 108"/>
                  <a:gd name="T1" fmla="*/ 38 h 110"/>
                  <a:gd name="T2" fmla="*/ 84 w 108"/>
                  <a:gd name="T3" fmla="*/ 50 h 110"/>
                  <a:gd name="T4" fmla="*/ 100 w 108"/>
                  <a:gd name="T5" fmla="*/ 50 h 110"/>
                  <a:gd name="T6" fmla="*/ 100 w 108"/>
                  <a:gd name="T7" fmla="*/ 58 h 110"/>
                  <a:gd name="T8" fmla="*/ 102 w 108"/>
                  <a:gd name="T9" fmla="*/ 70 h 110"/>
                  <a:gd name="T10" fmla="*/ 106 w 108"/>
                  <a:gd name="T11" fmla="*/ 82 h 110"/>
                  <a:gd name="T12" fmla="*/ 102 w 108"/>
                  <a:gd name="T13" fmla="*/ 90 h 110"/>
                  <a:gd name="T14" fmla="*/ 80 w 108"/>
                  <a:gd name="T15" fmla="*/ 86 h 110"/>
                  <a:gd name="T16" fmla="*/ 64 w 108"/>
                  <a:gd name="T17" fmla="*/ 94 h 110"/>
                  <a:gd name="T18" fmla="*/ 56 w 108"/>
                  <a:gd name="T19" fmla="*/ 102 h 110"/>
                  <a:gd name="T20" fmla="*/ 42 w 108"/>
                  <a:gd name="T21" fmla="*/ 110 h 110"/>
                  <a:gd name="T22" fmla="*/ 38 w 108"/>
                  <a:gd name="T23" fmla="*/ 92 h 110"/>
                  <a:gd name="T24" fmla="*/ 36 w 108"/>
                  <a:gd name="T25" fmla="*/ 82 h 110"/>
                  <a:gd name="T26" fmla="*/ 28 w 108"/>
                  <a:gd name="T27" fmla="*/ 74 h 110"/>
                  <a:gd name="T28" fmla="*/ 24 w 108"/>
                  <a:gd name="T29" fmla="*/ 82 h 110"/>
                  <a:gd name="T30" fmla="*/ 10 w 108"/>
                  <a:gd name="T31" fmla="*/ 84 h 110"/>
                  <a:gd name="T32" fmla="*/ 10 w 108"/>
                  <a:gd name="T33" fmla="*/ 76 h 110"/>
                  <a:gd name="T34" fmla="*/ 16 w 108"/>
                  <a:gd name="T35" fmla="*/ 70 h 110"/>
                  <a:gd name="T36" fmla="*/ 16 w 108"/>
                  <a:gd name="T37" fmla="*/ 64 h 110"/>
                  <a:gd name="T38" fmla="*/ 12 w 108"/>
                  <a:gd name="T39" fmla="*/ 60 h 110"/>
                  <a:gd name="T40" fmla="*/ 16 w 108"/>
                  <a:gd name="T41" fmla="*/ 52 h 110"/>
                  <a:gd name="T42" fmla="*/ 6 w 108"/>
                  <a:gd name="T43" fmla="*/ 52 h 110"/>
                  <a:gd name="T44" fmla="*/ 0 w 108"/>
                  <a:gd name="T45" fmla="*/ 44 h 110"/>
                  <a:gd name="T46" fmla="*/ 2 w 108"/>
                  <a:gd name="T47" fmla="*/ 40 h 110"/>
                  <a:gd name="T48" fmla="*/ 10 w 108"/>
                  <a:gd name="T49" fmla="*/ 40 h 110"/>
                  <a:gd name="T50" fmla="*/ 12 w 108"/>
                  <a:gd name="T51" fmla="*/ 40 h 110"/>
                  <a:gd name="T52" fmla="*/ 24 w 108"/>
                  <a:gd name="T53" fmla="*/ 32 h 110"/>
                  <a:gd name="T54" fmla="*/ 20 w 108"/>
                  <a:gd name="T55" fmla="*/ 30 h 110"/>
                  <a:gd name="T56" fmla="*/ 26 w 108"/>
                  <a:gd name="T57" fmla="*/ 24 h 110"/>
                  <a:gd name="T58" fmla="*/ 28 w 108"/>
                  <a:gd name="T59" fmla="*/ 22 h 110"/>
                  <a:gd name="T60" fmla="*/ 26 w 108"/>
                  <a:gd name="T61" fmla="*/ 16 h 110"/>
                  <a:gd name="T62" fmla="*/ 26 w 108"/>
                  <a:gd name="T63" fmla="*/ 8 h 110"/>
                  <a:gd name="T64" fmla="*/ 36 w 108"/>
                  <a:gd name="T65" fmla="*/ 12 h 110"/>
                  <a:gd name="T66" fmla="*/ 42 w 108"/>
                  <a:gd name="T67" fmla="*/ 8 h 110"/>
                  <a:gd name="T68" fmla="*/ 46 w 108"/>
                  <a:gd name="T69" fmla="*/ 0 h 110"/>
                  <a:gd name="T70" fmla="*/ 42 w 108"/>
                  <a:gd name="T71" fmla="*/ 14 h 110"/>
                  <a:gd name="T72" fmla="*/ 46 w 108"/>
                  <a:gd name="T73" fmla="*/ 22 h 110"/>
                  <a:gd name="T74" fmla="*/ 38 w 108"/>
                  <a:gd name="T75" fmla="*/ 24 h 110"/>
                  <a:gd name="T76" fmla="*/ 36 w 108"/>
                  <a:gd name="T77" fmla="*/ 34 h 110"/>
                  <a:gd name="T78" fmla="*/ 46 w 108"/>
                  <a:gd name="T79" fmla="*/ 34 h 110"/>
                  <a:gd name="T80" fmla="*/ 48 w 108"/>
                  <a:gd name="T81" fmla="*/ 38 h 110"/>
                  <a:gd name="T82" fmla="*/ 56 w 108"/>
                  <a:gd name="T83" fmla="*/ 34 h 110"/>
                  <a:gd name="T84" fmla="*/ 62 w 108"/>
                  <a:gd name="T85" fmla="*/ 40 h 110"/>
                  <a:gd name="T86" fmla="*/ 70 w 108"/>
                  <a:gd name="T87" fmla="*/ 40 h 110"/>
                  <a:gd name="T88" fmla="*/ 80 w 108"/>
                  <a:gd name="T89" fmla="*/ 38 h 110"/>
                  <a:gd name="T90" fmla="*/ 84 w 108"/>
                  <a:gd name="T91" fmla="*/ 38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110">
                    <a:moveTo>
                      <a:pt x="84" y="38"/>
                    </a:moveTo>
                    <a:lnTo>
                      <a:pt x="84" y="38"/>
                    </a:lnTo>
                    <a:lnTo>
                      <a:pt x="88" y="44"/>
                    </a:lnTo>
                    <a:lnTo>
                      <a:pt x="84" y="50"/>
                    </a:lnTo>
                    <a:lnTo>
                      <a:pt x="90" y="56"/>
                    </a:lnTo>
                    <a:lnTo>
                      <a:pt x="100" y="50"/>
                    </a:lnTo>
                    <a:lnTo>
                      <a:pt x="102" y="52"/>
                    </a:lnTo>
                    <a:lnTo>
                      <a:pt x="100" y="58"/>
                    </a:lnTo>
                    <a:lnTo>
                      <a:pt x="100" y="64"/>
                    </a:lnTo>
                    <a:lnTo>
                      <a:pt x="102" y="70"/>
                    </a:lnTo>
                    <a:lnTo>
                      <a:pt x="102" y="78"/>
                    </a:lnTo>
                    <a:lnTo>
                      <a:pt x="106" y="82"/>
                    </a:lnTo>
                    <a:lnTo>
                      <a:pt x="108" y="86"/>
                    </a:lnTo>
                    <a:lnTo>
                      <a:pt x="102" y="90"/>
                    </a:lnTo>
                    <a:lnTo>
                      <a:pt x="92" y="90"/>
                    </a:lnTo>
                    <a:lnTo>
                      <a:pt x="80" y="86"/>
                    </a:lnTo>
                    <a:lnTo>
                      <a:pt x="74" y="90"/>
                    </a:lnTo>
                    <a:lnTo>
                      <a:pt x="64" y="94"/>
                    </a:lnTo>
                    <a:lnTo>
                      <a:pt x="60" y="94"/>
                    </a:lnTo>
                    <a:lnTo>
                      <a:pt x="56" y="102"/>
                    </a:lnTo>
                    <a:lnTo>
                      <a:pt x="48" y="108"/>
                    </a:lnTo>
                    <a:lnTo>
                      <a:pt x="42" y="110"/>
                    </a:lnTo>
                    <a:lnTo>
                      <a:pt x="36" y="102"/>
                    </a:lnTo>
                    <a:lnTo>
                      <a:pt x="38" y="92"/>
                    </a:lnTo>
                    <a:lnTo>
                      <a:pt x="42" y="86"/>
                    </a:lnTo>
                    <a:lnTo>
                      <a:pt x="36" y="82"/>
                    </a:lnTo>
                    <a:lnTo>
                      <a:pt x="34" y="76"/>
                    </a:lnTo>
                    <a:lnTo>
                      <a:pt x="28" y="74"/>
                    </a:lnTo>
                    <a:lnTo>
                      <a:pt x="26" y="78"/>
                    </a:lnTo>
                    <a:lnTo>
                      <a:pt x="24" y="82"/>
                    </a:lnTo>
                    <a:lnTo>
                      <a:pt x="16" y="84"/>
                    </a:lnTo>
                    <a:lnTo>
                      <a:pt x="10" y="84"/>
                    </a:lnTo>
                    <a:lnTo>
                      <a:pt x="8" y="84"/>
                    </a:lnTo>
                    <a:lnTo>
                      <a:pt x="10" y="76"/>
                    </a:lnTo>
                    <a:lnTo>
                      <a:pt x="12" y="74"/>
                    </a:lnTo>
                    <a:lnTo>
                      <a:pt x="16" y="70"/>
                    </a:lnTo>
                    <a:lnTo>
                      <a:pt x="18" y="68"/>
                    </a:lnTo>
                    <a:lnTo>
                      <a:pt x="16" y="64"/>
                    </a:lnTo>
                    <a:lnTo>
                      <a:pt x="12" y="64"/>
                    </a:lnTo>
                    <a:lnTo>
                      <a:pt x="12" y="60"/>
                    </a:lnTo>
                    <a:lnTo>
                      <a:pt x="16" y="56"/>
                    </a:lnTo>
                    <a:lnTo>
                      <a:pt x="16" y="52"/>
                    </a:lnTo>
                    <a:lnTo>
                      <a:pt x="8" y="52"/>
                    </a:lnTo>
                    <a:lnTo>
                      <a:pt x="6" y="52"/>
                    </a:lnTo>
                    <a:lnTo>
                      <a:pt x="2" y="48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2" y="40"/>
                    </a:lnTo>
                    <a:lnTo>
                      <a:pt x="8" y="40"/>
                    </a:lnTo>
                    <a:lnTo>
                      <a:pt x="10" y="40"/>
                    </a:lnTo>
                    <a:lnTo>
                      <a:pt x="10" y="42"/>
                    </a:lnTo>
                    <a:lnTo>
                      <a:pt x="12" y="40"/>
                    </a:lnTo>
                    <a:lnTo>
                      <a:pt x="20" y="34"/>
                    </a:lnTo>
                    <a:lnTo>
                      <a:pt x="24" y="32"/>
                    </a:lnTo>
                    <a:lnTo>
                      <a:pt x="20" y="32"/>
                    </a:lnTo>
                    <a:lnTo>
                      <a:pt x="20" y="30"/>
                    </a:lnTo>
                    <a:lnTo>
                      <a:pt x="24" y="24"/>
                    </a:lnTo>
                    <a:lnTo>
                      <a:pt x="26" y="24"/>
                    </a:lnTo>
                    <a:lnTo>
                      <a:pt x="26" y="22"/>
                    </a:lnTo>
                    <a:lnTo>
                      <a:pt x="28" y="22"/>
                    </a:lnTo>
                    <a:lnTo>
                      <a:pt x="28" y="18"/>
                    </a:lnTo>
                    <a:lnTo>
                      <a:pt x="26" y="16"/>
                    </a:lnTo>
                    <a:lnTo>
                      <a:pt x="24" y="12"/>
                    </a:lnTo>
                    <a:lnTo>
                      <a:pt x="26" y="8"/>
                    </a:lnTo>
                    <a:lnTo>
                      <a:pt x="30" y="8"/>
                    </a:lnTo>
                    <a:lnTo>
                      <a:pt x="36" y="12"/>
                    </a:lnTo>
                    <a:lnTo>
                      <a:pt x="38" y="12"/>
                    </a:lnTo>
                    <a:lnTo>
                      <a:pt x="42" y="8"/>
                    </a:lnTo>
                    <a:lnTo>
                      <a:pt x="44" y="4"/>
                    </a:lnTo>
                    <a:lnTo>
                      <a:pt x="46" y="0"/>
                    </a:lnTo>
                    <a:lnTo>
                      <a:pt x="48" y="12"/>
                    </a:lnTo>
                    <a:lnTo>
                      <a:pt x="42" y="14"/>
                    </a:lnTo>
                    <a:lnTo>
                      <a:pt x="42" y="18"/>
                    </a:lnTo>
                    <a:lnTo>
                      <a:pt x="46" y="22"/>
                    </a:lnTo>
                    <a:lnTo>
                      <a:pt x="44" y="26"/>
                    </a:lnTo>
                    <a:lnTo>
                      <a:pt x="38" y="24"/>
                    </a:lnTo>
                    <a:lnTo>
                      <a:pt x="30" y="26"/>
                    </a:lnTo>
                    <a:lnTo>
                      <a:pt x="36" y="34"/>
                    </a:lnTo>
                    <a:lnTo>
                      <a:pt x="44" y="32"/>
                    </a:lnTo>
                    <a:lnTo>
                      <a:pt x="46" y="34"/>
                    </a:lnTo>
                    <a:lnTo>
                      <a:pt x="46" y="38"/>
                    </a:lnTo>
                    <a:lnTo>
                      <a:pt x="48" y="38"/>
                    </a:lnTo>
                    <a:lnTo>
                      <a:pt x="54" y="34"/>
                    </a:lnTo>
                    <a:lnTo>
                      <a:pt x="56" y="34"/>
                    </a:lnTo>
                    <a:lnTo>
                      <a:pt x="60" y="38"/>
                    </a:lnTo>
                    <a:lnTo>
                      <a:pt x="62" y="40"/>
                    </a:lnTo>
                    <a:lnTo>
                      <a:pt x="64" y="40"/>
                    </a:lnTo>
                    <a:lnTo>
                      <a:pt x="70" y="40"/>
                    </a:lnTo>
                    <a:lnTo>
                      <a:pt x="74" y="38"/>
                    </a:lnTo>
                    <a:lnTo>
                      <a:pt x="80" y="38"/>
                    </a:lnTo>
                    <a:lnTo>
                      <a:pt x="84" y="38"/>
                    </a:lnTo>
                    <a:lnTo>
                      <a:pt x="84" y="38"/>
                    </a:lnTo>
                    <a:lnTo>
                      <a:pt x="84" y="3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35" name="Freeform 1497"/>
              <p:cNvSpPr>
                <a:spLocks/>
              </p:cNvSpPr>
              <p:nvPr/>
            </p:nvSpPr>
            <p:spPr bwMode="auto">
              <a:xfrm>
                <a:off x="3422650" y="3721100"/>
                <a:ext cx="41275" cy="95250"/>
              </a:xfrm>
              <a:custGeom>
                <a:avLst/>
                <a:gdLst>
                  <a:gd name="T0" fmla="*/ 18 w 26"/>
                  <a:gd name="T1" fmla="*/ 0 h 60"/>
                  <a:gd name="T2" fmla="*/ 18 w 26"/>
                  <a:gd name="T3" fmla="*/ 0 h 60"/>
                  <a:gd name="T4" fmla="*/ 10 w 26"/>
                  <a:gd name="T5" fmla="*/ 16 h 60"/>
                  <a:gd name="T6" fmla="*/ 4 w 26"/>
                  <a:gd name="T7" fmla="*/ 24 h 60"/>
                  <a:gd name="T8" fmla="*/ 2 w 26"/>
                  <a:gd name="T9" fmla="*/ 34 h 60"/>
                  <a:gd name="T10" fmla="*/ 0 w 26"/>
                  <a:gd name="T11" fmla="*/ 42 h 60"/>
                  <a:gd name="T12" fmla="*/ 2 w 26"/>
                  <a:gd name="T13" fmla="*/ 50 h 60"/>
                  <a:gd name="T14" fmla="*/ 8 w 26"/>
                  <a:gd name="T15" fmla="*/ 60 h 60"/>
                  <a:gd name="T16" fmla="*/ 12 w 26"/>
                  <a:gd name="T17" fmla="*/ 60 h 60"/>
                  <a:gd name="T18" fmla="*/ 18 w 26"/>
                  <a:gd name="T19" fmla="*/ 48 h 60"/>
                  <a:gd name="T20" fmla="*/ 20 w 26"/>
                  <a:gd name="T21" fmla="*/ 32 h 60"/>
                  <a:gd name="T22" fmla="*/ 26 w 26"/>
                  <a:gd name="T23" fmla="*/ 0 h 60"/>
                  <a:gd name="T24" fmla="*/ 18 w 26"/>
                  <a:gd name="T25" fmla="*/ 0 h 60"/>
                  <a:gd name="T26" fmla="*/ 18 w 26"/>
                  <a:gd name="T27" fmla="*/ 0 h 60"/>
                  <a:gd name="T28" fmla="*/ 18 w 26"/>
                  <a:gd name="T2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60">
                    <a:moveTo>
                      <a:pt x="18" y="0"/>
                    </a:moveTo>
                    <a:lnTo>
                      <a:pt x="18" y="0"/>
                    </a:lnTo>
                    <a:lnTo>
                      <a:pt x="10" y="16"/>
                    </a:lnTo>
                    <a:lnTo>
                      <a:pt x="4" y="24"/>
                    </a:lnTo>
                    <a:lnTo>
                      <a:pt x="2" y="34"/>
                    </a:lnTo>
                    <a:lnTo>
                      <a:pt x="0" y="42"/>
                    </a:lnTo>
                    <a:lnTo>
                      <a:pt x="2" y="50"/>
                    </a:lnTo>
                    <a:lnTo>
                      <a:pt x="8" y="60"/>
                    </a:lnTo>
                    <a:lnTo>
                      <a:pt x="12" y="60"/>
                    </a:lnTo>
                    <a:lnTo>
                      <a:pt x="18" y="48"/>
                    </a:lnTo>
                    <a:lnTo>
                      <a:pt x="20" y="32"/>
                    </a:lnTo>
                    <a:lnTo>
                      <a:pt x="2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36" name="Freeform 1498"/>
              <p:cNvSpPr>
                <a:spLocks/>
              </p:cNvSpPr>
              <p:nvPr/>
            </p:nvSpPr>
            <p:spPr bwMode="auto">
              <a:xfrm>
                <a:off x="1485900" y="3343275"/>
                <a:ext cx="155575" cy="158750"/>
              </a:xfrm>
              <a:custGeom>
                <a:avLst/>
                <a:gdLst>
                  <a:gd name="T0" fmla="*/ 4 w 98"/>
                  <a:gd name="T1" fmla="*/ 62 h 100"/>
                  <a:gd name="T2" fmla="*/ 10 w 98"/>
                  <a:gd name="T3" fmla="*/ 54 h 100"/>
                  <a:gd name="T4" fmla="*/ 18 w 98"/>
                  <a:gd name="T5" fmla="*/ 54 h 100"/>
                  <a:gd name="T6" fmla="*/ 20 w 98"/>
                  <a:gd name="T7" fmla="*/ 56 h 100"/>
                  <a:gd name="T8" fmla="*/ 14 w 98"/>
                  <a:gd name="T9" fmla="*/ 70 h 100"/>
                  <a:gd name="T10" fmla="*/ 12 w 98"/>
                  <a:gd name="T11" fmla="*/ 80 h 100"/>
                  <a:gd name="T12" fmla="*/ 4 w 98"/>
                  <a:gd name="T13" fmla="*/ 88 h 100"/>
                  <a:gd name="T14" fmla="*/ 2 w 98"/>
                  <a:gd name="T15" fmla="*/ 100 h 100"/>
                  <a:gd name="T16" fmla="*/ 10 w 98"/>
                  <a:gd name="T17" fmla="*/ 100 h 100"/>
                  <a:gd name="T18" fmla="*/ 14 w 98"/>
                  <a:gd name="T19" fmla="*/ 98 h 100"/>
                  <a:gd name="T20" fmla="*/ 24 w 98"/>
                  <a:gd name="T21" fmla="*/ 100 h 100"/>
                  <a:gd name="T22" fmla="*/ 80 w 98"/>
                  <a:gd name="T23" fmla="*/ 62 h 100"/>
                  <a:gd name="T24" fmla="*/ 84 w 98"/>
                  <a:gd name="T25" fmla="*/ 50 h 100"/>
                  <a:gd name="T26" fmla="*/ 84 w 98"/>
                  <a:gd name="T27" fmla="*/ 42 h 100"/>
                  <a:gd name="T28" fmla="*/ 84 w 98"/>
                  <a:gd name="T29" fmla="*/ 36 h 100"/>
                  <a:gd name="T30" fmla="*/ 86 w 98"/>
                  <a:gd name="T31" fmla="*/ 28 h 100"/>
                  <a:gd name="T32" fmla="*/ 90 w 98"/>
                  <a:gd name="T33" fmla="*/ 18 h 100"/>
                  <a:gd name="T34" fmla="*/ 98 w 98"/>
                  <a:gd name="T35" fmla="*/ 10 h 100"/>
                  <a:gd name="T36" fmla="*/ 94 w 98"/>
                  <a:gd name="T37" fmla="*/ 6 h 100"/>
                  <a:gd name="T38" fmla="*/ 86 w 98"/>
                  <a:gd name="T39" fmla="*/ 2 h 100"/>
                  <a:gd name="T40" fmla="*/ 74 w 98"/>
                  <a:gd name="T41" fmla="*/ 8 h 100"/>
                  <a:gd name="T42" fmla="*/ 62 w 98"/>
                  <a:gd name="T43" fmla="*/ 8 h 100"/>
                  <a:gd name="T44" fmla="*/ 48 w 98"/>
                  <a:gd name="T45" fmla="*/ 14 h 100"/>
                  <a:gd name="T46" fmla="*/ 36 w 98"/>
                  <a:gd name="T47" fmla="*/ 16 h 100"/>
                  <a:gd name="T48" fmla="*/ 28 w 98"/>
                  <a:gd name="T49" fmla="*/ 16 h 100"/>
                  <a:gd name="T50" fmla="*/ 22 w 98"/>
                  <a:gd name="T51" fmla="*/ 18 h 100"/>
                  <a:gd name="T52" fmla="*/ 18 w 98"/>
                  <a:gd name="T53" fmla="*/ 18 h 100"/>
                  <a:gd name="T54" fmla="*/ 18 w 98"/>
                  <a:gd name="T55" fmla="*/ 26 h 100"/>
                  <a:gd name="T56" fmla="*/ 14 w 98"/>
                  <a:gd name="T57" fmla="*/ 28 h 100"/>
                  <a:gd name="T58" fmla="*/ 10 w 98"/>
                  <a:gd name="T59" fmla="*/ 34 h 100"/>
                  <a:gd name="T60" fmla="*/ 2 w 98"/>
                  <a:gd name="T61" fmla="*/ 36 h 100"/>
                  <a:gd name="T62" fmla="*/ 2 w 98"/>
                  <a:gd name="T63" fmla="*/ 44 h 100"/>
                  <a:gd name="T64" fmla="*/ 0 w 98"/>
                  <a:gd name="T65" fmla="*/ 56 h 100"/>
                  <a:gd name="T66" fmla="*/ 4 w 98"/>
                  <a:gd name="T67" fmla="*/ 60 h 100"/>
                  <a:gd name="T68" fmla="*/ 4 w 98"/>
                  <a:gd name="T69" fmla="*/ 62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8" h="100">
                    <a:moveTo>
                      <a:pt x="4" y="62"/>
                    </a:moveTo>
                    <a:lnTo>
                      <a:pt x="4" y="62"/>
                    </a:lnTo>
                    <a:lnTo>
                      <a:pt x="6" y="56"/>
                    </a:lnTo>
                    <a:lnTo>
                      <a:pt x="10" y="54"/>
                    </a:lnTo>
                    <a:lnTo>
                      <a:pt x="12" y="54"/>
                    </a:lnTo>
                    <a:lnTo>
                      <a:pt x="18" y="54"/>
                    </a:lnTo>
                    <a:lnTo>
                      <a:pt x="20" y="54"/>
                    </a:lnTo>
                    <a:lnTo>
                      <a:pt x="20" y="56"/>
                    </a:lnTo>
                    <a:lnTo>
                      <a:pt x="18" y="62"/>
                    </a:lnTo>
                    <a:lnTo>
                      <a:pt x="14" y="70"/>
                    </a:lnTo>
                    <a:lnTo>
                      <a:pt x="12" y="74"/>
                    </a:lnTo>
                    <a:lnTo>
                      <a:pt x="12" y="80"/>
                    </a:lnTo>
                    <a:lnTo>
                      <a:pt x="6" y="82"/>
                    </a:lnTo>
                    <a:lnTo>
                      <a:pt x="4" y="88"/>
                    </a:lnTo>
                    <a:lnTo>
                      <a:pt x="2" y="90"/>
                    </a:lnTo>
                    <a:lnTo>
                      <a:pt x="2" y="100"/>
                    </a:lnTo>
                    <a:lnTo>
                      <a:pt x="4" y="100"/>
                    </a:lnTo>
                    <a:lnTo>
                      <a:pt x="10" y="100"/>
                    </a:lnTo>
                    <a:lnTo>
                      <a:pt x="12" y="98"/>
                    </a:lnTo>
                    <a:lnTo>
                      <a:pt x="14" y="98"/>
                    </a:lnTo>
                    <a:lnTo>
                      <a:pt x="20" y="100"/>
                    </a:lnTo>
                    <a:lnTo>
                      <a:pt x="24" y="100"/>
                    </a:lnTo>
                    <a:lnTo>
                      <a:pt x="48" y="84"/>
                    </a:lnTo>
                    <a:lnTo>
                      <a:pt x="80" y="62"/>
                    </a:lnTo>
                    <a:lnTo>
                      <a:pt x="82" y="56"/>
                    </a:lnTo>
                    <a:lnTo>
                      <a:pt x="84" y="50"/>
                    </a:lnTo>
                    <a:lnTo>
                      <a:pt x="86" y="44"/>
                    </a:lnTo>
                    <a:lnTo>
                      <a:pt x="84" y="42"/>
                    </a:lnTo>
                    <a:lnTo>
                      <a:pt x="84" y="38"/>
                    </a:lnTo>
                    <a:lnTo>
                      <a:pt x="84" y="36"/>
                    </a:lnTo>
                    <a:lnTo>
                      <a:pt x="86" y="32"/>
                    </a:lnTo>
                    <a:lnTo>
                      <a:pt x="86" y="28"/>
                    </a:lnTo>
                    <a:lnTo>
                      <a:pt x="86" y="24"/>
                    </a:lnTo>
                    <a:lnTo>
                      <a:pt x="90" y="18"/>
                    </a:lnTo>
                    <a:lnTo>
                      <a:pt x="94" y="16"/>
                    </a:lnTo>
                    <a:lnTo>
                      <a:pt x="98" y="10"/>
                    </a:lnTo>
                    <a:lnTo>
                      <a:pt x="98" y="6"/>
                    </a:lnTo>
                    <a:lnTo>
                      <a:pt x="94" y="6"/>
                    </a:lnTo>
                    <a:lnTo>
                      <a:pt x="92" y="0"/>
                    </a:lnTo>
                    <a:lnTo>
                      <a:pt x="86" y="2"/>
                    </a:lnTo>
                    <a:lnTo>
                      <a:pt x="80" y="6"/>
                    </a:lnTo>
                    <a:lnTo>
                      <a:pt x="74" y="8"/>
                    </a:lnTo>
                    <a:lnTo>
                      <a:pt x="68" y="8"/>
                    </a:lnTo>
                    <a:lnTo>
                      <a:pt x="62" y="8"/>
                    </a:lnTo>
                    <a:lnTo>
                      <a:pt x="54" y="14"/>
                    </a:lnTo>
                    <a:lnTo>
                      <a:pt x="48" y="14"/>
                    </a:lnTo>
                    <a:lnTo>
                      <a:pt x="40" y="16"/>
                    </a:lnTo>
                    <a:lnTo>
                      <a:pt x="36" y="16"/>
                    </a:lnTo>
                    <a:lnTo>
                      <a:pt x="30" y="16"/>
                    </a:lnTo>
                    <a:lnTo>
                      <a:pt x="28" y="16"/>
                    </a:lnTo>
                    <a:lnTo>
                      <a:pt x="24" y="18"/>
                    </a:lnTo>
                    <a:lnTo>
                      <a:pt x="22" y="18"/>
                    </a:lnTo>
                    <a:lnTo>
                      <a:pt x="20" y="18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8" y="26"/>
                    </a:lnTo>
                    <a:lnTo>
                      <a:pt x="18" y="28"/>
                    </a:lnTo>
                    <a:lnTo>
                      <a:pt x="14" y="28"/>
                    </a:lnTo>
                    <a:lnTo>
                      <a:pt x="12" y="32"/>
                    </a:lnTo>
                    <a:lnTo>
                      <a:pt x="10" y="34"/>
                    </a:lnTo>
                    <a:lnTo>
                      <a:pt x="6" y="36"/>
                    </a:lnTo>
                    <a:lnTo>
                      <a:pt x="2" y="36"/>
                    </a:lnTo>
                    <a:lnTo>
                      <a:pt x="0" y="36"/>
                    </a:lnTo>
                    <a:lnTo>
                      <a:pt x="2" y="44"/>
                    </a:lnTo>
                    <a:lnTo>
                      <a:pt x="2" y="52"/>
                    </a:lnTo>
                    <a:lnTo>
                      <a:pt x="0" y="56"/>
                    </a:lnTo>
                    <a:lnTo>
                      <a:pt x="2" y="56"/>
                    </a:lnTo>
                    <a:lnTo>
                      <a:pt x="4" y="60"/>
                    </a:lnTo>
                    <a:lnTo>
                      <a:pt x="4" y="62"/>
                    </a:lnTo>
                    <a:lnTo>
                      <a:pt x="4" y="62"/>
                    </a:lnTo>
                    <a:lnTo>
                      <a:pt x="4" y="6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37" name="Freeform 1499"/>
              <p:cNvSpPr>
                <a:spLocks/>
              </p:cNvSpPr>
              <p:nvPr/>
            </p:nvSpPr>
            <p:spPr bwMode="auto">
              <a:xfrm>
                <a:off x="796925" y="3003550"/>
                <a:ext cx="104775" cy="73025"/>
              </a:xfrm>
              <a:custGeom>
                <a:avLst/>
                <a:gdLst>
                  <a:gd name="T0" fmla="*/ 66 w 66"/>
                  <a:gd name="T1" fmla="*/ 22 h 46"/>
                  <a:gd name="T2" fmla="*/ 66 w 66"/>
                  <a:gd name="T3" fmla="*/ 22 h 46"/>
                  <a:gd name="T4" fmla="*/ 66 w 66"/>
                  <a:gd name="T5" fmla="*/ 20 h 46"/>
                  <a:gd name="T6" fmla="*/ 64 w 66"/>
                  <a:gd name="T7" fmla="*/ 16 h 46"/>
                  <a:gd name="T8" fmla="*/ 62 w 66"/>
                  <a:gd name="T9" fmla="*/ 14 h 46"/>
                  <a:gd name="T10" fmla="*/ 64 w 66"/>
                  <a:gd name="T11" fmla="*/ 10 h 46"/>
                  <a:gd name="T12" fmla="*/ 50 w 66"/>
                  <a:gd name="T13" fmla="*/ 2 h 46"/>
                  <a:gd name="T14" fmla="*/ 46 w 66"/>
                  <a:gd name="T15" fmla="*/ 0 h 46"/>
                  <a:gd name="T16" fmla="*/ 44 w 66"/>
                  <a:gd name="T17" fmla="*/ 0 h 46"/>
                  <a:gd name="T18" fmla="*/ 40 w 66"/>
                  <a:gd name="T19" fmla="*/ 0 h 46"/>
                  <a:gd name="T20" fmla="*/ 40 w 66"/>
                  <a:gd name="T21" fmla="*/ 2 h 46"/>
                  <a:gd name="T22" fmla="*/ 32 w 66"/>
                  <a:gd name="T23" fmla="*/ 4 h 46"/>
                  <a:gd name="T24" fmla="*/ 30 w 66"/>
                  <a:gd name="T25" fmla="*/ 6 h 46"/>
                  <a:gd name="T26" fmla="*/ 28 w 66"/>
                  <a:gd name="T27" fmla="*/ 6 h 46"/>
                  <a:gd name="T28" fmla="*/ 26 w 66"/>
                  <a:gd name="T29" fmla="*/ 4 h 46"/>
                  <a:gd name="T30" fmla="*/ 26 w 66"/>
                  <a:gd name="T31" fmla="*/ 6 h 46"/>
                  <a:gd name="T32" fmla="*/ 26 w 66"/>
                  <a:gd name="T33" fmla="*/ 10 h 46"/>
                  <a:gd name="T34" fmla="*/ 22 w 66"/>
                  <a:gd name="T35" fmla="*/ 12 h 46"/>
                  <a:gd name="T36" fmla="*/ 18 w 66"/>
                  <a:gd name="T37" fmla="*/ 14 h 46"/>
                  <a:gd name="T38" fmla="*/ 14 w 66"/>
                  <a:gd name="T39" fmla="*/ 16 h 46"/>
                  <a:gd name="T40" fmla="*/ 10 w 66"/>
                  <a:gd name="T41" fmla="*/ 22 h 46"/>
                  <a:gd name="T42" fmla="*/ 2 w 66"/>
                  <a:gd name="T43" fmla="*/ 32 h 46"/>
                  <a:gd name="T44" fmla="*/ 0 w 66"/>
                  <a:gd name="T45" fmla="*/ 38 h 46"/>
                  <a:gd name="T46" fmla="*/ 2 w 66"/>
                  <a:gd name="T47" fmla="*/ 38 h 46"/>
                  <a:gd name="T48" fmla="*/ 4 w 66"/>
                  <a:gd name="T49" fmla="*/ 38 h 46"/>
                  <a:gd name="T50" fmla="*/ 8 w 66"/>
                  <a:gd name="T51" fmla="*/ 36 h 46"/>
                  <a:gd name="T52" fmla="*/ 10 w 66"/>
                  <a:gd name="T53" fmla="*/ 36 h 46"/>
                  <a:gd name="T54" fmla="*/ 10 w 66"/>
                  <a:gd name="T55" fmla="*/ 38 h 46"/>
                  <a:gd name="T56" fmla="*/ 12 w 66"/>
                  <a:gd name="T57" fmla="*/ 42 h 46"/>
                  <a:gd name="T58" fmla="*/ 14 w 66"/>
                  <a:gd name="T59" fmla="*/ 42 h 46"/>
                  <a:gd name="T60" fmla="*/ 18 w 66"/>
                  <a:gd name="T61" fmla="*/ 42 h 46"/>
                  <a:gd name="T62" fmla="*/ 20 w 66"/>
                  <a:gd name="T63" fmla="*/ 44 h 46"/>
                  <a:gd name="T64" fmla="*/ 22 w 66"/>
                  <a:gd name="T65" fmla="*/ 46 h 46"/>
                  <a:gd name="T66" fmla="*/ 22 w 66"/>
                  <a:gd name="T67" fmla="*/ 44 h 46"/>
                  <a:gd name="T68" fmla="*/ 30 w 66"/>
                  <a:gd name="T69" fmla="*/ 42 h 46"/>
                  <a:gd name="T70" fmla="*/ 32 w 66"/>
                  <a:gd name="T71" fmla="*/ 42 h 46"/>
                  <a:gd name="T72" fmla="*/ 32 w 66"/>
                  <a:gd name="T73" fmla="*/ 38 h 46"/>
                  <a:gd name="T74" fmla="*/ 32 w 66"/>
                  <a:gd name="T75" fmla="*/ 34 h 46"/>
                  <a:gd name="T76" fmla="*/ 36 w 66"/>
                  <a:gd name="T77" fmla="*/ 34 h 46"/>
                  <a:gd name="T78" fmla="*/ 36 w 66"/>
                  <a:gd name="T79" fmla="*/ 36 h 46"/>
                  <a:gd name="T80" fmla="*/ 38 w 66"/>
                  <a:gd name="T81" fmla="*/ 38 h 46"/>
                  <a:gd name="T82" fmla="*/ 40 w 66"/>
                  <a:gd name="T83" fmla="*/ 38 h 46"/>
                  <a:gd name="T84" fmla="*/ 46 w 66"/>
                  <a:gd name="T85" fmla="*/ 42 h 46"/>
                  <a:gd name="T86" fmla="*/ 48 w 66"/>
                  <a:gd name="T87" fmla="*/ 42 h 46"/>
                  <a:gd name="T88" fmla="*/ 50 w 66"/>
                  <a:gd name="T89" fmla="*/ 42 h 46"/>
                  <a:gd name="T90" fmla="*/ 48 w 66"/>
                  <a:gd name="T91" fmla="*/ 36 h 46"/>
                  <a:gd name="T92" fmla="*/ 50 w 66"/>
                  <a:gd name="T93" fmla="*/ 34 h 46"/>
                  <a:gd name="T94" fmla="*/ 54 w 66"/>
                  <a:gd name="T95" fmla="*/ 34 h 46"/>
                  <a:gd name="T96" fmla="*/ 56 w 66"/>
                  <a:gd name="T97" fmla="*/ 32 h 46"/>
                  <a:gd name="T98" fmla="*/ 58 w 66"/>
                  <a:gd name="T99" fmla="*/ 30 h 46"/>
                  <a:gd name="T100" fmla="*/ 62 w 66"/>
                  <a:gd name="T101" fmla="*/ 30 h 46"/>
                  <a:gd name="T102" fmla="*/ 64 w 66"/>
                  <a:gd name="T103" fmla="*/ 30 h 46"/>
                  <a:gd name="T104" fmla="*/ 66 w 66"/>
                  <a:gd name="T105" fmla="*/ 26 h 46"/>
                  <a:gd name="T106" fmla="*/ 66 w 66"/>
                  <a:gd name="T107" fmla="*/ 24 h 46"/>
                  <a:gd name="T108" fmla="*/ 64 w 66"/>
                  <a:gd name="T109" fmla="*/ 24 h 46"/>
                  <a:gd name="T110" fmla="*/ 66 w 66"/>
                  <a:gd name="T111" fmla="*/ 24 h 46"/>
                  <a:gd name="T112" fmla="*/ 66 w 66"/>
                  <a:gd name="T113" fmla="*/ 22 h 46"/>
                  <a:gd name="T114" fmla="*/ 66 w 66"/>
                  <a:gd name="T115" fmla="*/ 22 h 46"/>
                  <a:gd name="T116" fmla="*/ 66 w 66"/>
                  <a:gd name="T117" fmla="*/ 2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6" h="46">
                    <a:moveTo>
                      <a:pt x="66" y="22"/>
                    </a:moveTo>
                    <a:lnTo>
                      <a:pt x="66" y="22"/>
                    </a:lnTo>
                    <a:lnTo>
                      <a:pt x="66" y="20"/>
                    </a:lnTo>
                    <a:lnTo>
                      <a:pt x="64" y="16"/>
                    </a:lnTo>
                    <a:lnTo>
                      <a:pt x="62" y="14"/>
                    </a:lnTo>
                    <a:lnTo>
                      <a:pt x="64" y="10"/>
                    </a:lnTo>
                    <a:lnTo>
                      <a:pt x="50" y="2"/>
                    </a:lnTo>
                    <a:lnTo>
                      <a:pt x="46" y="0"/>
                    </a:lnTo>
                    <a:lnTo>
                      <a:pt x="44" y="0"/>
                    </a:lnTo>
                    <a:lnTo>
                      <a:pt x="40" y="0"/>
                    </a:lnTo>
                    <a:lnTo>
                      <a:pt x="40" y="2"/>
                    </a:lnTo>
                    <a:lnTo>
                      <a:pt x="32" y="4"/>
                    </a:lnTo>
                    <a:lnTo>
                      <a:pt x="30" y="6"/>
                    </a:lnTo>
                    <a:lnTo>
                      <a:pt x="28" y="6"/>
                    </a:lnTo>
                    <a:lnTo>
                      <a:pt x="26" y="4"/>
                    </a:lnTo>
                    <a:lnTo>
                      <a:pt x="26" y="6"/>
                    </a:lnTo>
                    <a:lnTo>
                      <a:pt x="26" y="10"/>
                    </a:lnTo>
                    <a:lnTo>
                      <a:pt x="22" y="12"/>
                    </a:lnTo>
                    <a:lnTo>
                      <a:pt x="18" y="14"/>
                    </a:lnTo>
                    <a:lnTo>
                      <a:pt x="14" y="16"/>
                    </a:lnTo>
                    <a:lnTo>
                      <a:pt x="10" y="22"/>
                    </a:lnTo>
                    <a:lnTo>
                      <a:pt x="2" y="32"/>
                    </a:lnTo>
                    <a:lnTo>
                      <a:pt x="0" y="38"/>
                    </a:lnTo>
                    <a:lnTo>
                      <a:pt x="2" y="38"/>
                    </a:lnTo>
                    <a:lnTo>
                      <a:pt x="4" y="38"/>
                    </a:lnTo>
                    <a:lnTo>
                      <a:pt x="8" y="36"/>
                    </a:lnTo>
                    <a:lnTo>
                      <a:pt x="10" y="36"/>
                    </a:lnTo>
                    <a:lnTo>
                      <a:pt x="10" y="38"/>
                    </a:lnTo>
                    <a:lnTo>
                      <a:pt x="12" y="42"/>
                    </a:lnTo>
                    <a:lnTo>
                      <a:pt x="14" y="42"/>
                    </a:lnTo>
                    <a:lnTo>
                      <a:pt x="18" y="42"/>
                    </a:lnTo>
                    <a:lnTo>
                      <a:pt x="20" y="44"/>
                    </a:lnTo>
                    <a:lnTo>
                      <a:pt x="22" y="46"/>
                    </a:lnTo>
                    <a:lnTo>
                      <a:pt x="22" y="44"/>
                    </a:lnTo>
                    <a:lnTo>
                      <a:pt x="30" y="42"/>
                    </a:lnTo>
                    <a:lnTo>
                      <a:pt x="32" y="42"/>
                    </a:lnTo>
                    <a:lnTo>
                      <a:pt x="32" y="38"/>
                    </a:lnTo>
                    <a:lnTo>
                      <a:pt x="32" y="34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8" y="38"/>
                    </a:lnTo>
                    <a:lnTo>
                      <a:pt x="40" y="38"/>
                    </a:lnTo>
                    <a:lnTo>
                      <a:pt x="46" y="42"/>
                    </a:lnTo>
                    <a:lnTo>
                      <a:pt x="48" y="42"/>
                    </a:lnTo>
                    <a:lnTo>
                      <a:pt x="50" y="42"/>
                    </a:lnTo>
                    <a:lnTo>
                      <a:pt x="48" y="36"/>
                    </a:lnTo>
                    <a:lnTo>
                      <a:pt x="50" y="34"/>
                    </a:lnTo>
                    <a:lnTo>
                      <a:pt x="54" y="34"/>
                    </a:lnTo>
                    <a:lnTo>
                      <a:pt x="56" y="32"/>
                    </a:lnTo>
                    <a:lnTo>
                      <a:pt x="58" y="30"/>
                    </a:lnTo>
                    <a:lnTo>
                      <a:pt x="62" y="30"/>
                    </a:lnTo>
                    <a:lnTo>
                      <a:pt x="64" y="30"/>
                    </a:lnTo>
                    <a:lnTo>
                      <a:pt x="66" y="26"/>
                    </a:lnTo>
                    <a:lnTo>
                      <a:pt x="66" y="24"/>
                    </a:lnTo>
                    <a:lnTo>
                      <a:pt x="64" y="24"/>
                    </a:lnTo>
                    <a:lnTo>
                      <a:pt x="66" y="24"/>
                    </a:lnTo>
                    <a:lnTo>
                      <a:pt x="66" y="22"/>
                    </a:lnTo>
                    <a:lnTo>
                      <a:pt x="66" y="22"/>
                    </a:lnTo>
                    <a:lnTo>
                      <a:pt x="66" y="2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38" name="Freeform 1500"/>
              <p:cNvSpPr>
                <a:spLocks noEditPoints="1"/>
              </p:cNvSpPr>
              <p:nvPr/>
            </p:nvSpPr>
            <p:spPr bwMode="auto">
              <a:xfrm>
                <a:off x="923925" y="2193925"/>
                <a:ext cx="285750" cy="558800"/>
              </a:xfrm>
              <a:custGeom>
                <a:avLst/>
                <a:gdLst>
                  <a:gd name="T0" fmla="*/ 6 w 180"/>
                  <a:gd name="T1" fmla="*/ 276 h 352"/>
                  <a:gd name="T2" fmla="*/ 4 w 180"/>
                  <a:gd name="T3" fmla="*/ 288 h 352"/>
                  <a:gd name="T4" fmla="*/ 16 w 180"/>
                  <a:gd name="T5" fmla="*/ 322 h 352"/>
                  <a:gd name="T6" fmla="*/ 18 w 180"/>
                  <a:gd name="T7" fmla="*/ 340 h 352"/>
                  <a:gd name="T8" fmla="*/ 50 w 180"/>
                  <a:gd name="T9" fmla="*/ 320 h 352"/>
                  <a:gd name="T10" fmla="*/ 80 w 180"/>
                  <a:gd name="T11" fmla="*/ 310 h 352"/>
                  <a:gd name="T12" fmla="*/ 72 w 180"/>
                  <a:gd name="T13" fmla="*/ 306 h 352"/>
                  <a:gd name="T14" fmla="*/ 80 w 180"/>
                  <a:gd name="T15" fmla="*/ 270 h 352"/>
                  <a:gd name="T16" fmla="*/ 82 w 180"/>
                  <a:gd name="T17" fmla="*/ 262 h 352"/>
                  <a:gd name="T18" fmla="*/ 98 w 180"/>
                  <a:gd name="T19" fmla="*/ 262 h 352"/>
                  <a:gd name="T20" fmla="*/ 108 w 180"/>
                  <a:gd name="T21" fmla="*/ 248 h 352"/>
                  <a:gd name="T22" fmla="*/ 108 w 180"/>
                  <a:gd name="T23" fmla="*/ 230 h 352"/>
                  <a:gd name="T24" fmla="*/ 88 w 180"/>
                  <a:gd name="T25" fmla="*/ 198 h 352"/>
                  <a:gd name="T26" fmla="*/ 88 w 180"/>
                  <a:gd name="T27" fmla="*/ 180 h 352"/>
                  <a:gd name="T28" fmla="*/ 88 w 180"/>
                  <a:gd name="T29" fmla="*/ 168 h 352"/>
                  <a:gd name="T30" fmla="*/ 98 w 180"/>
                  <a:gd name="T31" fmla="*/ 158 h 352"/>
                  <a:gd name="T32" fmla="*/ 108 w 180"/>
                  <a:gd name="T33" fmla="*/ 142 h 352"/>
                  <a:gd name="T34" fmla="*/ 140 w 180"/>
                  <a:gd name="T35" fmla="*/ 126 h 352"/>
                  <a:gd name="T36" fmla="*/ 148 w 180"/>
                  <a:gd name="T37" fmla="*/ 112 h 352"/>
                  <a:gd name="T38" fmla="*/ 152 w 180"/>
                  <a:gd name="T39" fmla="*/ 86 h 352"/>
                  <a:gd name="T40" fmla="*/ 162 w 180"/>
                  <a:gd name="T41" fmla="*/ 76 h 352"/>
                  <a:gd name="T42" fmla="*/ 178 w 180"/>
                  <a:gd name="T43" fmla="*/ 68 h 352"/>
                  <a:gd name="T44" fmla="*/ 178 w 180"/>
                  <a:gd name="T45" fmla="*/ 44 h 352"/>
                  <a:gd name="T46" fmla="*/ 176 w 180"/>
                  <a:gd name="T47" fmla="*/ 28 h 352"/>
                  <a:gd name="T48" fmla="*/ 150 w 180"/>
                  <a:gd name="T49" fmla="*/ 14 h 352"/>
                  <a:gd name="T50" fmla="*/ 136 w 180"/>
                  <a:gd name="T51" fmla="*/ 4 h 352"/>
                  <a:gd name="T52" fmla="*/ 130 w 180"/>
                  <a:gd name="T53" fmla="*/ 22 h 352"/>
                  <a:gd name="T54" fmla="*/ 112 w 180"/>
                  <a:gd name="T55" fmla="*/ 22 h 352"/>
                  <a:gd name="T56" fmla="*/ 106 w 180"/>
                  <a:gd name="T57" fmla="*/ 32 h 352"/>
                  <a:gd name="T58" fmla="*/ 90 w 180"/>
                  <a:gd name="T59" fmla="*/ 42 h 352"/>
                  <a:gd name="T60" fmla="*/ 80 w 180"/>
                  <a:gd name="T61" fmla="*/ 58 h 352"/>
                  <a:gd name="T62" fmla="*/ 70 w 180"/>
                  <a:gd name="T63" fmla="*/ 62 h 352"/>
                  <a:gd name="T64" fmla="*/ 58 w 180"/>
                  <a:gd name="T65" fmla="*/ 94 h 352"/>
                  <a:gd name="T66" fmla="*/ 52 w 180"/>
                  <a:gd name="T67" fmla="*/ 118 h 352"/>
                  <a:gd name="T68" fmla="*/ 40 w 180"/>
                  <a:gd name="T69" fmla="*/ 114 h 352"/>
                  <a:gd name="T70" fmla="*/ 24 w 180"/>
                  <a:gd name="T71" fmla="*/ 130 h 352"/>
                  <a:gd name="T72" fmla="*/ 14 w 180"/>
                  <a:gd name="T73" fmla="*/ 142 h 352"/>
                  <a:gd name="T74" fmla="*/ 14 w 180"/>
                  <a:gd name="T75" fmla="*/ 160 h 352"/>
                  <a:gd name="T76" fmla="*/ 12 w 180"/>
                  <a:gd name="T77" fmla="*/ 186 h 352"/>
                  <a:gd name="T78" fmla="*/ 18 w 180"/>
                  <a:gd name="T79" fmla="*/ 202 h 352"/>
                  <a:gd name="T80" fmla="*/ 8 w 180"/>
                  <a:gd name="T81" fmla="*/ 222 h 352"/>
                  <a:gd name="T82" fmla="*/ 8 w 180"/>
                  <a:gd name="T83" fmla="*/ 234 h 352"/>
                  <a:gd name="T84" fmla="*/ 6 w 180"/>
                  <a:gd name="T85" fmla="*/ 242 h 352"/>
                  <a:gd name="T86" fmla="*/ 6 w 180"/>
                  <a:gd name="T87" fmla="*/ 260 h 352"/>
                  <a:gd name="T88" fmla="*/ 50 w 180"/>
                  <a:gd name="T89" fmla="*/ 260 h 352"/>
                  <a:gd name="T90" fmla="*/ 44 w 180"/>
                  <a:gd name="T91" fmla="*/ 270 h 352"/>
                  <a:gd name="T92" fmla="*/ 50 w 180"/>
                  <a:gd name="T93" fmla="*/ 260 h 352"/>
                  <a:gd name="T94" fmla="*/ 58 w 180"/>
                  <a:gd name="T95" fmla="*/ 352 h 352"/>
                  <a:gd name="T96" fmla="*/ 50 w 180"/>
                  <a:gd name="T97" fmla="*/ 346 h 352"/>
                  <a:gd name="T98" fmla="*/ 100 w 180"/>
                  <a:gd name="T99" fmla="*/ 296 h 352"/>
                  <a:gd name="T100" fmla="*/ 114 w 180"/>
                  <a:gd name="T101" fmla="*/ 286 h 352"/>
                  <a:gd name="T102" fmla="*/ 112 w 180"/>
                  <a:gd name="T103" fmla="*/ 284 h 352"/>
                  <a:gd name="T104" fmla="*/ 44 w 180"/>
                  <a:gd name="T105" fmla="*/ 278 h 352"/>
                  <a:gd name="T106" fmla="*/ 48 w 180"/>
                  <a:gd name="T107" fmla="*/ 274 h 352"/>
                  <a:gd name="T108" fmla="*/ 94 w 180"/>
                  <a:gd name="T109" fmla="*/ 244 h 352"/>
                  <a:gd name="T110" fmla="*/ 86 w 180"/>
                  <a:gd name="T111" fmla="*/ 242 h 352"/>
                  <a:gd name="T112" fmla="*/ 32 w 180"/>
                  <a:gd name="T113" fmla="*/ 242 h 352"/>
                  <a:gd name="T114" fmla="*/ 40 w 180"/>
                  <a:gd name="T115" fmla="*/ 258 h 352"/>
                  <a:gd name="T116" fmla="*/ 26 w 180"/>
                  <a:gd name="T117" fmla="*/ 25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80" h="352">
                    <a:moveTo>
                      <a:pt x="0" y="260"/>
                    </a:moveTo>
                    <a:lnTo>
                      <a:pt x="0" y="260"/>
                    </a:lnTo>
                    <a:lnTo>
                      <a:pt x="0" y="276"/>
                    </a:lnTo>
                    <a:lnTo>
                      <a:pt x="6" y="276"/>
                    </a:lnTo>
                    <a:lnTo>
                      <a:pt x="6" y="278"/>
                    </a:lnTo>
                    <a:lnTo>
                      <a:pt x="6" y="284"/>
                    </a:lnTo>
                    <a:lnTo>
                      <a:pt x="4" y="286"/>
                    </a:lnTo>
                    <a:lnTo>
                      <a:pt x="4" y="288"/>
                    </a:lnTo>
                    <a:lnTo>
                      <a:pt x="14" y="302"/>
                    </a:lnTo>
                    <a:lnTo>
                      <a:pt x="26" y="314"/>
                    </a:lnTo>
                    <a:lnTo>
                      <a:pt x="22" y="322"/>
                    </a:lnTo>
                    <a:lnTo>
                      <a:pt x="16" y="322"/>
                    </a:lnTo>
                    <a:lnTo>
                      <a:pt x="16" y="332"/>
                    </a:lnTo>
                    <a:lnTo>
                      <a:pt x="22" y="332"/>
                    </a:lnTo>
                    <a:lnTo>
                      <a:pt x="22" y="338"/>
                    </a:lnTo>
                    <a:lnTo>
                      <a:pt x="18" y="340"/>
                    </a:lnTo>
                    <a:lnTo>
                      <a:pt x="42" y="340"/>
                    </a:lnTo>
                    <a:lnTo>
                      <a:pt x="42" y="334"/>
                    </a:lnTo>
                    <a:lnTo>
                      <a:pt x="42" y="330"/>
                    </a:lnTo>
                    <a:lnTo>
                      <a:pt x="50" y="320"/>
                    </a:lnTo>
                    <a:lnTo>
                      <a:pt x="62" y="322"/>
                    </a:lnTo>
                    <a:lnTo>
                      <a:pt x="70" y="322"/>
                    </a:lnTo>
                    <a:lnTo>
                      <a:pt x="76" y="320"/>
                    </a:lnTo>
                    <a:lnTo>
                      <a:pt x="80" y="310"/>
                    </a:lnTo>
                    <a:lnTo>
                      <a:pt x="78" y="312"/>
                    </a:lnTo>
                    <a:lnTo>
                      <a:pt x="76" y="314"/>
                    </a:lnTo>
                    <a:lnTo>
                      <a:pt x="72" y="312"/>
                    </a:lnTo>
                    <a:lnTo>
                      <a:pt x="72" y="306"/>
                    </a:lnTo>
                    <a:lnTo>
                      <a:pt x="76" y="296"/>
                    </a:lnTo>
                    <a:lnTo>
                      <a:pt x="80" y="280"/>
                    </a:lnTo>
                    <a:lnTo>
                      <a:pt x="80" y="274"/>
                    </a:lnTo>
                    <a:lnTo>
                      <a:pt x="80" y="270"/>
                    </a:lnTo>
                    <a:lnTo>
                      <a:pt x="78" y="268"/>
                    </a:lnTo>
                    <a:lnTo>
                      <a:pt x="80" y="266"/>
                    </a:lnTo>
                    <a:lnTo>
                      <a:pt x="80" y="262"/>
                    </a:lnTo>
                    <a:lnTo>
                      <a:pt x="82" y="262"/>
                    </a:lnTo>
                    <a:lnTo>
                      <a:pt x="88" y="260"/>
                    </a:lnTo>
                    <a:lnTo>
                      <a:pt x="90" y="260"/>
                    </a:lnTo>
                    <a:lnTo>
                      <a:pt x="94" y="262"/>
                    </a:lnTo>
                    <a:lnTo>
                      <a:pt x="98" y="262"/>
                    </a:lnTo>
                    <a:lnTo>
                      <a:pt x="104" y="252"/>
                    </a:lnTo>
                    <a:lnTo>
                      <a:pt x="108" y="252"/>
                    </a:lnTo>
                    <a:lnTo>
                      <a:pt x="108" y="250"/>
                    </a:lnTo>
                    <a:lnTo>
                      <a:pt x="108" y="248"/>
                    </a:lnTo>
                    <a:lnTo>
                      <a:pt x="104" y="244"/>
                    </a:lnTo>
                    <a:lnTo>
                      <a:pt x="114" y="242"/>
                    </a:lnTo>
                    <a:lnTo>
                      <a:pt x="114" y="238"/>
                    </a:lnTo>
                    <a:lnTo>
                      <a:pt x="108" y="230"/>
                    </a:lnTo>
                    <a:lnTo>
                      <a:pt x="104" y="222"/>
                    </a:lnTo>
                    <a:lnTo>
                      <a:pt x="96" y="220"/>
                    </a:lnTo>
                    <a:lnTo>
                      <a:pt x="86" y="216"/>
                    </a:lnTo>
                    <a:lnTo>
                      <a:pt x="88" y="198"/>
                    </a:lnTo>
                    <a:lnTo>
                      <a:pt x="88" y="186"/>
                    </a:lnTo>
                    <a:lnTo>
                      <a:pt x="86" y="184"/>
                    </a:lnTo>
                    <a:lnTo>
                      <a:pt x="86" y="180"/>
                    </a:lnTo>
                    <a:lnTo>
                      <a:pt x="88" y="180"/>
                    </a:lnTo>
                    <a:lnTo>
                      <a:pt x="88" y="176"/>
                    </a:lnTo>
                    <a:lnTo>
                      <a:pt x="90" y="172"/>
                    </a:lnTo>
                    <a:lnTo>
                      <a:pt x="88" y="170"/>
                    </a:lnTo>
                    <a:lnTo>
                      <a:pt x="88" y="168"/>
                    </a:lnTo>
                    <a:lnTo>
                      <a:pt x="98" y="166"/>
                    </a:lnTo>
                    <a:lnTo>
                      <a:pt x="98" y="162"/>
                    </a:lnTo>
                    <a:lnTo>
                      <a:pt x="98" y="160"/>
                    </a:lnTo>
                    <a:lnTo>
                      <a:pt x="98" y="158"/>
                    </a:lnTo>
                    <a:lnTo>
                      <a:pt x="104" y="154"/>
                    </a:lnTo>
                    <a:lnTo>
                      <a:pt x="106" y="154"/>
                    </a:lnTo>
                    <a:lnTo>
                      <a:pt x="108" y="144"/>
                    </a:lnTo>
                    <a:lnTo>
                      <a:pt x="108" y="142"/>
                    </a:lnTo>
                    <a:lnTo>
                      <a:pt x="112" y="140"/>
                    </a:lnTo>
                    <a:lnTo>
                      <a:pt x="124" y="134"/>
                    </a:lnTo>
                    <a:lnTo>
                      <a:pt x="136" y="132"/>
                    </a:lnTo>
                    <a:lnTo>
                      <a:pt x="140" y="126"/>
                    </a:lnTo>
                    <a:lnTo>
                      <a:pt x="142" y="122"/>
                    </a:lnTo>
                    <a:lnTo>
                      <a:pt x="148" y="122"/>
                    </a:lnTo>
                    <a:lnTo>
                      <a:pt x="148" y="114"/>
                    </a:lnTo>
                    <a:lnTo>
                      <a:pt x="148" y="112"/>
                    </a:lnTo>
                    <a:lnTo>
                      <a:pt x="144" y="106"/>
                    </a:lnTo>
                    <a:lnTo>
                      <a:pt x="144" y="100"/>
                    </a:lnTo>
                    <a:lnTo>
                      <a:pt x="152" y="90"/>
                    </a:lnTo>
                    <a:lnTo>
                      <a:pt x="152" y="86"/>
                    </a:lnTo>
                    <a:lnTo>
                      <a:pt x="154" y="86"/>
                    </a:lnTo>
                    <a:lnTo>
                      <a:pt x="160" y="86"/>
                    </a:lnTo>
                    <a:lnTo>
                      <a:pt x="162" y="80"/>
                    </a:lnTo>
                    <a:lnTo>
                      <a:pt x="162" y="76"/>
                    </a:lnTo>
                    <a:lnTo>
                      <a:pt x="170" y="72"/>
                    </a:lnTo>
                    <a:lnTo>
                      <a:pt x="172" y="78"/>
                    </a:lnTo>
                    <a:lnTo>
                      <a:pt x="180" y="78"/>
                    </a:lnTo>
                    <a:lnTo>
                      <a:pt x="178" y="68"/>
                    </a:lnTo>
                    <a:lnTo>
                      <a:pt x="178" y="62"/>
                    </a:lnTo>
                    <a:lnTo>
                      <a:pt x="178" y="52"/>
                    </a:lnTo>
                    <a:lnTo>
                      <a:pt x="180" y="46"/>
                    </a:lnTo>
                    <a:lnTo>
                      <a:pt x="178" y="44"/>
                    </a:lnTo>
                    <a:lnTo>
                      <a:pt x="176" y="40"/>
                    </a:lnTo>
                    <a:lnTo>
                      <a:pt x="176" y="34"/>
                    </a:lnTo>
                    <a:lnTo>
                      <a:pt x="176" y="32"/>
                    </a:lnTo>
                    <a:lnTo>
                      <a:pt x="176" y="28"/>
                    </a:lnTo>
                    <a:lnTo>
                      <a:pt x="168" y="22"/>
                    </a:lnTo>
                    <a:lnTo>
                      <a:pt x="162" y="16"/>
                    </a:lnTo>
                    <a:lnTo>
                      <a:pt x="154" y="16"/>
                    </a:lnTo>
                    <a:lnTo>
                      <a:pt x="150" y="14"/>
                    </a:lnTo>
                    <a:lnTo>
                      <a:pt x="148" y="6"/>
                    </a:lnTo>
                    <a:lnTo>
                      <a:pt x="144" y="6"/>
                    </a:lnTo>
                    <a:lnTo>
                      <a:pt x="142" y="4"/>
                    </a:lnTo>
                    <a:lnTo>
                      <a:pt x="136" y="4"/>
                    </a:lnTo>
                    <a:lnTo>
                      <a:pt x="130" y="0"/>
                    </a:lnTo>
                    <a:lnTo>
                      <a:pt x="134" y="8"/>
                    </a:lnTo>
                    <a:lnTo>
                      <a:pt x="132" y="16"/>
                    </a:lnTo>
                    <a:lnTo>
                      <a:pt x="130" y="22"/>
                    </a:lnTo>
                    <a:lnTo>
                      <a:pt x="126" y="24"/>
                    </a:lnTo>
                    <a:lnTo>
                      <a:pt x="118" y="22"/>
                    </a:lnTo>
                    <a:lnTo>
                      <a:pt x="116" y="22"/>
                    </a:lnTo>
                    <a:lnTo>
                      <a:pt x="112" y="22"/>
                    </a:lnTo>
                    <a:lnTo>
                      <a:pt x="112" y="24"/>
                    </a:lnTo>
                    <a:lnTo>
                      <a:pt x="112" y="28"/>
                    </a:lnTo>
                    <a:lnTo>
                      <a:pt x="112" y="34"/>
                    </a:lnTo>
                    <a:lnTo>
                      <a:pt x="106" y="32"/>
                    </a:lnTo>
                    <a:lnTo>
                      <a:pt x="98" y="24"/>
                    </a:lnTo>
                    <a:lnTo>
                      <a:pt x="98" y="26"/>
                    </a:lnTo>
                    <a:lnTo>
                      <a:pt x="94" y="32"/>
                    </a:lnTo>
                    <a:lnTo>
                      <a:pt x="90" y="42"/>
                    </a:lnTo>
                    <a:lnTo>
                      <a:pt x="90" y="46"/>
                    </a:lnTo>
                    <a:lnTo>
                      <a:pt x="86" y="50"/>
                    </a:lnTo>
                    <a:lnTo>
                      <a:pt x="82" y="52"/>
                    </a:lnTo>
                    <a:lnTo>
                      <a:pt x="80" y="58"/>
                    </a:lnTo>
                    <a:lnTo>
                      <a:pt x="78" y="60"/>
                    </a:lnTo>
                    <a:lnTo>
                      <a:pt x="72" y="60"/>
                    </a:lnTo>
                    <a:lnTo>
                      <a:pt x="70" y="60"/>
                    </a:lnTo>
                    <a:lnTo>
                      <a:pt x="70" y="62"/>
                    </a:lnTo>
                    <a:lnTo>
                      <a:pt x="70" y="70"/>
                    </a:lnTo>
                    <a:lnTo>
                      <a:pt x="68" y="80"/>
                    </a:lnTo>
                    <a:lnTo>
                      <a:pt x="62" y="88"/>
                    </a:lnTo>
                    <a:lnTo>
                      <a:pt x="58" y="94"/>
                    </a:lnTo>
                    <a:lnTo>
                      <a:pt x="52" y="96"/>
                    </a:lnTo>
                    <a:lnTo>
                      <a:pt x="54" y="104"/>
                    </a:lnTo>
                    <a:lnTo>
                      <a:pt x="54" y="112"/>
                    </a:lnTo>
                    <a:lnTo>
                      <a:pt x="52" y="118"/>
                    </a:lnTo>
                    <a:lnTo>
                      <a:pt x="50" y="118"/>
                    </a:lnTo>
                    <a:lnTo>
                      <a:pt x="44" y="114"/>
                    </a:lnTo>
                    <a:lnTo>
                      <a:pt x="42" y="114"/>
                    </a:lnTo>
                    <a:lnTo>
                      <a:pt x="40" y="114"/>
                    </a:lnTo>
                    <a:lnTo>
                      <a:pt x="32" y="116"/>
                    </a:lnTo>
                    <a:lnTo>
                      <a:pt x="30" y="118"/>
                    </a:lnTo>
                    <a:lnTo>
                      <a:pt x="26" y="122"/>
                    </a:lnTo>
                    <a:lnTo>
                      <a:pt x="24" y="130"/>
                    </a:lnTo>
                    <a:lnTo>
                      <a:pt x="18" y="134"/>
                    </a:lnTo>
                    <a:lnTo>
                      <a:pt x="18" y="136"/>
                    </a:lnTo>
                    <a:lnTo>
                      <a:pt x="16" y="140"/>
                    </a:lnTo>
                    <a:lnTo>
                      <a:pt x="14" y="142"/>
                    </a:lnTo>
                    <a:lnTo>
                      <a:pt x="12" y="144"/>
                    </a:lnTo>
                    <a:lnTo>
                      <a:pt x="14" y="150"/>
                    </a:lnTo>
                    <a:lnTo>
                      <a:pt x="14" y="154"/>
                    </a:lnTo>
                    <a:lnTo>
                      <a:pt x="14" y="160"/>
                    </a:lnTo>
                    <a:lnTo>
                      <a:pt x="14" y="168"/>
                    </a:lnTo>
                    <a:lnTo>
                      <a:pt x="14" y="172"/>
                    </a:lnTo>
                    <a:lnTo>
                      <a:pt x="14" y="180"/>
                    </a:lnTo>
                    <a:lnTo>
                      <a:pt x="12" y="186"/>
                    </a:lnTo>
                    <a:lnTo>
                      <a:pt x="14" y="188"/>
                    </a:lnTo>
                    <a:lnTo>
                      <a:pt x="16" y="190"/>
                    </a:lnTo>
                    <a:lnTo>
                      <a:pt x="16" y="196"/>
                    </a:lnTo>
                    <a:lnTo>
                      <a:pt x="18" y="202"/>
                    </a:lnTo>
                    <a:lnTo>
                      <a:pt x="16" y="206"/>
                    </a:lnTo>
                    <a:lnTo>
                      <a:pt x="12" y="206"/>
                    </a:lnTo>
                    <a:lnTo>
                      <a:pt x="12" y="216"/>
                    </a:lnTo>
                    <a:lnTo>
                      <a:pt x="8" y="222"/>
                    </a:lnTo>
                    <a:lnTo>
                      <a:pt x="12" y="224"/>
                    </a:lnTo>
                    <a:lnTo>
                      <a:pt x="14" y="230"/>
                    </a:lnTo>
                    <a:lnTo>
                      <a:pt x="12" y="232"/>
                    </a:lnTo>
                    <a:lnTo>
                      <a:pt x="8" y="234"/>
                    </a:lnTo>
                    <a:lnTo>
                      <a:pt x="8" y="238"/>
                    </a:lnTo>
                    <a:lnTo>
                      <a:pt x="6" y="238"/>
                    </a:lnTo>
                    <a:lnTo>
                      <a:pt x="4" y="240"/>
                    </a:lnTo>
                    <a:lnTo>
                      <a:pt x="6" y="242"/>
                    </a:lnTo>
                    <a:lnTo>
                      <a:pt x="6" y="248"/>
                    </a:lnTo>
                    <a:lnTo>
                      <a:pt x="8" y="252"/>
                    </a:lnTo>
                    <a:lnTo>
                      <a:pt x="8" y="258"/>
                    </a:lnTo>
                    <a:lnTo>
                      <a:pt x="6" y="260"/>
                    </a:lnTo>
                    <a:lnTo>
                      <a:pt x="0" y="260"/>
                    </a:lnTo>
                    <a:lnTo>
                      <a:pt x="0" y="260"/>
                    </a:lnTo>
                    <a:lnTo>
                      <a:pt x="0" y="260"/>
                    </a:lnTo>
                    <a:close/>
                    <a:moveTo>
                      <a:pt x="50" y="260"/>
                    </a:moveTo>
                    <a:lnTo>
                      <a:pt x="50" y="260"/>
                    </a:lnTo>
                    <a:lnTo>
                      <a:pt x="50" y="266"/>
                    </a:lnTo>
                    <a:lnTo>
                      <a:pt x="50" y="270"/>
                    </a:lnTo>
                    <a:lnTo>
                      <a:pt x="44" y="270"/>
                    </a:lnTo>
                    <a:lnTo>
                      <a:pt x="48" y="268"/>
                    </a:lnTo>
                    <a:lnTo>
                      <a:pt x="50" y="260"/>
                    </a:lnTo>
                    <a:lnTo>
                      <a:pt x="50" y="260"/>
                    </a:lnTo>
                    <a:lnTo>
                      <a:pt x="50" y="260"/>
                    </a:lnTo>
                    <a:close/>
                    <a:moveTo>
                      <a:pt x="50" y="346"/>
                    </a:moveTo>
                    <a:lnTo>
                      <a:pt x="50" y="346"/>
                    </a:lnTo>
                    <a:lnTo>
                      <a:pt x="50" y="352"/>
                    </a:lnTo>
                    <a:lnTo>
                      <a:pt x="58" y="352"/>
                    </a:lnTo>
                    <a:lnTo>
                      <a:pt x="54" y="350"/>
                    </a:lnTo>
                    <a:lnTo>
                      <a:pt x="50" y="346"/>
                    </a:lnTo>
                    <a:lnTo>
                      <a:pt x="50" y="346"/>
                    </a:lnTo>
                    <a:lnTo>
                      <a:pt x="50" y="346"/>
                    </a:lnTo>
                    <a:close/>
                    <a:moveTo>
                      <a:pt x="112" y="284"/>
                    </a:moveTo>
                    <a:lnTo>
                      <a:pt x="112" y="288"/>
                    </a:lnTo>
                    <a:lnTo>
                      <a:pt x="104" y="288"/>
                    </a:lnTo>
                    <a:lnTo>
                      <a:pt x="100" y="296"/>
                    </a:lnTo>
                    <a:lnTo>
                      <a:pt x="98" y="310"/>
                    </a:lnTo>
                    <a:lnTo>
                      <a:pt x="104" y="312"/>
                    </a:lnTo>
                    <a:lnTo>
                      <a:pt x="112" y="294"/>
                    </a:lnTo>
                    <a:lnTo>
                      <a:pt x="114" y="286"/>
                    </a:lnTo>
                    <a:lnTo>
                      <a:pt x="114" y="284"/>
                    </a:lnTo>
                    <a:lnTo>
                      <a:pt x="112" y="284"/>
                    </a:lnTo>
                    <a:lnTo>
                      <a:pt x="112" y="284"/>
                    </a:lnTo>
                    <a:lnTo>
                      <a:pt x="112" y="284"/>
                    </a:lnTo>
                    <a:close/>
                    <a:moveTo>
                      <a:pt x="48" y="274"/>
                    </a:moveTo>
                    <a:lnTo>
                      <a:pt x="48" y="274"/>
                    </a:lnTo>
                    <a:lnTo>
                      <a:pt x="48" y="276"/>
                    </a:lnTo>
                    <a:lnTo>
                      <a:pt x="44" y="278"/>
                    </a:lnTo>
                    <a:lnTo>
                      <a:pt x="44" y="274"/>
                    </a:lnTo>
                    <a:lnTo>
                      <a:pt x="48" y="274"/>
                    </a:lnTo>
                    <a:lnTo>
                      <a:pt x="48" y="274"/>
                    </a:lnTo>
                    <a:lnTo>
                      <a:pt x="48" y="274"/>
                    </a:lnTo>
                    <a:close/>
                    <a:moveTo>
                      <a:pt x="86" y="242"/>
                    </a:moveTo>
                    <a:lnTo>
                      <a:pt x="86" y="242"/>
                    </a:lnTo>
                    <a:lnTo>
                      <a:pt x="90" y="242"/>
                    </a:lnTo>
                    <a:lnTo>
                      <a:pt x="94" y="244"/>
                    </a:lnTo>
                    <a:lnTo>
                      <a:pt x="94" y="248"/>
                    </a:lnTo>
                    <a:lnTo>
                      <a:pt x="86" y="244"/>
                    </a:lnTo>
                    <a:lnTo>
                      <a:pt x="82" y="242"/>
                    </a:lnTo>
                    <a:lnTo>
                      <a:pt x="86" y="242"/>
                    </a:lnTo>
                    <a:lnTo>
                      <a:pt x="86" y="242"/>
                    </a:lnTo>
                    <a:lnTo>
                      <a:pt x="86" y="242"/>
                    </a:lnTo>
                    <a:close/>
                    <a:moveTo>
                      <a:pt x="32" y="242"/>
                    </a:moveTo>
                    <a:lnTo>
                      <a:pt x="32" y="242"/>
                    </a:lnTo>
                    <a:lnTo>
                      <a:pt x="36" y="244"/>
                    </a:lnTo>
                    <a:lnTo>
                      <a:pt x="40" y="250"/>
                    </a:lnTo>
                    <a:lnTo>
                      <a:pt x="42" y="256"/>
                    </a:lnTo>
                    <a:lnTo>
                      <a:pt x="40" y="258"/>
                    </a:lnTo>
                    <a:lnTo>
                      <a:pt x="32" y="262"/>
                    </a:lnTo>
                    <a:lnTo>
                      <a:pt x="16" y="268"/>
                    </a:lnTo>
                    <a:lnTo>
                      <a:pt x="16" y="258"/>
                    </a:lnTo>
                    <a:lnTo>
                      <a:pt x="26" y="252"/>
                    </a:lnTo>
                    <a:lnTo>
                      <a:pt x="32" y="242"/>
                    </a:lnTo>
                    <a:lnTo>
                      <a:pt x="32" y="242"/>
                    </a:lnTo>
                    <a:lnTo>
                      <a:pt x="32" y="24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39" name="Freeform 1501"/>
              <p:cNvSpPr>
                <a:spLocks/>
              </p:cNvSpPr>
              <p:nvPr/>
            </p:nvSpPr>
            <p:spPr bwMode="auto">
              <a:xfrm>
                <a:off x="1371600" y="5191125"/>
                <a:ext cx="28575" cy="44450"/>
              </a:xfrm>
              <a:custGeom>
                <a:avLst/>
                <a:gdLst>
                  <a:gd name="T0" fmla="*/ 14 w 18"/>
                  <a:gd name="T1" fmla="*/ 18 h 28"/>
                  <a:gd name="T2" fmla="*/ 14 w 18"/>
                  <a:gd name="T3" fmla="*/ 18 h 28"/>
                  <a:gd name="T4" fmla="*/ 18 w 18"/>
                  <a:gd name="T5" fmla="*/ 8 h 28"/>
                  <a:gd name="T6" fmla="*/ 14 w 18"/>
                  <a:gd name="T7" fmla="*/ 4 h 28"/>
                  <a:gd name="T8" fmla="*/ 10 w 18"/>
                  <a:gd name="T9" fmla="*/ 0 h 28"/>
                  <a:gd name="T10" fmla="*/ 6 w 18"/>
                  <a:gd name="T11" fmla="*/ 4 h 28"/>
                  <a:gd name="T12" fmla="*/ 4 w 18"/>
                  <a:gd name="T13" fmla="*/ 4 h 28"/>
                  <a:gd name="T14" fmla="*/ 2 w 18"/>
                  <a:gd name="T15" fmla="*/ 4 h 28"/>
                  <a:gd name="T16" fmla="*/ 0 w 18"/>
                  <a:gd name="T17" fmla="*/ 4 h 28"/>
                  <a:gd name="T18" fmla="*/ 0 w 18"/>
                  <a:gd name="T19" fmla="*/ 10 h 28"/>
                  <a:gd name="T20" fmla="*/ 0 w 18"/>
                  <a:gd name="T21" fmla="*/ 16 h 28"/>
                  <a:gd name="T22" fmla="*/ 0 w 18"/>
                  <a:gd name="T23" fmla="*/ 18 h 28"/>
                  <a:gd name="T24" fmla="*/ 2 w 18"/>
                  <a:gd name="T25" fmla="*/ 24 h 28"/>
                  <a:gd name="T26" fmla="*/ 4 w 18"/>
                  <a:gd name="T27" fmla="*/ 24 h 28"/>
                  <a:gd name="T28" fmla="*/ 14 w 18"/>
                  <a:gd name="T29" fmla="*/ 28 h 28"/>
                  <a:gd name="T30" fmla="*/ 14 w 18"/>
                  <a:gd name="T31" fmla="*/ 18 h 28"/>
                  <a:gd name="T32" fmla="*/ 14 w 18"/>
                  <a:gd name="T33" fmla="*/ 18 h 28"/>
                  <a:gd name="T34" fmla="*/ 14 w 18"/>
                  <a:gd name="T3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" h="28">
                    <a:moveTo>
                      <a:pt x="14" y="18"/>
                    </a:moveTo>
                    <a:lnTo>
                      <a:pt x="14" y="18"/>
                    </a:lnTo>
                    <a:lnTo>
                      <a:pt x="18" y="8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4" y="24"/>
                    </a:lnTo>
                    <a:lnTo>
                      <a:pt x="14" y="28"/>
                    </a:lnTo>
                    <a:lnTo>
                      <a:pt x="14" y="18"/>
                    </a:lnTo>
                    <a:lnTo>
                      <a:pt x="14" y="18"/>
                    </a:lnTo>
                    <a:lnTo>
                      <a:pt x="14" y="1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40" name="Freeform 1502"/>
              <p:cNvSpPr>
                <a:spLocks/>
              </p:cNvSpPr>
              <p:nvPr/>
            </p:nvSpPr>
            <p:spPr bwMode="auto">
              <a:xfrm>
                <a:off x="1158875" y="3771900"/>
                <a:ext cx="403225" cy="568325"/>
              </a:xfrm>
              <a:custGeom>
                <a:avLst/>
                <a:gdLst>
                  <a:gd name="T0" fmla="*/ 228 w 254"/>
                  <a:gd name="T1" fmla="*/ 66 h 358"/>
                  <a:gd name="T2" fmla="*/ 228 w 254"/>
                  <a:gd name="T3" fmla="*/ 36 h 358"/>
                  <a:gd name="T4" fmla="*/ 224 w 254"/>
                  <a:gd name="T5" fmla="*/ 18 h 358"/>
                  <a:gd name="T6" fmla="*/ 208 w 254"/>
                  <a:gd name="T7" fmla="*/ 2 h 358"/>
                  <a:gd name="T8" fmla="*/ 192 w 254"/>
                  <a:gd name="T9" fmla="*/ 2 h 358"/>
                  <a:gd name="T10" fmla="*/ 182 w 254"/>
                  <a:gd name="T11" fmla="*/ 24 h 358"/>
                  <a:gd name="T12" fmla="*/ 162 w 254"/>
                  <a:gd name="T13" fmla="*/ 24 h 358"/>
                  <a:gd name="T14" fmla="*/ 54 w 254"/>
                  <a:gd name="T15" fmla="*/ 20 h 358"/>
                  <a:gd name="T16" fmla="*/ 38 w 254"/>
                  <a:gd name="T17" fmla="*/ 70 h 358"/>
                  <a:gd name="T18" fmla="*/ 28 w 254"/>
                  <a:gd name="T19" fmla="*/ 138 h 358"/>
                  <a:gd name="T20" fmla="*/ 18 w 254"/>
                  <a:gd name="T21" fmla="*/ 144 h 358"/>
                  <a:gd name="T22" fmla="*/ 16 w 254"/>
                  <a:gd name="T23" fmla="*/ 156 h 358"/>
                  <a:gd name="T24" fmla="*/ 12 w 254"/>
                  <a:gd name="T25" fmla="*/ 166 h 358"/>
                  <a:gd name="T26" fmla="*/ 4 w 254"/>
                  <a:gd name="T27" fmla="*/ 176 h 358"/>
                  <a:gd name="T28" fmla="*/ 0 w 254"/>
                  <a:gd name="T29" fmla="*/ 186 h 358"/>
                  <a:gd name="T30" fmla="*/ 2 w 254"/>
                  <a:gd name="T31" fmla="*/ 192 h 358"/>
                  <a:gd name="T32" fmla="*/ 12 w 254"/>
                  <a:gd name="T33" fmla="*/ 194 h 358"/>
                  <a:gd name="T34" fmla="*/ 10 w 254"/>
                  <a:gd name="T35" fmla="*/ 204 h 358"/>
                  <a:gd name="T36" fmla="*/ 10 w 254"/>
                  <a:gd name="T37" fmla="*/ 212 h 358"/>
                  <a:gd name="T38" fmla="*/ 16 w 254"/>
                  <a:gd name="T39" fmla="*/ 226 h 358"/>
                  <a:gd name="T40" fmla="*/ 20 w 254"/>
                  <a:gd name="T41" fmla="*/ 248 h 358"/>
                  <a:gd name="T42" fmla="*/ 28 w 254"/>
                  <a:gd name="T43" fmla="*/ 262 h 358"/>
                  <a:gd name="T44" fmla="*/ 36 w 254"/>
                  <a:gd name="T45" fmla="*/ 274 h 358"/>
                  <a:gd name="T46" fmla="*/ 40 w 254"/>
                  <a:gd name="T47" fmla="*/ 282 h 358"/>
                  <a:gd name="T48" fmla="*/ 52 w 254"/>
                  <a:gd name="T49" fmla="*/ 286 h 358"/>
                  <a:gd name="T50" fmla="*/ 62 w 254"/>
                  <a:gd name="T51" fmla="*/ 292 h 358"/>
                  <a:gd name="T52" fmla="*/ 66 w 254"/>
                  <a:gd name="T53" fmla="*/ 302 h 358"/>
                  <a:gd name="T54" fmla="*/ 76 w 254"/>
                  <a:gd name="T55" fmla="*/ 314 h 358"/>
                  <a:gd name="T56" fmla="*/ 82 w 254"/>
                  <a:gd name="T57" fmla="*/ 324 h 358"/>
                  <a:gd name="T58" fmla="*/ 90 w 254"/>
                  <a:gd name="T59" fmla="*/ 340 h 358"/>
                  <a:gd name="T60" fmla="*/ 98 w 254"/>
                  <a:gd name="T61" fmla="*/ 336 h 358"/>
                  <a:gd name="T62" fmla="*/ 108 w 254"/>
                  <a:gd name="T63" fmla="*/ 340 h 358"/>
                  <a:gd name="T64" fmla="*/ 116 w 254"/>
                  <a:gd name="T65" fmla="*/ 336 h 358"/>
                  <a:gd name="T66" fmla="*/ 134 w 254"/>
                  <a:gd name="T67" fmla="*/ 354 h 358"/>
                  <a:gd name="T68" fmla="*/ 146 w 254"/>
                  <a:gd name="T69" fmla="*/ 358 h 358"/>
                  <a:gd name="T70" fmla="*/ 156 w 254"/>
                  <a:gd name="T71" fmla="*/ 350 h 358"/>
                  <a:gd name="T72" fmla="*/ 166 w 254"/>
                  <a:gd name="T73" fmla="*/ 350 h 358"/>
                  <a:gd name="T74" fmla="*/ 178 w 254"/>
                  <a:gd name="T75" fmla="*/ 348 h 358"/>
                  <a:gd name="T76" fmla="*/ 196 w 254"/>
                  <a:gd name="T77" fmla="*/ 342 h 358"/>
                  <a:gd name="T78" fmla="*/ 210 w 254"/>
                  <a:gd name="T79" fmla="*/ 342 h 358"/>
                  <a:gd name="T80" fmla="*/ 206 w 254"/>
                  <a:gd name="T81" fmla="*/ 336 h 358"/>
                  <a:gd name="T82" fmla="*/ 196 w 254"/>
                  <a:gd name="T83" fmla="*/ 330 h 358"/>
                  <a:gd name="T84" fmla="*/ 188 w 254"/>
                  <a:gd name="T85" fmla="*/ 310 h 358"/>
                  <a:gd name="T86" fmla="*/ 174 w 254"/>
                  <a:gd name="T87" fmla="*/ 294 h 358"/>
                  <a:gd name="T88" fmla="*/ 162 w 254"/>
                  <a:gd name="T89" fmla="*/ 292 h 358"/>
                  <a:gd name="T90" fmla="*/ 166 w 254"/>
                  <a:gd name="T91" fmla="*/ 282 h 358"/>
                  <a:gd name="T92" fmla="*/ 178 w 254"/>
                  <a:gd name="T93" fmla="*/ 268 h 358"/>
                  <a:gd name="T94" fmla="*/ 184 w 254"/>
                  <a:gd name="T95" fmla="*/ 236 h 358"/>
                  <a:gd name="T96" fmla="*/ 196 w 254"/>
                  <a:gd name="T97" fmla="*/ 220 h 358"/>
                  <a:gd name="T98" fmla="*/ 202 w 254"/>
                  <a:gd name="T99" fmla="*/ 202 h 358"/>
                  <a:gd name="T100" fmla="*/ 208 w 254"/>
                  <a:gd name="T101" fmla="*/ 186 h 358"/>
                  <a:gd name="T102" fmla="*/ 220 w 254"/>
                  <a:gd name="T103" fmla="*/ 162 h 358"/>
                  <a:gd name="T104" fmla="*/ 220 w 254"/>
                  <a:gd name="T105" fmla="*/ 140 h 358"/>
                  <a:gd name="T106" fmla="*/ 226 w 254"/>
                  <a:gd name="T107" fmla="*/ 116 h 358"/>
                  <a:gd name="T108" fmla="*/ 232 w 254"/>
                  <a:gd name="T109" fmla="*/ 108 h 358"/>
                  <a:gd name="T110" fmla="*/ 238 w 254"/>
                  <a:gd name="T111" fmla="*/ 98 h 358"/>
                  <a:gd name="T112" fmla="*/ 254 w 254"/>
                  <a:gd name="T113" fmla="*/ 90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4" h="358">
                    <a:moveTo>
                      <a:pt x="254" y="90"/>
                    </a:moveTo>
                    <a:lnTo>
                      <a:pt x="248" y="90"/>
                    </a:lnTo>
                    <a:lnTo>
                      <a:pt x="228" y="66"/>
                    </a:lnTo>
                    <a:lnTo>
                      <a:pt x="226" y="56"/>
                    </a:lnTo>
                    <a:lnTo>
                      <a:pt x="228" y="46"/>
                    </a:lnTo>
                    <a:lnTo>
                      <a:pt x="228" y="36"/>
                    </a:lnTo>
                    <a:lnTo>
                      <a:pt x="228" y="26"/>
                    </a:lnTo>
                    <a:lnTo>
                      <a:pt x="224" y="24"/>
                    </a:lnTo>
                    <a:lnTo>
                      <a:pt x="224" y="18"/>
                    </a:lnTo>
                    <a:lnTo>
                      <a:pt x="224" y="12"/>
                    </a:lnTo>
                    <a:lnTo>
                      <a:pt x="216" y="8"/>
                    </a:lnTo>
                    <a:lnTo>
                      <a:pt x="208" y="2"/>
                    </a:lnTo>
                    <a:lnTo>
                      <a:pt x="208" y="0"/>
                    </a:lnTo>
                    <a:lnTo>
                      <a:pt x="198" y="2"/>
                    </a:lnTo>
                    <a:lnTo>
                      <a:pt x="192" y="2"/>
                    </a:lnTo>
                    <a:lnTo>
                      <a:pt x="190" y="12"/>
                    </a:lnTo>
                    <a:lnTo>
                      <a:pt x="184" y="16"/>
                    </a:lnTo>
                    <a:lnTo>
                      <a:pt x="182" y="24"/>
                    </a:lnTo>
                    <a:lnTo>
                      <a:pt x="178" y="26"/>
                    </a:lnTo>
                    <a:lnTo>
                      <a:pt x="174" y="24"/>
                    </a:lnTo>
                    <a:lnTo>
                      <a:pt x="162" y="24"/>
                    </a:lnTo>
                    <a:lnTo>
                      <a:pt x="162" y="18"/>
                    </a:lnTo>
                    <a:lnTo>
                      <a:pt x="156" y="24"/>
                    </a:lnTo>
                    <a:lnTo>
                      <a:pt x="54" y="20"/>
                    </a:lnTo>
                    <a:lnTo>
                      <a:pt x="54" y="56"/>
                    </a:lnTo>
                    <a:lnTo>
                      <a:pt x="38" y="56"/>
                    </a:lnTo>
                    <a:lnTo>
                      <a:pt x="38" y="70"/>
                    </a:lnTo>
                    <a:lnTo>
                      <a:pt x="38" y="138"/>
                    </a:lnTo>
                    <a:lnTo>
                      <a:pt x="36" y="138"/>
                    </a:lnTo>
                    <a:lnTo>
                      <a:pt x="28" y="138"/>
                    </a:lnTo>
                    <a:lnTo>
                      <a:pt x="26" y="136"/>
                    </a:lnTo>
                    <a:lnTo>
                      <a:pt x="22" y="138"/>
                    </a:lnTo>
                    <a:lnTo>
                      <a:pt x="18" y="144"/>
                    </a:lnTo>
                    <a:lnTo>
                      <a:pt x="18" y="148"/>
                    </a:lnTo>
                    <a:lnTo>
                      <a:pt x="18" y="152"/>
                    </a:lnTo>
                    <a:lnTo>
                      <a:pt x="16" y="156"/>
                    </a:lnTo>
                    <a:lnTo>
                      <a:pt x="12" y="158"/>
                    </a:lnTo>
                    <a:lnTo>
                      <a:pt x="12" y="162"/>
                    </a:lnTo>
                    <a:lnTo>
                      <a:pt x="12" y="166"/>
                    </a:lnTo>
                    <a:lnTo>
                      <a:pt x="10" y="172"/>
                    </a:lnTo>
                    <a:lnTo>
                      <a:pt x="8" y="174"/>
                    </a:lnTo>
                    <a:lnTo>
                      <a:pt x="4" y="176"/>
                    </a:lnTo>
                    <a:lnTo>
                      <a:pt x="4" y="182"/>
                    </a:lnTo>
                    <a:lnTo>
                      <a:pt x="2" y="184"/>
                    </a:lnTo>
                    <a:lnTo>
                      <a:pt x="0" y="186"/>
                    </a:lnTo>
                    <a:lnTo>
                      <a:pt x="0" y="190"/>
                    </a:lnTo>
                    <a:lnTo>
                      <a:pt x="0" y="192"/>
                    </a:lnTo>
                    <a:lnTo>
                      <a:pt x="2" y="192"/>
                    </a:lnTo>
                    <a:lnTo>
                      <a:pt x="8" y="192"/>
                    </a:lnTo>
                    <a:lnTo>
                      <a:pt x="10" y="192"/>
                    </a:lnTo>
                    <a:lnTo>
                      <a:pt x="12" y="194"/>
                    </a:lnTo>
                    <a:lnTo>
                      <a:pt x="12" y="198"/>
                    </a:lnTo>
                    <a:lnTo>
                      <a:pt x="12" y="200"/>
                    </a:lnTo>
                    <a:lnTo>
                      <a:pt x="10" y="204"/>
                    </a:lnTo>
                    <a:lnTo>
                      <a:pt x="10" y="208"/>
                    </a:lnTo>
                    <a:lnTo>
                      <a:pt x="10" y="210"/>
                    </a:lnTo>
                    <a:lnTo>
                      <a:pt x="10" y="212"/>
                    </a:lnTo>
                    <a:lnTo>
                      <a:pt x="10" y="218"/>
                    </a:lnTo>
                    <a:lnTo>
                      <a:pt x="12" y="220"/>
                    </a:lnTo>
                    <a:lnTo>
                      <a:pt x="16" y="226"/>
                    </a:lnTo>
                    <a:lnTo>
                      <a:pt x="22" y="236"/>
                    </a:lnTo>
                    <a:lnTo>
                      <a:pt x="22" y="246"/>
                    </a:lnTo>
                    <a:lnTo>
                      <a:pt x="20" y="248"/>
                    </a:lnTo>
                    <a:lnTo>
                      <a:pt x="26" y="250"/>
                    </a:lnTo>
                    <a:lnTo>
                      <a:pt x="28" y="256"/>
                    </a:lnTo>
                    <a:lnTo>
                      <a:pt x="28" y="262"/>
                    </a:lnTo>
                    <a:lnTo>
                      <a:pt x="28" y="266"/>
                    </a:lnTo>
                    <a:lnTo>
                      <a:pt x="30" y="268"/>
                    </a:lnTo>
                    <a:lnTo>
                      <a:pt x="36" y="274"/>
                    </a:lnTo>
                    <a:lnTo>
                      <a:pt x="38" y="278"/>
                    </a:lnTo>
                    <a:lnTo>
                      <a:pt x="38" y="282"/>
                    </a:lnTo>
                    <a:lnTo>
                      <a:pt x="40" y="282"/>
                    </a:lnTo>
                    <a:lnTo>
                      <a:pt x="46" y="282"/>
                    </a:lnTo>
                    <a:lnTo>
                      <a:pt x="48" y="284"/>
                    </a:lnTo>
                    <a:lnTo>
                      <a:pt x="52" y="286"/>
                    </a:lnTo>
                    <a:lnTo>
                      <a:pt x="54" y="290"/>
                    </a:lnTo>
                    <a:lnTo>
                      <a:pt x="58" y="290"/>
                    </a:lnTo>
                    <a:lnTo>
                      <a:pt x="62" y="292"/>
                    </a:lnTo>
                    <a:lnTo>
                      <a:pt x="62" y="296"/>
                    </a:lnTo>
                    <a:lnTo>
                      <a:pt x="64" y="300"/>
                    </a:lnTo>
                    <a:lnTo>
                      <a:pt x="66" y="302"/>
                    </a:lnTo>
                    <a:lnTo>
                      <a:pt x="74" y="304"/>
                    </a:lnTo>
                    <a:lnTo>
                      <a:pt x="76" y="310"/>
                    </a:lnTo>
                    <a:lnTo>
                      <a:pt x="76" y="314"/>
                    </a:lnTo>
                    <a:lnTo>
                      <a:pt x="80" y="320"/>
                    </a:lnTo>
                    <a:lnTo>
                      <a:pt x="82" y="322"/>
                    </a:lnTo>
                    <a:lnTo>
                      <a:pt x="82" y="324"/>
                    </a:lnTo>
                    <a:lnTo>
                      <a:pt x="88" y="332"/>
                    </a:lnTo>
                    <a:lnTo>
                      <a:pt x="88" y="336"/>
                    </a:lnTo>
                    <a:lnTo>
                      <a:pt x="90" y="340"/>
                    </a:lnTo>
                    <a:lnTo>
                      <a:pt x="92" y="340"/>
                    </a:lnTo>
                    <a:lnTo>
                      <a:pt x="94" y="336"/>
                    </a:lnTo>
                    <a:lnTo>
                      <a:pt x="98" y="336"/>
                    </a:lnTo>
                    <a:lnTo>
                      <a:pt x="100" y="336"/>
                    </a:lnTo>
                    <a:lnTo>
                      <a:pt x="106" y="340"/>
                    </a:lnTo>
                    <a:lnTo>
                      <a:pt x="108" y="340"/>
                    </a:lnTo>
                    <a:lnTo>
                      <a:pt x="110" y="338"/>
                    </a:lnTo>
                    <a:lnTo>
                      <a:pt x="112" y="336"/>
                    </a:lnTo>
                    <a:lnTo>
                      <a:pt x="116" y="336"/>
                    </a:lnTo>
                    <a:lnTo>
                      <a:pt x="118" y="340"/>
                    </a:lnTo>
                    <a:lnTo>
                      <a:pt x="124" y="348"/>
                    </a:lnTo>
                    <a:lnTo>
                      <a:pt x="134" y="354"/>
                    </a:lnTo>
                    <a:lnTo>
                      <a:pt x="136" y="356"/>
                    </a:lnTo>
                    <a:lnTo>
                      <a:pt x="138" y="354"/>
                    </a:lnTo>
                    <a:lnTo>
                      <a:pt x="146" y="358"/>
                    </a:lnTo>
                    <a:lnTo>
                      <a:pt x="148" y="354"/>
                    </a:lnTo>
                    <a:lnTo>
                      <a:pt x="154" y="354"/>
                    </a:lnTo>
                    <a:lnTo>
                      <a:pt x="156" y="350"/>
                    </a:lnTo>
                    <a:lnTo>
                      <a:pt x="160" y="350"/>
                    </a:lnTo>
                    <a:lnTo>
                      <a:pt x="162" y="350"/>
                    </a:lnTo>
                    <a:lnTo>
                      <a:pt x="166" y="350"/>
                    </a:lnTo>
                    <a:lnTo>
                      <a:pt x="170" y="350"/>
                    </a:lnTo>
                    <a:lnTo>
                      <a:pt x="172" y="354"/>
                    </a:lnTo>
                    <a:lnTo>
                      <a:pt x="178" y="348"/>
                    </a:lnTo>
                    <a:lnTo>
                      <a:pt x="184" y="348"/>
                    </a:lnTo>
                    <a:lnTo>
                      <a:pt x="190" y="342"/>
                    </a:lnTo>
                    <a:lnTo>
                      <a:pt x="196" y="342"/>
                    </a:lnTo>
                    <a:lnTo>
                      <a:pt x="202" y="342"/>
                    </a:lnTo>
                    <a:lnTo>
                      <a:pt x="210" y="348"/>
                    </a:lnTo>
                    <a:lnTo>
                      <a:pt x="210" y="342"/>
                    </a:lnTo>
                    <a:lnTo>
                      <a:pt x="210" y="340"/>
                    </a:lnTo>
                    <a:lnTo>
                      <a:pt x="208" y="338"/>
                    </a:lnTo>
                    <a:lnTo>
                      <a:pt x="206" y="336"/>
                    </a:lnTo>
                    <a:lnTo>
                      <a:pt x="202" y="336"/>
                    </a:lnTo>
                    <a:lnTo>
                      <a:pt x="198" y="336"/>
                    </a:lnTo>
                    <a:lnTo>
                      <a:pt x="196" y="330"/>
                    </a:lnTo>
                    <a:lnTo>
                      <a:pt x="190" y="322"/>
                    </a:lnTo>
                    <a:lnTo>
                      <a:pt x="188" y="314"/>
                    </a:lnTo>
                    <a:lnTo>
                      <a:pt x="188" y="310"/>
                    </a:lnTo>
                    <a:lnTo>
                      <a:pt x="184" y="308"/>
                    </a:lnTo>
                    <a:lnTo>
                      <a:pt x="178" y="300"/>
                    </a:lnTo>
                    <a:lnTo>
                      <a:pt x="174" y="294"/>
                    </a:lnTo>
                    <a:lnTo>
                      <a:pt x="170" y="294"/>
                    </a:lnTo>
                    <a:lnTo>
                      <a:pt x="164" y="292"/>
                    </a:lnTo>
                    <a:lnTo>
                      <a:pt x="162" y="292"/>
                    </a:lnTo>
                    <a:lnTo>
                      <a:pt x="160" y="292"/>
                    </a:lnTo>
                    <a:lnTo>
                      <a:pt x="162" y="282"/>
                    </a:lnTo>
                    <a:lnTo>
                      <a:pt x="166" y="282"/>
                    </a:lnTo>
                    <a:lnTo>
                      <a:pt x="172" y="278"/>
                    </a:lnTo>
                    <a:lnTo>
                      <a:pt x="174" y="278"/>
                    </a:lnTo>
                    <a:lnTo>
                      <a:pt x="178" y="268"/>
                    </a:lnTo>
                    <a:lnTo>
                      <a:pt x="178" y="254"/>
                    </a:lnTo>
                    <a:lnTo>
                      <a:pt x="180" y="246"/>
                    </a:lnTo>
                    <a:lnTo>
                      <a:pt x="184" y="236"/>
                    </a:lnTo>
                    <a:lnTo>
                      <a:pt x="184" y="226"/>
                    </a:lnTo>
                    <a:lnTo>
                      <a:pt x="190" y="222"/>
                    </a:lnTo>
                    <a:lnTo>
                      <a:pt x="196" y="220"/>
                    </a:lnTo>
                    <a:lnTo>
                      <a:pt x="198" y="218"/>
                    </a:lnTo>
                    <a:lnTo>
                      <a:pt x="200" y="208"/>
                    </a:lnTo>
                    <a:lnTo>
                      <a:pt x="202" y="202"/>
                    </a:lnTo>
                    <a:lnTo>
                      <a:pt x="206" y="194"/>
                    </a:lnTo>
                    <a:lnTo>
                      <a:pt x="206" y="190"/>
                    </a:lnTo>
                    <a:lnTo>
                      <a:pt x="208" y="186"/>
                    </a:lnTo>
                    <a:lnTo>
                      <a:pt x="214" y="182"/>
                    </a:lnTo>
                    <a:lnTo>
                      <a:pt x="220" y="168"/>
                    </a:lnTo>
                    <a:lnTo>
                      <a:pt x="220" y="162"/>
                    </a:lnTo>
                    <a:lnTo>
                      <a:pt x="220" y="154"/>
                    </a:lnTo>
                    <a:lnTo>
                      <a:pt x="220" y="148"/>
                    </a:lnTo>
                    <a:lnTo>
                      <a:pt x="220" y="140"/>
                    </a:lnTo>
                    <a:lnTo>
                      <a:pt x="224" y="134"/>
                    </a:lnTo>
                    <a:lnTo>
                      <a:pt x="226" y="128"/>
                    </a:lnTo>
                    <a:lnTo>
                      <a:pt x="226" y="116"/>
                    </a:lnTo>
                    <a:lnTo>
                      <a:pt x="226" y="110"/>
                    </a:lnTo>
                    <a:lnTo>
                      <a:pt x="228" y="110"/>
                    </a:lnTo>
                    <a:lnTo>
                      <a:pt x="232" y="108"/>
                    </a:lnTo>
                    <a:lnTo>
                      <a:pt x="232" y="102"/>
                    </a:lnTo>
                    <a:lnTo>
                      <a:pt x="236" y="98"/>
                    </a:lnTo>
                    <a:lnTo>
                      <a:pt x="238" y="98"/>
                    </a:lnTo>
                    <a:lnTo>
                      <a:pt x="246" y="98"/>
                    </a:lnTo>
                    <a:lnTo>
                      <a:pt x="254" y="90"/>
                    </a:lnTo>
                    <a:lnTo>
                      <a:pt x="254" y="90"/>
                    </a:lnTo>
                    <a:lnTo>
                      <a:pt x="254" y="9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41" name="Freeform 1503"/>
              <p:cNvSpPr>
                <a:spLocks/>
              </p:cNvSpPr>
              <p:nvPr/>
            </p:nvSpPr>
            <p:spPr bwMode="auto">
              <a:xfrm>
                <a:off x="2486025" y="4178300"/>
                <a:ext cx="53975" cy="111125"/>
              </a:xfrm>
              <a:custGeom>
                <a:avLst/>
                <a:gdLst>
                  <a:gd name="T0" fmla="*/ 8 w 34"/>
                  <a:gd name="T1" fmla="*/ 0 h 70"/>
                  <a:gd name="T2" fmla="*/ 8 w 34"/>
                  <a:gd name="T3" fmla="*/ 0 h 70"/>
                  <a:gd name="T4" fmla="*/ 6 w 34"/>
                  <a:gd name="T5" fmla="*/ 2 h 70"/>
                  <a:gd name="T6" fmla="*/ 4 w 34"/>
                  <a:gd name="T7" fmla="*/ 4 h 70"/>
                  <a:gd name="T8" fmla="*/ 6 w 34"/>
                  <a:gd name="T9" fmla="*/ 8 h 70"/>
                  <a:gd name="T10" fmla="*/ 6 w 34"/>
                  <a:gd name="T11" fmla="*/ 10 h 70"/>
                  <a:gd name="T12" fmla="*/ 8 w 34"/>
                  <a:gd name="T13" fmla="*/ 12 h 70"/>
                  <a:gd name="T14" fmla="*/ 0 w 34"/>
                  <a:gd name="T15" fmla="*/ 30 h 70"/>
                  <a:gd name="T16" fmla="*/ 4 w 34"/>
                  <a:gd name="T17" fmla="*/ 38 h 70"/>
                  <a:gd name="T18" fmla="*/ 6 w 34"/>
                  <a:gd name="T19" fmla="*/ 48 h 70"/>
                  <a:gd name="T20" fmla="*/ 8 w 34"/>
                  <a:gd name="T21" fmla="*/ 60 h 70"/>
                  <a:gd name="T22" fmla="*/ 8 w 34"/>
                  <a:gd name="T23" fmla="*/ 66 h 70"/>
                  <a:gd name="T24" fmla="*/ 10 w 34"/>
                  <a:gd name="T25" fmla="*/ 70 h 70"/>
                  <a:gd name="T26" fmla="*/ 14 w 34"/>
                  <a:gd name="T27" fmla="*/ 70 h 70"/>
                  <a:gd name="T28" fmla="*/ 24 w 34"/>
                  <a:gd name="T29" fmla="*/ 64 h 70"/>
                  <a:gd name="T30" fmla="*/ 28 w 34"/>
                  <a:gd name="T31" fmla="*/ 64 h 70"/>
                  <a:gd name="T32" fmla="*/ 30 w 34"/>
                  <a:gd name="T33" fmla="*/ 62 h 70"/>
                  <a:gd name="T34" fmla="*/ 34 w 34"/>
                  <a:gd name="T35" fmla="*/ 54 h 70"/>
                  <a:gd name="T36" fmla="*/ 34 w 34"/>
                  <a:gd name="T37" fmla="*/ 48 h 70"/>
                  <a:gd name="T38" fmla="*/ 30 w 34"/>
                  <a:gd name="T39" fmla="*/ 36 h 70"/>
                  <a:gd name="T40" fmla="*/ 18 w 34"/>
                  <a:gd name="T41" fmla="*/ 12 h 70"/>
                  <a:gd name="T42" fmla="*/ 8 w 34"/>
                  <a:gd name="T43" fmla="*/ 0 h 70"/>
                  <a:gd name="T44" fmla="*/ 8 w 34"/>
                  <a:gd name="T45" fmla="*/ 0 h 70"/>
                  <a:gd name="T46" fmla="*/ 8 w 34"/>
                  <a:gd name="T47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70">
                    <a:moveTo>
                      <a:pt x="8" y="0"/>
                    </a:moveTo>
                    <a:lnTo>
                      <a:pt x="8" y="0"/>
                    </a:lnTo>
                    <a:lnTo>
                      <a:pt x="6" y="2"/>
                    </a:lnTo>
                    <a:lnTo>
                      <a:pt x="4" y="4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8" y="12"/>
                    </a:lnTo>
                    <a:lnTo>
                      <a:pt x="0" y="30"/>
                    </a:lnTo>
                    <a:lnTo>
                      <a:pt x="4" y="38"/>
                    </a:lnTo>
                    <a:lnTo>
                      <a:pt x="6" y="48"/>
                    </a:lnTo>
                    <a:lnTo>
                      <a:pt x="8" y="60"/>
                    </a:lnTo>
                    <a:lnTo>
                      <a:pt x="8" y="66"/>
                    </a:lnTo>
                    <a:lnTo>
                      <a:pt x="10" y="70"/>
                    </a:lnTo>
                    <a:lnTo>
                      <a:pt x="14" y="70"/>
                    </a:lnTo>
                    <a:lnTo>
                      <a:pt x="24" y="64"/>
                    </a:lnTo>
                    <a:lnTo>
                      <a:pt x="28" y="64"/>
                    </a:lnTo>
                    <a:lnTo>
                      <a:pt x="30" y="62"/>
                    </a:lnTo>
                    <a:lnTo>
                      <a:pt x="34" y="54"/>
                    </a:lnTo>
                    <a:lnTo>
                      <a:pt x="34" y="48"/>
                    </a:lnTo>
                    <a:lnTo>
                      <a:pt x="30" y="36"/>
                    </a:lnTo>
                    <a:lnTo>
                      <a:pt x="18" y="1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42" name="Freeform 1504"/>
              <p:cNvSpPr>
                <a:spLocks noEditPoints="1"/>
              </p:cNvSpPr>
              <p:nvPr/>
            </p:nvSpPr>
            <p:spPr bwMode="auto">
              <a:xfrm>
                <a:off x="276225" y="3133725"/>
                <a:ext cx="508000" cy="517525"/>
              </a:xfrm>
              <a:custGeom>
                <a:avLst/>
                <a:gdLst>
                  <a:gd name="T0" fmla="*/ 288 w 320"/>
                  <a:gd name="T1" fmla="*/ 88 h 326"/>
                  <a:gd name="T2" fmla="*/ 296 w 320"/>
                  <a:gd name="T3" fmla="*/ 86 h 326"/>
                  <a:gd name="T4" fmla="*/ 288 w 320"/>
                  <a:gd name="T5" fmla="*/ 80 h 326"/>
                  <a:gd name="T6" fmla="*/ 320 w 320"/>
                  <a:gd name="T7" fmla="*/ 86 h 326"/>
                  <a:gd name="T8" fmla="*/ 310 w 320"/>
                  <a:gd name="T9" fmla="*/ 80 h 326"/>
                  <a:gd name="T10" fmla="*/ 260 w 320"/>
                  <a:gd name="T11" fmla="*/ 94 h 326"/>
                  <a:gd name="T12" fmla="*/ 266 w 320"/>
                  <a:gd name="T13" fmla="*/ 96 h 326"/>
                  <a:gd name="T14" fmla="*/ 260 w 320"/>
                  <a:gd name="T15" fmla="*/ 94 h 326"/>
                  <a:gd name="T16" fmla="*/ 44 w 320"/>
                  <a:gd name="T17" fmla="*/ 310 h 326"/>
                  <a:gd name="T18" fmla="*/ 44 w 320"/>
                  <a:gd name="T19" fmla="*/ 310 h 326"/>
                  <a:gd name="T20" fmla="*/ 6 w 320"/>
                  <a:gd name="T21" fmla="*/ 312 h 326"/>
                  <a:gd name="T22" fmla="*/ 0 w 320"/>
                  <a:gd name="T23" fmla="*/ 320 h 326"/>
                  <a:gd name="T24" fmla="*/ 8 w 320"/>
                  <a:gd name="T25" fmla="*/ 312 h 326"/>
                  <a:gd name="T26" fmla="*/ 6 w 320"/>
                  <a:gd name="T27" fmla="*/ 312 h 326"/>
                  <a:gd name="T28" fmla="*/ 16 w 320"/>
                  <a:gd name="T29" fmla="*/ 320 h 326"/>
                  <a:gd name="T30" fmla="*/ 22 w 320"/>
                  <a:gd name="T31" fmla="*/ 320 h 326"/>
                  <a:gd name="T32" fmla="*/ 18 w 320"/>
                  <a:gd name="T33" fmla="*/ 318 h 326"/>
                  <a:gd name="T34" fmla="*/ 222 w 320"/>
                  <a:gd name="T35" fmla="*/ 12 h 326"/>
                  <a:gd name="T36" fmla="*/ 174 w 320"/>
                  <a:gd name="T37" fmla="*/ 6 h 326"/>
                  <a:gd name="T38" fmla="*/ 140 w 320"/>
                  <a:gd name="T39" fmla="*/ 4 h 326"/>
                  <a:gd name="T40" fmla="*/ 128 w 320"/>
                  <a:gd name="T41" fmla="*/ 6 h 326"/>
                  <a:gd name="T42" fmla="*/ 112 w 320"/>
                  <a:gd name="T43" fmla="*/ 12 h 326"/>
                  <a:gd name="T44" fmla="*/ 112 w 320"/>
                  <a:gd name="T45" fmla="*/ 30 h 326"/>
                  <a:gd name="T46" fmla="*/ 122 w 320"/>
                  <a:gd name="T47" fmla="*/ 36 h 326"/>
                  <a:gd name="T48" fmla="*/ 128 w 320"/>
                  <a:gd name="T49" fmla="*/ 40 h 326"/>
                  <a:gd name="T50" fmla="*/ 144 w 320"/>
                  <a:gd name="T51" fmla="*/ 42 h 326"/>
                  <a:gd name="T52" fmla="*/ 140 w 320"/>
                  <a:gd name="T53" fmla="*/ 54 h 326"/>
                  <a:gd name="T54" fmla="*/ 144 w 320"/>
                  <a:gd name="T55" fmla="*/ 68 h 326"/>
                  <a:gd name="T56" fmla="*/ 138 w 320"/>
                  <a:gd name="T57" fmla="*/ 78 h 326"/>
                  <a:gd name="T58" fmla="*/ 138 w 320"/>
                  <a:gd name="T59" fmla="*/ 94 h 326"/>
                  <a:gd name="T60" fmla="*/ 138 w 320"/>
                  <a:gd name="T61" fmla="*/ 104 h 326"/>
                  <a:gd name="T62" fmla="*/ 136 w 320"/>
                  <a:gd name="T63" fmla="*/ 114 h 326"/>
                  <a:gd name="T64" fmla="*/ 140 w 320"/>
                  <a:gd name="T65" fmla="*/ 122 h 326"/>
                  <a:gd name="T66" fmla="*/ 144 w 320"/>
                  <a:gd name="T67" fmla="*/ 134 h 326"/>
                  <a:gd name="T68" fmla="*/ 176 w 320"/>
                  <a:gd name="T69" fmla="*/ 150 h 326"/>
                  <a:gd name="T70" fmla="*/ 192 w 320"/>
                  <a:gd name="T71" fmla="*/ 148 h 326"/>
                  <a:gd name="T72" fmla="*/ 208 w 320"/>
                  <a:gd name="T73" fmla="*/ 142 h 326"/>
                  <a:gd name="T74" fmla="*/ 214 w 320"/>
                  <a:gd name="T75" fmla="*/ 130 h 326"/>
                  <a:gd name="T76" fmla="*/ 232 w 320"/>
                  <a:gd name="T77" fmla="*/ 124 h 326"/>
                  <a:gd name="T78" fmla="*/ 242 w 320"/>
                  <a:gd name="T79" fmla="*/ 104 h 326"/>
                  <a:gd name="T80" fmla="*/ 242 w 320"/>
                  <a:gd name="T81" fmla="*/ 94 h 326"/>
                  <a:gd name="T82" fmla="*/ 248 w 320"/>
                  <a:gd name="T83" fmla="*/ 80 h 326"/>
                  <a:gd name="T84" fmla="*/ 266 w 320"/>
                  <a:gd name="T85" fmla="*/ 54 h 326"/>
                  <a:gd name="T86" fmla="*/ 288 w 320"/>
                  <a:gd name="T87" fmla="*/ 42 h 326"/>
                  <a:gd name="T88" fmla="*/ 286 w 320"/>
                  <a:gd name="T89" fmla="*/ 26 h 326"/>
                  <a:gd name="T90" fmla="*/ 270 w 320"/>
                  <a:gd name="T91" fmla="*/ 32 h 326"/>
                  <a:gd name="T92" fmla="*/ 256 w 320"/>
                  <a:gd name="T93" fmla="*/ 26 h 326"/>
                  <a:gd name="T94" fmla="*/ 242 w 320"/>
                  <a:gd name="T95" fmla="*/ 24 h 326"/>
                  <a:gd name="T96" fmla="*/ 232 w 320"/>
                  <a:gd name="T97" fmla="*/ 22 h 326"/>
                  <a:gd name="T98" fmla="*/ 224 w 320"/>
                  <a:gd name="T99" fmla="*/ 14 h 326"/>
                  <a:gd name="T100" fmla="*/ 222 w 320"/>
                  <a:gd name="T101" fmla="*/ 12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0" h="326">
                    <a:moveTo>
                      <a:pt x="288" y="80"/>
                    </a:moveTo>
                    <a:lnTo>
                      <a:pt x="288" y="80"/>
                    </a:lnTo>
                    <a:lnTo>
                      <a:pt x="288" y="88"/>
                    </a:lnTo>
                    <a:lnTo>
                      <a:pt x="288" y="92"/>
                    </a:lnTo>
                    <a:lnTo>
                      <a:pt x="292" y="94"/>
                    </a:lnTo>
                    <a:lnTo>
                      <a:pt x="296" y="86"/>
                    </a:lnTo>
                    <a:lnTo>
                      <a:pt x="288" y="80"/>
                    </a:lnTo>
                    <a:lnTo>
                      <a:pt x="288" y="80"/>
                    </a:lnTo>
                    <a:lnTo>
                      <a:pt x="288" y="80"/>
                    </a:lnTo>
                    <a:close/>
                    <a:moveTo>
                      <a:pt x="310" y="80"/>
                    </a:moveTo>
                    <a:lnTo>
                      <a:pt x="314" y="86"/>
                    </a:lnTo>
                    <a:lnTo>
                      <a:pt x="320" y="86"/>
                    </a:lnTo>
                    <a:lnTo>
                      <a:pt x="318" y="84"/>
                    </a:lnTo>
                    <a:lnTo>
                      <a:pt x="310" y="80"/>
                    </a:lnTo>
                    <a:lnTo>
                      <a:pt x="310" y="80"/>
                    </a:lnTo>
                    <a:lnTo>
                      <a:pt x="310" y="80"/>
                    </a:lnTo>
                    <a:close/>
                    <a:moveTo>
                      <a:pt x="260" y="94"/>
                    </a:moveTo>
                    <a:lnTo>
                      <a:pt x="260" y="94"/>
                    </a:lnTo>
                    <a:lnTo>
                      <a:pt x="260" y="96"/>
                    </a:lnTo>
                    <a:lnTo>
                      <a:pt x="264" y="98"/>
                    </a:lnTo>
                    <a:lnTo>
                      <a:pt x="266" y="96"/>
                    </a:lnTo>
                    <a:lnTo>
                      <a:pt x="266" y="94"/>
                    </a:lnTo>
                    <a:lnTo>
                      <a:pt x="260" y="94"/>
                    </a:lnTo>
                    <a:lnTo>
                      <a:pt x="260" y="94"/>
                    </a:lnTo>
                    <a:lnTo>
                      <a:pt x="260" y="94"/>
                    </a:lnTo>
                    <a:close/>
                    <a:moveTo>
                      <a:pt x="44" y="310"/>
                    </a:moveTo>
                    <a:lnTo>
                      <a:pt x="44" y="310"/>
                    </a:lnTo>
                    <a:lnTo>
                      <a:pt x="38" y="318"/>
                    </a:lnTo>
                    <a:lnTo>
                      <a:pt x="46" y="316"/>
                    </a:lnTo>
                    <a:lnTo>
                      <a:pt x="44" y="310"/>
                    </a:lnTo>
                    <a:lnTo>
                      <a:pt x="44" y="310"/>
                    </a:lnTo>
                    <a:lnTo>
                      <a:pt x="44" y="310"/>
                    </a:lnTo>
                    <a:close/>
                    <a:moveTo>
                      <a:pt x="6" y="312"/>
                    </a:moveTo>
                    <a:lnTo>
                      <a:pt x="6" y="312"/>
                    </a:lnTo>
                    <a:lnTo>
                      <a:pt x="0" y="318"/>
                    </a:lnTo>
                    <a:lnTo>
                      <a:pt x="0" y="320"/>
                    </a:lnTo>
                    <a:lnTo>
                      <a:pt x="6" y="318"/>
                    </a:lnTo>
                    <a:lnTo>
                      <a:pt x="6" y="316"/>
                    </a:lnTo>
                    <a:lnTo>
                      <a:pt x="8" y="312"/>
                    </a:lnTo>
                    <a:lnTo>
                      <a:pt x="6" y="312"/>
                    </a:lnTo>
                    <a:lnTo>
                      <a:pt x="6" y="312"/>
                    </a:lnTo>
                    <a:lnTo>
                      <a:pt x="6" y="312"/>
                    </a:lnTo>
                    <a:close/>
                    <a:moveTo>
                      <a:pt x="18" y="318"/>
                    </a:moveTo>
                    <a:lnTo>
                      <a:pt x="18" y="318"/>
                    </a:lnTo>
                    <a:lnTo>
                      <a:pt x="16" y="320"/>
                    </a:lnTo>
                    <a:lnTo>
                      <a:pt x="18" y="322"/>
                    </a:lnTo>
                    <a:lnTo>
                      <a:pt x="20" y="326"/>
                    </a:lnTo>
                    <a:lnTo>
                      <a:pt x="22" y="320"/>
                    </a:lnTo>
                    <a:lnTo>
                      <a:pt x="22" y="318"/>
                    </a:lnTo>
                    <a:lnTo>
                      <a:pt x="18" y="318"/>
                    </a:lnTo>
                    <a:lnTo>
                      <a:pt x="18" y="318"/>
                    </a:lnTo>
                    <a:lnTo>
                      <a:pt x="18" y="318"/>
                    </a:lnTo>
                    <a:close/>
                    <a:moveTo>
                      <a:pt x="222" y="12"/>
                    </a:moveTo>
                    <a:lnTo>
                      <a:pt x="222" y="12"/>
                    </a:lnTo>
                    <a:lnTo>
                      <a:pt x="212" y="12"/>
                    </a:lnTo>
                    <a:lnTo>
                      <a:pt x="200" y="8"/>
                    </a:lnTo>
                    <a:lnTo>
                      <a:pt x="174" y="6"/>
                    </a:lnTo>
                    <a:lnTo>
                      <a:pt x="158" y="6"/>
                    </a:lnTo>
                    <a:lnTo>
                      <a:pt x="144" y="6"/>
                    </a:lnTo>
                    <a:lnTo>
                      <a:pt x="140" y="4"/>
                    </a:lnTo>
                    <a:lnTo>
                      <a:pt x="136" y="0"/>
                    </a:lnTo>
                    <a:lnTo>
                      <a:pt x="130" y="4"/>
                    </a:lnTo>
                    <a:lnTo>
                      <a:pt x="128" y="6"/>
                    </a:lnTo>
                    <a:lnTo>
                      <a:pt x="126" y="12"/>
                    </a:lnTo>
                    <a:lnTo>
                      <a:pt x="120" y="12"/>
                    </a:lnTo>
                    <a:lnTo>
                      <a:pt x="112" y="12"/>
                    </a:lnTo>
                    <a:lnTo>
                      <a:pt x="110" y="14"/>
                    </a:lnTo>
                    <a:lnTo>
                      <a:pt x="108" y="18"/>
                    </a:lnTo>
                    <a:lnTo>
                      <a:pt x="112" y="30"/>
                    </a:lnTo>
                    <a:lnTo>
                      <a:pt x="112" y="40"/>
                    </a:lnTo>
                    <a:lnTo>
                      <a:pt x="118" y="36"/>
                    </a:lnTo>
                    <a:lnTo>
                      <a:pt x="122" y="36"/>
                    </a:lnTo>
                    <a:lnTo>
                      <a:pt x="126" y="36"/>
                    </a:lnTo>
                    <a:lnTo>
                      <a:pt x="126" y="42"/>
                    </a:lnTo>
                    <a:lnTo>
                      <a:pt x="128" y="40"/>
                    </a:lnTo>
                    <a:lnTo>
                      <a:pt x="138" y="40"/>
                    </a:lnTo>
                    <a:lnTo>
                      <a:pt x="144" y="40"/>
                    </a:lnTo>
                    <a:lnTo>
                      <a:pt x="144" y="42"/>
                    </a:lnTo>
                    <a:lnTo>
                      <a:pt x="146" y="44"/>
                    </a:lnTo>
                    <a:lnTo>
                      <a:pt x="146" y="48"/>
                    </a:lnTo>
                    <a:lnTo>
                      <a:pt x="140" y="54"/>
                    </a:lnTo>
                    <a:lnTo>
                      <a:pt x="138" y="54"/>
                    </a:lnTo>
                    <a:lnTo>
                      <a:pt x="140" y="60"/>
                    </a:lnTo>
                    <a:lnTo>
                      <a:pt x="144" y="68"/>
                    </a:lnTo>
                    <a:lnTo>
                      <a:pt x="144" y="70"/>
                    </a:lnTo>
                    <a:lnTo>
                      <a:pt x="144" y="72"/>
                    </a:lnTo>
                    <a:lnTo>
                      <a:pt x="138" y="78"/>
                    </a:lnTo>
                    <a:lnTo>
                      <a:pt x="138" y="84"/>
                    </a:lnTo>
                    <a:lnTo>
                      <a:pt x="140" y="88"/>
                    </a:lnTo>
                    <a:lnTo>
                      <a:pt x="138" y="94"/>
                    </a:lnTo>
                    <a:lnTo>
                      <a:pt x="136" y="96"/>
                    </a:lnTo>
                    <a:lnTo>
                      <a:pt x="136" y="98"/>
                    </a:lnTo>
                    <a:lnTo>
                      <a:pt x="138" y="104"/>
                    </a:lnTo>
                    <a:lnTo>
                      <a:pt x="140" y="106"/>
                    </a:lnTo>
                    <a:lnTo>
                      <a:pt x="138" y="112"/>
                    </a:lnTo>
                    <a:lnTo>
                      <a:pt x="136" y="114"/>
                    </a:lnTo>
                    <a:lnTo>
                      <a:pt x="136" y="120"/>
                    </a:lnTo>
                    <a:lnTo>
                      <a:pt x="138" y="122"/>
                    </a:lnTo>
                    <a:lnTo>
                      <a:pt x="140" y="122"/>
                    </a:lnTo>
                    <a:lnTo>
                      <a:pt x="140" y="124"/>
                    </a:lnTo>
                    <a:lnTo>
                      <a:pt x="140" y="132"/>
                    </a:lnTo>
                    <a:lnTo>
                      <a:pt x="144" y="134"/>
                    </a:lnTo>
                    <a:lnTo>
                      <a:pt x="156" y="156"/>
                    </a:lnTo>
                    <a:lnTo>
                      <a:pt x="166" y="152"/>
                    </a:lnTo>
                    <a:lnTo>
                      <a:pt x="176" y="150"/>
                    </a:lnTo>
                    <a:lnTo>
                      <a:pt x="178" y="146"/>
                    </a:lnTo>
                    <a:lnTo>
                      <a:pt x="184" y="146"/>
                    </a:lnTo>
                    <a:lnTo>
                      <a:pt x="192" y="148"/>
                    </a:lnTo>
                    <a:lnTo>
                      <a:pt x="200" y="148"/>
                    </a:lnTo>
                    <a:lnTo>
                      <a:pt x="208" y="146"/>
                    </a:lnTo>
                    <a:lnTo>
                      <a:pt x="208" y="142"/>
                    </a:lnTo>
                    <a:lnTo>
                      <a:pt x="210" y="140"/>
                    </a:lnTo>
                    <a:lnTo>
                      <a:pt x="212" y="138"/>
                    </a:lnTo>
                    <a:lnTo>
                      <a:pt x="214" y="130"/>
                    </a:lnTo>
                    <a:lnTo>
                      <a:pt x="224" y="128"/>
                    </a:lnTo>
                    <a:lnTo>
                      <a:pt x="228" y="124"/>
                    </a:lnTo>
                    <a:lnTo>
                      <a:pt x="232" y="124"/>
                    </a:lnTo>
                    <a:lnTo>
                      <a:pt x="232" y="120"/>
                    </a:lnTo>
                    <a:lnTo>
                      <a:pt x="232" y="114"/>
                    </a:lnTo>
                    <a:lnTo>
                      <a:pt x="242" y="104"/>
                    </a:lnTo>
                    <a:lnTo>
                      <a:pt x="246" y="102"/>
                    </a:lnTo>
                    <a:lnTo>
                      <a:pt x="246" y="96"/>
                    </a:lnTo>
                    <a:lnTo>
                      <a:pt x="242" y="94"/>
                    </a:lnTo>
                    <a:lnTo>
                      <a:pt x="240" y="92"/>
                    </a:lnTo>
                    <a:lnTo>
                      <a:pt x="240" y="86"/>
                    </a:lnTo>
                    <a:lnTo>
                      <a:pt x="248" y="80"/>
                    </a:lnTo>
                    <a:lnTo>
                      <a:pt x="256" y="66"/>
                    </a:lnTo>
                    <a:lnTo>
                      <a:pt x="260" y="60"/>
                    </a:lnTo>
                    <a:lnTo>
                      <a:pt x="266" y="54"/>
                    </a:lnTo>
                    <a:lnTo>
                      <a:pt x="278" y="50"/>
                    </a:lnTo>
                    <a:lnTo>
                      <a:pt x="286" y="48"/>
                    </a:lnTo>
                    <a:lnTo>
                      <a:pt x="288" y="42"/>
                    </a:lnTo>
                    <a:lnTo>
                      <a:pt x="288" y="34"/>
                    </a:lnTo>
                    <a:lnTo>
                      <a:pt x="288" y="26"/>
                    </a:lnTo>
                    <a:lnTo>
                      <a:pt x="286" y="26"/>
                    </a:lnTo>
                    <a:lnTo>
                      <a:pt x="284" y="30"/>
                    </a:lnTo>
                    <a:lnTo>
                      <a:pt x="282" y="32"/>
                    </a:lnTo>
                    <a:lnTo>
                      <a:pt x="270" y="32"/>
                    </a:lnTo>
                    <a:lnTo>
                      <a:pt x="268" y="34"/>
                    </a:lnTo>
                    <a:lnTo>
                      <a:pt x="266" y="30"/>
                    </a:lnTo>
                    <a:lnTo>
                      <a:pt x="256" y="26"/>
                    </a:lnTo>
                    <a:lnTo>
                      <a:pt x="250" y="26"/>
                    </a:lnTo>
                    <a:lnTo>
                      <a:pt x="246" y="26"/>
                    </a:lnTo>
                    <a:lnTo>
                      <a:pt x="242" y="24"/>
                    </a:lnTo>
                    <a:lnTo>
                      <a:pt x="240" y="24"/>
                    </a:lnTo>
                    <a:lnTo>
                      <a:pt x="236" y="22"/>
                    </a:lnTo>
                    <a:lnTo>
                      <a:pt x="232" y="22"/>
                    </a:lnTo>
                    <a:lnTo>
                      <a:pt x="228" y="18"/>
                    </a:lnTo>
                    <a:lnTo>
                      <a:pt x="228" y="16"/>
                    </a:lnTo>
                    <a:lnTo>
                      <a:pt x="224" y="14"/>
                    </a:lnTo>
                    <a:lnTo>
                      <a:pt x="222" y="12"/>
                    </a:lnTo>
                    <a:lnTo>
                      <a:pt x="222" y="12"/>
                    </a:lnTo>
                    <a:lnTo>
                      <a:pt x="222" y="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43" name="Freeform 1505"/>
              <p:cNvSpPr>
                <a:spLocks noEditPoints="1"/>
              </p:cNvSpPr>
              <p:nvPr/>
            </p:nvSpPr>
            <p:spPr bwMode="auto">
              <a:xfrm>
                <a:off x="3568700" y="3317875"/>
                <a:ext cx="73025" cy="168275"/>
              </a:xfrm>
              <a:custGeom>
                <a:avLst/>
                <a:gdLst>
                  <a:gd name="T0" fmla="*/ 8 w 46"/>
                  <a:gd name="T1" fmla="*/ 10 h 106"/>
                  <a:gd name="T2" fmla="*/ 8 w 46"/>
                  <a:gd name="T3" fmla="*/ 10 h 106"/>
                  <a:gd name="T4" fmla="*/ 10 w 46"/>
                  <a:gd name="T5" fmla="*/ 24 h 106"/>
                  <a:gd name="T6" fmla="*/ 10 w 46"/>
                  <a:gd name="T7" fmla="*/ 26 h 106"/>
                  <a:gd name="T8" fmla="*/ 6 w 46"/>
                  <a:gd name="T9" fmla="*/ 28 h 106"/>
                  <a:gd name="T10" fmla="*/ 10 w 46"/>
                  <a:gd name="T11" fmla="*/ 36 h 106"/>
                  <a:gd name="T12" fmla="*/ 10 w 46"/>
                  <a:gd name="T13" fmla="*/ 40 h 106"/>
                  <a:gd name="T14" fmla="*/ 8 w 46"/>
                  <a:gd name="T15" fmla="*/ 42 h 106"/>
                  <a:gd name="T16" fmla="*/ 8 w 46"/>
                  <a:gd name="T17" fmla="*/ 46 h 106"/>
                  <a:gd name="T18" fmla="*/ 10 w 46"/>
                  <a:gd name="T19" fmla="*/ 46 h 106"/>
                  <a:gd name="T20" fmla="*/ 10 w 46"/>
                  <a:gd name="T21" fmla="*/ 50 h 106"/>
                  <a:gd name="T22" fmla="*/ 10 w 46"/>
                  <a:gd name="T23" fmla="*/ 58 h 106"/>
                  <a:gd name="T24" fmla="*/ 6 w 46"/>
                  <a:gd name="T25" fmla="*/ 60 h 106"/>
                  <a:gd name="T26" fmla="*/ 2 w 46"/>
                  <a:gd name="T27" fmla="*/ 72 h 106"/>
                  <a:gd name="T28" fmla="*/ 2 w 46"/>
                  <a:gd name="T29" fmla="*/ 84 h 106"/>
                  <a:gd name="T30" fmla="*/ 6 w 46"/>
                  <a:gd name="T31" fmla="*/ 84 h 106"/>
                  <a:gd name="T32" fmla="*/ 8 w 46"/>
                  <a:gd name="T33" fmla="*/ 86 h 106"/>
                  <a:gd name="T34" fmla="*/ 16 w 46"/>
                  <a:gd name="T35" fmla="*/ 78 h 106"/>
                  <a:gd name="T36" fmla="*/ 26 w 46"/>
                  <a:gd name="T37" fmla="*/ 72 h 106"/>
                  <a:gd name="T38" fmla="*/ 36 w 46"/>
                  <a:gd name="T39" fmla="*/ 68 h 106"/>
                  <a:gd name="T40" fmla="*/ 40 w 46"/>
                  <a:gd name="T41" fmla="*/ 68 h 106"/>
                  <a:gd name="T42" fmla="*/ 44 w 46"/>
                  <a:gd name="T43" fmla="*/ 62 h 106"/>
                  <a:gd name="T44" fmla="*/ 46 w 46"/>
                  <a:gd name="T45" fmla="*/ 46 h 106"/>
                  <a:gd name="T46" fmla="*/ 46 w 46"/>
                  <a:gd name="T47" fmla="*/ 26 h 106"/>
                  <a:gd name="T48" fmla="*/ 40 w 46"/>
                  <a:gd name="T49" fmla="*/ 20 h 106"/>
                  <a:gd name="T50" fmla="*/ 40 w 46"/>
                  <a:gd name="T51" fmla="*/ 14 h 106"/>
                  <a:gd name="T52" fmla="*/ 36 w 46"/>
                  <a:gd name="T53" fmla="*/ 14 h 106"/>
                  <a:gd name="T54" fmla="*/ 36 w 46"/>
                  <a:gd name="T55" fmla="*/ 8 h 106"/>
                  <a:gd name="T56" fmla="*/ 36 w 46"/>
                  <a:gd name="T57" fmla="*/ 6 h 106"/>
                  <a:gd name="T58" fmla="*/ 30 w 46"/>
                  <a:gd name="T59" fmla="*/ 2 h 106"/>
                  <a:gd name="T60" fmla="*/ 26 w 46"/>
                  <a:gd name="T61" fmla="*/ 6 h 106"/>
                  <a:gd name="T62" fmla="*/ 18 w 46"/>
                  <a:gd name="T63" fmla="*/ 0 h 106"/>
                  <a:gd name="T64" fmla="*/ 12 w 46"/>
                  <a:gd name="T65" fmla="*/ 2 h 106"/>
                  <a:gd name="T66" fmla="*/ 6 w 46"/>
                  <a:gd name="T67" fmla="*/ 10 h 106"/>
                  <a:gd name="T68" fmla="*/ 8 w 46"/>
                  <a:gd name="T69" fmla="*/ 10 h 106"/>
                  <a:gd name="T70" fmla="*/ 8 w 46"/>
                  <a:gd name="T71" fmla="*/ 10 h 106"/>
                  <a:gd name="T72" fmla="*/ 8 w 46"/>
                  <a:gd name="T73" fmla="*/ 10 h 106"/>
                  <a:gd name="T74" fmla="*/ 2 w 46"/>
                  <a:gd name="T75" fmla="*/ 98 h 106"/>
                  <a:gd name="T76" fmla="*/ 2 w 46"/>
                  <a:gd name="T77" fmla="*/ 98 h 106"/>
                  <a:gd name="T78" fmla="*/ 0 w 46"/>
                  <a:gd name="T79" fmla="*/ 104 h 106"/>
                  <a:gd name="T80" fmla="*/ 0 w 46"/>
                  <a:gd name="T81" fmla="*/ 106 h 106"/>
                  <a:gd name="T82" fmla="*/ 2 w 46"/>
                  <a:gd name="T83" fmla="*/ 106 h 106"/>
                  <a:gd name="T84" fmla="*/ 6 w 46"/>
                  <a:gd name="T85" fmla="*/ 102 h 106"/>
                  <a:gd name="T86" fmla="*/ 6 w 46"/>
                  <a:gd name="T87" fmla="*/ 98 h 106"/>
                  <a:gd name="T88" fmla="*/ 2 w 46"/>
                  <a:gd name="T89" fmla="*/ 98 h 106"/>
                  <a:gd name="T90" fmla="*/ 2 w 46"/>
                  <a:gd name="T91" fmla="*/ 98 h 106"/>
                  <a:gd name="T92" fmla="*/ 2 w 46"/>
                  <a:gd name="T93" fmla="*/ 98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6" h="106">
                    <a:moveTo>
                      <a:pt x="8" y="10"/>
                    </a:moveTo>
                    <a:lnTo>
                      <a:pt x="8" y="10"/>
                    </a:lnTo>
                    <a:lnTo>
                      <a:pt x="10" y="24"/>
                    </a:lnTo>
                    <a:lnTo>
                      <a:pt x="10" y="26"/>
                    </a:lnTo>
                    <a:lnTo>
                      <a:pt x="6" y="28"/>
                    </a:lnTo>
                    <a:lnTo>
                      <a:pt x="10" y="36"/>
                    </a:lnTo>
                    <a:lnTo>
                      <a:pt x="10" y="40"/>
                    </a:lnTo>
                    <a:lnTo>
                      <a:pt x="8" y="42"/>
                    </a:lnTo>
                    <a:lnTo>
                      <a:pt x="8" y="46"/>
                    </a:lnTo>
                    <a:lnTo>
                      <a:pt x="10" y="46"/>
                    </a:lnTo>
                    <a:lnTo>
                      <a:pt x="10" y="50"/>
                    </a:lnTo>
                    <a:lnTo>
                      <a:pt x="10" y="58"/>
                    </a:lnTo>
                    <a:lnTo>
                      <a:pt x="6" y="60"/>
                    </a:lnTo>
                    <a:lnTo>
                      <a:pt x="2" y="72"/>
                    </a:lnTo>
                    <a:lnTo>
                      <a:pt x="2" y="84"/>
                    </a:lnTo>
                    <a:lnTo>
                      <a:pt x="6" y="84"/>
                    </a:lnTo>
                    <a:lnTo>
                      <a:pt x="8" y="86"/>
                    </a:lnTo>
                    <a:lnTo>
                      <a:pt x="16" y="78"/>
                    </a:lnTo>
                    <a:lnTo>
                      <a:pt x="26" y="72"/>
                    </a:lnTo>
                    <a:lnTo>
                      <a:pt x="36" y="68"/>
                    </a:lnTo>
                    <a:lnTo>
                      <a:pt x="40" y="68"/>
                    </a:lnTo>
                    <a:lnTo>
                      <a:pt x="44" y="62"/>
                    </a:lnTo>
                    <a:lnTo>
                      <a:pt x="46" y="46"/>
                    </a:lnTo>
                    <a:lnTo>
                      <a:pt x="46" y="26"/>
                    </a:lnTo>
                    <a:lnTo>
                      <a:pt x="40" y="20"/>
                    </a:lnTo>
                    <a:lnTo>
                      <a:pt x="40" y="14"/>
                    </a:lnTo>
                    <a:lnTo>
                      <a:pt x="36" y="14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0" y="2"/>
                    </a:lnTo>
                    <a:lnTo>
                      <a:pt x="26" y="6"/>
                    </a:lnTo>
                    <a:lnTo>
                      <a:pt x="18" y="0"/>
                    </a:lnTo>
                    <a:lnTo>
                      <a:pt x="12" y="2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close/>
                    <a:moveTo>
                      <a:pt x="2" y="98"/>
                    </a:moveTo>
                    <a:lnTo>
                      <a:pt x="2" y="98"/>
                    </a:lnTo>
                    <a:lnTo>
                      <a:pt x="0" y="104"/>
                    </a:lnTo>
                    <a:lnTo>
                      <a:pt x="0" y="106"/>
                    </a:lnTo>
                    <a:lnTo>
                      <a:pt x="2" y="106"/>
                    </a:lnTo>
                    <a:lnTo>
                      <a:pt x="6" y="102"/>
                    </a:lnTo>
                    <a:lnTo>
                      <a:pt x="6" y="98"/>
                    </a:lnTo>
                    <a:lnTo>
                      <a:pt x="2" y="98"/>
                    </a:lnTo>
                    <a:lnTo>
                      <a:pt x="2" y="98"/>
                    </a:lnTo>
                    <a:lnTo>
                      <a:pt x="2" y="9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44" name="Freeform 1506"/>
              <p:cNvSpPr>
                <a:spLocks noEditPoints="1"/>
              </p:cNvSpPr>
              <p:nvPr/>
            </p:nvSpPr>
            <p:spPr bwMode="auto">
              <a:xfrm>
                <a:off x="1035050" y="5089525"/>
                <a:ext cx="377825" cy="381000"/>
              </a:xfrm>
              <a:custGeom>
                <a:avLst/>
                <a:gdLst>
                  <a:gd name="T0" fmla="*/ 236 w 238"/>
                  <a:gd name="T1" fmla="*/ 114 h 240"/>
                  <a:gd name="T2" fmla="*/ 232 w 238"/>
                  <a:gd name="T3" fmla="*/ 124 h 240"/>
                  <a:gd name="T4" fmla="*/ 204 w 238"/>
                  <a:gd name="T5" fmla="*/ 160 h 240"/>
                  <a:gd name="T6" fmla="*/ 202 w 238"/>
                  <a:gd name="T7" fmla="*/ 168 h 240"/>
                  <a:gd name="T8" fmla="*/ 172 w 238"/>
                  <a:gd name="T9" fmla="*/ 200 h 240"/>
                  <a:gd name="T10" fmla="*/ 148 w 238"/>
                  <a:gd name="T11" fmla="*/ 218 h 240"/>
                  <a:gd name="T12" fmla="*/ 138 w 238"/>
                  <a:gd name="T13" fmla="*/ 222 h 240"/>
                  <a:gd name="T14" fmla="*/ 112 w 238"/>
                  <a:gd name="T15" fmla="*/ 226 h 240"/>
                  <a:gd name="T16" fmla="*/ 86 w 238"/>
                  <a:gd name="T17" fmla="*/ 224 h 240"/>
                  <a:gd name="T18" fmla="*/ 68 w 238"/>
                  <a:gd name="T19" fmla="*/ 230 h 240"/>
                  <a:gd name="T20" fmla="*/ 48 w 238"/>
                  <a:gd name="T21" fmla="*/ 238 h 240"/>
                  <a:gd name="T22" fmla="*/ 32 w 238"/>
                  <a:gd name="T23" fmla="*/ 234 h 240"/>
                  <a:gd name="T24" fmla="*/ 24 w 238"/>
                  <a:gd name="T25" fmla="*/ 232 h 240"/>
                  <a:gd name="T26" fmla="*/ 18 w 238"/>
                  <a:gd name="T27" fmla="*/ 206 h 240"/>
                  <a:gd name="T28" fmla="*/ 18 w 238"/>
                  <a:gd name="T29" fmla="*/ 198 h 240"/>
                  <a:gd name="T30" fmla="*/ 22 w 238"/>
                  <a:gd name="T31" fmla="*/ 176 h 240"/>
                  <a:gd name="T32" fmla="*/ 12 w 238"/>
                  <a:gd name="T33" fmla="*/ 158 h 240"/>
                  <a:gd name="T34" fmla="*/ 0 w 238"/>
                  <a:gd name="T35" fmla="*/ 126 h 240"/>
                  <a:gd name="T36" fmla="*/ 16 w 238"/>
                  <a:gd name="T37" fmla="*/ 116 h 240"/>
                  <a:gd name="T38" fmla="*/ 24 w 238"/>
                  <a:gd name="T39" fmla="*/ 126 h 240"/>
                  <a:gd name="T40" fmla="*/ 38 w 238"/>
                  <a:gd name="T41" fmla="*/ 124 h 240"/>
                  <a:gd name="T42" fmla="*/ 44 w 238"/>
                  <a:gd name="T43" fmla="*/ 116 h 240"/>
                  <a:gd name="T44" fmla="*/ 52 w 238"/>
                  <a:gd name="T45" fmla="*/ 62 h 240"/>
                  <a:gd name="T46" fmla="*/ 60 w 238"/>
                  <a:gd name="T47" fmla="*/ 78 h 240"/>
                  <a:gd name="T48" fmla="*/ 60 w 238"/>
                  <a:gd name="T49" fmla="*/ 90 h 240"/>
                  <a:gd name="T50" fmla="*/ 70 w 238"/>
                  <a:gd name="T51" fmla="*/ 88 h 240"/>
                  <a:gd name="T52" fmla="*/ 92 w 238"/>
                  <a:gd name="T53" fmla="*/ 78 h 240"/>
                  <a:gd name="T54" fmla="*/ 98 w 238"/>
                  <a:gd name="T55" fmla="*/ 66 h 240"/>
                  <a:gd name="T56" fmla="*/ 110 w 238"/>
                  <a:gd name="T57" fmla="*/ 64 h 240"/>
                  <a:gd name="T58" fmla="*/ 116 w 238"/>
                  <a:gd name="T59" fmla="*/ 64 h 240"/>
                  <a:gd name="T60" fmla="*/ 124 w 238"/>
                  <a:gd name="T61" fmla="*/ 66 h 240"/>
                  <a:gd name="T62" fmla="*/ 138 w 238"/>
                  <a:gd name="T63" fmla="*/ 66 h 240"/>
                  <a:gd name="T64" fmla="*/ 146 w 238"/>
                  <a:gd name="T65" fmla="*/ 40 h 240"/>
                  <a:gd name="T66" fmla="*/ 150 w 238"/>
                  <a:gd name="T67" fmla="*/ 30 h 240"/>
                  <a:gd name="T68" fmla="*/ 158 w 238"/>
                  <a:gd name="T69" fmla="*/ 20 h 240"/>
                  <a:gd name="T70" fmla="*/ 172 w 238"/>
                  <a:gd name="T71" fmla="*/ 12 h 240"/>
                  <a:gd name="T72" fmla="*/ 182 w 238"/>
                  <a:gd name="T73" fmla="*/ 8 h 240"/>
                  <a:gd name="T74" fmla="*/ 192 w 238"/>
                  <a:gd name="T75" fmla="*/ 2 h 240"/>
                  <a:gd name="T76" fmla="*/ 200 w 238"/>
                  <a:gd name="T77" fmla="*/ 2 h 240"/>
                  <a:gd name="T78" fmla="*/ 210 w 238"/>
                  <a:gd name="T79" fmla="*/ 2 h 240"/>
                  <a:gd name="T80" fmla="*/ 222 w 238"/>
                  <a:gd name="T81" fmla="*/ 4 h 240"/>
                  <a:gd name="T82" fmla="*/ 220 w 238"/>
                  <a:gd name="T83" fmla="*/ 28 h 240"/>
                  <a:gd name="T84" fmla="*/ 222 w 238"/>
                  <a:gd name="T85" fmla="*/ 52 h 240"/>
                  <a:gd name="T86" fmla="*/ 222 w 238"/>
                  <a:gd name="T87" fmla="*/ 64 h 240"/>
                  <a:gd name="T88" fmla="*/ 214 w 238"/>
                  <a:gd name="T89" fmla="*/ 66 h 240"/>
                  <a:gd name="T90" fmla="*/ 212 w 238"/>
                  <a:gd name="T91" fmla="*/ 80 h 240"/>
                  <a:gd name="T92" fmla="*/ 218 w 238"/>
                  <a:gd name="T93" fmla="*/ 88 h 240"/>
                  <a:gd name="T94" fmla="*/ 238 w 238"/>
                  <a:gd name="T95" fmla="*/ 82 h 240"/>
                  <a:gd name="T96" fmla="*/ 168 w 238"/>
                  <a:gd name="T97" fmla="*/ 154 h 240"/>
                  <a:gd name="T98" fmla="*/ 176 w 238"/>
                  <a:gd name="T99" fmla="*/ 146 h 240"/>
                  <a:gd name="T100" fmla="*/ 182 w 238"/>
                  <a:gd name="T101" fmla="*/ 142 h 240"/>
                  <a:gd name="T102" fmla="*/ 174 w 238"/>
                  <a:gd name="T103" fmla="*/ 128 h 240"/>
                  <a:gd name="T104" fmla="*/ 158 w 238"/>
                  <a:gd name="T105" fmla="*/ 138 h 240"/>
                  <a:gd name="T106" fmla="*/ 156 w 238"/>
                  <a:gd name="T107" fmla="*/ 146 h 240"/>
                  <a:gd name="T108" fmla="*/ 164 w 238"/>
                  <a:gd name="T109" fmla="*/ 154 h 240"/>
                  <a:gd name="T110" fmla="*/ 168 w 238"/>
                  <a:gd name="T111" fmla="*/ 154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38" h="240">
                    <a:moveTo>
                      <a:pt x="238" y="82"/>
                    </a:moveTo>
                    <a:lnTo>
                      <a:pt x="238" y="82"/>
                    </a:lnTo>
                    <a:lnTo>
                      <a:pt x="236" y="114"/>
                    </a:lnTo>
                    <a:lnTo>
                      <a:pt x="228" y="114"/>
                    </a:lnTo>
                    <a:lnTo>
                      <a:pt x="228" y="118"/>
                    </a:lnTo>
                    <a:lnTo>
                      <a:pt x="232" y="124"/>
                    </a:lnTo>
                    <a:lnTo>
                      <a:pt x="214" y="134"/>
                    </a:lnTo>
                    <a:lnTo>
                      <a:pt x="210" y="146"/>
                    </a:lnTo>
                    <a:lnTo>
                      <a:pt x="204" y="160"/>
                    </a:lnTo>
                    <a:lnTo>
                      <a:pt x="202" y="160"/>
                    </a:lnTo>
                    <a:lnTo>
                      <a:pt x="202" y="162"/>
                    </a:lnTo>
                    <a:lnTo>
                      <a:pt x="202" y="168"/>
                    </a:lnTo>
                    <a:lnTo>
                      <a:pt x="196" y="170"/>
                    </a:lnTo>
                    <a:lnTo>
                      <a:pt x="192" y="176"/>
                    </a:lnTo>
                    <a:lnTo>
                      <a:pt x="172" y="200"/>
                    </a:lnTo>
                    <a:lnTo>
                      <a:pt x="160" y="212"/>
                    </a:lnTo>
                    <a:lnTo>
                      <a:pt x="152" y="216"/>
                    </a:lnTo>
                    <a:lnTo>
                      <a:pt x="148" y="218"/>
                    </a:lnTo>
                    <a:lnTo>
                      <a:pt x="142" y="218"/>
                    </a:lnTo>
                    <a:lnTo>
                      <a:pt x="138" y="218"/>
                    </a:lnTo>
                    <a:lnTo>
                      <a:pt x="138" y="222"/>
                    </a:lnTo>
                    <a:lnTo>
                      <a:pt x="122" y="222"/>
                    </a:lnTo>
                    <a:lnTo>
                      <a:pt x="122" y="226"/>
                    </a:lnTo>
                    <a:lnTo>
                      <a:pt x="112" y="226"/>
                    </a:lnTo>
                    <a:lnTo>
                      <a:pt x="104" y="224"/>
                    </a:lnTo>
                    <a:lnTo>
                      <a:pt x="96" y="224"/>
                    </a:lnTo>
                    <a:lnTo>
                      <a:pt x="86" y="224"/>
                    </a:lnTo>
                    <a:lnTo>
                      <a:pt x="78" y="232"/>
                    </a:lnTo>
                    <a:lnTo>
                      <a:pt x="70" y="230"/>
                    </a:lnTo>
                    <a:lnTo>
                      <a:pt x="68" y="230"/>
                    </a:lnTo>
                    <a:lnTo>
                      <a:pt x="62" y="230"/>
                    </a:lnTo>
                    <a:lnTo>
                      <a:pt x="56" y="234"/>
                    </a:lnTo>
                    <a:lnTo>
                      <a:pt x="48" y="238"/>
                    </a:lnTo>
                    <a:lnTo>
                      <a:pt x="40" y="240"/>
                    </a:lnTo>
                    <a:lnTo>
                      <a:pt x="38" y="234"/>
                    </a:lnTo>
                    <a:lnTo>
                      <a:pt x="32" y="234"/>
                    </a:lnTo>
                    <a:lnTo>
                      <a:pt x="32" y="230"/>
                    </a:lnTo>
                    <a:lnTo>
                      <a:pt x="24" y="234"/>
                    </a:lnTo>
                    <a:lnTo>
                      <a:pt x="24" y="232"/>
                    </a:lnTo>
                    <a:lnTo>
                      <a:pt x="22" y="226"/>
                    </a:lnTo>
                    <a:lnTo>
                      <a:pt x="18" y="218"/>
                    </a:lnTo>
                    <a:lnTo>
                      <a:pt x="18" y="206"/>
                    </a:lnTo>
                    <a:lnTo>
                      <a:pt x="16" y="206"/>
                    </a:lnTo>
                    <a:lnTo>
                      <a:pt x="16" y="200"/>
                    </a:lnTo>
                    <a:lnTo>
                      <a:pt x="18" y="198"/>
                    </a:lnTo>
                    <a:lnTo>
                      <a:pt x="22" y="196"/>
                    </a:lnTo>
                    <a:lnTo>
                      <a:pt x="24" y="190"/>
                    </a:lnTo>
                    <a:lnTo>
                      <a:pt x="22" y="176"/>
                    </a:lnTo>
                    <a:lnTo>
                      <a:pt x="16" y="162"/>
                    </a:lnTo>
                    <a:lnTo>
                      <a:pt x="14" y="160"/>
                    </a:lnTo>
                    <a:lnTo>
                      <a:pt x="12" y="158"/>
                    </a:lnTo>
                    <a:lnTo>
                      <a:pt x="8" y="144"/>
                    </a:lnTo>
                    <a:lnTo>
                      <a:pt x="8" y="134"/>
                    </a:lnTo>
                    <a:lnTo>
                      <a:pt x="0" y="126"/>
                    </a:lnTo>
                    <a:lnTo>
                      <a:pt x="8" y="116"/>
                    </a:lnTo>
                    <a:lnTo>
                      <a:pt x="12" y="116"/>
                    </a:lnTo>
                    <a:lnTo>
                      <a:pt x="16" y="116"/>
                    </a:lnTo>
                    <a:lnTo>
                      <a:pt x="16" y="120"/>
                    </a:lnTo>
                    <a:lnTo>
                      <a:pt x="18" y="124"/>
                    </a:lnTo>
                    <a:lnTo>
                      <a:pt x="24" y="126"/>
                    </a:lnTo>
                    <a:lnTo>
                      <a:pt x="30" y="126"/>
                    </a:lnTo>
                    <a:lnTo>
                      <a:pt x="32" y="126"/>
                    </a:lnTo>
                    <a:lnTo>
                      <a:pt x="38" y="124"/>
                    </a:lnTo>
                    <a:lnTo>
                      <a:pt x="40" y="118"/>
                    </a:lnTo>
                    <a:lnTo>
                      <a:pt x="40" y="116"/>
                    </a:lnTo>
                    <a:lnTo>
                      <a:pt x="44" y="116"/>
                    </a:lnTo>
                    <a:lnTo>
                      <a:pt x="48" y="116"/>
                    </a:lnTo>
                    <a:lnTo>
                      <a:pt x="48" y="58"/>
                    </a:lnTo>
                    <a:lnTo>
                      <a:pt x="52" y="62"/>
                    </a:lnTo>
                    <a:lnTo>
                      <a:pt x="56" y="64"/>
                    </a:lnTo>
                    <a:lnTo>
                      <a:pt x="58" y="70"/>
                    </a:lnTo>
                    <a:lnTo>
                      <a:pt x="60" y="78"/>
                    </a:lnTo>
                    <a:lnTo>
                      <a:pt x="60" y="82"/>
                    </a:lnTo>
                    <a:lnTo>
                      <a:pt x="60" y="88"/>
                    </a:lnTo>
                    <a:lnTo>
                      <a:pt x="60" y="90"/>
                    </a:lnTo>
                    <a:lnTo>
                      <a:pt x="62" y="90"/>
                    </a:lnTo>
                    <a:lnTo>
                      <a:pt x="66" y="90"/>
                    </a:lnTo>
                    <a:lnTo>
                      <a:pt x="70" y="88"/>
                    </a:lnTo>
                    <a:lnTo>
                      <a:pt x="78" y="84"/>
                    </a:lnTo>
                    <a:lnTo>
                      <a:pt x="84" y="82"/>
                    </a:lnTo>
                    <a:lnTo>
                      <a:pt x="92" y="78"/>
                    </a:lnTo>
                    <a:lnTo>
                      <a:pt x="96" y="74"/>
                    </a:lnTo>
                    <a:lnTo>
                      <a:pt x="98" y="70"/>
                    </a:lnTo>
                    <a:lnTo>
                      <a:pt x="98" y="66"/>
                    </a:lnTo>
                    <a:lnTo>
                      <a:pt x="104" y="62"/>
                    </a:lnTo>
                    <a:lnTo>
                      <a:pt x="106" y="62"/>
                    </a:lnTo>
                    <a:lnTo>
                      <a:pt x="110" y="64"/>
                    </a:lnTo>
                    <a:lnTo>
                      <a:pt x="112" y="64"/>
                    </a:lnTo>
                    <a:lnTo>
                      <a:pt x="114" y="64"/>
                    </a:lnTo>
                    <a:lnTo>
                      <a:pt x="116" y="64"/>
                    </a:lnTo>
                    <a:lnTo>
                      <a:pt x="120" y="64"/>
                    </a:lnTo>
                    <a:lnTo>
                      <a:pt x="122" y="66"/>
                    </a:lnTo>
                    <a:lnTo>
                      <a:pt x="124" y="66"/>
                    </a:lnTo>
                    <a:lnTo>
                      <a:pt x="130" y="66"/>
                    </a:lnTo>
                    <a:lnTo>
                      <a:pt x="134" y="70"/>
                    </a:lnTo>
                    <a:lnTo>
                      <a:pt x="138" y="66"/>
                    </a:lnTo>
                    <a:lnTo>
                      <a:pt x="138" y="46"/>
                    </a:lnTo>
                    <a:lnTo>
                      <a:pt x="140" y="44"/>
                    </a:lnTo>
                    <a:lnTo>
                      <a:pt x="146" y="40"/>
                    </a:lnTo>
                    <a:lnTo>
                      <a:pt x="148" y="38"/>
                    </a:lnTo>
                    <a:lnTo>
                      <a:pt x="148" y="36"/>
                    </a:lnTo>
                    <a:lnTo>
                      <a:pt x="150" y="30"/>
                    </a:lnTo>
                    <a:lnTo>
                      <a:pt x="152" y="28"/>
                    </a:lnTo>
                    <a:lnTo>
                      <a:pt x="156" y="26"/>
                    </a:lnTo>
                    <a:lnTo>
                      <a:pt x="158" y="20"/>
                    </a:lnTo>
                    <a:lnTo>
                      <a:pt x="160" y="18"/>
                    </a:lnTo>
                    <a:lnTo>
                      <a:pt x="164" y="16"/>
                    </a:lnTo>
                    <a:lnTo>
                      <a:pt x="172" y="12"/>
                    </a:lnTo>
                    <a:lnTo>
                      <a:pt x="178" y="10"/>
                    </a:lnTo>
                    <a:lnTo>
                      <a:pt x="178" y="8"/>
                    </a:lnTo>
                    <a:lnTo>
                      <a:pt x="182" y="8"/>
                    </a:lnTo>
                    <a:lnTo>
                      <a:pt x="184" y="8"/>
                    </a:lnTo>
                    <a:lnTo>
                      <a:pt x="186" y="4"/>
                    </a:lnTo>
                    <a:lnTo>
                      <a:pt x="192" y="2"/>
                    </a:lnTo>
                    <a:lnTo>
                      <a:pt x="192" y="0"/>
                    </a:lnTo>
                    <a:lnTo>
                      <a:pt x="194" y="0"/>
                    </a:lnTo>
                    <a:lnTo>
                      <a:pt x="200" y="2"/>
                    </a:lnTo>
                    <a:lnTo>
                      <a:pt x="204" y="0"/>
                    </a:lnTo>
                    <a:lnTo>
                      <a:pt x="210" y="0"/>
                    </a:lnTo>
                    <a:lnTo>
                      <a:pt x="210" y="2"/>
                    </a:lnTo>
                    <a:lnTo>
                      <a:pt x="214" y="2"/>
                    </a:lnTo>
                    <a:lnTo>
                      <a:pt x="220" y="2"/>
                    </a:lnTo>
                    <a:lnTo>
                      <a:pt x="222" y="4"/>
                    </a:lnTo>
                    <a:lnTo>
                      <a:pt x="222" y="10"/>
                    </a:lnTo>
                    <a:lnTo>
                      <a:pt x="222" y="20"/>
                    </a:lnTo>
                    <a:lnTo>
                      <a:pt x="220" y="28"/>
                    </a:lnTo>
                    <a:lnTo>
                      <a:pt x="222" y="36"/>
                    </a:lnTo>
                    <a:lnTo>
                      <a:pt x="222" y="44"/>
                    </a:lnTo>
                    <a:lnTo>
                      <a:pt x="222" y="52"/>
                    </a:lnTo>
                    <a:lnTo>
                      <a:pt x="220" y="56"/>
                    </a:lnTo>
                    <a:lnTo>
                      <a:pt x="222" y="58"/>
                    </a:lnTo>
                    <a:lnTo>
                      <a:pt x="222" y="64"/>
                    </a:lnTo>
                    <a:lnTo>
                      <a:pt x="220" y="66"/>
                    </a:lnTo>
                    <a:lnTo>
                      <a:pt x="218" y="66"/>
                    </a:lnTo>
                    <a:lnTo>
                      <a:pt x="214" y="66"/>
                    </a:lnTo>
                    <a:lnTo>
                      <a:pt x="212" y="66"/>
                    </a:lnTo>
                    <a:lnTo>
                      <a:pt x="212" y="74"/>
                    </a:lnTo>
                    <a:lnTo>
                      <a:pt x="212" y="80"/>
                    </a:lnTo>
                    <a:lnTo>
                      <a:pt x="212" y="82"/>
                    </a:lnTo>
                    <a:lnTo>
                      <a:pt x="214" y="88"/>
                    </a:lnTo>
                    <a:lnTo>
                      <a:pt x="218" y="88"/>
                    </a:lnTo>
                    <a:lnTo>
                      <a:pt x="228" y="92"/>
                    </a:lnTo>
                    <a:lnTo>
                      <a:pt x="228" y="82"/>
                    </a:lnTo>
                    <a:lnTo>
                      <a:pt x="238" y="82"/>
                    </a:lnTo>
                    <a:lnTo>
                      <a:pt x="238" y="82"/>
                    </a:lnTo>
                    <a:lnTo>
                      <a:pt x="238" y="82"/>
                    </a:lnTo>
                    <a:close/>
                    <a:moveTo>
                      <a:pt x="168" y="154"/>
                    </a:moveTo>
                    <a:lnTo>
                      <a:pt x="168" y="154"/>
                    </a:lnTo>
                    <a:lnTo>
                      <a:pt x="172" y="150"/>
                    </a:lnTo>
                    <a:lnTo>
                      <a:pt x="176" y="146"/>
                    </a:lnTo>
                    <a:lnTo>
                      <a:pt x="178" y="146"/>
                    </a:lnTo>
                    <a:lnTo>
                      <a:pt x="182" y="146"/>
                    </a:lnTo>
                    <a:lnTo>
                      <a:pt x="182" y="142"/>
                    </a:lnTo>
                    <a:lnTo>
                      <a:pt x="178" y="138"/>
                    </a:lnTo>
                    <a:lnTo>
                      <a:pt x="176" y="134"/>
                    </a:lnTo>
                    <a:lnTo>
                      <a:pt x="174" y="128"/>
                    </a:lnTo>
                    <a:lnTo>
                      <a:pt x="164" y="136"/>
                    </a:lnTo>
                    <a:lnTo>
                      <a:pt x="160" y="138"/>
                    </a:lnTo>
                    <a:lnTo>
                      <a:pt x="158" y="138"/>
                    </a:lnTo>
                    <a:lnTo>
                      <a:pt x="156" y="142"/>
                    </a:lnTo>
                    <a:lnTo>
                      <a:pt x="156" y="144"/>
                    </a:lnTo>
                    <a:lnTo>
                      <a:pt x="156" y="146"/>
                    </a:lnTo>
                    <a:lnTo>
                      <a:pt x="158" y="150"/>
                    </a:lnTo>
                    <a:lnTo>
                      <a:pt x="158" y="154"/>
                    </a:lnTo>
                    <a:lnTo>
                      <a:pt x="164" y="154"/>
                    </a:lnTo>
                    <a:lnTo>
                      <a:pt x="166" y="154"/>
                    </a:lnTo>
                    <a:lnTo>
                      <a:pt x="168" y="154"/>
                    </a:lnTo>
                    <a:lnTo>
                      <a:pt x="168" y="154"/>
                    </a:lnTo>
                    <a:lnTo>
                      <a:pt x="168" y="15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45" name="Freeform 1507"/>
              <p:cNvSpPr>
                <a:spLocks/>
              </p:cNvSpPr>
              <p:nvPr/>
            </p:nvSpPr>
            <p:spPr bwMode="auto">
              <a:xfrm>
                <a:off x="1619250" y="4098925"/>
                <a:ext cx="222250" cy="371475"/>
              </a:xfrm>
              <a:custGeom>
                <a:avLst/>
                <a:gdLst>
                  <a:gd name="T0" fmla="*/ 20 w 140"/>
                  <a:gd name="T1" fmla="*/ 26 h 234"/>
                  <a:gd name="T2" fmla="*/ 20 w 140"/>
                  <a:gd name="T3" fmla="*/ 40 h 234"/>
                  <a:gd name="T4" fmla="*/ 26 w 140"/>
                  <a:gd name="T5" fmla="*/ 48 h 234"/>
                  <a:gd name="T6" fmla="*/ 36 w 140"/>
                  <a:gd name="T7" fmla="*/ 56 h 234"/>
                  <a:gd name="T8" fmla="*/ 98 w 140"/>
                  <a:gd name="T9" fmla="*/ 74 h 234"/>
                  <a:gd name="T10" fmla="*/ 38 w 140"/>
                  <a:gd name="T11" fmla="*/ 132 h 234"/>
                  <a:gd name="T12" fmla="*/ 18 w 140"/>
                  <a:gd name="T13" fmla="*/ 138 h 234"/>
                  <a:gd name="T14" fmla="*/ 8 w 140"/>
                  <a:gd name="T15" fmla="*/ 160 h 234"/>
                  <a:gd name="T16" fmla="*/ 0 w 140"/>
                  <a:gd name="T17" fmla="*/ 224 h 234"/>
                  <a:gd name="T18" fmla="*/ 10 w 140"/>
                  <a:gd name="T19" fmla="*/ 226 h 234"/>
                  <a:gd name="T20" fmla="*/ 26 w 140"/>
                  <a:gd name="T21" fmla="*/ 206 h 234"/>
                  <a:gd name="T22" fmla="*/ 34 w 140"/>
                  <a:gd name="T23" fmla="*/ 204 h 234"/>
                  <a:gd name="T24" fmla="*/ 44 w 140"/>
                  <a:gd name="T25" fmla="*/ 194 h 234"/>
                  <a:gd name="T26" fmla="*/ 52 w 140"/>
                  <a:gd name="T27" fmla="*/ 194 h 234"/>
                  <a:gd name="T28" fmla="*/ 66 w 140"/>
                  <a:gd name="T29" fmla="*/ 178 h 234"/>
                  <a:gd name="T30" fmla="*/ 66 w 140"/>
                  <a:gd name="T31" fmla="*/ 168 h 234"/>
                  <a:gd name="T32" fmla="*/ 78 w 140"/>
                  <a:gd name="T33" fmla="*/ 166 h 234"/>
                  <a:gd name="T34" fmla="*/ 80 w 140"/>
                  <a:gd name="T35" fmla="*/ 160 h 234"/>
                  <a:gd name="T36" fmla="*/ 84 w 140"/>
                  <a:gd name="T37" fmla="*/ 152 h 234"/>
                  <a:gd name="T38" fmla="*/ 92 w 140"/>
                  <a:gd name="T39" fmla="*/ 142 h 234"/>
                  <a:gd name="T40" fmla="*/ 100 w 140"/>
                  <a:gd name="T41" fmla="*/ 130 h 234"/>
                  <a:gd name="T42" fmla="*/ 106 w 140"/>
                  <a:gd name="T43" fmla="*/ 106 h 234"/>
                  <a:gd name="T44" fmla="*/ 112 w 140"/>
                  <a:gd name="T45" fmla="*/ 92 h 234"/>
                  <a:gd name="T46" fmla="*/ 122 w 140"/>
                  <a:gd name="T47" fmla="*/ 66 h 234"/>
                  <a:gd name="T48" fmla="*/ 130 w 140"/>
                  <a:gd name="T49" fmla="*/ 54 h 234"/>
                  <a:gd name="T50" fmla="*/ 136 w 140"/>
                  <a:gd name="T51" fmla="*/ 46 h 234"/>
                  <a:gd name="T52" fmla="*/ 136 w 140"/>
                  <a:gd name="T53" fmla="*/ 32 h 234"/>
                  <a:gd name="T54" fmla="*/ 140 w 140"/>
                  <a:gd name="T55" fmla="*/ 8 h 234"/>
                  <a:gd name="T56" fmla="*/ 136 w 140"/>
                  <a:gd name="T57" fmla="*/ 0 h 234"/>
                  <a:gd name="T58" fmla="*/ 120 w 140"/>
                  <a:gd name="T59" fmla="*/ 8 h 234"/>
                  <a:gd name="T60" fmla="*/ 94 w 140"/>
                  <a:gd name="T61" fmla="*/ 10 h 234"/>
                  <a:gd name="T62" fmla="*/ 82 w 140"/>
                  <a:gd name="T63" fmla="*/ 18 h 234"/>
                  <a:gd name="T64" fmla="*/ 78 w 140"/>
                  <a:gd name="T65" fmla="*/ 22 h 234"/>
                  <a:gd name="T66" fmla="*/ 66 w 140"/>
                  <a:gd name="T67" fmla="*/ 20 h 234"/>
                  <a:gd name="T68" fmla="*/ 52 w 140"/>
                  <a:gd name="T69" fmla="*/ 20 h 234"/>
                  <a:gd name="T70" fmla="*/ 38 w 140"/>
                  <a:gd name="T71" fmla="*/ 20 h 234"/>
                  <a:gd name="T72" fmla="*/ 32 w 140"/>
                  <a:gd name="T73" fmla="*/ 12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0" h="234">
                    <a:moveTo>
                      <a:pt x="32" y="12"/>
                    </a:moveTo>
                    <a:lnTo>
                      <a:pt x="20" y="26"/>
                    </a:lnTo>
                    <a:lnTo>
                      <a:pt x="16" y="32"/>
                    </a:lnTo>
                    <a:lnTo>
                      <a:pt x="20" y="40"/>
                    </a:lnTo>
                    <a:lnTo>
                      <a:pt x="24" y="46"/>
                    </a:lnTo>
                    <a:lnTo>
                      <a:pt x="26" y="48"/>
                    </a:lnTo>
                    <a:lnTo>
                      <a:pt x="32" y="54"/>
                    </a:lnTo>
                    <a:lnTo>
                      <a:pt x="36" y="56"/>
                    </a:lnTo>
                    <a:lnTo>
                      <a:pt x="74" y="74"/>
                    </a:lnTo>
                    <a:lnTo>
                      <a:pt x="98" y="74"/>
                    </a:lnTo>
                    <a:lnTo>
                      <a:pt x="56" y="132"/>
                    </a:lnTo>
                    <a:lnTo>
                      <a:pt x="38" y="132"/>
                    </a:lnTo>
                    <a:lnTo>
                      <a:pt x="34" y="138"/>
                    </a:lnTo>
                    <a:lnTo>
                      <a:pt x="18" y="138"/>
                    </a:lnTo>
                    <a:lnTo>
                      <a:pt x="16" y="140"/>
                    </a:lnTo>
                    <a:lnTo>
                      <a:pt x="8" y="160"/>
                    </a:lnTo>
                    <a:lnTo>
                      <a:pt x="0" y="166"/>
                    </a:lnTo>
                    <a:lnTo>
                      <a:pt x="0" y="224"/>
                    </a:lnTo>
                    <a:lnTo>
                      <a:pt x="8" y="234"/>
                    </a:lnTo>
                    <a:lnTo>
                      <a:pt x="10" y="226"/>
                    </a:lnTo>
                    <a:lnTo>
                      <a:pt x="16" y="226"/>
                    </a:lnTo>
                    <a:lnTo>
                      <a:pt x="26" y="206"/>
                    </a:lnTo>
                    <a:lnTo>
                      <a:pt x="32" y="206"/>
                    </a:lnTo>
                    <a:lnTo>
                      <a:pt x="34" y="204"/>
                    </a:lnTo>
                    <a:lnTo>
                      <a:pt x="38" y="198"/>
                    </a:lnTo>
                    <a:lnTo>
                      <a:pt x="44" y="194"/>
                    </a:lnTo>
                    <a:lnTo>
                      <a:pt x="46" y="194"/>
                    </a:lnTo>
                    <a:lnTo>
                      <a:pt x="52" y="194"/>
                    </a:lnTo>
                    <a:lnTo>
                      <a:pt x="60" y="186"/>
                    </a:lnTo>
                    <a:lnTo>
                      <a:pt x="66" y="178"/>
                    </a:lnTo>
                    <a:lnTo>
                      <a:pt x="66" y="172"/>
                    </a:lnTo>
                    <a:lnTo>
                      <a:pt x="66" y="168"/>
                    </a:lnTo>
                    <a:lnTo>
                      <a:pt x="74" y="166"/>
                    </a:lnTo>
                    <a:lnTo>
                      <a:pt x="78" y="166"/>
                    </a:lnTo>
                    <a:lnTo>
                      <a:pt x="80" y="162"/>
                    </a:lnTo>
                    <a:lnTo>
                      <a:pt x="80" y="160"/>
                    </a:lnTo>
                    <a:lnTo>
                      <a:pt x="80" y="154"/>
                    </a:lnTo>
                    <a:lnTo>
                      <a:pt x="84" y="152"/>
                    </a:lnTo>
                    <a:lnTo>
                      <a:pt x="90" y="148"/>
                    </a:lnTo>
                    <a:lnTo>
                      <a:pt x="92" y="142"/>
                    </a:lnTo>
                    <a:lnTo>
                      <a:pt x="92" y="138"/>
                    </a:lnTo>
                    <a:lnTo>
                      <a:pt x="100" y="130"/>
                    </a:lnTo>
                    <a:lnTo>
                      <a:pt x="102" y="120"/>
                    </a:lnTo>
                    <a:lnTo>
                      <a:pt x="106" y="106"/>
                    </a:lnTo>
                    <a:lnTo>
                      <a:pt x="110" y="106"/>
                    </a:lnTo>
                    <a:lnTo>
                      <a:pt x="112" y="92"/>
                    </a:lnTo>
                    <a:lnTo>
                      <a:pt x="118" y="76"/>
                    </a:lnTo>
                    <a:lnTo>
                      <a:pt x="122" y="66"/>
                    </a:lnTo>
                    <a:lnTo>
                      <a:pt x="130" y="58"/>
                    </a:lnTo>
                    <a:lnTo>
                      <a:pt x="130" y="54"/>
                    </a:lnTo>
                    <a:lnTo>
                      <a:pt x="130" y="48"/>
                    </a:lnTo>
                    <a:lnTo>
                      <a:pt x="136" y="46"/>
                    </a:lnTo>
                    <a:lnTo>
                      <a:pt x="136" y="40"/>
                    </a:lnTo>
                    <a:lnTo>
                      <a:pt x="136" y="32"/>
                    </a:lnTo>
                    <a:lnTo>
                      <a:pt x="138" y="28"/>
                    </a:lnTo>
                    <a:lnTo>
                      <a:pt x="140" y="8"/>
                    </a:lnTo>
                    <a:lnTo>
                      <a:pt x="138" y="0"/>
                    </a:lnTo>
                    <a:lnTo>
                      <a:pt x="136" y="0"/>
                    </a:lnTo>
                    <a:lnTo>
                      <a:pt x="128" y="4"/>
                    </a:lnTo>
                    <a:lnTo>
                      <a:pt x="120" y="8"/>
                    </a:lnTo>
                    <a:lnTo>
                      <a:pt x="106" y="10"/>
                    </a:lnTo>
                    <a:lnTo>
                      <a:pt x="94" y="10"/>
                    </a:lnTo>
                    <a:lnTo>
                      <a:pt x="88" y="12"/>
                    </a:lnTo>
                    <a:lnTo>
                      <a:pt x="82" y="18"/>
                    </a:lnTo>
                    <a:lnTo>
                      <a:pt x="80" y="20"/>
                    </a:lnTo>
                    <a:lnTo>
                      <a:pt x="78" y="22"/>
                    </a:lnTo>
                    <a:lnTo>
                      <a:pt x="72" y="22"/>
                    </a:lnTo>
                    <a:lnTo>
                      <a:pt x="66" y="20"/>
                    </a:lnTo>
                    <a:lnTo>
                      <a:pt x="60" y="20"/>
                    </a:lnTo>
                    <a:lnTo>
                      <a:pt x="52" y="20"/>
                    </a:lnTo>
                    <a:lnTo>
                      <a:pt x="44" y="26"/>
                    </a:lnTo>
                    <a:lnTo>
                      <a:pt x="38" y="20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46" name="Freeform 1508"/>
              <p:cNvSpPr>
                <a:spLocks noEditPoints="1"/>
              </p:cNvSpPr>
              <p:nvPr/>
            </p:nvSpPr>
            <p:spPr bwMode="auto">
              <a:xfrm>
                <a:off x="4248150" y="4654550"/>
                <a:ext cx="133350" cy="117475"/>
              </a:xfrm>
              <a:custGeom>
                <a:avLst/>
                <a:gdLst>
                  <a:gd name="T0" fmla="*/ 72 w 84"/>
                  <a:gd name="T1" fmla="*/ 68 h 74"/>
                  <a:gd name="T2" fmla="*/ 72 w 84"/>
                  <a:gd name="T3" fmla="*/ 68 h 74"/>
                  <a:gd name="T4" fmla="*/ 76 w 84"/>
                  <a:gd name="T5" fmla="*/ 70 h 74"/>
                  <a:gd name="T6" fmla="*/ 82 w 84"/>
                  <a:gd name="T7" fmla="*/ 74 h 74"/>
                  <a:gd name="T8" fmla="*/ 84 w 84"/>
                  <a:gd name="T9" fmla="*/ 74 h 74"/>
                  <a:gd name="T10" fmla="*/ 84 w 84"/>
                  <a:gd name="T11" fmla="*/ 72 h 74"/>
                  <a:gd name="T12" fmla="*/ 80 w 84"/>
                  <a:gd name="T13" fmla="*/ 68 h 74"/>
                  <a:gd name="T14" fmla="*/ 76 w 84"/>
                  <a:gd name="T15" fmla="*/ 68 h 74"/>
                  <a:gd name="T16" fmla="*/ 72 w 84"/>
                  <a:gd name="T17" fmla="*/ 68 h 74"/>
                  <a:gd name="T18" fmla="*/ 72 w 84"/>
                  <a:gd name="T19" fmla="*/ 68 h 74"/>
                  <a:gd name="T20" fmla="*/ 72 w 84"/>
                  <a:gd name="T21" fmla="*/ 68 h 74"/>
                  <a:gd name="T22" fmla="*/ 46 w 84"/>
                  <a:gd name="T23" fmla="*/ 50 h 74"/>
                  <a:gd name="T24" fmla="*/ 46 w 84"/>
                  <a:gd name="T25" fmla="*/ 50 h 74"/>
                  <a:gd name="T26" fmla="*/ 48 w 84"/>
                  <a:gd name="T27" fmla="*/ 54 h 74"/>
                  <a:gd name="T28" fmla="*/ 50 w 84"/>
                  <a:gd name="T29" fmla="*/ 56 h 74"/>
                  <a:gd name="T30" fmla="*/ 50 w 84"/>
                  <a:gd name="T31" fmla="*/ 60 h 74"/>
                  <a:gd name="T32" fmla="*/ 58 w 84"/>
                  <a:gd name="T33" fmla="*/ 60 h 74"/>
                  <a:gd name="T34" fmla="*/ 62 w 84"/>
                  <a:gd name="T35" fmla="*/ 56 h 74"/>
                  <a:gd name="T36" fmla="*/ 62 w 84"/>
                  <a:gd name="T37" fmla="*/ 52 h 74"/>
                  <a:gd name="T38" fmla="*/ 56 w 84"/>
                  <a:gd name="T39" fmla="*/ 50 h 74"/>
                  <a:gd name="T40" fmla="*/ 50 w 84"/>
                  <a:gd name="T41" fmla="*/ 50 h 74"/>
                  <a:gd name="T42" fmla="*/ 46 w 84"/>
                  <a:gd name="T43" fmla="*/ 50 h 74"/>
                  <a:gd name="T44" fmla="*/ 46 w 84"/>
                  <a:gd name="T45" fmla="*/ 50 h 74"/>
                  <a:gd name="T46" fmla="*/ 46 w 84"/>
                  <a:gd name="T47" fmla="*/ 50 h 74"/>
                  <a:gd name="T48" fmla="*/ 62 w 84"/>
                  <a:gd name="T49" fmla="*/ 34 h 74"/>
                  <a:gd name="T50" fmla="*/ 62 w 84"/>
                  <a:gd name="T51" fmla="*/ 34 h 74"/>
                  <a:gd name="T52" fmla="*/ 66 w 84"/>
                  <a:gd name="T53" fmla="*/ 46 h 74"/>
                  <a:gd name="T54" fmla="*/ 72 w 84"/>
                  <a:gd name="T55" fmla="*/ 52 h 74"/>
                  <a:gd name="T56" fmla="*/ 72 w 84"/>
                  <a:gd name="T57" fmla="*/ 44 h 74"/>
                  <a:gd name="T58" fmla="*/ 66 w 84"/>
                  <a:gd name="T59" fmla="*/ 34 h 74"/>
                  <a:gd name="T60" fmla="*/ 62 w 84"/>
                  <a:gd name="T61" fmla="*/ 34 h 74"/>
                  <a:gd name="T62" fmla="*/ 62 w 84"/>
                  <a:gd name="T63" fmla="*/ 34 h 74"/>
                  <a:gd name="T64" fmla="*/ 62 w 84"/>
                  <a:gd name="T65" fmla="*/ 34 h 74"/>
                  <a:gd name="T66" fmla="*/ 16 w 84"/>
                  <a:gd name="T67" fmla="*/ 24 h 74"/>
                  <a:gd name="T68" fmla="*/ 12 w 84"/>
                  <a:gd name="T69" fmla="*/ 28 h 74"/>
                  <a:gd name="T70" fmla="*/ 16 w 84"/>
                  <a:gd name="T71" fmla="*/ 30 h 74"/>
                  <a:gd name="T72" fmla="*/ 18 w 84"/>
                  <a:gd name="T73" fmla="*/ 34 h 74"/>
                  <a:gd name="T74" fmla="*/ 20 w 84"/>
                  <a:gd name="T75" fmla="*/ 34 h 74"/>
                  <a:gd name="T76" fmla="*/ 18 w 84"/>
                  <a:gd name="T77" fmla="*/ 28 h 74"/>
                  <a:gd name="T78" fmla="*/ 18 w 84"/>
                  <a:gd name="T79" fmla="*/ 24 h 74"/>
                  <a:gd name="T80" fmla="*/ 16 w 84"/>
                  <a:gd name="T81" fmla="*/ 24 h 74"/>
                  <a:gd name="T82" fmla="*/ 16 w 84"/>
                  <a:gd name="T83" fmla="*/ 24 h 74"/>
                  <a:gd name="T84" fmla="*/ 16 w 84"/>
                  <a:gd name="T85" fmla="*/ 24 h 74"/>
                  <a:gd name="T86" fmla="*/ 30 w 84"/>
                  <a:gd name="T87" fmla="*/ 16 h 74"/>
                  <a:gd name="T88" fmla="*/ 40 w 84"/>
                  <a:gd name="T89" fmla="*/ 28 h 74"/>
                  <a:gd name="T90" fmla="*/ 48 w 84"/>
                  <a:gd name="T91" fmla="*/ 28 h 74"/>
                  <a:gd name="T92" fmla="*/ 40 w 84"/>
                  <a:gd name="T93" fmla="*/ 18 h 74"/>
                  <a:gd name="T94" fmla="*/ 36 w 84"/>
                  <a:gd name="T95" fmla="*/ 16 h 74"/>
                  <a:gd name="T96" fmla="*/ 30 w 84"/>
                  <a:gd name="T97" fmla="*/ 16 h 74"/>
                  <a:gd name="T98" fmla="*/ 30 w 84"/>
                  <a:gd name="T99" fmla="*/ 16 h 74"/>
                  <a:gd name="T100" fmla="*/ 30 w 84"/>
                  <a:gd name="T101" fmla="*/ 16 h 74"/>
                  <a:gd name="T102" fmla="*/ 0 w 84"/>
                  <a:gd name="T103" fmla="*/ 0 h 74"/>
                  <a:gd name="T104" fmla="*/ 0 w 84"/>
                  <a:gd name="T105" fmla="*/ 0 h 74"/>
                  <a:gd name="T106" fmla="*/ 2 w 84"/>
                  <a:gd name="T107" fmla="*/ 6 h 74"/>
                  <a:gd name="T108" fmla="*/ 2 w 84"/>
                  <a:gd name="T109" fmla="*/ 8 h 74"/>
                  <a:gd name="T110" fmla="*/ 12 w 84"/>
                  <a:gd name="T111" fmla="*/ 12 h 74"/>
                  <a:gd name="T112" fmla="*/ 16 w 84"/>
                  <a:gd name="T113" fmla="*/ 12 h 74"/>
                  <a:gd name="T114" fmla="*/ 16 w 84"/>
                  <a:gd name="T115" fmla="*/ 10 h 74"/>
                  <a:gd name="T116" fmla="*/ 0 w 84"/>
                  <a:gd name="T117" fmla="*/ 0 h 74"/>
                  <a:gd name="T118" fmla="*/ 0 w 84"/>
                  <a:gd name="T119" fmla="*/ 0 h 74"/>
                  <a:gd name="T120" fmla="*/ 0 w 84"/>
                  <a:gd name="T121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84" h="74">
                    <a:moveTo>
                      <a:pt x="72" y="68"/>
                    </a:moveTo>
                    <a:lnTo>
                      <a:pt x="72" y="68"/>
                    </a:lnTo>
                    <a:lnTo>
                      <a:pt x="76" y="70"/>
                    </a:lnTo>
                    <a:lnTo>
                      <a:pt x="82" y="74"/>
                    </a:lnTo>
                    <a:lnTo>
                      <a:pt x="84" y="74"/>
                    </a:lnTo>
                    <a:lnTo>
                      <a:pt x="84" y="72"/>
                    </a:lnTo>
                    <a:lnTo>
                      <a:pt x="80" y="68"/>
                    </a:lnTo>
                    <a:lnTo>
                      <a:pt x="76" y="68"/>
                    </a:lnTo>
                    <a:lnTo>
                      <a:pt x="72" y="68"/>
                    </a:lnTo>
                    <a:lnTo>
                      <a:pt x="72" y="68"/>
                    </a:lnTo>
                    <a:lnTo>
                      <a:pt x="72" y="68"/>
                    </a:lnTo>
                    <a:close/>
                    <a:moveTo>
                      <a:pt x="46" y="50"/>
                    </a:moveTo>
                    <a:lnTo>
                      <a:pt x="46" y="50"/>
                    </a:lnTo>
                    <a:lnTo>
                      <a:pt x="48" y="54"/>
                    </a:lnTo>
                    <a:lnTo>
                      <a:pt x="50" y="56"/>
                    </a:lnTo>
                    <a:lnTo>
                      <a:pt x="50" y="60"/>
                    </a:lnTo>
                    <a:lnTo>
                      <a:pt x="58" y="60"/>
                    </a:lnTo>
                    <a:lnTo>
                      <a:pt x="62" y="56"/>
                    </a:lnTo>
                    <a:lnTo>
                      <a:pt x="62" y="52"/>
                    </a:lnTo>
                    <a:lnTo>
                      <a:pt x="56" y="50"/>
                    </a:lnTo>
                    <a:lnTo>
                      <a:pt x="50" y="50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6" y="50"/>
                    </a:lnTo>
                    <a:close/>
                    <a:moveTo>
                      <a:pt x="62" y="34"/>
                    </a:moveTo>
                    <a:lnTo>
                      <a:pt x="62" y="34"/>
                    </a:lnTo>
                    <a:lnTo>
                      <a:pt x="66" y="46"/>
                    </a:lnTo>
                    <a:lnTo>
                      <a:pt x="72" y="52"/>
                    </a:lnTo>
                    <a:lnTo>
                      <a:pt x="72" y="44"/>
                    </a:lnTo>
                    <a:lnTo>
                      <a:pt x="66" y="34"/>
                    </a:lnTo>
                    <a:lnTo>
                      <a:pt x="62" y="34"/>
                    </a:lnTo>
                    <a:lnTo>
                      <a:pt x="62" y="34"/>
                    </a:lnTo>
                    <a:lnTo>
                      <a:pt x="62" y="34"/>
                    </a:lnTo>
                    <a:close/>
                    <a:moveTo>
                      <a:pt x="16" y="24"/>
                    </a:moveTo>
                    <a:lnTo>
                      <a:pt x="12" y="28"/>
                    </a:lnTo>
                    <a:lnTo>
                      <a:pt x="16" y="30"/>
                    </a:lnTo>
                    <a:lnTo>
                      <a:pt x="18" y="34"/>
                    </a:lnTo>
                    <a:lnTo>
                      <a:pt x="20" y="34"/>
                    </a:lnTo>
                    <a:lnTo>
                      <a:pt x="18" y="28"/>
                    </a:lnTo>
                    <a:lnTo>
                      <a:pt x="1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close/>
                    <a:moveTo>
                      <a:pt x="30" y="16"/>
                    </a:moveTo>
                    <a:lnTo>
                      <a:pt x="40" y="28"/>
                    </a:lnTo>
                    <a:lnTo>
                      <a:pt x="48" y="28"/>
                    </a:lnTo>
                    <a:lnTo>
                      <a:pt x="40" y="18"/>
                    </a:lnTo>
                    <a:lnTo>
                      <a:pt x="36" y="16"/>
                    </a:lnTo>
                    <a:lnTo>
                      <a:pt x="30" y="16"/>
                    </a:lnTo>
                    <a:lnTo>
                      <a:pt x="30" y="16"/>
                    </a:lnTo>
                    <a:lnTo>
                      <a:pt x="30" y="16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12" y="12"/>
                    </a:lnTo>
                    <a:lnTo>
                      <a:pt x="16" y="12"/>
                    </a:lnTo>
                    <a:lnTo>
                      <a:pt x="16" y="1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47" name="Freeform 1509"/>
              <p:cNvSpPr>
                <a:spLocks/>
              </p:cNvSpPr>
              <p:nvPr/>
            </p:nvSpPr>
            <p:spPr bwMode="auto">
              <a:xfrm>
                <a:off x="965200" y="3019425"/>
                <a:ext cx="79375" cy="76200"/>
              </a:xfrm>
              <a:custGeom>
                <a:avLst/>
                <a:gdLst>
                  <a:gd name="T0" fmla="*/ 8 w 50"/>
                  <a:gd name="T1" fmla="*/ 40 h 48"/>
                  <a:gd name="T2" fmla="*/ 8 w 50"/>
                  <a:gd name="T3" fmla="*/ 40 h 48"/>
                  <a:gd name="T4" fmla="*/ 4 w 50"/>
                  <a:gd name="T5" fmla="*/ 42 h 48"/>
                  <a:gd name="T6" fmla="*/ 4 w 50"/>
                  <a:gd name="T7" fmla="*/ 48 h 48"/>
                  <a:gd name="T8" fmla="*/ 12 w 50"/>
                  <a:gd name="T9" fmla="*/ 46 h 48"/>
                  <a:gd name="T10" fmla="*/ 18 w 50"/>
                  <a:gd name="T11" fmla="*/ 42 h 48"/>
                  <a:gd name="T12" fmla="*/ 22 w 50"/>
                  <a:gd name="T13" fmla="*/ 42 h 48"/>
                  <a:gd name="T14" fmla="*/ 22 w 50"/>
                  <a:gd name="T15" fmla="*/ 38 h 48"/>
                  <a:gd name="T16" fmla="*/ 22 w 50"/>
                  <a:gd name="T17" fmla="*/ 32 h 48"/>
                  <a:gd name="T18" fmla="*/ 22 w 50"/>
                  <a:gd name="T19" fmla="*/ 30 h 48"/>
                  <a:gd name="T20" fmla="*/ 22 w 50"/>
                  <a:gd name="T21" fmla="*/ 32 h 48"/>
                  <a:gd name="T22" fmla="*/ 24 w 50"/>
                  <a:gd name="T23" fmla="*/ 34 h 48"/>
                  <a:gd name="T24" fmla="*/ 28 w 50"/>
                  <a:gd name="T25" fmla="*/ 34 h 48"/>
                  <a:gd name="T26" fmla="*/ 30 w 50"/>
                  <a:gd name="T27" fmla="*/ 34 h 48"/>
                  <a:gd name="T28" fmla="*/ 32 w 50"/>
                  <a:gd name="T29" fmla="*/ 30 h 48"/>
                  <a:gd name="T30" fmla="*/ 34 w 50"/>
                  <a:gd name="T31" fmla="*/ 22 h 48"/>
                  <a:gd name="T32" fmla="*/ 34 w 50"/>
                  <a:gd name="T33" fmla="*/ 20 h 48"/>
                  <a:gd name="T34" fmla="*/ 38 w 50"/>
                  <a:gd name="T35" fmla="*/ 20 h 48"/>
                  <a:gd name="T36" fmla="*/ 42 w 50"/>
                  <a:gd name="T37" fmla="*/ 20 h 48"/>
                  <a:gd name="T38" fmla="*/ 44 w 50"/>
                  <a:gd name="T39" fmla="*/ 16 h 48"/>
                  <a:gd name="T40" fmla="*/ 44 w 50"/>
                  <a:gd name="T41" fmla="*/ 12 h 48"/>
                  <a:gd name="T42" fmla="*/ 48 w 50"/>
                  <a:gd name="T43" fmla="*/ 12 h 48"/>
                  <a:gd name="T44" fmla="*/ 50 w 50"/>
                  <a:gd name="T45" fmla="*/ 8 h 48"/>
                  <a:gd name="T46" fmla="*/ 50 w 50"/>
                  <a:gd name="T47" fmla="*/ 6 h 48"/>
                  <a:gd name="T48" fmla="*/ 48 w 50"/>
                  <a:gd name="T49" fmla="*/ 0 h 48"/>
                  <a:gd name="T50" fmla="*/ 44 w 50"/>
                  <a:gd name="T51" fmla="*/ 0 h 48"/>
                  <a:gd name="T52" fmla="*/ 40 w 50"/>
                  <a:gd name="T53" fmla="*/ 4 h 48"/>
                  <a:gd name="T54" fmla="*/ 34 w 50"/>
                  <a:gd name="T55" fmla="*/ 4 h 48"/>
                  <a:gd name="T56" fmla="*/ 30 w 50"/>
                  <a:gd name="T57" fmla="*/ 4 h 48"/>
                  <a:gd name="T58" fmla="*/ 28 w 50"/>
                  <a:gd name="T59" fmla="*/ 4 h 48"/>
                  <a:gd name="T60" fmla="*/ 24 w 50"/>
                  <a:gd name="T61" fmla="*/ 6 h 48"/>
                  <a:gd name="T62" fmla="*/ 20 w 50"/>
                  <a:gd name="T63" fmla="*/ 8 h 48"/>
                  <a:gd name="T64" fmla="*/ 14 w 50"/>
                  <a:gd name="T65" fmla="*/ 8 h 48"/>
                  <a:gd name="T66" fmla="*/ 10 w 50"/>
                  <a:gd name="T67" fmla="*/ 8 h 48"/>
                  <a:gd name="T68" fmla="*/ 8 w 50"/>
                  <a:gd name="T69" fmla="*/ 12 h 48"/>
                  <a:gd name="T70" fmla="*/ 4 w 50"/>
                  <a:gd name="T71" fmla="*/ 14 h 48"/>
                  <a:gd name="T72" fmla="*/ 2 w 50"/>
                  <a:gd name="T73" fmla="*/ 14 h 48"/>
                  <a:gd name="T74" fmla="*/ 0 w 50"/>
                  <a:gd name="T75" fmla="*/ 16 h 48"/>
                  <a:gd name="T76" fmla="*/ 0 w 50"/>
                  <a:gd name="T77" fmla="*/ 22 h 48"/>
                  <a:gd name="T78" fmla="*/ 2 w 50"/>
                  <a:gd name="T79" fmla="*/ 22 h 48"/>
                  <a:gd name="T80" fmla="*/ 4 w 50"/>
                  <a:gd name="T81" fmla="*/ 24 h 48"/>
                  <a:gd name="T82" fmla="*/ 4 w 50"/>
                  <a:gd name="T83" fmla="*/ 30 h 48"/>
                  <a:gd name="T84" fmla="*/ 4 w 50"/>
                  <a:gd name="T85" fmla="*/ 34 h 48"/>
                  <a:gd name="T86" fmla="*/ 4 w 50"/>
                  <a:gd name="T87" fmla="*/ 38 h 48"/>
                  <a:gd name="T88" fmla="*/ 8 w 50"/>
                  <a:gd name="T89" fmla="*/ 40 h 48"/>
                  <a:gd name="T90" fmla="*/ 8 w 50"/>
                  <a:gd name="T91" fmla="*/ 40 h 48"/>
                  <a:gd name="T92" fmla="*/ 8 w 50"/>
                  <a:gd name="T93" fmla="*/ 4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0" h="48">
                    <a:moveTo>
                      <a:pt x="8" y="40"/>
                    </a:moveTo>
                    <a:lnTo>
                      <a:pt x="8" y="40"/>
                    </a:lnTo>
                    <a:lnTo>
                      <a:pt x="4" y="42"/>
                    </a:lnTo>
                    <a:lnTo>
                      <a:pt x="4" y="48"/>
                    </a:lnTo>
                    <a:lnTo>
                      <a:pt x="12" y="46"/>
                    </a:lnTo>
                    <a:lnTo>
                      <a:pt x="18" y="42"/>
                    </a:lnTo>
                    <a:lnTo>
                      <a:pt x="22" y="42"/>
                    </a:lnTo>
                    <a:lnTo>
                      <a:pt x="22" y="38"/>
                    </a:lnTo>
                    <a:lnTo>
                      <a:pt x="22" y="32"/>
                    </a:lnTo>
                    <a:lnTo>
                      <a:pt x="22" y="30"/>
                    </a:lnTo>
                    <a:lnTo>
                      <a:pt x="22" y="32"/>
                    </a:lnTo>
                    <a:lnTo>
                      <a:pt x="24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2" y="30"/>
                    </a:lnTo>
                    <a:lnTo>
                      <a:pt x="34" y="22"/>
                    </a:lnTo>
                    <a:lnTo>
                      <a:pt x="34" y="20"/>
                    </a:lnTo>
                    <a:lnTo>
                      <a:pt x="38" y="20"/>
                    </a:lnTo>
                    <a:lnTo>
                      <a:pt x="42" y="20"/>
                    </a:lnTo>
                    <a:lnTo>
                      <a:pt x="44" y="16"/>
                    </a:lnTo>
                    <a:lnTo>
                      <a:pt x="44" y="12"/>
                    </a:lnTo>
                    <a:lnTo>
                      <a:pt x="48" y="12"/>
                    </a:lnTo>
                    <a:lnTo>
                      <a:pt x="50" y="8"/>
                    </a:lnTo>
                    <a:lnTo>
                      <a:pt x="50" y="6"/>
                    </a:lnTo>
                    <a:lnTo>
                      <a:pt x="48" y="0"/>
                    </a:lnTo>
                    <a:lnTo>
                      <a:pt x="44" y="0"/>
                    </a:lnTo>
                    <a:lnTo>
                      <a:pt x="40" y="4"/>
                    </a:lnTo>
                    <a:lnTo>
                      <a:pt x="34" y="4"/>
                    </a:lnTo>
                    <a:lnTo>
                      <a:pt x="30" y="4"/>
                    </a:lnTo>
                    <a:lnTo>
                      <a:pt x="28" y="4"/>
                    </a:lnTo>
                    <a:lnTo>
                      <a:pt x="24" y="6"/>
                    </a:lnTo>
                    <a:lnTo>
                      <a:pt x="20" y="8"/>
                    </a:lnTo>
                    <a:lnTo>
                      <a:pt x="14" y="8"/>
                    </a:lnTo>
                    <a:lnTo>
                      <a:pt x="10" y="8"/>
                    </a:lnTo>
                    <a:lnTo>
                      <a:pt x="8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2" y="22"/>
                    </a:lnTo>
                    <a:lnTo>
                      <a:pt x="4" y="24"/>
                    </a:lnTo>
                    <a:lnTo>
                      <a:pt x="4" y="30"/>
                    </a:lnTo>
                    <a:lnTo>
                      <a:pt x="4" y="34"/>
                    </a:lnTo>
                    <a:lnTo>
                      <a:pt x="4" y="38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48" name="Freeform 1510"/>
              <p:cNvSpPr>
                <a:spLocks/>
              </p:cNvSpPr>
              <p:nvPr/>
            </p:nvSpPr>
            <p:spPr bwMode="auto">
              <a:xfrm>
                <a:off x="1050925" y="2927350"/>
                <a:ext cx="158750" cy="76200"/>
              </a:xfrm>
              <a:custGeom>
                <a:avLst/>
                <a:gdLst>
                  <a:gd name="T0" fmla="*/ 100 w 100"/>
                  <a:gd name="T1" fmla="*/ 26 h 48"/>
                  <a:gd name="T2" fmla="*/ 96 w 100"/>
                  <a:gd name="T3" fmla="*/ 30 h 48"/>
                  <a:gd name="T4" fmla="*/ 96 w 100"/>
                  <a:gd name="T5" fmla="*/ 36 h 48"/>
                  <a:gd name="T6" fmla="*/ 92 w 100"/>
                  <a:gd name="T7" fmla="*/ 36 h 48"/>
                  <a:gd name="T8" fmla="*/ 88 w 100"/>
                  <a:gd name="T9" fmla="*/ 34 h 48"/>
                  <a:gd name="T10" fmla="*/ 82 w 100"/>
                  <a:gd name="T11" fmla="*/ 32 h 48"/>
                  <a:gd name="T12" fmla="*/ 78 w 100"/>
                  <a:gd name="T13" fmla="*/ 34 h 48"/>
                  <a:gd name="T14" fmla="*/ 70 w 100"/>
                  <a:gd name="T15" fmla="*/ 34 h 48"/>
                  <a:gd name="T16" fmla="*/ 66 w 100"/>
                  <a:gd name="T17" fmla="*/ 34 h 48"/>
                  <a:gd name="T18" fmla="*/ 60 w 100"/>
                  <a:gd name="T19" fmla="*/ 36 h 48"/>
                  <a:gd name="T20" fmla="*/ 58 w 100"/>
                  <a:gd name="T21" fmla="*/ 40 h 48"/>
                  <a:gd name="T22" fmla="*/ 52 w 100"/>
                  <a:gd name="T23" fmla="*/ 36 h 48"/>
                  <a:gd name="T24" fmla="*/ 50 w 100"/>
                  <a:gd name="T25" fmla="*/ 36 h 48"/>
                  <a:gd name="T26" fmla="*/ 42 w 100"/>
                  <a:gd name="T27" fmla="*/ 40 h 48"/>
                  <a:gd name="T28" fmla="*/ 34 w 100"/>
                  <a:gd name="T29" fmla="*/ 40 h 48"/>
                  <a:gd name="T30" fmla="*/ 32 w 100"/>
                  <a:gd name="T31" fmla="*/ 40 h 48"/>
                  <a:gd name="T32" fmla="*/ 34 w 100"/>
                  <a:gd name="T33" fmla="*/ 44 h 48"/>
                  <a:gd name="T34" fmla="*/ 34 w 100"/>
                  <a:gd name="T35" fmla="*/ 48 h 48"/>
                  <a:gd name="T36" fmla="*/ 28 w 100"/>
                  <a:gd name="T37" fmla="*/ 44 h 48"/>
                  <a:gd name="T38" fmla="*/ 20 w 100"/>
                  <a:gd name="T39" fmla="*/ 44 h 48"/>
                  <a:gd name="T40" fmla="*/ 14 w 100"/>
                  <a:gd name="T41" fmla="*/ 44 h 48"/>
                  <a:gd name="T42" fmla="*/ 8 w 100"/>
                  <a:gd name="T43" fmla="*/ 42 h 48"/>
                  <a:gd name="T44" fmla="*/ 4 w 100"/>
                  <a:gd name="T45" fmla="*/ 40 h 48"/>
                  <a:gd name="T46" fmla="*/ 2 w 100"/>
                  <a:gd name="T47" fmla="*/ 32 h 48"/>
                  <a:gd name="T48" fmla="*/ 0 w 100"/>
                  <a:gd name="T49" fmla="*/ 32 h 48"/>
                  <a:gd name="T50" fmla="*/ 0 w 100"/>
                  <a:gd name="T51" fmla="*/ 26 h 48"/>
                  <a:gd name="T52" fmla="*/ 2 w 100"/>
                  <a:gd name="T53" fmla="*/ 24 h 48"/>
                  <a:gd name="T54" fmla="*/ 4 w 100"/>
                  <a:gd name="T55" fmla="*/ 22 h 48"/>
                  <a:gd name="T56" fmla="*/ 4 w 100"/>
                  <a:gd name="T57" fmla="*/ 18 h 48"/>
                  <a:gd name="T58" fmla="*/ 8 w 100"/>
                  <a:gd name="T59" fmla="*/ 16 h 48"/>
                  <a:gd name="T60" fmla="*/ 10 w 100"/>
                  <a:gd name="T61" fmla="*/ 16 h 48"/>
                  <a:gd name="T62" fmla="*/ 10 w 100"/>
                  <a:gd name="T63" fmla="*/ 14 h 48"/>
                  <a:gd name="T64" fmla="*/ 10 w 100"/>
                  <a:gd name="T65" fmla="*/ 10 h 48"/>
                  <a:gd name="T66" fmla="*/ 12 w 100"/>
                  <a:gd name="T67" fmla="*/ 10 h 48"/>
                  <a:gd name="T68" fmla="*/ 20 w 100"/>
                  <a:gd name="T69" fmla="*/ 6 h 48"/>
                  <a:gd name="T70" fmla="*/ 24 w 100"/>
                  <a:gd name="T71" fmla="*/ 8 h 48"/>
                  <a:gd name="T72" fmla="*/ 30 w 100"/>
                  <a:gd name="T73" fmla="*/ 6 h 48"/>
                  <a:gd name="T74" fmla="*/ 34 w 100"/>
                  <a:gd name="T75" fmla="*/ 8 h 48"/>
                  <a:gd name="T76" fmla="*/ 42 w 100"/>
                  <a:gd name="T77" fmla="*/ 10 h 48"/>
                  <a:gd name="T78" fmla="*/ 48 w 100"/>
                  <a:gd name="T79" fmla="*/ 14 h 48"/>
                  <a:gd name="T80" fmla="*/ 50 w 100"/>
                  <a:gd name="T81" fmla="*/ 14 h 48"/>
                  <a:gd name="T82" fmla="*/ 52 w 100"/>
                  <a:gd name="T83" fmla="*/ 10 h 48"/>
                  <a:gd name="T84" fmla="*/ 56 w 100"/>
                  <a:gd name="T85" fmla="*/ 8 h 48"/>
                  <a:gd name="T86" fmla="*/ 60 w 100"/>
                  <a:gd name="T87" fmla="*/ 8 h 48"/>
                  <a:gd name="T88" fmla="*/ 68 w 100"/>
                  <a:gd name="T89" fmla="*/ 2 h 48"/>
                  <a:gd name="T90" fmla="*/ 70 w 100"/>
                  <a:gd name="T91" fmla="*/ 0 h 48"/>
                  <a:gd name="T92" fmla="*/ 76 w 100"/>
                  <a:gd name="T93" fmla="*/ 2 h 48"/>
                  <a:gd name="T94" fmla="*/ 80 w 100"/>
                  <a:gd name="T95" fmla="*/ 6 h 48"/>
                  <a:gd name="T96" fmla="*/ 86 w 100"/>
                  <a:gd name="T97" fmla="*/ 8 h 48"/>
                  <a:gd name="T98" fmla="*/ 88 w 100"/>
                  <a:gd name="T99" fmla="*/ 10 h 48"/>
                  <a:gd name="T100" fmla="*/ 90 w 100"/>
                  <a:gd name="T101" fmla="*/ 14 h 48"/>
                  <a:gd name="T102" fmla="*/ 92 w 100"/>
                  <a:gd name="T103" fmla="*/ 16 h 48"/>
                  <a:gd name="T104" fmla="*/ 96 w 100"/>
                  <a:gd name="T105" fmla="*/ 22 h 48"/>
                  <a:gd name="T106" fmla="*/ 98 w 100"/>
                  <a:gd name="T107" fmla="*/ 26 h 48"/>
                  <a:gd name="T108" fmla="*/ 100 w 100"/>
                  <a:gd name="T109" fmla="*/ 26 h 48"/>
                  <a:gd name="T110" fmla="*/ 100 w 100"/>
                  <a:gd name="T111" fmla="*/ 26 h 48"/>
                  <a:gd name="T112" fmla="*/ 100 w 100"/>
                  <a:gd name="T113" fmla="*/ 2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0" h="48">
                    <a:moveTo>
                      <a:pt x="100" y="26"/>
                    </a:moveTo>
                    <a:lnTo>
                      <a:pt x="96" y="30"/>
                    </a:lnTo>
                    <a:lnTo>
                      <a:pt x="96" y="36"/>
                    </a:lnTo>
                    <a:lnTo>
                      <a:pt x="92" y="36"/>
                    </a:lnTo>
                    <a:lnTo>
                      <a:pt x="88" y="34"/>
                    </a:lnTo>
                    <a:lnTo>
                      <a:pt x="82" y="32"/>
                    </a:lnTo>
                    <a:lnTo>
                      <a:pt x="78" y="34"/>
                    </a:lnTo>
                    <a:lnTo>
                      <a:pt x="70" y="34"/>
                    </a:lnTo>
                    <a:lnTo>
                      <a:pt x="66" y="34"/>
                    </a:lnTo>
                    <a:lnTo>
                      <a:pt x="60" y="36"/>
                    </a:lnTo>
                    <a:lnTo>
                      <a:pt x="58" y="40"/>
                    </a:lnTo>
                    <a:lnTo>
                      <a:pt x="52" y="36"/>
                    </a:lnTo>
                    <a:lnTo>
                      <a:pt x="50" y="36"/>
                    </a:lnTo>
                    <a:lnTo>
                      <a:pt x="42" y="40"/>
                    </a:lnTo>
                    <a:lnTo>
                      <a:pt x="34" y="40"/>
                    </a:lnTo>
                    <a:lnTo>
                      <a:pt x="32" y="40"/>
                    </a:lnTo>
                    <a:lnTo>
                      <a:pt x="34" y="44"/>
                    </a:lnTo>
                    <a:lnTo>
                      <a:pt x="34" y="48"/>
                    </a:lnTo>
                    <a:lnTo>
                      <a:pt x="28" y="44"/>
                    </a:lnTo>
                    <a:lnTo>
                      <a:pt x="20" y="44"/>
                    </a:lnTo>
                    <a:lnTo>
                      <a:pt x="14" y="44"/>
                    </a:lnTo>
                    <a:lnTo>
                      <a:pt x="8" y="42"/>
                    </a:lnTo>
                    <a:lnTo>
                      <a:pt x="4" y="40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0" y="26"/>
                    </a:lnTo>
                    <a:lnTo>
                      <a:pt x="2" y="24"/>
                    </a:lnTo>
                    <a:lnTo>
                      <a:pt x="4" y="22"/>
                    </a:lnTo>
                    <a:lnTo>
                      <a:pt x="4" y="18"/>
                    </a:lnTo>
                    <a:lnTo>
                      <a:pt x="8" y="16"/>
                    </a:lnTo>
                    <a:lnTo>
                      <a:pt x="10" y="16"/>
                    </a:lnTo>
                    <a:lnTo>
                      <a:pt x="10" y="14"/>
                    </a:lnTo>
                    <a:lnTo>
                      <a:pt x="10" y="10"/>
                    </a:lnTo>
                    <a:lnTo>
                      <a:pt x="12" y="10"/>
                    </a:lnTo>
                    <a:lnTo>
                      <a:pt x="20" y="6"/>
                    </a:lnTo>
                    <a:lnTo>
                      <a:pt x="24" y="8"/>
                    </a:lnTo>
                    <a:lnTo>
                      <a:pt x="30" y="6"/>
                    </a:lnTo>
                    <a:lnTo>
                      <a:pt x="34" y="8"/>
                    </a:lnTo>
                    <a:lnTo>
                      <a:pt x="42" y="10"/>
                    </a:lnTo>
                    <a:lnTo>
                      <a:pt x="48" y="14"/>
                    </a:lnTo>
                    <a:lnTo>
                      <a:pt x="50" y="14"/>
                    </a:lnTo>
                    <a:lnTo>
                      <a:pt x="52" y="10"/>
                    </a:lnTo>
                    <a:lnTo>
                      <a:pt x="56" y="8"/>
                    </a:lnTo>
                    <a:lnTo>
                      <a:pt x="60" y="8"/>
                    </a:lnTo>
                    <a:lnTo>
                      <a:pt x="68" y="2"/>
                    </a:lnTo>
                    <a:lnTo>
                      <a:pt x="70" y="0"/>
                    </a:lnTo>
                    <a:lnTo>
                      <a:pt x="76" y="2"/>
                    </a:lnTo>
                    <a:lnTo>
                      <a:pt x="80" y="6"/>
                    </a:lnTo>
                    <a:lnTo>
                      <a:pt x="86" y="8"/>
                    </a:lnTo>
                    <a:lnTo>
                      <a:pt x="88" y="10"/>
                    </a:lnTo>
                    <a:lnTo>
                      <a:pt x="90" y="14"/>
                    </a:lnTo>
                    <a:lnTo>
                      <a:pt x="92" y="16"/>
                    </a:lnTo>
                    <a:lnTo>
                      <a:pt x="96" y="22"/>
                    </a:lnTo>
                    <a:lnTo>
                      <a:pt x="98" y="26"/>
                    </a:lnTo>
                    <a:lnTo>
                      <a:pt x="100" y="26"/>
                    </a:lnTo>
                    <a:lnTo>
                      <a:pt x="100" y="26"/>
                    </a:lnTo>
                    <a:lnTo>
                      <a:pt x="100" y="2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49" name="Freeform 1511"/>
              <p:cNvSpPr>
                <a:spLocks/>
              </p:cNvSpPr>
              <p:nvPr/>
            </p:nvSpPr>
            <p:spPr bwMode="auto">
              <a:xfrm>
                <a:off x="3035300" y="4397375"/>
                <a:ext cx="22225" cy="9525"/>
              </a:xfrm>
              <a:custGeom>
                <a:avLst/>
                <a:gdLst>
                  <a:gd name="T0" fmla="*/ 0 w 14"/>
                  <a:gd name="T1" fmla="*/ 6 h 6"/>
                  <a:gd name="T2" fmla="*/ 6 w 14"/>
                  <a:gd name="T3" fmla="*/ 0 h 6"/>
                  <a:gd name="T4" fmla="*/ 14 w 14"/>
                  <a:gd name="T5" fmla="*/ 4 h 6"/>
                  <a:gd name="T6" fmla="*/ 8 w 14"/>
                  <a:gd name="T7" fmla="*/ 6 h 6"/>
                  <a:gd name="T8" fmla="*/ 0 w 14"/>
                  <a:gd name="T9" fmla="*/ 6 h 6"/>
                  <a:gd name="T10" fmla="*/ 0 w 14"/>
                  <a:gd name="T11" fmla="*/ 6 h 6"/>
                  <a:gd name="T12" fmla="*/ 0 w 14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6">
                    <a:moveTo>
                      <a:pt x="0" y="6"/>
                    </a:moveTo>
                    <a:lnTo>
                      <a:pt x="6" y="0"/>
                    </a:lnTo>
                    <a:lnTo>
                      <a:pt x="14" y="4"/>
                    </a:lnTo>
                    <a:lnTo>
                      <a:pt x="8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50" name="Freeform 1512"/>
              <p:cNvSpPr>
                <a:spLocks/>
              </p:cNvSpPr>
              <p:nvPr/>
            </p:nvSpPr>
            <p:spPr bwMode="auto">
              <a:xfrm>
                <a:off x="349250" y="4156075"/>
                <a:ext cx="76200" cy="98425"/>
              </a:xfrm>
              <a:custGeom>
                <a:avLst/>
                <a:gdLst>
                  <a:gd name="T0" fmla="*/ 0 w 48"/>
                  <a:gd name="T1" fmla="*/ 22 h 62"/>
                  <a:gd name="T2" fmla="*/ 0 w 48"/>
                  <a:gd name="T3" fmla="*/ 22 h 62"/>
                  <a:gd name="T4" fmla="*/ 0 w 48"/>
                  <a:gd name="T5" fmla="*/ 30 h 62"/>
                  <a:gd name="T6" fmla="*/ 2 w 48"/>
                  <a:gd name="T7" fmla="*/ 38 h 62"/>
                  <a:gd name="T8" fmla="*/ 2 w 48"/>
                  <a:gd name="T9" fmla="*/ 42 h 62"/>
                  <a:gd name="T10" fmla="*/ 6 w 48"/>
                  <a:gd name="T11" fmla="*/ 48 h 62"/>
                  <a:gd name="T12" fmla="*/ 6 w 48"/>
                  <a:gd name="T13" fmla="*/ 50 h 62"/>
                  <a:gd name="T14" fmla="*/ 4 w 48"/>
                  <a:gd name="T15" fmla="*/ 50 h 62"/>
                  <a:gd name="T16" fmla="*/ 4 w 48"/>
                  <a:gd name="T17" fmla="*/ 52 h 62"/>
                  <a:gd name="T18" fmla="*/ 6 w 48"/>
                  <a:gd name="T19" fmla="*/ 52 h 62"/>
                  <a:gd name="T20" fmla="*/ 6 w 48"/>
                  <a:gd name="T21" fmla="*/ 50 h 62"/>
                  <a:gd name="T22" fmla="*/ 12 w 48"/>
                  <a:gd name="T23" fmla="*/ 58 h 62"/>
                  <a:gd name="T24" fmla="*/ 18 w 48"/>
                  <a:gd name="T25" fmla="*/ 62 h 62"/>
                  <a:gd name="T26" fmla="*/ 24 w 48"/>
                  <a:gd name="T27" fmla="*/ 62 h 62"/>
                  <a:gd name="T28" fmla="*/ 28 w 48"/>
                  <a:gd name="T29" fmla="*/ 60 h 62"/>
                  <a:gd name="T30" fmla="*/ 32 w 48"/>
                  <a:gd name="T31" fmla="*/ 50 h 62"/>
                  <a:gd name="T32" fmla="*/ 38 w 48"/>
                  <a:gd name="T33" fmla="*/ 42 h 62"/>
                  <a:gd name="T34" fmla="*/ 40 w 48"/>
                  <a:gd name="T35" fmla="*/ 40 h 62"/>
                  <a:gd name="T36" fmla="*/ 46 w 48"/>
                  <a:gd name="T37" fmla="*/ 34 h 62"/>
                  <a:gd name="T38" fmla="*/ 48 w 48"/>
                  <a:gd name="T39" fmla="*/ 32 h 62"/>
                  <a:gd name="T40" fmla="*/ 48 w 48"/>
                  <a:gd name="T41" fmla="*/ 30 h 62"/>
                  <a:gd name="T42" fmla="*/ 40 w 48"/>
                  <a:gd name="T43" fmla="*/ 32 h 62"/>
                  <a:gd name="T44" fmla="*/ 42 w 48"/>
                  <a:gd name="T45" fmla="*/ 26 h 62"/>
                  <a:gd name="T46" fmla="*/ 42 w 48"/>
                  <a:gd name="T47" fmla="*/ 22 h 62"/>
                  <a:gd name="T48" fmla="*/ 40 w 48"/>
                  <a:gd name="T49" fmla="*/ 16 h 62"/>
                  <a:gd name="T50" fmla="*/ 38 w 48"/>
                  <a:gd name="T51" fmla="*/ 12 h 62"/>
                  <a:gd name="T52" fmla="*/ 36 w 48"/>
                  <a:gd name="T53" fmla="*/ 12 h 62"/>
                  <a:gd name="T54" fmla="*/ 36 w 48"/>
                  <a:gd name="T55" fmla="*/ 10 h 62"/>
                  <a:gd name="T56" fmla="*/ 36 w 48"/>
                  <a:gd name="T57" fmla="*/ 4 h 62"/>
                  <a:gd name="T58" fmla="*/ 30 w 48"/>
                  <a:gd name="T59" fmla="*/ 2 h 62"/>
                  <a:gd name="T60" fmla="*/ 28 w 48"/>
                  <a:gd name="T61" fmla="*/ 2 h 62"/>
                  <a:gd name="T62" fmla="*/ 22 w 48"/>
                  <a:gd name="T63" fmla="*/ 2 h 62"/>
                  <a:gd name="T64" fmla="*/ 14 w 48"/>
                  <a:gd name="T65" fmla="*/ 0 h 62"/>
                  <a:gd name="T66" fmla="*/ 12 w 48"/>
                  <a:gd name="T67" fmla="*/ 2 h 62"/>
                  <a:gd name="T68" fmla="*/ 10 w 48"/>
                  <a:gd name="T69" fmla="*/ 10 h 62"/>
                  <a:gd name="T70" fmla="*/ 6 w 48"/>
                  <a:gd name="T71" fmla="*/ 14 h 62"/>
                  <a:gd name="T72" fmla="*/ 6 w 48"/>
                  <a:gd name="T73" fmla="*/ 16 h 62"/>
                  <a:gd name="T74" fmla="*/ 4 w 48"/>
                  <a:gd name="T75" fmla="*/ 20 h 62"/>
                  <a:gd name="T76" fmla="*/ 0 w 48"/>
                  <a:gd name="T77" fmla="*/ 22 h 62"/>
                  <a:gd name="T78" fmla="*/ 0 w 48"/>
                  <a:gd name="T79" fmla="*/ 22 h 62"/>
                  <a:gd name="T80" fmla="*/ 0 w 48"/>
                  <a:gd name="T81" fmla="*/ 2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8" h="62">
                    <a:moveTo>
                      <a:pt x="0" y="22"/>
                    </a:moveTo>
                    <a:lnTo>
                      <a:pt x="0" y="22"/>
                    </a:lnTo>
                    <a:lnTo>
                      <a:pt x="0" y="30"/>
                    </a:lnTo>
                    <a:lnTo>
                      <a:pt x="2" y="38"/>
                    </a:lnTo>
                    <a:lnTo>
                      <a:pt x="2" y="42"/>
                    </a:lnTo>
                    <a:lnTo>
                      <a:pt x="6" y="48"/>
                    </a:lnTo>
                    <a:lnTo>
                      <a:pt x="6" y="50"/>
                    </a:lnTo>
                    <a:lnTo>
                      <a:pt x="4" y="50"/>
                    </a:lnTo>
                    <a:lnTo>
                      <a:pt x="4" y="52"/>
                    </a:lnTo>
                    <a:lnTo>
                      <a:pt x="6" y="52"/>
                    </a:lnTo>
                    <a:lnTo>
                      <a:pt x="6" y="50"/>
                    </a:lnTo>
                    <a:lnTo>
                      <a:pt x="12" y="58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28" y="60"/>
                    </a:lnTo>
                    <a:lnTo>
                      <a:pt x="32" y="50"/>
                    </a:lnTo>
                    <a:lnTo>
                      <a:pt x="38" y="42"/>
                    </a:lnTo>
                    <a:lnTo>
                      <a:pt x="40" y="40"/>
                    </a:lnTo>
                    <a:lnTo>
                      <a:pt x="46" y="34"/>
                    </a:lnTo>
                    <a:lnTo>
                      <a:pt x="48" y="32"/>
                    </a:lnTo>
                    <a:lnTo>
                      <a:pt x="48" y="30"/>
                    </a:lnTo>
                    <a:lnTo>
                      <a:pt x="40" y="32"/>
                    </a:lnTo>
                    <a:lnTo>
                      <a:pt x="42" y="26"/>
                    </a:lnTo>
                    <a:lnTo>
                      <a:pt x="42" y="22"/>
                    </a:lnTo>
                    <a:lnTo>
                      <a:pt x="40" y="16"/>
                    </a:lnTo>
                    <a:lnTo>
                      <a:pt x="38" y="12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36" y="4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2" y="2"/>
                    </a:lnTo>
                    <a:lnTo>
                      <a:pt x="14" y="0"/>
                    </a:lnTo>
                    <a:lnTo>
                      <a:pt x="12" y="2"/>
                    </a:lnTo>
                    <a:lnTo>
                      <a:pt x="10" y="10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4" y="2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51" name="Freeform 1513"/>
              <p:cNvSpPr>
                <a:spLocks/>
              </p:cNvSpPr>
              <p:nvPr/>
            </p:nvSpPr>
            <p:spPr bwMode="auto">
              <a:xfrm>
                <a:off x="260350" y="3959225"/>
                <a:ext cx="130175" cy="133350"/>
              </a:xfrm>
              <a:custGeom>
                <a:avLst/>
                <a:gdLst>
                  <a:gd name="T0" fmla="*/ 20 w 82"/>
                  <a:gd name="T1" fmla="*/ 82 h 84"/>
                  <a:gd name="T2" fmla="*/ 50 w 82"/>
                  <a:gd name="T3" fmla="*/ 76 h 84"/>
                  <a:gd name="T4" fmla="*/ 60 w 82"/>
                  <a:gd name="T5" fmla="*/ 78 h 84"/>
                  <a:gd name="T6" fmla="*/ 68 w 82"/>
                  <a:gd name="T7" fmla="*/ 82 h 84"/>
                  <a:gd name="T8" fmla="*/ 82 w 82"/>
                  <a:gd name="T9" fmla="*/ 78 h 84"/>
                  <a:gd name="T10" fmla="*/ 78 w 82"/>
                  <a:gd name="T11" fmla="*/ 66 h 84"/>
                  <a:gd name="T12" fmla="*/ 72 w 82"/>
                  <a:gd name="T13" fmla="*/ 58 h 84"/>
                  <a:gd name="T14" fmla="*/ 76 w 82"/>
                  <a:gd name="T15" fmla="*/ 50 h 84"/>
                  <a:gd name="T16" fmla="*/ 76 w 82"/>
                  <a:gd name="T17" fmla="*/ 42 h 84"/>
                  <a:gd name="T18" fmla="*/ 76 w 82"/>
                  <a:gd name="T19" fmla="*/ 36 h 84"/>
                  <a:gd name="T20" fmla="*/ 70 w 82"/>
                  <a:gd name="T21" fmla="*/ 28 h 84"/>
                  <a:gd name="T22" fmla="*/ 66 w 82"/>
                  <a:gd name="T23" fmla="*/ 28 h 84"/>
                  <a:gd name="T24" fmla="*/ 62 w 82"/>
                  <a:gd name="T25" fmla="*/ 20 h 84"/>
                  <a:gd name="T26" fmla="*/ 58 w 82"/>
                  <a:gd name="T27" fmla="*/ 18 h 84"/>
                  <a:gd name="T28" fmla="*/ 52 w 82"/>
                  <a:gd name="T29" fmla="*/ 12 h 84"/>
                  <a:gd name="T30" fmla="*/ 50 w 82"/>
                  <a:gd name="T31" fmla="*/ 4 h 84"/>
                  <a:gd name="T32" fmla="*/ 46 w 82"/>
                  <a:gd name="T33" fmla="*/ 0 h 84"/>
                  <a:gd name="T34" fmla="*/ 32 w 82"/>
                  <a:gd name="T35" fmla="*/ 0 h 84"/>
                  <a:gd name="T36" fmla="*/ 26 w 82"/>
                  <a:gd name="T37" fmla="*/ 0 h 84"/>
                  <a:gd name="T38" fmla="*/ 16 w 82"/>
                  <a:gd name="T39" fmla="*/ 6 h 84"/>
                  <a:gd name="T40" fmla="*/ 10 w 82"/>
                  <a:gd name="T41" fmla="*/ 12 h 84"/>
                  <a:gd name="T42" fmla="*/ 8 w 82"/>
                  <a:gd name="T43" fmla="*/ 36 h 84"/>
                  <a:gd name="T44" fmla="*/ 0 w 82"/>
                  <a:gd name="T45" fmla="*/ 54 h 84"/>
                  <a:gd name="T46" fmla="*/ 10 w 82"/>
                  <a:gd name="T47" fmla="*/ 60 h 84"/>
                  <a:gd name="T48" fmla="*/ 20 w 82"/>
                  <a:gd name="T49" fmla="*/ 60 h 84"/>
                  <a:gd name="T50" fmla="*/ 26 w 82"/>
                  <a:gd name="T51" fmla="*/ 56 h 84"/>
                  <a:gd name="T52" fmla="*/ 32 w 82"/>
                  <a:gd name="T53" fmla="*/ 58 h 84"/>
                  <a:gd name="T54" fmla="*/ 50 w 82"/>
                  <a:gd name="T55" fmla="*/ 58 h 84"/>
                  <a:gd name="T56" fmla="*/ 56 w 82"/>
                  <a:gd name="T57" fmla="*/ 60 h 84"/>
                  <a:gd name="T58" fmla="*/ 50 w 82"/>
                  <a:gd name="T59" fmla="*/ 66 h 84"/>
                  <a:gd name="T60" fmla="*/ 22 w 82"/>
                  <a:gd name="T61" fmla="*/ 68 h 84"/>
                  <a:gd name="T62" fmla="*/ 8 w 82"/>
                  <a:gd name="T63" fmla="*/ 70 h 84"/>
                  <a:gd name="T64" fmla="*/ 8 w 82"/>
                  <a:gd name="T65" fmla="*/ 78 h 84"/>
                  <a:gd name="T66" fmla="*/ 10 w 82"/>
                  <a:gd name="T67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2" h="84">
                    <a:moveTo>
                      <a:pt x="10" y="84"/>
                    </a:moveTo>
                    <a:lnTo>
                      <a:pt x="20" y="82"/>
                    </a:lnTo>
                    <a:lnTo>
                      <a:pt x="28" y="76"/>
                    </a:lnTo>
                    <a:lnTo>
                      <a:pt x="50" y="76"/>
                    </a:lnTo>
                    <a:lnTo>
                      <a:pt x="56" y="78"/>
                    </a:lnTo>
                    <a:lnTo>
                      <a:pt x="60" y="78"/>
                    </a:lnTo>
                    <a:lnTo>
                      <a:pt x="66" y="78"/>
                    </a:lnTo>
                    <a:lnTo>
                      <a:pt x="68" y="82"/>
                    </a:lnTo>
                    <a:lnTo>
                      <a:pt x="76" y="82"/>
                    </a:lnTo>
                    <a:lnTo>
                      <a:pt x="82" y="78"/>
                    </a:lnTo>
                    <a:lnTo>
                      <a:pt x="80" y="68"/>
                    </a:lnTo>
                    <a:lnTo>
                      <a:pt x="78" y="66"/>
                    </a:lnTo>
                    <a:lnTo>
                      <a:pt x="76" y="64"/>
                    </a:lnTo>
                    <a:lnTo>
                      <a:pt x="72" y="58"/>
                    </a:lnTo>
                    <a:lnTo>
                      <a:pt x="72" y="56"/>
                    </a:lnTo>
                    <a:lnTo>
                      <a:pt x="76" y="50"/>
                    </a:lnTo>
                    <a:lnTo>
                      <a:pt x="76" y="46"/>
                    </a:lnTo>
                    <a:lnTo>
                      <a:pt x="76" y="42"/>
                    </a:lnTo>
                    <a:lnTo>
                      <a:pt x="76" y="38"/>
                    </a:lnTo>
                    <a:lnTo>
                      <a:pt x="76" y="36"/>
                    </a:lnTo>
                    <a:lnTo>
                      <a:pt x="72" y="30"/>
                    </a:lnTo>
                    <a:lnTo>
                      <a:pt x="70" y="28"/>
                    </a:lnTo>
                    <a:lnTo>
                      <a:pt x="68" y="28"/>
                    </a:lnTo>
                    <a:lnTo>
                      <a:pt x="66" y="28"/>
                    </a:lnTo>
                    <a:lnTo>
                      <a:pt x="62" y="24"/>
                    </a:lnTo>
                    <a:lnTo>
                      <a:pt x="62" y="20"/>
                    </a:lnTo>
                    <a:lnTo>
                      <a:pt x="60" y="18"/>
                    </a:lnTo>
                    <a:lnTo>
                      <a:pt x="58" y="18"/>
                    </a:lnTo>
                    <a:lnTo>
                      <a:pt x="56" y="14"/>
                    </a:lnTo>
                    <a:lnTo>
                      <a:pt x="52" y="12"/>
                    </a:lnTo>
                    <a:lnTo>
                      <a:pt x="52" y="6"/>
                    </a:lnTo>
                    <a:lnTo>
                      <a:pt x="50" y="4"/>
                    </a:lnTo>
                    <a:lnTo>
                      <a:pt x="48" y="2"/>
                    </a:lnTo>
                    <a:lnTo>
                      <a:pt x="46" y="0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0" y="4"/>
                    </a:lnTo>
                    <a:lnTo>
                      <a:pt x="16" y="6"/>
                    </a:lnTo>
                    <a:lnTo>
                      <a:pt x="16" y="12"/>
                    </a:lnTo>
                    <a:lnTo>
                      <a:pt x="10" y="12"/>
                    </a:lnTo>
                    <a:lnTo>
                      <a:pt x="10" y="24"/>
                    </a:lnTo>
                    <a:lnTo>
                      <a:pt x="8" y="36"/>
                    </a:lnTo>
                    <a:lnTo>
                      <a:pt x="0" y="42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10" y="60"/>
                    </a:lnTo>
                    <a:lnTo>
                      <a:pt x="16" y="58"/>
                    </a:lnTo>
                    <a:lnTo>
                      <a:pt x="20" y="60"/>
                    </a:lnTo>
                    <a:lnTo>
                      <a:pt x="22" y="58"/>
                    </a:lnTo>
                    <a:lnTo>
                      <a:pt x="26" y="56"/>
                    </a:lnTo>
                    <a:lnTo>
                      <a:pt x="28" y="58"/>
                    </a:lnTo>
                    <a:lnTo>
                      <a:pt x="32" y="58"/>
                    </a:lnTo>
                    <a:lnTo>
                      <a:pt x="40" y="58"/>
                    </a:lnTo>
                    <a:lnTo>
                      <a:pt x="50" y="58"/>
                    </a:lnTo>
                    <a:lnTo>
                      <a:pt x="56" y="58"/>
                    </a:lnTo>
                    <a:lnTo>
                      <a:pt x="56" y="60"/>
                    </a:lnTo>
                    <a:lnTo>
                      <a:pt x="52" y="66"/>
                    </a:lnTo>
                    <a:lnTo>
                      <a:pt x="50" y="66"/>
                    </a:lnTo>
                    <a:lnTo>
                      <a:pt x="28" y="66"/>
                    </a:lnTo>
                    <a:lnTo>
                      <a:pt x="22" y="68"/>
                    </a:lnTo>
                    <a:lnTo>
                      <a:pt x="22" y="70"/>
                    </a:lnTo>
                    <a:lnTo>
                      <a:pt x="8" y="70"/>
                    </a:lnTo>
                    <a:lnTo>
                      <a:pt x="8" y="74"/>
                    </a:lnTo>
                    <a:lnTo>
                      <a:pt x="8" y="78"/>
                    </a:lnTo>
                    <a:lnTo>
                      <a:pt x="10" y="84"/>
                    </a:lnTo>
                    <a:lnTo>
                      <a:pt x="10" y="84"/>
                    </a:lnTo>
                    <a:lnTo>
                      <a:pt x="10" y="8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52" name="Freeform 1514"/>
              <p:cNvSpPr>
                <a:spLocks/>
              </p:cNvSpPr>
              <p:nvPr/>
            </p:nvSpPr>
            <p:spPr bwMode="auto">
              <a:xfrm>
                <a:off x="1463675" y="3517900"/>
                <a:ext cx="485775" cy="469900"/>
              </a:xfrm>
              <a:custGeom>
                <a:avLst/>
                <a:gdLst>
                  <a:gd name="T0" fmla="*/ 116 w 306"/>
                  <a:gd name="T1" fmla="*/ 282 h 296"/>
                  <a:gd name="T2" fmla="*/ 120 w 306"/>
                  <a:gd name="T3" fmla="*/ 278 h 296"/>
                  <a:gd name="T4" fmla="*/ 124 w 306"/>
                  <a:gd name="T5" fmla="*/ 272 h 296"/>
                  <a:gd name="T6" fmla="*/ 126 w 306"/>
                  <a:gd name="T7" fmla="*/ 268 h 296"/>
                  <a:gd name="T8" fmla="*/ 132 w 306"/>
                  <a:gd name="T9" fmla="*/ 264 h 296"/>
                  <a:gd name="T10" fmla="*/ 134 w 306"/>
                  <a:gd name="T11" fmla="*/ 270 h 296"/>
                  <a:gd name="T12" fmla="*/ 142 w 306"/>
                  <a:gd name="T13" fmla="*/ 270 h 296"/>
                  <a:gd name="T14" fmla="*/ 166 w 306"/>
                  <a:gd name="T15" fmla="*/ 278 h 296"/>
                  <a:gd name="T16" fmla="*/ 178 w 306"/>
                  <a:gd name="T17" fmla="*/ 286 h 296"/>
                  <a:gd name="T18" fmla="*/ 248 w 306"/>
                  <a:gd name="T19" fmla="*/ 244 h 296"/>
                  <a:gd name="T20" fmla="*/ 298 w 306"/>
                  <a:gd name="T21" fmla="*/ 216 h 296"/>
                  <a:gd name="T22" fmla="*/ 306 w 306"/>
                  <a:gd name="T23" fmla="*/ 180 h 296"/>
                  <a:gd name="T24" fmla="*/ 290 w 306"/>
                  <a:gd name="T25" fmla="*/ 170 h 296"/>
                  <a:gd name="T26" fmla="*/ 242 w 306"/>
                  <a:gd name="T27" fmla="*/ 144 h 296"/>
                  <a:gd name="T28" fmla="*/ 236 w 306"/>
                  <a:gd name="T29" fmla="*/ 128 h 296"/>
                  <a:gd name="T30" fmla="*/ 226 w 306"/>
                  <a:gd name="T31" fmla="*/ 126 h 296"/>
                  <a:gd name="T32" fmla="*/ 224 w 306"/>
                  <a:gd name="T33" fmla="*/ 106 h 296"/>
                  <a:gd name="T34" fmla="*/ 224 w 306"/>
                  <a:gd name="T35" fmla="*/ 100 h 296"/>
                  <a:gd name="T36" fmla="*/ 212 w 306"/>
                  <a:gd name="T37" fmla="*/ 92 h 296"/>
                  <a:gd name="T38" fmla="*/ 208 w 306"/>
                  <a:gd name="T39" fmla="*/ 76 h 296"/>
                  <a:gd name="T40" fmla="*/ 200 w 306"/>
                  <a:gd name="T41" fmla="*/ 72 h 296"/>
                  <a:gd name="T42" fmla="*/ 198 w 306"/>
                  <a:gd name="T43" fmla="*/ 54 h 296"/>
                  <a:gd name="T44" fmla="*/ 180 w 306"/>
                  <a:gd name="T45" fmla="*/ 52 h 296"/>
                  <a:gd name="T46" fmla="*/ 134 w 306"/>
                  <a:gd name="T47" fmla="*/ 44 h 296"/>
                  <a:gd name="T48" fmla="*/ 120 w 306"/>
                  <a:gd name="T49" fmla="*/ 28 h 296"/>
                  <a:gd name="T50" fmla="*/ 110 w 306"/>
                  <a:gd name="T51" fmla="*/ 22 h 296"/>
                  <a:gd name="T52" fmla="*/ 70 w 306"/>
                  <a:gd name="T53" fmla="*/ 2 h 296"/>
                  <a:gd name="T54" fmla="*/ 50 w 306"/>
                  <a:gd name="T55" fmla="*/ 26 h 296"/>
                  <a:gd name="T56" fmla="*/ 42 w 306"/>
                  <a:gd name="T57" fmla="*/ 34 h 296"/>
                  <a:gd name="T58" fmla="*/ 36 w 306"/>
                  <a:gd name="T59" fmla="*/ 38 h 296"/>
                  <a:gd name="T60" fmla="*/ 32 w 306"/>
                  <a:gd name="T61" fmla="*/ 44 h 296"/>
                  <a:gd name="T62" fmla="*/ 0 w 306"/>
                  <a:gd name="T63" fmla="*/ 48 h 296"/>
                  <a:gd name="T64" fmla="*/ 10 w 306"/>
                  <a:gd name="T65" fmla="*/ 66 h 296"/>
                  <a:gd name="T66" fmla="*/ 18 w 306"/>
                  <a:gd name="T67" fmla="*/ 82 h 296"/>
                  <a:gd name="T68" fmla="*/ 32 w 306"/>
                  <a:gd name="T69" fmla="*/ 98 h 296"/>
                  <a:gd name="T70" fmla="*/ 40 w 306"/>
                  <a:gd name="T71" fmla="*/ 108 h 296"/>
                  <a:gd name="T72" fmla="*/ 40 w 306"/>
                  <a:gd name="T73" fmla="*/ 120 h 296"/>
                  <a:gd name="T74" fmla="*/ 44 w 306"/>
                  <a:gd name="T75" fmla="*/ 130 h 296"/>
                  <a:gd name="T76" fmla="*/ 56 w 306"/>
                  <a:gd name="T77" fmla="*/ 142 h 296"/>
                  <a:gd name="T78" fmla="*/ 60 w 306"/>
                  <a:gd name="T79" fmla="*/ 154 h 296"/>
                  <a:gd name="T80" fmla="*/ 60 w 306"/>
                  <a:gd name="T81" fmla="*/ 172 h 296"/>
                  <a:gd name="T82" fmla="*/ 62 w 306"/>
                  <a:gd name="T83" fmla="*/ 180 h 296"/>
                  <a:gd name="T84" fmla="*/ 64 w 306"/>
                  <a:gd name="T85" fmla="*/ 206 h 296"/>
                  <a:gd name="T86" fmla="*/ 78 w 306"/>
                  <a:gd name="T87" fmla="*/ 216 h 296"/>
                  <a:gd name="T88" fmla="*/ 90 w 306"/>
                  <a:gd name="T89" fmla="*/ 226 h 296"/>
                  <a:gd name="T90" fmla="*/ 92 w 306"/>
                  <a:gd name="T91" fmla="*/ 238 h 296"/>
                  <a:gd name="T92" fmla="*/ 96 w 306"/>
                  <a:gd name="T93" fmla="*/ 252 h 296"/>
                  <a:gd name="T94" fmla="*/ 116 w 306"/>
                  <a:gd name="T95" fmla="*/ 274 h 296"/>
                  <a:gd name="T96" fmla="*/ 116 w 306"/>
                  <a:gd name="T97" fmla="*/ 282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06" h="296">
                    <a:moveTo>
                      <a:pt x="116" y="282"/>
                    </a:moveTo>
                    <a:lnTo>
                      <a:pt x="116" y="282"/>
                    </a:lnTo>
                    <a:lnTo>
                      <a:pt x="118" y="280"/>
                    </a:lnTo>
                    <a:lnTo>
                      <a:pt x="120" y="278"/>
                    </a:lnTo>
                    <a:lnTo>
                      <a:pt x="120" y="274"/>
                    </a:lnTo>
                    <a:lnTo>
                      <a:pt x="124" y="272"/>
                    </a:lnTo>
                    <a:lnTo>
                      <a:pt x="124" y="270"/>
                    </a:lnTo>
                    <a:lnTo>
                      <a:pt x="126" y="268"/>
                    </a:lnTo>
                    <a:lnTo>
                      <a:pt x="128" y="264"/>
                    </a:lnTo>
                    <a:lnTo>
                      <a:pt x="132" y="264"/>
                    </a:lnTo>
                    <a:lnTo>
                      <a:pt x="132" y="268"/>
                    </a:lnTo>
                    <a:lnTo>
                      <a:pt x="134" y="270"/>
                    </a:lnTo>
                    <a:lnTo>
                      <a:pt x="136" y="270"/>
                    </a:lnTo>
                    <a:lnTo>
                      <a:pt x="142" y="270"/>
                    </a:lnTo>
                    <a:lnTo>
                      <a:pt x="156" y="272"/>
                    </a:lnTo>
                    <a:lnTo>
                      <a:pt x="166" y="278"/>
                    </a:lnTo>
                    <a:lnTo>
                      <a:pt x="170" y="296"/>
                    </a:lnTo>
                    <a:lnTo>
                      <a:pt x="178" y="286"/>
                    </a:lnTo>
                    <a:lnTo>
                      <a:pt x="198" y="262"/>
                    </a:lnTo>
                    <a:lnTo>
                      <a:pt x="248" y="244"/>
                    </a:lnTo>
                    <a:lnTo>
                      <a:pt x="294" y="224"/>
                    </a:lnTo>
                    <a:lnTo>
                      <a:pt x="298" y="216"/>
                    </a:lnTo>
                    <a:lnTo>
                      <a:pt x="302" y="200"/>
                    </a:lnTo>
                    <a:lnTo>
                      <a:pt x="306" y="180"/>
                    </a:lnTo>
                    <a:lnTo>
                      <a:pt x="294" y="166"/>
                    </a:lnTo>
                    <a:lnTo>
                      <a:pt x="290" y="170"/>
                    </a:lnTo>
                    <a:lnTo>
                      <a:pt x="244" y="160"/>
                    </a:lnTo>
                    <a:lnTo>
                      <a:pt x="242" y="144"/>
                    </a:lnTo>
                    <a:lnTo>
                      <a:pt x="234" y="136"/>
                    </a:lnTo>
                    <a:lnTo>
                      <a:pt x="236" y="128"/>
                    </a:lnTo>
                    <a:lnTo>
                      <a:pt x="228" y="126"/>
                    </a:lnTo>
                    <a:lnTo>
                      <a:pt x="226" y="126"/>
                    </a:lnTo>
                    <a:lnTo>
                      <a:pt x="220" y="110"/>
                    </a:lnTo>
                    <a:lnTo>
                      <a:pt x="224" y="106"/>
                    </a:lnTo>
                    <a:lnTo>
                      <a:pt x="224" y="102"/>
                    </a:lnTo>
                    <a:lnTo>
                      <a:pt x="224" y="100"/>
                    </a:lnTo>
                    <a:lnTo>
                      <a:pt x="218" y="94"/>
                    </a:lnTo>
                    <a:lnTo>
                      <a:pt x="212" y="92"/>
                    </a:lnTo>
                    <a:lnTo>
                      <a:pt x="210" y="84"/>
                    </a:lnTo>
                    <a:lnTo>
                      <a:pt x="208" y="76"/>
                    </a:lnTo>
                    <a:lnTo>
                      <a:pt x="202" y="74"/>
                    </a:lnTo>
                    <a:lnTo>
                      <a:pt x="200" y="72"/>
                    </a:lnTo>
                    <a:lnTo>
                      <a:pt x="198" y="64"/>
                    </a:lnTo>
                    <a:lnTo>
                      <a:pt x="198" y="54"/>
                    </a:lnTo>
                    <a:lnTo>
                      <a:pt x="182" y="56"/>
                    </a:lnTo>
                    <a:lnTo>
                      <a:pt x="180" y="52"/>
                    </a:lnTo>
                    <a:lnTo>
                      <a:pt x="162" y="46"/>
                    </a:lnTo>
                    <a:lnTo>
                      <a:pt x="134" y="44"/>
                    </a:lnTo>
                    <a:lnTo>
                      <a:pt x="124" y="38"/>
                    </a:lnTo>
                    <a:lnTo>
                      <a:pt x="120" y="28"/>
                    </a:lnTo>
                    <a:lnTo>
                      <a:pt x="110" y="28"/>
                    </a:lnTo>
                    <a:lnTo>
                      <a:pt x="110" y="22"/>
                    </a:lnTo>
                    <a:lnTo>
                      <a:pt x="70" y="0"/>
                    </a:lnTo>
                    <a:lnTo>
                      <a:pt x="70" y="2"/>
                    </a:lnTo>
                    <a:lnTo>
                      <a:pt x="42" y="10"/>
                    </a:lnTo>
                    <a:lnTo>
                      <a:pt x="50" y="26"/>
                    </a:lnTo>
                    <a:lnTo>
                      <a:pt x="46" y="28"/>
                    </a:lnTo>
                    <a:lnTo>
                      <a:pt x="42" y="34"/>
                    </a:lnTo>
                    <a:lnTo>
                      <a:pt x="40" y="36"/>
                    </a:lnTo>
                    <a:lnTo>
                      <a:pt x="36" y="38"/>
                    </a:lnTo>
                    <a:lnTo>
                      <a:pt x="34" y="44"/>
                    </a:lnTo>
                    <a:lnTo>
                      <a:pt x="32" y="44"/>
                    </a:lnTo>
                    <a:lnTo>
                      <a:pt x="16" y="52"/>
                    </a:lnTo>
                    <a:lnTo>
                      <a:pt x="0" y="48"/>
                    </a:lnTo>
                    <a:lnTo>
                      <a:pt x="0" y="58"/>
                    </a:lnTo>
                    <a:lnTo>
                      <a:pt x="10" y="66"/>
                    </a:lnTo>
                    <a:lnTo>
                      <a:pt x="16" y="74"/>
                    </a:lnTo>
                    <a:lnTo>
                      <a:pt x="18" y="82"/>
                    </a:lnTo>
                    <a:lnTo>
                      <a:pt x="26" y="92"/>
                    </a:lnTo>
                    <a:lnTo>
                      <a:pt x="32" y="98"/>
                    </a:lnTo>
                    <a:lnTo>
                      <a:pt x="36" y="102"/>
                    </a:lnTo>
                    <a:lnTo>
                      <a:pt x="40" y="108"/>
                    </a:lnTo>
                    <a:lnTo>
                      <a:pt x="40" y="116"/>
                    </a:lnTo>
                    <a:lnTo>
                      <a:pt x="40" y="120"/>
                    </a:lnTo>
                    <a:lnTo>
                      <a:pt x="42" y="126"/>
                    </a:lnTo>
                    <a:lnTo>
                      <a:pt x="44" y="130"/>
                    </a:lnTo>
                    <a:lnTo>
                      <a:pt x="52" y="136"/>
                    </a:lnTo>
                    <a:lnTo>
                      <a:pt x="56" y="142"/>
                    </a:lnTo>
                    <a:lnTo>
                      <a:pt x="62" y="148"/>
                    </a:lnTo>
                    <a:lnTo>
                      <a:pt x="60" y="154"/>
                    </a:lnTo>
                    <a:lnTo>
                      <a:pt x="60" y="162"/>
                    </a:lnTo>
                    <a:lnTo>
                      <a:pt x="60" y="172"/>
                    </a:lnTo>
                    <a:lnTo>
                      <a:pt x="60" y="180"/>
                    </a:lnTo>
                    <a:lnTo>
                      <a:pt x="62" y="180"/>
                    </a:lnTo>
                    <a:lnTo>
                      <a:pt x="62" y="192"/>
                    </a:lnTo>
                    <a:lnTo>
                      <a:pt x="64" y="206"/>
                    </a:lnTo>
                    <a:lnTo>
                      <a:pt x="70" y="210"/>
                    </a:lnTo>
                    <a:lnTo>
                      <a:pt x="78" y="216"/>
                    </a:lnTo>
                    <a:lnTo>
                      <a:pt x="86" y="220"/>
                    </a:lnTo>
                    <a:lnTo>
                      <a:pt x="90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6" y="246"/>
                    </a:lnTo>
                    <a:lnTo>
                      <a:pt x="96" y="252"/>
                    </a:lnTo>
                    <a:lnTo>
                      <a:pt x="106" y="256"/>
                    </a:lnTo>
                    <a:lnTo>
                      <a:pt x="116" y="274"/>
                    </a:lnTo>
                    <a:lnTo>
                      <a:pt x="116" y="282"/>
                    </a:lnTo>
                    <a:lnTo>
                      <a:pt x="116" y="282"/>
                    </a:lnTo>
                    <a:lnTo>
                      <a:pt x="116" y="28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53" name="Freeform 1515"/>
              <p:cNvSpPr>
                <a:spLocks/>
              </p:cNvSpPr>
              <p:nvPr/>
            </p:nvSpPr>
            <p:spPr bwMode="auto">
              <a:xfrm>
                <a:off x="1320800" y="4498975"/>
                <a:ext cx="57150" cy="47625"/>
              </a:xfrm>
              <a:custGeom>
                <a:avLst/>
                <a:gdLst>
                  <a:gd name="T0" fmla="*/ 6 w 36"/>
                  <a:gd name="T1" fmla="*/ 12 h 30"/>
                  <a:gd name="T2" fmla="*/ 6 w 36"/>
                  <a:gd name="T3" fmla="*/ 12 h 30"/>
                  <a:gd name="T4" fmla="*/ 6 w 36"/>
                  <a:gd name="T5" fmla="*/ 16 h 30"/>
                  <a:gd name="T6" fmla="*/ 4 w 36"/>
                  <a:gd name="T7" fmla="*/ 16 h 30"/>
                  <a:gd name="T8" fmla="*/ 0 w 36"/>
                  <a:gd name="T9" fmla="*/ 16 h 30"/>
                  <a:gd name="T10" fmla="*/ 0 w 36"/>
                  <a:gd name="T11" fmla="*/ 20 h 30"/>
                  <a:gd name="T12" fmla="*/ 0 w 36"/>
                  <a:gd name="T13" fmla="*/ 24 h 30"/>
                  <a:gd name="T14" fmla="*/ 4 w 36"/>
                  <a:gd name="T15" fmla="*/ 24 h 30"/>
                  <a:gd name="T16" fmla="*/ 8 w 36"/>
                  <a:gd name="T17" fmla="*/ 24 h 30"/>
                  <a:gd name="T18" fmla="*/ 10 w 36"/>
                  <a:gd name="T19" fmla="*/ 24 h 30"/>
                  <a:gd name="T20" fmla="*/ 10 w 36"/>
                  <a:gd name="T21" fmla="*/ 20 h 30"/>
                  <a:gd name="T22" fmla="*/ 14 w 36"/>
                  <a:gd name="T23" fmla="*/ 24 h 30"/>
                  <a:gd name="T24" fmla="*/ 16 w 36"/>
                  <a:gd name="T25" fmla="*/ 28 h 30"/>
                  <a:gd name="T26" fmla="*/ 16 w 36"/>
                  <a:gd name="T27" fmla="*/ 30 h 30"/>
                  <a:gd name="T28" fmla="*/ 18 w 36"/>
                  <a:gd name="T29" fmla="*/ 28 h 30"/>
                  <a:gd name="T30" fmla="*/ 22 w 36"/>
                  <a:gd name="T31" fmla="*/ 26 h 30"/>
                  <a:gd name="T32" fmla="*/ 24 w 36"/>
                  <a:gd name="T33" fmla="*/ 24 h 30"/>
                  <a:gd name="T34" fmla="*/ 24 w 36"/>
                  <a:gd name="T35" fmla="*/ 20 h 30"/>
                  <a:gd name="T36" fmla="*/ 32 w 36"/>
                  <a:gd name="T37" fmla="*/ 24 h 30"/>
                  <a:gd name="T38" fmla="*/ 34 w 36"/>
                  <a:gd name="T39" fmla="*/ 24 h 30"/>
                  <a:gd name="T40" fmla="*/ 34 w 36"/>
                  <a:gd name="T41" fmla="*/ 18 h 30"/>
                  <a:gd name="T42" fmla="*/ 36 w 36"/>
                  <a:gd name="T43" fmla="*/ 10 h 30"/>
                  <a:gd name="T44" fmla="*/ 32 w 36"/>
                  <a:gd name="T45" fmla="*/ 2 h 30"/>
                  <a:gd name="T46" fmla="*/ 24 w 36"/>
                  <a:gd name="T47" fmla="*/ 6 h 30"/>
                  <a:gd name="T48" fmla="*/ 22 w 36"/>
                  <a:gd name="T49" fmla="*/ 8 h 30"/>
                  <a:gd name="T50" fmla="*/ 16 w 36"/>
                  <a:gd name="T51" fmla="*/ 6 h 30"/>
                  <a:gd name="T52" fmla="*/ 8 w 36"/>
                  <a:gd name="T53" fmla="*/ 0 h 30"/>
                  <a:gd name="T54" fmla="*/ 8 w 36"/>
                  <a:gd name="T55" fmla="*/ 8 h 30"/>
                  <a:gd name="T56" fmla="*/ 6 w 36"/>
                  <a:gd name="T57" fmla="*/ 10 h 30"/>
                  <a:gd name="T58" fmla="*/ 6 w 36"/>
                  <a:gd name="T59" fmla="*/ 12 h 30"/>
                  <a:gd name="T60" fmla="*/ 6 w 36"/>
                  <a:gd name="T61" fmla="*/ 12 h 30"/>
                  <a:gd name="T62" fmla="*/ 6 w 36"/>
                  <a:gd name="T63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6" h="30">
                    <a:moveTo>
                      <a:pt x="6" y="12"/>
                    </a:moveTo>
                    <a:lnTo>
                      <a:pt x="6" y="12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0" y="16"/>
                    </a:lnTo>
                    <a:lnTo>
                      <a:pt x="0" y="20"/>
                    </a:lnTo>
                    <a:lnTo>
                      <a:pt x="0" y="24"/>
                    </a:lnTo>
                    <a:lnTo>
                      <a:pt x="4" y="24"/>
                    </a:lnTo>
                    <a:lnTo>
                      <a:pt x="8" y="24"/>
                    </a:lnTo>
                    <a:lnTo>
                      <a:pt x="10" y="24"/>
                    </a:lnTo>
                    <a:lnTo>
                      <a:pt x="10" y="20"/>
                    </a:lnTo>
                    <a:lnTo>
                      <a:pt x="14" y="24"/>
                    </a:lnTo>
                    <a:lnTo>
                      <a:pt x="16" y="28"/>
                    </a:lnTo>
                    <a:lnTo>
                      <a:pt x="16" y="30"/>
                    </a:lnTo>
                    <a:lnTo>
                      <a:pt x="18" y="28"/>
                    </a:lnTo>
                    <a:lnTo>
                      <a:pt x="22" y="26"/>
                    </a:lnTo>
                    <a:lnTo>
                      <a:pt x="24" y="24"/>
                    </a:lnTo>
                    <a:lnTo>
                      <a:pt x="24" y="20"/>
                    </a:lnTo>
                    <a:lnTo>
                      <a:pt x="32" y="24"/>
                    </a:lnTo>
                    <a:lnTo>
                      <a:pt x="34" y="24"/>
                    </a:lnTo>
                    <a:lnTo>
                      <a:pt x="34" y="18"/>
                    </a:lnTo>
                    <a:lnTo>
                      <a:pt x="36" y="10"/>
                    </a:lnTo>
                    <a:lnTo>
                      <a:pt x="32" y="2"/>
                    </a:lnTo>
                    <a:lnTo>
                      <a:pt x="24" y="6"/>
                    </a:lnTo>
                    <a:lnTo>
                      <a:pt x="22" y="8"/>
                    </a:lnTo>
                    <a:lnTo>
                      <a:pt x="16" y="6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54" name="Freeform 1516"/>
              <p:cNvSpPr>
                <a:spLocks/>
              </p:cNvSpPr>
              <p:nvPr/>
            </p:nvSpPr>
            <p:spPr bwMode="auto">
              <a:xfrm>
                <a:off x="3502025" y="2016125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0 h 6"/>
                  <a:gd name="T8" fmla="*/ 0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4"/>
                    </a:lnTo>
                    <a:lnTo>
                      <a:pt x="4" y="6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55" name="Freeform 1517"/>
              <p:cNvSpPr>
                <a:spLocks/>
              </p:cNvSpPr>
              <p:nvPr/>
            </p:nvSpPr>
            <p:spPr bwMode="auto">
              <a:xfrm>
                <a:off x="3565525" y="201295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6 h 6"/>
                  <a:gd name="T4" fmla="*/ 4 w 4"/>
                  <a:gd name="T5" fmla="*/ 2 h 6"/>
                  <a:gd name="T6" fmla="*/ 4 w 4"/>
                  <a:gd name="T7" fmla="*/ 0 h 6"/>
                  <a:gd name="T8" fmla="*/ 0 w 4"/>
                  <a:gd name="T9" fmla="*/ 0 h 6"/>
                  <a:gd name="T10" fmla="*/ 0 w 4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2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56" name="Freeform 1518"/>
              <p:cNvSpPr>
                <a:spLocks/>
              </p:cNvSpPr>
              <p:nvPr/>
            </p:nvSpPr>
            <p:spPr bwMode="auto">
              <a:xfrm>
                <a:off x="4044950" y="1901825"/>
                <a:ext cx="82550" cy="38100"/>
              </a:xfrm>
              <a:custGeom>
                <a:avLst/>
                <a:gdLst>
                  <a:gd name="T0" fmla="*/ 12 w 52"/>
                  <a:gd name="T1" fmla="*/ 18 h 24"/>
                  <a:gd name="T2" fmla="*/ 18 w 52"/>
                  <a:gd name="T3" fmla="*/ 22 h 24"/>
                  <a:gd name="T4" fmla="*/ 22 w 52"/>
                  <a:gd name="T5" fmla="*/ 24 h 24"/>
                  <a:gd name="T6" fmla="*/ 28 w 52"/>
                  <a:gd name="T7" fmla="*/ 24 h 24"/>
                  <a:gd name="T8" fmla="*/ 40 w 52"/>
                  <a:gd name="T9" fmla="*/ 16 h 24"/>
                  <a:gd name="T10" fmla="*/ 46 w 52"/>
                  <a:gd name="T11" fmla="*/ 14 h 24"/>
                  <a:gd name="T12" fmla="*/ 52 w 52"/>
                  <a:gd name="T13" fmla="*/ 14 h 24"/>
                  <a:gd name="T14" fmla="*/ 46 w 52"/>
                  <a:gd name="T15" fmla="*/ 8 h 24"/>
                  <a:gd name="T16" fmla="*/ 36 w 52"/>
                  <a:gd name="T17" fmla="*/ 4 h 24"/>
                  <a:gd name="T18" fmla="*/ 22 w 52"/>
                  <a:gd name="T19" fmla="*/ 0 h 24"/>
                  <a:gd name="T20" fmla="*/ 0 w 52"/>
                  <a:gd name="T21" fmla="*/ 0 h 24"/>
                  <a:gd name="T22" fmla="*/ 8 w 52"/>
                  <a:gd name="T23" fmla="*/ 14 h 24"/>
                  <a:gd name="T24" fmla="*/ 12 w 52"/>
                  <a:gd name="T25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" h="24">
                    <a:moveTo>
                      <a:pt x="12" y="18"/>
                    </a:moveTo>
                    <a:lnTo>
                      <a:pt x="18" y="22"/>
                    </a:lnTo>
                    <a:lnTo>
                      <a:pt x="22" y="24"/>
                    </a:lnTo>
                    <a:lnTo>
                      <a:pt x="28" y="24"/>
                    </a:lnTo>
                    <a:lnTo>
                      <a:pt x="40" y="16"/>
                    </a:lnTo>
                    <a:lnTo>
                      <a:pt x="46" y="14"/>
                    </a:lnTo>
                    <a:lnTo>
                      <a:pt x="52" y="14"/>
                    </a:lnTo>
                    <a:lnTo>
                      <a:pt x="46" y="8"/>
                    </a:lnTo>
                    <a:lnTo>
                      <a:pt x="36" y="4"/>
                    </a:lnTo>
                    <a:lnTo>
                      <a:pt x="22" y="0"/>
                    </a:lnTo>
                    <a:lnTo>
                      <a:pt x="0" y="0"/>
                    </a:lnTo>
                    <a:lnTo>
                      <a:pt x="8" y="14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57" name="Freeform 1519"/>
              <p:cNvSpPr>
                <a:spLocks/>
              </p:cNvSpPr>
              <p:nvPr/>
            </p:nvSpPr>
            <p:spPr bwMode="auto">
              <a:xfrm>
                <a:off x="3886200" y="1958975"/>
                <a:ext cx="12700" cy="19050"/>
              </a:xfrm>
              <a:custGeom>
                <a:avLst/>
                <a:gdLst>
                  <a:gd name="T0" fmla="*/ 0 w 8"/>
                  <a:gd name="T1" fmla="*/ 8 h 12"/>
                  <a:gd name="T2" fmla="*/ 8 w 8"/>
                  <a:gd name="T3" fmla="*/ 12 h 12"/>
                  <a:gd name="T4" fmla="*/ 8 w 8"/>
                  <a:gd name="T5" fmla="*/ 4 h 12"/>
                  <a:gd name="T6" fmla="*/ 8 w 8"/>
                  <a:gd name="T7" fmla="*/ 0 h 12"/>
                  <a:gd name="T8" fmla="*/ 2 w 8"/>
                  <a:gd name="T9" fmla="*/ 0 h 12"/>
                  <a:gd name="T10" fmla="*/ 0 w 8"/>
                  <a:gd name="T11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2">
                    <a:moveTo>
                      <a:pt x="0" y="8"/>
                    </a:moveTo>
                    <a:lnTo>
                      <a:pt x="8" y="1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58" name="Freeform 1520"/>
              <p:cNvSpPr>
                <a:spLocks/>
              </p:cNvSpPr>
              <p:nvPr/>
            </p:nvSpPr>
            <p:spPr bwMode="auto">
              <a:xfrm>
                <a:off x="3829050" y="1873250"/>
                <a:ext cx="60325" cy="92075"/>
              </a:xfrm>
              <a:custGeom>
                <a:avLst/>
                <a:gdLst>
                  <a:gd name="T0" fmla="*/ 6 w 38"/>
                  <a:gd name="T1" fmla="*/ 50 h 58"/>
                  <a:gd name="T2" fmla="*/ 8 w 38"/>
                  <a:gd name="T3" fmla="*/ 54 h 58"/>
                  <a:gd name="T4" fmla="*/ 16 w 38"/>
                  <a:gd name="T5" fmla="*/ 54 h 58"/>
                  <a:gd name="T6" fmla="*/ 20 w 38"/>
                  <a:gd name="T7" fmla="*/ 58 h 58"/>
                  <a:gd name="T8" fmla="*/ 28 w 38"/>
                  <a:gd name="T9" fmla="*/ 50 h 58"/>
                  <a:gd name="T10" fmla="*/ 28 w 38"/>
                  <a:gd name="T11" fmla="*/ 48 h 58"/>
                  <a:gd name="T12" fmla="*/ 28 w 38"/>
                  <a:gd name="T13" fmla="*/ 44 h 58"/>
                  <a:gd name="T14" fmla="*/ 36 w 38"/>
                  <a:gd name="T15" fmla="*/ 36 h 58"/>
                  <a:gd name="T16" fmla="*/ 38 w 38"/>
                  <a:gd name="T17" fmla="*/ 32 h 58"/>
                  <a:gd name="T18" fmla="*/ 38 w 38"/>
                  <a:gd name="T19" fmla="*/ 26 h 58"/>
                  <a:gd name="T20" fmla="*/ 28 w 38"/>
                  <a:gd name="T21" fmla="*/ 14 h 58"/>
                  <a:gd name="T22" fmla="*/ 18 w 38"/>
                  <a:gd name="T23" fmla="*/ 0 h 58"/>
                  <a:gd name="T24" fmla="*/ 10 w 38"/>
                  <a:gd name="T25" fmla="*/ 12 h 58"/>
                  <a:gd name="T26" fmla="*/ 2 w 38"/>
                  <a:gd name="T27" fmla="*/ 24 h 58"/>
                  <a:gd name="T28" fmla="*/ 0 w 38"/>
                  <a:gd name="T29" fmla="*/ 26 h 58"/>
                  <a:gd name="T30" fmla="*/ 2 w 38"/>
                  <a:gd name="T31" fmla="*/ 40 h 58"/>
                  <a:gd name="T32" fmla="*/ 6 w 38"/>
                  <a:gd name="T33" fmla="*/ 5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58">
                    <a:moveTo>
                      <a:pt x="6" y="50"/>
                    </a:moveTo>
                    <a:lnTo>
                      <a:pt x="8" y="54"/>
                    </a:lnTo>
                    <a:lnTo>
                      <a:pt x="16" y="54"/>
                    </a:lnTo>
                    <a:lnTo>
                      <a:pt x="20" y="58"/>
                    </a:lnTo>
                    <a:lnTo>
                      <a:pt x="28" y="50"/>
                    </a:lnTo>
                    <a:lnTo>
                      <a:pt x="28" y="48"/>
                    </a:lnTo>
                    <a:lnTo>
                      <a:pt x="28" y="44"/>
                    </a:lnTo>
                    <a:lnTo>
                      <a:pt x="36" y="36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28" y="14"/>
                    </a:lnTo>
                    <a:lnTo>
                      <a:pt x="18" y="0"/>
                    </a:lnTo>
                    <a:lnTo>
                      <a:pt x="10" y="12"/>
                    </a:lnTo>
                    <a:lnTo>
                      <a:pt x="2" y="24"/>
                    </a:lnTo>
                    <a:lnTo>
                      <a:pt x="0" y="26"/>
                    </a:lnTo>
                    <a:lnTo>
                      <a:pt x="2" y="40"/>
                    </a:lnTo>
                    <a:lnTo>
                      <a:pt x="6" y="5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59" name="Freeform 1521"/>
              <p:cNvSpPr>
                <a:spLocks/>
              </p:cNvSpPr>
              <p:nvPr/>
            </p:nvSpPr>
            <p:spPr bwMode="auto">
              <a:xfrm>
                <a:off x="3956050" y="1895475"/>
                <a:ext cx="41275" cy="34925"/>
              </a:xfrm>
              <a:custGeom>
                <a:avLst/>
                <a:gdLst>
                  <a:gd name="T0" fmla="*/ 4 w 26"/>
                  <a:gd name="T1" fmla="*/ 22 h 22"/>
                  <a:gd name="T2" fmla="*/ 8 w 26"/>
                  <a:gd name="T3" fmla="*/ 22 h 22"/>
                  <a:gd name="T4" fmla="*/ 14 w 26"/>
                  <a:gd name="T5" fmla="*/ 20 h 22"/>
                  <a:gd name="T6" fmla="*/ 26 w 26"/>
                  <a:gd name="T7" fmla="*/ 12 h 22"/>
                  <a:gd name="T8" fmla="*/ 22 w 26"/>
                  <a:gd name="T9" fmla="*/ 10 h 22"/>
                  <a:gd name="T10" fmla="*/ 20 w 26"/>
                  <a:gd name="T11" fmla="*/ 4 h 22"/>
                  <a:gd name="T12" fmla="*/ 10 w 26"/>
                  <a:gd name="T13" fmla="*/ 8 h 22"/>
                  <a:gd name="T14" fmla="*/ 0 w 26"/>
                  <a:gd name="T15" fmla="*/ 0 h 22"/>
                  <a:gd name="T16" fmla="*/ 0 w 26"/>
                  <a:gd name="T17" fmla="*/ 10 h 22"/>
                  <a:gd name="T18" fmla="*/ 2 w 26"/>
                  <a:gd name="T19" fmla="*/ 20 h 22"/>
                  <a:gd name="T20" fmla="*/ 4 w 26"/>
                  <a:gd name="T2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22">
                    <a:moveTo>
                      <a:pt x="4" y="22"/>
                    </a:moveTo>
                    <a:lnTo>
                      <a:pt x="8" y="22"/>
                    </a:lnTo>
                    <a:lnTo>
                      <a:pt x="14" y="20"/>
                    </a:lnTo>
                    <a:lnTo>
                      <a:pt x="26" y="12"/>
                    </a:lnTo>
                    <a:lnTo>
                      <a:pt x="22" y="10"/>
                    </a:lnTo>
                    <a:lnTo>
                      <a:pt x="20" y="4"/>
                    </a:lnTo>
                    <a:lnTo>
                      <a:pt x="10" y="8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2" y="20"/>
                    </a:lnTo>
                    <a:lnTo>
                      <a:pt x="4" y="2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60" name="Freeform 1522"/>
              <p:cNvSpPr>
                <a:spLocks/>
              </p:cNvSpPr>
              <p:nvPr/>
            </p:nvSpPr>
            <p:spPr bwMode="auto">
              <a:xfrm>
                <a:off x="4127500" y="2105025"/>
                <a:ext cx="9525" cy="9525"/>
              </a:xfrm>
              <a:custGeom>
                <a:avLst/>
                <a:gdLst>
                  <a:gd name="T0" fmla="*/ 4 w 6"/>
                  <a:gd name="T1" fmla="*/ 0 h 6"/>
                  <a:gd name="T2" fmla="*/ 0 w 6"/>
                  <a:gd name="T3" fmla="*/ 4 h 6"/>
                  <a:gd name="T4" fmla="*/ 2 w 6"/>
                  <a:gd name="T5" fmla="*/ 6 h 6"/>
                  <a:gd name="T6" fmla="*/ 6 w 6"/>
                  <a:gd name="T7" fmla="*/ 6 h 6"/>
                  <a:gd name="T8" fmla="*/ 6 w 6"/>
                  <a:gd name="T9" fmla="*/ 0 h 6"/>
                  <a:gd name="T10" fmla="*/ 4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4" y="0"/>
                    </a:moveTo>
                    <a:lnTo>
                      <a:pt x="0" y="4"/>
                    </a:lnTo>
                    <a:lnTo>
                      <a:pt x="2" y="6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61" name="Freeform 1523"/>
              <p:cNvSpPr>
                <a:spLocks/>
              </p:cNvSpPr>
              <p:nvPr/>
            </p:nvSpPr>
            <p:spPr bwMode="auto">
              <a:xfrm>
                <a:off x="3886200" y="1971675"/>
                <a:ext cx="82550" cy="41275"/>
              </a:xfrm>
              <a:custGeom>
                <a:avLst/>
                <a:gdLst>
                  <a:gd name="T0" fmla="*/ 2 w 52"/>
                  <a:gd name="T1" fmla="*/ 18 h 26"/>
                  <a:gd name="T2" fmla="*/ 0 w 52"/>
                  <a:gd name="T3" fmla="*/ 18 h 26"/>
                  <a:gd name="T4" fmla="*/ 22 w 52"/>
                  <a:gd name="T5" fmla="*/ 24 h 26"/>
                  <a:gd name="T6" fmla="*/ 52 w 52"/>
                  <a:gd name="T7" fmla="*/ 26 h 26"/>
                  <a:gd name="T8" fmla="*/ 48 w 52"/>
                  <a:gd name="T9" fmla="*/ 18 h 26"/>
                  <a:gd name="T10" fmla="*/ 52 w 52"/>
                  <a:gd name="T11" fmla="*/ 14 h 26"/>
                  <a:gd name="T12" fmla="*/ 38 w 52"/>
                  <a:gd name="T13" fmla="*/ 6 h 26"/>
                  <a:gd name="T14" fmla="*/ 34 w 52"/>
                  <a:gd name="T15" fmla="*/ 0 h 26"/>
                  <a:gd name="T16" fmla="*/ 28 w 52"/>
                  <a:gd name="T17" fmla="*/ 0 h 26"/>
                  <a:gd name="T18" fmla="*/ 22 w 52"/>
                  <a:gd name="T19" fmla="*/ 0 h 26"/>
                  <a:gd name="T20" fmla="*/ 2 w 52"/>
                  <a:gd name="T21" fmla="*/ 16 h 26"/>
                  <a:gd name="T22" fmla="*/ 2 w 52"/>
                  <a:gd name="T23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" h="26">
                    <a:moveTo>
                      <a:pt x="2" y="18"/>
                    </a:moveTo>
                    <a:lnTo>
                      <a:pt x="0" y="18"/>
                    </a:lnTo>
                    <a:lnTo>
                      <a:pt x="22" y="24"/>
                    </a:lnTo>
                    <a:lnTo>
                      <a:pt x="52" y="26"/>
                    </a:lnTo>
                    <a:lnTo>
                      <a:pt x="48" y="18"/>
                    </a:lnTo>
                    <a:lnTo>
                      <a:pt x="52" y="14"/>
                    </a:lnTo>
                    <a:lnTo>
                      <a:pt x="38" y="6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2" y="16"/>
                    </a:lnTo>
                    <a:lnTo>
                      <a:pt x="2" y="1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62" name="Freeform 1524"/>
              <p:cNvSpPr>
                <a:spLocks/>
              </p:cNvSpPr>
              <p:nvPr/>
            </p:nvSpPr>
            <p:spPr bwMode="auto">
              <a:xfrm>
                <a:off x="3581400" y="2003425"/>
                <a:ext cx="6350" cy="9525"/>
              </a:xfrm>
              <a:custGeom>
                <a:avLst/>
                <a:gdLst>
                  <a:gd name="T0" fmla="*/ 4 w 4"/>
                  <a:gd name="T1" fmla="*/ 6 h 6"/>
                  <a:gd name="T2" fmla="*/ 4 w 4"/>
                  <a:gd name="T3" fmla="*/ 4 h 6"/>
                  <a:gd name="T4" fmla="*/ 0 w 4"/>
                  <a:gd name="T5" fmla="*/ 0 h 6"/>
                  <a:gd name="T6" fmla="*/ 2 w 4"/>
                  <a:gd name="T7" fmla="*/ 6 h 6"/>
                  <a:gd name="T8" fmla="*/ 4 w 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2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63" name="Freeform 1525"/>
              <p:cNvSpPr>
                <a:spLocks/>
              </p:cNvSpPr>
              <p:nvPr/>
            </p:nvSpPr>
            <p:spPr bwMode="auto">
              <a:xfrm>
                <a:off x="3594100" y="2041525"/>
                <a:ext cx="22225" cy="25400"/>
              </a:xfrm>
              <a:custGeom>
                <a:avLst/>
                <a:gdLst>
                  <a:gd name="T0" fmla="*/ 8 w 14"/>
                  <a:gd name="T1" fmla="*/ 8 h 16"/>
                  <a:gd name="T2" fmla="*/ 8 w 14"/>
                  <a:gd name="T3" fmla="*/ 10 h 16"/>
                  <a:gd name="T4" fmla="*/ 10 w 14"/>
                  <a:gd name="T5" fmla="*/ 12 h 16"/>
                  <a:gd name="T6" fmla="*/ 12 w 14"/>
                  <a:gd name="T7" fmla="*/ 16 h 16"/>
                  <a:gd name="T8" fmla="*/ 14 w 14"/>
                  <a:gd name="T9" fmla="*/ 16 h 16"/>
                  <a:gd name="T10" fmla="*/ 14 w 14"/>
                  <a:gd name="T11" fmla="*/ 12 h 16"/>
                  <a:gd name="T12" fmla="*/ 10 w 14"/>
                  <a:gd name="T13" fmla="*/ 10 h 16"/>
                  <a:gd name="T14" fmla="*/ 12 w 14"/>
                  <a:gd name="T15" fmla="*/ 6 h 16"/>
                  <a:gd name="T16" fmla="*/ 8 w 14"/>
                  <a:gd name="T17" fmla="*/ 2 h 16"/>
                  <a:gd name="T18" fmla="*/ 4 w 14"/>
                  <a:gd name="T19" fmla="*/ 0 h 16"/>
                  <a:gd name="T20" fmla="*/ 0 w 14"/>
                  <a:gd name="T21" fmla="*/ 8 h 16"/>
                  <a:gd name="T22" fmla="*/ 2 w 14"/>
                  <a:gd name="T23" fmla="*/ 8 h 16"/>
                  <a:gd name="T24" fmla="*/ 8 w 14"/>
                  <a:gd name="T25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6">
                    <a:moveTo>
                      <a:pt x="8" y="8"/>
                    </a:moveTo>
                    <a:lnTo>
                      <a:pt x="8" y="10"/>
                    </a:lnTo>
                    <a:lnTo>
                      <a:pt x="10" y="12"/>
                    </a:lnTo>
                    <a:lnTo>
                      <a:pt x="12" y="16"/>
                    </a:lnTo>
                    <a:lnTo>
                      <a:pt x="14" y="16"/>
                    </a:lnTo>
                    <a:lnTo>
                      <a:pt x="14" y="12"/>
                    </a:lnTo>
                    <a:lnTo>
                      <a:pt x="10" y="10"/>
                    </a:lnTo>
                    <a:lnTo>
                      <a:pt x="12" y="6"/>
                    </a:lnTo>
                    <a:lnTo>
                      <a:pt x="8" y="2"/>
                    </a:lnTo>
                    <a:lnTo>
                      <a:pt x="4" y="0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64" name="Freeform 1526"/>
              <p:cNvSpPr>
                <a:spLocks/>
              </p:cNvSpPr>
              <p:nvPr/>
            </p:nvSpPr>
            <p:spPr bwMode="auto">
              <a:xfrm>
                <a:off x="3613150" y="2025650"/>
                <a:ext cx="15875" cy="3175"/>
              </a:xfrm>
              <a:custGeom>
                <a:avLst/>
                <a:gdLst>
                  <a:gd name="T0" fmla="*/ 10 w 10"/>
                  <a:gd name="T1" fmla="*/ 2 h 2"/>
                  <a:gd name="T2" fmla="*/ 10 w 10"/>
                  <a:gd name="T3" fmla="*/ 0 h 2"/>
                  <a:gd name="T4" fmla="*/ 8 w 10"/>
                  <a:gd name="T5" fmla="*/ 0 h 2"/>
                  <a:gd name="T6" fmla="*/ 0 w 10"/>
                  <a:gd name="T7" fmla="*/ 0 h 2"/>
                  <a:gd name="T8" fmla="*/ 2 w 10"/>
                  <a:gd name="T9" fmla="*/ 2 h 2"/>
                  <a:gd name="T10" fmla="*/ 10 w 10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2">
                    <a:moveTo>
                      <a:pt x="10" y="2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1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65" name="Freeform 1527"/>
              <p:cNvSpPr>
                <a:spLocks/>
              </p:cNvSpPr>
              <p:nvPr/>
            </p:nvSpPr>
            <p:spPr bwMode="auto">
              <a:xfrm>
                <a:off x="3581400" y="2025650"/>
                <a:ext cx="6350" cy="15875"/>
              </a:xfrm>
              <a:custGeom>
                <a:avLst/>
                <a:gdLst>
                  <a:gd name="T0" fmla="*/ 4 w 4"/>
                  <a:gd name="T1" fmla="*/ 0 h 10"/>
                  <a:gd name="T2" fmla="*/ 2 w 4"/>
                  <a:gd name="T3" fmla="*/ 0 h 10"/>
                  <a:gd name="T4" fmla="*/ 0 w 4"/>
                  <a:gd name="T5" fmla="*/ 8 h 10"/>
                  <a:gd name="T6" fmla="*/ 0 w 4"/>
                  <a:gd name="T7" fmla="*/ 10 h 10"/>
                  <a:gd name="T8" fmla="*/ 4 w 4"/>
                  <a:gd name="T9" fmla="*/ 2 h 10"/>
                  <a:gd name="T10" fmla="*/ 4 w 4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0">
                    <a:moveTo>
                      <a:pt x="4" y="0"/>
                    </a:moveTo>
                    <a:lnTo>
                      <a:pt x="2" y="0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4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66" name="Freeform 1528"/>
              <p:cNvSpPr>
                <a:spLocks/>
              </p:cNvSpPr>
              <p:nvPr/>
            </p:nvSpPr>
            <p:spPr bwMode="auto">
              <a:xfrm>
                <a:off x="3549650" y="2022475"/>
                <a:ext cx="9525" cy="9525"/>
              </a:xfrm>
              <a:custGeom>
                <a:avLst/>
                <a:gdLst>
                  <a:gd name="T0" fmla="*/ 2 w 6"/>
                  <a:gd name="T1" fmla="*/ 0 h 6"/>
                  <a:gd name="T2" fmla="*/ 0 w 6"/>
                  <a:gd name="T3" fmla="*/ 6 h 6"/>
                  <a:gd name="T4" fmla="*/ 4 w 6"/>
                  <a:gd name="T5" fmla="*/ 6 h 6"/>
                  <a:gd name="T6" fmla="*/ 6 w 6"/>
                  <a:gd name="T7" fmla="*/ 4 h 6"/>
                  <a:gd name="T8" fmla="*/ 4 w 6"/>
                  <a:gd name="T9" fmla="*/ 2 h 6"/>
                  <a:gd name="T10" fmla="*/ 4 w 6"/>
                  <a:gd name="T11" fmla="*/ 0 h 6"/>
                  <a:gd name="T12" fmla="*/ 2 w 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6">
                    <a:moveTo>
                      <a:pt x="2" y="0"/>
                    </a:moveTo>
                    <a:lnTo>
                      <a:pt x="0" y="6"/>
                    </a:lnTo>
                    <a:lnTo>
                      <a:pt x="4" y="6"/>
                    </a:lnTo>
                    <a:lnTo>
                      <a:pt x="6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67" name="Freeform 1529"/>
              <p:cNvSpPr>
                <a:spLocks/>
              </p:cNvSpPr>
              <p:nvPr/>
            </p:nvSpPr>
            <p:spPr bwMode="auto">
              <a:xfrm>
                <a:off x="3600450" y="2016125"/>
                <a:ext cx="9525" cy="9525"/>
              </a:xfrm>
              <a:custGeom>
                <a:avLst/>
                <a:gdLst>
                  <a:gd name="T0" fmla="*/ 6 w 6"/>
                  <a:gd name="T1" fmla="*/ 0 h 6"/>
                  <a:gd name="T2" fmla="*/ 4 w 6"/>
                  <a:gd name="T3" fmla="*/ 0 h 6"/>
                  <a:gd name="T4" fmla="*/ 0 w 6"/>
                  <a:gd name="T5" fmla="*/ 4 h 6"/>
                  <a:gd name="T6" fmla="*/ 0 w 6"/>
                  <a:gd name="T7" fmla="*/ 6 h 6"/>
                  <a:gd name="T8" fmla="*/ 4 w 6"/>
                  <a:gd name="T9" fmla="*/ 6 h 6"/>
                  <a:gd name="T10" fmla="*/ 6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4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68" name="Freeform 1530"/>
              <p:cNvSpPr>
                <a:spLocks/>
              </p:cNvSpPr>
              <p:nvPr/>
            </p:nvSpPr>
            <p:spPr bwMode="auto">
              <a:xfrm>
                <a:off x="3622675" y="2038350"/>
                <a:ext cx="6350" cy="15875"/>
              </a:xfrm>
              <a:custGeom>
                <a:avLst/>
                <a:gdLst>
                  <a:gd name="T0" fmla="*/ 4 w 4"/>
                  <a:gd name="T1" fmla="*/ 10 h 10"/>
                  <a:gd name="T2" fmla="*/ 4 w 4"/>
                  <a:gd name="T3" fmla="*/ 8 h 10"/>
                  <a:gd name="T4" fmla="*/ 4 w 4"/>
                  <a:gd name="T5" fmla="*/ 2 h 10"/>
                  <a:gd name="T6" fmla="*/ 0 w 4"/>
                  <a:gd name="T7" fmla="*/ 0 h 10"/>
                  <a:gd name="T8" fmla="*/ 0 w 4"/>
                  <a:gd name="T9" fmla="*/ 10 h 10"/>
                  <a:gd name="T10" fmla="*/ 4 w 4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0">
                    <a:moveTo>
                      <a:pt x="4" y="10"/>
                    </a:moveTo>
                    <a:lnTo>
                      <a:pt x="4" y="8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4" y="1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69" name="Freeform 1531"/>
              <p:cNvSpPr>
                <a:spLocks/>
              </p:cNvSpPr>
              <p:nvPr/>
            </p:nvSpPr>
            <p:spPr bwMode="auto">
              <a:xfrm>
                <a:off x="4822825" y="2320925"/>
                <a:ext cx="0" cy="6350"/>
              </a:xfrm>
              <a:custGeom>
                <a:avLst/>
                <a:gdLst>
                  <a:gd name="T0" fmla="*/ 4 h 4"/>
                  <a:gd name="T1" fmla="*/ 2 h 4"/>
                  <a:gd name="T2" fmla="*/ 0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70" name="Freeform 1532"/>
              <p:cNvSpPr>
                <a:spLocks/>
              </p:cNvSpPr>
              <p:nvPr/>
            </p:nvSpPr>
            <p:spPr bwMode="auto">
              <a:xfrm>
                <a:off x="4784725" y="2089150"/>
                <a:ext cx="79375" cy="34925"/>
              </a:xfrm>
              <a:custGeom>
                <a:avLst/>
                <a:gdLst>
                  <a:gd name="T0" fmla="*/ 18 w 50"/>
                  <a:gd name="T1" fmla="*/ 22 h 22"/>
                  <a:gd name="T2" fmla="*/ 20 w 50"/>
                  <a:gd name="T3" fmla="*/ 18 h 22"/>
                  <a:gd name="T4" fmla="*/ 26 w 50"/>
                  <a:gd name="T5" fmla="*/ 16 h 22"/>
                  <a:gd name="T6" fmla="*/ 46 w 50"/>
                  <a:gd name="T7" fmla="*/ 22 h 22"/>
                  <a:gd name="T8" fmla="*/ 50 w 50"/>
                  <a:gd name="T9" fmla="*/ 14 h 22"/>
                  <a:gd name="T10" fmla="*/ 34 w 50"/>
                  <a:gd name="T11" fmla="*/ 6 h 22"/>
                  <a:gd name="T12" fmla="*/ 24 w 50"/>
                  <a:gd name="T13" fmla="*/ 0 h 22"/>
                  <a:gd name="T14" fmla="*/ 16 w 50"/>
                  <a:gd name="T15" fmla="*/ 0 h 22"/>
                  <a:gd name="T16" fmla="*/ 8 w 50"/>
                  <a:gd name="T17" fmla="*/ 10 h 22"/>
                  <a:gd name="T18" fmla="*/ 0 w 50"/>
                  <a:gd name="T19" fmla="*/ 18 h 22"/>
                  <a:gd name="T20" fmla="*/ 10 w 50"/>
                  <a:gd name="T21" fmla="*/ 22 h 22"/>
                  <a:gd name="T22" fmla="*/ 18 w 50"/>
                  <a:gd name="T2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2">
                    <a:moveTo>
                      <a:pt x="18" y="22"/>
                    </a:moveTo>
                    <a:lnTo>
                      <a:pt x="20" y="18"/>
                    </a:lnTo>
                    <a:lnTo>
                      <a:pt x="26" y="16"/>
                    </a:lnTo>
                    <a:lnTo>
                      <a:pt x="46" y="22"/>
                    </a:lnTo>
                    <a:lnTo>
                      <a:pt x="50" y="14"/>
                    </a:lnTo>
                    <a:lnTo>
                      <a:pt x="34" y="6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8" y="10"/>
                    </a:lnTo>
                    <a:lnTo>
                      <a:pt x="0" y="18"/>
                    </a:lnTo>
                    <a:lnTo>
                      <a:pt x="10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71" name="Freeform 1533"/>
              <p:cNvSpPr>
                <a:spLocks/>
              </p:cNvSpPr>
              <p:nvPr/>
            </p:nvSpPr>
            <p:spPr bwMode="auto">
              <a:xfrm>
                <a:off x="4238625" y="2895600"/>
                <a:ext cx="19050" cy="15875"/>
              </a:xfrm>
              <a:custGeom>
                <a:avLst/>
                <a:gdLst>
                  <a:gd name="T0" fmla="*/ 0 w 12"/>
                  <a:gd name="T1" fmla="*/ 6 h 10"/>
                  <a:gd name="T2" fmla="*/ 0 w 12"/>
                  <a:gd name="T3" fmla="*/ 10 h 10"/>
                  <a:gd name="T4" fmla="*/ 6 w 12"/>
                  <a:gd name="T5" fmla="*/ 10 h 10"/>
                  <a:gd name="T6" fmla="*/ 8 w 12"/>
                  <a:gd name="T7" fmla="*/ 2 h 10"/>
                  <a:gd name="T8" fmla="*/ 12 w 12"/>
                  <a:gd name="T9" fmla="*/ 0 h 10"/>
                  <a:gd name="T10" fmla="*/ 8 w 12"/>
                  <a:gd name="T11" fmla="*/ 0 h 10"/>
                  <a:gd name="T12" fmla="*/ 0 w 12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0">
                    <a:moveTo>
                      <a:pt x="0" y="6"/>
                    </a:moveTo>
                    <a:lnTo>
                      <a:pt x="0" y="10"/>
                    </a:lnTo>
                    <a:lnTo>
                      <a:pt x="6" y="10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72" name="Freeform 1534"/>
              <p:cNvSpPr>
                <a:spLocks/>
              </p:cNvSpPr>
              <p:nvPr/>
            </p:nvSpPr>
            <p:spPr bwMode="auto">
              <a:xfrm>
                <a:off x="3568700" y="2038350"/>
                <a:ext cx="3175" cy="12700"/>
              </a:xfrm>
              <a:custGeom>
                <a:avLst/>
                <a:gdLst>
                  <a:gd name="T0" fmla="*/ 2 w 2"/>
                  <a:gd name="T1" fmla="*/ 0 h 8"/>
                  <a:gd name="T2" fmla="*/ 0 w 2"/>
                  <a:gd name="T3" fmla="*/ 0 h 8"/>
                  <a:gd name="T4" fmla="*/ 2 w 2"/>
                  <a:gd name="T5" fmla="*/ 8 h 8"/>
                  <a:gd name="T6" fmla="*/ 2 w 2"/>
                  <a:gd name="T7" fmla="*/ 2 h 8"/>
                  <a:gd name="T8" fmla="*/ 2 w 2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8">
                    <a:moveTo>
                      <a:pt x="2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73" name="Freeform 1535"/>
              <p:cNvSpPr>
                <a:spLocks/>
              </p:cNvSpPr>
              <p:nvPr/>
            </p:nvSpPr>
            <p:spPr bwMode="auto">
              <a:xfrm>
                <a:off x="4422775" y="2587625"/>
                <a:ext cx="22225" cy="28575"/>
              </a:xfrm>
              <a:custGeom>
                <a:avLst/>
                <a:gdLst>
                  <a:gd name="T0" fmla="*/ 8 w 14"/>
                  <a:gd name="T1" fmla="*/ 0 h 18"/>
                  <a:gd name="T2" fmla="*/ 0 w 14"/>
                  <a:gd name="T3" fmla="*/ 6 h 18"/>
                  <a:gd name="T4" fmla="*/ 0 w 14"/>
                  <a:gd name="T5" fmla="*/ 12 h 18"/>
                  <a:gd name="T6" fmla="*/ 0 w 14"/>
                  <a:gd name="T7" fmla="*/ 18 h 18"/>
                  <a:gd name="T8" fmla="*/ 2 w 14"/>
                  <a:gd name="T9" fmla="*/ 18 h 18"/>
                  <a:gd name="T10" fmla="*/ 8 w 14"/>
                  <a:gd name="T11" fmla="*/ 12 h 18"/>
                  <a:gd name="T12" fmla="*/ 14 w 14"/>
                  <a:gd name="T13" fmla="*/ 6 h 18"/>
                  <a:gd name="T14" fmla="*/ 10 w 14"/>
                  <a:gd name="T15" fmla="*/ 4 h 18"/>
                  <a:gd name="T16" fmla="*/ 8 w 14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8">
                    <a:moveTo>
                      <a:pt x="8" y="0"/>
                    </a:moveTo>
                    <a:lnTo>
                      <a:pt x="0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18"/>
                    </a:lnTo>
                    <a:lnTo>
                      <a:pt x="8" y="12"/>
                    </a:lnTo>
                    <a:lnTo>
                      <a:pt x="14" y="6"/>
                    </a:lnTo>
                    <a:lnTo>
                      <a:pt x="10" y="4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74" name="Freeform 1536"/>
              <p:cNvSpPr>
                <a:spLocks noEditPoints="1"/>
              </p:cNvSpPr>
              <p:nvPr/>
            </p:nvSpPr>
            <p:spPr bwMode="auto">
              <a:xfrm>
                <a:off x="1289051" y="1803400"/>
                <a:ext cx="3740150" cy="1428751"/>
              </a:xfrm>
              <a:custGeom>
                <a:avLst/>
                <a:gdLst>
                  <a:gd name="T0" fmla="*/ 2218 w 2356"/>
                  <a:gd name="T1" fmla="*/ 258 h 900"/>
                  <a:gd name="T2" fmla="*/ 2056 w 2356"/>
                  <a:gd name="T3" fmla="*/ 258 h 900"/>
                  <a:gd name="T4" fmla="*/ 1934 w 2356"/>
                  <a:gd name="T5" fmla="*/ 216 h 900"/>
                  <a:gd name="T6" fmla="*/ 1766 w 2356"/>
                  <a:gd name="T7" fmla="*/ 180 h 900"/>
                  <a:gd name="T8" fmla="*/ 1694 w 2356"/>
                  <a:gd name="T9" fmla="*/ 152 h 900"/>
                  <a:gd name="T10" fmla="*/ 1608 w 2356"/>
                  <a:gd name="T11" fmla="*/ 194 h 900"/>
                  <a:gd name="T12" fmla="*/ 1498 w 2356"/>
                  <a:gd name="T13" fmla="*/ 194 h 900"/>
                  <a:gd name="T14" fmla="*/ 1418 w 2356"/>
                  <a:gd name="T15" fmla="*/ 158 h 900"/>
                  <a:gd name="T16" fmla="*/ 1402 w 2356"/>
                  <a:gd name="T17" fmla="*/ 144 h 900"/>
                  <a:gd name="T18" fmla="*/ 1244 w 2356"/>
                  <a:gd name="T19" fmla="*/ 130 h 900"/>
                  <a:gd name="T20" fmla="*/ 1174 w 2356"/>
                  <a:gd name="T21" fmla="*/ 132 h 900"/>
                  <a:gd name="T22" fmla="*/ 1164 w 2356"/>
                  <a:gd name="T23" fmla="*/ 40 h 900"/>
                  <a:gd name="T24" fmla="*/ 1008 w 2356"/>
                  <a:gd name="T25" fmla="*/ 60 h 900"/>
                  <a:gd name="T26" fmla="*/ 874 w 2356"/>
                  <a:gd name="T27" fmla="*/ 90 h 900"/>
                  <a:gd name="T28" fmla="*/ 824 w 2356"/>
                  <a:gd name="T29" fmla="*/ 214 h 900"/>
                  <a:gd name="T30" fmla="*/ 772 w 2356"/>
                  <a:gd name="T31" fmla="*/ 160 h 900"/>
                  <a:gd name="T32" fmla="*/ 690 w 2356"/>
                  <a:gd name="T33" fmla="*/ 142 h 900"/>
                  <a:gd name="T34" fmla="*/ 742 w 2356"/>
                  <a:gd name="T35" fmla="*/ 288 h 900"/>
                  <a:gd name="T36" fmla="*/ 650 w 2356"/>
                  <a:gd name="T37" fmla="*/ 322 h 900"/>
                  <a:gd name="T38" fmla="*/ 662 w 2356"/>
                  <a:gd name="T39" fmla="*/ 178 h 900"/>
                  <a:gd name="T40" fmla="*/ 562 w 2356"/>
                  <a:gd name="T41" fmla="*/ 250 h 900"/>
                  <a:gd name="T42" fmla="*/ 450 w 2356"/>
                  <a:gd name="T43" fmla="*/ 262 h 900"/>
                  <a:gd name="T44" fmla="*/ 364 w 2356"/>
                  <a:gd name="T45" fmla="*/ 266 h 900"/>
                  <a:gd name="T46" fmla="*/ 248 w 2356"/>
                  <a:gd name="T47" fmla="*/ 278 h 900"/>
                  <a:gd name="T48" fmla="*/ 172 w 2356"/>
                  <a:gd name="T49" fmla="*/ 356 h 900"/>
                  <a:gd name="T50" fmla="*/ 108 w 2356"/>
                  <a:gd name="T51" fmla="*/ 308 h 900"/>
                  <a:gd name="T52" fmla="*/ 84 w 2356"/>
                  <a:gd name="T53" fmla="*/ 226 h 900"/>
                  <a:gd name="T54" fmla="*/ 44 w 2356"/>
                  <a:gd name="T55" fmla="*/ 340 h 900"/>
                  <a:gd name="T56" fmla="*/ 48 w 2356"/>
                  <a:gd name="T57" fmla="*/ 476 h 900"/>
                  <a:gd name="T58" fmla="*/ 28 w 2356"/>
                  <a:gd name="T59" fmla="*/ 574 h 900"/>
                  <a:gd name="T60" fmla="*/ 80 w 2356"/>
                  <a:gd name="T61" fmla="*/ 658 h 900"/>
                  <a:gd name="T62" fmla="*/ 174 w 2356"/>
                  <a:gd name="T63" fmla="*/ 714 h 900"/>
                  <a:gd name="T64" fmla="*/ 154 w 2356"/>
                  <a:gd name="T65" fmla="*/ 810 h 900"/>
                  <a:gd name="T66" fmla="*/ 262 w 2356"/>
                  <a:gd name="T67" fmla="*/ 854 h 900"/>
                  <a:gd name="T68" fmla="*/ 282 w 2356"/>
                  <a:gd name="T69" fmla="*/ 836 h 900"/>
                  <a:gd name="T70" fmla="*/ 296 w 2356"/>
                  <a:gd name="T71" fmla="*/ 718 h 900"/>
                  <a:gd name="T72" fmla="*/ 374 w 2356"/>
                  <a:gd name="T73" fmla="*/ 658 h 900"/>
                  <a:gd name="T74" fmla="*/ 466 w 2356"/>
                  <a:gd name="T75" fmla="*/ 688 h 900"/>
                  <a:gd name="T76" fmla="*/ 608 w 2356"/>
                  <a:gd name="T77" fmla="*/ 602 h 900"/>
                  <a:gd name="T78" fmla="*/ 802 w 2356"/>
                  <a:gd name="T79" fmla="*/ 714 h 900"/>
                  <a:gd name="T80" fmla="*/ 1032 w 2356"/>
                  <a:gd name="T81" fmla="*/ 692 h 900"/>
                  <a:gd name="T82" fmla="*/ 1228 w 2356"/>
                  <a:gd name="T83" fmla="*/ 724 h 900"/>
                  <a:gd name="T84" fmla="*/ 1390 w 2356"/>
                  <a:gd name="T85" fmla="*/ 632 h 900"/>
                  <a:gd name="T86" fmla="*/ 1548 w 2356"/>
                  <a:gd name="T87" fmla="*/ 742 h 900"/>
                  <a:gd name="T88" fmla="*/ 1502 w 2356"/>
                  <a:gd name="T89" fmla="*/ 862 h 900"/>
                  <a:gd name="T90" fmla="*/ 1636 w 2356"/>
                  <a:gd name="T91" fmla="*/ 726 h 900"/>
                  <a:gd name="T92" fmla="*/ 1602 w 2356"/>
                  <a:gd name="T93" fmla="*/ 642 h 900"/>
                  <a:gd name="T94" fmla="*/ 1648 w 2356"/>
                  <a:gd name="T95" fmla="*/ 516 h 900"/>
                  <a:gd name="T96" fmla="*/ 1816 w 2356"/>
                  <a:gd name="T97" fmla="*/ 496 h 900"/>
                  <a:gd name="T98" fmla="*/ 1874 w 2356"/>
                  <a:gd name="T99" fmla="*/ 448 h 900"/>
                  <a:gd name="T100" fmla="*/ 1974 w 2356"/>
                  <a:gd name="T101" fmla="*/ 424 h 900"/>
                  <a:gd name="T102" fmla="*/ 1898 w 2356"/>
                  <a:gd name="T103" fmla="*/ 524 h 900"/>
                  <a:gd name="T104" fmla="*/ 1958 w 2356"/>
                  <a:gd name="T105" fmla="*/ 604 h 900"/>
                  <a:gd name="T106" fmla="*/ 1980 w 2356"/>
                  <a:gd name="T107" fmla="*/ 476 h 900"/>
                  <a:gd name="T108" fmla="*/ 2122 w 2356"/>
                  <a:gd name="T109" fmla="*/ 434 h 900"/>
                  <a:gd name="T110" fmla="*/ 2182 w 2356"/>
                  <a:gd name="T111" fmla="*/ 366 h 900"/>
                  <a:gd name="T112" fmla="*/ 2316 w 2356"/>
                  <a:gd name="T113" fmla="*/ 378 h 900"/>
                  <a:gd name="T114" fmla="*/ 744 w 2356"/>
                  <a:gd name="T115" fmla="*/ 204 h 900"/>
                  <a:gd name="T116" fmla="*/ 130 w 2356"/>
                  <a:gd name="T117" fmla="*/ 456 h 900"/>
                  <a:gd name="T118" fmla="*/ 152 w 2356"/>
                  <a:gd name="T119" fmla="*/ 466 h 900"/>
                  <a:gd name="T120" fmla="*/ 1080 w 2356"/>
                  <a:gd name="T121" fmla="*/ 62 h 900"/>
                  <a:gd name="T122" fmla="*/ 1178 w 2356"/>
                  <a:gd name="T123" fmla="*/ 648 h 900"/>
                  <a:gd name="T124" fmla="*/ 1200 w 2356"/>
                  <a:gd name="T125" fmla="*/ 582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356" h="900">
                    <a:moveTo>
                      <a:pt x="2338" y="326"/>
                    </a:moveTo>
                    <a:lnTo>
                      <a:pt x="2334" y="322"/>
                    </a:lnTo>
                    <a:lnTo>
                      <a:pt x="2330" y="316"/>
                    </a:lnTo>
                    <a:lnTo>
                      <a:pt x="2326" y="308"/>
                    </a:lnTo>
                    <a:lnTo>
                      <a:pt x="2318" y="306"/>
                    </a:lnTo>
                    <a:lnTo>
                      <a:pt x="2308" y="306"/>
                    </a:lnTo>
                    <a:lnTo>
                      <a:pt x="2294" y="306"/>
                    </a:lnTo>
                    <a:lnTo>
                      <a:pt x="2292" y="308"/>
                    </a:lnTo>
                    <a:lnTo>
                      <a:pt x="2290" y="312"/>
                    </a:lnTo>
                    <a:lnTo>
                      <a:pt x="2292" y="312"/>
                    </a:lnTo>
                    <a:lnTo>
                      <a:pt x="2292" y="314"/>
                    </a:lnTo>
                    <a:lnTo>
                      <a:pt x="2292" y="316"/>
                    </a:lnTo>
                    <a:lnTo>
                      <a:pt x="2286" y="316"/>
                    </a:lnTo>
                    <a:lnTo>
                      <a:pt x="2290" y="314"/>
                    </a:lnTo>
                    <a:lnTo>
                      <a:pt x="2286" y="304"/>
                    </a:lnTo>
                    <a:lnTo>
                      <a:pt x="2280" y="290"/>
                    </a:lnTo>
                    <a:lnTo>
                      <a:pt x="2276" y="294"/>
                    </a:lnTo>
                    <a:lnTo>
                      <a:pt x="2274" y="294"/>
                    </a:lnTo>
                    <a:lnTo>
                      <a:pt x="2268" y="286"/>
                    </a:lnTo>
                    <a:lnTo>
                      <a:pt x="2264" y="286"/>
                    </a:lnTo>
                    <a:lnTo>
                      <a:pt x="2256" y="286"/>
                    </a:lnTo>
                    <a:lnTo>
                      <a:pt x="2256" y="280"/>
                    </a:lnTo>
                    <a:lnTo>
                      <a:pt x="2254" y="278"/>
                    </a:lnTo>
                    <a:lnTo>
                      <a:pt x="2248" y="278"/>
                    </a:lnTo>
                    <a:lnTo>
                      <a:pt x="2248" y="272"/>
                    </a:lnTo>
                    <a:lnTo>
                      <a:pt x="2244" y="272"/>
                    </a:lnTo>
                    <a:lnTo>
                      <a:pt x="2238" y="270"/>
                    </a:lnTo>
                    <a:lnTo>
                      <a:pt x="2234" y="262"/>
                    </a:lnTo>
                    <a:lnTo>
                      <a:pt x="2230" y="260"/>
                    </a:lnTo>
                    <a:lnTo>
                      <a:pt x="2228" y="258"/>
                    </a:lnTo>
                    <a:lnTo>
                      <a:pt x="2222" y="258"/>
                    </a:lnTo>
                    <a:lnTo>
                      <a:pt x="2218" y="258"/>
                    </a:lnTo>
                    <a:lnTo>
                      <a:pt x="2202" y="244"/>
                    </a:lnTo>
                    <a:lnTo>
                      <a:pt x="2202" y="240"/>
                    </a:lnTo>
                    <a:lnTo>
                      <a:pt x="2200" y="238"/>
                    </a:lnTo>
                    <a:lnTo>
                      <a:pt x="2192" y="234"/>
                    </a:lnTo>
                    <a:lnTo>
                      <a:pt x="2186" y="234"/>
                    </a:lnTo>
                    <a:lnTo>
                      <a:pt x="2176" y="238"/>
                    </a:lnTo>
                    <a:lnTo>
                      <a:pt x="2174" y="234"/>
                    </a:lnTo>
                    <a:lnTo>
                      <a:pt x="2172" y="232"/>
                    </a:lnTo>
                    <a:lnTo>
                      <a:pt x="2166" y="226"/>
                    </a:lnTo>
                    <a:lnTo>
                      <a:pt x="2162" y="224"/>
                    </a:lnTo>
                    <a:lnTo>
                      <a:pt x="2154" y="224"/>
                    </a:lnTo>
                    <a:lnTo>
                      <a:pt x="2148" y="216"/>
                    </a:lnTo>
                    <a:lnTo>
                      <a:pt x="2140" y="216"/>
                    </a:lnTo>
                    <a:lnTo>
                      <a:pt x="2130" y="216"/>
                    </a:lnTo>
                    <a:lnTo>
                      <a:pt x="2110" y="220"/>
                    </a:lnTo>
                    <a:lnTo>
                      <a:pt x="2108" y="214"/>
                    </a:lnTo>
                    <a:lnTo>
                      <a:pt x="2100" y="216"/>
                    </a:lnTo>
                    <a:lnTo>
                      <a:pt x="2094" y="216"/>
                    </a:lnTo>
                    <a:lnTo>
                      <a:pt x="2090" y="216"/>
                    </a:lnTo>
                    <a:lnTo>
                      <a:pt x="2084" y="214"/>
                    </a:lnTo>
                    <a:lnTo>
                      <a:pt x="2082" y="212"/>
                    </a:lnTo>
                    <a:lnTo>
                      <a:pt x="2080" y="226"/>
                    </a:lnTo>
                    <a:lnTo>
                      <a:pt x="2084" y="230"/>
                    </a:lnTo>
                    <a:lnTo>
                      <a:pt x="2090" y="232"/>
                    </a:lnTo>
                    <a:lnTo>
                      <a:pt x="2088" y="234"/>
                    </a:lnTo>
                    <a:lnTo>
                      <a:pt x="2088" y="238"/>
                    </a:lnTo>
                    <a:lnTo>
                      <a:pt x="2090" y="244"/>
                    </a:lnTo>
                    <a:lnTo>
                      <a:pt x="2084" y="244"/>
                    </a:lnTo>
                    <a:lnTo>
                      <a:pt x="2076" y="256"/>
                    </a:lnTo>
                    <a:lnTo>
                      <a:pt x="2072" y="252"/>
                    </a:lnTo>
                    <a:lnTo>
                      <a:pt x="2070" y="258"/>
                    </a:lnTo>
                    <a:lnTo>
                      <a:pt x="2056" y="258"/>
                    </a:lnTo>
                    <a:lnTo>
                      <a:pt x="2056" y="250"/>
                    </a:lnTo>
                    <a:lnTo>
                      <a:pt x="2056" y="242"/>
                    </a:lnTo>
                    <a:lnTo>
                      <a:pt x="2048" y="240"/>
                    </a:lnTo>
                    <a:lnTo>
                      <a:pt x="2048" y="238"/>
                    </a:lnTo>
                    <a:lnTo>
                      <a:pt x="2048" y="234"/>
                    </a:lnTo>
                    <a:lnTo>
                      <a:pt x="2048" y="226"/>
                    </a:lnTo>
                    <a:lnTo>
                      <a:pt x="2040" y="234"/>
                    </a:lnTo>
                    <a:lnTo>
                      <a:pt x="2030" y="238"/>
                    </a:lnTo>
                    <a:lnTo>
                      <a:pt x="2026" y="238"/>
                    </a:lnTo>
                    <a:lnTo>
                      <a:pt x="2026" y="234"/>
                    </a:lnTo>
                    <a:lnTo>
                      <a:pt x="2026" y="232"/>
                    </a:lnTo>
                    <a:lnTo>
                      <a:pt x="2016" y="230"/>
                    </a:lnTo>
                    <a:lnTo>
                      <a:pt x="2010" y="230"/>
                    </a:lnTo>
                    <a:lnTo>
                      <a:pt x="2002" y="230"/>
                    </a:lnTo>
                    <a:lnTo>
                      <a:pt x="2000" y="232"/>
                    </a:lnTo>
                    <a:lnTo>
                      <a:pt x="1998" y="234"/>
                    </a:lnTo>
                    <a:lnTo>
                      <a:pt x="1994" y="232"/>
                    </a:lnTo>
                    <a:lnTo>
                      <a:pt x="1994" y="226"/>
                    </a:lnTo>
                    <a:lnTo>
                      <a:pt x="1974" y="230"/>
                    </a:lnTo>
                    <a:lnTo>
                      <a:pt x="1958" y="230"/>
                    </a:lnTo>
                    <a:lnTo>
                      <a:pt x="1954" y="232"/>
                    </a:lnTo>
                    <a:lnTo>
                      <a:pt x="1948" y="238"/>
                    </a:lnTo>
                    <a:lnTo>
                      <a:pt x="1946" y="244"/>
                    </a:lnTo>
                    <a:lnTo>
                      <a:pt x="1944" y="252"/>
                    </a:lnTo>
                    <a:lnTo>
                      <a:pt x="1936" y="232"/>
                    </a:lnTo>
                    <a:lnTo>
                      <a:pt x="1930" y="232"/>
                    </a:lnTo>
                    <a:lnTo>
                      <a:pt x="1928" y="230"/>
                    </a:lnTo>
                    <a:lnTo>
                      <a:pt x="1928" y="224"/>
                    </a:lnTo>
                    <a:lnTo>
                      <a:pt x="1930" y="222"/>
                    </a:lnTo>
                    <a:lnTo>
                      <a:pt x="1928" y="220"/>
                    </a:lnTo>
                    <a:lnTo>
                      <a:pt x="1930" y="220"/>
                    </a:lnTo>
                    <a:lnTo>
                      <a:pt x="1934" y="216"/>
                    </a:lnTo>
                    <a:lnTo>
                      <a:pt x="1918" y="208"/>
                    </a:lnTo>
                    <a:lnTo>
                      <a:pt x="1916" y="202"/>
                    </a:lnTo>
                    <a:lnTo>
                      <a:pt x="1910" y="198"/>
                    </a:lnTo>
                    <a:lnTo>
                      <a:pt x="1902" y="198"/>
                    </a:lnTo>
                    <a:lnTo>
                      <a:pt x="1898" y="194"/>
                    </a:lnTo>
                    <a:lnTo>
                      <a:pt x="1876" y="202"/>
                    </a:lnTo>
                    <a:lnTo>
                      <a:pt x="1874" y="198"/>
                    </a:lnTo>
                    <a:lnTo>
                      <a:pt x="1872" y="196"/>
                    </a:lnTo>
                    <a:lnTo>
                      <a:pt x="1852" y="196"/>
                    </a:lnTo>
                    <a:lnTo>
                      <a:pt x="1846" y="202"/>
                    </a:lnTo>
                    <a:lnTo>
                      <a:pt x="1838" y="202"/>
                    </a:lnTo>
                    <a:lnTo>
                      <a:pt x="1836" y="202"/>
                    </a:lnTo>
                    <a:lnTo>
                      <a:pt x="1826" y="198"/>
                    </a:lnTo>
                    <a:lnTo>
                      <a:pt x="1820" y="204"/>
                    </a:lnTo>
                    <a:lnTo>
                      <a:pt x="1806" y="206"/>
                    </a:lnTo>
                    <a:lnTo>
                      <a:pt x="1788" y="206"/>
                    </a:lnTo>
                    <a:lnTo>
                      <a:pt x="1762" y="204"/>
                    </a:lnTo>
                    <a:lnTo>
                      <a:pt x="1764" y="202"/>
                    </a:lnTo>
                    <a:lnTo>
                      <a:pt x="1766" y="198"/>
                    </a:lnTo>
                    <a:lnTo>
                      <a:pt x="1770" y="202"/>
                    </a:lnTo>
                    <a:lnTo>
                      <a:pt x="1772" y="202"/>
                    </a:lnTo>
                    <a:lnTo>
                      <a:pt x="1776" y="202"/>
                    </a:lnTo>
                    <a:lnTo>
                      <a:pt x="1792" y="186"/>
                    </a:lnTo>
                    <a:lnTo>
                      <a:pt x="1794" y="178"/>
                    </a:lnTo>
                    <a:lnTo>
                      <a:pt x="1790" y="180"/>
                    </a:lnTo>
                    <a:lnTo>
                      <a:pt x="1782" y="188"/>
                    </a:lnTo>
                    <a:lnTo>
                      <a:pt x="1782" y="190"/>
                    </a:lnTo>
                    <a:lnTo>
                      <a:pt x="1780" y="190"/>
                    </a:lnTo>
                    <a:lnTo>
                      <a:pt x="1776" y="190"/>
                    </a:lnTo>
                    <a:lnTo>
                      <a:pt x="1766" y="186"/>
                    </a:lnTo>
                    <a:lnTo>
                      <a:pt x="1766" y="184"/>
                    </a:lnTo>
                    <a:lnTo>
                      <a:pt x="1766" y="180"/>
                    </a:lnTo>
                    <a:lnTo>
                      <a:pt x="1770" y="180"/>
                    </a:lnTo>
                    <a:lnTo>
                      <a:pt x="1772" y="180"/>
                    </a:lnTo>
                    <a:lnTo>
                      <a:pt x="1776" y="184"/>
                    </a:lnTo>
                    <a:lnTo>
                      <a:pt x="1782" y="174"/>
                    </a:lnTo>
                    <a:lnTo>
                      <a:pt x="1770" y="166"/>
                    </a:lnTo>
                    <a:lnTo>
                      <a:pt x="1756" y="160"/>
                    </a:lnTo>
                    <a:lnTo>
                      <a:pt x="1752" y="162"/>
                    </a:lnTo>
                    <a:lnTo>
                      <a:pt x="1740" y="162"/>
                    </a:lnTo>
                    <a:lnTo>
                      <a:pt x="1738" y="162"/>
                    </a:lnTo>
                    <a:lnTo>
                      <a:pt x="1734" y="166"/>
                    </a:lnTo>
                    <a:lnTo>
                      <a:pt x="1734" y="174"/>
                    </a:lnTo>
                    <a:lnTo>
                      <a:pt x="1728" y="184"/>
                    </a:lnTo>
                    <a:lnTo>
                      <a:pt x="1724" y="188"/>
                    </a:lnTo>
                    <a:lnTo>
                      <a:pt x="1718" y="190"/>
                    </a:lnTo>
                    <a:lnTo>
                      <a:pt x="1710" y="190"/>
                    </a:lnTo>
                    <a:lnTo>
                      <a:pt x="1708" y="190"/>
                    </a:lnTo>
                    <a:lnTo>
                      <a:pt x="1708" y="188"/>
                    </a:lnTo>
                    <a:lnTo>
                      <a:pt x="1716" y="184"/>
                    </a:lnTo>
                    <a:lnTo>
                      <a:pt x="1712" y="180"/>
                    </a:lnTo>
                    <a:lnTo>
                      <a:pt x="1710" y="178"/>
                    </a:lnTo>
                    <a:lnTo>
                      <a:pt x="1724" y="170"/>
                    </a:lnTo>
                    <a:lnTo>
                      <a:pt x="1724" y="174"/>
                    </a:lnTo>
                    <a:lnTo>
                      <a:pt x="1728" y="176"/>
                    </a:lnTo>
                    <a:lnTo>
                      <a:pt x="1728" y="174"/>
                    </a:lnTo>
                    <a:lnTo>
                      <a:pt x="1728" y="170"/>
                    </a:lnTo>
                    <a:lnTo>
                      <a:pt x="1730" y="166"/>
                    </a:lnTo>
                    <a:lnTo>
                      <a:pt x="1700" y="168"/>
                    </a:lnTo>
                    <a:lnTo>
                      <a:pt x="1698" y="158"/>
                    </a:lnTo>
                    <a:lnTo>
                      <a:pt x="1712" y="158"/>
                    </a:lnTo>
                    <a:lnTo>
                      <a:pt x="1716" y="158"/>
                    </a:lnTo>
                    <a:lnTo>
                      <a:pt x="1708" y="156"/>
                    </a:lnTo>
                    <a:lnTo>
                      <a:pt x="1694" y="152"/>
                    </a:lnTo>
                    <a:lnTo>
                      <a:pt x="1680" y="152"/>
                    </a:lnTo>
                    <a:lnTo>
                      <a:pt x="1666" y="150"/>
                    </a:lnTo>
                    <a:lnTo>
                      <a:pt x="1654" y="148"/>
                    </a:lnTo>
                    <a:lnTo>
                      <a:pt x="1652" y="140"/>
                    </a:lnTo>
                    <a:lnTo>
                      <a:pt x="1646" y="140"/>
                    </a:lnTo>
                    <a:lnTo>
                      <a:pt x="1642" y="140"/>
                    </a:lnTo>
                    <a:lnTo>
                      <a:pt x="1642" y="144"/>
                    </a:lnTo>
                    <a:lnTo>
                      <a:pt x="1646" y="144"/>
                    </a:lnTo>
                    <a:lnTo>
                      <a:pt x="1646" y="148"/>
                    </a:lnTo>
                    <a:lnTo>
                      <a:pt x="1646" y="150"/>
                    </a:lnTo>
                    <a:lnTo>
                      <a:pt x="1648" y="152"/>
                    </a:lnTo>
                    <a:lnTo>
                      <a:pt x="1634" y="152"/>
                    </a:lnTo>
                    <a:lnTo>
                      <a:pt x="1630" y="158"/>
                    </a:lnTo>
                    <a:lnTo>
                      <a:pt x="1634" y="160"/>
                    </a:lnTo>
                    <a:lnTo>
                      <a:pt x="1636" y="160"/>
                    </a:lnTo>
                    <a:lnTo>
                      <a:pt x="1636" y="162"/>
                    </a:lnTo>
                    <a:lnTo>
                      <a:pt x="1630" y="162"/>
                    </a:lnTo>
                    <a:lnTo>
                      <a:pt x="1628" y="168"/>
                    </a:lnTo>
                    <a:lnTo>
                      <a:pt x="1628" y="174"/>
                    </a:lnTo>
                    <a:lnTo>
                      <a:pt x="1630" y="174"/>
                    </a:lnTo>
                    <a:lnTo>
                      <a:pt x="1634" y="178"/>
                    </a:lnTo>
                    <a:lnTo>
                      <a:pt x="1636" y="180"/>
                    </a:lnTo>
                    <a:lnTo>
                      <a:pt x="1636" y="184"/>
                    </a:lnTo>
                    <a:lnTo>
                      <a:pt x="1634" y="186"/>
                    </a:lnTo>
                    <a:lnTo>
                      <a:pt x="1626" y="188"/>
                    </a:lnTo>
                    <a:lnTo>
                      <a:pt x="1624" y="188"/>
                    </a:lnTo>
                    <a:lnTo>
                      <a:pt x="1620" y="188"/>
                    </a:lnTo>
                    <a:lnTo>
                      <a:pt x="1620" y="178"/>
                    </a:lnTo>
                    <a:lnTo>
                      <a:pt x="1612" y="178"/>
                    </a:lnTo>
                    <a:lnTo>
                      <a:pt x="1610" y="180"/>
                    </a:lnTo>
                    <a:lnTo>
                      <a:pt x="1610" y="186"/>
                    </a:lnTo>
                    <a:lnTo>
                      <a:pt x="1608" y="194"/>
                    </a:lnTo>
                    <a:lnTo>
                      <a:pt x="1606" y="194"/>
                    </a:lnTo>
                    <a:lnTo>
                      <a:pt x="1600" y="194"/>
                    </a:lnTo>
                    <a:lnTo>
                      <a:pt x="1594" y="194"/>
                    </a:lnTo>
                    <a:lnTo>
                      <a:pt x="1590" y="188"/>
                    </a:lnTo>
                    <a:lnTo>
                      <a:pt x="1584" y="184"/>
                    </a:lnTo>
                    <a:lnTo>
                      <a:pt x="1576" y="180"/>
                    </a:lnTo>
                    <a:lnTo>
                      <a:pt x="1566" y="178"/>
                    </a:lnTo>
                    <a:lnTo>
                      <a:pt x="1566" y="176"/>
                    </a:lnTo>
                    <a:lnTo>
                      <a:pt x="1560" y="176"/>
                    </a:lnTo>
                    <a:lnTo>
                      <a:pt x="1548" y="184"/>
                    </a:lnTo>
                    <a:lnTo>
                      <a:pt x="1542" y="186"/>
                    </a:lnTo>
                    <a:lnTo>
                      <a:pt x="1534" y="188"/>
                    </a:lnTo>
                    <a:lnTo>
                      <a:pt x="1534" y="184"/>
                    </a:lnTo>
                    <a:lnTo>
                      <a:pt x="1536" y="184"/>
                    </a:lnTo>
                    <a:lnTo>
                      <a:pt x="1536" y="180"/>
                    </a:lnTo>
                    <a:lnTo>
                      <a:pt x="1536" y="176"/>
                    </a:lnTo>
                    <a:lnTo>
                      <a:pt x="1534" y="176"/>
                    </a:lnTo>
                    <a:lnTo>
                      <a:pt x="1528" y="168"/>
                    </a:lnTo>
                    <a:lnTo>
                      <a:pt x="1524" y="190"/>
                    </a:lnTo>
                    <a:lnTo>
                      <a:pt x="1518" y="204"/>
                    </a:lnTo>
                    <a:lnTo>
                      <a:pt x="1516" y="208"/>
                    </a:lnTo>
                    <a:lnTo>
                      <a:pt x="1512" y="212"/>
                    </a:lnTo>
                    <a:lnTo>
                      <a:pt x="1508" y="212"/>
                    </a:lnTo>
                    <a:lnTo>
                      <a:pt x="1506" y="206"/>
                    </a:lnTo>
                    <a:lnTo>
                      <a:pt x="1508" y="202"/>
                    </a:lnTo>
                    <a:lnTo>
                      <a:pt x="1510" y="202"/>
                    </a:lnTo>
                    <a:lnTo>
                      <a:pt x="1510" y="196"/>
                    </a:lnTo>
                    <a:lnTo>
                      <a:pt x="1508" y="196"/>
                    </a:lnTo>
                    <a:lnTo>
                      <a:pt x="1508" y="198"/>
                    </a:lnTo>
                    <a:lnTo>
                      <a:pt x="1506" y="198"/>
                    </a:lnTo>
                    <a:lnTo>
                      <a:pt x="1502" y="198"/>
                    </a:lnTo>
                    <a:lnTo>
                      <a:pt x="1498" y="194"/>
                    </a:lnTo>
                    <a:lnTo>
                      <a:pt x="1488" y="194"/>
                    </a:lnTo>
                    <a:lnTo>
                      <a:pt x="1480" y="184"/>
                    </a:lnTo>
                    <a:lnTo>
                      <a:pt x="1474" y="186"/>
                    </a:lnTo>
                    <a:lnTo>
                      <a:pt x="1472" y="186"/>
                    </a:lnTo>
                    <a:lnTo>
                      <a:pt x="1472" y="178"/>
                    </a:lnTo>
                    <a:lnTo>
                      <a:pt x="1480" y="178"/>
                    </a:lnTo>
                    <a:lnTo>
                      <a:pt x="1480" y="176"/>
                    </a:lnTo>
                    <a:lnTo>
                      <a:pt x="1476" y="176"/>
                    </a:lnTo>
                    <a:lnTo>
                      <a:pt x="1474" y="176"/>
                    </a:lnTo>
                    <a:lnTo>
                      <a:pt x="1466" y="176"/>
                    </a:lnTo>
                    <a:lnTo>
                      <a:pt x="1464" y="168"/>
                    </a:lnTo>
                    <a:lnTo>
                      <a:pt x="1456" y="162"/>
                    </a:lnTo>
                    <a:lnTo>
                      <a:pt x="1446" y="158"/>
                    </a:lnTo>
                    <a:lnTo>
                      <a:pt x="1444" y="170"/>
                    </a:lnTo>
                    <a:lnTo>
                      <a:pt x="1446" y="170"/>
                    </a:lnTo>
                    <a:lnTo>
                      <a:pt x="1448" y="170"/>
                    </a:lnTo>
                    <a:lnTo>
                      <a:pt x="1446" y="174"/>
                    </a:lnTo>
                    <a:lnTo>
                      <a:pt x="1444" y="176"/>
                    </a:lnTo>
                    <a:lnTo>
                      <a:pt x="1444" y="170"/>
                    </a:lnTo>
                    <a:lnTo>
                      <a:pt x="1442" y="168"/>
                    </a:lnTo>
                    <a:lnTo>
                      <a:pt x="1442" y="166"/>
                    </a:lnTo>
                    <a:lnTo>
                      <a:pt x="1444" y="158"/>
                    </a:lnTo>
                    <a:lnTo>
                      <a:pt x="1444" y="156"/>
                    </a:lnTo>
                    <a:lnTo>
                      <a:pt x="1442" y="156"/>
                    </a:lnTo>
                    <a:lnTo>
                      <a:pt x="1438" y="156"/>
                    </a:lnTo>
                    <a:lnTo>
                      <a:pt x="1438" y="160"/>
                    </a:lnTo>
                    <a:lnTo>
                      <a:pt x="1434" y="160"/>
                    </a:lnTo>
                    <a:lnTo>
                      <a:pt x="1434" y="156"/>
                    </a:lnTo>
                    <a:lnTo>
                      <a:pt x="1434" y="152"/>
                    </a:lnTo>
                    <a:lnTo>
                      <a:pt x="1428" y="152"/>
                    </a:lnTo>
                    <a:lnTo>
                      <a:pt x="1424" y="152"/>
                    </a:lnTo>
                    <a:lnTo>
                      <a:pt x="1418" y="158"/>
                    </a:lnTo>
                    <a:lnTo>
                      <a:pt x="1416" y="152"/>
                    </a:lnTo>
                    <a:lnTo>
                      <a:pt x="1412" y="150"/>
                    </a:lnTo>
                    <a:lnTo>
                      <a:pt x="1416" y="150"/>
                    </a:lnTo>
                    <a:lnTo>
                      <a:pt x="1412" y="148"/>
                    </a:lnTo>
                    <a:lnTo>
                      <a:pt x="1410" y="144"/>
                    </a:lnTo>
                    <a:lnTo>
                      <a:pt x="1412" y="142"/>
                    </a:lnTo>
                    <a:lnTo>
                      <a:pt x="1412" y="140"/>
                    </a:lnTo>
                    <a:lnTo>
                      <a:pt x="1420" y="138"/>
                    </a:lnTo>
                    <a:lnTo>
                      <a:pt x="1428" y="134"/>
                    </a:lnTo>
                    <a:lnTo>
                      <a:pt x="1434" y="126"/>
                    </a:lnTo>
                    <a:lnTo>
                      <a:pt x="1438" y="122"/>
                    </a:lnTo>
                    <a:lnTo>
                      <a:pt x="1428" y="120"/>
                    </a:lnTo>
                    <a:lnTo>
                      <a:pt x="1424" y="116"/>
                    </a:lnTo>
                    <a:lnTo>
                      <a:pt x="1418" y="112"/>
                    </a:lnTo>
                    <a:lnTo>
                      <a:pt x="1410" y="106"/>
                    </a:lnTo>
                    <a:lnTo>
                      <a:pt x="1406" y="106"/>
                    </a:lnTo>
                    <a:lnTo>
                      <a:pt x="1400" y="110"/>
                    </a:lnTo>
                    <a:lnTo>
                      <a:pt x="1392" y="112"/>
                    </a:lnTo>
                    <a:lnTo>
                      <a:pt x="1390" y="112"/>
                    </a:lnTo>
                    <a:lnTo>
                      <a:pt x="1388" y="112"/>
                    </a:lnTo>
                    <a:lnTo>
                      <a:pt x="1384" y="122"/>
                    </a:lnTo>
                    <a:lnTo>
                      <a:pt x="1388" y="124"/>
                    </a:lnTo>
                    <a:lnTo>
                      <a:pt x="1392" y="126"/>
                    </a:lnTo>
                    <a:lnTo>
                      <a:pt x="1392" y="132"/>
                    </a:lnTo>
                    <a:lnTo>
                      <a:pt x="1400" y="134"/>
                    </a:lnTo>
                    <a:lnTo>
                      <a:pt x="1408" y="134"/>
                    </a:lnTo>
                    <a:lnTo>
                      <a:pt x="1406" y="138"/>
                    </a:lnTo>
                    <a:lnTo>
                      <a:pt x="1406" y="140"/>
                    </a:lnTo>
                    <a:lnTo>
                      <a:pt x="1402" y="140"/>
                    </a:lnTo>
                    <a:lnTo>
                      <a:pt x="1406" y="142"/>
                    </a:lnTo>
                    <a:lnTo>
                      <a:pt x="1406" y="144"/>
                    </a:lnTo>
                    <a:lnTo>
                      <a:pt x="1402" y="144"/>
                    </a:lnTo>
                    <a:lnTo>
                      <a:pt x="1394" y="142"/>
                    </a:lnTo>
                    <a:lnTo>
                      <a:pt x="1398" y="150"/>
                    </a:lnTo>
                    <a:lnTo>
                      <a:pt x="1390" y="150"/>
                    </a:lnTo>
                    <a:lnTo>
                      <a:pt x="1382" y="148"/>
                    </a:lnTo>
                    <a:lnTo>
                      <a:pt x="1374" y="142"/>
                    </a:lnTo>
                    <a:lnTo>
                      <a:pt x="1366" y="140"/>
                    </a:lnTo>
                    <a:lnTo>
                      <a:pt x="1360" y="140"/>
                    </a:lnTo>
                    <a:lnTo>
                      <a:pt x="1354" y="142"/>
                    </a:lnTo>
                    <a:lnTo>
                      <a:pt x="1346" y="142"/>
                    </a:lnTo>
                    <a:lnTo>
                      <a:pt x="1342" y="142"/>
                    </a:lnTo>
                    <a:lnTo>
                      <a:pt x="1338" y="140"/>
                    </a:lnTo>
                    <a:lnTo>
                      <a:pt x="1324" y="138"/>
                    </a:lnTo>
                    <a:lnTo>
                      <a:pt x="1320" y="134"/>
                    </a:lnTo>
                    <a:lnTo>
                      <a:pt x="1318" y="132"/>
                    </a:lnTo>
                    <a:lnTo>
                      <a:pt x="1318" y="130"/>
                    </a:lnTo>
                    <a:lnTo>
                      <a:pt x="1320" y="124"/>
                    </a:lnTo>
                    <a:lnTo>
                      <a:pt x="1320" y="122"/>
                    </a:lnTo>
                    <a:lnTo>
                      <a:pt x="1318" y="116"/>
                    </a:lnTo>
                    <a:lnTo>
                      <a:pt x="1308" y="116"/>
                    </a:lnTo>
                    <a:lnTo>
                      <a:pt x="1296" y="120"/>
                    </a:lnTo>
                    <a:lnTo>
                      <a:pt x="1292" y="114"/>
                    </a:lnTo>
                    <a:lnTo>
                      <a:pt x="1290" y="114"/>
                    </a:lnTo>
                    <a:lnTo>
                      <a:pt x="1284" y="116"/>
                    </a:lnTo>
                    <a:lnTo>
                      <a:pt x="1278" y="112"/>
                    </a:lnTo>
                    <a:lnTo>
                      <a:pt x="1270" y="114"/>
                    </a:lnTo>
                    <a:lnTo>
                      <a:pt x="1260" y="120"/>
                    </a:lnTo>
                    <a:lnTo>
                      <a:pt x="1252" y="124"/>
                    </a:lnTo>
                    <a:lnTo>
                      <a:pt x="1246" y="130"/>
                    </a:lnTo>
                    <a:lnTo>
                      <a:pt x="1246" y="138"/>
                    </a:lnTo>
                    <a:lnTo>
                      <a:pt x="1244" y="138"/>
                    </a:lnTo>
                    <a:lnTo>
                      <a:pt x="1244" y="134"/>
                    </a:lnTo>
                    <a:lnTo>
                      <a:pt x="1244" y="130"/>
                    </a:lnTo>
                    <a:lnTo>
                      <a:pt x="1244" y="120"/>
                    </a:lnTo>
                    <a:lnTo>
                      <a:pt x="1242" y="120"/>
                    </a:lnTo>
                    <a:lnTo>
                      <a:pt x="1238" y="116"/>
                    </a:lnTo>
                    <a:lnTo>
                      <a:pt x="1236" y="116"/>
                    </a:lnTo>
                    <a:lnTo>
                      <a:pt x="1236" y="124"/>
                    </a:lnTo>
                    <a:lnTo>
                      <a:pt x="1220" y="122"/>
                    </a:lnTo>
                    <a:lnTo>
                      <a:pt x="1216" y="120"/>
                    </a:lnTo>
                    <a:lnTo>
                      <a:pt x="1212" y="112"/>
                    </a:lnTo>
                    <a:lnTo>
                      <a:pt x="1212" y="114"/>
                    </a:lnTo>
                    <a:lnTo>
                      <a:pt x="1210" y="120"/>
                    </a:lnTo>
                    <a:lnTo>
                      <a:pt x="1200" y="114"/>
                    </a:lnTo>
                    <a:lnTo>
                      <a:pt x="1196" y="124"/>
                    </a:lnTo>
                    <a:lnTo>
                      <a:pt x="1196" y="130"/>
                    </a:lnTo>
                    <a:lnTo>
                      <a:pt x="1200" y="132"/>
                    </a:lnTo>
                    <a:lnTo>
                      <a:pt x="1200" y="134"/>
                    </a:lnTo>
                    <a:lnTo>
                      <a:pt x="1200" y="138"/>
                    </a:lnTo>
                    <a:lnTo>
                      <a:pt x="1188" y="132"/>
                    </a:lnTo>
                    <a:lnTo>
                      <a:pt x="1190" y="138"/>
                    </a:lnTo>
                    <a:lnTo>
                      <a:pt x="1190" y="140"/>
                    </a:lnTo>
                    <a:lnTo>
                      <a:pt x="1188" y="140"/>
                    </a:lnTo>
                    <a:lnTo>
                      <a:pt x="1180" y="144"/>
                    </a:lnTo>
                    <a:lnTo>
                      <a:pt x="1172" y="144"/>
                    </a:lnTo>
                    <a:lnTo>
                      <a:pt x="1164" y="144"/>
                    </a:lnTo>
                    <a:lnTo>
                      <a:pt x="1154" y="144"/>
                    </a:lnTo>
                    <a:lnTo>
                      <a:pt x="1152" y="152"/>
                    </a:lnTo>
                    <a:lnTo>
                      <a:pt x="1126" y="154"/>
                    </a:lnTo>
                    <a:lnTo>
                      <a:pt x="1138" y="152"/>
                    </a:lnTo>
                    <a:lnTo>
                      <a:pt x="1150" y="148"/>
                    </a:lnTo>
                    <a:lnTo>
                      <a:pt x="1152" y="140"/>
                    </a:lnTo>
                    <a:lnTo>
                      <a:pt x="1160" y="136"/>
                    </a:lnTo>
                    <a:lnTo>
                      <a:pt x="1168" y="136"/>
                    </a:lnTo>
                    <a:lnTo>
                      <a:pt x="1174" y="132"/>
                    </a:lnTo>
                    <a:lnTo>
                      <a:pt x="1182" y="124"/>
                    </a:lnTo>
                    <a:lnTo>
                      <a:pt x="1188" y="114"/>
                    </a:lnTo>
                    <a:lnTo>
                      <a:pt x="1192" y="104"/>
                    </a:lnTo>
                    <a:lnTo>
                      <a:pt x="1226" y="96"/>
                    </a:lnTo>
                    <a:lnTo>
                      <a:pt x="1256" y="86"/>
                    </a:lnTo>
                    <a:lnTo>
                      <a:pt x="1256" y="78"/>
                    </a:lnTo>
                    <a:lnTo>
                      <a:pt x="1254" y="72"/>
                    </a:lnTo>
                    <a:lnTo>
                      <a:pt x="1246" y="68"/>
                    </a:lnTo>
                    <a:lnTo>
                      <a:pt x="1246" y="66"/>
                    </a:lnTo>
                    <a:lnTo>
                      <a:pt x="1254" y="68"/>
                    </a:lnTo>
                    <a:lnTo>
                      <a:pt x="1256" y="66"/>
                    </a:lnTo>
                    <a:lnTo>
                      <a:pt x="1256" y="58"/>
                    </a:lnTo>
                    <a:lnTo>
                      <a:pt x="1250" y="52"/>
                    </a:lnTo>
                    <a:lnTo>
                      <a:pt x="1250" y="48"/>
                    </a:lnTo>
                    <a:lnTo>
                      <a:pt x="1250" y="42"/>
                    </a:lnTo>
                    <a:lnTo>
                      <a:pt x="1246" y="42"/>
                    </a:lnTo>
                    <a:lnTo>
                      <a:pt x="1242" y="42"/>
                    </a:lnTo>
                    <a:lnTo>
                      <a:pt x="1238" y="42"/>
                    </a:lnTo>
                    <a:lnTo>
                      <a:pt x="1236" y="40"/>
                    </a:lnTo>
                    <a:lnTo>
                      <a:pt x="1232" y="32"/>
                    </a:lnTo>
                    <a:lnTo>
                      <a:pt x="1228" y="24"/>
                    </a:lnTo>
                    <a:lnTo>
                      <a:pt x="1224" y="24"/>
                    </a:lnTo>
                    <a:lnTo>
                      <a:pt x="1222" y="22"/>
                    </a:lnTo>
                    <a:lnTo>
                      <a:pt x="1214" y="26"/>
                    </a:lnTo>
                    <a:lnTo>
                      <a:pt x="1206" y="30"/>
                    </a:lnTo>
                    <a:lnTo>
                      <a:pt x="1204" y="24"/>
                    </a:lnTo>
                    <a:lnTo>
                      <a:pt x="1196" y="24"/>
                    </a:lnTo>
                    <a:lnTo>
                      <a:pt x="1186" y="26"/>
                    </a:lnTo>
                    <a:lnTo>
                      <a:pt x="1180" y="30"/>
                    </a:lnTo>
                    <a:lnTo>
                      <a:pt x="1174" y="34"/>
                    </a:lnTo>
                    <a:lnTo>
                      <a:pt x="1170" y="40"/>
                    </a:lnTo>
                    <a:lnTo>
                      <a:pt x="1164" y="40"/>
                    </a:lnTo>
                    <a:lnTo>
                      <a:pt x="1160" y="40"/>
                    </a:lnTo>
                    <a:lnTo>
                      <a:pt x="1168" y="24"/>
                    </a:lnTo>
                    <a:lnTo>
                      <a:pt x="1152" y="22"/>
                    </a:lnTo>
                    <a:lnTo>
                      <a:pt x="1136" y="18"/>
                    </a:lnTo>
                    <a:lnTo>
                      <a:pt x="1138" y="14"/>
                    </a:lnTo>
                    <a:lnTo>
                      <a:pt x="1144" y="8"/>
                    </a:lnTo>
                    <a:lnTo>
                      <a:pt x="1132" y="4"/>
                    </a:lnTo>
                    <a:lnTo>
                      <a:pt x="1124" y="0"/>
                    </a:lnTo>
                    <a:lnTo>
                      <a:pt x="1114" y="0"/>
                    </a:lnTo>
                    <a:lnTo>
                      <a:pt x="1114" y="6"/>
                    </a:lnTo>
                    <a:lnTo>
                      <a:pt x="1098" y="6"/>
                    </a:lnTo>
                    <a:lnTo>
                      <a:pt x="1092" y="8"/>
                    </a:lnTo>
                    <a:lnTo>
                      <a:pt x="1088" y="12"/>
                    </a:lnTo>
                    <a:lnTo>
                      <a:pt x="1080" y="18"/>
                    </a:lnTo>
                    <a:lnTo>
                      <a:pt x="1080" y="22"/>
                    </a:lnTo>
                    <a:lnTo>
                      <a:pt x="1074" y="24"/>
                    </a:lnTo>
                    <a:lnTo>
                      <a:pt x="1072" y="24"/>
                    </a:lnTo>
                    <a:lnTo>
                      <a:pt x="1072" y="26"/>
                    </a:lnTo>
                    <a:lnTo>
                      <a:pt x="1072" y="32"/>
                    </a:lnTo>
                    <a:lnTo>
                      <a:pt x="1080" y="40"/>
                    </a:lnTo>
                    <a:lnTo>
                      <a:pt x="1064" y="36"/>
                    </a:lnTo>
                    <a:lnTo>
                      <a:pt x="1044" y="34"/>
                    </a:lnTo>
                    <a:lnTo>
                      <a:pt x="1046" y="42"/>
                    </a:lnTo>
                    <a:lnTo>
                      <a:pt x="1050" y="44"/>
                    </a:lnTo>
                    <a:lnTo>
                      <a:pt x="1042" y="44"/>
                    </a:lnTo>
                    <a:lnTo>
                      <a:pt x="1036" y="48"/>
                    </a:lnTo>
                    <a:lnTo>
                      <a:pt x="1036" y="52"/>
                    </a:lnTo>
                    <a:lnTo>
                      <a:pt x="1024" y="60"/>
                    </a:lnTo>
                    <a:lnTo>
                      <a:pt x="1020" y="60"/>
                    </a:lnTo>
                    <a:lnTo>
                      <a:pt x="1020" y="54"/>
                    </a:lnTo>
                    <a:lnTo>
                      <a:pt x="1016" y="58"/>
                    </a:lnTo>
                    <a:lnTo>
                      <a:pt x="1008" y="60"/>
                    </a:lnTo>
                    <a:lnTo>
                      <a:pt x="1006" y="66"/>
                    </a:lnTo>
                    <a:lnTo>
                      <a:pt x="1004" y="66"/>
                    </a:lnTo>
                    <a:lnTo>
                      <a:pt x="1004" y="62"/>
                    </a:lnTo>
                    <a:lnTo>
                      <a:pt x="1006" y="58"/>
                    </a:lnTo>
                    <a:lnTo>
                      <a:pt x="1014" y="52"/>
                    </a:lnTo>
                    <a:lnTo>
                      <a:pt x="1014" y="50"/>
                    </a:lnTo>
                    <a:lnTo>
                      <a:pt x="1008" y="44"/>
                    </a:lnTo>
                    <a:lnTo>
                      <a:pt x="1006" y="48"/>
                    </a:lnTo>
                    <a:lnTo>
                      <a:pt x="1006" y="50"/>
                    </a:lnTo>
                    <a:lnTo>
                      <a:pt x="974" y="50"/>
                    </a:lnTo>
                    <a:lnTo>
                      <a:pt x="972" y="48"/>
                    </a:lnTo>
                    <a:lnTo>
                      <a:pt x="968" y="48"/>
                    </a:lnTo>
                    <a:lnTo>
                      <a:pt x="968" y="52"/>
                    </a:lnTo>
                    <a:lnTo>
                      <a:pt x="950" y="58"/>
                    </a:lnTo>
                    <a:lnTo>
                      <a:pt x="932" y="60"/>
                    </a:lnTo>
                    <a:lnTo>
                      <a:pt x="920" y="60"/>
                    </a:lnTo>
                    <a:lnTo>
                      <a:pt x="914" y="58"/>
                    </a:lnTo>
                    <a:lnTo>
                      <a:pt x="908" y="62"/>
                    </a:lnTo>
                    <a:lnTo>
                      <a:pt x="902" y="66"/>
                    </a:lnTo>
                    <a:lnTo>
                      <a:pt x="892" y="66"/>
                    </a:lnTo>
                    <a:lnTo>
                      <a:pt x="882" y="66"/>
                    </a:lnTo>
                    <a:lnTo>
                      <a:pt x="886" y="68"/>
                    </a:lnTo>
                    <a:lnTo>
                      <a:pt x="888" y="70"/>
                    </a:lnTo>
                    <a:lnTo>
                      <a:pt x="888" y="72"/>
                    </a:lnTo>
                    <a:lnTo>
                      <a:pt x="882" y="76"/>
                    </a:lnTo>
                    <a:lnTo>
                      <a:pt x="880" y="88"/>
                    </a:lnTo>
                    <a:lnTo>
                      <a:pt x="874" y="80"/>
                    </a:lnTo>
                    <a:lnTo>
                      <a:pt x="868" y="80"/>
                    </a:lnTo>
                    <a:lnTo>
                      <a:pt x="864" y="84"/>
                    </a:lnTo>
                    <a:lnTo>
                      <a:pt x="868" y="86"/>
                    </a:lnTo>
                    <a:lnTo>
                      <a:pt x="872" y="88"/>
                    </a:lnTo>
                    <a:lnTo>
                      <a:pt x="874" y="90"/>
                    </a:lnTo>
                    <a:lnTo>
                      <a:pt x="868" y="94"/>
                    </a:lnTo>
                    <a:lnTo>
                      <a:pt x="874" y="106"/>
                    </a:lnTo>
                    <a:lnTo>
                      <a:pt x="882" y="122"/>
                    </a:lnTo>
                    <a:lnTo>
                      <a:pt x="870" y="122"/>
                    </a:lnTo>
                    <a:lnTo>
                      <a:pt x="872" y="116"/>
                    </a:lnTo>
                    <a:lnTo>
                      <a:pt x="872" y="114"/>
                    </a:lnTo>
                    <a:lnTo>
                      <a:pt x="870" y="112"/>
                    </a:lnTo>
                    <a:lnTo>
                      <a:pt x="870" y="108"/>
                    </a:lnTo>
                    <a:lnTo>
                      <a:pt x="864" y="108"/>
                    </a:lnTo>
                    <a:lnTo>
                      <a:pt x="856" y="112"/>
                    </a:lnTo>
                    <a:lnTo>
                      <a:pt x="850" y="114"/>
                    </a:lnTo>
                    <a:lnTo>
                      <a:pt x="842" y="112"/>
                    </a:lnTo>
                    <a:lnTo>
                      <a:pt x="836" y="108"/>
                    </a:lnTo>
                    <a:lnTo>
                      <a:pt x="798" y="116"/>
                    </a:lnTo>
                    <a:lnTo>
                      <a:pt x="790" y="122"/>
                    </a:lnTo>
                    <a:lnTo>
                      <a:pt x="786" y="132"/>
                    </a:lnTo>
                    <a:lnTo>
                      <a:pt x="786" y="144"/>
                    </a:lnTo>
                    <a:lnTo>
                      <a:pt x="790" y="158"/>
                    </a:lnTo>
                    <a:lnTo>
                      <a:pt x="796" y="160"/>
                    </a:lnTo>
                    <a:lnTo>
                      <a:pt x="800" y="162"/>
                    </a:lnTo>
                    <a:lnTo>
                      <a:pt x="806" y="162"/>
                    </a:lnTo>
                    <a:lnTo>
                      <a:pt x="808" y="160"/>
                    </a:lnTo>
                    <a:lnTo>
                      <a:pt x="810" y="166"/>
                    </a:lnTo>
                    <a:lnTo>
                      <a:pt x="816" y="170"/>
                    </a:lnTo>
                    <a:lnTo>
                      <a:pt x="826" y="176"/>
                    </a:lnTo>
                    <a:lnTo>
                      <a:pt x="824" y="186"/>
                    </a:lnTo>
                    <a:lnTo>
                      <a:pt x="820" y="202"/>
                    </a:lnTo>
                    <a:lnTo>
                      <a:pt x="824" y="204"/>
                    </a:lnTo>
                    <a:lnTo>
                      <a:pt x="824" y="208"/>
                    </a:lnTo>
                    <a:lnTo>
                      <a:pt x="826" y="208"/>
                    </a:lnTo>
                    <a:lnTo>
                      <a:pt x="826" y="212"/>
                    </a:lnTo>
                    <a:lnTo>
                      <a:pt x="824" y="214"/>
                    </a:lnTo>
                    <a:lnTo>
                      <a:pt x="818" y="214"/>
                    </a:lnTo>
                    <a:lnTo>
                      <a:pt x="816" y="214"/>
                    </a:lnTo>
                    <a:lnTo>
                      <a:pt x="816" y="222"/>
                    </a:lnTo>
                    <a:lnTo>
                      <a:pt x="828" y="230"/>
                    </a:lnTo>
                    <a:lnTo>
                      <a:pt x="832" y="230"/>
                    </a:lnTo>
                    <a:lnTo>
                      <a:pt x="834" y="230"/>
                    </a:lnTo>
                    <a:lnTo>
                      <a:pt x="836" y="226"/>
                    </a:lnTo>
                    <a:lnTo>
                      <a:pt x="842" y="226"/>
                    </a:lnTo>
                    <a:lnTo>
                      <a:pt x="846" y="226"/>
                    </a:lnTo>
                    <a:lnTo>
                      <a:pt x="852" y="230"/>
                    </a:lnTo>
                    <a:lnTo>
                      <a:pt x="854" y="242"/>
                    </a:lnTo>
                    <a:lnTo>
                      <a:pt x="852" y="242"/>
                    </a:lnTo>
                    <a:lnTo>
                      <a:pt x="850" y="232"/>
                    </a:lnTo>
                    <a:lnTo>
                      <a:pt x="816" y="232"/>
                    </a:lnTo>
                    <a:lnTo>
                      <a:pt x="816" y="224"/>
                    </a:lnTo>
                    <a:lnTo>
                      <a:pt x="808" y="220"/>
                    </a:lnTo>
                    <a:lnTo>
                      <a:pt x="806" y="216"/>
                    </a:lnTo>
                    <a:lnTo>
                      <a:pt x="806" y="220"/>
                    </a:lnTo>
                    <a:lnTo>
                      <a:pt x="802" y="220"/>
                    </a:lnTo>
                    <a:lnTo>
                      <a:pt x="802" y="222"/>
                    </a:lnTo>
                    <a:lnTo>
                      <a:pt x="800" y="224"/>
                    </a:lnTo>
                    <a:lnTo>
                      <a:pt x="798" y="224"/>
                    </a:lnTo>
                    <a:lnTo>
                      <a:pt x="802" y="198"/>
                    </a:lnTo>
                    <a:lnTo>
                      <a:pt x="808" y="188"/>
                    </a:lnTo>
                    <a:lnTo>
                      <a:pt x="816" y="176"/>
                    </a:lnTo>
                    <a:lnTo>
                      <a:pt x="790" y="172"/>
                    </a:lnTo>
                    <a:lnTo>
                      <a:pt x="792" y="176"/>
                    </a:lnTo>
                    <a:lnTo>
                      <a:pt x="788" y="176"/>
                    </a:lnTo>
                    <a:lnTo>
                      <a:pt x="782" y="162"/>
                    </a:lnTo>
                    <a:lnTo>
                      <a:pt x="780" y="162"/>
                    </a:lnTo>
                    <a:lnTo>
                      <a:pt x="778" y="166"/>
                    </a:lnTo>
                    <a:lnTo>
                      <a:pt x="772" y="160"/>
                    </a:lnTo>
                    <a:lnTo>
                      <a:pt x="760" y="158"/>
                    </a:lnTo>
                    <a:lnTo>
                      <a:pt x="752" y="158"/>
                    </a:lnTo>
                    <a:lnTo>
                      <a:pt x="746" y="160"/>
                    </a:lnTo>
                    <a:lnTo>
                      <a:pt x="738" y="166"/>
                    </a:lnTo>
                    <a:lnTo>
                      <a:pt x="742" y="168"/>
                    </a:lnTo>
                    <a:lnTo>
                      <a:pt x="746" y="168"/>
                    </a:lnTo>
                    <a:lnTo>
                      <a:pt x="750" y="172"/>
                    </a:lnTo>
                    <a:lnTo>
                      <a:pt x="746" y="176"/>
                    </a:lnTo>
                    <a:lnTo>
                      <a:pt x="746" y="178"/>
                    </a:lnTo>
                    <a:lnTo>
                      <a:pt x="742" y="178"/>
                    </a:lnTo>
                    <a:lnTo>
                      <a:pt x="738" y="178"/>
                    </a:lnTo>
                    <a:lnTo>
                      <a:pt x="738" y="176"/>
                    </a:lnTo>
                    <a:lnTo>
                      <a:pt x="732" y="172"/>
                    </a:lnTo>
                    <a:lnTo>
                      <a:pt x="724" y="172"/>
                    </a:lnTo>
                    <a:lnTo>
                      <a:pt x="716" y="184"/>
                    </a:lnTo>
                    <a:lnTo>
                      <a:pt x="724" y="184"/>
                    </a:lnTo>
                    <a:lnTo>
                      <a:pt x="736" y="194"/>
                    </a:lnTo>
                    <a:lnTo>
                      <a:pt x="742" y="198"/>
                    </a:lnTo>
                    <a:lnTo>
                      <a:pt x="736" y="202"/>
                    </a:lnTo>
                    <a:lnTo>
                      <a:pt x="724" y="202"/>
                    </a:lnTo>
                    <a:lnTo>
                      <a:pt x="720" y="198"/>
                    </a:lnTo>
                    <a:lnTo>
                      <a:pt x="718" y="196"/>
                    </a:lnTo>
                    <a:lnTo>
                      <a:pt x="714" y="198"/>
                    </a:lnTo>
                    <a:lnTo>
                      <a:pt x="708" y="202"/>
                    </a:lnTo>
                    <a:lnTo>
                      <a:pt x="700" y="194"/>
                    </a:lnTo>
                    <a:lnTo>
                      <a:pt x="700" y="184"/>
                    </a:lnTo>
                    <a:lnTo>
                      <a:pt x="696" y="178"/>
                    </a:lnTo>
                    <a:lnTo>
                      <a:pt x="696" y="172"/>
                    </a:lnTo>
                    <a:lnTo>
                      <a:pt x="698" y="166"/>
                    </a:lnTo>
                    <a:lnTo>
                      <a:pt x="698" y="158"/>
                    </a:lnTo>
                    <a:lnTo>
                      <a:pt x="698" y="150"/>
                    </a:lnTo>
                    <a:lnTo>
                      <a:pt x="690" y="142"/>
                    </a:lnTo>
                    <a:lnTo>
                      <a:pt x="692" y="158"/>
                    </a:lnTo>
                    <a:lnTo>
                      <a:pt x="692" y="166"/>
                    </a:lnTo>
                    <a:lnTo>
                      <a:pt x="692" y="172"/>
                    </a:lnTo>
                    <a:lnTo>
                      <a:pt x="690" y="176"/>
                    </a:lnTo>
                    <a:lnTo>
                      <a:pt x="688" y="178"/>
                    </a:lnTo>
                    <a:lnTo>
                      <a:pt x="680" y="184"/>
                    </a:lnTo>
                    <a:lnTo>
                      <a:pt x="680" y="188"/>
                    </a:lnTo>
                    <a:lnTo>
                      <a:pt x="678" y="194"/>
                    </a:lnTo>
                    <a:lnTo>
                      <a:pt x="678" y="196"/>
                    </a:lnTo>
                    <a:lnTo>
                      <a:pt x="674" y="198"/>
                    </a:lnTo>
                    <a:lnTo>
                      <a:pt x="684" y="212"/>
                    </a:lnTo>
                    <a:lnTo>
                      <a:pt x="684" y="216"/>
                    </a:lnTo>
                    <a:lnTo>
                      <a:pt x="682" y="222"/>
                    </a:lnTo>
                    <a:lnTo>
                      <a:pt x="680" y="226"/>
                    </a:lnTo>
                    <a:lnTo>
                      <a:pt x="682" y="238"/>
                    </a:lnTo>
                    <a:lnTo>
                      <a:pt x="684" y="248"/>
                    </a:lnTo>
                    <a:lnTo>
                      <a:pt x="700" y="244"/>
                    </a:lnTo>
                    <a:lnTo>
                      <a:pt x="706" y="242"/>
                    </a:lnTo>
                    <a:lnTo>
                      <a:pt x="710" y="240"/>
                    </a:lnTo>
                    <a:lnTo>
                      <a:pt x="714" y="242"/>
                    </a:lnTo>
                    <a:lnTo>
                      <a:pt x="718" y="244"/>
                    </a:lnTo>
                    <a:lnTo>
                      <a:pt x="720" y="244"/>
                    </a:lnTo>
                    <a:lnTo>
                      <a:pt x="720" y="242"/>
                    </a:lnTo>
                    <a:lnTo>
                      <a:pt x="724" y="242"/>
                    </a:lnTo>
                    <a:lnTo>
                      <a:pt x="728" y="242"/>
                    </a:lnTo>
                    <a:lnTo>
                      <a:pt x="732" y="244"/>
                    </a:lnTo>
                    <a:lnTo>
                      <a:pt x="738" y="252"/>
                    </a:lnTo>
                    <a:lnTo>
                      <a:pt x="746" y="270"/>
                    </a:lnTo>
                    <a:lnTo>
                      <a:pt x="738" y="278"/>
                    </a:lnTo>
                    <a:lnTo>
                      <a:pt x="738" y="280"/>
                    </a:lnTo>
                    <a:lnTo>
                      <a:pt x="738" y="286"/>
                    </a:lnTo>
                    <a:lnTo>
                      <a:pt x="742" y="288"/>
                    </a:lnTo>
                    <a:lnTo>
                      <a:pt x="744" y="290"/>
                    </a:lnTo>
                    <a:lnTo>
                      <a:pt x="764" y="296"/>
                    </a:lnTo>
                    <a:lnTo>
                      <a:pt x="768" y="298"/>
                    </a:lnTo>
                    <a:lnTo>
                      <a:pt x="754" y="298"/>
                    </a:lnTo>
                    <a:lnTo>
                      <a:pt x="742" y="296"/>
                    </a:lnTo>
                    <a:lnTo>
                      <a:pt x="742" y="302"/>
                    </a:lnTo>
                    <a:lnTo>
                      <a:pt x="738" y="302"/>
                    </a:lnTo>
                    <a:lnTo>
                      <a:pt x="736" y="298"/>
                    </a:lnTo>
                    <a:lnTo>
                      <a:pt x="728" y="296"/>
                    </a:lnTo>
                    <a:lnTo>
                      <a:pt x="732" y="280"/>
                    </a:lnTo>
                    <a:lnTo>
                      <a:pt x="732" y="270"/>
                    </a:lnTo>
                    <a:lnTo>
                      <a:pt x="724" y="248"/>
                    </a:lnTo>
                    <a:lnTo>
                      <a:pt x="702" y="256"/>
                    </a:lnTo>
                    <a:lnTo>
                      <a:pt x="696" y="260"/>
                    </a:lnTo>
                    <a:lnTo>
                      <a:pt x="690" y="262"/>
                    </a:lnTo>
                    <a:lnTo>
                      <a:pt x="690" y="266"/>
                    </a:lnTo>
                    <a:lnTo>
                      <a:pt x="690" y="270"/>
                    </a:lnTo>
                    <a:lnTo>
                      <a:pt x="692" y="270"/>
                    </a:lnTo>
                    <a:lnTo>
                      <a:pt x="692" y="274"/>
                    </a:lnTo>
                    <a:lnTo>
                      <a:pt x="692" y="276"/>
                    </a:lnTo>
                    <a:lnTo>
                      <a:pt x="692" y="280"/>
                    </a:lnTo>
                    <a:lnTo>
                      <a:pt x="688" y="298"/>
                    </a:lnTo>
                    <a:lnTo>
                      <a:pt x="682" y="306"/>
                    </a:lnTo>
                    <a:lnTo>
                      <a:pt x="672" y="312"/>
                    </a:lnTo>
                    <a:lnTo>
                      <a:pt x="660" y="316"/>
                    </a:lnTo>
                    <a:lnTo>
                      <a:pt x="662" y="320"/>
                    </a:lnTo>
                    <a:lnTo>
                      <a:pt x="664" y="322"/>
                    </a:lnTo>
                    <a:lnTo>
                      <a:pt x="668" y="338"/>
                    </a:lnTo>
                    <a:lnTo>
                      <a:pt x="664" y="338"/>
                    </a:lnTo>
                    <a:lnTo>
                      <a:pt x="660" y="338"/>
                    </a:lnTo>
                    <a:lnTo>
                      <a:pt x="654" y="324"/>
                    </a:lnTo>
                    <a:lnTo>
                      <a:pt x="650" y="322"/>
                    </a:lnTo>
                    <a:lnTo>
                      <a:pt x="642" y="324"/>
                    </a:lnTo>
                    <a:lnTo>
                      <a:pt x="636" y="324"/>
                    </a:lnTo>
                    <a:lnTo>
                      <a:pt x="632" y="324"/>
                    </a:lnTo>
                    <a:lnTo>
                      <a:pt x="626" y="322"/>
                    </a:lnTo>
                    <a:lnTo>
                      <a:pt x="624" y="320"/>
                    </a:lnTo>
                    <a:lnTo>
                      <a:pt x="616" y="314"/>
                    </a:lnTo>
                    <a:lnTo>
                      <a:pt x="642" y="314"/>
                    </a:lnTo>
                    <a:lnTo>
                      <a:pt x="646" y="308"/>
                    </a:lnTo>
                    <a:lnTo>
                      <a:pt x="652" y="304"/>
                    </a:lnTo>
                    <a:lnTo>
                      <a:pt x="654" y="304"/>
                    </a:lnTo>
                    <a:lnTo>
                      <a:pt x="656" y="306"/>
                    </a:lnTo>
                    <a:lnTo>
                      <a:pt x="660" y="308"/>
                    </a:lnTo>
                    <a:lnTo>
                      <a:pt x="662" y="306"/>
                    </a:lnTo>
                    <a:lnTo>
                      <a:pt x="664" y="306"/>
                    </a:lnTo>
                    <a:lnTo>
                      <a:pt x="664" y="302"/>
                    </a:lnTo>
                    <a:lnTo>
                      <a:pt x="662" y="298"/>
                    </a:lnTo>
                    <a:lnTo>
                      <a:pt x="674" y="290"/>
                    </a:lnTo>
                    <a:lnTo>
                      <a:pt x="674" y="266"/>
                    </a:lnTo>
                    <a:lnTo>
                      <a:pt x="668" y="258"/>
                    </a:lnTo>
                    <a:lnTo>
                      <a:pt x="662" y="256"/>
                    </a:lnTo>
                    <a:lnTo>
                      <a:pt x="660" y="250"/>
                    </a:lnTo>
                    <a:lnTo>
                      <a:pt x="660" y="240"/>
                    </a:lnTo>
                    <a:lnTo>
                      <a:pt x="662" y="232"/>
                    </a:lnTo>
                    <a:lnTo>
                      <a:pt x="668" y="222"/>
                    </a:lnTo>
                    <a:lnTo>
                      <a:pt x="668" y="214"/>
                    </a:lnTo>
                    <a:lnTo>
                      <a:pt x="662" y="208"/>
                    </a:lnTo>
                    <a:lnTo>
                      <a:pt x="656" y="202"/>
                    </a:lnTo>
                    <a:lnTo>
                      <a:pt x="656" y="196"/>
                    </a:lnTo>
                    <a:lnTo>
                      <a:pt x="654" y="194"/>
                    </a:lnTo>
                    <a:lnTo>
                      <a:pt x="654" y="190"/>
                    </a:lnTo>
                    <a:lnTo>
                      <a:pt x="656" y="186"/>
                    </a:lnTo>
                    <a:lnTo>
                      <a:pt x="662" y="178"/>
                    </a:lnTo>
                    <a:lnTo>
                      <a:pt x="664" y="160"/>
                    </a:lnTo>
                    <a:lnTo>
                      <a:pt x="664" y="150"/>
                    </a:lnTo>
                    <a:lnTo>
                      <a:pt x="662" y="140"/>
                    </a:lnTo>
                    <a:lnTo>
                      <a:pt x="660" y="136"/>
                    </a:lnTo>
                    <a:lnTo>
                      <a:pt x="654" y="136"/>
                    </a:lnTo>
                    <a:lnTo>
                      <a:pt x="642" y="134"/>
                    </a:lnTo>
                    <a:lnTo>
                      <a:pt x="626" y="136"/>
                    </a:lnTo>
                    <a:lnTo>
                      <a:pt x="618" y="140"/>
                    </a:lnTo>
                    <a:lnTo>
                      <a:pt x="616" y="142"/>
                    </a:lnTo>
                    <a:lnTo>
                      <a:pt x="614" y="148"/>
                    </a:lnTo>
                    <a:lnTo>
                      <a:pt x="608" y="158"/>
                    </a:lnTo>
                    <a:lnTo>
                      <a:pt x="602" y="162"/>
                    </a:lnTo>
                    <a:lnTo>
                      <a:pt x="598" y="170"/>
                    </a:lnTo>
                    <a:lnTo>
                      <a:pt x="596" y="176"/>
                    </a:lnTo>
                    <a:lnTo>
                      <a:pt x="590" y="180"/>
                    </a:lnTo>
                    <a:lnTo>
                      <a:pt x="588" y="184"/>
                    </a:lnTo>
                    <a:lnTo>
                      <a:pt x="582" y="184"/>
                    </a:lnTo>
                    <a:lnTo>
                      <a:pt x="584" y="202"/>
                    </a:lnTo>
                    <a:lnTo>
                      <a:pt x="588" y="212"/>
                    </a:lnTo>
                    <a:lnTo>
                      <a:pt x="588" y="216"/>
                    </a:lnTo>
                    <a:lnTo>
                      <a:pt x="580" y="220"/>
                    </a:lnTo>
                    <a:lnTo>
                      <a:pt x="580" y="226"/>
                    </a:lnTo>
                    <a:lnTo>
                      <a:pt x="580" y="232"/>
                    </a:lnTo>
                    <a:lnTo>
                      <a:pt x="596" y="234"/>
                    </a:lnTo>
                    <a:lnTo>
                      <a:pt x="596" y="258"/>
                    </a:lnTo>
                    <a:lnTo>
                      <a:pt x="602" y="256"/>
                    </a:lnTo>
                    <a:lnTo>
                      <a:pt x="598" y="268"/>
                    </a:lnTo>
                    <a:lnTo>
                      <a:pt x="590" y="278"/>
                    </a:lnTo>
                    <a:lnTo>
                      <a:pt x="572" y="252"/>
                    </a:lnTo>
                    <a:lnTo>
                      <a:pt x="570" y="252"/>
                    </a:lnTo>
                    <a:lnTo>
                      <a:pt x="564" y="252"/>
                    </a:lnTo>
                    <a:lnTo>
                      <a:pt x="562" y="250"/>
                    </a:lnTo>
                    <a:lnTo>
                      <a:pt x="562" y="248"/>
                    </a:lnTo>
                    <a:lnTo>
                      <a:pt x="564" y="244"/>
                    </a:lnTo>
                    <a:lnTo>
                      <a:pt x="560" y="244"/>
                    </a:lnTo>
                    <a:lnTo>
                      <a:pt x="554" y="244"/>
                    </a:lnTo>
                    <a:lnTo>
                      <a:pt x="552" y="242"/>
                    </a:lnTo>
                    <a:lnTo>
                      <a:pt x="550" y="248"/>
                    </a:lnTo>
                    <a:lnTo>
                      <a:pt x="550" y="250"/>
                    </a:lnTo>
                    <a:lnTo>
                      <a:pt x="546" y="250"/>
                    </a:lnTo>
                    <a:lnTo>
                      <a:pt x="546" y="248"/>
                    </a:lnTo>
                    <a:lnTo>
                      <a:pt x="546" y="244"/>
                    </a:lnTo>
                    <a:lnTo>
                      <a:pt x="550" y="238"/>
                    </a:lnTo>
                    <a:lnTo>
                      <a:pt x="534" y="234"/>
                    </a:lnTo>
                    <a:lnTo>
                      <a:pt x="520" y="234"/>
                    </a:lnTo>
                    <a:lnTo>
                      <a:pt x="516" y="232"/>
                    </a:lnTo>
                    <a:lnTo>
                      <a:pt x="514" y="230"/>
                    </a:lnTo>
                    <a:lnTo>
                      <a:pt x="510" y="232"/>
                    </a:lnTo>
                    <a:lnTo>
                      <a:pt x="510" y="238"/>
                    </a:lnTo>
                    <a:lnTo>
                      <a:pt x="488" y="234"/>
                    </a:lnTo>
                    <a:lnTo>
                      <a:pt x="488" y="238"/>
                    </a:lnTo>
                    <a:lnTo>
                      <a:pt x="484" y="240"/>
                    </a:lnTo>
                    <a:lnTo>
                      <a:pt x="490" y="250"/>
                    </a:lnTo>
                    <a:lnTo>
                      <a:pt x="490" y="262"/>
                    </a:lnTo>
                    <a:lnTo>
                      <a:pt x="484" y="266"/>
                    </a:lnTo>
                    <a:lnTo>
                      <a:pt x="482" y="262"/>
                    </a:lnTo>
                    <a:lnTo>
                      <a:pt x="480" y="262"/>
                    </a:lnTo>
                    <a:lnTo>
                      <a:pt x="474" y="262"/>
                    </a:lnTo>
                    <a:lnTo>
                      <a:pt x="474" y="276"/>
                    </a:lnTo>
                    <a:lnTo>
                      <a:pt x="466" y="266"/>
                    </a:lnTo>
                    <a:lnTo>
                      <a:pt x="464" y="260"/>
                    </a:lnTo>
                    <a:lnTo>
                      <a:pt x="464" y="258"/>
                    </a:lnTo>
                    <a:lnTo>
                      <a:pt x="466" y="256"/>
                    </a:lnTo>
                    <a:lnTo>
                      <a:pt x="450" y="262"/>
                    </a:lnTo>
                    <a:lnTo>
                      <a:pt x="446" y="260"/>
                    </a:lnTo>
                    <a:lnTo>
                      <a:pt x="444" y="260"/>
                    </a:lnTo>
                    <a:lnTo>
                      <a:pt x="446" y="262"/>
                    </a:lnTo>
                    <a:lnTo>
                      <a:pt x="446" y="266"/>
                    </a:lnTo>
                    <a:lnTo>
                      <a:pt x="438" y="266"/>
                    </a:lnTo>
                    <a:lnTo>
                      <a:pt x="434" y="262"/>
                    </a:lnTo>
                    <a:lnTo>
                      <a:pt x="428" y="260"/>
                    </a:lnTo>
                    <a:lnTo>
                      <a:pt x="420" y="260"/>
                    </a:lnTo>
                    <a:lnTo>
                      <a:pt x="408" y="268"/>
                    </a:lnTo>
                    <a:lnTo>
                      <a:pt x="408" y="276"/>
                    </a:lnTo>
                    <a:lnTo>
                      <a:pt x="406" y="276"/>
                    </a:lnTo>
                    <a:lnTo>
                      <a:pt x="402" y="274"/>
                    </a:lnTo>
                    <a:lnTo>
                      <a:pt x="400" y="268"/>
                    </a:lnTo>
                    <a:lnTo>
                      <a:pt x="398" y="270"/>
                    </a:lnTo>
                    <a:lnTo>
                      <a:pt x="398" y="274"/>
                    </a:lnTo>
                    <a:lnTo>
                      <a:pt x="390" y="274"/>
                    </a:lnTo>
                    <a:lnTo>
                      <a:pt x="380" y="274"/>
                    </a:lnTo>
                    <a:lnTo>
                      <a:pt x="380" y="268"/>
                    </a:lnTo>
                    <a:lnTo>
                      <a:pt x="390" y="268"/>
                    </a:lnTo>
                    <a:lnTo>
                      <a:pt x="392" y="268"/>
                    </a:lnTo>
                    <a:lnTo>
                      <a:pt x="390" y="266"/>
                    </a:lnTo>
                    <a:lnTo>
                      <a:pt x="388" y="266"/>
                    </a:lnTo>
                    <a:lnTo>
                      <a:pt x="388" y="262"/>
                    </a:lnTo>
                    <a:lnTo>
                      <a:pt x="388" y="260"/>
                    </a:lnTo>
                    <a:lnTo>
                      <a:pt x="380" y="258"/>
                    </a:lnTo>
                    <a:lnTo>
                      <a:pt x="382" y="256"/>
                    </a:lnTo>
                    <a:lnTo>
                      <a:pt x="382" y="252"/>
                    </a:lnTo>
                    <a:lnTo>
                      <a:pt x="374" y="258"/>
                    </a:lnTo>
                    <a:lnTo>
                      <a:pt x="370" y="260"/>
                    </a:lnTo>
                    <a:lnTo>
                      <a:pt x="366" y="262"/>
                    </a:lnTo>
                    <a:lnTo>
                      <a:pt x="366" y="268"/>
                    </a:lnTo>
                    <a:lnTo>
                      <a:pt x="364" y="266"/>
                    </a:lnTo>
                    <a:lnTo>
                      <a:pt x="356" y="262"/>
                    </a:lnTo>
                    <a:lnTo>
                      <a:pt x="354" y="268"/>
                    </a:lnTo>
                    <a:lnTo>
                      <a:pt x="346" y="268"/>
                    </a:lnTo>
                    <a:lnTo>
                      <a:pt x="334" y="276"/>
                    </a:lnTo>
                    <a:lnTo>
                      <a:pt x="324" y="280"/>
                    </a:lnTo>
                    <a:lnTo>
                      <a:pt x="318" y="280"/>
                    </a:lnTo>
                    <a:lnTo>
                      <a:pt x="314" y="280"/>
                    </a:lnTo>
                    <a:lnTo>
                      <a:pt x="314" y="286"/>
                    </a:lnTo>
                    <a:lnTo>
                      <a:pt x="308" y="288"/>
                    </a:lnTo>
                    <a:lnTo>
                      <a:pt x="302" y="288"/>
                    </a:lnTo>
                    <a:lnTo>
                      <a:pt x="298" y="312"/>
                    </a:lnTo>
                    <a:lnTo>
                      <a:pt x="296" y="312"/>
                    </a:lnTo>
                    <a:lnTo>
                      <a:pt x="292" y="308"/>
                    </a:lnTo>
                    <a:lnTo>
                      <a:pt x="290" y="316"/>
                    </a:lnTo>
                    <a:lnTo>
                      <a:pt x="280" y="320"/>
                    </a:lnTo>
                    <a:lnTo>
                      <a:pt x="272" y="320"/>
                    </a:lnTo>
                    <a:lnTo>
                      <a:pt x="266" y="308"/>
                    </a:lnTo>
                    <a:lnTo>
                      <a:pt x="264" y="304"/>
                    </a:lnTo>
                    <a:lnTo>
                      <a:pt x="264" y="298"/>
                    </a:lnTo>
                    <a:lnTo>
                      <a:pt x="266" y="296"/>
                    </a:lnTo>
                    <a:lnTo>
                      <a:pt x="270" y="290"/>
                    </a:lnTo>
                    <a:lnTo>
                      <a:pt x="280" y="288"/>
                    </a:lnTo>
                    <a:lnTo>
                      <a:pt x="288" y="288"/>
                    </a:lnTo>
                    <a:lnTo>
                      <a:pt x="280" y="274"/>
                    </a:lnTo>
                    <a:lnTo>
                      <a:pt x="274" y="266"/>
                    </a:lnTo>
                    <a:lnTo>
                      <a:pt x="270" y="262"/>
                    </a:lnTo>
                    <a:lnTo>
                      <a:pt x="262" y="260"/>
                    </a:lnTo>
                    <a:lnTo>
                      <a:pt x="256" y="262"/>
                    </a:lnTo>
                    <a:lnTo>
                      <a:pt x="242" y="256"/>
                    </a:lnTo>
                    <a:lnTo>
                      <a:pt x="246" y="262"/>
                    </a:lnTo>
                    <a:lnTo>
                      <a:pt x="248" y="270"/>
                    </a:lnTo>
                    <a:lnTo>
                      <a:pt x="248" y="278"/>
                    </a:lnTo>
                    <a:lnTo>
                      <a:pt x="242" y="290"/>
                    </a:lnTo>
                    <a:lnTo>
                      <a:pt x="238" y="294"/>
                    </a:lnTo>
                    <a:lnTo>
                      <a:pt x="242" y="296"/>
                    </a:lnTo>
                    <a:lnTo>
                      <a:pt x="244" y="296"/>
                    </a:lnTo>
                    <a:lnTo>
                      <a:pt x="246" y="298"/>
                    </a:lnTo>
                    <a:lnTo>
                      <a:pt x="246" y="304"/>
                    </a:lnTo>
                    <a:lnTo>
                      <a:pt x="242" y="316"/>
                    </a:lnTo>
                    <a:lnTo>
                      <a:pt x="236" y="324"/>
                    </a:lnTo>
                    <a:lnTo>
                      <a:pt x="236" y="326"/>
                    </a:lnTo>
                    <a:lnTo>
                      <a:pt x="236" y="330"/>
                    </a:lnTo>
                    <a:lnTo>
                      <a:pt x="234" y="332"/>
                    </a:lnTo>
                    <a:lnTo>
                      <a:pt x="232" y="324"/>
                    </a:lnTo>
                    <a:lnTo>
                      <a:pt x="226" y="320"/>
                    </a:lnTo>
                    <a:lnTo>
                      <a:pt x="224" y="320"/>
                    </a:lnTo>
                    <a:lnTo>
                      <a:pt x="220" y="320"/>
                    </a:lnTo>
                    <a:lnTo>
                      <a:pt x="218" y="316"/>
                    </a:lnTo>
                    <a:lnTo>
                      <a:pt x="216" y="316"/>
                    </a:lnTo>
                    <a:lnTo>
                      <a:pt x="214" y="316"/>
                    </a:lnTo>
                    <a:lnTo>
                      <a:pt x="188" y="334"/>
                    </a:lnTo>
                    <a:lnTo>
                      <a:pt x="188" y="342"/>
                    </a:lnTo>
                    <a:lnTo>
                      <a:pt x="188" y="350"/>
                    </a:lnTo>
                    <a:lnTo>
                      <a:pt x="198" y="358"/>
                    </a:lnTo>
                    <a:lnTo>
                      <a:pt x="200" y="360"/>
                    </a:lnTo>
                    <a:lnTo>
                      <a:pt x="198" y="362"/>
                    </a:lnTo>
                    <a:lnTo>
                      <a:pt x="192" y="362"/>
                    </a:lnTo>
                    <a:lnTo>
                      <a:pt x="184" y="360"/>
                    </a:lnTo>
                    <a:lnTo>
                      <a:pt x="172" y="356"/>
                    </a:lnTo>
                    <a:lnTo>
                      <a:pt x="172" y="358"/>
                    </a:lnTo>
                    <a:lnTo>
                      <a:pt x="170" y="360"/>
                    </a:lnTo>
                    <a:lnTo>
                      <a:pt x="170" y="358"/>
                    </a:lnTo>
                    <a:lnTo>
                      <a:pt x="170" y="356"/>
                    </a:lnTo>
                    <a:lnTo>
                      <a:pt x="172" y="356"/>
                    </a:lnTo>
                    <a:lnTo>
                      <a:pt x="154" y="342"/>
                    </a:lnTo>
                    <a:lnTo>
                      <a:pt x="152" y="358"/>
                    </a:lnTo>
                    <a:lnTo>
                      <a:pt x="152" y="362"/>
                    </a:lnTo>
                    <a:lnTo>
                      <a:pt x="156" y="368"/>
                    </a:lnTo>
                    <a:lnTo>
                      <a:pt x="162" y="366"/>
                    </a:lnTo>
                    <a:lnTo>
                      <a:pt x="164" y="368"/>
                    </a:lnTo>
                    <a:lnTo>
                      <a:pt x="164" y="376"/>
                    </a:lnTo>
                    <a:lnTo>
                      <a:pt x="164" y="384"/>
                    </a:lnTo>
                    <a:lnTo>
                      <a:pt x="162" y="384"/>
                    </a:lnTo>
                    <a:lnTo>
                      <a:pt x="160" y="386"/>
                    </a:lnTo>
                    <a:lnTo>
                      <a:pt x="156" y="386"/>
                    </a:lnTo>
                    <a:lnTo>
                      <a:pt x="154" y="386"/>
                    </a:lnTo>
                    <a:lnTo>
                      <a:pt x="136" y="384"/>
                    </a:lnTo>
                    <a:lnTo>
                      <a:pt x="136" y="374"/>
                    </a:lnTo>
                    <a:lnTo>
                      <a:pt x="130" y="374"/>
                    </a:lnTo>
                    <a:lnTo>
                      <a:pt x="126" y="374"/>
                    </a:lnTo>
                    <a:lnTo>
                      <a:pt x="120" y="356"/>
                    </a:lnTo>
                    <a:lnTo>
                      <a:pt x="118" y="332"/>
                    </a:lnTo>
                    <a:lnTo>
                      <a:pt x="108" y="326"/>
                    </a:lnTo>
                    <a:lnTo>
                      <a:pt x="92" y="324"/>
                    </a:lnTo>
                    <a:lnTo>
                      <a:pt x="96" y="316"/>
                    </a:lnTo>
                    <a:lnTo>
                      <a:pt x="84" y="316"/>
                    </a:lnTo>
                    <a:lnTo>
                      <a:pt x="84" y="312"/>
                    </a:lnTo>
                    <a:lnTo>
                      <a:pt x="82" y="306"/>
                    </a:lnTo>
                    <a:lnTo>
                      <a:pt x="74" y="294"/>
                    </a:lnTo>
                    <a:lnTo>
                      <a:pt x="92" y="304"/>
                    </a:lnTo>
                    <a:lnTo>
                      <a:pt x="96" y="304"/>
                    </a:lnTo>
                    <a:lnTo>
                      <a:pt x="96" y="302"/>
                    </a:lnTo>
                    <a:lnTo>
                      <a:pt x="98" y="302"/>
                    </a:lnTo>
                    <a:lnTo>
                      <a:pt x="102" y="306"/>
                    </a:lnTo>
                    <a:lnTo>
                      <a:pt x="106" y="314"/>
                    </a:lnTo>
                    <a:lnTo>
                      <a:pt x="108" y="308"/>
                    </a:lnTo>
                    <a:lnTo>
                      <a:pt x="110" y="306"/>
                    </a:lnTo>
                    <a:lnTo>
                      <a:pt x="114" y="306"/>
                    </a:lnTo>
                    <a:lnTo>
                      <a:pt x="114" y="314"/>
                    </a:lnTo>
                    <a:lnTo>
                      <a:pt x="142" y="322"/>
                    </a:lnTo>
                    <a:lnTo>
                      <a:pt x="160" y="326"/>
                    </a:lnTo>
                    <a:lnTo>
                      <a:pt x="172" y="326"/>
                    </a:lnTo>
                    <a:lnTo>
                      <a:pt x="188" y="316"/>
                    </a:lnTo>
                    <a:lnTo>
                      <a:pt x="192" y="312"/>
                    </a:lnTo>
                    <a:lnTo>
                      <a:pt x="200" y="306"/>
                    </a:lnTo>
                    <a:lnTo>
                      <a:pt x="202" y="296"/>
                    </a:lnTo>
                    <a:lnTo>
                      <a:pt x="202" y="290"/>
                    </a:lnTo>
                    <a:lnTo>
                      <a:pt x="200" y="286"/>
                    </a:lnTo>
                    <a:lnTo>
                      <a:pt x="196" y="286"/>
                    </a:lnTo>
                    <a:lnTo>
                      <a:pt x="196" y="280"/>
                    </a:lnTo>
                    <a:lnTo>
                      <a:pt x="188" y="278"/>
                    </a:lnTo>
                    <a:lnTo>
                      <a:pt x="180" y="276"/>
                    </a:lnTo>
                    <a:lnTo>
                      <a:pt x="180" y="270"/>
                    </a:lnTo>
                    <a:lnTo>
                      <a:pt x="178" y="270"/>
                    </a:lnTo>
                    <a:lnTo>
                      <a:pt x="172" y="270"/>
                    </a:lnTo>
                    <a:lnTo>
                      <a:pt x="172" y="266"/>
                    </a:lnTo>
                    <a:lnTo>
                      <a:pt x="154" y="256"/>
                    </a:lnTo>
                    <a:lnTo>
                      <a:pt x="136" y="248"/>
                    </a:lnTo>
                    <a:lnTo>
                      <a:pt x="130" y="248"/>
                    </a:lnTo>
                    <a:lnTo>
                      <a:pt x="126" y="248"/>
                    </a:lnTo>
                    <a:lnTo>
                      <a:pt x="120" y="242"/>
                    </a:lnTo>
                    <a:lnTo>
                      <a:pt x="118" y="242"/>
                    </a:lnTo>
                    <a:lnTo>
                      <a:pt x="114" y="242"/>
                    </a:lnTo>
                    <a:lnTo>
                      <a:pt x="110" y="238"/>
                    </a:lnTo>
                    <a:lnTo>
                      <a:pt x="92" y="234"/>
                    </a:lnTo>
                    <a:lnTo>
                      <a:pt x="78" y="232"/>
                    </a:lnTo>
                    <a:lnTo>
                      <a:pt x="78" y="226"/>
                    </a:lnTo>
                    <a:lnTo>
                      <a:pt x="84" y="226"/>
                    </a:lnTo>
                    <a:lnTo>
                      <a:pt x="84" y="224"/>
                    </a:lnTo>
                    <a:lnTo>
                      <a:pt x="74" y="222"/>
                    </a:lnTo>
                    <a:lnTo>
                      <a:pt x="72" y="222"/>
                    </a:lnTo>
                    <a:lnTo>
                      <a:pt x="64" y="222"/>
                    </a:lnTo>
                    <a:lnTo>
                      <a:pt x="60" y="220"/>
                    </a:lnTo>
                    <a:lnTo>
                      <a:pt x="56" y="222"/>
                    </a:lnTo>
                    <a:lnTo>
                      <a:pt x="54" y="226"/>
                    </a:lnTo>
                    <a:lnTo>
                      <a:pt x="48" y="230"/>
                    </a:lnTo>
                    <a:lnTo>
                      <a:pt x="46" y="230"/>
                    </a:lnTo>
                    <a:lnTo>
                      <a:pt x="46" y="232"/>
                    </a:lnTo>
                    <a:lnTo>
                      <a:pt x="46" y="240"/>
                    </a:lnTo>
                    <a:lnTo>
                      <a:pt x="44" y="244"/>
                    </a:lnTo>
                    <a:lnTo>
                      <a:pt x="42" y="244"/>
                    </a:lnTo>
                    <a:lnTo>
                      <a:pt x="42" y="242"/>
                    </a:lnTo>
                    <a:lnTo>
                      <a:pt x="42" y="240"/>
                    </a:lnTo>
                    <a:lnTo>
                      <a:pt x="36" y="244"/>
                    </a:lnTo>
                    <a:lnTo>
                      <a:pt x="34" y="252"/>
                    </a:lnTo>
                    <a:lnTo>
                      <a:pt x="34" y="260"/>
                    </a:lnTo>
                    <a:lnTo>
                      <a:pt x="36" y="262"/>
                    </a:lnTo>
                    <a:lnTo>
                      <a:pt x="38" y="266"/>
                    </a:lnTo>
                    <a:lnTo>
                      <a:pt x="42" y="266"/>
                    </a:lnTo>
                    <a:lnTo>
                      <a:pt x="44" y="270"/>
                    </a:lnTo>
                    <a:lnTo>
                      <a:pt x="44" y="274"/>
                    </a:lnTo>
                    <a:lnTo>
                      <a:pt x="44" y="276"/>
                    </a:lnTo>
                    <a:lnTo>
                      <a:pt x="38" y="284"/>
                    </a:lnTo>
                    <a:lnTo>
                      <a:pt x="36" y="290"/>
                    </a:lnTo>
                    <a:lnTo>
                      <a:pt x="44" y="320"/>
                    </a:lnTo>
                    <a:lnTo>
                      <a:pt x="44" y="322"/>
                    </a:lnTo>
                    <a:lnTo>
                      <a:pt x="44" y="330"/>
                    </a:lnTo>
                    <a:lnTo>
                      <a:pt x="46" y="332"/>
                    </a:lnTo>
                    <a:lnTo>
                      <a:pt x="46" y="338"/>
                    </a:lnTo>
                    <a:lnTo>
                      <a:pt x="44" y="340"/>
                    </a:lnTo>
                    <a:lnTo>
                      <a:pt x="44" y="344"/>
                    </a:lnTo>
                    <a:lnTo>
                      <a:pt x="46" y="356"/>
                    </a:lnTo>
                    <a:lnTo>
                      <a:pt x="46" y="358"/>
                    </a:lnTo>
                    <a:lnTo>
                      <a:pt x="52" y="362"/>
                    </a:lnTo>
                    <a:lnTo>
                      <a:pt x="54" y="366"/>
                    </a:lnTo>
                    <a:lnTo>
                      <a:pt x="54" y="370"/>
                    </a:lnTo>
                    <a:lnTo>
                      <a:pt x="56" y="376"/>
                    </a:lnTo>
                    <a:lnTo>
                      <a:pt x="60" y="378"/>
                    </a:lnTo>
                    <a:lnTo>
                      <a:pt x="56" y="380"/>
                    </a:lnTo>
                    <a:lnTo>
                      <a:pt x="54" y="384"/>
                    </a:lnTo>
                    <a:lnTo>
                      <a:pt x="54" y="388"/>
                    </a:lnTo>
                    <a:lnTo>
                      <a:pt x="54" y="394"/>
                    </a:lnTo>
                    <a:lnTo>
                      <a:pt x="56" y="398"/>
                    </a:lnTo>
                    <a:lnTo>
                      <a:pt x="62" y="402"/>
                    </a:lnTo>
                    <a:lnTo>
                      <a:pt x="64" y="402"/>
                    </a:lnTo>
                    <a:lnTo>
                      <a:pt x="64" y="404"/>
                    </a:lnTo>
                    <a:lnTo>
                      <a:pt x="66" y="410"/>
                    </a:lnTo>
                    <a:lnTo>
                      <a:pt x="66" y="414"/>
                    </a:lnTo>
                    <a:lnTo>
                      <a:pt x="60" y="422"/>
                    </a:lnTo>
                    <a:lnTo>
                      <a:pt x="42" y="432"/>
                    </a:lnTo>
                    <a:lnTo>
                      <a:pt x="18" y="448"/>
                    </a:lnTo>
                    <a:lnTo>
                      <a:pt x="6" y="458"/>
                    </a:lnTo>
                    <a:lnTo>
                      <a:pt x="8" y="458"/>
                    </a:lnTo>
                    <a:lnTo>
                      <a:pt x="18" y="456"/>
                    </a:lnTo>
                    <a:lnTo>
                      <a:pt x="18" y="458"/>
                    </a:lnTo>
                    <a:lnTo>
                      <a:pt x="16" y="460"/>
                    </a:lnTo>
                    <a:lnTo>
                      <a:pt x="24" y="468"/>
                    </a:lnTo>
                    <a:lnTo>
                      <a:pt x="30" y="474"/>
                    </a:lnTo>
                    <a:lnTo>
                      <a:pt x="34" y="470"/>
                    </a:lnTo>
                    <a:lnTo>
                      <a:pt x="42" y="470"/>
                    </a:lnTo>
                    <a:lnTo>
                      <a:pt x="46" y="476"/>
                    </a:lnTo>
                    <a:lnTo>
                      <a:pt x="48" y="476"/>
                    </a:lnTo>
                    <a:lnTo>
                      <a:pt x="52" y="476"/>
                    </a:lnTo>
                    <a:lnTo>
                      <a:pt x="34" y="478"/>
                    </a:lnTo>
                    <a:lnTo>
                      <a:pt x="30" y="484"/>
                    </a:lnTo>
                    <a:lnTo>
                      <a:pt x="24" y="484"/>
                    </a:lnTo>
                    <a:lnTo>
                      <a:pt x="16" y="480"/>
                    </a:lnTo>
                    <a:lnTo>
                      <a:pt x="16" y="488"/>
                    </a:lnTo>
                    <a:lnTo>
                      <a:pt x="18" y="488"/>
                    </a:lnTo>
                    <a:lnTo>
                      <a:pt x="18" y="494"/>
                    </a:lnTo>
                    <a:lnTo>
                      <a:pt x="18" y="498"/>
                    </a:lnTo>
                    <a:lnTo>
                      <a:pt x="16" y="498"/>
                    </a:lnTo>
                    <a:lnTo>
                      <a:pt x="14" y="504"/>
                    </a:lnTo>
                    <a:lnTo>
                      <a:pt x="14" y="516"/>
                    </a:lnTo>
                    <a:lnTo>
                      <a:pt x="10" y="520"/>
                    </a:lnTo>
                    <a:lnTo>
                      <a:pt x="10" y="524"/>
                    </a:lnTo>
                    <a:lnTo>
                      <a:pt x="8" y="522"/>
                    </a:lnTo>
                    <a:lnTo>
                      <a:pt x="6" y="524"/>
                    </a:lnTo>
                    <a:lnTo>
                      <a:pt x="2" y="528"/>
                    </a:lnTo>
                    <a:lnTo>
                      <a:pt x="0" y="532"/>
                    </a:lnTo>
                    <a:lnTo>
                      <a:pt x="0" y="534"/>
                    </a:lnTo>
                    <a:lnTo>
                      <a:pt x="2" y="540"/>
                    </a:lnTo>
                    <a:lnTo>
                      <a:pt x="2" y="542"/>
                    </a:lnTo>
                    <a:lnTo>
                      <a:pt x="6" y="542"/>
                    </a:lnTo>
                    <a:lnTo>
                      <a:pt x="10" y="540"/>
                    </a:lnTo>
                    <a:lnTo>
                      <a:pt x="10" y="552"/>
                    </a:lnTo>
                    <a:lnTo>
                      <a:pt x="14" y="552"/>
                    </a:lnTo>
                    <a:lnTo>
                      <a:pt x="16" y="556"/>
                    </a:lnTo>
                    <a:lnTo>
                      <a:pt x="18" y="556"/>
                    </a:lnTo>
                    <a:lnTo>
                      <a:pt x="20" y="564"/>
                    </a:lnTo>
                    <a:lnTo>
                      <a:pt x="24" y="568"/>
                    </a:lnTo>
                    <a:lnTo>
                      <a:pt x="26" y="570"/>
                    </a:lnTo>
                    <a:lnTo>
                      <a:pt x="26" y="574"/>
                    </a:lnTo>
                    <a:lnTo>
                      <a:pt x="28" y="574"/>
                    </a:lnTo>
                    <a:lnTo>
                      <a:pt x="30" y="570"/>
                    </a:lnTo>
                    <a:lnTo>
                      <a:pt x="34" y="570"/>
                    </a:lnTo>
                    <a:lnTo>
                      <a:pt x="42" y="574"/>
                    </a:lnTo>
                    <a:lnTo>
                      <a:pt x="46" y="574"/>
                    </a:lnTo>
                    <a:lnTo>
                      <a:pt x="48" y="578"/>
                    </a:lnTo>
                    <a:lnTo>
                      <a:pt x="48" y="582"/>
                    </a:lnTo>
                    <a:lnTo>
                      <a:pt x="52" y="582"/>
                    </a:lnTo>
                    <a:lnTo>
                      <a:pt x="54" y="584"/>
                    </a:lnTo>
                    <a:lnTo>
                      <a:pt x="54" y="586"/>
                    </a:lnTo>
                    <a:lnTo>
                      <a:pt x="56" y="592"/>
                    </a:lnTo>
                    <a:lnTo>
                      <a:pt x="56" y="600"/>
                    </a:lnTo>
                    <a:lnTo>
                      <a:pt x="56" y="604"/>
                    </a:lnTo>
                    <a:lnTo>
                      <a:pt x="60" y="610"/>
                    </a:lnTo>
                    <a:lnTo>
                      <a:pt x="64" y="614"/>
                    </a:lnTo>
                    <a:lnTo>
                      <a:pt x="70" y="616"/>
                    </a:lnTo>
                    <a:lnTo>
                      <a:pt x="72" y="624"/>
                    </a:lnTo>
                    <a:lnTo>
                      <a:pt x="72" y="628"/>
                    </a:lnTo>
                    <a:lnTo>
                      <a:pt x="70" y="630"/>
                    </a:lnTo>
                    <a:lnTo>
                      <a:pt x="66" y="630"/>
                    </a:lnTo>
                    <a:lnTo>
                      <a:pt x="64" y="628"/>
                    </a:lnTo>
                    <a:lnTo>
                      <a:pt x="62" y="628"/>
                    </a:lnTo>
                    <a:lnTo>
                      <a:pt x="60" y="630"/>
                    </a:lnTo>
                    <a:lnTo>
                      <a:pt x="60" y="632"/>
                    </a:lnTo>
                    <a:lnTo>
                      <a:pt x="62" y="634"/>
                    </a:lnTo>
                    <a:lnTo>
                      <a:pt x="64" y="638"/>
                    </a:lnTo>
                    <a:lnTo>
                      <a:pt x="64" y="656"/>
                    </a:lnTo>
                    <a:lnTo>
                      <a:pt x="66" y="660"/>
                    </a:lnTo>
                    <a:lnTo>
                      <a:pt x="70" y="660"/>
                    </a:lnTo>
                    <a:lnTo>
                      <a:pt x="74" y="658"/>
                    </a:lnTo>
                    <a:lnTo>
                      <a:pt x="74" y="656"/>
                    </a:lnTo>
                    <a:lnTo>
                      <a:pt x="78" y="656"/>
                    </a:lnTo>
                    <a:lnTo>
                      <a:pt x="80" y="658"/>
                    </a:lnTo>
                    <a:lnTo>
                      <a:pt x="84" y="658"/>
                    </a:lnTo>
                    <a:lnTo>
                      <a:pt x="88" y="658"/>
                    </a:lnTo>
                    <a:lnTo>
                      <a:pt x="88" y="660"/>
                    </a:lnTo>
                    <a:lnTo>
                      <a:pt x="88" y="664"/>
                    </a:lnTo>
                    <a:lnTo>
                      <a:pt x="90" y="666"/>
                    </a:lnTo>
                    <a:lnTo>
                      <a:pt x="90" y="670"/>
                    </a:lnTo>
                    <a:lnTo>
                      <a:pt x="92" y="674"/>
                    </a:lnTo>
                    <a:lnTo>
                      <a:pt x="92" y="676"/>
                    </a:lnTo>
                    <a:lnTo>
                      <a:pt x="96" y="678"/>
                    </a:lnTo>
                    <a:lnTo>
                      <a:pt x="96" y="682"/>
                    </a:lnTo>
                    <a:lnTo>
                      <a:pt x="102" y="678"/>
                    </a:lnTo>
                    <a:lnTo>
                      <a:pt x="106" y="682"/>
                    </a:lnTo>
                    <a:lnTo>
                      <a:pt x="110" y="684"/>
                    </a:lnTo>
                    <a:lnTo>
                      <a:pt x="116" y="682"/>
                    </a:lnTo>
                    <a:lnTo>
                      <a:pt x="118" y="684"/>
                    </a:lnTo>
                    <a:lnTo>
                      <a:pt x="120" y="688"/>
                    </a:lnTo>
                    <a:lnTo>
                      <a:pt x="126" y="692"/>
                    </a:lnTo>
                    <a:lnTo>
                      <a:pt x="128" y="692"/>
                    </a:lnTo>
                    <a:lnTo>
                      <a:pt x="128" y="694"/>
                    </a:lnTo>
                    <a:lnTo>
                      <a:pt x="130" y="696"/>
                    </a:lnTo>
                    <a:lnTo>
                      <a:pt x="130" y="702"/>
                    </a:lnTo>
                    <a:lnTo>
                      <a:pt x="138" y="700"/>
                    </a:lnTo>
                    <a:lnTo>
                      <a:pt x="146" y="696"/>
                    </a:lnTo>
                    <a:lnTo>
                      <a:pt x="148" y="696"/>
                    </a:lnTo>
                    <a:lnTo>
                      <a:pt x="154" y="696"/>
                    </a:lnTo>
                    <a:lnTo>
                      <a:pt x="154" y="700"/>
                    </a:lnTo>
                    <a:lnTo>
                      <a:pt x="156" y="702"/>
                    </a:lnTo>
                    <a:lnTo>
                      <a:pt x="162" y="702"/>
                    </a:lnTo>
                    <a:lnTo>
                      <a:pt x="164" y="704"/>
                    </a:lnTo>
                    <a:lnTo>
                      <a:pt x="172" y="710"/>
                    </a:lnTo>
                    <a:lnTo>
                      <a:pt x="174" y="712"/>
                    </a:lnTo>
                    <a:lnTo>
                      <a:pt x="174" y="714"/>
                    </a:lnTo>
                    <a:lnTo>
                      <a:pt x="172" y="718"/>
                    </a:lnTo>
                    <a:lnTo>
                      <a:pt x="178" y="720"/>
                    </a:lnTo>
                    <a:lnTo>
                      <a:pt x="178" y="722"/>
                    </a:lnTo>
                    <a:lnTo>
                      <a:pt x="172" y="724"/>
                    </a:lnTo>
                    <a:lnTo>
                      <a:pt x="172" y="728"/>
                    </a:lnTo>
                    <a:lnTo>
                      <a:pt x="174" y="730"/>
                    </a:lnTo>
                    <a:lnTo>
                      <a:pt x="174" y="732"/>
                    </a:lnTo>
                    <a:lnTo>
                      <a:pt x="174" y="736"/>
                    </a:lnTo>
                    <a:lnTo>
                      <a:pt x="178" y="738"/>
                    </a:lnTo>
                    <a:lnTo>
                      <a:pt x="178" y="740"/>
                    </a:lnTo>
                    <a:lnTo>
                      <a:pt x="174" y="746"/>
                    </a:lnTo>
                    <a:lnTo>
                      <a:pt x="178" y="750"/>
                    </a:lnTo>
                    <a:lnTo>
                      <a:pt x="180" y="756"/>
                    </a:lnTo>
                    <a:lnTo>
                      <a:pt x="180" y="758"/>
                    </a:lnTo>
                    <a:lnTo>
                      <a:pt x="178" y="760"/>
                    </a:lnTo>
                    <a:lnTo>
                      <a:pt x="174" y="760"/>
                    </a:lnTo>
                    <a:lnTo>
                      <a:pt x="166" y="760"/>
                    </a:lnTo>
                    <a:lnTo>
                      <a:pt x="162" y="766"/>
                    </a:lnTo>
                    <a:lnTo>
                      <a:pt x="160" y="776"/>
                    </a:lnTo>
                    <a:lnTo>
                      <a:pt x="162" y="776"/>
                    </a:lnTo>
                    <a:lnTo>
                      <a:pt x="178" y="772"/>
                    </a:lnTo>
                    <a:lnTo>
                      <a:pt x="178" y="776"/>
                    </a:lnTo>
                    <a:lnTo>
                      <a:pt x="162" y="784"/>
                    </a:lnTo>
                    <a:lnTo>
                      <a:pt x="162" y="788"/>
                    </a:lnTo>
                    <a:lnTo>
                      <a:pt x="156" y="788"/>
                    </a:lnTo>
                    <a:lnTo>
                      <a:pt x="152" y="788"/>
                    </a:lnTo>
                    <a:lnTo>
                      <a:pt x="152" y="794"/>
                    </a:lnTo>
                    <a:lnTo>
                      <a:pt x="160" y="796"/>
                    </a:lnTo>
                    <a:lnTo>
                      <a:pt x="156" y="802"/>
                    </a:lnTo>
                    <a:lnTo>
                      <a:pt x="156" y="804"/>
                    </a:lnTo>
                    <a:lnTo>
                      <a:pt x="154" y="804"/>
                    </a:lnTo>
                    <a:lnTo>
                      <a:pt x="154" y="810"/>
                    </a:lnTo>
                    <a:lnTo>
                      <a:pt x="136" y="812"/>
                    </a:lnTo>
                    <a:lnTo>
                      <a:pt x="142" y="814"/>
                    </a:lnTo>
                    <a:lnTo>
                      <a:pt x="148" y="818"/>
                    </a:lnTo>
                    <a:lnTo>
                      <a:pt x="148" y="822"/>
                    </a:lnTo>
                    <a:lnTo>
                      <a:pt x="152" y="824"/>
                    </a:lnTo>
                    <a:lnTo>
                      <a:pt x="154" y="824"/>
                    </a:lnTo>
                    <a:lnTo>
                      <a:pt x="156" y="824"/>
                    </a:lnTo>
                    <a:lnTo>
                      <a:pt x="156" y="830"/>
                    </a:lnTo>
                    <a:lnTo>
                      <a:pt x="160" y="832"/>
                    </a:lnTo>
                    <a:lnTo>
                      <a:pt x="164" y="832"/>
                    </a:lnTo>
                    <a:lnTo>
                      <a:pt x="170" y="840"/>
                    </a:lnTo>
                    <a:lnTo>
                      <a:pt x="178" y="850"/>
                    </a:lnTo>
                    <a:lnTo>
                      <a:pt x="184" y="854"/>
                    </a:lnTo>
                    <a:lnTo>
                      <a:pt x="188" y="848"/>
                    </a:lnTo>
                    <a:lnTo>
                      <a:pt x="190" y="842"/>
                    </a:lnTo>
                    <a:lnTo>
                      <a:pt x="196" y="840"/>
                    </a:lnTo>
                    <a:lnTo>
                      <a:pt x="198" y="840"/>
                    </a:lnTo>
                    <a:lnTo>
                      <a:pt x="200" y="840"/>
                    </a:lnTo>
                    <a:lnTo>
                      <a:pt x="202" y="842"/>
                    </a:lnTo>
                    <a:lnTo>
                      <a:pt x="210" y="846"/>
                    </a:lnTo>
                    <a:lnTo>
                      <a:pt x="220" y="846"/>
                    </a:lnTo>
                    <a:lnTo>
                      <a:pt x="226" y="846"/>
                    </a:lnTo>
                    <a:lnTo>
                      <a:pt x="228" y="850"/>
                    </a:lnTo>
                    <a:lnTo>
                      <a:pt x="234" y="856"/>
                    </a:lnTo>
                    <a:lnTo>
                      <a:pt x="236" y="858"/>
                    </a:lnTo>
                    <a:lnTo>
                      <a:pt x="242" y="858"/>
                    </a:lnTo>
                    <a:lnTo>
                      <a:pt x="246" y="856"/>
                    </a:lnTo>
                    <a:lnTo>
                      <a:pt x="248" y="856"/>
                    </a:lnTo>
                    <a:lnTo>
                      <a:pt x="252" y="858"/>
                    </a:lnTo>
                    <a:lnTo>
                      <a:pt x="254" y="858"/>
                    </a:lnTo>
                    <a:lnTo>
                      <a:pt x="260" y="856"/>
                    </a:lnTo>
                    <a:lnTo>
                      <a:pt x="262" y="854"/>
                    </a:lnTo>
                    <a:lnTo>
                      <a:pt x="264" y="856"/>
                    </a:lnTo>
                    <a:lnTo>
                      <a:pt x="266" y="860"/>
                    </a:lnTo>
                    <a:lnTo>
                      <a:pt x="272" y="864"/>
                    </a:lnTo>
                    <a:lnTo>
                      <a:pt x="278" y="866"/>
                    </a:lnTo>
                    <a:lnTo>
                      <a:pt x="278" y="868"/>
                    </a:lnTo>
                    <a:lnTo>
                      <a:pt x="278" y="872"/>
                    </a:lnTo>
                    <a:lnTo>
                      <a:pt x="278" y="874"/>
                    </a:lnTo>
                    <a:lnTo>
                      <a:pt x="282" y="874"/>
                    </a:lnTo>
                    <a:lnTo>
                      <a:pt x="284" y="874"/>
                    </a:lnTo>
                    <a:lnTo>
                      <a:pt x="290" y="878"/>
                    </a:lnTo>
                    <a:lnTo>
                      <a:pt x="298" y="886"/>
                    </a:lnTo>
                    <a:lnTo>
                      <a:pt x="300" y="890"/>
                    </a:lnTo>
                    <a:lnTo>
                      <a:pt x="302" y="892"/>
                    </a:lnTo>
                    <a:lnTo>
                      <a:pt x="306" y="896"/>
                    </a:lnTo>
                    <a:lnTo>
                      <a:pt x="308" y="900"/>
                    </a:lnTo>
                    <a:lnTo>
                      <a:pt x="314" y="894"/>
                    </a:lnTo>
                    <a:lnTo>
                      <a:pt x="318" y="890"/>
                    </a:lnTo>
                    <a:lnTo>
                      <a:pt x="314" y="884"/>
                    </a:lnTo>
                    <a:lnTo>
                      <a:pt x="308" y="878"/>
                    </a:lnTo>
                    <a:lnTo>
                      <a:pt x="306" y="872"/>
                    </a:lnTo>
                    <a:lnTo>
                      <a:pt x="298" y="866"/>
                    </a:lnTo>
                    <a:lnTo>
                      <a:pt x="298" y="860"/>
                    </a:lnTo>
                    <a:lnTo>
                      <a:pt x="298" y="856"/>
                    </a:lnTo>
                    <a:lnTo>
                      <a:pt x="298" y="848"/>
                    </a:lnTo>
                    <a:lnTo>
                      <a:pt x="292" y="848"/>
                    </a:lnTo>
                    <a:lnTo>
                      <a:pt x="292" y="846"/>
                    </a:lnTo>
                    <a:lnTo>
                      <a:pt x="296" y="840"/>
                    </a:lnTo>
                    <a:lnTo>
                      <a:pt x="298" y="838"/>
                    </a:lnTo>
                    <a:lnTo>
                      <a:pt x="296" y="836"/>
                    </a:lnTo>
                    <a:lnTo>
                      <a:pt x="292" y="832"/>
                    </a:lnTo>
                    <a:lnTo>
                      <a:pt x="290" y="836"/>
                    </a:lnTo>
                    <a:lnTo>
                      <a:pt x="282" y="836"/>
                    </a:lnTo>
                    <a:lnTo>
                      <a:pt x="292" y="794"/>
                    </a:lnTo>
                    <a:lnTo>
                      <a:pt x="298" y="794"/>
                    </a:lnTo>
                    <a:lnTo>
                      <a:pt x="300" y="788"/>
                    </a:lnTo>
                    <a:lnTo>
                      <a:pt x="302" y="794"/>
                    </a:lnTo>
                    <a:lnTo>
                      <a:pt x="308" y="796"/>
                    </a:lnTo>
                    <a:lnTo>
                      <a:pt x="306" y="796"/>
                    </a:lnTo>
                    <a:lnTo>
                      <a:pt x="308" y="800"/>
                    </a:lnTo>
                    <a:lnTo>
                      <a:pt x="310" y="796"/>
                    </a:lnTo>
                    <a:lnTo>
                      <a:pt x="310" y="794"/>
                    </a:lnTo>
                    <a:lnTo>
                      <a:pt x="310" y="792"/>
                    </a:lnTo>
                    <a:lnTo>
                      <a:pt x="314" y="788"/>
                    </a:lnTo>
                    <a:lnTo>
                      <a:pt x="314" y="786"/>
                    </a:lnTo>
                    <a:lnTo>
                      <a:pt x="310" y="782"/>
                    </a:lnTo>
                    <a:lnTo>
                      <a:pt x="310" y="778"/>
                    </a:lnTo>
                    <a:lnTo>
                      <a:pt x="310" y="776"/>
                    </a:lnTo>
                    <a:lnTo>
                      <a:pt x="310" y="772"/>
                    </a:lnTo>
                    <a:lnTo>
                      <a:pt x="310" y="768"/>
                    </a:lnTo>
                    <a:lnTo>
                      <a:pt x="306" y="756"/>
                    </a:lnTo>
                    <a:lnTo>
                      <a:pt x="300" y="758"/>
                    </a:lnTo>
                    <a:lnTo>
                      <a:pt x="298" y="758"/>
                    </a:lnTo>
                    <a:lnTo>
                      <a:pt x="298" y="756"/>
                    </a:lnTo>
                    <a:lnTo>
                      <a:pt x="298" y="750"/>
                    </a:lnTo>
                    <a:lnTo>
                      <a:pt x="298" y="746"/>
                    </a:lnTo>
                    <a:lnTo>
                      <a:pt x="296" y="746"/>
                    </a:lnTo>
                    <a:lnTo>
                      <a:pt x="290" y="740"/>
                    </a:lnTo>
                    <a:lnTo>
                      <a:pt x="288" y="740"/>
                    </a:lnTo>
                    <a:lnTo>
                      <a:pt x="290" y="738"/>
                    </a:lnTo>
                    <a:lnTo>
                      <a:pt x="296" y="728"/>
                    </a:lnTo>
                    <a:lnTo>
                      <a:pt x="298" y="724"/>
                    </a:lnTo>
                    <a:lnTo>
                      <a:pt x="298" y="722"/>
                    </a:lnTo>
                    <a:lnTo>
                      <a:pt x="296" y="720"/>
                    </a:lnTo>
                    <a:lnTo>
                      <a:pt x="296" y="718"/>
                    </a:lnTo>
                    <a:lnTo>
                      <a:pt x="298" y="714"/>
                    </a:lnTo>
                    <a:lnTo>
                      <a:pt x="300" y="710"/>
                    </a:lnTo>
                    <a:lnTo>
                      <a:pt x="298" y="704"/>
                    </a:lnTo>
                    <a:lnTo>
                      <a:pt x="300" y="704"/>
                    </a:lnTo>
                    <a:lnTo>
                      <a:pt x="300" y="702"/>
                    </a:lnTo>
                    <a:lnTo>
                      <a:pt x="302" y="702"/>
                    </a:lnTo>
                    <a:lnTo>
                      <a:pt x="306" y="700"/>
                    </a:lnTo>
                    <a:lnTo>
                      <a:pt x="308" y="696"/>
                    </a:lnTo>
                    <a:lnTo>
                      <a:pt x="310" y="694"/>
                    </a:lnTo>
                    <a:lnTo>
                      <a:pt x="314" y="694"/>
                    </a:lnTo>
                    <a:lnTo>
                      <a:pt x="318" y="706"/>
                    </a:lnTo>
                    <a:lnTo>
                      <a:pt x="328" y="700"/>
                    </a:lnTo>
                    <a:lnTo>
                      <a:pt x="324" y="696"/>
                    </a:lnTo>
                    <a:lnTo>
                      <a:pt x="320" y="694"/>
                    </a:lnTo>
                    <a:lnTo>
                      <a:pt x="320" y="692"/>
                    </a:lnTo>
                    <a:lnTo>
                      <a:pt x="320" y="686"/>
                    </a:lnTo>
                    <a:lnTo>
                      <a:pt x="324" y="684"/>
                    </a:lnTo>
                    <a:lnTo>
                      <a:pt x="324" y="682"/>
                    </a:lnTo>
                    <a:lnTo>
                      <a:pt x="328" y="678"/>
                    </a:lnTo>
                    <a:lnTo>
                      <a:pt x="328" y="676"/>
                    </a:lnTo>
                    <a:lnTo>
                      <a:pt x="332" y="676"/>
                    </a:lnTo>
                    <a:lnTo>
                      <a:pt x="338" y="678"/>
                    </a:lnTo>
                    <a:lnTo>
                      <a:pt x="342" y="676"/>
                    </a:lnTo>
                    <a:lnTo>
                      <a:pt x="354" y="666"/>
                    </a:lnTo>
                    <a:lnTo>
                      <a:pt x="354" y="664"/>
                    </a:lnTo>
                    <a:lnTo>
                      <a:pt x="352" y="660"/>
                    </a:lnTo>
                    <a:lnTo>
                      <a:pt x="364" y="658"/>
                    </a:lnTo>
                    <a:lnTo>
                      <a:pt x="364" y="664"/>
                    </a:lnTo>
                    <a:lnTo>
                      <a:pt x="372" y="660"/>
                    </a:lnTo>
                    <a:lnTo>
                      <a:pt x="370" y="660"/>
                    </a:lnTo>
                    <a:lnTo>
                      <a:pt x="372" y="658"/>
                    </a:lnTo>
                    <a:lnTo>
                      <a:pt x="374" y="658"/>
                    </a:lnTo>
                    <a:lnTo>
                      <a:pt x="380" y="664"/>
                    </a:lnTo>
                    <a:lnTo>
                      <a:pt x="380" y="666"/>
                    </a:lnTo>
                    <a:lnTo>
                      <a:pt x="380" y="668"/>
                    </a:lnTo>
                    <a:lnTo>
                      <a:pt x="382" y="668"/>
                    </a:lnTo>
                    <a:lnTo>
                      <a:pt x="388" y="670"/>
                    </a:lnTo>
                    <a:lnTo>
                      <a:pt x="392" y="674"/>
                    </a:lnTo>
                    <a:lnTo>
                      <a:pt x="396" y="676"/>
                    </a:lnTo>
                    <a:lnTo>
                      <a:pt x="398" y="682"/>
                    </a:lnTo>
                    <a:lnTo>
                      <a:pt x="402" y="684"/>
                    </a:lnTo>
                    <a:lnTo>
                      <a:pt x="408" y="684"/>
                    </a:lnTo>
                    <a:lnTo>
                      <a:pt x="410" y="684"/>
                    </a:lnTo>
                    <a:lnTo>
                      <a:pt x="410" y="686"/>
                    </a:lnTo>
                    <a:lnTo>
                      <a:pt x="410" y="692"/>
                    </a:lnTo>
                    <a:lnTo>
                      <a:pt x="408" y="694"/>
                    </a:lnTo>
                    <a:lnTo>
                      <a:pt x="416" y="694"/>
                    </a:lnTo>
                    <a:lnTo>
                      <a:pt x="416" y="692"/>
                    </a:lnTo>
                    <a:lnTo>
                      <a:pt x="416" y="686"/>
                    </a:lnTo>
                    <a:lnTo>
                      <a:pt x="418" y="686"/>
                    </a:lnTo>
                    <a:lnTo>
                      <a:pt x="418" y="684"/>
                    </a:lnTo>
                    <a:lnTo>
                      <a:pt x="420" y="684"/>
                    </a:lnTo>
                    <a:lnTo>
                      <a:pt x="424" y="684"/>
                    </a:lnTo>
                    <a:lnTo>
                      <a:pt x="432" y="688"/>
                    </a:lnTo>
                    <a:lnTo>
                      <a:pt x="436" y="688"/>
                    </a:lnTo>
                    <a:lnTo>
                      <a:pt x="442" y="684"/>
                    </a:lnTo>
                    <a:lnTo>
                      <a:pt x="450" y="682"/>
                    </a:lnTo>
                    <a:lnTo>
                      <a:pt x="452" y="682"/>
                    </a:lnTo>
                    <a:lnTo>
                      <a:pt x="454" y="682"/>
                    </a:lnTo>
                    <a:lnTo>
                      <a:pt x="454" y="684"/>
                    </a:lnTo>
                    <a:lnTo>
                      <a:pt x="456" y="684"/>
                    </a:lnTo>
                    <a:lnTo>
                      <a:pt x="460" y="684"/>
                    </a:lnTo>
                    <a:lnTo>
                      <a:pt x="462" y="684"/>
                    </a:lnTo>
                    <a:lnTo>
                      <a:pt x="466" y="688"/>
                    </a:lnTo>
                    <a:lnTo>
                      <a:pt x="470" y="694"/>
                    </a:lnTo>
                    <a:lnTo>
                      <a:pt x="480" y="696"/>
                    </a:lnTo>
                    <a:lnTo>
                      <a:pt x="484" y="696"/>
                    </a:lnTo>
                    <a:lnTo>
                      <a:pt x="490" y="694"/>
                    </a:lnTo>
                    <a:lnTo>
                      <a:pt x="490" y="692"/>
                    </a:lnTo>
                    <a:lnTo>
                      <a:pt x="492" y="686"/>
                    </a:lnTo>
                    <a:lnTo>
                      <a:pt x="488" y="684"/>
                    </a:lnTo>
                    <a:lnTo>
                      <a:pt x="482" y="682"/>
                    </a:lnTo>
                    <a:lnTo>
                      <a:pt x="478" y="676"/>
                    </a:lnTo>
                    <a:lnTo>
                      <a:pt x="482" y="666"/>
                    </a:lnTo>
                    <a:lnTo>
                      <a:pt x="482" y="664"/>
                    </a:lnTo>
                    <a:lnTo>
                      <a:pt x="474" y="652"/>
                    </a:lnTo>
                    <a:lnTo>
                      <a:pt x="474" y="646"/>
                    </a:lnTo>
                    <a:lnTo>
                      <a:pt x="478" y="640"/>
                    </a:lnTo>
                    <a:lnTo>
                      <a:pt x="478" y="632"/>
                    </a:lnTo>
                    <a:lnTo>
                      <a:pt x="484" y="624"/>
                    </a:lnTo>
                    <a:lnTo>
                      <a:pt x="484" y="616"/>
                    </a:lnTo>
                    <a:lnTo>
                      <a:pt x="484" y="612"/>
                    </a:lnTo>
                    <a:lnTo>
                      <a:pt x="490" y="610"/>
                    </a:lnTo>
                    <a:lnTo>
                      <a:pt x="498" y="612"/>
                    </a:lnTo>
                    <a:lnTo>
                      <a:pt x="508" y="614"/>
                    </a:lnTo>
                    <a:lnTo>
                      <a:pt x="514" y="616"/>
                    </a:lnTo>
                    <a:lnTo>
                      <a:pt x="526" y="614"/>
                    </a:lnTo>
                    <a:lnTo>
                      <a:pt x="536" y="612"/>
                    </a:lnTo>
                    <a:lnTo>
                      <a:pt x="552" y="612"/>
                    </a:lnTo>
                    <a:lnTo>
                      <a:pt x="564" y="606"/>
                    </a:lnTo>
                    <a:lnTo>
                      <a:pt x="570" y="606"/>
                    </a:lnTo>
                    <a:lnTo>
                      <a:pt x="584" y="600"/>
                    </a:lnTo>
                    <a:lnTo>
                      <a:pt x="596" y="596"/>
                    </a:lnTo>
                    <a:lnTo>
                      <a:pt x="600" y="596"/>
                    </a:lnTo>
                    <a:lnTo>
                      <a:pt x="602" y="600"/>
                    </a:lnTo>
                    <a:lnTo>
                      <a:pt x="608" y="602"/>
                    </a:lnTo>
                    <a:lnTo>
                      <a:pt x="608" y="604"/>
                    </a:lnTo>
                    <a:lnTo>
                      <a:pt x="608" y="612"/>
                    </a:lnTo>
                    <a:lnTo>
                      <a:pt x="614" y="614"/>
                    </a:lnTo>
                    <a:lnTo>
                      <a:pt x="618" y="622"/>
                    </a:lnTo>
                    <a:lnTo>
                      <a:pt x="624" y="616"/>
                    </a:lnTo>
                    <a:lnTo>
                      <a:pt x="632" y="612"/>
                    </a:lnTo>
                    <a:lnTo>
                      <a:pt x="642" y="616"/>
                    </a:lnTo>
                    <a:lnTo>
                      <a:pt x="642" y="620"/>
                    </a:lnTo>
                    <a:lnTo>
                      <a:pt x="646" y="616"/>
                    </a:lnTo>
                    <a:lnTo>
                      <a:pt x="650" y="616"/>
                    </a:lnTo>
                    <a:lnTo>
                      <a:pt x="652" y="620"/>
                    </a:lnTo>
                    <a:lnTo>
                      <a:pt x="654" y="624"/>
                    </a:lnTo>
                    <a:lnTo>
                      <a:pt x="664" y="624"/>
                    </a:lnTo>
                    <a:lnTo>
                      <a:pt x="678" y="620"/>
                    </a:lnTo>
                    <a:lnTo>
                      <a:pt x="692" y="614"/>
                    </a:lnTo>
                    <a:lnTo>
                      <a:pt x="702" y="610"/>
                    </a:lnTo>
                    <a:lnTo>
                      <a:pt x="716" y="606"/>
                    </a:lnTo>
                    <a:lnTo>
                      <a:pt x="718" y="610"/>
                    </a:lnTo>
                    <a:lnTo>
                      <a:pt x="716" y="616"/>
                    </a:lnTo>
                    <a:lnTo>
                      <a:pt x="726" y="634"/>
                    </a:lnTo>
                    <a:lnTo>
                      <a:pt x="736" y="658"/>
                    </a:lnTo>
                    <a:lnTo>
                      <a:pt x="744" y="676"/>
                    </a:lnTo>
                    <a:lnTo>
                      <a:pt x="750" y="682"/>
                    </a:lnTo>
                    <a:lnTo>
                      <a:pt x="754" y="686"/>
                    </a:lnTo>
                    <a:lnTo>
                      <a:pt x="762" y="684"/>
                    </a:lnTo>
                    <a:lnTo>
                      <a:pt x="768" y="682"/>
                    </a:lnTo>
                    <a:lnTo>
                      <a:pt x="786" y="682"/>
                    </a:lnTo>
                    <a:lnTo>
                      <a:pt x="788" y="684"/>
                    </a:lnTo>
                    <a:lnTo>
                      <a:pt x="792" y="688"/>
                    </a:lnTo>
                    <a:lnTo>
                      <a:pt x="798" y="694"/>
                    </a:lnTo>
                    <a:lnTo>
                      <a:pt x="800" y="704"/>
                    </a:lnTo>
                    <a:lnTo>
                      <a:pt x="802" y="714"/>
                    </a:lnTo>
                    <a:lnTo>
                      <a:pt x="806" y="720"/>
                    </a:lnTo>
                    <a:lnTo>
                      <a:pt x="814" y="722"/>
                    </a:lnTo>
                    <a:lnTo>
                      <a:pt x="824" y="720"/>
                    </a:lnTo>
                    <a:lnTo>
                      <a:pt x="842" y="712"/>
                    </a:lnTo>
                    <a:lnTo>
                      <a:pt x="854" y="710"/>
                    </a:lnTo>
                    <a:lnTo>
                      <a:pt x="860" y="712"/>
                    </a:lnTo>
                    <a:lnTo>
                      <a:pt x="864" y="718"/>
                    </a:lnTo>
                    <a:lnTo>
                      <a:pt x="870" y="724"/>
                    </a:lnTo>
                    <a:lnTo>
                      <a:pt x="872" y="728"/>
                    </a:lnTo>
                    <a:lnTo>
                      <a:pt x="882" y="730"/>
                    </a:lnTo>
                    <a:lnTo>
                      <a:pt x="888" y="724"/>
                    </a:lnTo>
                    <a:lnTo>
                      <a:pt x="896" y="724"/>
                    </a:lnTo>
                    <a:lnTo>
                      <a:pt x="900" y="720"/>
                    </a:lnTo>
                    <a:lnTo>
                      <a:pt x="906" y="718"/>
                    </a:lnTo>
                    <a:lnTo>
                      <a:pt x="906" y="712"/>
                    </a:lnTo>
                    <a:lnTo>
                      <a:pt x="908" y="706"/>
                    </a:lnTo>
                    <a:lnTo>
                      <a:pt x="914" y="704"/>
                    </a:lnTo>
                    <a:lnTo>
                      <a:pt x="920" y="700"/>
                    </a:lnTo>
                    <a:lnTo>
                      <a:pt x="932" y="696"/>
                    </a:lnTo>
                    <a:lnTo>
                      <a:pt x="936" y="694"/>
                    </a:lnTo>
                    <a:lnTo>
                      <a:pt x="946" y="692"/>
                    </a:lnTo>
                    <a:lnTo>
                      <a:pt x="954" y="694"/>
                    </a:lnTo>
                    <a:lnTo>
                      <a:pt x="956" y="700"/>
                    </a:lnTo>
                    <a:lnTo>
                      <a:pt x="964" y="694"/>
                    </a:lnTo>
                    <a:lnTo>
                      <a:pt x="978" y="700"/>
                    </a:lnTo>
                    <a:lnTo>
                      <a:pt x="986" y="704"/>
                    </a:lnTo>
                    <a:lnTo>
                      <a:pt x="992" y="706"/>
                    </a:lnTo>
                    <a:lnTo>
                      <a:pt x="1004" y="706"/>
                    </a:lnTo>
                    <a:lnTo>
                      <a:pt x="1016" y="704"/>
                    </a:lnTo>
                    <a:lnTo>
                      <a:pt x="1028" y="706"/>
                    </a:lnTo>
                    <a:lnTo>
                      <a:pt x="1032" y="702"/>
                    </a:lnTo>
                    <a:lnTo>
                      <a:pt x="1032" y="692"/>
                    </a:lnTo>
                    <a:lnTo>
                      <a:pt x="1026" y="686"/>
                    </a:lnTo>
                    <a:lnTo>
                      <a:pt x="1020" y="682"/>
                    </a:lnTo>
                    <a:lnTo>
                      <a:pt x="1024" y="674"/>
                    </a:lnTo>
                    <a:lnTo>
                      <a:pt x="1026" y="668"/>
                    </a:lnTo>
                    <a:lnTo>
                      <a:pt x="1028" y="664"/>
                    </a:lnTo>
                    <a:lnTo>
                      <a:pt x="1030" y="662"/>
                    </a:lnTo>
                    <a:lnTo>
                      <a:pt x="1038" y="664"/>
                    </a:lnTo>
                    <a:lnTo>
                      <a:pt x="1046" y="664"/>
                    </a:lnTo>
                    <a:lnTo>
                      <a:pt x="1056" y="664"/>
                    </a:lnTo>
                    <a:lnTo>
                      <a:pt x="1062" y="670"/>
                    </a:lnTo>
                    <a:lnTo>
                      <a:pt x="1072" y="672"/>
                    </a:lnTo>
                    <a:lnTo>
                      <a:pt x="1084" y="682"/>
                    </a:lnTo>
                    <a:lnTo>
                      <a:pt x="1092" y="690"/>
                    </a:lnTo>
                    <a:lnTo>
                      <a:pt x="1098" y="698"/>
                    </a:lnTo>
                    <a:lnTo>
                      <a:pt x="1102" y="704"/>
                    </a:lnTo>
                    <a:lnTo>
                      <a:pt x="1114" y="712"/>
                    </a:lnTo>
                    <a:lnTo>
                      <a:pt x="1120" y="708"/>
                    </a:lnTo>
                    <a:lnTo>
                      <a:pt x="1126" y="708"/>
                    </a:lnTo>
                    <a:lnTo>
                      <a:pt x="1134" y="706"/>
                    </a:lnTo>
                    <a:lnTo>
                      <a:pt x="1138" y="700"/>
                    </a:lnTo>
                    <a:lnTo>
                      <a:pt x="1148" y="706"/>
                    </a:lnTo>
                    <a:lnTo>
                      <a:pt x="1162" y="708"/>
                    </a:lnTo>
                    <a:lnTo>
                      <a:pt x="1166" y="712"/>
                    </a:lnTo>
                    <a:lnTo>
                      <a:pt x="1166" y="716"/>
                    </a:lnTo>
                    <a:lnTo>
                      <a:pt x="1172" y="718"/>
                    </a:lnTo>
                    <a:lnTo>
                      <a:pt x="1180" y="718"/>
                    </a:lnTo>
                    <a:lnTo>
                      <a:pt x="1188" y="724"/>
                    </a:lnTo>
                    <a:lnTo>
                      <a:pt x="1192" y="724"/>
                    </a:lnTo>
                    <a:lnTo>
                      <a:pt x="1200" y="722"/>
                    </a:lnTo>
                    <a:lnTo>
                      <a:pt x="1208" y="724"/>
                    </a:lnTo>
                    <a:lnTo>
                      <a:pt x="1216" y="726"/>
                    </a:lnTo>
                    <a:lnTo>
                      <a:pt x="1228" y="724"/>
                    </a:lnTo>
                    <a:lnTo>
                      <a:pt x="1234" y="718"/>
                    </a:lnTo>
                    <a:lnTo>
                      <a:pt x="1246" y="718"/>
                    </a:lnTo>
                    <a:lnTo>
                      <a:pt x="1262" y="708"/>
                    </a:lnTo>
                    <a:lnTo>
                      <a:pt x="1264" y="706"/>
                    </a:lnTo>
                    <a:lnTo>
                      <a:pt x="1274" y="714"/>
                    </a:lnTo>
                    <a:lnTo>
                      <a:pt x="1282" y="714"/>
                    </a:lnTo>
                    <a:lnTo>
                      <a:pt x="1292" y="716"/>
                    </a:lnTo>
                    <a:lnTo>
                      <a:pt x="1300" y="714"/>
                    </a:lnTo>
                    <a:lnTo>
                      <a:pt x="1310" y="718"/>
                    </a:lnTo>
                    <a:lnTo>
                      <a:pt x="1316" y="724"/>
                    </a:lnTo>
                    <a:lnTo>
                      <a:pt x="1326" y="714"/>
                    </a:lnTo>
                    <a:lnTo>
                      <a:pt x="1330" y="714"/>
                    </a:lnTo>
                    <a:lnTo>
                      <a:pt x="1334" y="712"/>
                    </a:lnTo>
                    <a:lnTo>
                      <a:pt x="1336" y="708"/>
                    </a:lnTo>
                    <a:lnTo>
                      <a:pt x="1334" y="706"/>
                    </a:lnTo>
                    <a:lnTo>
                      <a:pt x="1336" y="704"/>
                    </a:lnTo>
                    <a:lnTo>
                      <a:pt x="1342" y="698"/>
                    </a:lnTo>
                    <a:lnTo>
                      <a:pt x="1346" y="690"/>
                    </a:lnTo>
                    <a:lnTo>
                      <a:pt x="1352" y="682"/>
                    </a:lnTo>
                    <a:lnTo>
                      <a:pt x="1348" y="676"/>
                    </a:lnTo>
                    <a:lnTo>
                      <a:pt x="1354" y="672"/>
                    </a:lnTo>
                    <a:lnTo>
                      <a:pt x="1354" y="664"/>
                    </a:lnTo>
                    <a:lnTo>
                      <a:pt x="1354" y="658"/>
                    </a:lnTo>
                    <a:lnTo>
                      <a:pt x="1348" y="660"/>
                    </a:lnTo>
                    <a:lnTo>
                      <a:pt x="1348" y="654"/>
                    </a:lnTo>
                    <a:lnTo>
                      <a:pt x="1352" y="652"/>
                    </a:lnTo>
                    <a:lnTo>
                      <a:pt x="1356" y="648"/>
                    </a:lnTo>
                    <a:lnTo>
                      <a:pt x="1364" y="642"/>
                    </a:lnTo>
                    <a:lnTo>
                      <a:pt x="1370" y="636"/>
                    </a:lnTo>
                    <a:lnTo>
                      <a:pt x="1378" y="636"/>
                    </a:lnTo>
                    <a:lnTo>
                      <a:pt x="1384" y="634"/>
                    </a:lnTo>
                    <a:lnTo>
                      <a:pt x="1390" y="632"/>
                    </a:lnTo>
                    <a:lnTo>
                      <a:pt x="1398" y="632"/>
                    </a:lnTo>
                    <a:lnTo>
                      <a:pt x="1406" y="636"/>
                    </a:lnTo>
                    <a:lnTo>
                      <a:pt x="1410" y="642"/>
                    </a:lnTo>
                    <a:lnTo>
                      <a:pt x="1416" y="648"/>
                    </a:lnTo>
                    <a:lnTo>
                      <a:pt x="1426" y="650"/>
                    </a:lnTo>
                    <a:lnTo>
                      <a:pt x="1434" y="654"/>
                    </a:lnTo>
                    <a:lnTo>
                      <a:pt x="1436" y="660"/>
                    </a:lnTo>
                    <a:lnTo>
                      <a:pt x="1444" y="668"/>
                    </a:lnTo>
                    <a:lnTo>
                      <a:pt x="1444" y="676"/>
                    </a:lnTo>
                    <a:lnTo>
                      <a:pt x="1444" y="682"/>
                    </a:lnTo>
                    <a:lnTo>
                      <a:pt x="1452" y="694"/>
                    </a:lnTo>
                    <a:lnTo>
                      <a:pt x="1456" y="704"/>
                    </a:lnTo>
                    <a:lnTo>
                      <a:pt x="1462" y="708"/>
                    </a:lnTo>
                    <a:lnTo>
                      <a:pt x="1466" y="708"/>
                    </a:lnTo>
                    <a:lnTo>
                      <a:pt x="1472" y="708"/>
                    </a:lnTo>
                    <a:lnTo>
                      <a:pt x="1482" y="712"/>
                    </a:lnTo>
                    <a:lnTo>
                      <a:pt x="1484" y="716"/>
                    </a:lnTo>
                    <a:lnTo>
                      <a:pt x="1488" y="722"/>
                    </a:lnTo>
                    <a:lnTo>
                      <a:pt x="1490" y="730"/>
                    </a:lnTo>
                    <a:lnTo>
                      <a:pt x="1498" y="736"/>
                    </a:lnTo>
                    <a:lnTo>
                      <a:pt x="1500" y="742"/>
                    </a:lnTo>
                    <a:lnTo>
                      <a:pt x="1498" y="750"/>
                    </a:lnTo>
                    <a:lnTo>
                      <a:pt x="1502" y="754"/>
                    </a:lnTo>
                    <a:lnTo>
                      <a:pt x="1508" y="758"/>
                    </a:lnTo>
                    <a:lnTo>
                      <a:pt x="1516" y="762"/>
                    </a:lnTo>
                    <a:lnTo>
                      <a:pt x="1520" y="760"/>
                    </a:lnTo>
                    <a:lnTo>
                      <a:pt x="1526" y="758"/>
                    </a:lnTo>
                    <a:lnTo>
                      <a:pt x="1530" y="752"/>
                    </a:lnTo>
                    <a:lnTo>
                      <a:pt x="1536" y="750"/>
                    </a:lnTo>
                    <a:lnTo>
                      <a:pt x="1542" y="750"/>
                    </a:lnTo>
                    <a:lnTo>
                      <a:pt x="1546" y="746"/>
                    </a:lnTo>
                    <a:lnTo>
                      <a:pt x="1548" y="742"/>
                    </a:lnTo>
                    <a:lnTo>
                      <a:pt x="1560" y="740"/>
                    </a:lnTo>
                    <a:lnTo>
                      <a:pt x="1554" y="746"/>
                    </a:lnTo>
                    <a:lnTo>
                      <a:pt x="1554" y="754"/>
                    </a:lnTo>
                    <a:lnTo>
                      <a:pt x="1556" y="758"/>
                    </a:lnTo>
                    <a:lnTo>
                      <a:pt x="1556" y="764"/>
                    </a:lnTo>
                    <a:lnTo>
                      <a:pt x="1552" y="770"/>
                    </a:lnTo>
                    <a:lnTo>
                      <a:pt x="1554" y="776"/>
                    </a:lnTo>
                    <a:lnTo>
                      <a:pt x="1552" y="786"/>
                    </a:lnTo>
                    <a:lnTo>
                      <a:pt x="1548" y="794"/>
                    </a:lnTo>
                    <a:lnTo>
                      <a:pt x="1542" y="798"/>
                    </a:lnTo>
                    <a:lnTo>
                      <a:pt x="1538" y="800"/>
                    </a:lnTo>
                    <a:lnTo>
                      <a:pt x="1536" y="806"/>
                    </a:lnTo>
                    <a:lnTo>
                      <a:pt x="1528" y="808"/>
                    </a:lnTo>
                    <a:lnTo>
                      <a:pt x="1526" y="814"/>
                    </a:lnTo>
                    <a:lnTo>
                      <a:pt x="1524" y="810"/>
                    </a:lnTo>
                    <a:lnTo>
                      <a:pt x="1524" y="816"/>
                    </a:lnTo>
                    <a:lnTo>
                      <a:pt x="1524" y="824"/>
                    </a:lnTo>
                    <a:lnTo>
                      <a:pt x="1516" y="824"/>
                    </a:lnTo>
                    <a:lnTo>
                      <a:pt x="1516" y="822"/>
                    </a:lnTo>
                    <a:lnTo>
                      <a:pt x="1516" y="818"/>
                    </a:lnTo>
                    <a:lnTo>
                      <a:pt x="1518" y="814"/>
                    </a:lnTo>
                    <a:lnTo>
                      <a:pt x="1518" y="810"/>
                    </a:lnTo>
                    <a:lnTo>
                      <a:pt x="1512" y="814"/>
                    </a:lnTo>
                    <a:lnTo>
                      <a:pt x="1508" y="816"/>
                    </a:lnTo>
                    <a:lnTo>
                      <a:pt x="1508" y="824"/>
                    </a:lnTo>
                    <a:lnTo>
                      <a:pt x="1506" y="832"/>
                    </a:lnTo>
                    <a:lnTo>
                      <a:pt x="1508" y="842"/>
                    </a:lnTo>
                    <a:lnTo>
                      <a:pt x="1508" y="846"/>
                    </a:lnTo>
                    <a:lnTo>
                      <a:pt x="1502" y="852"/>
                    </a:lnTo>
                    <a:lnTo>
                      <a:pt x="1502" y="858"/>
                    </a:lnTo>
                    <a:lnTo>
                      <a:pt x="1500" y="860"/>
                    </a:lnTo>
                    <a:lnTo>
                      <a:pt x="1502" y="862"/>
                    </a:lnTo>
                    <a:lnTo>
                      <a:pt x="1512" y="854"/>
                    </a:lnTo>
                    <a:lnTo>
                      <a:pt x="1516" y="846"/>
                    </a:lnTo>
                    <a:lnTo>
                      <a:pt x="1528" y="846"/>
                    </a:lnTo>
                    <a:lnTo>
                      <a:pt x="1526" y="858"/>
                    </a:lnTo>
                    <a:lnTo>
                      <a:pt x="1538" y="864"/>
                    </a:lnTo>
                    <a:lnTo>
                      <a:pt x="1544" y="864"/>
                    </a:lnTo>
                    <a:lnTo>
                      <a:pt x="1548" y="862"/>
                    </a:lnTo>
                    <a:lnTo>
                      <a:pt x="1548" y="858"/>
                    </a:lnTo>
                    <a:lnTo>
                      <a:pt x="1556" y="854"/>
                    </a:lnTo>
                    <a:lnTo>
                      <a:pt x="1560" y="850"/>
                    </a:lnTo>
                    <a:lnTo>
                      <a:pt x="1564" y="842"/>
                    </a:lnTo>
                    <a:lnTo>
                      <a:pt x="1566" y="842"/>
                    </a:lnTo>
                    <a:lnTo>
                      <a:pt x="1570" y="836"/>
                    </a:lnTo>
                    <a:lnTo>
                      <a:pt x="1572" y="828"/>
                    </a:lnTo>
                    <a:lnTo>
                      <a:pt x="1576" y="826"/>
                    </a:lnTo>
                    <a:lnTo>
                      <a:pt x="1584" y="822"/>
                    </a:lnTo>
                    <a:lnTo>
                      <a:pt x="1584" y="816"/>
                    </a:lnTo>
                    <a:lnTo>
                      <a:pt x="1588" y="808"/>
                    </a:lnTo>
                    <a:lnTo>
                      <a:pt x="1598" y="800"/>
                    </a:lnTo>
                    <a:lnTo>
                      <a:pt x="1606" y="794"/>
                    </a:lnTo>
                    <a:lnTo>
                      <a:pt x="1610" y="780"/>
                    </a:lnTo>
                    <a:lnTo>
                      <a:pt x="1610" y="772"/>
                    </a:lnTo>
                    <a:lnTo>
                      <a:pt x="1616" y="768"/>
                    </a:lnTo>
                    <a:lnTo>
                      <a:pt x="1620" y="764"/>
                    </a:lnTo>
                    <a:lnTo>
                      <a:pt x="1624" y="760"/>
                    </a:lnTo>
                    <a:lnTo>
                      <a:pt x="1624" y="752"/>
                    </a:lnTo>
                    <a:lnTo>
                      <a:pt x="1630" y="746"/>
                    </a:lnTo>
                    <a:lnTo>
                      <a:pt x="1636" y="742"/>
                    </a:lnTo>
                    <a:lnTo>
                      <a:pt x="1636" y="736"/>
                    </a:lnTo>
                    <a:lnTo>
                      <a:pt x="1636" y="734"/>
                    </a:lnTo>
                    <a:lnTo>
                      <a:pt x="1642" y="734"/>
                    </a:lnTo>
                    <a:lnTo>
                      <a:pt x="1636" y="726"/>
                    </a:lnTo>
                    <a:lnTo>
                      <a:pt x="1642" y="722"/>
                    </a:lnTo>
                    <a:lnTo>
                      <a:pt x="1644" y="716"/>
                    </a:lnTo>
                    <a:lnTo>
                      <a:pt x="1642" y="706"/>
                    </a:lnTo>
                    <a:lnTo>
                      <a:pt x="1638" y="698"/>
                    </a:lnTo>
                    <a:lnTo>
                      <a:pt x="1642" y="696"/>
                    </a:lnTo>
                    <a:lnTo>
                      <a:pt x="1644" y="690"/>
                    </a:lnTo>
                    <a:lnTo>
                      <a:pt x="1642" y="688"/>
                    </a:lnTo>
                    <a:lnTo>
                      <a:pt x="1642" y="682"/>
                    </a:lnTo>
                    <a:lnTo>
                      <a:pt x="1648" y="680"/>
                    </a:lnTo>
                    <a:lnTo>
                      <a:pt x="1652" y="672"/>
                    </a:lnTo>
                    <a:lnTo>
                      <a:pt x="1652" y="668"/>
                    </a:lnTo>
                    <a:lnTo>
                      <a:pt x="1648" y="652"/>
                    </a:lnTo>
                    <a:lnTo>
                      <a:pt x="1658" y="652"/>
                    </a:lnTo>
                    <a:lnTo>
                      <a:pt x="1658" y="650"/>
                    </a:lnTo>
                    <a:lnTo>
                      <a:pt x="1652" y="648"/>
                    </a:lnTo>
                    <a:lnTo>
                      <a:pt x="1652" y="644"/>
                    </a:lnTo>
                    <a:lnTo>
                      <a:pt x="1648" y="644"/>
                    </a:lnTo>
                    <a:lnTo>
                      <a:pt x="1648" y="648"/>
                    </a:lnTo>
                    <a:lnTo>
                      <a:pt x="1646" y="648"/>
                    </a:lnTo>
                    <a:lnTo>
                      <a:pt x="1642" y="642"/>
                    </a:lnTo>
                    <a:lnTo>
                      <a:pt x="1638" y="634"/>
                    </a:lnTo>
                    <a:lnTo>
                      <a:pt x="1634" y="630"/>
                    </a:lnTo>
                    <a:lnTo>
                      <a:pt x="1628" y="626"/>
                    </a:lnTo>
                    <a:lnTo>
                      <a:pt x="1616" y="624"/>
                    </a:lnTo>
                    <a:lnTo>
                      <a:pt x="1612" y="626"/>
                    </a:lnTo>
                    <a:lnTo>
                      <a:pt x="1616" y="634"/>
                    </a:lnTo>
                    <a:lnTo>
                      <a:pt x="1612" y="634"/>
                    </a:lnTo>
                    <a:lnTo>
                      <a:pt x="1610" y="632"/>
                    </a:lnTo>
                    <a:lnTo>
                      <a:pt x="1608" y="632"/>
                    </a:lnTo>
                    <a:lnTo>
                      <a:pt x="1606" y="636"/>
                    </a:lnTo>
                    <a:lnTo>
                      <a:pt x="1602" y="640"/>
                    </a:lnTo>
                    <a:lnTo>
                      <a:pt x="1602" y="642"/>
                    </a:lnTo>
                    <a:lnTo>
                      <a:pt x="1598" y="640"/>
                    </a:lnTo>
                    <a:lnTo>
                      <a:pt x="1600" y="636"/>
                    </a:lnTo>
                    <a:lnTo>
                      <a:pt x="1602" y="630"/>
                    </a:lnTo>
                    <a:lnTo>
                      <a:pt x="1600" y="630"/>
                    </a:lnTo>
                    <a:lnTo>
                      <a:pt x="1598" y="630"/>
                    </a:lnTo>
                    <a:lnTo>
                      <a:pt x="1598" y="626"/>
                    </a:lnTo>
                    <a:lnTo>
                      <a:pt x="1594" y="626"/>
                    </a:lnTo>
                    <a:lnTo>
                      <a:pt x="1594" y="630"/>
                    </a:lnTo>
                    <a:lnTo>
                      <a:pt x="1592" y="630"/>
                    </a:lnTo>
                    <a:lnTo>
                      <a:pt x="1592" y="632"/>
                    </a:lnTo>
                    <a:lnTo>
                      <a:pt x="1592" y="634"/>
                    </a:lnTo>
                    <a:lnTo>
                      <a:pt x="1588" y="634"/>
                    </a:lnTo>
                    <a:lnTo>
                      <a:pt x="1588" y="612"/>
                    </a:lnTo>
                    <a:lnTo>
                      <a:pt x="1566" y="612"/>
                    </a:lnTo>
                    <a:lnTo>
                      <a:pt x="1566" y="606"/>
                    </a:lnTo>
                    <a:lnTo>
                      <a:pt x="1570" y="600"/>
                    </a:lnTo>
                    <a:lnTo>
                      <a:pt x="1598" y="578"/>
                    </a:lnTo>
                    <a:lnTo>
                      <a:pt x="1602" y="578"/>
                    </a:lnTo>
                    <a:lnTo>
                      <a:pt x="1602" y="572"/>
                    </a:lnTo>
                    <a:lnTo>
                      <a:pt x="1602" y="570"/>
                    </a:lnTo>
                    <a:lnTo>
                      <a:pt x="1608" y="568"/>
                    </a:lnTo>
                    <a:lnTo>
                      <a:pt x="1610" y="558"/>
                    </a:lnTo>
                    <a:lnTo>
                      <a:pt x="1612" y="550"/>
                    </a:lnTo>
                    <a:lnTo>
                      <a:pt x="1616" y="552"/>
                    </a:lnTo>
                    <a:lnTo>
                      <a:pt x="1618" y="552"/>
                    </a:lnTo>
                    <a:lnTo>
                      <a:pt x="1624" y="542"/>
                    </a:lnTo>
                    <a:lnTo>
                      <a:pt x="1636" y="536"/>
                    </a:lnTo>
                    <a:lnTo>
                      <a:pt x="1636" y="530"/>
                    </a:lnTo>
                    <a:lnTo>
                      <a:pt x="1642" y="530"/>
                    </a:lnTo>
                    <a:lnTo>
                      <a:pt x="1646" y="530"/>
                    </a:lnTo>
                    <a:lnTo>
                      <a:pt x="1648" y="524"/>
                    </a:lnTo>
                    <a:lnTo>
                      <a:pt x="1648" y="516"/>
                    </a:lnTo>
                    <a:lnTo>
                      <a:pt x="1658" y="504"/>
                    </a:lnTo>
                    <a:lnTo>
                      <a:pt x="1672" y="494"/>
                    </a:lnTo>
                    <a:lnTo>
                      <a:pt x="1672" y="490"/>
                    </a:lnTo>
                    <a:lnTo>
                      <a:pt x="1676" y="490"/>
                    </a:lnTo>
                    <a:lnTo>
                      <a:pt x="1676" y="488"/>
                    </a:lnTo>
                    <a:lnTo>
                      <a:pt x="1676" y="486"/>
                    </a:lnTo>
                    <a:lnTo>
                      <a:pt x="1682" y="486"/>
                    </a:lnTo>
                    <a:lnTo>
                      <a:pt x="1684" y="488"/>
                    </a:lnTo>
                    <a:lnTo>
                      <a:pt x="1688" y="490"/>
                    </a:lnTo>
                    <a:lnTo>
                      <a:pt x="1706" y="490"/>
                    </a:lnTo>
                    <a:lnTo>
                      <a:pt x="1724" y="490"/>
                    </a:lnTo>
                    <a:lnTo>
                      <a:pt x="1724" y="494"/>
                    </a:lnTo>
                    <a:lnTo>
                      <a:pt x="1724" y="496"/>
                    </a:lnTo>
                    <a:lnTo>
                      <a:pt x="1724" y="500"/>
                    </a:lnTo>
                    <a:lnTo>
                      <a:pt x="1730" y="498"/>
                    </a:lnTo>
                    <a:lnTo>
                      <a:pt x="1734" y="490"/>
                    </a:lnTo>
                    <a:lnTo>
                      <a:pt x="1740" y="498"/>
                    </a:lnTo>
                    <a:lnTo>
                      <a:pt x="1746" y="498"/>
                    </a:lnTo>
                    <a:lnTo>
                      <a:pt x="1752" y="498"/>
                    </a:lnTo>
                    <a:lnTo>
                      <a:pt x="1758" y="496"/>
                    </a:lnTo>
                    <a:lnTo>
                      <a:pt x="1762" y="498"/>
                    </a:lnTo>
                    <a:lnTo>
                      <a:pt x="1764" y="500"/>
                    </a:lnTo>
                    <a:lnTo>
                      <a:pt x="1770" y="500"/>
                    </a:lnTo>
                    <a:lnTo>
                      <a:pt x="1770" y="486"/>
                    </a:lnTo>
                    <a:lnTo>
                      <a:pt x="1782" y="486"/>
                    </a:lnTo>
                    <a:lnTo>
                      <a:pt x="1794" y="488"/>
                    </a:lnTo>
                    <a:lnTo>
                      <a:pt x="1794" y="490"/>
                    </a:lnTo>
                    <a:lnTo>
                      <a:pt x="1798" y="490"/>
                    </a:lnTo>
                    <a:lnTo>
                      <a:pt x="1798" y="488"/>
                    </a:lnTo>
                    <a:lnTo>
                      <a:pt x="1808" y="486"/>
                    </a:lnTo>
                    <a:lnTo>
                      <a:pt x="1810" y="496"/>
                    </a:lnTo>
                    <a:lnTo>
                      <a:pt x="1816" y="496"/>
                    </a:lnTo>
                    <a:lnTo>
                      <a:pt x="1816" y="498"/>
                    </a:lnTo>
                    <a:lnTo>
                      <a:pt x="1816" y="500"/>
                    </a:lnTo>
                    <a:lnTo>
                      <a:pt x="1800" y="500"/>
                    </a:lnTo>
                    <a:lnTo>
                      <a:pt x="1802" y="512"/>
                    </a:lnTo>
                    <a:lnTo>
                      <a:pt x="1818" y="512"/>
                    </a:lnTo>
                    <a:lnTo>
                      <a:pt x="1818" y="508"/>
                    </a:lnTo>
                    <a:lnTo>
                      <a:pt x="1820" y="506"/>
                    </a:lnTo>
                    <a:lnTo>
                      <a:pt x="1824" y="508"/>
                    </a:lnTo>
                    <a:lnTo>
                      <a:pt x="1828" y="508"/>
                    </a:lnTo>
                    <a:lnTo>
                      <a:pt x="1828" y="506"/>
                    </a:lnTo>
                    <a:lnTo>
                      <a:pt x="1828" y="504"/>
                    </a:lnTo>
                    <a:lnTo>
                      <a:pt x="1830" y="504"/>
                    </a:lnTo>
                    <a:lnTo>
                      <a:pt x="1834" y="496"/>
                    </a:lnTo>
                    <a:lnTo>
                      <a:pt x="1844" y="496"/>
                    </a:lnTo>
                    <a:lnTo>
                      <a:pt x="1854" y="496"/>
                    </a:lnTo>
                    <a:lnTo>
                      <a:pt x="1854" y="494"/>
                    </a:lnTo>
                    <a:lnTo>
                      <a:pt x="1858" y="494"/>
                    </a:lnTo>
                    <a:lnTo>
                      <a:pt x="1856" y="488"/>
                    </a:lnTo>
                    <a:lnTo>
                      <a:pt x="1846" y="488"/>
                    </a:lnTo>
                    <a:lnTo>
                      <a:pt x="1846" y="490"/>
                    </a:lnTo>
                    <a:lnTo>
                      <a:pt x="1844" y="490"/>
                    </a:lnTo>
                    <a:lnTo>
                      <a:pt x="1844" y="472"/>
                    </a:lnTo>
                    <a:lnTo>
                      <a:pt x="1846" y="476"/>
                    </a:lnTo>
                    <a:lnTo>
                      <a:pt x="1848" y="470"/>
                    </a:lnTo>
                    <a:lnTo>
                      <a:pt x="1848" y="466"/>
                    </a:lnTo>
                    <a:lnTo>
                      <a:pt x="1854" y="462"/>
                    </a:lnTo>
                    <a:lnTo>
                      <a:pt x="1862" y="460"/>
                    </a:lnTo>
                    <a:lnTo>
                      <a:pt x="1866" y="458"/>
                    </a:lnTo>
                    <a:lnTo>
                      <a:pt x="1872" y="454"/>
                    </a:lnTo>
                    <a:lnTo>
                      <a:pt x="1872" y="450"/>
                    </a:lnTo>
                    <a:lnTo>
                      <a:pt x="1872" y="448"/>
                    </a:lnTo>
                    <a:lnTo>
                      <a:pt x="1874" y="448"/>
                    </a:lnTo>
                    <a:lnTo>
                      <a:pt x="1880" y="442"/>
                    </a:lnTo>
                    <a:lnTo>
                      <a:pt x="1882" y="436"/>
                    </a:lnTo>
                    <a:lnTo>
                      <a:pt x="1884" y="436"/>
                    </a:lnTo>
                    <a:lnTo>
                      <a:pt x="1890" y="434"/>
                    </a:lnTo>
                    <a:lnTo>
                      <a:pt x="1902" y="434"/>
                    </a:lnTo>
                    <a:lnTo>
                      <a:pt x="1910" y="432"/>
                    </a:lnTo>
                    <a:lnTo>
                      <a:pt x="1912" y="430"/>
                    </a:lnTo>
                    <a:lnTo>
                      <a:pt x="1916" y="430"/>
                    </a:lnTo>
                    <a:lnTo>
                      <a:pt x="1918" y="436"/>
                    </a:lnTo>
                    <a:lnTo>
                      <a:pt x="1926" y="436"/>
                    </a:lnTo>
                    <a:lnTo>
                      <a:pt x="1934" y="432"/>
                    </a:lnTo>
                    <a:lnTo>
                      <a:pt x="1930" y="442"/>
                    </a:lnTo>
                    <a:lnTo>
                      <a:pt x="1928" y="448"/>
                    </a:lnTo>
                    <a:lnTo>
                      <a:pt x="1926" y="450"/>
                    </a:lnTo>
                    <a:lnTo>
                      <a:pt x="1928" y="452"/>
                    </a:lnTo>
                    <a:lnTo>
                      <a:pt x="1928" y="454"/>
                    </a:lnTo>
                    <a:lnTo>
                      <a:pt x="1934" y="452"/>
                    </a:lnTo>
                    <a:lnTo>
                      <a:pt x="1934" y="458"/>
                    </a:lnTo>
                    <a:lnTo>
                      <a:pt x="1934" y="462"/>
                    </a:lnTo>
                    <a:lnTo>
                      <a:pt x="1938" y="454"/>
                    </a:lnTo>
                    <a:lnTo>
                      <a:pt x="1948" y="444"/>
                    </a:lnTo>
                    <a:lnTo>
                      <a:pt x="1958" y="436"/>
                    </a:lnTo>
                    <a:lnTo>
                      <a:pt x="1966" y="434"/>
                    </a:lnTo>
                    <a:lnTo>
                      <a:pt x="1972" y="434"/>
                    </a:lnTo>
                    <a:lnTo>
                      <a:pt x="1972" y="436"/>
                    </a:lnTo>
                    <a:lnTo>
                      <a:pt x="1974" y="436"/>
                    </a:lnTo>
                    <a:lnTo>
                      <a:pt x="1980" y="436"/>
                    </a:lnTo>
                    <a:lnTo>
                      <a:pt x="1976" y="430"/>
                    </a:lnTo>
                    <a:lnTo>
                      <a:pt x="1976" y="426"/>
                    </a:lnTo>
                    <a:lnTo>
                      <a:pt x="1976" y="424"/>
                    </a:lnTo>
                    <a:lnTo>
                      <a:pt x="1974" y="426"/>
                    </a:lnTo>
                    <a:lnTo>
                      <a:pt x="1974" y="424"/>
                    </a:lnTo>
                    <a:lnTo>
                      <a:pt x="1974" y="420"/>
                    </a:lnTo>
                    <a:lnTo>
                      <a:pt x="1984" y="412"/>
                    </a:lnTo>
                    <a:lnTo>
                      <a:pt x="1990" y="412"/>
                    </a:lnTo>
                    <a:lnTo>
                      <a:pt x="2004" y="416"/>
                    </a:lnTo>
                    <a:lnTo>
                      <a:pt x="2004" y="420"/>
                    </a:lnTo>
                    <a:lnTo>
                      <a:pt x="2000" y="420"/>
                    </a:lnTo>
                    <a:lnTo>
                      <a:pt x="2000" y="416"/>
                    </a:lnTo>
                    <a:lnTo>
                      <a:pt x="1998" y="416"/>
                    </a:lnTo>
                    <a:lnTo>
                      <a:pt x="1992" y="416"/>
                    </a:lnTo>
                    <a:lnTo>
                      <a:pt x="1990" y="420"/>
                    </a:lnTo>
                    <a:lnTo>
                      <a:pt x="1988" y="420"/>
                    </a:lnTo>
                    <a:lnTo>
                      <a:pt x="1984" y="442"/>
                    </a:lnTo>
                    <a:lnTo>
                      <a:pt x="1982" y="454"/>
                    </a:lnTo>
                    <a:lnTo>
                      <a:pt x="1980" y="458"/>
                    </a:lnTo>
                    <a:lnTo>
                      <a:pt x="1976" y="458"/>
                    </a:lnTo>
                    <a:lnTo>
                      <a:pt x="1966" y="458"/>
                    </a:lnTo>
                    <a:lnTo>
                      <a:pt x="1954" y="460"/>
                    </a:lnTo>
                    <a:lnTo>
                      <a:pt x="1954" y="466"/>
                    </a:lnTo>
                    <a:lnTo>
                      <a:pt x="1954" y="472"/>
                    </a:lnTo>
                    <a:lnTo>
                      <a:pt x="1952" y="472"/>
                    </a:lnTo>
                    <a:lnTo>
                      <a:pt x="1948" y="472"/>
                    </a:lnTo>
                    <a:lnTo>
                      <a:pt x="1948" y="478"/>
                    </a:lnTo>
                    <a:lnTo>
                      <a:pt x="1948" y="480"/>
                    </a:lnTo>
                    <a:lnTo>
                      <a:pt x="1938" y="488"/>
                    </a:lnTo>
                    <a:lnTo>
                      <a:pt x="1928" y="496"/>
                    </a:lnTo>
                    <a:lnTo>
                      <a:pt x="1918" y="512"/>
                    </a:lnTo>
                    <a:lnTo>
                      <a:pt x="1912" y="518"/>
                    </a:lnTo>
                    <a:lnTo>
                      <a:pt x="1906" y="524"/>
                    </a:lnTo>
                    <a:lnTo>
                      <a:pt x="1902" y="526"/>
                    </a:lnTo>
                    <a:lnTo>
                      <a:pt x="1902" y="524"/>
                    </a:lnTo>
                    <a:lnTo>
                      <a:pt x="1900" y="524"/>
                    </a:lnTo>
                    <a:lnTo>
                      <a:pt x="1898" y="524"/>
                    </a:lnTo>
                    <a:lnTo>
                      <a:pt x="1898" y="526"/>
                    </a:lnTo>
                    <a:lnTo>
                      <a:pt x="1894" y="530"/>
                    </a:lnTo>
                    <a:lnTo>
                      <a:pt x="1888" y="530"/>
                    </a:lnTo>
                    <a:lnTo>
                      <a:pt x="1882" y="530"/>
                    </a:lnTo>
                    <a:lnTo>
                      <a:pt x="1882" y="534"/>
                    </a:lnTo>
                    <a:lnTo>
                      <a:pt x="1884" y="534"/>
                    </a:lnTo>
                    <a:lnTo>
                      <a:pt x="1882" y="544"/>
                    </a:lnTo>
                    <a:lnTo>
                      <a:pt x="1882" y="550"/>
                    </a:lnTo>
                    <a:lnTo>
                      <a:pt x="1876" y="552"/>
                    </a:lnTo>
                    <a:lnTo>
                      <a:pt x="1872" y="552"/>
                    </a:lnTo>
                    <a:lnTo>
                      <a:pt x="1870" y="554"/>
                    </a:lnTo>
                    <a:lnTo>
                      <a:pt x="1866" y="566"/>
                    </a:lnTo>
                    <a:lnTo>
                      <a:pt x="1864" y="580"/>
                    </a:lnTo>
                    <a:lnTo>
                      <a:pt x="1864" y="598"/>
                    </a:lnTo>
                    <a:lnTo>
                      <a:pt x="1866" y="618"/>
                    </a:lnTo>
                    <a:lnTo>
                      <a:pt x="1882" y="688"/>
                    </a:lnTo>
                    <a:lnTo>
                      <a:pt x="1894" y="678"/>
                    </a:lnTo>
                    <a:lnTo>
                      <a:pt x="1906" y="668"/>
                    </a:lnTo>
                    <a:lnTo>
                      <a:pt x="1908" y="654"/>
                    </a:lnTo>
                    <a:lnTo>
                      <a:pt x="1908" y="650"/>
                    </a:lnTo>
                    <a:lnTo>
                      <a:pt x="1910" y="648"/>
                    </a:lnTo>
                    <a:lnTo>
                      <a:pt x="1922" y="644"/>
                    </a:lnTo>
                    <a:lnTo>
                      <a:pt x="1922" y="630"/>
                    </a:lnTo>
                    <a:lnTo>
                      <a:pt x="1922" y="624"/>
                    </a:lnTo>
                    <a:lnTo>
                      <a:pt x="1928" y="618"/>
                    </a:lnTo>
                    <a:lnTo>
                      <a:pt x="1934" y="616"/>
                    </a:lnTo>
                    <a:lnTo>
                      <a:pt x="1934" y="612"/>
                    </a:lnTo>
                    <a:lnTo>
                      <a:pt x="1938" y="608"/>
                    </a:lnTo>
                    <a:lnTo>
                      <a:pt x="1944" y="612"/>
                    </a:lnTo>
                    <a:lnTo>
                      <a:pt x="1946" y="612"/>
                    </a:lnTo>
                    <a:lnTo>
                      <a:pt x="1952" y="612"/>
                    </a:lnTo>
                    <a:lnTo>
                      <a:pt x="1958" y="604"/>
                    </a:lnTo>
                    <a:lnTo>
                      <a:pt x="1952" y="590"/>
                    </a:lnTo>
                    <a:lnTo>
                      <a:pt x="1952" y="582"/>
                    </a:lnTo>
                    <a:lnTo>
                      <a:pt x="1952" y="578"/>
                    </a:lnTo>
                    <a:lnTo>
                      <a:pt x="1954" y="576"/>
                    </a:lnTo>
                    <a:lnTo>
                      <a:pt x="1958" y="570"/>
                    </a:lnTo>
                    <a:lnTo>
                      <a:pt x="1966" y="568"/>
                    </a:lnTo>
                    <a:lnTo>
                      <a:pt x="1974" y="568"/>
                    </a:lnTo>
                    <a:lnTo>
                      <a:pt x="1974" y="560"/>
                    </a:lnTo>
                    <a:lnTo>
                      <a:pt x="1970" y="560"/>
                    </a:lnTo>
                    <a:lnTo>
                      <a:pt x="1966" y="560"/>
                    </a:lnTo>
                    <a:lnTo>
                      <a:pt x="1962" y="552"/>
                    </a:lnTo>
                    <a:lnTo>
                      <a:pt x="1962" y="544"/>
                    </a:lnTo>
                    <a:lnTo>
                      <a:pt x="1964" y="544"/>
                    </a:lnTo>
                    <a:lnTo>
                      <a:pt x="1966" y="540"/>
                    </a:lnTo>
                    <a:lnTo>
                      <a:pt x="1970" y="540"/>
                    </a:lnTo>
                    <a:lnTo>
                      <a:pt x="1970" y="534"/>
                    </a:lnTo>
                    <a:lnTo>
                      <a:pt x="1970" y="532"/>
                    </a:lnTo>
                    <a:lnTo>
                      <a:pt x="1972" y="532"/>
                    </a:lnTo>
                    <a:lnTo>
                      <a:pt x="1972" y="526"/>
                    </a:lnTo>
                    <a:lnTo>
                      <a:pt x="1966" y="526"/>
                    </a:lnTo>
                    <a:lnTo>
                      <a:pt x="1956" y="524"/>
                    </a:lnTo>
                    <a:lnTo>
                      <a:pt x="1956" y="516"/>
                    </a:lnTo>
                    <a:lnTo>
                      <a:pt x="1956" y="508"/>
                    </a:lnTo>
                    <a:lnTo>
                      <a:pt x="1972" y="496"/>
                    </a:lnTo>
                    <a:lnTo>
                      <a:pt x="1972" y="494"/>
                    </a:lnTo>
                    <a:lnTo>
                      <a:pt x="1972" y="490"/>
                    </a:lnTo>
                    <a:lnTo>
                      <a:pt x="1976" y="490"/>
                    </a:lnTo>
                    <a:lnTo>
                      <a:pt x="1976" y="486"/>
                    </a:lnTo>
                    <a:lnTo>
                      <a:pt x="1974" y="486"/>
                    </a:lnTo>
                    <a:lnTo>
                      <a:pt x="1974" y="484"/>
                    </a:lnTo>
                    <a:lnTo>
                      <a:pt x="1976" y="480"/>
                    </a:lnTo>
                    <a:lnTo>
                      <a:pt x="1980" y="476"/>
                    </a:lnTo>
                    <a:lnTo>
                      <a:pt x="2002" y="478"/>
                    </a:lnTo>
                    <a:lnTo>
                      <a:pt x="2002" y="472"/>
                    </a:lnTo>
                    <a:lnTo>
                      <a:pt x="2018" y="462"/>
                    </a:lnTo>
                    <a:lnTo>
                      <a:pt x="2016" y="472"/>
                    </a:lnTo>
                    <a:lnTo>
                      <a:pt x="2016" y="478"/>
                    </a:lnTo>
                    <a:lnTo>
                      <a:pt x="2018" y="480"/>
                    </a:lnTo>
                    <a:lnTo>
                      <a:pt x="2020" y="480"/>
                    </a:lnTo>
                    <a:lnTo>
                      <a:pt x="2020" y="478"/>
                    </a:lnTo>
                    <a:lnTo>
                      <a:pt x="2022" y="478"/>
                    </a:lnTo>
                    <a:lnTo>
                      <a:pt x="2028" y="470"/>
                    </a:lnTo>
                    <a:lnTo>
                      <a:pt x="2034" y="462"/>
                    </a:lnTo>
                    <a:lnTo>
                      <a:pt x="2040" y="458"/>
                    </a:lnTo>
                    <a:lnTo>
                      <a:pt x="2048" y="458"/>
                    </a:lnTo>
                    <a:lnTo>
                      <a:pt x="2056" y="460"/>
                    </a:lnTo>
                    <a:lnTo>
                      <a:pt x="2064" y="466"/>
                    </a:lnTo>
                    <a:lnTo>
                      <a:pt x="2064" y="472"/>
                    </a:lnTo>
                    <a:lnTo>
                      <a:pt x="2072" y="476"/>
                    </a:lnTo>
                    <a:lnTo>
                      <a:pt x="2076" y="478"/>
                    </a:lnTo>
                    <a:lnTo>
                      <a:pt x="2082" y="468"/>
                    </a:lnTo>
                    <a:lnTo>
                      <a:pt x="2090" y="458"/>
                    </a:lnTo>
                    <a:lnTo>
                      <a:pt x="2098" y="452"/>
                    </a:lnTo>
                    <a:lnTo>
                      <a:pt x="2108" y="448"/>
                    </a:lnTo>
                    <a:lnTo>
                      <a:pt x="2108" y="444"/>
                    </a:lnTo>
                    <a:lnTo>
                      <a:pt x="2108" y="442"/>
                    </a:lnTo>
                    <a:lnTo>
                      <a:pt x="2108" y="440"/>
                    </a:lnTo>
                    <a:lnTo>
                      <a:pt x="2110" y="440"/>
                    </a:lnTo>
                    <a:lnTo>
                      <a:pt x="2112" y="442"/>
                    </a:lnTo>
                    <a:lnTo>
                      <a:pt x="2116" y="442"/>
                    </a:lnTo>
                    <a:lnTo>
                      <a:pt x="2118" y="442"/>
                    </a:lnTo>
                    <a:lnTo>
                      <a:pt x="2120" y="436"/>
                    </a:lnTo>
                    <a:lnTo>
                      <a:pt x="2120" y="434"/>
                    </a:lnTo>
                    <a:lnTo>
                      <a:pt x="2122" y="434"/>
                    </a:lnTo>
                    <a:lnTo>
                      <a:pt x="2122" y="436"/>
                    </a:lnTo>
                    <a:lnTo>
                      <a:pt x="2126" y="436"/>
                    </a:lnTo>
                    <a:lnTo>
                      <a:pt x="2130" y="430"/>
                    </a:lnTo>
                    <a:lnTo>
                      <a:pt x="2138" y="426"/>
                    </a:lnTo>
                    <a:lnTo>
                      <a:pt x="2144" y="426"/>
                    </a:lnTo>
                    <a:lnTo>
                      <a:pt x="2154" y="422"/>
                    </a:lnTo>
                    <a:lnTo>
                      <a:pt x="2164" y="416"/>
                    </a:lnTo>
                    <a:lnTo>
                      <a:pt x="2174" y="416"/>
                    </a:lnTo>
                    <a:lnTo>
                      <a:pt x="2184" y="420"/>
                    </a:lnTo>
                    <a:lnTo>
                      <a:pt x="2192" y="420"/>
                    </a:lnTo>
                    <a:lnTo>
                      <a:pt x="2198" y="420"/>
                    </a:lnTo>
                    <a:lnTo>
                      <a:pt x="2204" y="414"/>
                    </a:lnTo>
                    <a:lnTo>
                      <a:pt x="2202" y="408"/>
                    </a:lnTo>
                    <a:lnTo>
                      <a:pt x="2202" y="406"/>
                    </a:lnTo>
                    <a:lnTo>
                      <a:pt x="2204" y="404"/>
                    </a:lnTo>
                    <a:lnTo>
                      <a:pt x="2202" y="404"/>
                    </a:lnTo>
                    <a:lnTo>
                      <a:pt x="2198" y="404"/>
                    </a:lnTo>
                    <a:lnTo>
                      <a:pt x="2190" y="378"/>
                    </a:lnTo>
                    <a:lnTo>
                      <a:pt x="2186" y="378"/>
                    </a:lnTo>
                    <a:lnTo>
                      <a:pt x="2186" y="372"/>
                    </a:lnTo>
                    <a:lnTo>
                      <a:pt x="2180" y="376"/>
                    </a:lnTo>
                    <a:lnTo>
                      <a:pt x="2182" y="376"/>
                    </a:lnTo>
                    <a:lnTo>
                      <a:pt x="2180" y="378"/>
                    </a:lnTo>
                    <a:lnTo>
                      <a:pt x="2176" y="378"/>
                    </a:lnTo>
                    <a:lnTo>
                      <a:pt x="2176" y="372"/>
                    </a:lnTo>
                    <a:lnTo>
                      <a:pt x="2176" y="370"/>
                    </a:lnTo>
                    <a:lnTo>
                      <a:pt x="2180" y="368"/>
                    </a:lnTo>
                    <a:lnTo>
                      <a:pt x="2170" y="368"/>
                    </a:lnTo>
                    <a:lnTo>
                      <a:pt x="2162" y="368"/>
                    </a:lnTo>
                    <a:lnTo>
                      <a:pt x="2162" y="362"/>
                    </a:lnTo>
                    <a:lnTo>
                      <a:pt x="2176" y="360"/>
                    </a:lnTo>
                    <a:lnTo>
                      <a:pt x="2182" y="366"/>
                    </a:lnTo>
                    <a:lnTo>
                      <a:pt x="2198" y="366"/>
                    </a:lnTo>
                    <a:lnTo>
                      <a:pt x="2210" y="368"/>
                    </a:lnTo>
                    <a:lnTo>
                      <a:pt x="2218" y="360"/>
                    </a:lnTo>
                    <a:lnTo>
                      <a:pt x="2222" y="350"/>
                    </a:lnTo>
                    <a:lnTo>
                      <a:pt x="2222" y="342"/>
                    </a:lnTo>
                    <a:lnTo>
                      <a:pt x="2216" y="340"/>
                    </a:lnTo>
                    <a:lnTo>
                      <a:pt x="2216" y="334"/>
                    </a:lnTo>
                    <a:lnTo>
                      <a:pt x="2218" y="332"/>
                    </a:lnTo>
                    <a:lnTo>
                      <a:pt x="2218" y="324"/>
                    </a:lnTo>
                    <a:lnTo>
                      <a:pt x="2228" y="322"/>
                    </a:lnTo>
                    <a:lnTo>
                      <a:pt x="2226" y="328"/>
                    </a:lnTo>
                    <a:lnTo>
                      <a:pt x="2228" y="330"/>
                    </a:lnTo>
                    <a:lnTo>
                      <a:pt x="2230" y="332"/>
                    </a:lnTo>
                    <a:lnTo>
                      <a:pt x="2226" y="332"/>
                    </a:lnTo>
                    <a:lnTo>
                      <a:pt x="2226" y="334"/>
                    </a:lnTo>
                    <a:lnTo>
                      <a:pt x="2228" y="342"/>
                    </a:lnTo>
                    <a:lnTo>
                      <a:pt x="2238" y="350"/>
                    </a:lnTo>
                    <a:lnTo>
                      <a:pt x="2240" y="350"/>
                    </a:lnTo>
                    <a:lnTo>
                      <a:pt x="2238" y="348"/>
                    </a:lnTo>
                    <a:lnTo>
                      <a:pt x="2248" y="342"/>
                    </a:lnTo>
                    <a:lnTo>
                      <a:pt x="2254" y="340"/>
                    </a:lnTo>
                    <a:lnTo>
                      <a:pt x="2262" y="342"/>
                    </a:lnTo>
                    <a:lnTo>
                      <a:pt x="2266" y="350"/>
                    </a:lnTo>
                    <a:lnTo>
                      <a:pt x="2274" y="352"/>
                    </a:lnTo>
                    <a:lnTo>
                      <a:pt x="2274" y="360"/>
                    </a:lnTo>
                    <a:lnTo>
                      <a:pt x="2272" y="362"/>
                    </a:lnTo>
                    <a:lnTo>
                      <a:pt x="2276" y="366"/>
                    </a:lnTo>
                    <a:lnTo>
                      <a:pt x="2284" y="368"/>
                    </a:lnTo>
                    <a:lnTo>
                      <a:pt x="2302" y="372"/>
                    </a:lnTo>
                    <a:lnTo>
                      <a:pt x="2302" y="378"/>
                    </a:lnTo>
                    <a:lnTo>
                      <a:pt x="2316" y="372"/>
                    </a:lnTo>
                    <a:lnTo>
                      <a:pt x="2316" y="378"/>
                    </a:lnTo>
                    <a:lnTo>
                      <a:pt x="2328" y="378"/>
                    </a:lnTo>
                    <a:lnTo>
                      <a:pt x="2328" y="376"/>
                    </a:lnTo>
                    <a:lnTo>
                      <a:pt x="2320" y="368"/>
                    </a:lnTo>
                    <a:lnTo>
                      <a:pt x="2320" y="362"/>
                    </a:lnTo>
                    <a:lnTo>
                      <a:pt x="2330" y="362"/>
                    </a:lnTo>
                    <a:lnTo>
                      <a:pt x="2330" y="352"/>
                    </a:lnTo>
                    <a:lnTo>
                      <a:pt x="2322" y="354"/>
                    </a:lnTo>
                    <a:lnTo>
                      <a:pt x="2322" y="350"/>
                    </a:lnTo>
                    <a:lnTo>
                      <a:pt x="2320" y="348"/>
                    </a:lnTo>
                    <a:lnTo>
                      <a:pt x="2330" y="348"/>
                    </a:lnTo>
                    <a:lnTo>
                      <a:pt x="2330" y="350"/>
                    </a:lnTo>
                    <a:lnTo>
                      <a:pt x="2334" y="350"/>
                    </a:lnTo>
                    <a:lnTo>
                      <a:pt x="2336" y="350"/>
                    </a:lnTo>
                    <a:lnTo>
                      <a:pt x="2346" y="350"/>
                    </a:lnTo>
                    <a:lnTo>
                      <a:pt x="2346" y="352"/>
                    </a:lnTo>
                    <a:lnTo>
                      <a:pt x="2348" y="352"/>
                    </a:lnTo>
                    <a:lnTo>
                      <a:pt x="2348" y="350"/>
                    </a:lnTo>
                    <a:lnTo>
                      <a:pt x="2346" y="344"/>
                    </a:lnTo>
                    <a:lnTo>
                      <a:pt x="2352" y="344"/>
                    </a:lnTo>
                    <a:lnTo>
                      <a:pt x="2352" y="334"/>
                    </a:lnTo>
                    <a:lnTo>
                      <a:pt x="2356" y="334"/>
                    </a:lnTo>
                    <a:lnTo>
                      <a:pt x="2338" y="326"/>
                    </a:lnTo>
                    <a:close/>
                    <a:moveTo>
                      <a:pt x="1770" y="196"/>
                    </a:moveTo>
                    <a:lnTo>
                      <a:pt x="1774" y="194"/>
                    </a:lnTo>
                    <a:lnTo>
                      <a:pt x="1772" y="198"/>
                    </a:lnTo>
                    <a:lnTo>
                      <a:pt x="1770" y="198"/>
                    </a:lnTo>
                    <a:lnTo>
                      <a:pt x="1770" y="196"/>
                    </a:lnTo>
                    <a:close/>
                    <a:moveTo>
                      <a:pt x="744" y="204"/>
                    </a:moveTo>
                    <a:lnTo>
                      <a:pt x="742" y="206"/>
                    </a:lnTo>
                    <a:lnTo>
                      <a:pt x="742" y="202"/>
                    </a:lnTo>
                    <a:lnTo>
                      <a:pt x="744" y="202"/>
                    </a:lnTo>
                    <a:lnTo>
                      <a:pt x="744" y="204"/>
                    </a:lnTo>
                    <a:close/>
                    <a:moveTo>
                      <a:pt x="84" y="458"/>
                    </a:moveTo>
                    <a:lnTo>
                      <a:pt x="84" y="466"/>
                    </a:lnTo>
                    <a:lnTo>
                      <a:pt x="82" y="466"/>
                    </a:lnTo>
                    <a:lnTo>
                      <a:pt x="82" y="470"/>
                    </a:lnTo>
                    <a:lnTo>
                      <a:pt x="62" y="474"/>
                    </a:lnTo>
                    <a:lnTo>
                      <a:pt x="62" y="468"/>
                    </a:lnTo>
                    <a:lnTo>
                      <a:pt x="52" y="458"/>
                    </a:lnTo>
                    <a:lnTo>
                      <a:pt x="52" y="452"/>
                    </a:lnTo>
                    <a:lnTo>
                      <a:pt x="48" y="448"/>
                    </a:lnTo>
                    <a:lnTo>
                      <a:pt x="44" y="440"/>
                    </a:lnTo>
                    <a:lnTo>
                      <a:pt x="52" y="438"/>
                    </a:lnTo>
                    <a:lnTo>
                      <a:pt x="56" y="432"/>
                    </a:lnTo>
                    <a:lnTo>
                      <a:pt x="64" y="440"/>
                    </a:lnTo>
                    <a:lnTo>
                      <a:pt x="72" y="444"/>
                    </a:lnTo>
                    <a:lnTo>
                      <a:pt x="74" y="444"/>
                    </a:lnTo>
                    <a:lnTo>
                      <a:pt x="80" y="444"/>
                    </a:lnTo>
                    <a:lnTo>
                      <a:pt x="82" y="450"/>
                    </a:lnTo>
                    <a:lnTo>
                      <a:pt x="82" y="456"/>
                    </a:lnTo>
                    <a:lnTo>
                      <a:pt x="84" y="456"/>
                    </a:lnTo>
                    <a:lnTo>
                      <a:pt x="84" y="458"/>
                    </a:lnTo>
                    <a:close/>
                    <a:moveTo>
                      <a:pt x="108" y="398"/>
                    </a:moveTo>
                    <a:lnTo>
                      <a:pt x="106" y="386"/>
                    </a:lnTo>
                    <a:lnTo>
                      <a:pt x="114" y="386"/>
                    </a:lnTo>
                    <a:lnTo>
                      <a:pt x="116" y="388"/>
                    </a:lnTo>
                    <a:lnTo>
                      <a:pt x="116" y="392"/>
                    </a:lnTo>
                    <a:lnTo>
                      <a:pt x="118" y="394"/>
                    </a:lnTo>
                    <a:lnTo>
                      <a:pt x="120" y="396"/>
                    </a:lnTo>
                    <a:lnTo>
                      <a:pt x="118" y="398"/>
                    </a:lnTo>
                    <a:lnTo>
                      <a:pt x="108" y="398"/>
                    </a:lnTo>
                    <a:close/>
                    <a:moveTo>
                      <a:pt x="136" y="444"/>
                    </a:moveTo>
                    <a:lnTo>
                      <a:pt x="136" y="450"/>
                    </a:lnTo>
                    <a:lnTo>
                      <a:pt x="130" y="456"/>
                    </a:lnTo>
                    <a:lnTo>
                      <a:pt x="120" y="444"/>
                    </a:lnTo>
                    <a:lnTo>
                      <a:pt x="110" y="438"/>
                    </a:lnTo>
                    <a:lnTo>
                      <a:pt x="110" y="432"/>
                    </a:lnTo>
                    <a:lnTo>
                      <a:pt x="118" y="434"/>
                    </a:lnTo>
                    <a:lnTo>
                      <a:pt x="116" y="430"/>
                    </a:lnTo>
                    <a:lnTo>
                      <a:pt x="116" y="428"/>
                    </a:lnTo>
                    <a:lnTo>
                      <a:pt x="118" y="428"/>
                    </a:lnTo>
                    <a:lnTo>
                      <a:pt x="118" y="430"/>
                    </a:lnTo>
                    <a:lnTo>
                      <a:pt x="120" y="430"/>
                    </a:lnTo>
                    <a:lnTo>
                      <a:pt x="124" y="422"/>
                    </a:lnTo>
                    <a:lnTo>
                      <a:pt x="124" y="420"/>
                    </a:lnTo>
                    <a:lnTo>
                      <a:pt x="120" y="416"/>
                    </a:lnTo>
                    <a:lnTo>
                      <a:pt x="118" y="420"/>
                    </a:lnTo>
                    <a:lnTo>
                      <a:pt x="116" y="420"/>
                    </a:lnTo>
                    <a:lnTo>
                      <a:pt x="114" y="416"/>
                    </a:lnTo>
                    <a:lnTo>
                      <a:pt x="114" y="412"/>
                    </a:lnTo>
                    <a:lnTo>
                      <a:pt x="116" y="412"/>
                    </a:lnTo>
                    <a:lnTo>
                      <a:pt x="128" y="416"/>
                    </a:lnTo>
                    <a:lnTo>
                      <a:pt x="128" y="424"/>
                    </a:lnTo>
                    <a:lnTo>
                      <a:pt x="130" y="434"/>
                    </a:lnTo>
                    <a:lnTo>
                      <a:pt x="136" y="440"/>
                    </a:lnTo>
                    <a:lnTo>
                      <a:pt x="136" y="444"/>
                    </a:lnTo>
                    <a:close/>
                    <a:moveTo>
                      <a:pt x="156" y="496"/>
                    </a:moveTo>
                    <a:lnTo>
                      <a:pt x="156" y="498"/>
                    </a:lnTo>
                    <a:lnTo>
                      <a:pt x="154" y="498"/>
                    </a:lnTo>
                    <a:lnTo>
                      <a:pt x="154" y="494"/>
                    </a:lnTo>
                    <a:lnTo>
                      <a:pt x="154" y="492"/>
                    </a:lnTo>
                    <a:lnTo>
                      <a:pt x="156" y="496"/>
                    </a:lnTo>
                    <a:close/>
                    <a:moveTo>
                      <a:pt x="144" y="468"/>
                    </a:moveTo>
                    <a:lnTo>
                      <a:pt x="144" y="466"/>
                    </a:lnTo>
                    <a:lnTo>
                      <a:pt x="146" y="466"/>
                    </a:lnTo>
                    <a:lnTo>
                      <a:pt x="152" y="466"/>
                    </a:lnTo>
                    <a:lnTo>
                      <a:pt x="154" y="468"/>
                    </a:lnTo>
                    <a:lnTo>
                      <a:pt x="152" y="470"/>
                    </a:lnTo>
                    <a:lnTo>
                      <a:pt x="146" y="470"/>
                    </a:lnTo>
                    <a:lnTo>
                      <a:pt x="144" y="468"/>
                    </a:lnTo>
                    <a:close/>
                    <a:moveTo>
                      <a:pt x="172" y="512"/>
                    </a:moveTo>
                    <a:lnTo>
                      <a:pt x="172" y="516"/>
                    </a:lnTo>
                    <a:lnTo>
                      <a:pt x="164" y="520"/>
                    </a:lnTo>
                    <a:lnTo>
                      <a:pt x="160" y="522"/>
                    </a:lnTo>
                    <a:lnTo>
                      <a:pt x="152" y="514"/>
                    </a:lnTo>
                    <a:lnTo>
                      <a:pt x="146" y="506"/>
                    </a:lnTo>
                    <a:lnTo>
                      <a:pt x="152" y="506"/>
                    </a:lnTo>
                    <a:lnTo>
                      <a:pt x="160" y="510"/>
                    </a:lnTo>
                    <a:lnTo>
                      <a:pt x="160" y="504"/>
                    </a:lnTo>
                    <a:lnTo>
                      <a:pt x="160" y="502"/>
                    </a:lnTo>
                    <a:lnTo>
                      <a:pt x="162" y="502"/>
                    </a:lnTo>
                    <a:lnTo>
                      <a:pt x="170" y="510"/>
                    </a:lnTo>
                    <a:lnTo>
                      <a:pt x="172" y="510"/>
                    </a:lnTo>
                    <a:lnTo>
                      <a:pt x="172" y="512"/>
                    </a:lnTo>
                    <a:close/>
                    <a:moveTo>
                      <a:pt x="308" y="786"/>
                    </a:moveTo>
                    <a:lnTo>
                      <a:pt x="308" y="784"/>
                    </a:lnTo>
                    <a:lnTo>
                      <a:pt x="310" y="786"/>
                    </a:lnTo>
                    <a:lnTo>
                      <a:pt x="310" y="788"/>
                    </a:lnTo>
                    <a:lnTo>
                      <a:pt x="308" y="788"/>
                    </a:lnTo>
                    <a:lnTo>
                      <a:pt x="308" y="786"/>
                    </a:lnTo>
                    <a:close/>
                    <a:moveTo>
                      <a:pt x="856" y="130"/>
                    </a:moveTo>
                    <a:lnTo>
                      <a:pt x="854" y="134"/>
                    </a:lnTo>
                    <a:lnTo>
                      <a:pt x="852" y="134"/>
                    </a:lnTo>
                    <a:lnTo>
                      <a:pt x="852" y="132"/>
                    </a:lnTo>
                    <a:lnTo>
                      <a:pt x="860" y="122"/>
                    </a:lnTo>
                    <a:lnTo>
                      <a:pt x="856" y="130"/>
                    </a:lnTo>
                    <a:close/>
                    <a:moveTo>
                      <a:pt x="1078" y="68"/>
                    </a:moveTo>
                    <a:lnTo>
                      <a:pt x="1080" y="62"/>
                    </a:lnTo>
                    <a:lnTo>
                      <a:pt x="1080" y="60"/>
                    </a:lnTo>
                    <a:lnTo>
                      <a:pt x="1082" y="62"/>
                    </a:lnTo>
                    <a:lnTo>
                      <a:pt x="1082" y="66"/>
                    </a:lnTo>
                    <a:lnTo>
                      <a:pt x="1090" y="66"/>
                    </a:lnTo>
                    <a:lnTo>
                      <a:pt x="1098" y="62"/>
                    </a:lnTo>
                    <a:lnTo>
                      <a:pt x="1114" y="58"/>
                    </a:lnTo>
                    <a:lnTo>
                      <a:pt x="1110" y="54"/>
                    </a:lnTo>
                    <a:lnTo>
                      <a:pt x="1114" y="52"/>
                    </a:lnTo>
                    <a:lnTo>
                      <a:pt x="1118" y="58"/>
                    </a:lnTo>
                    <a:lnTo>
                      <a:pt x="1116" y="60"/>
                    </a:lnTo>
                    <a:lnTo>
                      <a:pt x="1100" y="68"/>
                    </a:lnTo>
                    <a:lnTo>
                      <a:pt x="1086" y="80"/>
                    </a:lnTo>
                    <a:lnTo>
                      <a:pt x="1086" y="76"/>
                    </a:lnTo>
                    <a:lnTo>
                      <a:pt x="1078" y="72"/>
                    </a:lnTo>
                    <a:lnTo>
                      <a:pt x="1078" y="68"/>
                    </a:lnTo>
                    <a:close/>
                    <a:moveTo>
                      <a:pt x="1050" y="50"/>
                    </a:moveTo>
                    <a:lnTo>
                      <a:pt x="1052" y="44"/>
                    </a:lnTo>
                    <a:lnTo>
                      <a:pt x="1054" y="54"/>
                    </a:lnTo>
                    <a:lnTo>
                      <a:pt x="1046" y="54"/>
                    </a:lnTo>
                    <a:lnTo>
                      <a:pt x="1050" y="50"/>
                    </a:lnTo>
                    <a:close/>
                    <a:moveTo>
                      <a:pt x="1196" y="596"/>
                    </a:moveTo>
                    <a:lnTo>
                      <a:pt x="1198" y="606"/>
                    </a:lnTo>
                    <a:lnTo>
                      <a:pt x="1198" y="616"/>
                    </a:lnTo>
                    <a:lnTo>
                      <a:pt x="1190" y="626"/>
                    </a:lnTo>
                    <a:lnTo>
                      <a:pt x="1190" y="624"/>
                    </a:lnTo>
                    <a:lnTo>
                      <a:pt x="1184" y="624"/>
                    </a:lnTo>
                    <a:lnTo>
                      <a:pt x="1184" y="626"/>
                    </a:lnTo>
                    <a:lnTo>
                      <a:pt x="1182" y="630"/>
                    </a:lnTo>
                    <a:lnTo>
                      <a:pt x="1184" y="632"/>
                    </a:lnTo>
                    <a:lnTo>
                      <a:pt x="1188" y="634"/>
                    </a:lnTo>
                    <a:lnTo>
                      <a:pt x="1178" y="644"/>
                    </a:lnTo>
                    <a:lnTo>
                      <a:pt x="1178" y="648"/>
                    </a:lnTo>
                    <a:lnTo>
                      <a:pt x="1172" y="648"/>
                    </a:lnTo>
                    <a:lnTo>
                      <a:pt x="1166" y="648"/>
                    </a:lnTo>
                    <a:lnTo>
                      <a:pt x="1166" y="650"/>
                    </a:lnTo>
                    <a:lnTo>
                      <a:pt x="1164" y="652"/>
                    </a:lnTo>
                    <a:lnTo>
                      <a:pt x="1162" y="654"/>
                    </a:lnTo>
                    <a:lnTo>
                      <a:pt x="1162" y="658"/>
                    </a:lnTo>
                    <a:lnTo>
                      <a:pt x="1156" y="658"/>
                    </a:lnTo>
                    <a:lnTo>
                      <a:pt x="1152" y="658"/>
                    </a:lnTo>
                    <a:lnTo>
                      <a:pt x="1146" y="664"/>
                    </a:lnTo>
                    <a:lnTo>
                      <a:pt x="1142" y="672"/>
                    </a:lnTo>
                    <a:lnTo>
                      <a:pt x="1134" y="682"/>
                    </a:lnTo>
                    <a:lnTo>
                      <a:pt x="1130" y="686"/>
                    </a:lnTo>
                    <a:lnTo>
                      <a:pt x="1126" y="686"/>
                    </a:lnTo>
                    <a:lnTo>
                      <a:pt x="1120" y="686"/>
                    </a:lnTo>
                    <a:lnTo>
                      <a:pt x="1116" y="682"/>
                    </a:lnTo>
                    <a:lnTo>
                      <a:pt x="1110" y="680"/>
                    </a:lnTo>
                    <a:lnTo>
                      <a:pt x="1126" y="672"/>
                    </a:lnTo>
                    <a:lnTo>
                      <a:pt x="1130" y="668"/>
                    </a:lnTo>
                    <a:lnTo>
                      <a:pt x="1136" y="662"/>
                    </a:lnTo>
                    <a:lnTo>
                      <a:pt x="1138" y="654"/>
                    </a:lnTo>
                    <a:lnTo>
                      <a:pt x="1142" y="650"/>
                    </a:lnTo>
                    <a:lnTo>
                      <a:pt x="1146" y="650"/>
                    </a:lnTo>
                    <a:lnTo>
                      <a:pt x="1148" y="648"/>
                    </a:lnTo>
                    <a:lnTo>
                      <a:pt x="1152" y="644"/>
                    </a:lnTo>
                    <a:lnTo>
                      <a:pt x="1154" y="640"/>
                    </a:lnTo>
                    <a:lnTo>
                      <a:pt x="1156" y="636"/>
                    </a:lnTo>
                    <a:lnTo>
                      <a:pt x="1162" y="636"/>
                    </a:lnTo>
                    <a:lnTo>
                      <a:pt x="1170" y="626"/>
                    </a:lnTo>
                    <a:lnTo>
                      <a:pt x="1180" y="614"/>
                    </a:lnTo>
                    <a:lnTo>
                      <a:pt x="1196" y="582"/>
                    </a:lnTo>
                    <a:lnTo>
                      <a:pt x="1198" y="582"/>
                    </a:lnTo>
                    <a:lnTo>
                      <a:pt x="1200" y="582"/>
                    </a:lnTo>
                    <a:lnTo>
                      <a:pt x="1196" y="596"/>
                    </a:lnTo>
                    <a:close/>
                    <a:moveTo>
                      <a:pt x="1248" y="142"/>
                    </a:moveTo>
                    <a:lnTo>
                      <a:pt x="1246" y="150"/>
                    </a:lnTo>
                    <a:lnTo>
                      <a:pt x="1244" y="150"/>
                    </a:lnTo>
                    <a:lnTo>
                      <a:pt x="1242" y="158"/>
                    </a:lnTo>
                    <a:lnTo>
                      <a:pt x="1238" y="158"/>
                    </a:lnTo>
                    <a:lnTo>
                      <a:pt x="1242" y="156"/>
                    </a:lnTo>
                    <a:lnTo>
                      <a:pt x="1244" y="150"/>
                    </a:lnTo>
                    <a:lnTo>
                      <a:pt x="1242" y="144"/>
                    </a:lnTo>
                    <a:lnTo>
                      <a:pt x="1244" y="140"/>
                    </a:lnTo>
                    <a:lnTo>
                      <a:pt x="1248" y="138"/>
                    </a:lnTo>
                    <a:lnTo>
                      <a:pt x="1252" y="138"/>
                    </a:lnTo>
                    <a:lnTo>
                      <a:pt x="1248" y="142"/>
                    </a:lnTo>
                    <a:close/>
                    <a:moveTo>
                      <a:pt x="1642" y="160"/>
                    </a:moveTo>
                    <a:lnTo>
                      <a:pt x="1638" y="160"/>
                    </a:lnTo>
                    <a:lnTo>
                      <a:pt x="1642" y="158"/>
                    </a:lnTo>
                    <a:lnTo>
                      <a:pt x="1644" y="160"/>
                    </a:lnTo>
                    <a:lnTo>
                      <a:pt x="1646" y="162"/>
                    </a:lnTo>
                    <a:lnTo>
                      <a:pt x="1642" y="16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75" name="Freeform 1537"/>
              <p:cNvSpPr>
                <a:spLocks/>
              </p:cNvSpPr>
              <p:nvPr/>
            </p:nvSpPr>
            <p:spPr bwMode="auto">
              <a:xfrm>
                <a:off x="3241675" y="1958975"/>
                <a:ext cx="19050" cy="22225"/>
              </a:xfrm>
              <a:custGeom>
                <a:avLst/>
                <a:gdLst>
                  <a:gd name="T0" fmla="*/ 0 w 12"/>
                  <a:gd name="T1" fmla="*/ 8 h 14"/>
                  <a:gd name="T2" fmla="*/ 0 w 12"/>
                  <a:gd name="T3" fmla="*/ 14 h 14"/>
                  <a:gd name="T4" fmla="*/ 6 w 12"/>
                  <a:gd name="T5" fmla="*/ 12 h 14"/>
                  <a:gd name="T6" fmla="*/ 12 w 12"/>
                  <a:gd name="T7" fmla="*/ 6 h 14"/>
                  <a:gd name="T8" fmla="*/ 12 w 12"/>
                  <a:gd name="T9" fmla="*/ 0 h 14"/>
                  <a:gd name="T10" fmla="*/ 8 w 12"/>
                  <a:gd name="T11" fmla="*/ 0 h 14"/>
                  <a:gd name="T12" fmla="*/ 4 w 12"/>
                  <a:gd name="T13" fmla="*/ 4 h 14"/>
                  <a:gd name="T14" fmla="*/ 0 w 12"/>
                  <a:gd name="T15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4">
                    <a:moveTo>
                      <a:pt x="0" y="8"/>
                    </a:moveTo>
                    <a:lnTo>
                      <a:pt x="0" y="14"/>
                    </a:lnTo>
                    <a:lnTo>
                      <a:pt x="6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4" y="4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76" name="Freeform 1538"/>
              <p:cNvSpPr>
                <a:spLocks/>
              </p:cNvSpPr>
              <p:nvPr/>
            </p:nvSpPr>
            <p:spPr bwMode="auto">
              <a:xfrm>
                <a:off x="3819525" y="2752725"/>
                <a:ext cx="22225" cy="22225"/>
              </a:xfrm>
              <a:custGeom>
                <a:avLst/>
                <a:gdLst>
                  <a:gd name="T0" fmla="*/ 6 w 14"/>
                  <a:gd name="T1" fmla="*/ 14 h 14"/>
                  <a:gd name="T2" fmla="*/ 8 w 14"/>
                  <a:gd name="T3" fmla="*/ 14 h 14"/>
                  <a:gd name="T4" fmla="*/ 14 w 14"/>
                  <a:gd name="T5" fmla="*/ 6 h 14"/>
                  <a:gd name="T6" fmla="*/ 6 w 14"/>
                  <a:gd name="T7" fmla="*/ 0 h 14"/>
                  <a:gd name="T8" fmla="*/ 4 w 14"/>
                  <a:gd name="T9" fmla="*/ 2 h 14"/>
                  <a:gd name="T10" fmla="*/ 0 w 14"/>
                  <a:gd name="T11" fmla="*/ 6 h 14"/>
                  <a:gd name="T12" fmla="*/ 0 w 14"/>
                  <a:gd name="T13" fmla="*/ 10 h 14"/>
                  <a:gd name="T14" fmla="*/ 4 w 14"/>
                  <a:gd name="T15" fmla="*/ 10 h 14"/>
                  <a:gd name="T16" fmla="*/ 4 w 14"/>
                  <a:gd name="T17" fmla="*/ 14 h 14"/>
                  <a:gd name="T18" fmla="*/ 6 w 14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6" y="14"/>
                    </a:moveTo>
                    <a:lnTo>
                      <a:pt x="8" y="14"/>
                    </a:lnTo>
                    <a:lnTo>
                      <a:pt x="14" y="6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4" y="10"/>
                    </a:lnTo>
                    <a:lnTo>
                      <a:pt x="4" y="14"/>
                    </a:lnTo>
                    <a:lnTo>
                      <a:pt x="6" y="1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77" name="Freeform 1539"/>
              <p:cNvSpPr>
                <a:spLocks/>
              </p:cNvSpPr>
              <p:nvPr/>
            </p:nvSpPr>
            <p:spPr bwMode="auto">
              <a:xfrm>
                <a:off x="4137025" y="2098675"/>
                <a:ext cx="34925" cy="25400"/>
              </a:xfrm>
              <a:custGeom>
                <a:avLst/>
                <a:gdLst>
                  <a:gd name="T0" fmla="*/ 12 w 22"/>
                  <a:gd name="T1" fmla="*/ 16 h 16"/>
                  <a:gd name="T2" fmla="*/ 18 w 22"/>
                  <a:gd name="T3" fmla="*/ 16 h 16"/>
                  <a:gd name="T4" fmla="*/ 22 w 22"/>
                  <a:gd name="T5" fmla="*/ 12 h 16"/>
                  <a:gd name="T6" fmla="*/ 22 w 22"/>
                  <a:gd name="T7" fmla="*/ 10 h 16"/>
                  <a:gd name="T8" fmla="*/ 18 w 22"/>
                  <a:gd name="T9" fmla="*/ 10 h 16"/>
                  <a:gd name="T10" fmla="*/ 18 w 22"/>
                  <a:gd name="T11" fmla="*/ 8 h 16"/>
                  <a:gd name="T12" fmla="*/ 18 w 22"/>
                  <a:gd name="T13" fmla="*/ 4 h 16"/>
                  <a:gd name="T14" fmla="*/ 16 w 22"/>
                  <a:gd name="T15" fmla="*/ 8 h 16"/>
                  <a:gd name="T16" fmla="*/ 14 w 22"/>
                  <a:gd name="T17" fmla="*/ 0 h 16"/>
                  <a:gd name="T18" fmla="*/ 8 w 22"/>
                  <a:gd name="T19" fmla="*/ 0 h 16"/>
                  <a:gd name="T20" fmla="*/ 6 w 22"/>
                  <a:gd name="T21" fmla="*/ 0 h 16"/>
                  <a:gd name="T22" fmla="*/ 0 w 22"/>
                  <a:gd name="T23" fmla="*/ 16 h 16"/>
                  <a:gd name="T24" fmla="*/ 12 w 22"/>
                  <a:gd name="T2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6">
                    <a:moveTo>
                      <a:pt x="12" y="16"/>
                    </a:moveTo>
                    <a:lnTo>
                      <a:pt x="18" y="16"/>
                    </a:lnTo>
                    <a:lnTo>
                      <a:pt x="22" y="12"/>
                    </a:lnTo>
                    <a:lnTo>
                      <a:pt x="22" y="10"/>
                    </a:lnTo>
                    <a:lnTo>
                      <a:pt x="18" y="10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6" y="8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0" y="16"/>
                    </a:lnTo>
                    <a:lnTo>
                      <a:pt x="12" y="1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78" name="Freeform 1540"/>
              <p:cNvSpPr>
                <a:spLocks/>
              </p:cNvSpPr>
              <p:nvPr/>
            </p:nvSpPr>
            <p:spPr bwMode="auto">
              <a:xfrm>
                <a:off x="4149725" y="3025775"/>
                <a:ext cx="9525" cy="15875"/>
              </a:xfrm>
              <a:custGeom>
                <a:avLst/>
                <a:gdLst>
                  <a:gd name="T0" fmla="*/ 0 w 6"/>
                  <a:gd name="T1" fmla="*/ 8 h 10"/>
                  <a:gd name="T2" fmla="*/ 0 w 6"/>
                  <a:gd name="T3" fmla="*/ 10 h 10"/>
                  <a:gd name="T4" fmla="*/ 6 w 6"/>
                  <a:gd name="T5" fmla="*/ 2 h 10"/>
                  <a:gd name="T6" fmla="*/ 6 w 6"/>
                  <a:gd name="T7" fmla="*/ 0 h 10"/>
                  <a:gd name="T8" fmla="*/ 4 w 6"/>
                  <a:gd name="T9" fmla="*/ 0 h 10"/>
                  <a:gd name="T10" fmla="*/ 0 w 6"/>
                  <a:gd name="T11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0">
                    <a:moveTo>
                      <a:pt x="0" y="8"/>
                    </a:moveTo>
                    <a:lnTo>
                      <a:pt x="0" y="10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79" name="Freeform 1541"/>
              <p:cNvSpPr>
                <a:spLocks/>
              </p:cNvSpPr>
              <p:nvPr/>
            </p:nvSpPr>
            <p:spPr bwMode="auto">
              <a:xfrm>
                <a:off x="4540250" y="2139950"/>
                <a:ext cx="25400" cy="22225"/>
              </a:xfrm>
              <a:custGeom>
                <a:avLst/>
                <a:gdLst>
                  <a:gd name="T0" fmla="*/ 8 w 16"/>
                  <a:gd name="T1" fmla="*/ 14 h 14"/>
                  <a:gd name="T2" fmla="*/ 8 w 16"/>
                  <a:gd name="T3" fmla="*/ 12 h 14"/>
                  <a:gd name="T4" fmla="*/ 10 w 16"/>
                  <a:gd name="T5" fmla="*/ 12 h 14"/>
                  <a:gd name="T6" fmla="*/ 14 w 16"/>
                  <a:gd name="T7" fmla="*/ 12 h 14"/>
                  <a:gd name="T8" fmla="*/ 16 w 16"/>
                  <a:gd name="T9" fmla="*/ 10 h 14"/>
                  <a:gd name="T10" fmla="*/ 16 w 16"/>
                  <a:gd name="T11" fmla="*/ 8 h 14"/>
                  <a:gd name="T12" fmla="*/ 6 w 16"/>
                  <a:gd name="T13" fmla="*/ 0 h 14"/>
                  <a:gd name="T14" fmla="*/ 0 w 16"/>
                  <a:gd name="T15" fmla="*/ 10 h 14"/>
                  <a:gd name="T16" fmla="*/ 6 w 16"/>
                  <a:gd name="T17" fmla="*/ 12 h 14"/>
                  <a:gd name="T18" fmla="*/ 8 w 16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4">
                    <a:moveTo>
                      <a:pt x="8" y="14"/>
                    </a:moveTo>
                    <a:lnTo>
                      <a:pt x="8" y="12"/>
                    </a:lnTo>
                    <a:lnTo>
                      <a:pt x="10" y="12"/>
                    </a:lnTo>
                    <a:lnTo>
                      <a:pt x="14" y="12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6" y="0"/>
                    </a:lnTo>
                    <a:lnTo>
                      <a:pt x="0" y="10"/>
                    </a:lnTo>
                    <a:lnTo>
                      <a:pt x="6" y="12"/>
                    </a:lnTo>
                    <a:lnTo>
                      <a:pt x="8" y="1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80" name="Freeform 1542"/>
              <p:cNvSpPr>
                <a:spLocks/>
              </p:cNvSpPr>
              <p:nvPr/>
            </p:nvSpPr>
            <p:spPr bwMode="auto">
              <a:xfrm>
                <a:off x="4013200" y="3117850"/>
                <a:ext cx="15875" cy="28575"/>
              </a:xfrm>
              <a:custGeom>
                <a:avLst/>
                <a:gdLst>
                  <a:gd name="T0" fmla="*/ 2 w 10"/>
                  <a:gd name="T1" fmla="*/ 12 h 18"/>
                  <a:gd name="T2" fmla="*/ 0 w 10"/>
                  <a:gd name="T3" fmla="*/ 16 h 18"/>
                  <a:gd name="T4" fmla="*/ 0 w 10"/>
                  <a:gd name="T5" fmla="*/ 18 h 18"/>
                  <a:gd name="T6" fmla="*/ 2 w 10"/>
                  <a:gd name="T7" fmla="*/ 16 h 18"/>
                  <a:gd name="T8" fmla="*/ 8 w 10"/>
                  <a:gd name="T9" fmla="*/ 8 h 18"/>
                  <a:gd name="T10" fmla="*/ 10 w 10"/>
                  <a:gd name="T11" fmla="*/ 4 h 18"/>
                  <a:gd name="T12" fmla="*/ 10 w 10"/>
                  <a:gd name="T13" fmla="*/ 0 h 18"/>
                  <a:gd name="T14" fmla="*/ 8 w 10"/>
                  <a:gd name="T15" fmla="*/ 0 h 18"/>
                  <a:gd name="T16" fmla="*/ 2 w 10"/>
                  <a:gd name="T17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8">
                    <a:moveTo>
                      <a:pt x="2" y="12"/>
                    </a:moveTo>
                    <a:lnTo>
                      <a:pt x="0" y="16"/>
                    </a:lnTo>
                    <a:lnTo>
                      <a:pt x="0" y="18"/>
                    </a:lnTo>
                    <a:lnTo>
                      <a:pt x="2" y="16"/>
                    </a:lnTo>
                    <a:lnTo>
                      <a:pt x="8" y="8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81" name="Freeform 1543"/>
              <p:cNvSpPr>
                <a:spLocks/>
              </p:cNvSpPr>
              <p:nvPr/>
            </p:nvSpPr>
            <p:spPr bwMode="auto">
              <a:xfrm>
                <a:off x="3921125" y="2781300"/>
                <a:ext cx="66675" cy="288925"/>
              </a:xfrm>
              <a:custGeom>
                <a:avLst/>
                <a:gdLst>
                  <a:gd name="T0" fmla="*/ 32 w 42"/>
                  <a:gd name="T1" fmla="*/ 98 h 182"/>
                  <a:gd name="T2" fmla="*/ 30 w 42"/>
                  <a:gd name="T3" fmla="*/ 92 h 182"/>
                  <a:gd name="T4" fmla="*/ 26 w 42"/>
                  <a:gd name="T5" fmla="*/ 92 h 182"/>
                  <a:gd name="T6" fmla="*/ 26 w 42"/>
                  <a:gd name="T7" fmla="*/ 82 h 182"/>
                  <a:gd name="T8" fmla="*/ 26 w 42"/>
                  <a:gd name="T9" fmla="*/ 70 h 182"/>
                  <a:gd name="T10" fmla="*/ 26 w 42"/>
                  <a:gd name="T11" fmla="*/ 56 h 182"/>
                  <a:gd name="T12" fmla="*/ 24 w 42"/>
                  <a:gd name="T13" fmla="*/ 48 h 182"/>
                  <a:gd name="T14" fmla="*/ 26 w 42"/>
                  <a:gd name="T15" fmla="*/ 44 h 182"/>
                  <a:gd name="T16" fmla="*/ 30 w 42"/>
                  <a:gd name="T17" fmla="*/ 38 h 182"/>
                  <a:gd name="T18" fmla="*/ 24 w 42"/>
                  <a:gd name="T19" fmla="*/ 32 h 182"/>
                  <a:gd name="T20" fmla="*/ 18 w 42"/>
                  <a:gd name="T21" fmla="*/ 24 h 182"/>
                  <a:gd name="T22" fmla="*/ 22 w 42"/>
                  <a:gd name="T23" fmla="*/ 16 h 182"/>
                  <a:gd name="T24" fmla="*/ 24 w 42"/>
                  <a:gd name="T25" fmla="*/ 10 h 182"/>
                  <a:gd name="T26" fmla="*/ 22 w 42"/>
                  <a:gd name="T27" fmla="*/ 6 h 182"/>
                  <a:gd name="T28" fmla="*/ 16 w 42"/>
                  <a:gd name="T29" fmla="*/ 0 h 182"/>
                  <a:gd name="T30" fmla="*/ 14 w 42"/>
                  <a:gd name="T31" fmla="*/ 6 h 182"/>
                  <a:gd name="T32" fmla="*/ 12 w 42"/>
                  <a:gd name="T33" fmla="*/ 8 h 182"/>
                  <a:gd name="T34" fmla="*/ 14 w 42"/>
                  <a:gd name="T35" fmla="*/ 16 h 182"/>
                  <a:gd name="T36" fmla="*/ 16 w 42"/>
                  <a:gd name="T37" fmla="*/ 20 h 182"/>
                  <a:gd name="T38" fmla="*/ 14 w 42"/>
                  <a:gd name="T39" fmla="*/ 26 h 182"/>
                  <a:gd name="T40" fmla="*/ 8 w 42"/>
                  <a:gd name="T41" fmla="*/ 28 h 182"/>
                  <a:gd name="T42" fmla="*/ 6 w 42"/>
                  <a:gd name="T43" fmla="*/ 34 h 182"/>
                  <a:gd name="T44" fmla="*/ 4 w 42"/>
                  <a:gd name="T45" fmla="*/ 36 h 182"/>
                  <a:gd name="T46" fmla="*/ 0 w 42"/>
                  <a:gd name="T47" fmla="*/ 46 h 182"/>
                  <a:gd name="T48" fmla="*/ 4 w 42"/>
                  <a:gd name="T49" fmla="*/ 54 h 182"/>
                  <a:gd name="T50" fmla="*/ 6 w 42"/>
                  <a:gd name="T51" fmla="*/ 66 h 182"/>
                  <a:gd name="T52" fmla="*/ 6 w 42"/>
                  <a:gd name="T53" fmla="*/ 92 h 182"/>
                  <a:gd name="T54" fmla="*/ 4 w 42"/>
                  <a:gd name="T55" fmla="*/ 116 h 182"/>
                  <a:gd name="T56" fmla="*/ 6 w 42"/>
                  <a:gd name="T57" fmla="*/ 116 h 182"/>
                  <a:gd name="T58" fmla="*/ 6 w 42"/>
                  <a:gd name="T59" fmla="*/ 118 h 182"/>
                  <a:gd name="T60" fmla="*/ 6 w 42"/>
                  <a:gd name="T61" fmla="*/ 124 h 182"/>
                  <a:gd name="T62" fmla="*/ 4 w 42"/>
                  <a:gd name="T63" fmla="*/ 126 h 182"/>
                  <a:gd name="T64" fmla="*/ 4 w 42"/>
                  <a:gd name="T65" fmla="*/ 128 h 182"/>
                  <a:gd name="T66" fmla="*/ 8 w 42"/>
                  <a:gd name="T67" fmla="*/ 136 h 182"/>
                  <a:gd name="T68" fmla="*/ 6 w 42"/>
                  <a:gd name="T69" fmla="*/ 156 h 182"/>
                  <a:gd name="T70" fmla="*/ 0 w 42"/>
                  <a:gd name="T71" fmla="*/ 180 h 182"/>
                  <a:gd name="T72" fmla="*/ 6 w 42"/>
                  <a:gd name="T73" fmla="*/ 172 h 182"/>
                  <a:gd name="T74" fmla="*/ 8 w 42"/>
                  <a:gd name="T75" fmla="*/ 166 h 182"/>
                  <a:gd name="T76" fmla="*/ 14 w 42"/>
                  <a:gd name="T77" fmla="*/ 170 h 182"/>
                  <a:gd name="T78" fmla="*/ 18 w 42"/>
                  <a:gd name="T79" fmla="*/ 174 h 182"/>
                  <a:gd name="T80" fmla="*/ 24 w 42"/>
                  <a:gd name="T81" fmla="*/ 182 h 182"/>
                  <a:gd name="T82" fmla="*/ 24 w 42"/>
                  <a:gd name="T83" fmla="*/ 178 h 182"/>
                  <a:gd name="T84" fmla="*/ 24 w 42"/>
                  <a:gd name="T85" fmla="*/ 172 h 182"/>
                  <a:gd name="T86" fmla="*/ 18 w 42"/>
                  <a:gd name="T87" fmla="*/ 162 h 182"/>
                  <a:gd name="T88" fmla="*/ 14 w 42"/>
                  <a:gd name="T89" fmla="*/ 152 h 182"/>
                  <a:gd name="T90" fmla="*/ 14 w 42"/>
                  <a:gd name="T91" fmla="*/ 142 h 182"/>
                  <a:gd name="T92" fmla="*/ 14 w 42"/>
                  <a:gd name="T93" fmla="*/ 130 h 182"/>
                  <a:gd name="T94" fmla="*/ 18 w 42"/>
                  <a:gd name="T95" fmla="*/ 110 h 182"/>
                  <a:gd name="T96" fmla="*/ 22 w 42"/>
                  <a:gd name="T97" fmla="*/ 110 h 182"/>
                  <a:gd name="T98" fmla="*/ 22 w 42"/>
                  <a:gd name="T99" fmla="*/ 106 h 182"/>
                  <a:gd name="T100" fmla="*/ 26 w 42"/>
                  <a:gd name="T101" fmla="*/ 106 h 182"/>
                  <a:gd name="T102" fmla="*/ 32 w 42"/>
                  <a:gd name="T103" fmla="*/ 106 h 182"/>
                  <a:gd name="T104" fmla="*/ 42 w 42"/>
                  <a:gd name="T105" fmla="*/ 116 h 182"/>
                  <a:gd name="T106" fmla="*/ 36 w 42"/>
                  <a:gd name="T107" fmla="*/ 102 h 182"/>
                  <a:gd name="T108" fmla="*/ 32 w 42"/>
                  <a:gd name="T109" fmla="*/ 98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2" h="182">
                    <a:moveTo>
                      <a:pt x="32" y="98"/>
                    </a:moveTo>
                    <a:lnTo>
                      <a:pt x="30" y="92"/>
                    </a:lnTo>
                    <a:lnTo>
                      <a:pt x="26" y="92"/>
                    </a:lnTo>
                    <a:lnTo>
                      <a:pt x="26" y="82"/>
                    </a:lnTo>
                    <a:lnTo>
                      <a:pt x="26" y="70"/>
                    </a:lnTo>
                    <a:lnTo>
                      <a:pt x="26" y="56"/>
                    </a:lnTo>
                    <a:lnTo>
                      <a:pt x="24" y="48"/>
                    </a:lnTo>
                    <a:lnTo>
                      <a:pt x="26" y="44"/>
                    </a:lnTo>
                    <a:lnTo>
                      <a:pt x="30" y="38"/>
                    </a:lnTo>
                    <a:lnTo>
                      <a:pt x="24" y="32"/>
                    </a:lnTo>
                    <a:lnTo>
                      <a:pt x="18" y="24"/>
                    </a:lnTo>
                    <a:lnTo>
                      <a:pt x="22" y="16"/>
                    </a:lnTo>
                    <a:lnTo>
                      <a:pt x="24" y="10"/>
                    </a:lnTo>
                    <a:lnTo>
                      <a:pt x="22" y="6"/>
                    </a:lnTo>
                    <a:lnTo>
                      <a:pt x="16" y="0"/>
                    </a:lnTo>
                    <a:lnTo>
                      <a:pt x="14" y="6"/>
                    </a:lnTo>
                    <a:lnTo>
                      <a:pt x="12" y="8"/>
                    </a:lnTo>
                    <a:lnTo>
                      <a:pt x="14" y="16"/>
                    </a:lnTo>
                    <a:lnTo>
                      <a:pt x="16" y="20"/>
                    </a:lnTo>
                    <a:lnTo>
                      <a:pt x="14" y="26"/>
                    </a:lnTo>
                    <a:lnTo>
                      <a:pt x="8" y="28"/>
                    </a:lnTo>
                    <a:lnTo>
                      <a:pt x="6" y="34"/>
                    </a:lnTo>
                    <a:lnTo>
                      <a:pt x="4" y="36"/>
                    </a:lnTo>
                    <a:lnTo>
                      <a:pt x="0" y="46"/>
                    </a:lnTo>
                    <a:lnTo>
                      <a:pt x="4" y="54"/>
                    </a:lnTo>
                    <a:lnTo>
                      <a:pt x="6" y="66"/>
                    </a:lnTo>
                    <a:lnTo>
                      <a:pt x="6" y="92"/>
                    </a:lnTo>
                    <a:lnTo>
                      <a:pt x="4" y="116"/>
                    </a:lnTo>
                    <a:lnTo>
                      <a:pt x="6" y="116"/>
                    </a:lnTo>
                    <a:lnTo>
                      <a:pt x="6" y="118"/>
                    </a:lnTo>
                    <a:lnTo>
                      <a:pt x="6" y="124"/>
                    </a:lnTo>
                    <a:lnTo>
                      <a:pt x="4" y="126"/>
                    </a:lnTo>
                    <a:lnTo>
                      <a:pt x="4" y="128"/>
                    </a:lnTo>
                    <a:lnTo>
                      <a:pt x="8" y="136"/>
                    </a:lnTo>
                    <a:lnTo>
                      <a:pt x="6" y="156"/>
                    </a:lnTo>
                    <a:lnTo>
                      <a:pt x="0" y="180"/>
                    </a:lnTo>
                    <a:lnTo>
                      <a:pt x="6" y="172"/>
                    </a:lnTo>
                    <a:lnTo>
                      <a:pt x="8" y="166"/>
                    </a:lnTo>
                    <a:lnTo>
                      <a:pt x="14" y="170"/>
                    </a:lnTo>
                    <a:lnTo>
                      <a:pt x="18" y="174"/>
                    </a:lnTo>
                    <a:lnTo>
                      <a:pt x="24" y="182"/>
                    </a:lnTo>
                    <a:lnTo>
                      <a:pt x="24" y="178"/>
                    </a:lnTo>
                    <a:lnTo>
                      <a:pt x="24" y="172"/>
                    </a:lnTo>
                    <a:lnTo>
                      <a:pt x="18" y="162"/>
                    </a:lnTo>
                    <a:lnTo>
                      <a:pt x="14" y="152"/>
                    </a:lnTo>
                    <a:lnTo>
                      <a:pt x="14" y="142"/>
                    </a:lnTo>
                    <a:lnTo>
                      <a:pt x="14" y="130"/>
                    </a:lnTo>
                    <a:lnTo>
                      <a:pt x="18" y="110"/>
                    </a:lnTo>
                    <a:lnTo>
                      <a:pt x="22" y="110"/>
                    </a:lnTo>
                    <a:lnTo>
                      <a:pt x="22" y="106"/>
                    </a:lnTo>
                    <a:lnTo>
                      <a:pt x="26" y="106"/>
                    </a:lnTo>
                    <a:lnTo>
                      <a:pt x="32" y="106"/>
                    </a:lnTo>
                    <a:lnTo>
                      <a:pt x="42" y="116"/>
                    </a:lnTo>
                    <a:lnTo>
                      <a:pt x="36" y="102"/>
                    </a:lnTo>
                    <a:lnTo>
                      <a:pt x="32" y="9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82" name="Freeform 1544"/>
              <p:cNvSpPr>
                <a:spLocks/>
              </p:cNvSpPr>
              <p:nvPr/>
            </p:nvSpPr>
            <p:spPr bwMode="auto">
              <a:xfrm>
                <a:off x="4102100" y="3054350"/>
                <a:ext cx="15875" cy="25400"/>
              </a:xfrm>
              <a:custGeom>
                <a:avLst/>
                <a:gdLst>
                  <a:gd name="T0" fmla="*/ 4 w 10"/>
                  <a:gd name="T1" fmla="*/ 6 h 16"/>
                  <a:gd name="T2" fmla="*/ 2 w 10"/>
                  <a:gd name="T3" fmla="*/ 12 h 16"/>
                  <a:gd name="T4" fmla="*/ 0 w 10"/>
                  <a:gd name="T5" fmla="*/ 16 h 16"/>
                  <a:gd name="T6" fmla="*/ 2 w 10"/>
                  <a:gd name="T7" fmla="*/ 16 h 16"/>
                  <a:gd name="T8" fmla="*/ 8 w 10"/>
                  <a:gd name="T9" fmla="*/ 12 h 16"/>
                  <a:gd name="T10" fmla="*/ 10 w 10"/>
                  <a:gd name="T11" fmla="*/ 6 h 16"/>
                  <a:gd name="T12" fmla="*/ 10 w 10"/>
                  <a:gd name="T13" fmla="*/ 2 h 16"/>
                  <a:gd name="T14" fmla="*/ 8 w 10"/>
                  <a:gd name="T15" fmla="*/ 0 h 16"/>
                  <a:gd name="T16" fmla="*/ 4 w 10"/>
                  <a:gd name="T17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6">
                    <a:moveTo>
                      <a:pt x="4" y="6"/>
                    </a:moveTo>
                    <a:lnTo>
                      <a:pt x="2" y="12"/>
                    </a:lnTo>
                    <a:lnTo>
                      <a:pt x="0" y="16"/>
                    </a:lnTo>
                    <a:lnTo>
                      <a:pt x="2" y="16"/>
                    </a:lnTo>
                    <a:lnTo>
                      <a:pt x="8" y="12"/>
                    </a:lnTo>
                    <a:lnTo>
                      <a:pt x="10" y="6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83" name="Freeform 1545"/>
              <p:cNvSpPr>
                <a:spLocks/>
              </p:cNvSpPr>
              <p:nvPr/>
            </p:nvSpPr>
            <p:spPr bwMode="auto">
              <a:xfrm>
                <a:off x="4041775" y="3089275"/>
                <a:ext cx="28575" cy="25400"/>
              </a:xfrm>
              <a:custGeom>
                <a:avLst/>
                <a:gdLst>
                  <a:gd name="T0" fmla="*/ 14 w 18"/>
                  <a:gd name="T1" fmla="*/ 0 h 16"/>
                  <a:gd name="T2" fmla="*/ 12 w 18"/>
                  <a:gd name="T3" fmla="*/ 0 h 16"/>
                  <a:gd name="T4" fmla="*/ 6 w 18"/>
                  <a:gd name="T5" fmla="*/ 12 h 16"/>
                  <a:gd name="T6" fmla="*/ 2 w 18"/>
                  <a:gd name="T7" fmla="*/ 12 h 16"/>
                  <a:gd name="T8" fmla="*/ 0 w 18"/>
                  <a:gd name="T9" fmla="*/ 16 h 16"/>
                  <a:gd name="T10" fmla="*/ 4 w 18"/>
                  <a:gd name="T11" fmla="*/ 16 h 16"/>
                  <a:gd name="T12" fmla="*/ 18 w 18"/>
                  <a:gd name="T13" fmla="*/ 8 h 16"/>
                  <a:gd name="T14" fmla="*/ 18 w 18"/>
                  <a:gd name="T15" fmla="*/ 4 h 16"/>
                  <a:gd name="T16" fmla="*/ 14 w 18"/>
                  <a:gd name="T17" fmla="*/ 4 h 16"/>
                  <a:gd name="T18" fmla="*/ 14 w 18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6">
                    <a:moveTo>
                      <a:pt x="14" y="0"/>
                    </a:moveTo>
                    <a:lnTo>
                      <a:pt x="12" y="0"/>
                    </a:lnTo>
                    <a:lnTo>
                      <a:pt x="6" y="12"/>
                    </a:lnTo>
                    <a:lnTo>
                      <a:pt x="2" y="12"/>
                    </a:lnTo>
                    <a:lnTo>
                      <a:pt x="0" y="16"/>
                    </a:lnTo>
                    <a:lnTo>
                      <a:pt x="4" y="16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4" y="4"/>
                    </a:lnTo>
                    <a:lnTo>
                      <a:pt x="14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84" name="Freeform 1546"/>
              <p:cNvSpPr>
                <a:spLocks/>
              </p:cNvSpPr>
              <p:nvPr/>
            </p:nvSpPr>
            <p:spPr bwMode="auto">
              <a:xfrm>
                <a:off x="4073525" y="3079750"/>
                <a:ext cx="6350" cy="19050"/>
              </a:xfrm>
              <a:custGeom>
                <a:avLst/>
                <a:gdLst>
                  <a:gd name="T0" fmla="*/ 0 w 4"/>
                  <a:gd name="T1" fmla="*/ 12 h 12"/>
                  <a:gd name="T2" fmla="*/ 2 w 4"/>
                  <a:gd name="T3" fmla="*/ 12 h 12"/>
                  <a:gd name="T4" fmla="*/ 4 w 4"/>
                  <a:gd name="T5" fmla="*/ 12 h 12"/>
                  <a:gd name="T6" fmla="*/ 4 w 4"/>
                  <a:gd name="T7" fmla="*/ 4 h 12"/>
                  <a:gd name="T8" fmla="*/ 4 w 4"/>
                  <a:gd name="T9" fmla="*/ 0 h 12"/>
                  <a:gd name="T10" fmla="*/ 0 w 4"/>
                  <a:gd name="T11" fmla="*/ 6 h 12"/>
                  <a:gd name="T12" fmla="*/ 0 w 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">
                    <a:moveTo>
                      <a:pt x="0" y="12"/>
                    </a:moveTo>
                    <a:lnTo>
                      <a:pt x="2" y="12"/>
                    </a:lnTo>
                    <a:lnTo>
                      <a:pt x="4" y="12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85" name="Freeform 1547"/>
              <p:cNvSpPr>
                <a:spLocks/>
              </p:cNvSpPr>
              <p:nvPr/>
            </p:nvSpPr>
            <p:spPr bwMode="auto">
              <a:xfrm>
                <a:off x="2755900" y="1638300"/>
                <a:ext cx="28575" cy="12700"/>
              </a:xfrm>
              <a:custGeom>
                <a:avLst/>
                <a:gdLst>
                  <a:gd name="T0" fmla="*/ 18 w 18"/>
                  <a:gd name="T1" fmla="*/ 2 h 8"/>
                  <a:gd name="T2" fmla="*/ 8 w 18"/>
                  <a:gd name="T3" fmla="*/ 0 h 8"/>
                  <a:gd name="T4" fmla="*/ 0 w 18"/>
                  <a:gd name="T5" fmla="*/ 0 h 8"/>
                  <a:gd name="T6" fmla="*/ 4 w 18"/>
                  <a:gd name="T7" fmla="*/ 8 h 8"/>
                  <a:gd name="T8" fmla="*/ 18 w 18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8">
                    <a:moveTo>
                      <a:pt x="18" y="2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4" y="8"/>
                    </a:lnTo>
                    <a:lnTo>
                      <a:pt x="18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86" name="Freeform 1548"/>
              <p:cNvSpPr>
                <a:spLocks/>
              </p:cNvSpPr>
              <p:nvPr/>
            </p:nvSpPr>
            <p:spPr bwMode="auto">
              <a:xfrm>
                <a:off x="2482850" y="2000250"/>
                <a:ext cx="19050" cy="25400"/>
              </a:xfrm>
              <a:custGeom>
                <a:avLst/>
                <a:gdLst>
                  <a:gd name="T0" fmla="*/ 8 w 12"/>
                  <a:gd name="T1" fmla="*/ 16 h 16"/>
                  <a:gd name="T2" fmla="*/ 12 w 12"/>
                  <a:gd name="T3" fmla="*/ 16 h 16"/>
                  <a:gd name="T4" fmla="*/ 12 w 12"/>
                  <a:gd name="T5" fmla="*/ 6 h 16"/>
                  <a:gd name="T6" fmla="*/ 8 w 12"/>
                  <a:gd name="T7" fmla="*/ 0 h 16"/>
                  <a:gd name="T8" fmla="*/ 0 w 12"/>
                  <a:gd name="T9" fmla="*/ 8 h 16"/>
                  <a:gd name="T10" fmla="*/ 4 w 12"/>
                  <a:gd name="T11" fmla="*/ 16 h 16"/>
                  <a:gd name="T12" fmla="*/ 8 w 12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6">
                    <a:moveTo>
                      <a:pt x="8" y="16"/>
                    </a:moveTo>
                    <a:lnTo>
                      <a:pt x="12" y="16"/>
                    </a:lnTo>
                    <a:lnTo>
                      <a:pt x="12" y="6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87" name="Freeform 1549"/>
              <p:cNvSpPr>
                <a:spLocks/>
              </p:cNvSpPr>
              <p:nvPr/>
            </p:nvSpPr>
            <p:spPr bwMode="auto">
              <a:xfrm>
                <a:off x="2451100" y="2028825"/>
                <a:ext cx="31750" cy="19050"/>
              </a:xfrm>
              <a:custGeom>
                <a:avLst/>
                <a:gdLst>
                  <a:gd name="T0" fmla="*/ 20 w 20"/>
                  <a:gd name="T1" fmla="*/ 10 h 12"/>
                  <a:gd name="T2" fmla="*/ 20 w 20"/>
                  <a:gd name="T3" fmla="*/ 2 h 12"/>
                  <a:gd name="T4" fmla="*/ 14 w 20"/>
                  <a:gd name="T5" fmla="*/ 2 h 12"/>
                  <a:gd name="T6" fmla="*/ 10 w 20"/>
                  <a:gd name="T7" fmla="*/ 0 h 12"/>
                  <a:gd name="T8" fmla="*/ 4 w 20"/>
                  <a:gd name="T9" fmla="*/ 8 h 12"/>
                  <a:gd name="T10" fmla="*/ 4 w 20"/>
                  <a:gd name="T11" fmla="*/ 10 h 12"/>
                  <a:gd name="T12" fmla="*/ 0 w 20"/>
                  <a:gd name="T13" fmla="*/ 12 h 12"/>
                  <a:gd name="T14" fmla="*/ 6 w 20"/>
                  <a:gd name="T15" fmla="*/ 12 h 12"/>
                  <a:gd name="T16" fmla="*/ 20 w 20"/>
                  <a:gd name="T17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12">
                    <a:moveTo>
                      <a:pt x="20" y="10"/>
                    </a:moveTo>
                    <a:lnTo>
                      <a:pt x="20" y="2"/>
                    </a:lnTo>
                    <a:lnTo>
                      <a:pt x="14" y="2"/>
                    </a:lnTo>
                    <a:lnTo>
                      <a:pt x="10" y="0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20" y="1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88" name="Freeform 1550"/>
              <p:cNvSpPr>
                <a:spLocks/>
              </p:cNvSpPr>
              <p:nvPr/>
            </p:nvSpPr>
            <p:spPr bwMode="auto">
              <a:xfrm>
                <a:off x="2286000" y="1984375"/>
                <a:ext cx="22225" cy="19050"/>
              </a:xfrm>
              <a:custGeom>
                <a:avLst/>
                <a:gdLst>
                  <a:gd name="T0" fmla="*/ 14 w 14"/>
                  <a:gd name="T1" fmla="*/ 12 h 12"/>
                  <a:gd name="T2" fmla="*/ 10 w 14"/>
                  <a:gd name="T3" fmla="*/ 8 h 12"/>
                  <a:gd name="T4" fmla="*/ 10 w 14"/>
                  <a:gd name="T5" fmla="*/ 4 h 12"/>
                  <a:gd name="T6" fmla="*/ 14 w 14"/>
                  <a:gd name="T7" fmla="*/ 2 h 12"/>
                  <a:gd name="T8" fmla="*/ 4 w 14"/>
                  <a:gd name="T9" fmla="*/ 0 h 12"/>
                  <a:gd name="T10" fmla="*/ 0 w 14"/>
                  <a:gd name="T11" fmla="*/ 10 h 12"/>
                  <a:gd name="T12" fmla="*/ 0 w 14"/>
                  <a:gd name="T13" fmla="*/ 12 h 12"/>
                  <a:gd name="T14" fmla="*/ 4 w 14"/>
                  <a:gd name="T15" fmla="*/ 12 h 12"/>
                  <a:gd name="T16" fmla="*/ 14 w 14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2">
                    <a:moveTo>
                      <a:pt x="14" y="12"/>
                    </a:moveTo>
                    <a:lnTo>
                      <a:pt x="10" y="8"/>
                    </a:lnTo>
                    <a:lnTo>
                      <a:pt x="10" y="4"/>
                    </a:lnTo>
                    <a:lnTo>
                      <a:pt x="14" y="2"/>
                    </a:lnTo>
                    <a:lnTo>
                      <a:pt x="4" y="0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4" y="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89" name="Freeform 1551"/>
              <p:cNvSpPr>
                <a:spLocks/>
              </p:cNvSpPr>
              <p:nvPr/>
            </p:nvSpPr>
            <p:spPr bwMode="auto">
              <a:xfrm>
                <a:off x="2114550" y="1638300"/>
                <a:ext cx="57150" cy="31750"/>
              </a:xfrm>
              <a:custGeom>
                <a:avLst/>
                <a:gdLst>
                  <a:gd name="T0" fmla="*/ 8 w 36"/>
                  <a:gd name="T1" fmla="*/ 20 h 20"/>
                  <a:gd name="T2" fmla="*/ 16 w 36"/>
                  <a:gd name="T3" fmla="*/ 20 h 20"/>
                  <a:gd name="T4" fmla="*/ 16 w 36"/>
                  <a:gd name="T5" fmla="*/ 16 h 20"/>
                  <a:gd name="T6" fmla="*/ 32 w 36"/>
                  <a:gd name="T7" fmla="*/ 8 h 20"/>
                  <a:gd name="T8" fmla="*/ 36 w 36"/>
                  <a:gd name="T9" fmla="*/ 4 h 20"/>
                  <a:gd name="T10" fmla="*/ 36 w 36"/>
                  <a:gd name="T11" fmla="*/ 2 h 20"/>
                  <a:gd name="T12" fmla="*/ 34 w 36"/>
                  <a:gd name="T13" fmla="*/ 0 h 20"/>
                  <a:gd name="T14" fmla="*/ 26 w 36"/>
                  <a:gd name="T15" fmla="*/ 0 h 20"/>
                  <a:gd name="T16" fmla="*/ 18 w 36"/>
                  <a:gd name="T17" fmla="*/ 0 h 20"/>
                  <a:gd name="T18" fmla="*/ 14 w 36"/>
                  <a:gd name="T19" fmla="*/ 4 h 20"/>
                  <a:gd name="T20" fmla="*/ 4 w 36"/>
                  <a:gd name="T21" fmla="*/ 4 h 20"/>
                  <a:gd name="T22" fmla="*/ 6 w 36"/>
                  <a:gd name="T23" fmla="*/ 10 h 20"/>
                  <a:gd name="T24" fmla="*/ 4 w 36"/>
                  <a:gd name="T25" fmla="*/ 8 h 20"/>
                  <a:gd name="T26" fmla="*/ 4 w 36"/>
                  <a:gd name="T27" fmla="*/ 10 h 20"/>
                  <a:gd name="T28" fmla="*/ 0 w 36"/>
                  <a:gd name="T29" fmla="*/ 16 h 20"/>
                  <a:gd name="T30" fmla="*/ 6 w 36"/>
                  <a:gd name="T31" fmla="*/ 16 h 20"/>
                  <a:gd name="T32" fmla="*/ 8 w 36"/>
                  <a:gd name="T3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" h="20">
                    <a:moveTo>
                      <a:pt x="8" y="20"/>
                    </a:moveTo>
                    <a:lnTo>
                      <a:pt x="16" y="20"/>
                    </a:lnTo>
                    <a:lnTo>
                      <a:pt x="16" y="16"/>
                    </a:lnTo>
                    <a:lnTo>
                      <a:pt x="32" y="8"/>
                    </a:lnTo>
                    <a:lnTo>
                      <a:pt x="36" y="4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26" y="0"/>
                    </a:lnTo>
                    <a:lnTo>
                      <a:pt x="18" y="0"/>
                    </a:lnTo>
                    <a:lnTo>
                      <a:pt x="14" y="4"/>
                    </a:lnTo>
                    <a:lnTo>
                      <a:pt x="4" y="4"/>
                    </a:lnTo>
                    <a:lnTo>
                      <a:pt x="6" y="10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0" y="16"/>
                    </a:lnTo>
                    <a:lnTo>
                      <a:pt x="6" y="16"/>
                    </a:lnTo>
                    <a:lnTo>
                      <a:pt x="8" y="2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90" name="Freeform 1552"/>
              <p:cNvSpPr>
                <a:spLocks/>
              </p:cNvSpPr>
              <p:nvPr/>
            </p:nvSpPr>
            <p:spPr bwMode="auto">
              <a:xfrm>
                <a:off x="2959100" y="1714500"/>
                <a:ext cx="114300" cy="73025"/>
              </a:xfrm>
              <a:custGeom>
                <a:avLst/>
                <a:gdLst>
                  <a:gd name="T0" fmla="*/ 0 w 72"/>
                  <a:gd name="T1" fmla="*/ 46 h 46"/>
                  <a:gd name="T2" fmla="*/ 10 w 72"/>
                  <a:gd name="T3" fmla="*/ 46 h 46"/>
                  <a:gd name="T4" fmla="*/ 12 w 72"/>
                  <a:gd name="T5" fmla="*/ 46 h 46"/>
                  <a:gd name="T6" fmla="*/ 18 w 72"/>
                  <a:gd name="T7" fmla="*/ 44 h 46"/>
                  <a:gd name="T8" fmla="*/ 20 w 72"/>
                  <a:gd name="T9" fmla="*/ 38 h 46"/>
                  <a:gd name="T10" fmla="*/ 26 w 72"/>
                  <a:gd name="T11" fmla="*/ 36 h 46"/>
                  <a:gd name="T12" fmla="*/ 36 w 72"/>
                  <a:gd name="T13" fmla="*/ 38 h 46"/>
                  <a:gd name="T14" fmla="*/ 44 w 72"/>
                  <a:gd name="T15" fmla="*/ 38 h 46"/>
                  <a:gd name="T16" fmla="*/ 52 w 72"/>
                  <a:gd name="T17" fmla="*/ 38 h 46"/>
                  <a:gd name="T18" fmla="*/ 62 w 72"/>
                  <a:gd name="T19" fmla="*/ 34 h 46"/>
                  <a:gd name="T20" fmla="*/ 64 w 72"/>
                  <a:gd name="T21" fmla="*/ 34 h 46"/>
                  <a:gd name="T22" fmla="*/ 68 w 72"/>
                  <a:gd name="T23" fmla="*/ 34 h 46"/>
                  <a:gd name="T24" fmla="*/ 72 w 72"/>
                  <a:gd name="T25" fmla="*/ 28 h 46"/>
                  <a:gd name="T26" fmla="*/ 72 w 72"/>
                  <a:gd name="T27" fmla="*/ 24 h 46"/>
                  <a:gd name="T28" fmla="*/ 44 w 72"/>
                  <a:gd name="T29" fmla="*/ 6 h 46"/>
                  <a:gd name="T30" fmla="*/ 38 w 72"/>
                  <a:gd name="T31" fmla="*/ 8 h 46"/>
                  <a:gd name="T32" fmla="*/ 36 w 72"/>
                  <a:gd name="T33" fmla="*/ 10 h 46"/>
                  <a:gd name="T34" fmla="*/ 36 w 72"/>
                  <a:gd name="T35" fmla="*/ 8 h 46"/>
                  <a:gd name="T36" fmla="*/ 36 w 72"/>
                  <a:gd name="T37" fmla="*/ 6 h 46"/>
                  <a:gd name="T38" fmla="*/ 38 w 72"/>
                  <a:gd name="T39" fmla="*/ 2 h 46"/>
                  <a:gd name="T40" fmla="*/ 34 w 72"/>
                  <a:gd name="T41" fmla="*/ 0 h 46"/>
                  <a:gd name="T42" fmla="*/ 30 w 72"/>
                  <a:gd name="T43" fmla="*/ 0 h 46"/>
                  <a:gd name="T44" fmla="*/ 30 w 72"/>
                  <a:gd name="T45" fmla="*/ 2 h 46"/>
                  <a:gd name="T46" fmla="*/ 28 w 72"/>
                  <a:gd name="T47" fmla="*/ 2 h 46"/>
                  <a:gd name="T48" fmla="*/ 26 w 72"/>
                  <a:gd name="T49" fmla="*/ 2 h 46"/>
                  <a:gd name="T50" fmla="*/ 26 w 72"/>
                  <a:gd name="T51" fmla="*/ 6 h 46"/>
                  <a:gd name="T52" fmla="*/ 28 w 72"/>
                  <a:gd name="T53" fmla="*/ 6 h 46"/>
                  <a:gd name="T54" fmla="*/ 12 w 72"/>
                  <a:gd name="T55" fmla="*/ 26 h 46"/>
                  <a:gd name="T56" fmla="*/ 12 w 72"/>
                  <a:gd name="T57" fmla="*/ 32 h 46"/>
                  <a:gd name="T58" fmla="*/ 12 w 72"/>
                  <a:gd name="T59" fmla="*/ 36 h 46"/>
                  <a:gd name="T60" fmla="*/ 8 w 72"/>
                  <a:gd name="T61" fmla="*/ 42 h 46"/>
                  <a:gd name="T62" fmla="*/ 0 w 72"/>
                  <a:gd name="T6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2" h="46">
                    <a:moveTo>
                      <a:pt x="0" y="46"/>
                    </a:moveTo>
                    <a:lnTo>
                      <a:pt x="10" y="46"/>
                    </a:lnTo>
                    <a:lnTo>
                      <a:pt x="12" y="46"/>
                    </a:lnTo>
                    <a:lnTo>
                      <a:pt x="18" y="44"/>
                    </a:lnTo>
                    <a:lnTo>
                      <a:pt x="20" y="38"/>
                    </a:lnTo>
                    <a:lnTo>
                      <a:pt x="26" y="36"/>
                    </a:lnTo>
                    <a:lnTo>
                      <a:pt x="36" y="38"/>
                    </a:lnTo>
                    <a:lnTo>
                      <a:pt x="44" y="38"/>
                    </a:lnTo>
                    <a:lnTo>
                      <a:pt x="52" y="38"/>
                    </a:lnTo>
                    <a:lnTo>
                      <a:pt x="62" y="34"/>
                    </a:lnTo>
                    <a:lnTo>
                      <a:pt x="64" y="34"/>
                    </a:lnTo>
                    <a:lnTo>
                      <a:pt x="68" y="34"/>
                    </a:lnTo>
                    <a:lnTo>
                      <a:pt x="72" y="28"/>
                    </a:lnTo>
                    <a:lnTo>
                      <a:pt x="72" y="24"/>
                    </a:lnTo>
                    <a:lnTo>
                      <a:pt x="44" y="6"/>
                    </a:lnTo>
                    <a:lnTo>
                      <a:pt x="38" y="8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8" y="2"/>
                    </a:lnTo>
                    <a:lnTo>
                      <a:pt x="34" y="0"/>
                    </a:lnTo>
                    <a:lnTo>
                      <a:pt x="30" y="0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6" y="2"/>
                    </a:lnTo>
                    <a:lnTo>
                      <a:pt x="26" y="6"/>
                    </a:lnTo>
                    <a:lnTo>
                      <a:pt x="28" y="6"/>
                    </a:lnTo>
                    <a:lnTo>
                      <a:pt x="12" y="26"/>
                    </a:lnTo>
                    <a:lnTo>
                      <a:pt x="12" y="32"/>
                    </a:lnTo>
                    <a:lnTo>
                      <a:pt x="12" y="36"/>
                    </a:lnTo>
                    <a:lnTo>
                      <a:pt x="8" y="42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91" name="Freeform 1553"/>
              <p:cNvSpPr>
                <a:spLocks/>
              </p:cNvSpPr>
              <p:nvPr/>
            </p:nvSpPr>
            <p:spPr bwMode="auto">
              <a:xfrm>
                <a:off x="2806700" y="1638300"/>
                <a:ext cx="168275" cy="114300"/>
              </a:xfrm>
              <a:custGeom>
                <a:avLst/>
                <a:gdLst>
                  <a:gd name="T0" fmla="*/ 16 w 106"/>
                  <a:gd name="T1" fmla="*/ 34 h 72"/>
                  <a:gd name="T2" fmla="*/ 18 w 106"/>
                  <a:gd name="T3" fmla="*/ 38 h 72"/>
                  <a:gd name="T4" fmla="*/ 26 w 106"/>
                  <a:gd name="T5" fmla="*/ 40 h 72"/>
                  <a:gd name="T6" fmla="*/ 36 w 106"/>
                  <a:gd name="T7" fmla="*/ 40 h 72"/>
                  <a:gd name="T8" fmla="*/ 52 w 106"/>
                  <a:gd name="T9" fmla="*/ 36 h 72"/>
                  <a:gd name="T10" fmla="*/ 52 w 106"/>
                  <a:gd name="T11" fmla="*/ 40 h 72"/>
                  <a:gd name="T12" fmla="*/ 44 w 106"/>
                  <a:gd name="T13" fmla="*/ 40 h 72"/>
                  <a:gd name="T14" fmla="*/ 40 w 106"/>
                  <a:gd name="T15" fmla="*/ 44 h 72"/>
                  <a:gd name="T16" fmla="*/ 34 w 106"/>
                  <a:gd name="T17" fmla="*/ 46 h 72"/>
                  <a:gd name="T18" fmla="*/ 34 w 106"/>
                  <a:gd name="T19" fmla="*/ 50 h 72"/>
                  <a:gd name="T20" fmla="*/ 18 w 106"/>
                  <a:gd name="T21" fmla="*/ 56 h 72"/>
                  <a:gd name="T22" fmla="*/ 18 w 106"/>
                  <a:gd name="T23" fmla="*/ 62 h 72"/>
                  <a:gd name="T24" fmla="*/ 34 w 106"/>
                  <a:gd name="T25" fmla="*/ 64 h 72"/>
                  <a:gd name="T26" fmla="*/ 44 w 106"/>
                  <a:gd name="T27" fmla="*/ 64 h 72"/>
                  <a:gd name="T28" fmla="*/ 48 w 106"/>
                  <a:gd name="T29" fmla="*/ 68 h 72"/>
                  <a:gd name="T30" fmla="*/ 62 w 106"/>
                  <a:gd name="T31" fmla="*/ 68 h 72"/>
                  <a:gd name="T32" fmla="*/ 70 w 106"/>
                  <a:gd name="T33" fmla="*/ 72 h 72"/>
                  <a:gd name="T34" fmla="*/ 76 w 106"/>
                  <a:gd name="T35" fmla="*/ 68 h 72"/>
                  <a:gd name="T36" fmla="*/ 88 w 106"/>
                  <a:gd name="T37" fmla="*/ 66 h 72"/>
                  <a:gd name="T38" fmla="*/ 90 w 106"/>
                  <a:gd name="T39" fmla="*/ 66 h 72"/>
                  <a:gd name="T40" fmla="*/ 96 w 106"/>
                  <a:gd name="T41" fmla="*/ 66 h 72"/>
                  <a:gd name="T42" fmla="*/ 98 w 106"/>
                  <a:gd name="T43" fmla="*/ 64 h 72"/>
                  <a:gd name="T44" fmla="*/ 98 w 106"/>
                  <a:gd name="T45" fmla="*/ 58 h 72"/>
                  <a:gd name="T46" fmla="*/ 106 w 106"/>
                  <a:gd name="T47" fmla="*/ 54 h 72"/>
                  <a:gd name="T48" fmla="*/ 104 w 106"/>
                  <a:gd name="T49" fmla="*/ 46 h 72"/>
                  <a:gd name="T50" fmla="*/ 98 w 106"/>
                  <a:gd name="T51" fmla="*/ 44 h 72"/>
                  <a:gd name="T52" fmla="*/ 96 w 106"/>
                  <a:gd name="T53" fmla="*/ 40 h 72"/>
                  <a:gd name="T54" fmla="*/ 90 w 106"/>
                  <a:gd name="T55" fmla="*/ 50 h 72"/>
                  <a:gd name="T56" fmla="*/ 88 w 106"/>
                  <a:gd name="T57" fmla="*/ 50 h 72"/>
                  <a:gd name="T58" fmla="*/ 86 w 106"/>
                  <a:gd name="T59" fmla="*/ 50 h 72"/>
                  <a:gd name="T60" fmla="*/ 88 w 106"/>
                  <a:gd name="T61" fmla="*/ 38 h 72"/>
                  <a:gd name="T62" fmla="*/ 80 w 106"/>
                  <a:gd name="T63" fmla="*/ 34 h 72"/>
                  <a:gd name="T64" fmla="*/ 80 w 106"/>
                  <a:gd name="T65" fmla="*/ 38 h 72"/>
                  <a:gd name="T66" fmla="*/ 64 w 106"/>
                  <a:gd name="T67" fmla="*/ 40 h 72"/>
                  <a:gd name="T68" fmla="*/ 76 w 106"/>
                  <a:gd name="T69" fmla="*/ 36 h 72"/>
                  <a:gd name="T70" fmla="*/ 76 w 106"/>
                  <a:gd name="T71" fmla="*/ 26 h 72"/>
                  <a:gd name="T72" fmla="*/ 78 w 106"/>
                  <a:gd name="T73" fmla="*/ 26 h 72"/>
                  <a:gd name="T74" fmla="*/ 78 w 106"/>
                  <a:gd name="T75" fmla="*/ 22 h 72"/>
                  <a:gd name="T76" fmla="*/ 48 w 106"/>
                  <a:gd name="T77" fmla="*/ 0 h 72"/>
                  <a:gd name="T78" fmla="*/ 42 w 106"/>
                  <a:gd name="T79" fmla="*/ 8 h 72"/>
                  <a:gd name="T80" fmla="*/ 40 w 106"/>
                  <a:gd name="T81" fmla="*/ 10 h 72"/>
                  <a:gd name="T82" fmla="*/ 34 w 106"/>
                  <a:gd name="T83" fmla="*/ 12 h 72"/>
                  <a:gd name="T84" fmla="*/ 32 w 106"/>
                  <a:gd name="T85" fmla="*/ 12 h 72"/>
                  <a:gd name="T86" fmla="*/ 26 w 106"/>
                  <a:gd name="T87" fmla="*/ 12 h 72"/>
                  <a:gd name="T88" fmla="*/ 22 w 106"/>
                  <a:gd name="T89" fmla="*/ 28 h 72"/>
                  <a:gd name="T90" fmla="*/ 16 w 106"/>
                  <a:gd name="T91" fmla="*/ 28 h 72"/>
                  <a:gd name="T92" fmla="*/ 8 w 106"/>
                  <a:gd name="T93" fmla="*/ 28 h 72"/>
                  <a:gd name="T94" fmla="*/ 0 w 106"/>
                  <a:gd name="T95" fmla="*/ 34 h 72"/>
                  <a:gd name="T96" fmla="*/ 8 w 106"/>
                  <a:gd name="T97" fmla="*/ 34 h 72"/>
                  <a:gd name="T98" fmla="*/ 16 w 106"/>
                  <a:gd name="T99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6" h="72">
                    <a:moveTo>
                      <a:pt x="16" y="34"/>
                    </a:moveTo>
                    <a:lnTo>
                      <a:pt x="18" y="38"/>
                    </a:lnTo>
                    <a:lnTo>
                      <a:pt x="26" y="40"/>
                    </a:lnTo>
                    <a:lnTo>
                      <a:pt x="36" y="40"/>
                    </a:lnTo>
                    <a:lnTo>
                      <a:pt x="52" y="36"/>
                    </a:lnTo>
                    <a:lnTo>
                      <a:pt x="52" y="40"/>
                    </a:lnTo>
                    <a:lnTo>
                      <a:pt x="44" y="40"/>
                    </a:lnTo>
                    <a:lnTo>
                      <a:pt x="40" y="44"/>
                    </a:lnTo>
                    <a:lnTo>
                      <a:pt x="34" y="46"/>
                    </a:lnTo>
                    <a:lnTo>
                      <a:pt x="34" y="50"/>
                    </a:lnTo>
                    <a:lnTo>
                      <a:pt x="18" y="56"/>
                    </a:lnTo>
                    <a:lnTo>
                      <a:pt x="18" y="62"/>
                    </a:lnTo>
                    <a:lnTo>
                      <a:pt x="34" y="64"/>
                    </a:lnTo>
                    <a:lnTo>
                      <a:pt x="44" y="64"/>
                    </a:lnTo>
                    <a:lnTo>
                      <a:pt x="48" y="68"/>
                    </a:lnTo>
                    <a:lnTo>
                      <a:pt x="62" y="68"/>
                    </a:lnTo>
                    <a:lnTo>
                      <a:pt x="70" y="72"/>
                    </a:lnTo>
                    <a:lnTo>
                      <a:pt x="76" y="68"/>
                    </a:lnTo>
                    <a:lnTo>
                      <a:pt x="88" y="66"/>
                    </a:lnTo>
                    <a:lnTo>
                      <a:pt x="90" y="66"/>
                    </a:lnTo>
                    <a:lnTo>
                      <a:pt x="96" y="66"/>
                    </a:lnTo>
                    <a:lnTo>
                      <a:pt x="98" y="64"/>
                    </a:lnTo>
                    <a:lnTo>
                      <a:pt x="98" y="58"/>
                    </a:lnTo>
                    <a:lnTo>
                      <a:pt x="106" y="54"/>
                    </a:lnTo>
                    <a:lnTo>
                      <a:pt x="104" y="46"/>
                    </a:lnTo>
                    <a:lnTo>
                      <a:pt x="98" y="44"/>
                    </a:lnTo>
                    <a:lnTo>
                      <a:pt x="96" y="40"/>
                    </a:lnTo>
                    <a:lnTo>
                      <a:pt x="90" y="50"/>
                    </a:lnTo>
                    <a:lnTo>
                      <a:pt x="88" y="50"/>
                    </a:lnTo>
                    <a:lnTo>
                      <a:pt x="86" y="50"/>
                    </a:lnTo>
                    <a:lnTo>
                      <a:pt x="88" y="38"/>
                    </a:lnTo>
                    <a:lnTo>
                      <a:pt x="80" y="34"/>
                    </a:lnTo>
                    <a:lnTo>
                      <a:pt x="80" y="38"/>
                    </a:lnTo>
                    <a:lnTo>
                      <a:pt x="64" y="40"/>
                    </a:lnTo>
                    <a:lnTo>
                      <a:pt x="76" y="36"/>
                    </a:lnTo>
                    <a:lnTo>
                      <a:pt x="76" y="26"/>
                    </a:lnTo>
                    <a:lnTo>
                      <a:pt x="78" y="26"/>
                    </a:lnTo>
                    <a:lnTo>
                      <a:pt x="78" y="22"/>
                    </a:lnTo>
                    <a:lnTo>
                      <a:pt x="48" y="0"/>
                    </a:lnTo>
                    <a:lnTo>
                      <a:pt x="42" y="8"/>
                    </a:lnTo>
                    <a:lnTo>
                      <a:pt x="40" y="10"/>
                    </a:lnTo>
                    <a:lnTo>
                      <a:pt x="34" y="12"/>
                    </a:lnTo>
                    <a:lnTo>
                      <a:pt x="32" y="12"/>
                    </a:lnTo>
                    <a:lnTo>
                      <a:pt x="26" y="12"/>
                    </a:lnTo>
                    <a:lnTo>
                      <a:pt x="22" y="28"/>
                    </a:lnTo>
                    <a:lnTo>
                      <a:pt x="16" y="28"/>
                    </a:lnTo>
                    <a:lnTo>
                      <a:pt x="8" y="28"/>
                    </a:lnTo>
                    <a:lnTo>
                      <a:pt x="0" y="34"/>
                    </a:lnTo>
                    <a:lnTo>
                      <a:pt x="8" y="34"/>
                    </a:lnTo>
                    <a:lnTo>
                      <a:pt x="16" y="3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92" name="Freeform 1554"/>
              <p:cNvSpPr>
                <a:spLocks/>
              </p:cNvSpPr>
              <p:nvPr/>
            </p:nvSpPr>
            <p:spPr bwMode="auto">
              <a:xfrm>
                <a:off x="2784475" y="1698625"/>
                <a:ext cx="47625" cy="31750"/>
              </a:xfrm>
              <a:custGeom>
                <a:avLst/>
                <a:gdLst>
                  <a:gd name="T0" fmla="*/ 0 w 30"/>
                  <a:gd name="T1" fmla="*/ 20 h 20"/>
                  <a:gd name="T2" fmla="*/ 30 w 30"/>
                  <a:gd name="T3" fmla="*/ 18 h 20"/>
                  <a:gd name="T4" fmla="*/ 30 w 30"/>
                  <a:gd name="T5" fmla="*/ 16 h 20"/>
                  <a:gd name="T6" fmla="*/ 30 w 30"/>
                  <a:gd name="T7" fmla="*/ 12 h 20"/>
                  <a:gd name="T8" fmla="*/ 30 w 30"/>
                  <a:gd name="T9" fmla="*/ 10 h 20"/>
                  <a:gd name="T10" fmla="*/ 22 w 30"/>
                  <a:gd name="T11" fmla="*/ 6 h 20"/>
                  <a:gd name="T12" fmla="*/ 18 w 30"/>
                  <a:gd name="T13" fmla="*/ 2 h 20"/>
                  <a:gd name="T14" fmla="*/ 2 w 30"/>
                  <a:gd name="T15" fmla="*/ 0 h 20"/>
                  <a:gd name="T16" fmla="*/ 0 w 30"/>
                  <a:gd name="T17" fmla="*/ 12 h 20"/>
                  <a:gd name="T18" fmla="*/ 0 w 30"/>
                  <a:gd name="T1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0">
                    <a:moveTo>
                      <a:pt x="0" y="20"/>
                    </a:moveTo>
                    <a:lnTo>
                      <a:pt x="30" y="18"/>
                    </a:lnTo>
                    <a:lnTo>
                      <a:pt x="30" y="16"/>
                    </a:lnTo>
                    <a:lnTo>
                      <a:pt x="30" y="12"/>
                    </a:lnTo>
                    <a:lnTo>
                      <a:pt x="30" y="10"/>
                    </a:lnTo>
                    <a:lnTo>
                      <a:pt x="22" y="6"/>
                    </a:lnTo>
                    <a:lnTo>
                      <a:pt x="18" y="2"/>
                    </a:lnTo>
                    <a:lnTo>
                      <a:pt x="2" y="0"/>
                    </a:lnTo>
                    <a:lnTo>
                      <a:pt x="0" y="12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93" name="Freeform 1555"/>
              <p:cNvSpPr>
                <a:spLocks/>
              </p:cNvSpPr>
              <p:nvPr/>
            </p:nvSpPr>
            <p:spPr bwMode="auto">
              <a:xfrm>
                <a:off x="1936750" y="1679575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2 w 6"/>
                  <a:gd name="T7" fmla="*/ 2 h 4"/>
                  <a:gd name="T8" fmla="*/ 2 w 6"/>
                  <a:gd name="T9" fmla="*/ 0 h 4"/>
                  <a:gd name="T10" fmla="*/ 0 w 6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94" name="Freeform 1556"/>
              <p:cNvSpPr>
                <a:spLocks/>
              </p:cNvSpPr>
              <p:nvPr/>
            </p:nvSpPr>
            <p:spPr bwMode="auto">
              <a:xfrm>
                <a:off x="1847850" y="1695450"/>
                <a:ext cx="15875" cy="15875"/>
              </a:xfrm>
              <a:custGeom>
                <a:avLst/>
                <a:gdLst>
                  <a:gd name="T0" fmla="*/ 2 w 10"/>
                  <a:gd name="T1" fmla="*/ 0 h 10"/>
                  <a:gd name="T2" fmla="*/ 0 w 10"/>
                  <a:gd name="T3" fmla="*/ 2 h 10"/>
                  <a:gd name="T4" fmla="*/ 0 w 10"/>
                  <a:gd name="T5" fmla="*/ 8 h 10"/>
                  <a:gd name="T6" fmla="*/ 10 w 10"/>
                  <a:gd name="T7" fmla="*/ 10 h 10"/>
                  <a:gd name="T8" fmla="*/ 8 w 10"/>
                  <a:gd name="T9" fmla="*/ 2 h 10"/>
                  <a:gd name="T10" fmla="*/ 4 w 10"/>
                  <a:gd name="T11" fmla="*/ 2 h 10"/>
                  <a:gd name="T12" fmla="*/ 2 w 10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2" y="0"/>
                    </a:moveTo>
                    <a:lnTo>
                      <a:pt x="0" y="2"/>
                    </a:lnTo>
                    <a:lnTo>
                      <a:pt x="0" y="8"/>
                    </a:lnTo>
                    <a:lnTo>
                      <a:pt x="10" y="10"/>
                    </a:lnTo>
                    <a:lnTo>
                      <a:pt x="8" y="2"/>
                    </a:lnTo>
                    <a:lnTo>
                      <a:pt x="4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95" name="Freeform 1557"/>
              <p:cNvSpPr>
                <a:spLocks noEditPoints="1"/>
              </p:cNvSpPr>
              <p:nvPr/>
            </p:nvSpPr>
            <p:spPr bwMode="auto">
              <a:xfrm>
                <a:off x="1851025" y="1844675"/>
                <a:ext cx="371475" cy="295275"/>
              </a:xfrm>
              <a:custGeom>
                <a:avLst/>
                <a:gdLst>
                  <a:gd name="T0" fmla="*/ 12 w 234"/>
                  <a:gd name="T1" fmla="*/ 134 h 186"/>
                  <a:gd name="T2" fmla="*/ 0 w 234"/>
                  <a:gd name="T3" fmla="*/ 146 h 186"/>
                  <a:gd name="T4" fmla="*/ 10 w 234"/>
                  <a:gd name="T5" fmla="*/ 150 h 186"/>
                  <a:gd name="T6" fmla="*/ 18 w 234"/>
                  <a:gd name="T7" fmla="*/ 154 h 186"/>
                  <a:gd name="T8" fmla="*/ 28 w 234"/>
                  <a:gd name="T9" fmla="*/ 150 h 186"/>
                  <a:gd name="T10" fmla="*/ 34 w 234"/>
                  <a:gd name="T11" fmla="*/ 162 h 186"/>
                  <a:gd name="T12" fmla="*/ 42 w 234"/>
                  <a:gd name="T13" fmla="*/ 168 h 186"/>
                  <a:gd name="T14" fmla="*/ 28 w 234"/>
                  <a:gd name="T15" fmla="*/ 172 h 186"/>
                  <a:gd name="T16" fmla="*/ 26 w 234"/>
                  <a:gd name="T17" fmla="*/ 180 h 186"/>
                  <a:gd name="T18" fmla="*/ 56 w 234"/>
                  <a:gd name="T19" fmla="*/ 178 h 186"/>
                  <a:gd name="T20" fmla="*/ 78 w 234"/>
                  <a:gd name="T21" fmla="*/ 182 h 186"/>
                  <a:gd name="T22" fmla="*/ 80 w 234"/>
                  <a:gd name="T23" fmla="*/ 172 h 186"/>
                  <a:gd name="T24" fmla="*/ 84 w 234"/>
                  <a:gd name="T25" fmla="*/ 178 h 186"/>
                  <a:gd name="T26" fmla="*/ 88 w 234"/>
                  <a:gd name="T27" fmla="*/ 170 h 186"/>
                  <a:gd name="T28" fmla="*/ 72 w 234"/>
                  <a:gd name="T29" fmla="*/ 164 h 186"/>
                  <a:gd name="T30" fmla="*/ 60 w 234"/>
                  <a:gd name="T31" fmla="*/ 134 h 186"/>
                  <a:gd name="T32" fmla="*/ 62 w 234"/>
                  <a:gd name="T33" fmla="*/ 124 h 186"/>
                  <a:gd name="T34" fmla="*/ 62 w 234"/>
                  <a:gd name="T35" fmla="*/ 100 h 186"/>
                  <a:gd name="T36" fmla="*/ 60 w 234"/>
                  <a:gd name="T37" fmla="*/ 96 h 186"/>
                  <a:gd name="T38" fmla="*/ 70 w 234"/>
                  <a:gd name="T39" fmla="*/ 100 h 186"/>
                  <a:gd name="T40" fmla="*/ 74 w 234"/>
                  <a:gd name="T41" fmla="*/ 92 h 186"/>
                  <a:gd name="T42" fmla="*/ 78 w 234"/>
                  <a:gd name="T43" fmla="*/ 88 h 186"/>
                  <a:gd name="T44" fmla="*/ 82 w 234"/>
                  <a:gd name="T45" fmla="*/ 88 h 186"/>
                  <a:gd name="T46" fmla="*/ 84 w 234"/>
                  <a:gd name="T47" fmla="*/ 78 h 186"/>
                  <a:gd name="T48" fmla="*/ 96 w 234"/>
                  <a:gd name="T49" fmla="*/ 78 h 186"/>
                  <a:gd name="T50" fmla="*/ 106 w 234"/>
                  <a:gd name="T51" fmla="*/ 62 h 186"/>
                  <a:gd name="T52" fmla="*/ 128 w 234"/>
                  <a:gd name="T53" fmla="*/ 52 h 186"/>
                  <a:gd name="T54" fmla="*/ 146 w 234"/>
                  <a:gd name="T55" fmla="*/ 44 h 186"/>
                  <a:gd name="T56" fmla="*/ 172 w 234"/>
                  <a:gd name="T57" fmla="*/ 40 h 186"/>
                  <a:gd name="T58" fmla="*/ 210 w 234"/>
                  <a:gd name="T59" fmla="*/ 26 h 186"/>
                  <a:gd name="T60" fmla="*/ 218 w 234"/>
                  <a:gd name="T61" fmla="*/ 0 h 186"/>
                  <a:gd name="T62" fmla="*/ 202 w 234"/>
                  <a:gd name="T63" fmla="*/ 10 h 186"/>
                  <a:gd name="T64" fmla="*/ 180 w 234"/>
                  <a:gd name="T65" fmla="*/ 22 h 186"/>
                  <a:gd name="T66" fmla="*/ 162 w 234"/>
                  <a:gd name="T67" fmla="*/ 24 h 186"/>
                  <a:gd name="T68" fmla="*/ 156 w 234"/>
                  <a:gd name="T69" fmla="*/ 22 h 186"/>
                  <a:gd name="T70" fmla="*/ 146 w 234"/>
                  <a:gd name="T71" fmla="*/ 22 h 186"/>
                  <a:gd name="T72" fmla="*/ 138 w 234"/>
                  <a:gd name="T73" fmla="*/ 26 h 186"/>
                  <a:gd name="T74" fmla="*/ 112 w 234"/>
                  <a:gd name="T75" fmla="*/ 32 h 186"/>
                  <a:gd name="T76" fmla="*/ 98 w 234"/>
                  <a:gd name="T77" fmla="*/ 36 h 186"/>
                  <a:gd name="T78" fmla="*/ 74 w 234"/>
                  <a:gd name="T79" fmla="*/ 42 h 186"/>
                  <a:gd name="T80" fmla="*/ 66 w 234"/>
                  <a:gd name="T81" fmla="*/ 46 h 186"/>
                  <a:gd name="T82" fmla="*/ 60 w 234"/>
                  <a:gd name="T83" fmla="*/ 50 h 186"/>
                  <a:gd name="T84" fmla="*/ 56 w 234"/>
                  <a:gd name="T85" fmla="*/ 54 h 186"/>
                  <a:gd name="T86" fmla="*/ 56 w 234"/>
                  <a:gd name="T87" fmla="*/ 60 h 186"/>
                  <a:gd name="T88" fmla="*/ 46 w 234"/>
                  <a:gd name="T89" fmla="*/ 64 h 186"/>
                  <a:gd name="T90" fmla="*/ 44 w 234"/>
                  <a:gd name="T91" fmla="*/ 70 h 186"/>
                  <a:gd name="T92" fmla="*/ 30 w 234"/>
                  <a:gd name="T93" fmla="*/ 76 h 186"/>
                  <a:gd name="T94" fmla="*/ 20 w 234"/>
                  <a:gd name="T95" fmla="*/ 80 h 186"/>
                  <a:gd name="T96" fmla="*/ 30 w 234"/>
                  <a:gd name="T97" fmla="*/ 90 h 186"/>
                  <a:gd name="T98" fmla="*/ 34 w 234"/>
                  <a:gd name="T99" fmla="*/ 98 h 186"/>
                  <a:gd name="T100" fmla="*/ 12 w 234"/>
                  <a:gd name="T101" fmla="*/ 108 h 186"/>
                  <a:gd name="T102" fmla="*/ 12 w 234"/>
                  <a:gd name="T103" fmla="*/ 122 h 186"/>
                  <a:gd name="T104" fmla="*/ 16 w 234"/>
                  <a:gd name="T105" fmla="*/ 126 h 186"/>
                  <a:gd name="T106" fmla="*/ 46 w 234"/>
                  <a:gd name="T107" fmla="*/ 96 h 186"/>
                  <a:gd name="T108" fmla="*/ 44 w 234"/>
                  <a:gd name="T109" fmla="*/ 9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34" h="186">
                    <a:moveTo>
                      <a:pt x="10" y="128"/>
                    </a:moveTo>
                    <a:lnTo>
                      <a:pt x="12" y="132"/>
                    </a:lnTo>
                    <a:lnTo>
                      <a:pt x="12" y="134"/>
                    </a:lnTo>
                    <a:lnTo>
                      <a:pt x="6" y="136"/>
                    </a:lnTo>
                    <a:lnTo>
                      <a:pt x="0" y="140"/>
                    </a:lnTo>
                    <a:lnTo>
                      <a:pt x="0" y="146"/>
                    </a:lnTo>
                    <a:lnTo>
                      <a:pt x="2" y="158"/>
                    </a:lnTo>
                    <a:lnTo>
                      <a:pt x="8" y="158"/>
                    </a:lnTo>
                    <a:lnTo>
                      <a:pt x="10" y="150"/>
                    </a:lnTo>
                    <a:lnTo>
                      <a:pt x="12" y="150"/>
                    </a:lnTo>
                    <a:lnTo>
                      <a:pt x="16" y="152"/>
                    </a:lnTo>
                    <a:lnTo>
                      <a:pt x="18" y="154"/>
                    </a:lnTo>
                    <a:lnTo>
                      <a:pt x="20" y="152"/>
                    </a:lnTo>
                    <a:lnTo>
                      <a:pt x="20" y="150"/>
                    </a:lnTo>
                    <a:lnTo>
                      <a:pt x="28" y="150"/>
                    </a:lnTo>
                    <a:lnTo>
                      <a:pt x="28" y="154"/>
                    </a:lnTo>
                    <a:lnTo>
                      <a:pt x="28" y="162"/>
                    </a:lnTo>
                    <a:lnTo>
                      <a:pt x="34" y="162"/>
                    </a:lnTo>
                    <a:lnTo>
                      <a:pt x="36" y="162"/>
                    </a:lnTo>
                    <a:lnTo>
                      <a:pt x="42" y="160"/>
                    </a:lnTo>
                    <a:lnTo>
                      <a:pt x="42" y="168"/>
                    </a:lnTo>
                    <a:lnTo>
                      <a:pt x="36" y="168"/>
                    </a:lnTo>
                    <a:lnTo>
                      <a:pt x="28" y="168"/>
                    </a:lnTo>
                    <a:lnTo>
                      <a:pt x="28" y="172"/>
                    </a:lnTo>
                    <a:lnTo>
                      <a:pt x="34" y="172"/>
                    </a:lnTo>
                    <a:lnTo>
                      <a:pt x="34" y="176"/>
                    </a:lnTo>
                    <a:lnTo>
                      <a:pt x="26" y="180"/>
                    </a:lnTo>
                    <a:lnTo>
                      <a:pt x="44" y="180"/>
                    </a:lnTo>
                    <a:lnTo>
                      <a:pt x="52" y="186"/>
                    </a:lnTo>
                    <a:lnTo>
                      <a:pt x="56" y="178"/>
                    </a:lnTo>
                    <a:lnTo>
                      <a:pt x="60" y="180"/>
                    </a:lnTo>
                    <a:lnTo>
                      <a:pt x="62" y="182"/>
                    </a:lnTo>
                    <a:lnTo>
                      <a:pt x="78" y="182"/>
                    </a:lnTo>
                    <a:lnTo>
                      <a:pt x="74" y="178"/>
                    </a:lnTo>
                    <a:lnTo>
                      <a:pt x="72" y="172"/>
                    </a:lnTo>
                    <a:lnTo>
                      <a:pt x="80" y="172"/>
                    </a:lnTo>
                    <a:lnTo>
                      <a:pt x="82" y="176"/>
                    </a:lnTo>
                    <a:lnTo>
                      <a:pt x="82" y="178"/>
                    </a:lnTo>
                    <a:lnTo>
                      <a:pt x="84" y="178"/>
                    </a:lnTo>
                    <a:lnTo>
                      <a:pt x="96" y="176"/>
                    </a:lnTo>
                    <a:lnTo>
                      <a:pt x="96" y="170"/>
                    </a:lnTo>
                    <a:lnTo>
                      <a:pt x="88" y="170"/>
                    </a:lnTo>
                    <a:lnTo>
                      <a:pt x="82" y="170"/>
                    </a:lnTo>
                    <a:lnTo>
                      <a:pt x="78" y="168"/>
                    </a:lnTo>
                    <a:lnTo>
                      <a:pt x="72" y="164"/>
                    </a:lnTo>
                    <a:lnTo>
                      <a:pt x="66" y="154"/>
                    </a:lnTo>
                    <a:lnTo>
                      <a:pt x="62" y="144"/>
                    </a:lnTo>
                    <a:lnTo>
                      <a:pt x="60" y="134"/>
                    </a:lnTo>
                    <a:lnTo>
                      <a:pt x="64" y="132"/>
                    </a:lnTo>
                    <a:lnTo>
                      <a:pt x="62" y="126"/>
                    </a:lnTo>
                    <a:lnTo>
                      <a:pt x="62" y="124"/>
                    </a:lnTo>
                    <a:lnTo>
                      <a:pt x="70" y="108"/>
                    </a:lnTo>
                    <a:lnTo>
                      <a:pt x="70" y="104"/>
                    </a:lnTo>
                    <a:lnTo>
                      <a:pt x="62" y="100"/>
                    </a:lnTo>
                    <a:lnTo>
                      <a:pt x="56" y="98"/>
                    </a:lnTo>
                    <a:lnTo>
                      <a:pt x="54" y="98"/>
                    </a:lnTo>
                    <a:lnTo>
                      <a:pt x="60" y="96"/>
                    </a:lnTo>
                    <a:lnTo>
                      <a:pt x="62" y="98"/>
                    </a:lnTo>
                    <a:lnTo>
                      <a:pt x="62" y="100"/>
                    </a:lnTo>
                    <a:lnTo>
                      <a:pt x="70" y="100"/>
                    </a:lnTo>
                    <a:lnTo>
                      <a:pt x="74" y="98"/>
                    </a:lnTo>
                    <a:lnTo>
                      <a:pt x="74" y="96"/>
                    </a:lnTo>
                    <a:lnTo>
                      <a:pt x="74" y="92"/>
                    </a:lnTo>
                    <a:lnTo>
                      <a:pt x="74" y="90"/>
                    </a:lnTo>
                    <a:lnTo>
                      <a:pt x="74" y="88"/>
                    </a:lnTo>
                    <a:lnTo>
                      <a:pt x="78" y="88"/>
                    </a:lnTo>
                    <a:lnTo>
                      <a:pt x="78" y="90"/>
                    </a:lnTo>
                    <a:lnTo>
                      <a:pt x="82" y="90"/>
                    </a:lnTo>
                    <a:lnTo>
                      <a:pt x="82" y="88"/>
                    </a:lnTo>
                    <a:lnTo>
                      <a:pt x="80" y="82"/>
                    </a:lnTo>
                    <a:lnTo>
                      <a:pt x="88" y="82"/>
                    </a:lnTo>
                    <a:lnTo>
                      <a:pt x="84" y="78"/>
                    </a:lnTo>
                    <a:lnTo>
                      <a:pt x="84" y="76"/>
                    </a:lnTo>
                    <a:lnTo>
                      <a:pt x="88" y="72"/>
                    </a:lnTo>
                    <a:lnTo>
                      <a:pt x="96" y="78"/>
                    </a:lnTo>
                    <a:lnTo>
                      <a:pt x="98" y="68"/>
                    </a:lnTo>
                    <a:lnTo>
                      <a:pt x="102" y="68"/>
                    </a:lnTo>
                    <a:lnTo>
                      <a:pt x="106" y="62"/>
                    </a:lnTo>
                    <a:lnTo>
                      <a:pt x="108" y="58"/>
                    </a:lnTo>
                    <a:lnTo>
                      <a:pt x="126" y="58"/>
                    </a:lnTo>
                    <a:lnTo>
                      <a:pt x="128" y="52"/>
                    </a:lnTo>
                    <a:lnTo>
                      <a:pt x="134" y="44"/>
                    </a:lnTo>
                    <a:lnTo>
                      <a:pt x="142" y="44"/>
                    </a:lnTo>
                    <a:lnTo>
                      <a:pt x="146" y="44"/>
                    </a:lnTo>
                    <a:lnTo>
                      <a:pt x="160" y="44"/>
                    </a:lnTo>
                    <a:lnTo>
                      <a:pt x="170" y="36"/>
                    </a:lnTo>
                    <a:lnTo>
                      <a:pt x="172" y="40"/>
                    </a:lnTo>
                    <a:lnTo>
                      <a:pt x="174" y="42"/>
                    </a:lnTo>
                    <a:lnTo>
                      <a:pt x="182" y="34"/>
                    </a:lnTo>
                    <a:lnTo>
                      <a:pt x="210" y="26"/>
                    </a:lnTo>
                    <a:lnTo>
                      <a:pt x="234" y="18"/>
                    </a:lnTo>
                    <a:lnTo>
                      <a:pt x="228" y="0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06" y="10"/>
                    </a:lnTo>
                    <a:lnTo>
                      <a:pt x="202" y="10"/>
                    </a:lnTo>
                    <a:lnTo>
                      <a:pt x="200" y="8"/>
                    </a:lnTo>
                    <a:lnTo>
                      <a:pt x="190" y="16"/>
                    </a:lnTo>
                    <a:lnTo>
                      <a:pt x="180" y="22"/>
                    </a:lnTo>
                    <a:lnTo>
                      <a:pt x="172" y="22"/>
                    </a:lnTo>
                    <a:lnTo>
                      <a:pt x="166" y="22"/>
                    </a:lnTo>
                    <a:lnTo>
                      <a:pt x="162" y="24"/>
                    </a:lnTo>
                    <a:lnTo>
                      <a:pt x="160" y="26"/>
                    </a:lnTo>
                    <a:lnTo>
                      <a:pt x="160" y="22"/>
                    </a:lnTo>
                    <a:lnTo>
                      <a:pt x="156" y="22"/>
                    </a:lnTo>
                    <a:lnTo>
                      <a:pt x="154" y="24"/>
                    </a:lnTo>
                    <a:lnTo>
                      <a:pt x="152" y="24"/>
                    </a:lnTo>
                    <a:lnTo>
                      <a:pt x="146" y="22"/>
                    </a:lnTo>
                    <a:lnTo>
                      <a:pt x="144" y="18"/>
                    </a:lnTo>
                    <a:lnTo>
                      <a:pt x="138" y="18"/>
                    </a:lnTo>
                    <a:lnTo>
                      <a:pt x="138" y="26"/>
                    </a:lnTo>
                    <a:lnTo>
                      <a:pt x="126" y="26"/>
                    </a:lnTo>
                    <a:lnTo>
                      <a:pt x="112" y="26"/>
                    </a:lnTo>
                    <a:lnTo>
                      <a:pt x="112" y="32"/>
                    </a:lnTo>
                    <a:lnTo>
                      <a:pt x="108" y="32"/>
                    </a:lnTo>
                    <a:lnTo>
                      <a:pt x="102" y="32"/>
                    </a:lnTo>
                    <a:lnTo>
                      <a:pt x="98" y="36"/>
                    </a:lnTo>
                    <a:lnTo>
                      <a:pt x="96" y="42"/>
                    </a:lnTo>
                    <a:lnTo>
                      <a:pt x="84" y="42"/>
                    </a:lnTo>
                    <a:lnTo>
                      <a:pt x="74" y="42"/>
                    </a:lnTo>
                    <a:lnTo>
                      <a:pt x="72" y="44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64" y="46"/>
                    </a:lnTo>
                    <a:lnTo>
                      <a:pt x="62" y="44"/>
                    </a:lnTo>
                    <a:lnTo>
                      <a:pt x="60" y="50"/>
                    </a:lnTo>
                    <a:lnTo>
                      <a:pt x="62" y="50"/>
                    </a:lnTo>
                    <a:lnTo>
                      <a:pt x="62" y="52"/>
                    </a:lnTo>
                    <a:lnTo>
                      <a:pt x="56" y="54"/>
                    </a:lnTo>
                    <a:lnTo>
                      <a:pt x="56" y="58"/>
                    </a:lnTo>
                    <a:lnTo>
                      <a:pt x="62" y="60"/>
                    </a:lnTo>
                    <a:lnTo>
                      <a:pt x="56" y="60"/>
                    </a:lnTo>
                    <a:lnTo>
                      <a:pt x="54" y="60"/>
                    </a:lnTo>
                    <a:lnTo>
                      <a:pt x="52" y="58"/>
                    </a:lnTo>
                    <a:lnTo>
                      <a:pt x="46" y="64"/>
                    </a:lnTo>
                    <a:lnTo>
                      <a:pt x="46" y="62"/>
                    </a:lnTo>
                    <a:lnTo>
                      <a:pt x="44" y="62"/>
                    </a:lnTo>
                    <a:lnTo>
                      <a:pt x="44" y="70"/>
                    </a:lnTo>
                    <a:lnTo>
                      <a:pt x="42" y="70"/>
                    </a:lnTo>
                    <a:lnTo>
                      <a:pt x="34" y="72"/>
                    </a:lnTo>
                    <a:lnTo>
                      <a:pt x="30" y="76"/>
                    </a:lnTo>
                    <a:lnTo>
                      <a:pt x="28" y="80"/>
                    </a:lnTo>
                    <a:lnTo>
                      <a:pt x="26" y="78"/>
                    </a:lnTo>
                    <a:lnTo>
                      <a:pt x="20" y="80"/>
                    </a:lnTo>
                    <a:lnTo>
                      <a:pt x="20" y="82"/>
                    </a:lnTo>
                    <a:lnTo>
                      <a:pt x="30" y="88"/>
                    </a:lnTo>
                    <a:lnTo>
                      <a:pt x="30" y="90"/>
                    </a:lnTo>
                    <a:lnTo>
                      <a:pt x="26" y="96"/>
                    </a:lnTo>
                    <a:lnTo>
                      <a:pt x="30" y="96"/>
                    </a:lnTo>
                    <a:lnTo>
                      <a:pt x="34" y="98"/>
                    </a:lnTo>
                    <a:lnTo>
                      <a:pt x="34" y="100"/>
                    </a:lnTo>
                    <a:lnTo>
                      <a:pt x="26" y="104"/>
                    </a:lnTo>
                    <a:lnTo>
                      <a:pt x="12" y="108"/>
                    </a:lnTo>
                    <a:lnTo>
                      <a:pt x="16" y="118"/>
                    </a:lnTo>
                    <a:lnTo>
                      <a:pt x="16" y="122"/>
                    </a:lnTo>
                    <a:lnTo>
                      <a:pt x="12" y="122"/>
                    </a:lnTo>
                    <a:lnTo>
                      <a:pt x="12" y="124"/>
                    </a:lnTo>
                    <a:lnTo>
                      <a:pt x="16" y="124"/>
                    </a:lnTo>
                    <a:lnTo>
                      <a:pt x="16" y="126"/>
                    </a:lnTo>
                    <a:lnTo>
                      <a:pt x="10" y="128"/>
                    </a:lnTo>
                    <a:close/>
                    <a:moveTo>
                      <a:pt x="44" y="96"/>
                    </a:moveTo>
                    <a:lnTo>
                      <a:pt x="46" y="96"/>
                    </a:lnTo>
                    <a:lnTo>
                      <a:pt x="48" y="98"/>
                    </a:lnTo>
                    <a:lnTo>
                      <a:pt x="44" y="98"/>
                    </a:lnTo>
                    <a:lnTo>
                      <a:pt x="44" y="9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96" name="Freeform 1558"/>
              <p:cNvSpPr>
                <a:spLocks/>
              </p:cNvSpPr>
              <p:nvPr/>
            </p:nvSpPr>
            <p:spPr bwMode="auto">
              <a:xfrm>
                <a:off x="2019300" y="2139950"/>
                <a:ext cx="38100" cy="28575"/>
              </a:xfrm>
              <a:custGeom>
                <a:avLst/>
                <a:gdLst>
                  <a:gd name="T0" fmla="*/ 18 w 24"/>
                  <a:gd name="T1" fmla="*/ 18 h 18"/>
                  <a:gd name="T2" fmla="*/ 24 w 24"/>
                  <a:gd name="T3" fmla="*/ 18 h 18"/>
                  <a:gd name="T4" fmla="*/ 24 w 24"/>
                  <a:gd name="T5" fmla="*/ 10 h 18"/>
                  <a:gd name="T6" fmla="*/ 6 w 24"/>
                  <a:gd name="T7" fmla="*/ 0 h 18"/>
                  <a:gd name="T8" fmla="*/ 4 w 24"/>
                  <a:gd name="T9" fmla="*/ 0 h 18"/>
                  <a:gd name="T10" fmla="*/ 0 w 24"/>
                  <a:gd name="T11" fmla="*/ 0 h 18"/>
                  <a:gd name="T12" fmla="*/ 0 w 24"/>
                  <a:gd name="T13" fmla="*/ 4 h 18"/>
                  <a:gd name="T14" fmla="*/ 0 w 24"/>
                  <a:gd name="T15" fmla="*/ 12 h 18"/>
                  <a:gd name="T16" fmla="*/ 6 w 24"/>
                  <a:gd name="T17" fmla="*/ 12 h 18"/>
                  <a:gd name="T18" fmla="*/ 12 w 24"/>
                  <a:gd name="T19" fmla="*/ 14 h 18"/>
                  <a:gd name="T20" fmla="*/ 12 w 24"/>
                  <a:gd name="T21" fmla="*/ 18 h 18"/>
                  <a:gd name="T22" fmla="*/ 18 w 24"/>
                  <a:gd name="T2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8">
                    <a:moveTo>
                      <a:pt x="18" y="18"/>
                    </a:moveTo>
                    <a:lnTo>
                      <a:pt x="24" y="18"/>
                    </a:lnTo>
                    <a:lnTo>
                      <a:pt x="24" y="1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4"/>
                    </a:lnTo>
                    <a:lnTo>
                      <a:pt x="12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97" name="Rectangle 1559"/>
              <p:cNvSpPr>
                <a:spLocks noChangeArrowheads="1"/>
              </p:cNvSpPr>
              <p:nvPr/>
            </p:nvSpPr>
            <p:spPr bwMode="auto">
              <a:xfrm>
                <a:off x="1911350" y="1666875"/>
                <a:ext cx="6350" cy="3175"/>
              </a:xfrm>
              <a:prstGeom prst="rect">
                <a:avLst/>
              </a:pr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98" name="Freeform 1560"/>
              <p:cNvSpPr>
                <a:spLocks/>
              </p:cNvSpPr>
              <p:nvPr/>
            </p:nvSpPr>
            <p:spPr bwMode="auto">
              <a:xfrm>
                <a:off x="1876425" y="1670050"/>
                <a:ext cx="31750" cy="22225"/>
              </a:xfrm>
              <a:custGeom>
                <a:avLst/>
                <a:gdLst>
                  <a:gd name="T0" fmla="*/ 18 w 20"/>
                  <a:gd name="T1" fmla="*/ 14 h 14"/>
                  <a:gd name="T2" fmla="*/ 20 w 20"/>
                  <a:gd name="T3" fmla="*/ 6 h 14"/>
                  <a:gd name="T4" fmla="*/ 10 w 20"/>
                  <a:gd name="T5" fmla="*/ 0 h 14"/>
                  <a:gd name="T6" fmla="*/ 0 w 20"/>
                  <a:gd name="T7" fmla="*/ 6 h 14"/>
                  <a:gd name="T8" fmla="*/ 0 w 20"/>
                  <a:gd name="T9" fmla="*/ 8 h 14"/>
                  <a:gd name="T10" fmla="*/ 2 w 20"/>
                  <a:gd name="T11" fmla="*/ 8 h 14"/>
                  <a:gd name="T12" fmla="*/ 18 w 20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4">
                    <a:moveTo>
                      <a:pt x="18" y="14"/>
                    </a:moveTo>
                    <a:lnTo>
                      <a:pt x="20" y="6"/>
                    </a:lnTo>
                    <a:lnTo>
                      <a:pt x="10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18" y="1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99" name="Freeform 1561"/>
              <p:cNvSpPr>
                <a:spLocks/>
              </p:cNvSpPr>
              <p:nvPr/>
            </p:nvSpPr>
            <p:spPr bwMode="auto">
              <a:xfrm>
                <a:off x="2047875" y="1644650"/>
                <a:ext cx="47625" cy="41275"/>
              </a:xfrm>
              <a:custGeom>
                <a:avLst/>
                <a:gdLst>
                  <a:gd name="T0" fmla="*/ 14 w 30"/>
                  <a:gd name="T1" fmla="*/ 26 h 26"/>
                  <a:gd name="T2" fmla="*/ 12 w 30"/>
                  <a:gd name="T3" fmla="*/ 16 h 26"/>
                  <a:gd name="T4" fmla="*/ 30 w 30"/>
                  <a:gd name="T5" fmla="*/ 16 h 26"/>
                  <a:gd name="T6" fmla="*/ 24 w 30"/>
                  <a:gd name="T7" fmla="*/ 8 h 26"/>
                  <a:gd name="T8" fmla="*/ 20 w 30"/>
                  <a:gd name="T9" fmla="*/ 6 h 26"/>
                  <a:gd name="T10" fmla="*/ 20 w 30"/>
                  <a:gd name="T11" fmla="*/ 0 h 26"/>
                  <a:gd name="T12" fmla="*/ 14 w 30"/>
                  <a:gd name="T13" fmla="*/ 0 h 26"/>
                  <a:gd name="T14" fmla="*/ 10 w 30"/>
                  <a:gd name="T15" fmla="*/ 0 h 26"/>
                  <a:gd name="T16" fmla="*/ 2 w 30"/>
                  <a:gd name="T17" fmla="*/ 12 h 26"/>
                  <a:gd name="T18" fmla="*/ 0 w 30"/>
                  <a:gd name="T19" fmla="*/ 16 h 26"/>
                  <a:gd name="T20" fmla="*/ 0 w 30"/>
                  <a:gd name="T21" fmla="*/ 18 h 26"/>
                  <a:gd name="T22" fmla="*/ 0 w 30"/>
                  <a:gd name="T23" fmla="*/ 22 h 26"/>
                  <a:gd name="T24" fmla="*/ 4 w 30"/>
                  <a:gd name="T25" fmla="*/ 24 h 26"/>
                  <a:gd name="T26" fmla="*/ 14 w 30"/>
                  <a:gd name="T2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26">
                    <a:moveTo>
                      <a:pt x="14" y="26"/>
                    </a:moveTo>
                    <a:lnTo>
                      <a:pt x="12" y="16"/>
                    </a:lnTo>
                    <a:lnTo>
                      <a:pt x="30" y="16"/>
                    </a:lnTo>
                    <a:lnTo>
                      <a:pt x="24" y="8"/>
                    </a:lnTo>
                    <a:lnTo>
                      <a:pt x="20" y="6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2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4" y="24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00" name="Freeform 1562"/>
              <p:cNvSpPr>
                <a:spLocks/>
              </p:cNvSpPr>
              <p:nvPr/>
            </p:nvSpPr>
            <p:spPr bwMode="auto">
              <a:xfrm>
                <a:off x="2876550" y="1860550"/>
                <a:ext cx="28575" cy="12700"/>
              </a:xfrm>
              <a:custGeom>
                <a:avLst/>
                <a:gdLst>
                  <a:gd name="T0" fmla="*/ 18 w 18"/>
                  <a:gd name="T1" fmla="*/ 0 h 8"/>
                  <a:gd name="T2" fmla="*/ 0 w 18"/>
                  <a:gd name="T3" fmla="*/ 0 h 8"/>
                  <a:gd name="T4" fmla="*/ 0 w 18"/>
                  <a:gd name="T5" fmla="*/ 8 h 8"/>
                  <a:gd name="T6" fmla="*/ 8 w 18"/>
                  <a:gd name="T7" fmla="*/ 8 h 8"/>
                  <a:gd name="T8" fmla="*/ 16 w 18"/>
                  <a:gd name="T9" fmla="*/ 8 h 8"/>
                  <a:gd name="T10" fmla="*/ 18 w 18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8">
                    <a:moveTo>
                      <a:pt x="18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01" name="Freeform 1563"/>
              <p:cNvSpPr>
                <a:spLocks/>
              </p:cNvSpPr>
              <p:nvPr/>
            </p:nvSpPr>
            <p:spPr bwMode="auto">
              <a:xfrm>
                <a:off x="1114425" y="2743200"/>
                <a:ext cx="82550" cy="50800"/>
              </a:xfrm>
              <a:custGeom>
                <a:avLst/>
                <a:gdLst>
                  <a:gd name="T0" fmla="*/ 40 w 52"/>
                  <a:gd name="T1" fmla="*/ 14 h 32"/>
                  <a:gd name="T2" fmla="*/ 34 w 52"/>
                  <a:gd name="T3" fmla="*/ 14 h 32"/>
                  <a:gd name="T4" fmla="*/ 30 w 52"/>
                  <a:gd name="T5" fmla="*/ 12 h 32"/>
                  <a:gd name="T6" fmla="*/ 20 w 52"/>
                  <a:gd name="T7" fmla="*/ 2 h 32"/>
                  <a:gd name="T8" fmla="*/ 12 w 52"/>
                  <a:gd name="T9" fmla="*/ 4 h 32"/>
                  <a:gd name="T10" fmla="*/ 16 w 52"/>
                  <a:gd name="T11" fmla="*/ 0 h 32"/>
                  <a:gd name="T12" fmla="*/ 10 w 52"/>
                  <a:gd name="T13" fmla="*/ 0 h 32"/>
                  <a:gd name="T14" fmla="*/ 2 w 52"/>
                  <a:gd name="T15" fmla="*/ 4 h 32"/>
                  <a:gd name="T16" fmla="*/ 2 w 52"/>
                  <a:gd name="T17" fmla="*/ 12 h 32"/>
                  <a:gd name="T18" fmla="*/ 2 w 52"/>
                  <a:gd name="T19" fmla="*/ 18 h 32"/>
                  <a:gd name="T20" fmla="*/ 0 w 52"/>
                  <a:gd name="T21" fmla="*/ 20 h 32"/>
                  <a:gd name="T22" fmla="*/ 6 w 52"/>
                  <a:gd name="T23" fmla="*/ 24 h 32"/>
                  <a:gd name="T24" fmla="*/ 18 w 52"/>
                  <a:gd name="T25" fmla="*/ 30 h 32"/>
                  <a:gd name="T26" fmla="*/ 28 w 52"/>
                  <a:gd name="T27" fmla="*/ 30 h 32"/>
                  <a:gd name="T28" fmla="*/ 36 w 52"/>
                  <a:gd name="T29" fmla="*/ 32 h 32"/>
                  <a:gd name="T30" fmla="*/ 44 w 52"/>
                  <a:gd name="T31" fmla="*/ 32 h 32"/>
                  <a:gd name="T32" fmla="*/ 52 w 52"/>
                  <a:gd name="T33" fmla="*/ 30 h 32"/>
                  <a:gd name="T34" fmla="*/ 48 w 52"/>
                  <a:gd name="T35" fmla="*/ 14 h 32"/>
                  <a:gd name="T36" fmla="*/ 40 w 52"/>
                  <a:gd name="T37" fmla="*/ 1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" h="32">
                    <a:moveTo>
                      <a:pt x="40" y="14"/>
                    </a:moveTo>
                    <a:lnTo>
                      <a:pt x="34" y="14"/>
                    </a:lnTo>
                    <a:lnTo>
                      <a:pt x="30" y="12"/>
                    </a:lnTo>
                    <a:lnTo>
                      <a:pt x="20" y="2"/>
                    </a:lnTo>
                    <a:lnTo>
                      <a:pt x="12" y="4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2" y="4"/>
                    </a:lnTo>
                    <a:lnTo>
                      <a:pt x="2" y="12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6" y="24"/>
                    </a:lnTo>
                    <a:lnTo>
                      <a:pt x="18" y="30"/>
                    </a:lnTo>
                    <a:lnTo>
                      <a:pt x="28" y="30"/>
                    </a:lnTo>
                    <a:lnTo>
                      <a:pt x="36" y="32"/>
                    </a:lnTo>
                    <a:lnTo>
                      <a:pt x="44" y="32"/>
                    </a:lnTo>
                    <a:lnTo>
                      <a:pt x="52" y="30"/>
                    </a:lnTo>
                    <a:lnTo>
                      <a:pt x="48" y="14"/>
                    </a:lnTo>
                    <a:lnTo>
                      <a:pt x="40" y="1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02" name="Freeform 1564"/>
              <p:cNvSpPr>
                <a:spLocks/>
              </p:cNvSpPr>
              <p:nvPr/>
            </p:nvSpPr>
            <p:spPr bwMode="auto">
              <a:xfrm>
                <a:off x="1644650" y="1651000"/>
                <a:ext cx="209550" cy="47625"/>
              </a:xfrm>
              <a:custGeom>
                <a:avLst/>
                <a:gdLst>
                  <a:gd name="T0" fmla="*/ 18 w 132"/>
                  <a:gd name="T1" fmla="*/ 22 h 30"/>
                  <a:gd name="T2" fmla="*/ 38 w 132"/>
                  <a:gd name="T3" fmla="*/ 18 h 30"/>
                  <a:gd name="T4" fmla="*/ 40 w 132"/>
                  <a:gd name="T5" fmla="*/ 22 h 30"/>
                  <a:gd name="T6" fmla="*/ 48 w 132"/>
                  <a:gd name="T7" fmla="*/ 20 h 30"/>
                  <a:gd name="T8" fmla="*/ 50 w 132"/>
                  <a:gd name="T9" fmla="*/ 18 h 30"/>
                  <a:gd name="T10" fmla="*/ 56 w 132"/>
                  <a:gd name="T11" fmla="*/ 10 h 30"/>
                  <a:gd name="T12" fmla="*/ 66 w 132"/>
                  <a:gd name="T13" fmla="*/ 14 h 30"/>
                  <a:gd name="T14" fmla="*/ 74 w 132"/>
                  <a:gd name="T15" fmla="*/ 18 h 30"/>
                  <a:gd name="T16" fmla="*/ 68 w 132"/>
                  <a:gd name="T17" fmla="*/ 26 h 30"/>
                  <a:gd name="T18" fmla="*/ 76 w 132"/>
                  <a:gd name="T19" fmla="*/ 26 h 30"/>
                  <a:gd name="T20" fmla="*/ 78 w 132"/>
                  <a:gd name="T21" fmla="*/ 26 h 30"/>
                  <a:gd name="T22" fmla="*/ 82 w 132"/>
                  <a:gd name="T23" fmla="*/ 30 h 30"/>
                  <a:gd name="T24" fmla="*/ 86 w 132"/>
                  <a:gd name="T25" fmla="*/ 30 h 30"/>
                  <a:gd name="T26" fmla="*/ 90 w 132"/>
                  <a:gd name="T27" fmla="*/ 26 h 30"/>
                  <a:gd name="T28" fmla="*/ 96 w 132"/>
                  <a:gd name="T29" fmla="*/ 22 h 30"/>
                  <a:gd name="T30" fmla="*/ 102 w 132"/>
                  <a:gd name="T31" fmla="*/ 20 h 30"/>
                  <a:gd name="T32" fmla="*/ 108 w 132"/>
                  <a:gd name="T33" fmla="*/ 20 h 30"/>
                  <a:gd name="T34" fmla="*/ 114 w 132"/>
                  <a:gd name="T35" fmla="*/ 22 h 30"/>
                  <a:gd name="T36" fmla="*/ 114 w 132"/>
                  <a:gd name="T37" fmla="*/ 18 h 30"/>
                  <a:gd name="T38" fmla="*/ 132 w 132"/>
                  <a:gd name="T39" fmla="*/ 14 h 30"/>
                  <a:gd name="T40" fmla="*/ 132 w 132"/>
                  <a:gd name="T41" fmla="*/ 8 h 30"/>
                  <a:gd name="T42" fmla="*/ 124 w 132"/>
                  <a:gd name="T43" fmla="*/ 10 h 30"/>
                  <a:gd name="T44" fmla="*/ 122 w 132"/>
                  <a:gd name="T45" fmla="*/ 10 h 30"/>
                  <a:gd name="T46" fmla="*/ 124 w 132"/>
                  <a:gd name="T47" fmla="*/ 4 h 30"/>
                  <a:gd name="T48" fmla="*/ 112 w 132"/>
                  <a:gd name="T49" fmla="*/ 4 h 30"/>
                  <a:gd name="T50" fmla="*/ 112 w 132"/>
                  <a:gd name="T51" fmla="*/ 8 h 30"/>
                  <a:gd name="T52" fmla="*/ 110 w 132"/>
                  <a:gd name="T53" fmla="*/ 10 h 30"/>
                  <a:gd name="T54" fmla="*/ 100 w 132"/>
                  <a:gd name="T55" fmla="*/ 14 h 30"/>
                  <a:gd name="T56" fmla="*/ 90 w 132"/>
                  <a:gd name="T57" fmla="*/ 14 h 30"/>
                  <a:gd name="T58" fmla="*/ 68 w 132"/>
                  <a:gd name="T59" fmla="*/ 10 h 30"/>
                  <a:gd name="T60" fmla="*/ 92 w 132"/>
                  <a:gd name="T61" fmla="*/ 10 h 30"/>
                  <a:gd name="T62" fmla="*/ 100 w 132"/>
                  <a:gd name="T63" fmla="*/ 10 h 30"/>
                  <a:gd name="T64" fmla="*/ 90 w 132"/>
                  <a:gd name="T65" fmla="*/ 8 h 30"/>
                  <a:gd name="T66" fmla="*/ 82 w 132"/>
                  <a:gd name="T67" fmla="*/ 2 h 30"/>
                  <a:gd name="T68" fmla="*/ 72 w 132"/>
                  <a:gd name="T69" fmla="*/ 0 h 30"/>
                  <a:gd name="T70" fmla="*/ 68 w 132"/>
                  <a:gd name="T71" fmla="*/ 4 h 30"/>
                  <a:gd name="T72" fmla="*/ 60 w 132"/>
                  <a:gd name="T73" fmla="*/ 4 h 30"/>
                  <a:gd name="T74" fmla="*/ 54 w 132"/>
                  <a:gd name="T75" fmla="*/ 4 h 30"/>
                  <a:gd name="T76" fmla="*/ 46 w 132"/>
                  <a:gd name="T77" fmla="*/ 2 h 30"/>
                  <a:gd name="T78" fmla="*/ 38 w 132"/>
                  <a:gd name="T79" fmla="*/ 2 h 30"/>
                  <a:gd name="T80" fmla="*/ 18 w 132"/>
                  <a:gd name="T81" fmla="*/ 10 h 30"/>
                  <a:gd name="T82" fmla="*/ 14 w 132"/>
                  <a:gd name="T83" fmla="*/ 10 h 30"/>
                  <a:gd name="T84" fmla="*/ 12 w 132"/>
                  <a:gd name="T85" fmla="*/ 8 h 30"/>
                  <a:gd name="T86" fmla="*/ 10 w 132"/>
                  <a:gd name="T87" fmla="*/ 10 h 30"/>
                  <a:gd name="T88" fmla="*/ 4 w 132"/>
                  <a:gd name="T89" fmla="*/ 14 h 30"/>
                  <a:gd name="T90" fmla="*/ 0 w 132"/>
                  <a:gd name="T91" fmla="*/ 20 h 30"/>
                  <a:gd name="T92" fmla="*/ 18 w 132"/>
                  <a:gd name="T93" fmla="*/ 20 h 30"/>
                  <a:gd name="T94" fmla="*/ 18 w 132"/>
                  <a:gd name="T95" fmla="*/ 2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2" h="30">
                    <a:moveTo>
                      <a:pt x="18" y="22"/>
                    </a:moveTo>
                    <a:lnTo>
                      <a:pt x="38" y="18"/>
                    </a:lnTo>
                    <a:lnTo>
                      <a:pt x="40" y="22"/>
                    </a:lnTo>
                    <a:lnTo>
                      <a:pt x="48" y="20"/>
                    </a:lnTo>
                    <a:lnTo>
                      <a:pt x="50" y="18"/>
                    </a:lnTo>
                    <a:lnTo>
                      <a:pt x="56" y="10"/>
                    </a:lnTo>
                    <a:lnTo>
                      <a:pt x="66" y="14"/>
                    </a:lnTo>
                    <a:lnTo>
                      <a:pt x="74" y="18"/>
                    </a:lnTo>
                    <a:lnTo>
                      <a:pt x="68" y="26"/>
                    </a:lnTo>
                    <a:lnTo>
                      <a:pt x="76" y="26"/>
                    </a:lnTo>
                    <a:lnTo>
                      <a:pt x="78" y="26"/>
                    </a:lnTo>
                    <a:lnTo>
                      <a:pt x="82" y="30"/>
                    </a:lnTo>
                    <a:lnTo>
                      <a:pt x="86" y="30"/>
                    </a:lnTo>
                    <a:lnTo>
                      <a:pt x="90" y="26"/>
                    </a:lnTo>
                    <a:lnTo>
                      <a:pt x="96" y="22"/>
                    </a:lnTo>
                    <a:lnTo>
                      <a:pt x="102" y="20"/>
                    </a:lnTo>
                    <a:lnTo>
                      <a:pt x="108" y="20"/>
                    </a:lnTo>
                    <a:lnTo>
                      <a:pt x="114" y="22"/>
                    </a:lnTo>
                    <a:lnTo>
                      <a:pt x="114" y="18"/>
                    </a:lnTo>
                    <a:lnTo>
                      <a:pt x="132" y="14"/>
                    </a:lnTo>
                    <a:lnTo>
                      <a:pt x="132" y="8"/>
                    </a:lnTo>
                    <a:lnTo>
                      <a:pt x="124" y="10"/>
                    </a:lnTo>
                    <a:lnTo>
                      <a:pt x="122" y="10"/>
                    </a:lnTo>
                    <a:lnTo>
                      <a:pt x="124" y="4"/>
                    </a:lnTo>
                    <a:lnTo>
                      <a:pt x="112" y="4"/>
                    </a:lnTo>
                    <a:lnTo>
                      <a:pt x="112" y="8"/>
                    </a:lnTo>
                    <a:lnTo>
                      <a:pt x="110" y="10"/>
                    </a:lnTo>
                    <a:lnTo>
                      <a:pt x="100" y="14"/>
                    </a:lnTo>
                    <a:lnTo>
                      <a:pt x="90" y="14"/>
                    </a:lnTo>
                    <a:lnTo>
                      <a:pt x="68" y="10"/>
                    </a:lnTo>
                    <a:lnTo>
                      <a:pt x="92" y="10"/>
                    </a:lnTo>
                    <a:lnTo>
                      <a:pt x="100" y="10"/>
                    </a:lnTo>
                    <a:lnTo>
                      <a:pt x="90" y="8"/>
                    </a:lnTo>
                    <a:lnTo>
                      <a:pt x="82" y="2"/>
                    </a:lnTo>
                    <a:lnTo>
                      <a:pt x="72" y="0"/>
                    </a:lnTo>
                    <a:lnTo>
                      <a:pt x="68" y="4"/>
                    </a:lnTo>
                    <a:lnTo>
                      <a:pt x="60" y="4"/>
                    </a:lnTo>
                    <a:lnTo>
                      <a:pt x="54" y="4"/>
                    </a:lnTo>
                    <a:lnTo>
                      <a:pt x="46" y="2"/>
                    </a:lnTo>
                    <a:lnTo>
                      <a:pt x="38" y="2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2" y="8"/>
                    </a:lnTo>
                    <a:lnTo>
                      <a:pt x="10" y="10"/>
                    </a:lnTo>
                    <a:lnTo>
                      <a:pt x="4" y="14"/>
                    </a:lnTo>
                    <a:lnTo>
                      <a:pt x="0" y="20"/>
                    </a:lnTo>
                    <a:lnTo>
                      <a:pt x="18" y="20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03" name="Freeform 1565"/>
              <p:cNvSpPr>
                <a:spLocks/>
              </p:cNvSpPr>
              <p:nvPr/>
            </p:nvSpPr>
            <p:spPr bwMode="auto">
              <a:xfrm>
                <a:off x="1933575" y="1628775"/>
                <a:ext cx="19050" cy="9525"/>
              </a:xfrm>
              <a:custGeom>
                <a:avLst/>
                <a:gdLst>
                  <a:gd name="T0" fmla="*/ 12 w 12"/>
                  <a:gd name="T1" fmla="*/ 6 h 6"/>
                  <a:gd name="T2" fmla="*/ 10 w 12"/>
                  <a:gd name="T3" fmla="*/ 4 h 6"/>
                  <a:gd name="T4" fmla="*/ 10 w 12"/>
                  <a:gd name="T5" fmla="*/ 0 h 6"/>
                  <a:gd name="T6" fmla="*/ 0 w 12"/>
                  <a:gd name="T7" fmla="*/ 0 h 6"/>
                  <a:gd name="T8" fmla="*/ 4 w 12"/>
                  <a:gd name="T9" fmla="*/ 6 h 6"/>
                  <a:gd name="T10" fmla="*/ 12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0" y="4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04" name="Freeform 1566"/>
              <p:cNvSpPr>
                <a:spLocks/>
              </p:cNvSpPr>
              <p:nvPr/>
            </p:nvSpPr>
            <p:spPr bwMode="auto">
              <a:xfrm>
                <a:off x="1790700" y="2168525"/>
                <a:ext cx="28575" cy="31750"/>
              </a:xfrm>
              <a:custGeom>
                <a:avLst/>
                <a:gdLst>
                  <a:gd name="T0" fmla="*/ 4 w 18"/>
                  <a:gd name="T1" fmla="*/ 2 h 20"/>
                  <a:gd name="T2" fmla="*/ 0 w 18"/>
                  <a:gd name="T3" fmla="*/ 4 h 20"/>
                  <a:gd name="T4" fmla="*/ 0 w 18"/>
                  <a:gd name="T5" fmla="*/ 10 h 20"/>
                  <a:gd name="T6" fmla="*/ 0 w 18"/>
                  <a:gd name="T7" fmla="*/ 14 h 20"/>
                  <a:gd name="T8" fmla="*/ 2 w 18"/>
                  <a:gd name="T9" fmla="*/ 18 h 20"/>
                  <a:gd name="T10" fmla="*/ 4 w 18"/>
                  <a:gd name="T11" fmla="*/ 20 h 20"/>
                  <a:gd name="T12" fmla="*/ 10 w 18"/>
                  <a:gd name="T13" fmla="*/ 20 h 20"/>
                  <a:gd name="T14" fmla="*/ 12 w 18"/>
                  <a:gd name="T15" fmla="*/ 18 h 20"/>
                  <a:gd name="T16" fmla="*/ 18 w 18"/>
                  <a:gd name="T17" fmla="*/ 14 h 20"/>
                  <a:gd name="T18" fmla="*/ 18 w 18"/>
                  <a:gd name="T19" fmla="*/ 10 h 20"/>
                  <a:gd name="T20" fmla="*/ 18 w 18"/>
                  <a:gd name="T21" fmla="*/ 4 h 20"/>
                  <a:gd name="T22" fmla="*/ 8 w 18"/>
                  <a:gd name="T23" fmla="*/ 0 h 20"/>
                  <a:gd name="T24" fmla="*/ 4 w 18"/>
                  <a:gd name="T25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0">
                    <a:moveTo>
                      <a:pt x="4" y="2"/>
                    </a:moveTo>
                    <a:lnTo>
                      <a:pt x="0" y="4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4" y="20"/>
                    </a:lnTo>
                    <a:lnTo>
                      <a:pt x="10" y="20"/>
                    </a:lnTo>
                    <a:lnTo>
                      <a:pt x="12" y="18"/>
                    </a:lnTo>
                    <a:lnTo>
                      <a:pt x="18" y="14"/>
                    </a:lnTo>
                    <a:lnTo>
                      <a:pt x="18" y="10"/>
                    </a:lnTo>
                    <a:lnTo>
                      <a:pt x="18" y="4"/>
                    </a:lnTo>
                    <a:lnTo>
                      <a:pt x="8" y="0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05" name="Freeform 1567"/>
              <p:cNvSpPr>
                <a:spLocks/>
              </p:cNvSpPr>
              <p:nvPr/>
            </p:nvSpPr>
            <p:spPr bwMode="auto">
              <a:xfrm>
                <a:off x="1819275" y="1692275"/>
                <a:ext cx="19050" cy="6350"/>
              </a:xfrm>
              <a:custGeom>
                <a:avLst/>
                <a:gdLst>
                  <a:gd name="T0" fmla="*/ 12 w 12"/>
                  <a:gd name="T1" fmla="*/ 4 h 4"/>
                  <a:gd name="T2" fmla="*/ 10 w 12"/>
                  <a:gd name="T3" fmla="*/ 0 h 4"/>
                  <a:gd name="T4" fmla="*/ 8 w 12"/>
                  <a:gd name="T5" fmla="*/ 0 h 4"/>
                  <a:gd name="T6" fmla="*/ 4 w 12"/>
                  <a:gd name="T7" fmla="*/ 0 h 4"/>
                  <a:gd name="T8" fmla="*/ 0 w 12"/>
                  <a:gd name="T9" fmla="*/ 0 h 4"/>
                  <a:gd name="T10" fmla="*/ 2 w 12"/>
                  <a:gd name="T11" fmla="*/ 2 h 4"/>
                  <a:gd name="T12" fmla="*/ 2 w 12"/>
                  <a:gd name="T13" fmla="*/ 4 h 4"/>
                  <a:gd name="T14" fmla="*/ 12 w 1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4">
                    <a:moveTo>
                      <a:pt x="12" y="4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12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06" name="Freeform 1568"/>
              <p:cNvSpPr>
                <a:spLocks/>
              </p:cNvSpPr>
              <p:nvPr/>
            </p:nvSpPr>
            <p:spPr bwMode="auto">
              <a:xfrm>
                <a:off x="2012950" y="1555750"/>
                <a:ext cx="15875" cy="9525"/>
              </a:xfrm>
              <a:custGeom>
                <a:avLst/>
                <a:gdLst>
                  <a:gd name="T0" fmla="*/ 0 w 10"/>
                  <a:gd name="T1" fmla="*/ 0 h 6"/>
                  <a:gd name="T2" fmla="*/ 0 w 10"/>
                  <a:gd name="T3" fmla="*/ 6 h 6"/>
                  <a:gd name="T4" fmla="*/ 10 w 10"/>
                  <a:gd name="T5" fmla="*/ 2 h 6"/>
                  <a:gd name="T6" fmla="*/ 0 w 1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6">
                    <a:moveTo>
                      <a:pt x="0" y="0"/>
                    </a:moveTo>
                    <a:lnTo>
                      <a:pt x="0" y="6"/>
                    </a:lnTo>
                    <a:lnTo>
                      <a:pt x="1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07" name="Freeform 1569"/>
              <p:cNvSpPr>
                <a:spLocks/>
              </p:cNvSpPr>
              <p:nvPr/>
            </p:nvSpPr>
            <p:spPr bwMode="auto">
              <a:xfrm>
                <a:off x="2006600" y="1616075"/>
                <a:ext cx="6350" cy="12700"/>
              </a:xfrm>
              <a:custGeom>
                <a:avLst/>
                <a:gdLst>
                  <a:gd name="T0" fmla="*/ 4 w 4"/>
                  <a:gd name="T1" fmla="*/ 0 h 8"/>
                  <a:gd name="T2" fmla="*/ 2 w 4"/>
                  <a:gd name="T3" fmla="*/ 0 h 8"/>
                  <a:gd name="T4" fmla="*/ 0 w 4"/>
                  <a:gd name="T5" fmla="*/ 6 h 8"/>
                  <a:gd name="T6" fmla="*/ 0 w 4"/>
                  <a:gd name="T7" fmla="*/ 8 h 8"/>
                  <a:gd name="T8" fmla="*/ 4 w 4"/>
                  <a:gd name="T9" fmla="*/ 8 h 8"/>
                  <a:gd name="T10" fmla="*/ 4 w 4"/>
                  <a:gd name="T11" fmla="*/ 4 h 8"/>
                  <a:gd name="T12" fmla="*/ 4 w 4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lnTo>
                      <a:pt x="2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4" y="8"/>
                    </a:lnTo>
                    <a:lnTo>
                      <a:pt x="4" y="4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08" name="Freeform 1570"/>
              <p:cNvSpPr>
                <a:spLocks/>
              </p:cNvSpPr>
              <p:nvPr/>
            </p:nvSpPr>
            <p:spPr bwMode="auto">
              <a:xfrm>
                <a:off x="2025650" y="1692275"/>
                <a:ext cx="22225" cy="22225"/>
              </a:xfrm>
              <a:custGeom>
                <a:avLst/>
                <a:gdLst>
                  <a:gd name="T0" fmla="*/ 0 w 14"/>
                  <a:gd name="T1" fmla="*/ 6 h 14"/>
                  <a:gd name="T2" fmla="*/ 10 w 14"/>
                  <a:gd name="T3" fmla="*/ 14 h 14"/>
                  <a:gd name="T4" fmla="*/ 14 w 14"/>
                  <a:gd name="T5" fmla="*/ 2 h 14"/>
                  <a:gd name="T6" fmla="*/ 6 w 14"/>
                  <a:gd name="T7" fmla="*/ 0 h 14"/>
                  <a:gd name="T8" fmla="*/ 0 w 14"/>
                  <a:gd name="T9" fmla="*/ 4 h 14"/>
                  <a:gd name="T10" fmla="*/ 0 w 14"/>
                  <a:gd name="T11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0" y="6"/>
                    </a:moveTo>
                    <a:lnTo>
                      <a:pt x="10" y="14"/>
                    </a:lnTo>
                    <a:lnTo>
                      <a:pt x="14" y="2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09" name="Freeform 1571"/>
              <p:cNvSpPr>
                <a:spLocks/>
              </p:cNvSpPr>
              <p:nvPr/>
            </p:nvSpPr>
            <p:spPr bwMode="auto">
              <a:xfrm>
                <a:off x="2003425" y="1666875"/>
                <a:ext cx="25400" cy="25400"/>
              </a:xfrm>
              <a:custGeom>
                <a:avLst/>
                <a:gdLst>
                  <a:gd name="T0" fmla="*/ 0 w 16"/>
                  <a:gd name="T1" fmla="*/ 16 h 16"/>
                  <a:gd name="T2" fmla="*/ 2 w 16"/>
                  <a:gd name="T3" fmla="*/ 16 h 16"/>
                  <a:gd name="T4" fmla="*/ 6 w 16"/>
                  <a:gd name="T5" fmla="*/ 16 h 16"/>
                  <a:gd name="T6" fmla="*/ 10 w 16"/>
                  <a:gd name="T7" fmla="*/ 12 h 16"/>
                  <a:gd name="T8" fmla="*/ 10 w 16"/>
                  <a:gd name="T9" fmla="*/ 8 h 16"/>
                  <a:gd name="T10" fmla="*/ 16 w 16"/>
                  <a:gd name="T11" fmla="*/ 4 h 16"/>
                  <a:gd name="T12" fmla="*/ 14 w 16"/>
                  <a:gd name="T13" fmla="*/ 2 h 16"/>
                  <a:gd name="T14" fmla="*/ 0 w 16"/>
                  <a:gd name="T15" fmla="*/ 0 h 16"/>
                  <a:gd name="T16" fmla="*/ 0 w 16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0" y="16"/>
                    </a:moveTo>
                    <a:lnTo>
                      <a:pt x="2" y="16"/>
                    </a:lnTo>
                    <a:lnTo>
                      <a:pt x="6" y="16"/>
                    </a:lnTo>
                    <a:lnTo>
                      <a:pt x="10" y="12"/>
                    </a:lnTo>
                    <a:lnTo>
                      <a:pt x="10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10" name="Freeform 1572"/>
              <p:cNvSpPr>
                <a:spLocks/>
              </p:cNvSpPr>
              <p:nvPr/>
            </p:nvSpPr>
            <p:spPr bwMode="auto">
              <a:xfrm>
                <a:off x="2009775" y="1584325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6 w 6"/>
                  <a:gd name="T3" fmla="*/ 0 h 6"/>
                  <a:gd name="T4" fmla="*/ 2 w 6"/>
                  <a:gd name="T5" fmla="*/ 0 h 6"/>
                  <a:gd name="T6" fmla="*/ 0 w 6"/>
                  <a:gd name="T7" fmla="*/ 6 h 6"/>
                  <a:gd name="T8" fmla="*/ 2 w 6"/>
                  <a:gd name="T9" fmla="*/ 6 h 6"/>
                  <a:gd name="T10" fmla="*/ 6 w 6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6" y="0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11" name="Freeform 1573"/>
              <p:cNvSpPr>
                <a:spLocks/>
              </p:cNvSpPr>
              <p:nvPr/>
            </p:nvSpPr>
            <p:spPr bwMode="auto">
              <a:xfrm>
                <a:off x="1952625" y="1609725"/>
                <a:ext cx="50800" cy="31750"/>
              </a:xfrm>
              <a:custGeom>
                <a:avLst/>
                <a:gdLst>
                  <a:gd name="T0" fmla="*/ 20 w 32"/>
                  <a:gd name="T1" fmla="*/ 18 h 20"/>
                  <a:gd name="T2" fmla="*/ 16 w 32"/>
                  <a:gd name="T3" fmla="*/ 16 h 20"/>
                  <a:gd name="T4" fmla="*/ 2 w 32"/>
                  <a:gd name="T5" fmla="*/ 18 h 20"/>
                  <a:gd name="T6" fmla="*/ 2 w 32"/>
                  <a:gd name="T7" fmla="*/ 20 h 20"/>
                  <a:gd name="T8" fmla="*/ 20 w 32"/>
                  <a:gd name="T9" fmla="*/ 20 h 20"/>
                  <a:gd name="T10" fmla="*/ 24 w 32"/>
                  <a:gd name="T11" fmla="*/ 18 h 20"/>
                  <a:gd name="T12" fmla="*/ 28 w 32"/>
                  <a:gd name="T13" fmla="*/ 16 h 20"/>
                  <a:gd name="T14" fmla="*/ 26 w 32"/>
                  <a:gd name="T15" fmla="*/ 12 h 20"/>
                  <a:gd name="T16" fmla="*/ 24 w 32"/>
                  <a:gd name="T17" fmla="*/ 10 h 20"/>
                  <a:gd name="T18" fmla="*/ 20 w 32"/>
                  <a:gd name="T19" fmla="*/ 10 h 20"/>
                  <a:gd name="T20" fmla="*/ 16 w 32"/>
                  <a:gd name="T21" fmla="*/ 10 h 20"/>
                  <a:gd name="T22" fmla="*/ 16 w 32"/>
                  <a:gd name="T23" fmla="*/ 8 h 20"/>
                  <a:gd name="T24" fmla="*/ 14 w 32"/>
                  <a:gd name="T25" fmla="*/ 4 h 20"/>
                  <a:gd name="T26" fmla="*/ 16 w 32"/>
                  <a:gd name="T27" fmla="*/ 4 h 20"/>
                  <a:gd name="T28" fmla="*/ 20 w 32"/>
                  <a:gd name="T29" fmla="*/ 8 h 20"/>
                  <a:gd name="T30" fmla="*/ 24 w 32"/>
                  <a:gd name="T31" fmla="*/ 10 h 20"/>
                  <a:gd name="T32" fmla="*/ 32 w 32"/>
                  <a:gd name="T33" fmla="*/ 8 h 20"/>
                  <a:gd name="T34" fmla="*/ 32 w 32"/>
                  <a:gd name="T35" fmla="*/ 2 h 20"/>
                  <a:gd name="T36" fmla="*/ 24 w 32"/>
                  <a:gd name="T37" fmla="*/ 0 h 20"/>
                  <a:gd name="T38" fmla="*/ 16 w 32"/>
                  <a:gd name="T39" fmla="*/ 2 h 20"/>
                  <a:gd name="T40" fmla="*/ 14 w 32"/>
                  <a:gd name="T41" fmla="*/ 2 h 20"/>
                  <a:gd name="T42" fmla="*/ 2 w 32"/>
                  <a:gd name="T43" fmla="*/ 0 h 20"/>
                  <a:gd name="T44" fmla="*/ 0 w 32"/>
                  <a:gd name="T45" fmla="*/ 8 h 20"/>
                  <a:gd name="T46" fmla="*/ 18 w 32"/>
                  <a:gd name="T47" fmla="*/ 12 h 20"/>
                  <a:gd name="T48" fmla="*/ 20 w 32"/>
                  <a:gd name="T49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2" h="20">
                    <a:moveTo>
                      <a:pt x="20" y="18"/>
                    </a:moveTo>
                    <a:lnTo>
                      <a:pt x="16" y="16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0" y="20"/>
                    </a:lnTo>
                    <a:lnTo>
                      <a:pt x="24" y="18"/>
                    </a:lnTo>
                    <a:lnTo>
                      <a:pt x="28" y="16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20" y="10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14" y="4"/>
                    </a:lnTo>
                    <a:lnTo>
                      <a:pt x="16" y="4"/>
                    </a:lnTo>
                    <a:lnTo>
                      <a:pt x="20" y="8"/>
                    </a:lnTo>
                    <a:lnTo>
                      <a:pt x="24" y="10"/>
                    </a:lnTo>
                    <a:lnTo>
                      <a:pt x="32" y="8"/>
                    </a:lnTo>
                    <a:lnTo>
                      <a:pt x="32" y="2"/>
                    </a:lnTo>
                    <a:lnTo>
                      <a:pt x="24" y="0"/>
                    </a:lnTo>
                    <a:lnTo>
                      <a:pt x="16" y="2"/>
                    </a:lnTo>
                    <a:lnTo>
                      <a:pt x="14" y="2"/>
                    </a:lnTo>
                    <a:lnTo>
                      <a:pt x="2" y="0"/>
                    </a:lnTo>
                    <a:lnTo>
                      <a:pt x="0" y="8"/>
                    </a:lnTo>
                    <a:lnTo>
                      <a:pt x="18" y="12"/>
                    </a:lnTo>
                    <a:lnTo>
                      <a:pt x="20" y="1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12" name="Freeform 1574"/>
              <p:cNvSpPr>
                <a:spLocks/>
              </p:cNvSpPr>
              <p:nvPr/>
            </p:nvSpPr>
            <p:spPr bwMode="auto">
              <a:xfrm>
                <a:off x="1936750" y="1609725"/>
                <a:ext cx="12700" cy="12700"/>
              </a:xfrm>
              <a:custGeom>
                <a:avLst/>
                <a:gdLst>
                  <a:gd name="T0" fmla="*/ 8 w 8"/>
                  <a:gd name="T1" fmla="*/ 8 h 8"/>
                  <a:gd name="T2" fmla="*/ 8 w 8"/>
                  <a:gd name="T3" fmla="*/ 4 h 8"/>
                  <a:gd name="T4" fmla="*/ 6 w 8"/>
                  <a:gd name="T5" fmla="*/ 2 h 8"/>
                  <a:gd name="T6" fmla="*/ 0 w 8"/>
                  <a:gd name="T7" fmla="*/ 0 h 8"/>
                  <a:gd name="T8" fmla="*/ 2 w 8"/>
                  <a:gd name="T9" fmla="*/ 4 h 8"/>
                  <a:gd name="T10" fmla="*/ 8 w 8"/>
                  <a:gd name="T11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8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13" name="Freeform 1575"/>
              <p:cNvSpPr>
                <a:spLocks/>
              </p:cNvSpPr>
              <p:nvPr/>
            </p:nvSpPr>
            <p:spPr bwMode="auto">
              <a:xfrm>
                <a:off x="1968500" y="1673225"/>
                <a:ext cx="25400" cy="22225"/>
              </a:xfrm>
              <a:custGeom>
                <a:avLst/>
                <a:gdLst>
                  <a:gd name="T0" fmla="*/ 16 w 16"/>
                  <a:gd name="T1" fmla="*/ 4 h 14"/>
                  <a:gd name="T2" fmla="*/ 14 w 16"/>
                  <a:gd name="T3" fmla="*/ 0 h 14"/>
                  <a:gd name="T4" fmla="*/ 8 w 16"/>
                  <a:gd name="T5" fmla="*/ 0 h 14"/>
                  <a:gd name="T6" fmla="*/ 4 w 16"/>
                  <a:gd name="T7" fmla="*/ 6 h 14"/>
                  <a:gd name="T8" fmla="*/ 0 w 16"/>
                  <a:gd name="T9" fmla="*/ 8 h 14"/>
                  <a:gd name="T10" fmla="*/ 6 w 16"/>
                  <a:gd name="T11" fmla="*/ 14 h 14"/>
                  <a:gd name="T12" fmla="*/ 14 w 16"/>
                  <a:gd name="T13" fmla="*/ 14 h 14"/>
                  <a:gd name="T14" fmla="*/ 16 w 16"/>
                  <a:gd name="T15" fmla="*/ 14 h 14"/>
                  <a:gd name="T16" fmla="*/ 16 w 16"/>
                  <a:gd name="T17" fmla="*/ 12 h 14"/>
                  <a:gd name="T18" fmla="*/ 14 w 16"/>
                  <a:gd name="T19" fmla="*/ 8 h 14"/>
                  <a:gd name="T20" fmla="*/ 16 w 16"/>
                  <a:gd name="T21" fmla="*/ 8 h 14"/>
                  <a:gd name="T22" fmla="*/ 16 w 16"/>
                  <a:gd name="T23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14">
                    <a:moveTo>
                      <a:pt x="16" y="4"/>
                    </a:moveTo>
                    <a:lnTo>
                      <a:pt x="14" y="0"/>
                    </a:lnTo>
                    <a:lnTo>
                      <a:pt x="8" y="0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6" y="14"/>
                    </a:lnTo>
                    <a:lnTo>
                      <a:pt x="14" y="14"/>
                    </a:lnTo>
                    <a:lnTo>
                      <a:pt x="16" y="14"/>
                    </a:lnTo>
                    <a:lnTo>
                      <a:pt x="16" y="12"/>
                    </a:lnTo>
                    <a:lnTo>
                      <a:pt x="14" y="8"/>
                    </a:lnTo>
                    <a:lnTo>
                      <a:pt x="16" y="8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14" name="Freeform 1576"/>
              <p:cNvSpPr>
                <a:spLocks/>
              </p:cNvSpPr>
              <p:nvPr/>
            </p:nvSpPr>
            <p:spPr bwMode="auto">
              <a:xfrm>
                <a:off x="1952625" y="1581150"/>
                <a:ext cx="28575" cy="19050"/>
              </a:xfrm>
              <a:custGeom>
                <a:avLst/>
                <a:gdLst>
                  <a:gd name="T0" fmla="*/ 2 w 18"/>
                  <a:gd name="T1" fmla="*/ 12 h 12"/>
                  <a:gd name="T2" fmla="*/ 16 w 18"/>
                  <a:gd name="T3" fmla="*/ 8 h 12"/>
                  <a:gd name="T4" fmla="*/ 18 w 18"/>
                  <a:gd name="T5" fmla="*/ 4 h 12"/>
                  <a:gd name="T6" fmla="*/ 16 w 18"/>
                  <a:gd name="T7" fmla="*/ 2 h 12"/>
                  <a:gd name="T8" fmla="*/ 10 w 18"/>
                  <a:gd name="T9" fmla="*/ 0 h 12"/>
                  <a:gd name="T10" fmla="*/ 10 w 18"/>
                  <a:gd name="T11" fmla="*/ 4 h 12"/>
                  <a:gd name="T12" fmla="*/ 2 w 18"/>
                  <a:gd name="T13" fmla="*/ 8 h 12"/>
                  <a:gd name="T14" fmla="*/ 0 w 18"/>
                  <a:gd name="T15" fmla="*/ 8 h 12"/>
                  <a:gd name="T16" fmla="*/ 0 w 18"/>
                  <a:gd name="T17" fmla="*/ 10 h 12"/>
                  <a:gd name="T18" fmla="*/ 2 w 18"/>
                  <a:gd name="T19" fmla="*/ 10 h 12"/>
                  <a:gd name="T20" fmla="*/ 0 w 18"/>
                  <a:gd name="T21" fmla="*/ 12 h 12"/>
                  <a:gd name="T22" fmla="*/ 2 w 18"/>
                  <a:gd name="T2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12">
                    <a:moveTo>
                      <a:pt x="2" y="12"/>
                    </a:moveTo>
                    <a:lnTo>
                      <a:pt x="16" y="8"/>
                    </a:lnTo>
                    <a:lnTo>
                      <a:pt x="18" y="4"/>
                    </a:lnTo>
                    <a:lnTo>
                      <a:pt x="16" y="2"/>
                    </a:lnTo>
                    <a:lnTo>
                      <a:pt x="10" y="0"/>
                    </a:lnTo>
                    <a:lnTo>
                      <a:pt x="10" y="4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15" name="Freeform 1577"/>
              <p:cNvSpPr>
                <a:spLocks/>
              </p:cNvSpPr>
              <p:nvPr/>
            </p:nvSpPr>
            <p:spPr bwMode="auto">
              <a:xfrm>
                <a:off x="1990725" y="1571625"/>
                <a:ext cx="15875" cy="12700"/>
              </a:xfrm>
              <a:custGeom>
                <a:avLst/>
                <a:gdLst>
                  <a:gd name="T0" fmla="*/ 4 w 10"/>
                  <a:gd name="T1" fmla="*/ 8 h 8"/>
                  <a:gd name="T2" fmla="*/ 8 w 10"/>
                  <a:gd name="T3" fmla="*/ 6 h 8"/>
                  <a:gd name="T4" fmla="*/ 10 w 10"/>
                  <a:gd name="T5" fmla="*/ 6 h 8"/>
                  <a:gd name="T6" fmla="*/ 10 w 10"/>
                  <a:gd name="T7" fmla="*/ 4 h 8"/>
                  <a:gd name="T8" fmla="*/ 2 w 10"/>
                  <a:gd name="T9" fmla="*/ 0 h 8"/>
                  <a:gd name="T10" fmla="*/ 0 w 10"/>
                  <a:gd name="T11" fmla="*/ 6 h 8"/>
                  <a:gd name="T12" fmla="*/ 2 w 10"/>
                  <a:gd name="T13" fmla="*/ 6 h 8"/>
                  <a:gd name="T14" fmla="*/ 4 w 10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8">
                    <a:moveTo>
                      <a:pt x="4" y="8"/>
                    </a:moveTo>
                    <a:lnTo>
                      <a:pt x="8" y="6"/>
                    </a:lnTo>
                    <a:lnTo>
                      <a:pt x="10" y="6"/>
                    </a:lnTo>
                    <a:lnTo>
                      <a:pt x="10" y="4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16" name="Freeform 1578"/>
              <p:cNvSpPr>
                <a:spLocks/>
              </p:cNvSpPr>
              <p:nvPr/>
            </p:nvSpPr>
            <p:spPr bwMode="auto">
              <a:xfrm>
                <a:off x="2003425" y="1609725"/>
                <a:ext cx="6350" cy="3175"/>
              </a:xfrm>
              <a:custGeom>
                <a:avLst/>
                <a:gdLst>
                  <a:gd name="T0" fmla="*/ 2 w 4"/>
                  <a:gd name="T1" fmla="*/ 2 h 2"/>
                  <a:gd name="T2" fmla="*/ 4 w 4"/>
                  <a:gd name="T3" fmla="*/ 2 h 2"/>
                  <a:gd name="T4" fmla="*/ 0 w 4"/>
                  <a:gd name="T5" fmla="*/ 0 h 2"/>
                  <a:gd name="T6" fmla="*/ 2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17" name="Freeform 1579"/>
              <p:cNvSpPr>
                <a:spLocks/>
              </p:cNvSpPr>
              <p:nvPr/>
            </p:nvSpPr>
            <p:spPr bwMode="auto">
              <a:xfrm>
                <a:off x="1149350" y="2981325"/>
                <a:ext cx="193675" cy="152400"/>
              </a:xfrm>
              <a:custGeom>
                <a:avLst/>
                <a:gdLst>
                  <a:gd name="T0" fmla="*/ 122 w 122"/>
                  <a:gd name="T1" fmla="*/ 66 h 96"/>
                  <a:gd name="T2" fmla="*/ 118 w 122"/>
                  <a:gd name="T3" fmla="*/ 66 h 96"/>
                  <a:gd name="T4" fmla="*/ 112 w 122"/>
                  <a:gd name="T5" fmla="*/ 66 h 96"/>
                  <a:gd name="T6" fmla="*/ 106 w 122"/>
                  <a:gd name="T7" fmla="*/ 62 h 96"/>
                  <a:gd name="T8" fmla="*/ 106 w 122"/>
                  <a:gd name="T9" fmla="*/ 56 h 96"/>
                  <a:gd name="T10" fmla="*/ 102 w 122"/>
                  <a:gd name="T11" fmla="*/ 54 h 96"/>
                  <a:gd name="T12" fmla="*/ 106 w 122"/>
                  <a:gd name="T13" fmla="*/ 46 h 96"/>
                  <a:gd name="T14" fmla="*/ 106 w 122"/>
                  <a:gd name="T15" fmla="*/ 38 h 96"/>
                  <a:gd name="T16" fmla="*/ 106 w 122"/>
                  <a:gd name="T17" fmla="*/ 32 h 96"/>
                  <a:gd name="T18" fmla="*/ 98 w 122"/>
                  <a:gd name="T19" fmla="*/ 22 h 96"/>
                  <a:gd name="T20" fmla="*/ 92 w 122"/>
                  <a:gd name="T21" fmla="*/ 10 h 96"/>
                  <a:gd name="T22" fmla="*/ 82 w 122"/>
                  <a:gd name="T23" fmla="*/ 0 h 96"/>
                  <a:gd name="T24" fmla="*/ 78 w 122"/>
                  <a:gd name="T25" fmla="*/ 6 h 96"/>
                  <a:gd name="T26" fmla="*/ 70 w 122"/>
                  <a:gd name="T27" fmla="*/ 8 h 96"/>
                  <a:gd name="T28" fmla="*/ 62 w 122"/>
                  <a:gd name="T29" fmla="*/ 14 h 96"/>
                  <a:gd name="T30" fmla="*/ 56 w 122"/>
                  <a:gd name="T31" fmla="*/ 14 h 96"/>
                  <a:gd name="T32" fmla="*/ 46 w 122"/>
                  <a:gd name="T33" fmla="*/ 8 h 96"/>
                  <a:gd name="T34" fmla="*/ 40 w 122"/>
                  <a:gd name="T35" fmla="*/ 6 h 96"/>
                  <a:gd name="T36" fmla="*/ 32 w 122"/>
                  <a:gd name="T37" fmla="*/ 16 h 96"/>
                  <a:gd name="T38" fmla="*/ 22 w 122"/>
                  <a:gd name="T39" fmla="*/ 24 h 96"/>
                  <a:gd name="T40" fmla="*/ 18 w 122"/>
                  <a:gd name="T41" fmla="*/ 36 h 96"/>
                  <a:gd name="T42" fmla="*/ 16 w 122"/>
                  <a:gd name="T43" fmla="*/ 48 h 96"/>
                  <a:gd name="T44" fmla="*/ 8 w 122"/>
                  <a:gd name="T45" fmla="*/ 56 h 96"/>
                  <a:gd name="T46" fmla="*/ 0 w 122"/>
                  <a:gd name="T47" fmla="*/ 58 h 96"/>
                  <a:gd name="T48" fmla="*/ 8 w 122"/>
                  <a:gd name="T49" fmla="*/ 70 h 96"/>
                  <a:gd name="T50" fmla="*/ 12 w 122"/>
                  <a:gd name="T51" fmla="*/ 74 h 96"/>
                  <a:gd name="T52" fmla="*/ 16 w 122"/>
                  <a:gd name="T53" fmla="*/ 76 h 96"/>
                  <a:gd name="T54" fmla="*/ 22 w 122"/>
                  <a:gd name="T55" fmla="*/ 74 h 96"/>
                  <a:gd name="T56" fmla="*/ 26 w 122"/>
                  <a:gd name="T57" fmla="*/ 74 h 96"/>
                  <a:gd name="T58" fmla="*/ 34 w 122"/>
                  <a:gd name="T59" fmla="*/ 80 h 96"/>
                  <a:gd name="T60" fmla="*/ 26 w 122"/>
                  <a:gd name="T61" fmla="*/ 82 h 96"/>
                  <a:gd name="T62" fmla="*/ 34 w 122"/>
                  <a:gd name="T63" fmla="*/ 90 h 96"/>
                  <a:gd name="T64" fmla="*/ 40 w 122"/>
                  <a:gd name="T65" fmla="*/ 90 h 96"/>
                  <a:gd name="T66" fmla="*/ 40 w 122"/>
                  <a:gd name="T67" fmla="*/ 94 h 96"/>
                  <a:gd name="T68" fmla="*/ 42 w 122"/>
                  <a:gd name="T69" fmla="*/ 96 h 96"/>
                  <a:gd name="T70" fmla="*/ 50 w 122"/>
                  <a:gd name="T71" fmla="*/ 96 h 96"/>
                  <a:gd name="T72" fmla="*/ 54 w 122"/>
                  <a:gd name="T73" fmla="*/ 96 h 96"/>
                  <a:gd name="T74" fmla="*/ 66 w 122"/>
                  <a:gd name="T75" fmla="*/ 96 h 96"/>
                  <a:gd name="T76" fmla="*/ 74 w 122"/>
                  <a:gd name="T77" fmla="*/ 92 h 96"/>
                  <a:gd name="T78" fmla="*/ 84 w 122"/>
                  <a:gd name="T79" fmla="*/ 86 h 96"/>
                  <a:gd name="T80" fmla="*/ 90 w 122"/>
                  <a:gd name="T81" fmla="*/ 92 h 96"/>
                  <a:gd name="T82" fmla="*/ 100 w 122"/>
                  <a:gd name="T83" fmla="*/ 90 h 96"/>
                  <a:gd name="T84" fmla="*/ 110 w 122"/>
                  <a:gd name="T85" fmla="*/ 92 h 96"/>
                  <a:gd name="T86" fmla="*/ 112 w 122"/>
                  <a:gd name="T87" fmla="*/ 86 h 96"/>
                  <a:gd name="T88" fmla="*/ 118 w 122"/>
                  <a:gd name="T89" fmla="*/ 84 h 96"/>
                  <a:gd name="T90" fmla="*/ 118 w 122"/>
                  <a:gd name="T91" fmla="*/ 66 h 96"/>
                  <a:gd name="T92" fmla="*/ 122 w 122"/>
                  <a:gd name="T93" fmla="*/ 6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2" h="96">
                    <a:moveTo>
                      <a:pt x="122" y="66"/>
                    </a:moveTo>
                    <a:lnTo>
                      <a:pt x="122" y="66"/>
                    </a:lnTo>
                    <a:lnTo>
                      <a:pt x="120" y="64"/>
                    </a:lnTo>
                    <a:lnTo>
                      <a:pt x="118" y="66"/>
                    </a:lnTo>
                    <a:lnTo>
                      <a:pt x="116" y="66"/>
                    </a:lnTo>
                    <a:lnTo>
                      <a:pt x="112" y="66"/>
                    </a:lnTo>
                    <a:lnTo>
                      <a:pt x="110" y="64"/>
                    </a:lnTo>
                    <a:lnTo>
                      <a:pt x="106" y="62"/>
                    </a:lnTo>
                    <a:lnTo>
                      <a:pt x="106" y="58"/>
                    </a:lnTo>
                    <a:lnTo>
                      <a:pt x="106" y="56"/>
                    </a:lnTo>
                    <a:lnTo>
                      <a:pt x="106" y="54"/>
                    </a:lnTo>
                    <a:lnTo>
                      <a:pt x="102" y="54"/>
                    </a:lnTo>
                    <a:lnTo>
                      <a:pt x="106" y="52"/>
                    </a:lnTo>
                    <a:lnTo>
                      <a:pt x="106" y="46"/>
                    </a:lnTo>
                    <a:lnTo>
                      <a:pt x="106" y="42"/>
                    </a:lnTo>
                    <a:lnTo>
                      <a:pt x="106" y="38"/>
                    </a:lnTo>
                    <a:lnTo>
                      <a:pt x="102" y="36"/>
                    </a:lnTo>
                    <a:lnTo>
                      <a:pt x="106" y="32"/>
                    </a:lnTo>
                    <a:lnTo>
                      <a:pt x="102" y="26"/>
                    </a:lnTo>
                    <a:lnTo>
                      <a:pt x="98" y="22"/>
                    </a:lnTo>
                    <a:lnTo>
                      <a:pt x="94" y="16"/>
                    </a:lnTo>
                    <a:lnTo>
                      <a:pt x="92" y="10"/>
                    </a:lnTo>
                    <a:lnTo>
                      <a:pt x="88" y="4"/>
                    </a:lnTo>
                    <a:lnTo>
                      <a:pt x="82" y="0"/>
                    </a:lnTo>
                    <a:lnTo>
                      <a:pt x="80" y="0"/>
                    </a:lnTo>
                    <a:lnTo>
                      <a:pt x="78" y="6"/>
                    </a:lnTo>
                    <a:lnTo>
                      <a:pt x="74" y="8"/>
                    </a:lnTo>
                    <a:lnTo>
                      <a:pt x="70" y="8"/>
                    </a:lnTo>
                    <a:lnTo>
                      <a:pt x="66" y="10"/>
                    </a:lnTo>
                    <a:lnTo>
                      <a:pt x="62" y="14"/>
                    </a:lnTo>
                    <a:lnTo>
                      <a:pt x="60" y="16"/>
                    </a:lnTo>
                    <a:lnTo>
                      <a:pt x="56" y="14"/>
                    </a:lnTo>
                    <a:lnTo>
                      <a:pt x="52" y="10"/>
                    </a:lnTo>
                    <a:lnTo>
                      <a:pt x="46" y="8"/>
                    </a:lnTo>
                    <a:lnTo>
                      <a:pt x="42" y="8"/>
                    </a:lnTo>
                    <a:lnTo>
                      <a:pt x="40" y="6"/>
                    </a:lnTo>
                    <a:lnTo>
                      <a:pt x="34" y="4"/>
                    </a:lnTo>
                    <a:lnTo>
                      <a:pt x="32" y="16"/>
                    </a:lnTo>
                    <a:lnTo>
                      <a:pt x="28" y="22"/>
                    </a:lnTo>
                    <a:lnTo>
                      <a:pt x="22" y="24"/>
                    </a:lnTo>
                    <a:lnTo>
                      <a:pt x="18" y="28"/>
                    </a:lnTo>
                    <a:lnTo>
                      <a:pt x="18" y="36"/>
                    </a:lnTo>
                    <a:lnTo>
                      <a:pt x="18" y="44"/>
                    </a:lnTo>
                    <a:lnTo>
                      <a:pt x="16" y="48"/>
                    </a:lnTo>
                    <a:lnTo>
                      <a:pt x="12" y="54"/>
                    </a:lnTo>
                    <a:lnTo>
                      <a:pt x="8" y="56"/>
                    </a:lnTo>
                    <a:lnTo>
                      <a:pt x="6" y="58"/>
                    </a:lnTo>
                    <a:lnTo>
                      <a:pt x="0" y="58"/>
                    </a:lnTo>
                    <a:lnTo>
                      <a:pt x="6" y="62"/>
                    </a:lnTo>
                    <a:lnTo>
                      <a:pt x="8" y="70"/>
                    </a:lnTo>
                    <a:lnTo>
                      <a:pt x="8" y="72"/>
                    </a:lnTo>
                    <a:lnTo>
                      <a:pt x="12" y="74"/>
                    </a:lnTo>
                    <a:lnTo>
                      <a:pt x="14" y="74"/>
                    </a:lnTo>
                    <a:lnTo>
                      <a:pt x="16" y="76"/>
                    </a:lnTo>
                    <a:lnTo>
                      <a:pt x="18" y="80"/>
                    </a:lnTo>
                    <a:lnTo>
                      <a:pt x="22" y="74"/>
                    </a:lnTo>
                    <a:lnTo>
                      <a:pt x="24" y="74"/>
                    </a:lnTo>
                    <a:lnTo>
                      <a:pt x="26" y="74"/>
                    </a:lnTo>
                    <a:lnTo>
                      <a:pt x="32" y="76"/>
                    </a:lnTo>
                    <a:lnTo>
                      <a:pt x="34" y="80"/>
                    </a:lnTo>
                    <a:lnTo>
                      <a:pt x="28" y="80"/>
                    </a:lnTo>
                    <a:lnTo>
                      <a:pt x="26" y="82"/>
                    </a:lnTo>
                    <a:lnTo>
                      <a:pt x="28" y="84"/>
                    </a:lnTo>
                    <a:lnTo>
                      <a:pt x="34" y="90"/>
                    </a:lnTo>
                    <a:lnTo>
                      <a:pt x="36" y="90"/>
                    </a:lnTo>
                    <a:lnTo>
                      <a:pt x="40" y="90"/>
                    </a:lnTo>
                    <a:lnTo>
                      <a:pt x="42" y="92"/>
                    </a:lnTo>
                    <a:lnTo>
                      <a:pt x="40" y="94"/>
                    </a:lnTo>
                    <a:lnTo>
                      <a:pt x="40" y="96"/>
                    </a:lnTo>
                    <a:lnTo>
                      <a:pt x="42" y="96"/>
                    </a:lnTo>
                    <a:lnTo>
                      <a:pt x="46" y="96"/>
                    </a:lnTo>
                    <a:lnTo>
                      <a:pt x="50" y="96"/>
                    </a:lnTo>
                    <a:lnTo>
                      <a:pt x="52" y="96"/>
                    </a:lnTo>
                    <a:lnTo>
                      <a:pt x="54" y="96"/>
                    </a:lnTo>
                    <a:lnTo>
                      <a:pt x="60" y="96"/>
                    </a:lnTo>
                    <a:lnTo>
                      <a:pt x="66" y="96"/>
                    </a:lnTo>
                    <a:lnTo>
                      <a:pt x="72" y="94"/>
                    </a:lnTo>
                    <a:lnTo>
                      <a:pt x="74" y="92"/>
                    </a:lnTo>
                    <a:lnTo>
                      <a:pt x="80" y="90"/>
                    </a:lnTo>
                    <a:lnTo>
                      <a:pt x="84" y="86"/>
                    </a:lnTo>
                    <a:lnTo>
                      <a:pt x="88" y="92"/>
                    </a:lnTo>
                    <a:lnTo>
                      <a:pt x="90" y="92"/>
                    </a:lnTo>
                    <a:lnTo>
                      <a:pt x="94" y="92"/>
                    </a:lnTo>
                    <a:lnTo>
                      <a:pt x="100" y="90"/>
                    </a:lnTo>
                    <a:lnTo>
                      <a:pt x="106" y="90"/>
                    </a:lnTo>
                    <a:lnTo>
                      <a:pt x="110" y="92"/>
                    </a:lnTo>
                    <a:lnTo>
                      <a:pt x="116" y="90"/>
                    </a:lnTo>
                    <a:lnTo>
                      <a:pt x="112" y="86"/>
                    </a:lnTo>
                    <a:lnTo>
                      <a:pt x="112" y="84"/>
                    </a:lnTo>
                    <a:lnTo>
                      <a:pt x="118" y="84"/>
                    </a:lnTo>
                    <a:lnTo>
                      <a:pt x="120" y="74"/>
                    </a:lnTo>
                    <a:lnTo>
                      <a:pt x="118" y="66"/>
                    </a:lnTo>
                    <a:lnTo>
                      <a:pt x="122" y="66"/>
                    </a:lnTo>
                    <a:lnTo>
                      <a:pt x="122" y="66"/>
                    </a:lnTo>
                    <a:lnTo>
                      <a:pt x="122" y="6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18" name="Freeform 1580"/>
              <p:cNvSpPr>
                <a:spLocks/>
              </p:cNvSpPr>
              <p:nvPr/>
            </p:nvSpPr>
            <p:spPr bwMode="auto">
              <a:xfrm>
                <a:off x="1825625" y="3695700"/>
                <a:ext cx="22225" cy="31750"/>
              </a:xfrm>
              <a:custGeom>
                <a:avLst/>
                <a:gdLst>
                  <a:gd name="T0" fmla="*/ 0 w 14"/>
                  <a:gd name="T1" fmla="*/ 16 h 20"/>
                  <a:gd name="T2" fmla="*/ 8 w 14"/>
                  <a:gd name="T3" fmla="*/ 18 h 20"/>
                  <a:gd name="T4" fmla="*/ 14 w 14"/>
                  <a:gd name="T5" fmla="*/ 20 h 20"/>
                  <a:gd name="T6" fmla="*/ 14 w 14"/>
                  <a:gd name="T7" fmla="*/ 4 h 20"/>
                  <a:gd name="T8" fmla="*/ 10 w 14"/>
                  <a:gd name="T9" fmla="*/ 0 h 20"/>
                  <a:gd name="T10" fmla="*/ 8 w 14"/>
                  <a:gd name="T11" fmla="*/ 0 h 20"/>
                  <a:gd name="T12" fmla="*/ 6 w 14"/>
                  <a:gd name="T13" fmla="*/ 4 h 20"/>
                  <a:gd name="T14" fmla="*/ 2 w 14"/>
                  <a:gd name="T15" fmla="*/ 16 h 20"/>
                  <a:gd name="T16" fmla="*/ 0 w 14"/>
                  <a:gd name="T17" fmla="*/ 16 h 20"/>
                  <a:gd name="T18" fmla="*/ 0 w 14"/>
                  <a:gd name="T19" fmla="*/ 16 h 20"/>
                  <a:gd name="T20" fmla="*/ 0 w 14"/>
                  <a:gd name="T21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20">
                    <a:moveTo>
                      <a:pt x="0" y="16"/>
                    </a:moveTo>
                    <a:lnTo>
                      <a:pt x="8" y="18"/>
                    </a:lnTo>
                    <a:lnTo>
                      <a:pt x="14" y="20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4"/>
                    </a:lnTo>
                    <a:lnTo>
                      <a:pt x="2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19" name="Freeform 1581"/>
              <p:cNvSpPr>
                <a:spLocks/>
              </p:cNvSpPr>
              <p:nvPr/>
            </p:nvSpPr>
            <p:spPr bwMode="auto">
              <a:xfrm>
                <a:off x="447675" y="3190875"/>
                <a:ext cx="60325" cy="161925"/>
              </a:xfrm>
              <a:custGeom>
                <a:avLst/>
                <a:gdLst>
                  <a:gd name="T0" fmla="*/ 34 w 38"/>
                  <a:gd name="T1" fmla="*/ 100 h 102"/>
                  <a:gd name="T2" fmla="*/ 34 w 38"/>
                  <a:gd name="T3" fmla="*/ 100 h 102"/>
                  <a:gd name="T4" fmla="*/ 34 w 38"/>
                  <a:gd name="T5" fmla="*/ 96 h 102"/>
                  <a:gd name="T6" fmla="*/ 34 w 38"/>
                  <a:gd name="T7" fmla="*/ 90 h 102"/>
                  <a:gd name="T8" fmla="*/ 34 w 38"/>
                  <a:gd name="T9" fmla="*/ 86 h 102"/>
                  <a:gd name="T10" fmla="*/ 30 w 38"/>
                  <a:gd name="T11" fmla="*/ 86 h 102"/>
                  <a:gd name="T12" fmla="*/ 28 w 38"/>
                  <a:gd name="T13" fmla="*/ 84 h 102"/>
                  <a:gd name="T14" fmla="*/ 28 w 38"/>
                  <a:gd name="T15" fmla="*/ 78 h 102"/>
                  <a:gd name="T16" fmla="*/ 30 w 38"/>
                  <a:gd name="T17" fmla="*/ 76 h 102"/>
                  <a:gd name="T18" fmla="*/ 34 w 38"/>
                  <a:gd name="T19" fmla="*/ 70 h 102"/>
                  <a:gd name="T20" fmla="*/ 30 w 38"/>
                  <a:gd name="T21" fmla="*/ 68 h 102"/>
                  <a:gd name="T22" fmla="*/ 28 w 38"/>
                  <a:gd name="T23" fmla="*/ 64 h 102"/>
                  <a:gd name="T24" fmla="*/ 28 w 38"/>
                  <a:gd name="T25" fmla="*/ 60 h 102"/>
                  <a:gd name="T26" fmla="*/ 30 w 38"/>
                  <a:gd name="T27" fmla="*/ 58 h 102"/>
                  <a:gd name="T28" fmla="*/ 34 w 38"/>
                  <a:gd name="T29" fmla="*/ 52 h 102"/>
                  <a:gd name="T30" fmla="*/ 30 w 38"/>
                  <a:gd name="T31" fmla="*/ 48 h 102"/>
                  <a:gd name="T32" fmla="*/ 30 w 38"/>
                  <a:gd name="T33" fmla="*/ 42 h 102"/>
                  <a:gd name="T34" fmla="*/ 36 w 38"/>
                  <a:gd name="T35" fmla="*/ 36 h 102"/>
                  <a:gd name="T36" fmla="*/ 36 w 38"/>
                  <a:gd name="T37" fmla="*/ 34 h 102"/>
                  <a:gd name="T38" fmla="*/ 36 w 38"/>
                  <a:gd name="T39" fmla="*/ 32 h 102"/>
                  <a:gd name="T40" fmla="*/ 34 w 38"/>
                  <a:gd name="T41" fmla="*/ 24 h 102"/>
                  <a:gd name="T42" fmla="*/ 30 w 38"/>
                  <a:gd name="T43" fmla="*/ 18 h 102"/>
                  <a:gd name="T44" fmla="*/ 34 w 38"/>
                  <a:gd name="T45" fmla="*/ 18 h 102"/>
                  <a:gd name="T46" fmla="*/ 38 w 38"/>
                  <a:gd name="T47" fmla="*/ 10 h 102"/>
                  <a:gd name="T48" fmla="*/ 38 w 38"/>
                  <a:gd name="T49" fmla="*/ 8 h 102"/>
                  <a:gd name="T50" fmla="*/ 36 w 38"/>
                  <a:gd name="T51" fmla="*/ 6 h 102"/>
                  <a:gd name="T52" fmla="*/ 36 w 38"/>
                  <a:gd name="T53" fmla="*/ 4 h 102"/>
                  <a:gd name="T54" fmla="*/ 30 w 38"/>
                  <a:gd name="T55" fmla="*/ 4 h 102"/>
                  <a:gd name="T56" fmla="*/ 20 w 38"/>
                  <a:gd name="T57" fmla="*/ 4 h 102"/>
                  <a:gd name="T58" fmla="*/ 18 w 38"/>
                  <a:gd name="T59" fmla="*/ 6 h 102"/>
                  <a:gd name="T60" fmla="*/ 18 w 38"/>
                  <a:gd name="T61" fmla="*/ 0 h 102"/>
                  <a:gd name="T62" fmla="*/ 16 w 38"/>
                  <a:gd name="T63" fmla="*/ 0 h 102"/>
                  <a:gd name="T64" fmla="*/ 10 w 38"/>
                  <a:gd name="T65" fmla="*/ 0 h 102"/>
                  <a:gd name="T66" fmla="*/ 4 w 38"/>
                  <a:gd name="T67" fmla="*/ 4 h 102"/>
                  <a:gd name="T68" fmla="*/ 10 w 38"/>
                  <a:gd name="T69" fmla="*/ 16 h 102"/>
                  <a:gd name="T70" fmla="*/ 10 w 38"/>
                  <a:gd name="T71" fmla="*/ 24 h 102"/>
                  <a:gd name="T72" fmla="*/ 10 w 38"/>
                  <a:gd name="T73" fmla="*/ 34 h 102"/>
                  <a:gd name="T74" fmla="*/ 4 w 38"/>
                  <a:gd name="T75" fmla="*/ 34 h 102"/>
                  <a:gd name="T76" fmla="*/ 2 w 38"/>
                  <a:gd name="T77" fmla="*/ 52 h 102"/>
                  <a:gd name="T78" fmla="*/ 0 w 38"/>
                  <a:gd name="T79" fmla="*/ 52 h 102"/>
                  <a:gd name="T80" fmla="*/ 0 w 38"/>
                  <a:gd name="T81" fmla="*/ 68 h 102"/>
                  <a:gd name="T82" fmla="*/ 2 w 38"/>
                  <a:gd name="T83" fmla="*/ 66 h 102"/>
                  <a:gd name="T84" fmla="*/ 2 w 38"/>
                  <a:gd name="T85" fmla="*/ 68 h 102"/>
                  <a:gd name="T86" fmla="*/ 2 w 38"/>
                  <a:gd name="T87" fmla="*/ 70 h 102"/>
                  <a:gd name="T88" fmla="*/ 2 w 38"/>
                  <a:gd name="T89" fmla="*/ 74 h 102"/>
                  <a:gd name="T90" fmla="*/ 4 w 38"/>
                  <a:gd name="T91" fmla="*/ 78 h 102"/>
                  <a:gd name="T92" fmla="*/ 4 w 38"/>
                  <a:gd name="T93" fmla="*/ 90 h 102"/>
                  <a:gd name="T94" fmla="*/ 2 w 38"/>
                  <a:gd name="T95" fmla="*/ 102 h 102"/>
                  <a:gd name="T96" fmla="*/ 18 w 38"/>
                  <a:gd name="T97" fmla="*/ 102 h 102"/>
                  <a:gd name="T98" fmla="*/ 34 w 38"/>
                  <a:gd name="T99" fmla="*/ 100 h 102"/>
                  <a:gd name="T100" fmla="*/ 34 w 38"/>
                  <a:gd name="T101" fmla="*/ 100 h 102"/>
                  <a:gd name="T102" fmla="*/ 34 w 38"/>
                  <a:gd name="T103" fmla="*/ 10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8" h="102">
                    <a:moveTo>
                      <a:pt x="34" y="100"/>
                    </a:moveTo>
                    <a:lnTo>
                      <a:pt x="34" y="100"/>
                    </a:lnTo>
                    <a:lnTo>
                      <a:pt x="34" y="96"/>
                    </a:lnTo>
                    <a:lnTo>
                      <a:pt x="34" y="90"/>
                    </a:lnTo>
                    <a:lnTo>
                      <a:pt x="34" y="86"/>
                    </a:lnTo>
                    <a:lnTo>
                      <a:pt x="30" y="86"/>
                    </a:lnTo>
                    <a:lnTo>
                      <a:pt x="28" y="84"/>
                    </a:lnTo>
                    <a:lnTo>
                      <a:pt x="28" y="78"/>
                    </a:lnTo>
                    <a:lnTo>
                      <a:pt x="30" y="76"/>
                    </a:lnTo>
                    <a:lnTo>
                      <a:pt x="34" y="70"/>
                    </a:lnTo>
                    <a:lnTo>
                      <a:pt x="30" y="68"/>
                    </a:lnTo>
                    <a:lnTo>
                      <a:pt x="28" y="64"/>
                    </a:lnTo>
                    <a:lnTo>
                      <a:pt x="28" y="60"/>
                    </a:lnTo>
                    <a:lnTo>
                      <a:pt x="30" y="58"/>
                    </a:lnTo>
                    <a:lnTo>
                      <a:pt x="34" y="52"/>
                    </a:lnTo>
                    <a:lnTo>
                      <a:pt x="30" y="48"/>
                    </a:lnTo>
                    <a:lnTo>
                      <a:pt x="30" y="42"/>
                    </a:lnTo>
                    <a:lnTo>
                      <a:pt x="36" y="36"/>
                    </a:lnTo>
                    <a:lnTo>
                      <a:pt x="36" y="34"/>
                    </a:lnTo>
                    <a:lnTo>
                      <a:pt x="36" y="32"/>
                    </a:lnTo>
                    <a:lnTo>
                      <a:pt x="34" y="24"/>
                    </a:lnTo>
                    <a:lnTo>
                      <a:pt x="30" y="18"/>
                    </a:lnTo>
                    <a:lnTo>
                      <a:pt x="34" y="18"/>
                    </a:lnTo>
                    <a:lnTo>
                      <a:pt x="38" y="10"/>
                    </a:lnTo>
                    <a:lnTo>
                      <a:pt x="38" y="8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0" y="4"/>
                    </a:lnTo>
                    <a:lnTo>
                      <a:pt x="20" y="4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10" y="16"/>
                    </a:lnTo>
                    <a:lnTo>
                      <a:pt x="10" y="24"/>
                    </a:lnTo>
                    <a:lnTo>
                      <a:pt x="10" y="34"/>
                    </a:lnTo>
                    <a:lnTo>
                      <a:pt x="4" y="34"/>
                    </a:lnTo>
                    <a:lnTo>
                      <a:pt x="2" y="52"/>
                    </a:lnTo>
                    <a:lnTo>
                      <a:pt x="0" y="52"/>
                    </a:lnTo>
                    <a:lnTo>
                      <a:pt x="0" y="68"/>
                    </a:lnTo>
                    <a:lnTo>
                      <a:pt x="2" y="66"/>
                    </a:lnTo>
                    <a:lnTo>
                      <a:pt x="2" y="68"/>
                    </a:lnTo>
                    <a:lnTo>
                      <a:pt x="2" y="70"/>
                    </a:lnTo>
                    <a:lnTo>
                      <a:pt x="2" y="74"/>
                    </a:lnTo>
                    <a:lnTo>
                      <a:pt x="4" y="78"/>
                    </a:lnTo>
                    <a:lnTo>
                      <a:pt x="4" y="90"/>
                    </a:lnTo>
                    <a:lnTo>
                      <a:pt x="2" y="102"/>
                    </a:lnTo>
                    <a:lnTo>
                      <a:pt x="18" y="102"/>
                    </a:lnTo>
                    <a:lnTo>
                      <a:pt x="34" y="100"/>
                    </a:lnTo>
                    <a:lnTo>
                      <a:pt x="34" y="100"/>
                    </a:lnTo>
                    <a:lnTo>
                      <a:pt x="34" y="10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0" name="Freeform 1582"/>
              <p:cNvSpPr>
                <a:spLocks/>
              </p:cNvSpPr>
              <p:nvPr/>
            </p:nvSpPr>
            <p:spPr bwMode="auto">
              <a:xfrm>
                <a:off x="987425" y="2765425"/>
                <a:ext cx="247650" cy="203200"/>
              </a:xfrm>
              <a:custGeom>
                <a:avLst/>
                <a:gdLst>
                  <a:gd name="T0" fmla="*/ 80 w 156"/>
                  <a:gd name="T1" fmla="*/ 8 h 128"/>
                  <a:gd name="T2" fmla="*/ 78 w 156"/>
                  <a:gd name="T3" fmla="*/ 4 h 128"/>
                  <a:gd name="T4" fmla="*/ 70 w 156"/>
                  <a:gd name="T5" fmla="*/ 8 h 128"/>
                  <a:gd name="T6" fmla="*/ 62 w 156"/>
                  <a:gd name="T7" fmla="*/ 4 h 128"/>
                  <a:gd name="T8" fmla="*/ 64 w 156"/>
                  <a:gd name="T9" fmla="*/ 2 h 128"/>
                  <a:gd name="T10" fmla="*/ 56 w 156"/>
                  <a:gd name="T11" fmla="*/ 0 h 128"/>
                  <a:gd name="T12" fmla="*/ 36 w 156"/>
                  <a:gd name="T13" fmla="*/ 8 h 128"/>
                  <a:gd name="T14" fmla="*/ 10 w 156"/>
                  <a:gd name="T15" fmla="*/ 18 h 128"/>
                  <a:gd name="T16" fmla="*/ 2 w 156"/>
                  <a:gd name="T17" fmla="*/ 22 h 128"/>
                  <a:gd name="T18" fmla="*/ 0 w 156"/>
                  <a:gd name="T19" fmla="*/ 34 h 128"/>
                  <a:gd name="T20" fmla="*/ 2 w 156"/>
                  <a:gd name="T21" fmla="*/ 40 h 128"/>
                  <a:gd name="T22" fmla="*/ 6 w 156"/>
                  <a:gd name="T23" fmla="*/ 56 h 128"/>
                  <a:gd name="T24" fmla="*/ 8 w 156"/>
                  <a:gd name="T25" fmla="*/ 80 h 128"/>
                  <a:gd name="T26" fmla="*/ 18 w 156"/>
                  <a:gd name="T27" fmla="*/ 82 h 128"/>
                  <a:gd name="T28" fmla="*/ 24 w 156"/>
                  <a:gd name="T29" fmla="*/ 88 h 128"/>
                  <a:gd name="T30" fmla="*/ 28 w 156"/>
                  <a:gd name="T31" fmla="*/ 84 h 128"/>
                  <a:gd name="T32" fmla="*/ 36 w 156"/>
                  <a:gd name="T33" fmla="*/ 92 h 128"/>
                  <a:gd name="T34" fmla="*/ 46 w 156"/>
                  <a:gd name="T35" fmla="*/ 92 h 128"/>
                  <a:gd name="T36" fmla="*/ 48 w 156"/>
                  <a:gd name="T37" fmla="*/ 98 h 128"/>
                  <a:gd name="T38" fmla="*/ 54 w 156"/>
                  <a:gd name="T39" fmla="*/ 100 h 128"/>
                  <a:gd name="T40" fmla="*/ 60 w 156"/>
                  <a:gd name="T41" fmla="*/ 108 h 128"/>
                  <a:gd name="T42" fmla="*/ 70 w 156"/>
                  <a:gd name="T43" fmla="*/ 108 h 128"/>
                  <a:gd name="T44" fmla="*/ 82 w 156"/>
                  <a:gd name="T45" fmla="*/ 112 h 128"/>
                  <a:gd name="T46" fmla="*/ 90 w 156"/>
                  <a:gd name="T47" fmla="*/ 116 h 128"/>
                  <a:gd name="T48" fmla="*/ 96 w 156"/>
                  <a:gd name="T49" fmla="*/ 110 h 128"/>
                  <a:gd name="T50" fmla="*/ 108 w 156"/>
                  <a:gd name="T51" fmla="*/ 106 h 128"/>
                  <a:gd name="T52" fmla="*/ 116 w 156"/>
                  <a:gd name="T53" fmla="*/ 106 h 128"/>
                  <a:gd name="T54" fmla="*/ 126 w 156"/>
                  <a:gd name="T55" fmla="*/ 110 h 128"/>
                  <a:gd name="T56" fmla="*/ 132 w 156"/>
                  <a:gd name="T57" fmla="*/ 116 h 128"/>
                  <a:gd name="T58" fmla="*/ 136 w 156"/>
                  <a:gd name="T59" fmla="*/ 124 h 128"/>
                  <a:gd name="T60" fmla="*/ 142 w 156"/>
                  <a:gd name="T61" fmla="*/ 128 h 128"/>
                  <a:gd name="T62" fmla="*/ 148 w 156"/>
                  <a:gd name="T63" fmla="*/ 126 h 128"/>
                  <a:gd name="T64" fmla="*/ 148 w 156"/>
                  <a:gd name="T65" fmla="*/ 118 h 128"/>
                  <a:gd name="T66" fmla="*/ 152 w 156"/>
                  <a:gd name="T67" fmla="*/ 106 h 128"/>
                  <a:gd name="T68" fmla="*/ 154 w 156"/>
                  <a:gd name="T69" fmla="*/ 90 h 128"/>
                  <a:gd name="T70" fmla="*/ 152 w 156"/>
                  <a:gd name="T71" fmla="*/ 84 h 128"/>
                  <a:gd name="T72" fmla="*/ 154 w 156"/>
                  <a:gd name="T73" fmla="*/ 74 h 128"/>
                  <a:gd name="T74" fmla="*/ 154 w 156"/>
                  <a:gd name="T75" fmla="*/ 70 h 128"/>
                  <a:gd name="T76" fmla="*/ 152 w 156"/>
                  <a:gd name="T77" fmla="*/ 58 h 128"/>
                  <a:gd name="T78" fmla="*/ 154 w 156"/>
                  <a:gd name="T79" fmla="*/ 46 h 128"/>
                  <a:gd name="T80" fmla="*/ 156 w 156"/>
                  <a:gd name="T81" fmla="*/ 36 h 128"/>
                  <a:gd name="T82" fmla="*/ 154 w 156"/>
                  <a:gd name="T83" fmla="*/ 26 h 128"/>
                  <a:gd name="T84" fmla="*/ 154 w 156"/>
                  <a:gd name="T85" fmla="*/ 20 h 128"/>
                  <a:gd name="T86" fmla="*/ 138 w 156"/>
                  <a:gd name="T87" fmla="*/ 16 h 128"/>
                  <a:gd name="T88" fmla="*/ 124 w 156"/>
                  <a:gd name="T89" fmla="*/ 18 h 128"/>
                  <a:gd name="T90" fmla="*/ 108 w 156"/>
                  <a:gd name="T91" fmla="*/ 16 h 128"/>
                  <a:gd name="T92" fmla="*/ 84 w 156"/>
                  <a:gd name="T93" fmla="*/ 10 h 128"/>
                  <a:gd name="T94" fmla="*/ 80 w 156"/>
                  <a:gd name="T95" fmla="*/ 8 h 128"/>
                  <a:gd name="T96" fmla="*/ 80 w 156"/>
                  <a:gd name="T97" fmla="*/ 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6" h="128">
                    <a:moveTo>
                      <a:pt x="80" y="8"/>
                    </a:moveTo>
                    <a:lnTo>
                      <a:pt x="80" y="8"/>
                    </a:lnTo>
                    <a:lnTo>
                      <a:pt x="78" y="8"/>
                    </a:lnTo>
                    <a:lnTo>
                      <a:pt x="78" y="4"/>
                    </a:lnTo>
                    <a:lnTo>
                      <a:pt x="74" y="4"/>
                    </a:lnTo>
                    <a:lnTo>
                      <a:pt x="70" y="8"/>
                    </a:lnTo>
                    <a:lnTo>
                      <a:pt x="64" y="10"/>
                    </a:lnTo>
                    <a:lnTo>
                      <a:pt x="62" y="4"/>
                    </a:lnTo>
                    <a:lnTo>
                      <a:pt x="64" y="4"/>
                    </a:lnTo>
                    <a:lnTo>
                      <a:pt x="64" y="2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46" y="2"/>
                    </a:lnTo>
                    <a:lnTo>
                      <a:pt x="36" y="8"/>
                    </a:lnTo>
                    <a:lnTo>
                      <a:pt x="24" y="16"/>
                    </a:lnTo>
                    <a:lnTo>
                      <a:pt x="10" y="18"/>
                    </a:lnTo>
                    <a:lnTo>
                      <a:pt x="2" y="18"/>
                    </a:lnTo>
                    <a:lnTo>
                      <a:pt x="2" y="22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2" y="38"/>
                    </a:lnTo>
                    <a:lnTo>
                      <a:pt x="2" y="40"/>
                    </a:lnTo>
                    <a:lnTo>
                      <a:pt x="2" y="52"/>
                    </a:lnTo>
                    <a:lnTo>
                      <a:pt x="6" y="56"/>
                    </a:lnTo>
                    <a:lnTo>
                      <a:pt x="6" y="58"/>
                    </a:lnTo>
                    <a:lnTo>
                      <a:pt x="8" y="80"/>
                    </a:lnTo>
                    <a:lnTo>
                      <a:pt x="10" y="82"/>
                    </a:lnTo>
                    <a:lnTo>
                      <a:pt x="18" y="82"/>
                    </a:lnTo>
                    <a:lnTo>
                      <a:pt x="24" y="84"/>
                    </a:lnTo>
                    <a:lnTo>
                      <a:pt x="24" y="88"/>
                    </a:lnTo>
                    <a:lnTo>
                      <a:pt x="26" y="88"/>
                    </a:lnTo>
                    <a:lnTo>
                      <a:pt x="28" y="84"/>
                    </a:lnTo>
                    <a:lnTo>
                      <a:pt x="30" y="88"/>
                    </a:lnTo>
                    <a:lnTo>
                      <a:pt x="36" y="92"/>
                    </a:lnTo>
                    <a:lnTo>
                      <a:pt x="42" y="94"/>
                    </a:lnTo>
                    <a:lnTo>
                      <a:pt x="46" y="92"/>
                    </a:lnTo>
                    <a:lnTo>
                      <a:pt x="48" y="94"/>
                    </a:lnTo>
                    <a:lnTo>
                      <a:pt x="48" y="98"/>
                    </a:lnTo>
                    <a:lnTo>
                      <a:pt x="52" y="100"/>
                    </a:lnTo>
                    <a:lnTo>
                      <a:pt x="54" y="100"/>
                    </a:lnTo>
                    <a:lnTo>
                      <a:pt x="56" y="106"/>
                    </a:lnTo>
                    <a:lnTo>
                      <a:pt x="60" y="108"/>
                    </a:lnTo>
                    <a:lnTo>
                      <a:pt x="64" y="110"/>
                    </a:lnTo>
                    <a:lnTo>
                      <a:pt x="70" y="108"/>
                    </a:lnTo>
                    <a:lnTo>
                      <a:pt x="74" y="110"/>
                    </a:lnTo>
                    <a:lnTo>
                      <a:pt x="82" y="112"/>
                    </a:lnTo>
                    <a:lnTo>
                      <a:pt x="88" y="116"/>
                    </a:lnTo>
                    <a:lnTo>
                      <a:pt x="90" y="116"/>
                    </a:lnTo>
                    <a:lnTo>
                      <a:pt x="92" y="112"/>
                    </a:lnTo>
                    <a:lnTo>
                      <a:pt x="96" y="110"/>
                    </a:lnTo>
                    <a:lnTo>
                      <a:pt x="100" y="110"/>
                    </a:lnTo>
                    <a:lnTo>
                      <a:pt x="108" y="106"/>
                    </a:lnTo>
                    <a:lnTo>
                      <a:pt x="110" y="102"/>
                    </a:lnTo>
                    <a:lnTo>
                      <a:pt x="116" y="106"/>
                    </a:lnTo>
                    <a:lnTo>
                      <a:pt x="120" y="108"/>
                    </a:lnTo>
                    <a:lnTo>
                      <a:pt x="126" y="110"/>
                    </a:lnTo>
                    <a:lnTo>
                      <a:pt x="128" y="112"/>
                    </a:lnTo>
                    <a:lnTo>
                      <a:pt x="132" y="116"/>
                    </a:lnTo>
                    <a:lnTo>
                      <a:pt x="134" y="118"/>
                    </a:lnTo>
                    <a:lnTo>
                      <a:pt x="136" y="124"/>
                    </a:lnTo>
                    <a:lnTo>
                      <a:pt x="138" y="128"/>
                    </a:lnTo>
                    <a:lnTo>
                      <a:pt x="142" y="128"/>
                    </a:lnTo>
                    <a:lnTo>
                      <a:pt x="146" y="128"/>
                    </a:lnTo>
                    <a:lnTo>
                      <a:pt x="148" y="126"/>
                    </a:lnTo>
                    <a:lnTo>
                      <a:pt x="152" y="124"/>
                    </a:lnTo>
                    <a:lnTo>
                      <a:pt x="148" y="118"/>
                    </a:lnTo>
                    <a:lnTo>
                      <a:pt x="148" y="112"/>
                    </a:lnTo>
                    <a:lnTo>
                      <a:pt x="152" y="106"/>
                    </a:lnTo>
                    <a:lnTo>
                      <a:pt x="156" y="94"/>
                    </a:lnTo>
                    <a:lnTo>
                      <a:pt x="154" y="90"/>
                    </a:lnTo>
                    <a:lnTo>
                      <a:pt x="152" y="88"/>
                    </a:lnTo>
                    <a:lnTo>
                      <a:pt x="152" y="84"/>
                    </a:lnTo>
                    <a:lnTo>
                      <a:pt x="154" y="80"/>
                    </a:lnTo>
                    <a:lnTo>
                      <a:pt x="154" y="74"/>
                    </a:lnTo>
                    <a:lnTo>
                      <a:pt x="154" y="72"/>
                    </a:lnTo>
                    <a:lnTo>
                      <a:pt x="154" y="70"/>
                    </a:lnTo>
                    <a:lnTo>
                      <a:pt x="152" y="62"/>
                    </a:lnTo>
                    <a:lnTo>
                      <a:pt x="152" y="58"/>
                    </a:lnTo>
                    <a:lnTo>
                      <a:pt x="154" y="58"/>
                    </a:lnTo>
                    <a:lnTo>
                      <a:pt x="154" y="46"/>
                    </a:lnTo>
                    <a:lnTo>
                      <a:pt x="156" y="40"/>
                    </a:lnTo>
                    <a:lnTo>
                      <a:pt x="156" y="36"/>
                    </a:lnTo>
                    <a:lnTo>
                      <a:pt x="156" y="34"/>
                    </a:lnTo>
                    <a:lnTo>
                      <a:pt x="154" y="26"/>
                    </a:lnTo>
                    <a:lnTo>
                      <a:pt x="152" y="20"/>
                    </a:lnTo>
                    <a:lnTo>
                      <a:pt x="154" y="20"/>
                    </a:lnTo>
                    <a:lnTo>
                      <a:pt x="148" y="18"/>
                    </a:lnTo>
                    <a:lnTo>
                      <a:pt x="138" y="16"/>
                    </a:lnTo>
                    <a:lnTo>
                      <a:pt x="132" y="16"/>
                    </a:lnTo>
                    <a:lnTo>
                      <a:pt x="124" y="18"/>
                    </a:lnTo>
                    <a:lnTo>
                      <a:pt x="116" y="18"/>
                    </a:lnTo>
                    <a:lnTo>
                      <a:pt x="108" y="16"/>
                    </a:lnTo>
                    <a:lnTo>
                      <a:pt x="98" y="16"/>
                    </a:lnTo>
                    <a:lnTo>
                      <a:pt x="84" y="10"/>
                    </a:lnTo>
                    <a:lnTo>
                      <a:pt x="80" y="4"/>
                    </a:lnTo>
                    <a:lnTo>
                      <a:pt x="80" y="8"/>
                    </a:lnTo>
                    <a:lnTo>
                      <a:pt x="80" y="8"/>
                    </a:lnTo>
                    <a:lnTo>
                      <a:pt x="80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1" name="Freeform 1583"/>
              <p:cNvSpPr>
                <a:spLocks noEditPoints="1"/>
              </p:cNvSpPr>
              <p:nvPr/>
            </p:nvSpPr>
            <p:spPr bwMode="auto">
              <a:xfrm>
                <a:off x="3359150" y="3917950"/>
                <a:ext cx="212725" cy="381000"/>
              </a:xfrm>
              <a:custGeom>
                <a:avLst/>
                <a:gdLst>
                  <a:gd name="T0" fmla="*/ 114 w 134"/>
                  <a:gd name="T1" fmla="*/ 182 h 240"/>
                  <a:gd name="T2" fmla="*/ 94 w 134"/>
                  <a:gd name="T3" fmla="*/ 192 h 240"/>
                  <a:gd name="T4" fmla="*/ 80 w 134"/>
                  <a:gd name="T5" fmla="*/ 190 h 240"/>
                  <a:gd name="T6" fmla="*/ 70 w 134"/>
                  <a:gd name="T7" fmla="*/ 206 h 240"/>
                  <a:gd name="T8" fmla="*/ 76 w 134"/>
                  <a:gd name="T9" fmla="*/ 204 h 240"/>
                  <a:gd name="T10" fmla="*/ 98 w 134"/>
                  <a:gd name="T11" fmla="*/ 206 h 240"/>
                  <a:gd name="T12" fmla="*/ 102 w 134"/>
                  <a:gd name="T13" fmla="*/ 228 h 240"/>
                  <a:gd name="T14" fmla="*/ 122 w 134"/>
                  <a:gd name="T15" fmla="*/ 236 h 240"/>
                  <a:gd name="T16" fmla="*/ 122 w 134"/>
                  <a:gd name="T17" fmla="*/ 210 h 240"/>
                  <a:gd name="T18" fmla="*/ 134 w 134"/>
                  <a:gd name="T19" fmla="*/ 190 h 240"/>
                  <a:gd name="T20" fmla="*/ 120 w 134"/>
                  <a:gd name="T21" fmla="*/ 172 h 240"/>
                  <a:gd name="T22" fmla="*/ 98 w 134"/>
                  <a:gd name="T23" fmla="*/ 156 h 240"/>
                  <a:gd name="T24" fmla="*/ 106 w 134"/>
                  <a:gd name="T25" fmla="*/ 156 h 240"/>
                  <a:gd name="T26" fmla="*/ 88 w 134"/>
                  <a:gd name="T27" fmla="*/ 156 h 240"/>
                  <a:gd name="T28" fmla="*/ 88 w 134"/>
                  <a:gd name="T29" fmla="*/ 156 h 240"/>
                  <a:gd name="T30" fmla="*/ 70 w 134"/>
                  <a:gd name="T31" fmla="*/ 156 h 240"/>
                  <a:gd name="T32" fmla="*/ 88 w 134"/>
                  <a:gd name="T33" fmla="*/ 172 h 240"/>
                  <a:gd name="T34" fmla="*/ 102 w 134"/>
                  <a:gd name="T35" fmla="*/ 154 h 240"/>
                  <a:gd name="T36" fmla="*/ 90 w 134"/>
                  <a:gd name="T37" fmla="*/ 150 h 240"/>
                  <a:gd name="T38" fmla="*/ 106 w 134"/>
                  <a:gd name="T39" fmla="*/ 136 h 240"/>
                  <a:gd name="T40" fmla="*/ 112 w 134"/>
                  <a:gd name="T41" fmla="*/ 150 h 240"/>
                  <a:gd name="T42" fmla="*/ 114 w 134"/>
                  <a:gd name="T43" fmla="*/ 136 h 240"/>
                  <a:gd name="T44" fmla="*/ 32 w 134"/>
                  <a:gd name="T45" fmla="*/ 136 h 240"/>
                  <a:gd name="T46" fmla="*/ 16 w 134"/>
                  <a:gd name="T47" fmla="*/ 166 h 240"/>
                  <a:gd name="T48" fmla="*/ 0 w 134"/>
                  <a:gd name="T49" fmla="*/ 184 h 240"/>
                  <a:gd name="T50" fmla="*/ 22 w 134"/>
                  <a:gd name="T51" fmla="*/ 172 h 240"/>
                  <a:gd name="T52" fmla="*/ 32 w 134"/>
                  <a:gd name="T53" fmla="*/ 136 h 240"/>
                  <a:gd name="T54" fmla="*/ 68 w 134"/>
                  <a:gd name="T55" fmla="*/ 142 h 240"/>
                  <a:gd name="T56" fmla="*/ 84 w 134"/>
                  <a:gd name="T57" fmla="*/ 136 h 240"/>
                  <a:gd name="T58" fmla="*/ 88 w 134"/>
                  <a:gd name="T59" fmla="*/ 120 h 240"/>
                  <a:gd name="T60" fmla="*/ 94 w 134"/>
                  <a:gd name="T61" fmla="*/ 122 h 240"/>
                  <a:gd name="T62" fmla="*/ 38 w 134"/>
                  <a:gd name="T63" fmla="*/ 120 h 240"/>
                  <a:gd name="T64" fmla="*/ 38 w 134"/>
                  <a:gd name="T65" fmla="*/ 120 h 240"/>
                  <a:gd name="T66" fmla="*/ 70 w 134"/>
                  <a:gd name="T67" fmla="*/ 118 h 240"/>
                  <a:gd name="T68" fmla="*/ 106 w 134"/>
                  <a:gd name="T69" fmla="*/ 110 h 240"/>
                  <a:gd name="T70" fmla="*/ 112 w 134"/>
                  <a:gd name="T71" fmla="*/ 130 h 240"/>
                  <a:gd name="T72" fmla="*/ 120 w 134"/>
                  <a:gd name="T73" fmla="*/ 114 h 240"/>
                  <a:gd name="T74" fmla="*/ 106 w 134"/>
                  <a:gd name="T75" fmla="*/ 110 h 240"/>
                  <a:gd name="T76" fmla="*/ 58 w 134"/>
                  <a:gd name="T77" fmla="*/ 108 h 240"/>
                  <a:gd name="T78" fmla="*/ 60 w 134"/>
                  <a:gd name="T79" fmla="*/ 100 h 240"/>
                  <a:gd name="T80" fmla="*/ 48 w 134"/>
                  <a:gd name="T81" fmla="*/ 94 h 240"/>
                  <a:gd name="T82" fmla="*/ 104 w 134"/>
                  <a:gd name="T83" fmla="*/ 86 h 240"/>
                  <a:gd name="T84" fmla="*/ 50 w 134"/>
                  <a:gd name="T85" fmla="*/ 32 h 240"/>
                  <a:gd name="T86" fmla="*/ 42 w 134"/>
                  <a:gd name="T87" fmla="*/ 48 h 240"/>
                  <a:gd name="T88" fmla="*/ 40 w 134"/>
                  <a:gd name="T89" fmla="*/ 54 h 240"/>
                  <a:gd name="T90" fmla="*/ 52 w 134"/>
                  <a:gd name="T91" fmla="*/ 68 h 240"/>
                  <a:gd name="T92" fmla="*/ 78 w 134"/>
                  <a:gd name="T93" fmla="*/ 92 h 240"/>
                  <a:gd name="T94" fmla="*/ 98 w 134"/>
                  <a:gd name="T95" fmla="*/ 110 h 240"/>
                  <a:gd name="T96" fmla="*/ 86 w 134"/>
                  <a:gd name="T97" fmla="*/ 84 h 240"/>
                  <a:gd name="T98" fmla="*/ 62 w 134"/>
                  <a:gd name="T99" fmla="*/ 64 h 240"/>
                  <a:gd name="T100" fmla="*/ 78 w 134"/>
                  <a:gd name="T101" fmla="*/ 32 h 240"/>
                  <a:gd name="T102" fmla="*/ 74 w 134"/>
                  <a:gd name="T103" fmla="*/ 0 h 240"/>
                  <a:gd name="T104" fmla="*/ 52 w 134"/>
                  <a:gd name="T10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4" h="240">
                    <a:moveTo>
                      <a:pt x="120" y="172"/>
                    </a:moveTo>
                    <a:lnTo>
                      <a:pt x="120" y="172"/>
                    </a:lnTo>
                    <a:lnTo>
                      <a:pt x="120" y="176"/>
                    </a:lnTo>
                    <a:lnTo>
                      <a:pt x="120" y="182"/>
                    </a:lnTo>
                    <a:lnTo>
                      <a:pt x="114" y="182"/>
                    </a:lnTo>
                    <a:lnTo>
                      <a:pt x="108" y="182"/>
                    </a:lnTo>
                    <a:lnTo>
                      <a:pt x="108" y="190"/>
                    </a:lnTo>
                    <a:lnTo>
                      <a:pt x="104" y="190"/>
                    </a:lnTo>
                    <a:lnTo>
                      <a:pt x="94" y="190"/>
                    </a:lnTo>
                    <a:lnTo>
                      <a:pt x="94" y="192"/>
                    </a:lnTo>
                    <a:lnTo>
                      <a:pt x="90" y="192"/>
                    </a:lnTo>
                    <a:lnTo>
                      <a:pt x="90" y="190"/>
                    </a:lnTo>
                    <a:lnTo>
                      <a:pt x="88" y="186"/>
                    </a:lnTo>
                    <a:lnTo>
                      <a:pt x="84" y="186"/>
                    </a:lnTo>
                    <a:lnTo>
                      <a:pt x="80" y="190"/>
                    </a:lnTo>
                    <a:lnTo>
                      <a:pt x="78" y="192"/>
                    </a:lnTo>
                    <a:lnTo>
                      <a:pt x="74" y="192"/>
                    </a:lnTo>
                    <a:lnTo>
                      <a:pt x="70" y="194"/>
                    </a:lnTo>
                    <a:lnTo>
                      <a:pt x="68" y="200"/>
                    </a:lnTo>
                    <a:lnTo>
                      <a:pt x="70" y="206"/>
                    </a:lnTo>
                    <a:lnTo>
                      <a:pt x="66" y="206"/>
                    </a:lnTo>
                    <a:lnTo>
                      <a:pt x="66" y="210"/>
                    </a:lnTo>
                    <a:lnTo>
                      <a:pt x="68" y="212"/>
                    </a:lnTo>
                    <a:lnTo>
                      <a:pt x="70" y="212"/>
                    </a:lnTo>
                    <a:lnTo>
                      <a:pt x="76" y="204"/>
                    </a:lnTo>
                    <a:lnTo>
                      <a:pt x="76" y="202"/>
                    </a:lnTo>
                    <a:lnTo>
                      <a:pt x="78" y="202"/>
                    </a:lnTo>
                    <a:lnTo>
                      <a:pt x="80" y="204"/>
                    </a:lnTo>
                    <a:lnTo>
                      <a:pt x="78" y="206"/>
                    </a:lnTo>
                    <a:lnTo>
                      <a:pt x="98" y="206"/>
                    </a:lnTo>
                    <a:lnTo>
                      <a:pt x="98" y="210"/>
                    </a:lnTo>
                    <a:lnTo>
                      <a:pt x="94" y="212"/>
                    </a:lnTo>
                    <a:lnTo>
                      <a:pt x="96" y="222"/>
                    </a:lnTo>
                    <a:lnTo>
                      <a:pt x="96" y="224"/>
                    </a:lnTo>
                    <a:lnTo>
                      <a:pt x="102" y="228"/>
                    </a:lnTo>
                    <a:lnTo>
                      <a:pt x="106" y="230"/>
                    </a:lnTo>
                    <a:lnTo>
                      <a:pt x="114" y="232"/>
                    </a:lnTo>
                    <a:lnTo>
                      <a:pt x="114" y="240"/>
                    </a:lnTo>
                    <a:lnTo>
                      <a:pt x="116" y="238"/>
                    </a:lnTo>
                    <a:lnTo>
                      <a:pt x="122" y="236"/>
                    </a:lnTo>
                    <a:lnTo>
                      <a:pt x="120" y="220"/>
                    </a:lnTo>
                    <a:lnTo>
                      <a:pt x="124" y="222"/>
                    </a:lnTo>
                    <a:lnTo>
                      <a:pt x="124" y="220"/>
                    </a:lnTo>
                    <a:lnTo>
                      <a:pt x="122" y="214"/>
                    </a:lnTo>
                    <a:lnTo>
                      <a:pt x="122" y="210"/>
                    </a:lnTo>
                    <a:lnTo>
                      <a:pt x="124" y="210"/>
                    </a:lnTo>
                    <a:lnTo>
                      <a:pt x="130" y="202"/>
                    </a:lnTo>
                    <a:lnTo>
                      <a:pt x="134" y="196"/>
                    </a:lnTo>
                    <a:lnTo>
                      <a:pt x="134" y="194"/>
                    </a:lnTo>
                    <a:lnTo>
                      <a:pt x="134" y="190"/>
                    </a:lnTo>
                    <a:lnTo>
                      <a:pt x="130" y="186"/>
                    </a:lnTo>
                    <a:lnTo>
                      <a:pt x="130" y="182"/>
                    </a:lnTo>
                    <a:lnTo>
                      <a:pt x="126" y="172"/>
                    </a:lnTo>
                    <a:lnTo>
                      <a:pt x="120" y="172"/>
                    </a:lnTo>
                    <a:lnTo>
                      <a:pt x="120" y="172"/>
                    </a:lnTo>
                    <a:lnTo>
                      <a:pt x="120" y="172"/>
                    </a:lnTo>
                    <a:close/>
                    <a:moveTo>
                      <a:pt x="104" y="156"/>
                    </a:moveTo>
                    <a:lnTo>
                      <a:pt x="104" y="156"/>
                    </a:lnTo>
                    <a:lnTo>
                      <a:pt x="102" y="156"/>
                    </a:lnTo>
                    <a:lnTo>
                      <a:pt x="98" y="156"/>
                    </a:lnTo>
                    <a:lnTo>
                      <a:pt x="98" y="164"/>
                    </a:lnTo>
                    <a:lnTo>
                      <a:pt x="106" y="164"/>
                    </a:lnTo>
                    <a:lnTo>
                      <a:pt x="108" y="164"/>
                    </a:lnTo>
                    <a:lnTo>
                      <a:pt x="106" y="158"/>
                    </a:lnTo>
                    <a:lnTo>
                      <a:pt x="106" y="156"/>
                    </a:lnTo>
                    <a:lnTo>
                      <a:pt x="104" y="156"/>
                    </a:lnTo>
                    <a:lnTo>
                      <a:pt x="104" y="156"/>
                    </a:lnTo>
                    <a:lnTo>
                      <a:pt x="104" y="156"/>
                    </a:lnTo>
                    <a:close/>
                    <a:moveTo>
                      <a:pt x="88" y="156"/>
                    </a:moveTo>
                    <a:lnTo>
                      <a:pt x="88" y="156"/>
                    </a:lnTo>
                    <a:lnTo>
                      <a:pt x="88" y="160"/>
                    </a:lnTo>
                    <a:lnTo>
                      <a:pt x="86" y="160"/>
                    </a:lnTo>
                    <a:lnTo>
                      <a:pt x="86" y="158"/>
                    </a:lnTo>
                    <a:lnTo>
                      <a:pt x="88" y="156"/>
                    </a:lnTo>
                    <a:lnTo>
                      <a:pt x="88" y="156"/>
                    </a:lnTo>
                    <a:lnTo>
                      <a:pt x="88" y="156"/>
                    </a:lnTo>
                    <a:close/>
                    <a:moveTo>
                      <a:pt x="84" y="142"/>
                    </a:moveTo>
                    <a:lnTo>
                      <a:pt x="84" y="142"/>
                    </a:lnTo>
                    <a:lnTo>
                      <a:pt x="80" y="156"/>
                    </a:lnTo>
                    <a:lnTo>
                      <a:pt x="70" y="156"/>
                    </a:lnTo>
                    <a:lnTo>
                      <a:pt x="74" y="160"/>
                    </a:lnTo>
                    <a:lnTo>
                      <a:pt x="74" y="166"/>
                    </a:lnTo>
                    <a:lnTo>
                      <a:pt x="80" y="168"/>
                    </a:lnTo>
                    <a:lnTo>
                      <a:pt x="84" y="172"/>
                    </a:lnTo>
                    <a:lnTo>
                      <a:pt x="88" y="172"/>
                    </a:lnTo>
                    <a:lnTo>
                      <a:pt x="86" y="168"/>
                    </a:lnTo>
                    <a:lnTo>
                      <a:pt x="86" y="164"/>
                    </a:lnTo>
                    <a:lnTo>
                      <a:pt x="88" y="164"/>
                    </a:lnTo>
                    <a:lnTo>
                      <a:pt x="88" y="166"/>
                    </a:lnTo>
                    <a:lnTo>
                      <a:pt x="102" y="154"/>
                    </a:lnTo>
                    <a:lnTo>
                      <a:pt x="102" y="148"/>
                    </a:lnTo>
                    <a:lnTo>
                      <a:pt x="102" y="146"/>
                    </a:lnTo>
                    <a:lnTo>
                      <a:pt x="96" y="142"/>
                    </a:lnTo>
                    <a:lnTo>
                      <a:pt x="90" y="154"/>
                    </a:lnTo>
                    <a:lnTo>
                      <a:pt x="90" y="150"/>
                    </a:lnTo>
                    <a:lnTo>
                      <a:pt x="90" y="142"/>
                    </a:lnTo>
                    <a:lnTo>
                      <a:pt x="84" y="142"/>
                    </a:lnTo>
                    <a:lnTo>
                      <a:pt x="84" y="142"/>
                    </a:lnTo>
                    <a:lnTo>
                      <a:pt x="84" y="142"/>
                    </a:lnTo>
                    <a:close/>
                    <a:moveTo>
                      <a:pt x="106" y="136"/>
                    </a:moveTo>
                    <a:lnTo>
                      <a:pt x="106" y="136"/>
                    </a:lnTo>
                    <a:lnTo>
                      <a:pt x="108" y="138"/>
                    </a:lnTo>
                    <a:lnTo>
                      <a:pt x="112" y="138"/>
                    </a:lnTo>
                    <a:lnTo>
                      <a:pt x="112" y="146"/>
                    </a:lnTo>
                    <a:lnTo>
                      <a:pt x="112" y="150"/>
                    </a:lnTo>
                    <a:lnTo>
                      <a:pt x="122" y="156"/>
                    </a:lnTo>
                    <a:lnTo>
                      <a:pt x="122" y="154"/>
                    </a:lnTo>
                    <a:lnTo>
                      <a:pt x="120" y="154"/>
                    </a:lnTo>
                    <a:lnTo>
                      <a:pt x="120" y="138"/>
                    </a:lnTo>
                    <a:lnTo>
                      <a:pt x="114" y="136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106" y="136"/>
                    </a:lnTo>
                    <a:close/>
                    <a:moveTo>
                      <a:pt x="32" y="136"/>
                    </a:moveTo>
                    <a:lnTo>
                      <a:pt x="32" y="136"/>
                    </a:lnTo>
                    <a:lnTo>
                      <a:pt x="32" y="140"/>
                    </a:lnTo>
                    <a:lnTo>
                      <a:pt x="32" y="142"/>
                    </a:lnTo>
                    <a:lnTo>
                      <a:pt x="28" y="142"/>
                    </a:lnTo>
                    <a:lnTo>
                      <a:pt x="22" y="158"/>
                    </a:lnTo>
                    <a:lnTo>
                      <a:pt x="16" y="166"/>
                    </a:lnTo>
                    <a:lnTo>
                      <a:pt x="14" y="172"/>
                    </a:lnTo>
                    <a:lnTo>
                      <a:pt x="6" y="176"/>
                    </a:lnTo>
                    <a:lnTo>
                      <a:pt x="4" y="176"/>
                    </a:lnTo>
                    <a:lnTo>
                      <a:pt x="2" y="178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2" y="186"/>
                    </a:lnTo>
                    <a:lnTo>
                      <a:pt x="10" y="182"/>
                    </a:lnTo>
                    <a:lnTo>
                      <a:pt x="20" y="176"/>
                    </a:lnTo>
                    <a:lnTo>
                      <a:pt x="22" y="172"/>
                    </a:lnTo>
                    <a:lnTo>
                      <a:pt x="22" y="164"/>
                    </a:lnTo>
                    <a:lnTo>
                      <a:pt x="30" y="158"/>
                    </a:lnTo>
                    <a:lnTo>
                      <a:pt x="34" y="154"/>
                    </a:lnTo>
                    <a:lnTo>
                      <a:pt x="38" y="150"/>
                    </a:lnTo>
                    <a:lnTo>
                      <a:pt x="32" y="136"/>
                    </a:lnTo>
                    <a:lnTo>
                      <a:pt x="32" y="136"/>
                    </a:lnTo>
                    <a:lnTo>
                      <a:pt x="32" y="136"/>
                    </a:lnTo>
                    <a:close/>
                    <a:moveTo>
                      <a:pt x="70" y="130"/>
                    </a:moveTo>
                    <a:lnTo>
                      <a:pt x="70" y="130"/>
                    </a:lnTo>
                    <a:lnTo>
                      <a:pt x="68" y="142"/>
                    </a:lnTo>
                    <a:lnTo>
                      <a:pt x="68" y="148"/>
                    </a:lnTo>
                    <a:lnTo>
                      <a:pt x="70" y="148"/>
                    </a:lnTo>
                    <a:lnTo>
                      <a:pt x="80" y="146"/>
                    </a:lnTo>
                    <a:lnTo>
                      <a:pt x="80" y="140"/>
                    </a:lnTo>
                    <a:lnTo>
                      <a:pt x="84" y="136"/>
                    </a:lnTo>
                    <a:lnTo>
                      <a:pt x="70" y="130"/>
                    </a:lnTo>
                    <a:lnTo>
                      <a:pt x="70" y="130"/>
                    </a:lnTo>
                    <a:lnTo>
                      <a:pt x="70" y="130"/>
                    </a:lnTo>
                    <a:close/>
                    <a:moveTo>
                      <a:pt x="88" y="120"/>
                    </a:moveTo>
                    <a:lnTo>
                      <a:pt x="88" y="120"/>
                    </a:lnTo>
                    <a:lnTo>
                      <a:pt x="86" y="122"/>
                    </a:lnTo>
                    <a:lnTo>
                      <a:pt x="86" y="124"/>
                    </a:lnTo>
                    <a:lnTo>
                      <a:pt x="96" y="128"/>
                    </a:lnTo>
                    <a:lnTo>
                      <a:pt x="98" y="128"/>
                    </a:lnTo>
                    <a:lnTo>
                      <a:pt x="94" y="122"/>
                    </a:lnTo>
                    <a:lnTo>
                      <a:pt x="88" y="120"/>
                    </a:lnTo>
                    <a:lnTo>
                      <a:pt x="88" y="120"/>
                    </a:lnTo>
                    <a:lnTo>
                      <a:pt x="88" y="120"/>
                    </a:lnTo>
                    <a:close/>
                    <a:moveTo>
                      <a:pt x="38" y="120"/>
                    </a:moveTo>
                    <a:lnTo>
                      <a:pt x="38" y="120"/>
                    </a:lnTo>
                    <a:lnTo>
                      <a:pt x="40" y="124"/>
                    </a:lnTo>
                    <a:lnTo>
                      <a:pt x="42" y="124"/>
                    </a:lnTo>
                    <a:lnTo>
                      <a:pt x="42" y="122"/>
                    </a:lnTo>
                    <a:lnTo>
                      <a:pt x="38" y="120"/>
                    </a:lnTo>
                    <a:lnTo>
                      <a:pt x="38" y="120"/>
                    </a:lnTo>
                    <a:lnTo>
                      <a:pt x="38" y="120"/>
                    </a:lnTo>
                    <a:close/>
                    <a:moveTo>
                      <a:pt x="68" y="114"/>
                    </a:moveTo>
                    <a:lnTo>
                      <a:pt x="70" y="120"/>
                    </a:lnTo>
                    <a:lnTo>
                      <a:pt x="74" y="120"/>
                    </a:lnTo>
                    <a:lnTo>
                      <a:pt x="70" y="118"/>
                    </a:lnTo>
                    <a:lnTo>
                      <a:pt x="68" y="114"/>
                    </a:lnTo>
                    <a:lnTo>
                      <a:pt x="68" y="114"/>
                    </a:lnTo>
                    <a:lnTo>
                      <a:pt x="68" y="114"/>
                    </a:lnTo>
                    <a:close/>
                    <a:moveTo>
                      <a:pt x="106" y="110"/>
                    </a:moveTo>
                    <a:lnTo>
                      <a:pt x="106" y="110"/>
                    </a:lnTo>
                    <a:lnTo>
                      <a:pt x="108" y="114"/>
                    </a:lnTo>
                    <a:lnTo>
                      <a:pt x="106" y="118"/>
                    </a:lnTo>
                    <a:lnTo>
                      <a:pt x="112" y="124"/>
                    </a:lnTo>
                    <a:lnTo>
                      <a:pt x="114" y="128"/>
                    </a:lnTo>
                    <a:lnTo>
                      <a:pt x="112" y="130"/>
                    </a:lnTo>
                    <a:lnTo>
                      <a:pt x="116" y="132"/>
                    </a:lnTo>
                    <a:lnTo>
                      <a:pt x="120" y="132"/>
                    </a:lnTo>
                    <a:lnTo>
                      <a:pt x="116" y="128"/>
                    </a:lnTo>
                    <a:lnTo>
                      <a:pt x="120" y="120"/>
                    </a:lnTo>
                    <a:lnTo>
                      <a:pt x="120" y="114"/>
                    </a:lnTo>
                    <a:lnTo>
                      <a:pt x="116" y="110"/>
                    </a:lnTo>
                    <a:lnTo>
                      <a:pt x="112" y="110"/>
                    </a:lnTo>
                    <a:lnTo>
                      <a:pt x="106" y="110"/>
                    </a:lnTo>
                    <a:lnTo>
                      <a:pt x="106" y="110"/>
                    </a:lnTo>
                    <a:lnTo>
                      <a:pt x="106" y="110"/>
                    </a:lnTo>
                    <a:close/>
                    <a:moveTo>
                      <a:pt x="48" y="94"/>
                    </a:moveTo>
                    <a:lnTo>
                      <a:pt x="48" y="94"/>
                    </a:lnTo>
                    <a:lnTo>
                      <a:pt x="48" y="96"/>
                    </a:lnTo>
                    <a:lnTo>
                      <a:pt x="44" y="100"/>
                    </a:lnTo>
                    <a:lnTo>
                      <a:pt x="58" y="108"/>
                    </a:lnTo>
                    <a:lnTo>
                      <a:pt x="58" y="112"/>
                    </a:lnTo>
                    <a:lnTo>
                      <a:pt x="58" y="118"/>
                    </a:lnTo>
                    <a:lnTo>
                      <a:pt x="62" y="118"/>
                    </a:lnTo>
                    <a:lnTo>
                      <a:pt x="60" y="104"/>
                    </a:lnTo>
                    <a:lnTo>
                      <a:pt x="60" y="100"/>
                    </a:lnTo>
                    <a:lnTo>
                      <a:pt x="58" y="96"/>
                    </a:lnTo>
                    <a:lnTo>
                      <a:pt x="52" y="94"/>
                    </a:lnTo>
                    <a:lnTo>
                      <a:pt x="48" y="94"/>
                    </a:lnTo>
                    <a:lnTo>
                      <a:pt x="48" y="94"/>
                    </a:lnTo>
                    <a:lnTo>
                      <a:pt x="48" y="94"/>
                    </a:lnTo>
                    <a:close/>
                    <a:moveTo>
                      <a:pt x="104" y="86"/>
                    </a:moveTo>
                    <a:lnTo>
                      <a:pt x="106" y="92"/>
                    </a:lnTo>
                    <a:lnTo>
                      <a:pt x="106" y="90"/>
                    </a:lnTo>
                    <a:lnTo>
                      <a:pt x="104" y="86"/>
                    </a:lnTo>
                    <a:lnTo>
                      <a:pt x="104" y="86"/>
                    </a:lnTo>
                    <a:lnTo>
                      <a:pt x="104" y="86"/>
                    </a:lnTo>
                    <a:close/>
                    <a:moveTo>
                      <a:pt x="52" y="0"/>
                    </a:moveTo>
                    <a:lnTo>
                      <a:pt x="52" y="0"/>
                    </a:lnTo>
                    <a:lnTo>
                      <a:pt x="50" y="18"/>
                    </a:lnTo>
                    <a:lnTo>
                      <a:pt x="50" y="32"/>
                    </a:lnTo>
                    <a:lnTo>
                      <a:pt x="44" y="36"/>
                    </a:lnTo>
                    <a:lnTo>
                      <a:pt x="44" y="42"/>
                    </a:lnTo>
                    <a:lnTo>
                      <a:pt x="48" y="42"/>
                    </a:lnTo>
                    <a:lnTo>
                      <a:pt x="48" y="48"/>
                    </a:lnTo>
                    <a:lnTo>
                      <a:pt x="42" y="48"/>
                    </a:lnTo>
                    <a:lnTo>
                      <a:pt x="40" y="46"/>
                    </a:lnTo>
                    <a:lnTo>
                      <a:pt x="38" y="46"/>
                    </a:lnTo>
                    <a:lnTo>
                      <a:pt x="38" y="48"/>
                    </a:lnTo>
                    <a:lnTo>
                      <a:pt x="38" y="54"/>
                    </a:lnTo>
                    <a:lnTo>
                      <a:pt x="40" y="54"/>
                    </a:lnTo>
                    <a:lnTo>
                      <a:pt x="42" y="66"/>
                    </a:lnTo>
                    <a:lnTo>
                      <a:pt x="48" y="74"/>
                    </a:lnTo>
                    <a:lnTo>
                      <a:pt x="50" y="72"/>
                    </a:lnTo>
                    <a:lnTo>
                      <a:pt x="50" y="68"/>
                    </a:lnTo>
                    <a:lnTo>
                      <a:pt x="52" y="68"/>
                    </a:lnTo>
                    <a:lnTo>
                      <a:pt x="52" y="82"/>
                    </a:lnTo>
                    <a:lnTo>
                      <a:pt x="56" y="94"/>
                    </a:lnTo>
                    <a:lnTo>
                      <a:pt x="70" y="92"/>
                    </a:lnTo>
                    <a:lnTo>
                      <a:pt x="80" y="100"/>
                    </a:lnTo>
                    <a:lnTo>
                      <a:pt x="78" y="92"/>
                    </a:lnTo>
                    <a:lnTo>
                      <a:pt x="78" y="90"/>
                    </a:lnTo>
                    <a:lnTo>
                      <a:pt x="80" y="90"/>
                    </a:lnTo>
                    <a:lnTo>
                      <a:pt x="88" y="96"/>
                    </a:lnTo>
                    <a:lnTo>
                      <a:pt x="94" y="108"/>
                    </a:lnTo>
                    <a:lnTo>
                      <a:pt x="98" y="110"/>
                    </a:lnTo>
                    <a:lnTo>
                      <a:pt x="98" y="104"/>
                    </a:lnTo>
                    <a:lnTo>
                      <a:pt x="102" y="102"/>
                    </a:lnTo>
                    <a:lnTo>
                      <a:pt x="96" y="92"/>
                    </a:lnTo>
                    <a:lnTo>
                      <a:pt x="94" y="84"/>
                    </a:lnTo>
                    <a:lnTo>
                      <a:pt x="86" y="84"/>
                    </a:lnTo>
                    <a:lnTo>
                      <a:pt x="86" y="78"/>
                    </a:lnTo>
                    <a:lnTo>
                      <a:pt x="66" y="84"/>
                    </a:lnTo>
                    <a:lnTo>
                      <a:pt x="62" y="72"/>
                    </a:lnTo>
                    <a:lnTo>
                      <a:pt x="60" y="66"/>
                    </a:lnTo>
                    <a:lnTo>
                      <a:pt x="62" y="64"/>
                    </a:lnTo>
                    <a:lnTo>
                      <a:pt x="62" y="58"/>
                    </a:lnTo>
                    <a:lnTo>
                      <a:pt x="60" y="54"/>
                    </a:lnTo>
                    <a:lnTo>
                      <a:pt x="62" y="54"/>
                    </a:lnTo>
                    <a:lnTo>
                      <a:pt x="70" y="42"/>
                    </a:lnTo>
                    <a:lnTo>
                      <a:pt x="78" y="32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0" y="20"/>
                    </a:lnTo>
                    <a:lnTo>
                      <a:pt x="74" y="10"/>
                    </a:lnTo>
                    <a:lnTo>
                      <a:pt x="74" y="0"/>
                    </a:lnTo>
                    <a:lnTo>
                      <a:pt x="70" y="2"/>
                    </a:lnTo>
                    <a:lnTo>
                      <a:pt x="70" y="4"/>
                    </a:lnTo>
                    <a:lnTo>
                      <a:pt x="66" y="4"/>
                    </a:lnTo>
                    <a:lnTo>
                      <a:pt x="60" y="4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2" name="Freeform 1584"/>
              <p:cNvSpPr>
                <a:spLocks noEditPoints="1"/>
              </p:cNvSpPr>
              <p:nvPr/>
            </p:nvSpPr>
            <p:spPr bwMode="auto">
              <a:xfrm>
                <a:off x="3892550" y="4521200"/>
                <a:ext cx="346075" cy="244475"/>
              </a:xfrm>
              <a:custGeom>
                <a:avLst/>
                <a:gdLst>
                  <a:gd name="T0" fmla="*/ 24 w 218"/>
                  <a:gd name="T1" fmla="*/ 126 h 154"/>
                  <a:gd name="T2" fmla="*/ 40 w 218"/>
                  <a:gd name="T3" fmla="*/ 116 h 154"/>
                  <a:gd name="T4" fmla="*/ 60 w 218"/>
                  <a:gd name="T5" fmla="*/ 106 h 154"/>
                  <a:gd name="T6" fmla="*/ 80 w 218"/>
                  <a:gd name="T7" fmla="*/ 124 h 154"/>
                  <a:gd name="T8" fmla="*/ 88 w 218"/>
                  <a:gd name="T9" fmla="*/ 130 h 154"/>
                  <a:gd name="T10" fmla="*/ 108 w 218"/>
                  <a:gd name="T11" fmla="*/ 148 h 154"/>
                  <a:gd name="T12" fmla="*/ 138 w 218"/>
                  <a:gd name="T13" fmla="*/ 146 h 154"/>
                  <a:gd name="T14" fmla="*/ 132 w 218"/>
                  <a:gd name="T15" fmla="*/ 142 h 154"/>
                  <a:gd name="T16" fmla="*/ 120 w 218"/>
                  <a:gd name="T17" fmla="*/ 136 h 154"/>
                  <a:gd name="T18" fmla="*/ 120 w 218"/>
                  <a:gd name="T19" fmla="*/ 126 h 154"/>
                  <a:gd name="T20" fmla="*/ 108 w 218"/>
                  <a:gd name="T21" fmla="*/ 120 h 154"/>
                  <a:gd name="T22" fmla="*/ 106 w 218"/>
                  <a:gd name="T23" fmla="*/ 108 h 154"/>
                  <a:gd name="T24" fmla="*/ 96 w 218"/>
                  <a:gd name="T25" fmla="*/ 102 h 154"/>
                  <a:gd name="T26" fmla="*/ 102 w 218"/>
                  <a:gd name="T27" fmla="*/ 82 h 154"/>
                  <a:gd name="T28" fmla="*/ 88 w 218"/>
                  <a:gd name="T29" fmla="*/ 70 h 154"/>
                  <a:gd name="T30" fmla="*/ 78 w 218"/>
                  <a:gd name="T31" fmla="*/ 58 h 154"/>
                  <a:gd name="T32" fmla="*/ 70 w 218"/>
                  <a:gd name="T33" fmla="*/ 54 h 154"/>
                  <a:gd name="T34" fmla="*/ 60 w 218"/>
                  <a:gd name="T35" fmla="*/ 36 h 154"/>
                  <a:gd name="T36" fmla="*/ 50 w 218"/>
                  <a:gd name="T37" fmla="*/ 28 h 154"/>
                  <a:gd name="T38" fmla="*/ 14 w 218"/>
                  <a:gd name="T39" fmla="*/ 18 h 154"/>
                  <a:gd name="T40" fmla="*/ 0 w 218"/>
                  <a:gd name="T41" fmla="*/ 82 h 154"/>
                  <a:gd name="T42" fmla="*/ 2 w 218"/>
                  <a:gd name="T43" fmla="*/ 126 h 154"/>
                  <a:gd name="T44" fmla="*/ 142 w 218"/>
                  <a:gd name="T45" fmla="*/ 138 h 154"/>
                  <a:gd name="T46" fmla="*/ 140 w 218"/>
                  <a:gd name="T47" fmla="*/ 134 h 154"/>
                  <a:gd name="T48" fmla="*/ 196 w 218"/>
                  <a:gd name="T49" fmla="*/ 52 h 154"/>
                  <a:gd name="T50" fmla="*/ 208 w 218"/>
                  <a:gd name="T51" fmla="*/ 88 h 154"/>
                  <a:gd name="T52" fmla="*/ 218 w 218"/>
                  <a:gd name="T53" fmla="*/ 82 h 154"/>
                  <a:gd name="T54" fmla="*/ 196 w 218"/>
                  <a:gd name="T55" fmla="*/ 52 h 154"/>
                  <a:gd name="T56" fmla="*/ 160 w 218"/>
                  <a:gd name="T57" fmla="*/ 38 h 154"/>
                  <a:gd name="T58" fmla="*/ 158 w 218"/>
                  <a:gd name="T59" fmla="*/ 44 h 154"/>
                  <a:gd name="T60" fmla="*/ 152 w 218"/>
                  <a:gd name="T61" fmla="*/ 56 h 154"/>
                  <a:gd name="T62" fmla="*/ 144 w 218"/>
                  <a:gd name="T63" fmla="*/ 58 h 154"/>
                  <a:gd name="T64" fmla="*/ 134 w 218"/>
                  <a:gd name="T65" fmla="*/ 58 h 154"/>
                  <a:gd name="T66" fmla="*/ 116 w 218"/>
                  <a:gd name="T67" fmla="*/ 66 h 154"/>
                  <a:gd name="T68" fmla="*/ 132 w 218"/>
                  <a:gd name="T69" fmla="*/ 74 h 154"/>
                  <a:gd name="T70" fmla="*/ 154 w 218"/>
                  <a:gd name="T71" fmla="*/ 64 h 154"/>
                  <a:gd name="T72" fmla="*/ 166 w 218"/>
                  <a:gd name="T73" fmla="*/ 56 h 154"/>
                  <a:gd name="T74" fmla="*/ 160 w 218"/>
                  <a:gd name="T75" fmla="*/ 38 h 154"/>
                  <a:gd name="T76" fmla="*/ 162 w 218"/>
                  <a:gd name="T77" fmla="*/ 22 h 154"/>
                  <a:gd name="T78" fmla="*/ 170 w 218"/>
                  <a:gd name="T79" fmla="*/ 46 h 154"/>
                  <a:gd name="T80" fmla="*/ 172 w 218"/>
                  <a:gd name="T81" fmla="*/ 38 h 154"/>
                  <a:gd name="T82" fmla="*/ 176 w 218"/>
                  <a:gd name="T83" fmla="*/ 36 h 154"/>
                  <a:gd name="T84" fmla="*/ 162 w 218"/>
                  <a:gd name="T85" fmla="*/ 22 h 154"/>
                  <a:gd name="T86" fmla="*/ 154 w 218"/>
                  <a:gd name="T87" fmla="*/ 22 h 154"/>
                  <a:gd name="T88" fmla="*/ 160 w 218"/>
                  <a:gd name="T89" fmla="*/ 20 h 154"/>
                  <a:gd name="T90" fmla="*/ 144 w 218"/>
                  <a:gd name="T91" fmla="*/ 12 h 154"/>
                  <a:gd name="T92" fmla="*/ 138 w 218"/>
                  <a:gd name="T93" fmla="*/ 14 h 154"/>
                  <a:gd name="T94" fmla="*/ 142 w 218"/>
                  <a:gd name="T95" fmla="*/ 10 h 154"/>
                  <a:gd name="T96" fmla="*/ 134 w 218"/>
                  <a:gd name="T97" fmla="*/ 8 h 154"/>
                  <a:gd name="T98" fmla="*/ 84 w 218"/>
                  <a:gd name="T99" fmla="*/ 2 h 154"/>
                  <a:gd name="T100" fmla="*/ 88 w 218"/>
                  <a:gd name="T101" fmla="*/ 2 h 154"/>
                  <a:gd name="T102" fmla="*/ 84 w 218"/>
                  <a:gd name="T10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8" h="154">
                    <a:moveTo>
                      <a:pt x="2" y="126"/>
                    </a:moveTo>
                    <a:lnTo>
                      <a:pt x="2" y="126"/>
                    </a:lnTo>
                    <a:lnTo>
                      <a:pt x="24" y="126"/>
                    </a:lnTo>
                    <a:lnTo>
                      <a:pt x="34" y="124"/>
                    </a:lnTo>
                    <a:lnTo>
                      <a:pt x="38" y="120"/>
                    </a:lnTo>
                    <a:lnTo>
                      <a:pt x="40" y="116"/>
                    </a:lnTo>
                    <a:lnTo>
                      <a:pt x="40" y="110"/>
                    </a:lnTo>
                    <a:lnTo>
                      <a:pt x="40" y="106"/>
                    </a:lnTo>
                    <a:lnTo>
                      <a:pt x="60" y="106"/>
                    </a:lnTo>
                    <a:lnTo>
                      <a:pt x="74" y="110"/>
                    </a:lnTo>
                    <a:lnTo>
                      <a:pt x="80" y="116"/>
                    </a:lnTo>
                    <a:lnTo>
                      <a:pt x="80" y="124"/>
                    </a:lnTo>
                    <a:lnTo>
                      <a:pt x="84" y="126"/>
                    </a:lnTo>
                    <a:lnTo>
                      <a:pt x="84" y="128"/>
                    </a:lnTo>
                    <a:lnTo>
                      <a:pt x="88" y="130"/>
                    </a:lnTo>
                    <a:lnTo>
                      <a:pt x="94" y="130"/>
                    </a:lnTo>
                    <a:lnTo>
                      <a:pt x="102" y="144"/>
                    </a:lnTo>
                    <a:lnTo>
                      <a:pt x="108" y="148"/>
                    </a:lnTo>
                    <a:lnTo>
                      <a:pt x="120" y="148"/>
                    </a:lnTo>
                    <a:lnTo>
                      <a:pt x="138" y="154"/>
                    </a:lnTo>
                    <a:lnTo>
                      <a:pt x="138" y="146"/>
                    </a:lnTo>
                    <a:lnTo>
                      <a:pt x="134" y="146"/>
                    </a:lnTo>
                    <a:lnTo>
                      <a:pt x="130" y="144"/>
                    </a:lnTo>
                    <a:lnTo>
                      <a:pt x="132" y="142"/>
                    </a:lnTo>
                    <a:lnTo>
                      <a:pt x="132" y="138"/>
                    </a:lnTo>
                    <a:lnTo>
                      <a:pt x="126" y="136"/>
                    </a:lnTo>
                    <a:lnTo>
                      <a:pt x="120" y="136"/>
                    </a:lnTo>
                    <a:lnTo>
                      <a:pt x="120" y="134"/>
                    </a:lnTo>
                    <a:lnTo>
                      <a:pt x="120" y="130"/>
                    </a:lnTo>
                    <a:lnTo>
                      <a:pt x="120" y="126"/>
                    </a:lnTo>
                    <a:lnTo>
                      <a:pt x="116" y="126"/>
                    </a:lnTo>
                    <a:lnTo>
                      <a:pt x="112" y="126"/>
                    </a:lnTo>
                    <a:lnTo>
                      <a:pt x="108" y="120"/>
                    </a:lnTo>
                    <a:lnTo>
                      <a:pt x="108" y="118"/>
                    </a:lnTo>
                    <a:lnTo>
                      <a:pt x="108" y="112"/>
                    </a:lnTo>
                    <a:lnTo>
                      <a:pt x="106" y="108"/>
                    </a:lnTo>
                    <a:lnTo>
                      <a:pt x="104" y="108"/>
                    </a:lnTo>
                    <a:lnTo>
                      <a:pt x="98" y="108"/>
                    </a:lnTo>
                    <a:lnTo>
                      <a:pt x="96" y="102"/>
                    </a:lnTo>
                    <a:lnTo>
                      <a:pt x="94" y="98"/>
                    </a:lnTo>
                    <a:lnTo>
                      <a:pt x="92" y="88"/>
                    </a:lnTo>
                    <a:lnTo>
                      <a:pt x="102" y="82"/>
                    </a:lnTo>
                    <a:lnTo>
                      <a:pt x="102" y="70"/>
                    </a:lnTo>
                    <a:lnTo>
                      <a:pt x="94" y="70"/>
                    </a:lnTo>
                    <a:lnTo>
                      <a:pt x="88" y="70"/>
                    </a:lnTo>
                    <a:lnTo>
                      <a:pt x="86" y="64"/>
                    </a:lnTo>
                    <a:lnTo>
                      <a:pt x="84" y="58"/>
                    </a:lnTo>
                    <a:lnTo>
                      <a:pt x="78" y="58"/>
                    </a:lnTo>
                    <a:lnTo>
                      <a:pt x="74" y="58"/>
                    </a:lnTo>
                    <a:lnTo>
                      <a:pt x="70" y="56"/>
                    </a:lnTo>
                    <a:lnTo>
                      <a:pt x="70" y="54"/>
                    </a:lnTo>
                    <a:lnTo>
                      <a:pt x="70" y="48"/>
                    </a:lnTo>
                    <a:lnTo>
                      <a:pt x="62" y="38"/>
                    </a:lnTo>
                    <a:lnTo>
                      <a:pt x="60" y="36"/>
                    </a:lnTo>
                    <a:lnTo>
                      <a:pt x="56" y="38"/>
                    </a:lnTo>
                    <a:lnTo>
                      <a:pt x="52" y="32"/>
                    </a:lnTo>
                    <a:lnTo>
                      <a:pt x="50" y="28"/>
                    </a:lnTo>
                    <a:lnTo>
                      <a:pt x="40" y="26"/>
                    </a:lnTo>
                    <a:lnTo>
                      <a:pt x="32" y="22"/>
                    </a:lnTo>
                    <a:lnTo>
                      <a:pt x="14" y="18"/>
                    </a:lnTo>
                    <a:lnTo>
                      <a:pt x="0" y="10"/>
                    </a:lnTo>
                    <a:lnTo>
                      <a:pt x="2" y="76"/>
                    </a:lnTo>
                    <a:lnTo>
                      <a:pt x="0" y="82"/>
                    </a:lnTo>
                    <a:lnTo>
                      <a:pt x="2" y="88"/>
                    </a:lnTo>
                    <a:lnTo>
                      <a:pt x="2" y="126"/>
                    </a:lnTo>
                    <a:lnTo>
                      <a:pt x="2" y="126"/>
                    </a:lnTo>
                    <a:lnTo>
                      <a:pt x="2" y="126"/>
                    </a:lnTo>
                    <a:close/>
                    <a:moveTo>
                      <a:pt x="140" y="134"/>
                    </a:moveTo>
                    <a:lnTo>
                      <a:pt x="142" y="138"/>
                    </a:lnTo>
                    <a:lnTo>
                      <a:pt x="144" y="138"/>
                    </a:lnTo>
                    <a:lnTo>
                      <a:pt x="144" y="136"/>
                    </a:lnTo>
                    <a:lnTo>
                      <a:pt x="140" y="134"/>
                    </a:lnTo>
                    <a:lnTo>
                      <a:pt x="140" y="134"/>
                    </a:lnTo>
                    <a:lnTo>
                      <a:pt x="140" y="134"/>
                    </a:lnTo>
                    <a:close/>
                    <a:moveTo>
                      <a:pt x="196" y="52"/>
                    </a:moveTo>
                    <a:lnTo>
                      <a:pt x="196" y="52"/>
                    </a:lnTo>
                    <a:lnTo>
                      <a:pt x="200" y="72"/>
                    </a:lnTo>
                    <a:lnTo>
                      <a:pt x="208" y="88"/>
                    </a:lnTo>
                    <a:lnTo>
                      <a:pt x="214" y="88"/>
                    </a:lnTo>
                    <a:lnTo>
                      <a:pt x="216" y="84"/>
                    </a:lnTo>
                    <a:lnTo>
                      <a:pt x="218" y="82"/>
                    </a:lnTo>
                    <a:lnTo>
                      <a:pt x="218" y="76"/>
                    </a:lnTo>
                    <a:lnTo>
                      <a:pt x="196" y="52"/>
                    </a:lnTo>
                    <a:lnTo>
                      <a:pt x="196" y="52"/>
                    </a:lnTo>
                    <a:lnTo>
                      <a:pt x="196" y="52"/>
                    </a:lnTo>
                    <a:close/>
                    <a:moveTo>
                      <a:pt x="160" y="38"/>
                    </a:moveTo>
                    <a:lnTo>
                      <a:pt x="160" y="38"/>
                    </a:lnTo>
                    <a:lnTo>
                      <a:pt x="160" y="40"/>
                    </a:lnTo>
                    <a:lnTo>
                      <a:pt x="154" y="40"/>
                    </a:lnTo>
                    <a:lnTo>
                      <a:pt x="158" y="44"/>
                    </a:lnTo>
                    <a:lnTo>
                      <a:pt x="158" y="48"/>
                    </a:lnTo>
                    <a:lnTo>
                      <a:pt x="154" y="48"/>
                    </a:lnTo>
                    <a:lnTo>
                      <a:pt x="152" y="56"/>
                    </a:lnTo>
                    <a:lnTo>
                      <a:pt x="150" y="56"/>
                    </a:lnTo>
                    <a:lnTo>
                      <a:pt x="150" y="58"/>
                    </a:lnTo>
                    <a:lnTo>
                      <a:pt x="144" y="58"/>
                    </a:lnTo>
                    <a:lnTo>
                      <a:pt x="138" y="58"/>
                    </a:lnTo>
                    <a:lnTo>
                      <a:pt x="138" y="56"/>
                    </a:lnTo>
                    <a:lnTo>
                      <a:pt x="134" y="58"/>
                    </a:lnTo>
                    <a:lnTo>
                      <a:pt x="134" y="62"/>
                    </a:lnTo>
                    <a:lnTo>
                      <a:pt x="114" y="62"/>
                    </a:lnTo>
                    <a:lnTo>
                      <a:pt x="116" y="66"/>
                    </a:lnTo>
                    <a:lnTo>
                      <a:pt x="122" y="72"/>
                    </a:lnTo>
                    <a:lnTo>
                      <a:pt x="124" y="74"/>
                    </a:lnTo>
                    <a:lnTo>
                      <a:pt x="132" y="74"/>
                    </a:lnTo>
                    <a:lnTo>
                      <a:pt x="142" y="72"/>
                    </a:lnTo>
                    <a:lnTo>
                      <a:pt x="150" y="70"/>
                    </a:lnTo>
                    <a:lnTo>
                      <a:pt x="154" y="64"/>
                    </a:lnTo>
                    <a:lnTo>
                      <a:pt x="158" y="62"/>
                    </a:lnTo>
                    <a:lnTo>
                      <a:pt x="158" y="56"/>
                    </a:lnTo>
                    <a:lnTo>
                      <a:pt x="166" y="56"/>
                    </a:lnTo>
                    <a:lnTo>
                      <a:pt x="166" y="52"/>
                    </a:lnTo>
                    <a:lnTo>
                      <a:pt x="168" y="40"/>
                    </a:lnTo>
                    <a:lnTo>
                      <a:pt x="160" y="38"/>
                    </a:lnTo>
                    <a:lnTo>
                      <a:pt x="160" y="38"/>
                    </a:lnTo>
                    <a:lnTo>
                      <a:pt x="160" y="38"/>
                    </a:lnTo>
                    <a:close/>
                    <a:moveTo>
                      <a:pt x="162" y="22"/>
                    </a:moveTo>
                    <a:lnTo>
                      <a:pt x="162" y="22"/>
                    </a:lnTo>
                    <a:lnTo>
                      <a:pt x="168" y="32"/>
                    </a:lnTo>
                    <a:lnTo>
                      <a:pt x="170" y="46"/>
                    </a:lnTo>
                    <a:lnTo>
                      <a:pt x="172" y="44"/>
                    </a:lnTo>
                    <a:lnTo>
                      <a:pt x="176" y="40"/>
                    </a:lnTo>
                    <a:lnTo>
                      <a:pt x="172" y="38"/>
                    </a:lnTo>
                    <a:lnTo>
                      <a:pt x="176" y="40"/>
                    </a:lnTo>
                    <a:lnTo>
                      <a:pt x="176" y="38"/>
                    </a:lnTo>
                    <a:lnTo>
                      <a:pt x="176" y="36"/>
                    </a:lnTo>
                    <a:lnTo>
                      <a:pt x="162" y="22"/>
                    </a:lnTo>
                    <a:lnTo>
                      <a:pt x="162" y="22"/>
                    </a:lnTo>
                    <a:lnTo>
                      <a:pt x="162" y="22"/>
                    </a:lnTo>
                    <a:close/>
                    <a:moveTo>
                      <a:pt x="144" y="12"/>
                    </a:moveTo>
                    <a:lnTo>
                      <a:pt x="144" y="18"/>
                    </a:lnTo>
                    <a:lnTo>
                      <a:pt x="154" y="22"/>
                    </a:lnTo>
                    <a:lnTo>
                      <a:pt x="160" y="26"/>
                    </a:lnTo>
                    <a:lnTo>
                      <a:pt x="160" y="22"/>
                    </a:lnTo>
                    <a:lnTo>
                      <a:pt x="160" y="20"/>
                    </a:lnTo>
                    <a:lnTo>
                      <a:pt x="144" y="12"/>
                    </a:lnTo>
                    <a:lnTo>
                      <a:pt x="144" y="12"/>
                    </a:lnTo>
                    <a:lnTo>
                      <a:pt x="144" y="12"/>
                    </a:lnTo>
                    <a:close/>
                    <a:moveTo>
                      <a:pt x="134" y="8"/>
                    </a:moveTo>
                    <a:lnTo>
                      <a:pt x="134" y="8"/>
                    </a:lnTo>
                    <a:lnTo>
                      <a:pt x="138" y="14"/>
                    </a:lnTo>
                    <a:lnTo>
                      <a:pt x="140" y="14"/>
                    </a:lnTo>
                    <a:lnTo>
                      <a:pt x="140" y="12"/>
                    </a:lnTo>
                    <a:lnTo>
                      <a:pt x="142" y="10"/>
                    </a:lnTo>
                    <a:lnTo>
                      <a:pt x="140" y="10"/>
                    </a:lnTo>
                    <a:lnTo>
                      <a:pt x="134" y="8"/>
                    </a:lnTo>
                    <a:lnTo>
                      <a:pt x="134" y="8"/>
                    </a:lnTo>
                    <a:lnTo>
                      <a:pt x="134" y="8"/>
                    </a:lnTo>
                    <a:close/>
                    <a:moveTo>
                      <a:pt x="84" y="0"/>
                    </a:moveTo>
                    <a:lnTo>
                      <a:pt x="84" y="2"/>
                    </a:lnTo>
                    <a:lnTo>
                      <a:pt x="92" y="2"/>
                    </a:lnTo>
                    <a:lnTo>
                      <a:pt x="94" y="2"/>
                    </a:lnTo>
                    <a:lnTo>
                      <a:pt x="88" y="2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3" name="Freeform 1585"/>
              <p:cNvSpPr>
                <a:spLocks/>
              </p:cNvSpPr>
              <p:nvPr/>
            </p:nvSpPr>
            <p:spPr bwMode="auto">
              <a:xfrm>
                <a:off x="2076450" y="3368675"/>
                <a:ext cx="352425" cy="396875"/>
              </a:xfrm>
              <a:custGeom>
                <a:avLst/>
                <a:gdLst>
                  <a:gd name="T0" fmla="*/ 104 w 222"/>
                  <a:gd name="T1" fmla="*/ 244 h 250"/>
                  <a:gd name="T2" fmla="*/ 114 w 222"/>
                  <a:gd name="T3" fmla="*/ 234 h 250"/>
                  <a:gd name="T4" fmla="*/ 122 w 222"/>
                  <a:gd name="T5" fmla="*/ 222 h 250"/>
                  <a:gd name="T6" fmla="*/ 114 w 222"/>
                  <a:gd name="T7" fmla="*/ 210 h 250"/>
                  <a:gd name="T8" fmla="*/ 112 w 222"/>
                  <a:gd name="T9" fmla="*/ 192 h 250"/>
                  <a:gd name="T10" fmla="*/ 122 w 222"/>
                  <a:gd name="T11" fmla="*/ 182 h 250"/>
                  <a:gd name="T12" fmla="*/ 130 w 222"/>
                  <a:gd name="T13" fmla="*/ 182 h 250"/>
                  <a:gd name="T14" fmla="*/ 144 w 222"/>
                  <a:gd name="T15" fmla="*/ 170 h 250"/>
                  <a:gd name="T16" fmla="*/ 150 w 222"/>
                  <a:gd name="T17" fmla="*/ 154 h 250"/>
                  <a:gd name="T18" fmla="*/ 164 w 222"/>
                  <a:gd name="T19" fmla="*/ 146 h 250"/>
                  <a:gd name="T20" fmla="*/ 174 w 222"/>
                  <a:gd name="T21" fmla="*/ 134 h 250"/>
                  <a:gd name="T22" fmla="*/ 176 w 222"/>
                  <a:gd name="T23" fmla="*/ 116 h 250"/>
                  <a:gd name="T24" fmla="*/ 184 w 222"/>
                  <a:gd name="T25" fmla="*/ 102 h 250"/>
                  <a:gd name="T26" fmla="*/ 178 w 222"/>
                  <a:gd name="T27" fmla="*/ 90 h 250"/>
                  <a:gd name="T28" fmla="*/ 172 w 222"/>
                  <a:gd name="T29" fmla="*/ 82 h 250"/>
                  <a:gd name="T30" fmla="*/ 164 w 222"/>
                  <a:gd name="T31" fmla="*/ 64 h 250"/>
                  <a:gd name="T32" fmla="*/ 172 w 222"/>
                  <a:gd name="T33" fmla="*/ 54 h 250"/>
                  <a:gd name="T34" fmla="*/ 182 w 222"/>
                  <a:gd name="T35" fmla="*/ 54 h 250"/>
                  <a:gd name="T36" fmla="*/ 186 w 222"/>
                  <a:gd name="T37" fmla="*/ 48 h 250"/>
                  <a:gd name="T38" fmla="*/ 202 w 222"/>
                  <a:gd name="T39" fmla="*/ 44 h 250"/>
                  <a:gd name="T40" fmla="*/ 212 w 222"/>
                  <a:gd name="T41" fmla="*/ 34 h 250"/>
                  <a:gd name="T42" fmla="*/ 222 w 222"/>
                  <a:gd name="T43" fmla="*/ 20 h 250"/>
                  <a:gd name="T44" fmla="*/ 212 w 222"/>
                  <a:gd name="T45" fmla="*/ 10 h 250"/>
                  <a:gd name="T46" fmla="*/ 186 w 222"/>
                  <a:gd name="T47" fmla="*/ 0 h 250"/>
                  <a:gd name="T48" fmla="*/ 176 w 222"/>
                  <a:gd name="T49" fmla="*/ 2 h 250"/>
                  <a:gd name="T50" fmla="*/ 158 w 222"/>
                  <a:gd name="T51" fmla="*/ 8 h 250"/>
                  <a:gd name="T52" fmla="*/ 132 w 222"/>
                  <a:gd name="T53" fmla="*/ 18 h 250"/>
                  <a:gd name="T54" fmla="*/ 128 w 222"/>
                  <a:gd name="T55" fmla="*/ 30 h 250"/>
                  <a:gd name="T56" fmla="*/ 130 w 222"/>
                  <a:gd name="T57" fmla="*/ 46 h 250"/>
                  <a:gd name="T58" fmla="*/ 114 w 222"/>
                  <a:gd name="T59" fmla="*/ 46 h 250"/>
                  <a:gd name="T60" fmla="*/ 118 w 222"/>
                  <a:gd name="T61" fmla="*/ 56 h 250"/>
                  <a:gd name="T62" fmla="*/ 112 w 222"/>
                  <a:gd name="T63" fmla="*/ 70 h 250"/>
                  <a:gd name="T64" fmla="*/ 110 w 222"/>
                  <a:gd name="T65" fmla="*/ 82 h 250"/>
                  <a:gd name="T66" fmla="*/ 100 w 222"/>
                  <a:gd name="T67" fmla="*/ 82 h 250"/>
                  <a:gd name="T68" fmla="*/ 92 w 222"/>
                  <a:gd name="T69" fmla="*/ 82 h 250"/>
                  <a:gd name="T70" fmla="*/ 90 w 222"/>
                  <a:gd name="T71" fmla="*/ 92 h 250"/>
                  <a:gd name="T72" fmla="*/ 84 w 222"/>
                  <a:gd name="T73" fmla="*/ 100 h 250"/>
                  <a:gd name="T74" fmla="*/ 68 w 222"/>
                  <a:gd name="T75" fmla="*/ 110 h 250"/>
                  <a:gd name="T76" fmla="*/ 62 w 222"/>
                  <a:gd name="T77" fmla="*/ 120 h 250"/>
                  <a:gd name="T78" fmla="*/ 50 w 222"/>
                  <a:gd name="T79" fmla="*/ 128 h 250"/>
                  <a:gd name="T80" fmla="*/ 44 w 222"/>
                  <a:gd name="T81" fmla="*/ 134 h 250"/>
                  <a:gd name="T82" fmla="*/ 22 w 222"/>
                  <a:gd name="T83" fmla="*/ 134 h 250"/>
                  <a:gd name="T84" fmla="*/ 2 w 222"/>
                  <a:gd name="T85" fmla="*/ 126 h 250"/>
                  <a:gd name="T86" fmla="*/ 8 w 222"/>
                  <a:gd name="T87" fmla="*/ 146 h 250"/>
                  <a:gd name="T88" fmla="*/ 16 w 222"/>
                  <a:gd name="T89" fmla="*/ 160 h 250"/>
                  <a:gd name="T90" fmla="*/ 26 w 222"/>
                  <a:gd name="T91" fmla="*/ 170 h 250"/>
                  <a:gd name="T92" fmla="*/ 32 w 222"/>
                  <a:gd name="T93" fmla="*/ 180 h 250"/>
                  <a:gd name="T94" fmla="*/ 28 w 222"/>
                  <a:gd name="T95" fmla="*/ 190 h 250"/>
                  <a:gd name="T96" fmla="*/ 10 w 222"/>
                  <a:gd name="T97" fmla="*/ 196 h 250"/>
                  <a:gd name="T98" fmla="*/ 0 w 222"/>
                  <a:gd name="T99" fmla="*/ 224 h 250"/>
                  <a:gd name="T100" fmla="*/ 32 w 222"/>
                  <a:gd name="T101" fmla="*/ 218 h 250"/>
                  <a:gd name="T102" fmla="*/ 62 w 222"/>
                  <a:gd name="T103" fmla="*/ 216 h 250"/>
                  <a:gd name="T104" fmla="*/ 76 w 222"/>
                  <a:gd name="T105" fmla="*/ 226 h 250"/>
                  <a:gd name="T106" fmla="*/ 74 w 222"/>
                  <a:gd name="T107" fmla="*/ 228 h 250"/>
                  <a:gd name="T108" fmla="*/ 74 w 222"/>
                  <a:gd name="T109" fmla="*/ 234 h 250"/>
                  <a:gd name="T110" fmla="*/ 82 w 222"/>
                  <a:gd name="T111" fmla="*/ 234 h 250"/>
                  <a:gd name="T112" fmla="*/ 86 w 222"/>
                  <a:gd name="T113" fmla="*/ 242 h 250"/>
                  <a:gd name="T114" fmla="*/ 90 w 222"/>
                  <a:gd name="T115" fmla="*/ 246 h 250"/>
                  <a:gd name="T116" fmla="*/ 100 w 222"/>
                  <a:gd name="T117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2" h="250">
                    <a:moveTo>
                      <a:pt x="100" y="250"/>
                    </a:moveTo>
                    <a:lnTo>
                      <a:pt x="104" y="244"/>
                    </a:lnTo>
                    <a:lnTo>
                      <a:pt x="108" y="236"/>
                    </a:lnTo>
                    <a:lnTo>
                      <a:pt x="114" y="234"/>
                    </a:lnTo>
                    <a:lnTo>
                      <a:pt x="126" y="232"/>
                    </a:lnTo>
                    <a:lnTo>
                      <a:pt x="122" y="222"/>
                    </a:lnTo>
                    <a:lnTo>
                      <a:pt x="114" y="214"/>
                    </a:lnTo>
                    <a:lnTo>
                      <a:pt x="114" y="210"/>
                    </a:lnTo>
                    <a:lnTo>
                      <a:pt x="120" y="204"/>
                    </a:lnTo>
                    <a:lnTo>
                      <a:pt x="112" y="192"/>
                    </a:lnTo>
                    <a:lnTo>
                      <a:pt x="118" y="188"/>
                    </a:lnTo>
                    <a:lnTo>
                      <a:pt x="122" y="182"/>
                    </a:lnTo>
                    <a:lnTo>
                      <a:pt x="126" y="178"/>
                    </a:lnTo>
                    <a:lnTo>
                      <a:pt x="130" y="182"/>
                    </a:lnTo>
                    <a:lnTo>
                      <a:pt x="136" y="174"/>
                    </a:lnTo>
                    <a:lnTo>
                      <a:pt x="144" y="170"/>
                    </a:lnTo>
                    <a:lnTo>
                      <a:pt x="146" y="162"/>
                    </a:lnTo>
                    <a:lnTo>
                      <a:pt x="150" y="154"/>
                    </a:lnTo>
                    <a:lnTo>
                      <a:pt x="158" y="152"/>
                    </a:lnTo>
                    <a:lnTo>
                      <a:pt x="164" y="146"/>
                    </a:lnTo>
                    <a:lnTo>
                      <a:pt x="166" y="138"/>
                    </a:lnTo>
                    <a:lnTo>
                      <a:pt x="174" y="134"/>
                    </a:lnTo>
                    <a:lnTo>
                      <a:pt x="174" y="126"/>
                    </a:lnTo>
                    <a:lnTo>
                      <a:pt x="176" y="116"/>
                    </a:lnTo>
                    <a:lnTo>
                      <a:pt x="182" y="110"/>
                    </a:lnTo>
                    <a:lnTo>
                      <a:pt x="184" y="102"/>
                    </a:lnTo>
                    <a:lnTo>
                      <a:pt x="184" y="98"/>
                    </a:lnTo>
                    <a:lnTo>
                      <a:pt x="178" y="90"/>
                    </a:lnTo>
                    <a:lnTo>
                      <a:pt x="174" y="84"/>
                    </a:lnTo>
                    <a:lnTo>
                      <a:pt x="172" y="82"/>
                    </a:lnTo>
                    <a:lnTo>
                      <a:pt x="168" y="70"/>
                    </a:lnTo>
                    <a:lnTo>
                      <a:pt x="164" y="64"/>
                    </a:lnTo>
                    <a:lnTo>
                      <a:pt x="164" y="58"/>
                    </a:lnTo>
                    <a:lnTo>
                      <a:pt x="172" y="54"/>
                    </a:lnTo>
                    <a:lnTo>
                      <a:pt x="176" y="54"/>
                    </a:lnTo>
                    <a:lnTo>
                      <a:pt x="182" y="54"/>
                    </a:lnTo>
                    <a:lnTo>
                      <a:pt x="184" y="52"/>
                    </a:lnTo>
                    <a:lnTo>
                      <a:pt x="186" y="48"/>
                    </a:lnTo>
                    <a:lnTo>
                      <a:pt x="192" y="46"/>
                    </a:lnTo>
                    <a:lnTo>
                      <a:pt x="202" y="44"/>
                    </a:lnTo>
                    <a:lnTo>
                      <a:pt x="210" y="38"/>
                    </a:lnTo>
                    <a:lnTo>
                      <a:pt x="212" y="34"/>
                    </a:lnTo>
                    <a:lnTo>
                      <a:pt x="218" y="28"/>
                    </a:lnTo>
                    <a:lnTo>
                      <a:pt x="222" y="20"/>
                    </a:lnTo>
                    <a:lnTo>
                      <a:pt x="214" y="16"/>
                    </a:lnTo>
                    <a:lnTo>
                      <a:pt x="212" y="10"/>
                    </a:lnTo>
                    <a:lnTo>
                      <a:pt x="196" y="0"/>
                    </a:lnTo>
                    <a:lnTo>
                      <a:pt x="186" y="0"/>
                    </a:lnTo>
                    <a:lnTo>
                      <a:pt x="182" y="2"/>
                    </a:lnTo>
                    <a:lnTo>
                      <a:pt x="176" y="2"/>
                    </a:lnTo>
                    <a:lnTo>
                      <a:pt x="168" y="2"/>
                    </a:lnTo>
                    <a:lnTo>
                      <a:pt x="158" y="8"/>
                    </a:lnTo>
                    <a:lnTo>
                      <a:pt x="150" y="8"/>
                    </a:lnTo>
                    <a:lnTo>
                      <a:pt x="132" y="18"/>
                    </a:lnTo>
                    <a:lnTo>
                      <a:pt x="132" y="28"/>
                    </a:lnTo>
                    <a:lnTo>
                      <a:pt x="128" y="30"/>
                    </a:lnTo>
                    <a:lnTo>
                      <a:pt x="132" y="36"/>
                    </a:lnTo>
                    <a:lnTo>
                      <a:pt x="130" y="46"/>
                    </a:lnTo>
                    <a:lnTo>
                      <a:pt x="122" y="46"/>
                    </a:lnTo>
                    <a:lnTo>
                      <a:pt x="114" y="46"/>
                    </a:lnTo>
                    <a:lnTo>
                      <a:pt x="112" y="52"/>
                    </a:lnTo>
                    <a:lnTo>
                      <a:pt x="118" y="56"/>
                    </a:lnTo>
                    <a:lnTo>
                      <a:pt x="118" y="64"/>
                    </a:lnTo>
                    <a:lnTo>
                      <a:pt x="112" y="70"/>
                    </a:lnTo>
                    <a:lnTo>
                      <a:pt x="112" y="76"/>
                    </a:lnTo>
                    <a:lnTo>
                      <a:pt x="110" y="82"/>
                    </a:lnTo>
                    <a:lnTo>
                      <a:pt x="104" y="84"/>
                    </a:lnTo>
                    <a:lnTo>
                      <a:pt x="100" y="82"/>
                    </a:lnTo>
                    <a:lnTo>
                      <a:pt x="94" y="76"/>
                    </a:lnTo>
                    <a:lnTo>
                      <a:pt x="92" y="82"/>
                    </a:lnTo>
                    <a:lnTo>
                      <a:pt x="84" y="88"/>
                    </a:lnTo>
                    <a:lnTo>
                      <a:pt x="90" y="92"/>
                    </a:lnTo>
                    <a:lnTo>
                      <a:pt x="86" y="98"/>
                    </a:lnTo>
                    <a:lnTo>
                      <a:pt x="84" y="100"/>
                    </a:lnTo>
                    <a:lnTo>
                      <a:pt x="80" y="98"/>
                    </a:lnTo>
                    <a:lnTo>
                      <a:pt x="68" y="110"/>
                    </a:lnTo>
                    <a:lnTo>
                      <a:pt x="64" y="116"/>
                    </a:lnTo>
                    <a:lnTo>
                      <a:pt x="62" y="120"/>
                    </a:lnTo>
                    <a:lnTo>
                      <a:pt x="58" y="128"/>
                    </a:lnTo>
                    <a:lnTo>
                      <a:pt x="50" y="128"/>
                    </a:lnTo>
                    <a:lnTo>
                      <a:pt x="50" y="136"/>
                    </a:lnTo>
                    <a:lnTo>
                      <a:pt x="44" y="134"/>
                    </a:lnTo>
                    <a:lnTo>
                      <a:pt x="28" y="134"/>
                    </a:lnTo>
                    <a:lnTo>
                      <a:pt x="22" y="134"/>
                    </a:lnTo>
                    <a:lnTo>
                      <a:pt x="18" y="136"/>
                    </a:lnTo>
                    <a:lnTo>
                      <a:pt x="2" y="126"/>
                    </a:lnTo>
                    <a:lnTo>
                      <a:pt x="10" y="142"/>
                    </a:lnTo>
                    <a:lnTo>
                      <a:pt x="8" y="146"/>
                    </a:lnTo>
                    <a:lnTo>
                      <a:pt x="10" y="152"/>
                    </a:lnTo>
                    <a:lnTo>
                      <a:pt x="16" y="160"/>
                    </a:lnTo>
                    <a:lnTo>
                      <a:pt x="22" y="162"/>
                    </a:lnTo>
                    <a:lnTo>
                      <a:pt x="26" y="170"/>
                    </a:lnTo>
                    <a:lnTo>
                      <a:pt x="28" y="178"/>
                    </a:lnTo>
                    <a:lnTo>
                      <a:pt x="32" y="180"/>
                    </a:lnTo>
                    <a:lnTo>
                      <a:pt x="32" y="188"/>
                    </a:lnTo>
                    <a:lnTo>
                      <a:pt x="28" y="190"/>
                    </a:lnTo>
                    <a:lnTo>
                      <a:pt x="18" y="192"/>
                    </a:lnTo>
                    <a:lnTo>
                      <a:pt x="10" y="196"/>
                    </a:lnTo>
                    <a:lnTo>
                      <a:pt x="2" y="208"/>
                    </a:lnTo>
                    <a:lnTo>
                      <a:pt x="0" y="224"/>
                    </a:lnTo>
                    <a:lnTo>
                      <a:pt x="12" y="224"/>
                    </a:lnTo>
                    <a:lnTo>
                      <a:pt x="32" y="218"/>
                    </a:lnTo>
                    <a:lnTo>
                      <a:pt x="54" y="216"/>
                    </a:lnTo>
                    <a:lnTo>
                      <a:pt x="62" y="216"/>
                    </a:lnTo>
                    <a:lnTo>
                      <a:pt x="68" y="218"/>
                    </a:lnTo>
                    <a:lnTo>
                      <a:pt x="76" y="226"/>
                    </a:lnTo>
                    <a:lnTo>
                      <a:pt x="76" y="228"/>
                    </a:lnTo>
                    <a:lnTo>
                      <a:pt x="74" y="228"/>
                    </a:lnTo>
                    <a:lnTo>
                      <a:pt x="72" y="232"/>
                    </a:lnTo>
                    <a:lnTo>
                      <a:pt x="74" y="234"/>
                    </a:lnTo>
                    <a:lnTo>
                      <a:pt x="76" y="234"/>
                    </a:lnTo>
                    <a:lnTo>
                      <a:pt x="82" y="234"/>
                    </a:lnTo>
                    <a:lnTo>
                      <a:pt x="86" y="236"/>
                    </a:lnTo>
                    <a:lnTo>
                      <a:pt x="86" y="242"/>
                    </a:lnTo>
                    <a:lnTo>
                      <a:pt x="86" y="246"/>
                    </a:lnTo>
                    <a:lnTo>
                      <a:pt x="90" y="246"/>
                    </a:lnTo>
                    <a:lnTo>
                      <a:pt x="100" y="250"/>
                    </a:lnTo>
                    <a:lnTo>
                      <a:pt x="100" y="250"/>
                    </a:lnTo>
                    <a:lnTo>
                      <a:pt x="100" y="25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4" name="Freeform 1586"/>
              <p:cNvSpPr>
                <a:spLocks noEditPoints="1"/>
              </p:cNvSpPr>
              <p:nvPr/>
            </p:nvSpPr>
            <p:spPr bwMode="auto">
              <a:xfrm>
                <a:off x="1857375" y="3695700"/>
                <a:ext cx="174625" cy="269875"/>
              </a:xfrm>
              <a:custGeom>
                <a:avLst/>
                <a:gdLst>
                  <a:gd name="T0" fmla="*/ 56 w 110"/>
                  <a:gd name="T1" fmla="*/ 10 h 170"/>
                  <a:gd name="T2" fmla="*/ 54 w 110"/>
                  <a:gd name="T3" fmla="*/ 4 h 170"/>
                  <a:gd name="T4" fmla="*/ 64 w 110"/>
                  <a:gd name="T5" fmla="*/ 14 h 170"/>
                  <a:gd name="T6" fmla="*/ 64 w 110"/>
                  <a:gd name="T7" fmla="*/ 14 h 170"/>
                  <a:gd name="T8" fmla="*/ 20 w 110"/>
                  <a:gd name="T9" fmla="*/ 170 h 170"/>
                  <a:gd name="T10" fmla="*/ 34 w 110"/>
                  <a:gd name="T11" fmla="*/ 162 h 170"/>
                  <a:gd name="T12" fmla="*/ 38 w 110"/>
                  <a:gd name="T13" fmla="*/ 164 h 170"/>
                  <a:gd name="T14" fmla="*/ 44 w 110"/>
                  <a:gd name="T15" fmla="*/ 160 h 170"/>
                  <a:gd name="T16" fmla="*/ 46 w 110"/>
                  <a:gd name="T17" fmla="*/ 152 h 170"/>
                  <a:gd name="T18" fmla="*/ 54 w 110"/>
                  <a:gd name="T19" fmla="*/ 150 h 170"/>
                  <a:gd name="T20" fmla="*/ 68 w 110"/>
                  <a:gd name="T21" fmla="*/ 142 h 170"/>
                  <a:gd name="T22" fmla="*/ 86 w 110"/>
                  <a:gd name="T23" fmla="*/ 132 h 170"/>
                  <a:gd name="T24" fmla="*/ 86 w 110"/>
                  <a:gd name="T25" fmla="*/ 120 h 170"/>
                  <a:gd name="T26" fmla="*/ 92 w 110"/>
                  <a:gd name="T27" fmla="*/ 106 h 170"/>
                  <a:gd name="T28" fmla="*/ 98 w 110"/>
                  <a:gd name="T29" fmla="*/ 88 h 170"/>
                  <a:gd name="T30" fmla="*/ 110 w 110"/>
                  <a:gd name="T31" fmla="*/ 70 h 170"/>
                  <a:gd name="T32" fmla="*/ 108 w 110"/>
                  <a:gd name="T33" fmla="*/ 60 h 170"/>
                  <a:gd name="T34" fmla="*/ 104 w 110"/>
                  <a:gd name="T35" fmla="*/ 52 h 170"/>
                  <a:gd name="T36" fmla="*/ 96 w 110"/>
                  <a:gd name="T37" fmla="*/ 40 h 170"/>
                  <a:gd name="T38" fmla="*/ 80 w 110"/>
                  <a:gd name="T39" fmla="*/ 34 h 170"/>
                  <a:gd name="T40" fmla="*/ 64 w 110"/>
                  <a:gd name="T41" fmla="*/ 18 h 170"/>
                  <a:gd name="T42" fmla="*/ 60 w 110"/>
                  <a:gd name="T43" fmla="*/ 20 h 170"/>
                  <a:gd name="T44" fmla="*/ 56 w 110"/>
                  <a:gd name="T45" fmla="*/ 20 h 170"/>
                  <a:gd name="T46" fmla="*/ 54 w 110"/>
                  <a:gd name="T47" fmla="*/ 24 h 170"/>
                  <a:gd name="T48" fmla="*/ 52 w 110"/>
                  <a:gd name="T49" fmla="*/ 30 h 170"/>
                  <a:gd name="T50" fmla="*/ 52 w 110"/>
                  <a:gd name="T51" fmla="*/ 32 h 170"/>
                  <a:gd name="T52" fmla="*/ 52 w 110"/>
                  <a:gd name="T53" fmla="*/ 46 h 170"/>
                  <a:gd name="T54" fmla="*/ 46 w 110"/>
                  <a:gd name="T55" fmla="*/ 56 h 170"/>
                  <a:gd name="T56" fmla="*/ 54 w 110"/>
                  <a:gd name="T57" fmla="*/ 88 h 170"/>
                  <a:gd name="T58" fmla="*/ 46 w 110"/>
                  <a:gd name="T59" fmla="*/ 112 h 170"/>
                  <a:gd name="T60" fmla="*/ 0 w 110"/>
                  <a:gd name="T61" fmla="*/ 134 h 170"/>
                  <a:gd name="T62" fmla="*/ 20 w 110"/>
                  <a:gd name="T63" fmla="*/ 170 h 170"/>
                  <a:gd name="T64" fmla="*/ 20 w 110"/>
                  <a:gd name="T65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0" h="170">
                    <a:moveTo>
                      <a:pt x="64" y="14"/>
                    </a:moveTo>
                    <a:lnTo>
                      <a:pt x="56" y="10"/>
                    </a:lnTo>
                    <a:lnTo>
                      <a:pt x="60" y="4"/>
                    </a:lnTo>
                    <a:lnTo>
                      <a:pt x="54" y="4"/>
                    </a:lnTo>
                    <a:lnTo>
                      <a:pt x="60" y="0"/>
                    </a:lnTo>
                    <a:lnTo>
                      <a:pt x="64" y="14"/>
                    </a:lnTo>
                    <a:lnTo>
                      <a:pt x="64" y="14"/>
                    </a:lnTo>
                    <a:lnTo>
                      <a:pt x="64" y="14"/>
                    </a:lnTo>
                    <a:close/>
                    <a:moveTo>
                      <a:pt x="20" y="170"/>
                    </a:moveTo>
                    <a:lnTo>
                      <a:pt x="20" y="170"/>
                    </a:lnTo>
                    <a:lnTo>
                      <a:pt x="26" y="170"/>
                    </a:lnTo>
                    <a:lnTo>
                      <a:pt x="34" y="162"/>
                    </a:lnTo>
                    <a:lnTo>
                      <a:pt x="36" y="162"/>
                    </a:lnTo>
                    <a:lnTo>
                      <a:pt x="38" y="164"/>
                    </a:lnTo>
                    <a:lnTo>
                      <a:pt x="42" y="162"/>
                    </a:lnTo>
                    <a:lnTo>
                      <a:pt x="44" y="160"/>
                    </a:lnTo>
                    <a:lnTo>
                      <a:pt x="44" y="154"/>
                    </a:lnTo>
                    <a:lnTo>
                      <a:pt x="46" y="152"/>
                    </a:lnTo>
                    <a:lnTo>
                      <a:pt x="50" y="150"/>
                    </a:lnTo>
                    <a:lnTo>
                      <a:pt x="54" y="150"/>
                    </a:lnTo>
                    <a:lnTo>
                      <a:pt x="62" y="150"/>
                    </a:lnTo>
                    <a:lnTo>
                      <a:pt x="68" y="142"/>
                    </a:lnTo>
                    <a:lnTo>
                      <a:pt x="70" y="136"/>
                    </a:lnTo>
                    <a:lnTo>
                      <a:pt x="86" y="132"/>
                    </a:lnTo>
                    <a:lnTo>
                      <a:pt x="82" y="126"/>
                    </a:lnTo>
                    <a:lnTo>
                      <a:pt x="86" y="120"/>
                    </a:lnTo>
                    <a:lnTo>
                      <a:pt x="88" y="106"/>
                    </a:lnTo>
                    <a:lnTo>
                      <a:pt x="92" y="106"/>
                    </a:lnTo>
                    <a:lnTo>
                      <a:pt x="96" y="98"/>
                    </a:lnTo>
                    <a:lnTo>
                      <a:pt x="98" y="88"/>
                    </a:lnTo>
                    <a:lnTo>
                      <a:pt x="108" y="78"/>
                    </a:lnTo>
                    <a:lnTo>
                      <a:pt x="110" y="70"/>
                    </a:lnTo>
                    <a:lnTo>
                      <a:pt x="110" y="62"/>
                    </a:lnTo>
                    <a:lnTo>
                      <a:pt x="108" y="60"/>
                    </a:lnTo>
                    <a:lnTo>
                      <a:pt x="106" y="60"/>
                    </a:lnTo>
                    <a:lnTo>
                      <a:pt x="104" y="52"/>
                    </a:lnTo>
                    <a:lnTo>
                      <a:pt x="98" y="42"/>
                    </a:lnTo>
                    <a:lnTo>
                      <a:pt x="96" y="40"/>
                    </a:lnTo>
                    <a:lnTo>
                      <a:pt x="90" y="40"/>
                    </a:lnTo>
                    <a:lnTo>
                      <a:pt x="80" y="34"/>
                    </a:lnTo>
                    <a:lnTo>
                      <a:pt x="72" y="28"/>
                    </a:lnTo>
                    <a:lnTo>
                      <a:pt x="64" y="18"/>
                    </a:lnTo>
                    <a:lnTo>
                      <a:pt x="62" y="18"/>
                    </a:lnTo>
                    <a:lnTo>
                      <a:pt x="60" y="20"/>
                    </a:lnTo>
                    <a:lnTo>
                      <a:pt x="60" y="22"/>
                    </a:lnTo>
                    <a:lnTo>
                      <a:pt x="56" y="20"/>
                    </a:lnTo>
                    <a:lnTo>
                      <a:pt x="54" y="20"/>
                    </a:lnTo>
                    <a:lnTo>
                      <a:pt x="54" y="24"/>
                    </a:lnTo>
                    <a:lnTo>
                      <a:pt x="56" y="24"/>
                    </a:lnTo>
                    <a:lnTo>
                      <a:pt x="52" y="30"/>
                    </a:lnTo>
                    <a:lnTo>
                      <a:pt x="50" y="32"/>
                    </a:lnTo>
                    <a:lnTo>
                      <a:pt x="52" y="32"/>
                    </a:lnTo>
                    <a:lnTo>
                      <a:pt x="54" y="38"/>
                    </a:lnTo>
                    <a:lnTo>
                      <a:pt x="52" y="46"/>
                    </a:lnTo>
                    <a:lnTo>
                      <a:pt x="46" y="52"/>
                    </a:lnTo>
                    <a:lnTo>
                      <a:pt x="46" y="56"/>
                    </a:lnTo>
                    <a:lnTo>
                      <a:pt x="56" y="68"/>
                    </a:lnTo>
                    <a:lnTo>
                      <a:pt x="54" y="88"/>
                    </a:lnTo>
                    <a:lnTo>
                      <a:pt x="50" y="104"/>
                    </a:lnTo>
                    <a:lnTo>
                      <a:pt x="46" y="11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4" y="162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20" y="17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5" name="Freeform 1587"/>
              <p:cNvSpPr>
                <a:spLocks/>
              </p:cNvSpPr>
              <p:nvPr/>
            </p:nvSpPr>
            <p:spPr bwMode="auto">
              <a:xfrm>
                <a:off x="774700" y="2089150"/>
                <a:ext cx="609600" cy="552450"/>
              </a:xfrm>
              <a:custGeom>
                <a:avLst/>
                <a:gdLst>
                  <a:gd name="T0" fmla="*/ 102 w 384"/>
                  <a:gd name="T1" fmla="*/ 312 h 348"/>
                  <a:gd name="T2" fmla="*/ 106 w 384"/>
                  <a:gd name="T3" fmla="*/ 298 h 348"/>
                  <a:gd name="T4" fmla="*/ 112 w 384"/>
                  <a:gd name="T5" fmla="*/ 272 h 348"/>
                  <a:gd name="T6" fmla="*/ 108 w 384"/>
                  <a:gd name="T7" fmla="*/ 246 h 348"/>
                  <a:gd name="T8" fmla="*/ 106 w 384"/>
                  <a:gd name="T9" fmla="*/ 210 h 348"/>
                  <a:gd name="T10" fmla="*/ 122 w 384"/>
                  <a:gd name="T11" fmla="*/ 188 h 348"/>
                  <a:gd name="T12" fmla="*/ 144 w 384"/>
                  <a:gd name="T13" fmla="*/ 184 h 348"/>
                  <a:gd name="T14" fmla="*/ 158 w 384"/>
                  <a:gd name="T15" fmla="*/ 154 h 348"/>
                  <a:gd name="T16" fmla="*/ 174 w 384"/>
                  <a:gd name="T17" fmla="*/ 126 h 348"/>
                  <a:gd name="T18" fmla="*/ 188 w 384"/>
                  <a:gd name="T19" fmla="*/ 98 h 348"/>
                  <a:gd name="T20" fmla="*/ 206 w 384"/>
                  <a:gd name="T21" fmla="*/ 90 h 348"/>
                  <a:gd name="T22" fmla="*/ 226 w 384"/>
                  <a:gd name="T23" fmla="*/ 82 h 348"/>
                  <a:gd name="T24" fmla="*/ 242 w 384"/>
                  <a:gd name="T25" fmla="*/ 60 h 348"/>
                  <a:gd name="T26" fmla="*/ 284 w 384"/>
                  <a:gd name="T27" fmla="*/ 78 h 348"/>
                  <a:gd name="T28" fmla="*/ 306 w 384"/>
                  <a:gd name="T29" fmla="*/ 74 h 348"/>
                  <a:gd name="T30" fmla="*/ 312 w 384"/>
                  <a:gd name="T31" fmla="*/ 52 h 348"/>
                  <a:gd name="T32" fmla="*/ 338 w 384"/>
                  <a:gd name="T33" fmla="*/ 42 h 348"/>
                  <a:gd name="T34" fmla="*/ 366 w 384"/>
                  <a:gd name="T35" fmla="*/ 60 h 348"/>
                  <a:gd name="T36" fmla="*/ 370 w 384"/>
                  <a:gd name="T37" fmla="*/ 48 h 348"/>
                  <a:gd name="T38" fmla="*/ 374 w 384"/>
                  <a:gd name="T39" fmla="*/ 44 h 348"/>
                  <a:gd name="T40" fmla="*/ 370 w 384"/>
                  <a:gd name="T41" fmla="*/ 36 h 348"/>
                  <a:gd name="T42" fmla="*/ 382 w 384"/>
                  <a:gd name="T43" fmla="*/ 26 h 348"/>
                  <a:gd name="T44" fmla="*/ 374 w 384"/>
                  <a:gd name="T45" fmla="*/ 16 h 348"/>
                  <a:gd name="T46" fmla="*/ 360 w 384"/>
                  <a:gd name="T47" fmla="*/ 14 h 348"/>
                  <a:gd name="T48" fmla="*/ 346 w 384"/>
                  <a:gd name="T49" fmla="*/ 10 h 348"/>
                  <a:gd name="T50" fmla="*/ 334 w 384"/>
                  <a:gd name="T51" fmla="*/ 16 h 348"/>
                  <a:gd name="T52" fmla="*/ 324 w 384"/>
                  <a:gd name="T53" fmla="*/ 16 h 348"/>
                  <a:gd name="T54" fmla="*/ 312 w 384"/>
                  <a:gd name="T55" fmla="*/ 20 h 348"/>
                  <a:gd name="T56" fmla="*/ 306 w 384"/>
                  <a:gd name="T57" fmla="*/ 24 h 348"/>
                  <a:gd name="T58" fmla="*/ 298 w 384"/>
                  <a:gd name="T59" fmla="*/ 10 h 348"/>
                  <a:gd name="T60" fmla="*/ 286 w 384"/>
                  <a:gd name="T61" fmla="*/ 18 h 348"/>
                  <a:gd name="T62" fmla="*/ 268 w 384"/>
                  <a:gd name="T63" fmla="*/ 32 h 348"/>
                  <a:gd name="T64" fmla="*/ 250 w 384"/>
                  <a:gd name="T65" fmla="*/ 34 h 348"/>
                  <a:gd name="T66" fmla="*/ 234 w 384"/>
                  <a:gd name="T67" fmla="*/ 32 h 348"/>
                  <a:gd name="T68" fmla="*/ 214 w 384"/>
                  <a:gd name="T69" fmla="*/ 44 h 348"/>
                  <a:gd name="T70" fmla="*/ 212 w 384"/>
                  <a:gd name="T71" fmla="*/ 48 h 348"/>
                  <a:gd name="T72" fmla="*/ 202 w 384"/>
                  <a:gd name="T73" fmla="*/ 56 h 348"/>
                  <a:gd name="T74" fmla="*/ 194 w 384"/>
                  <a:gd name="T75" fmla="*/ 46 h 348"/>
                  <a:gd name="T76" fmla="*/ 184 w 384"/>
                  <a:gd name="T77" fmla="*/ 82 h 348"/>
                  <a:gd name="T78" fmla="*/ 170 w 384"/>
                  <a:gd name="T79" fmla="*/ 102 h 348"/>
                  <a:gd name="T80" fmla="*/ 150 w 384"/>
                  <a:gd name="T81" fmla="*/ 128 h 348"/>
                  <a:gd name="T82" fmla="*/ 138 w 384"/>
                  <a:gd name="T83" fmla="*/ 136 h 348"/>
                  <a:gd name="T84" fmla="*/ 140 w 384"/>
                  <a:gd name="T85" fmla="*/ 152 h 348"/>
                  <a:gd name="T86" fmla="*/ 112 w 384"/>
                  <a:gd name="T87" fmla="*/ 172 h 348"/>
                  <a:gd name="T88" fmla="*/ 86 w 384"/>
                  <a:gd name="T89" fmla="*/ 198 h 348"/>
                  <a:gd name="T90" fmla="*/ 98 w 384"/>
                  <a:gd name="T91" fmla="*/ 196 h 348"/>
                  <a:gd name="T92" fmla="*/ 78 w 384"/>
                  <a:gd name="T93" fmla="*/ 208 h 348"/>
                  <a:gd name="T94" fmla="*/ 58 w 384"/>
                  <a:gd name="T95" fmla="*/ 206 h 348"/>
                  <a:gd name="T96" fmla="*/ 62 w 384"/>
                  <a:gd name="T97" fmla="*/ 216 h 348"/>
                  <a:gd name="T98" fmla="*/ 40 w 384"/>
                  <a:gd name="T99" fmla="*/ 228 h 348"/>
                  <a:gd name="T100" fmla="*/ 32 w 384"/>
                  <a:gd name="T101" fmla="*/ 242 h 348"/>
                  <a:gd name="T102" fmla="*/ 22 w 384"/>
                  <a:gd name="T103" fmla="*/ 256 h 348"/>
                  <a:gd name="T104" fmla="*/ 14 w 384"/>
                  <a:gd name="T105" fmla="*/ 270 h 348"/>
                  <a:gd name="T106" fmla="*/ 8 w 384"/>
                  <a:gd name="T107" fmla="*/ 288 h 348"/>
                  <a:gd name="T108" fmla="*/ 18 w 384"/>
                  <a:gd name="T109" fmla="*/ 294 h 348"/>
                  <a:gd name="T110" fmla="*/ 16 w 384"/>
                  <a:gd name="T111" fmla="*/ 310 h 348"/>
                  <a:gd name="T112" fmla="*/ 22 w 384"/>
                  <a:gd name="T113" fmla="*/ 316 h 348"/>
                  <a:gd name="T114" fmla="*/ 14 w 384"/>
                  <a:gd name="T115" fmla="*/ 338 h 348"/>
                  <a:gd name="T116" fmla="*/ 32 w 384"/>
                  <a:gd name="T117" fmla="*/ 348 h 348"/>
                  <a:gd name="T118" fmla="*/ 72 w 384"/>
                  <a:gd name="T119" fmla="*/ 330 h 348"/>
                  <a:gd name="T120" fmla="*/ 96 w 384"/>
                  <a:gd name="T121" fmla="*/ 326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84" h="348">
                    <a:moveTo>
                      <a:pt x="96" y="326"/>
                    </a:moveTo>
                    <a:lnTo>
                      <a:pt x="96" y="326"/>
                    </a:lnTo>
                    <a:lnTo>
                      <a:pt x="102" y="326"/>
                    </a:lnTo>
                    <a:lnTo>
                      <a:pt x="104" y="324"/>
                    </a:lnTo>
                    <a:lnTo>
                      <a:pt x="104" y="318"/>
                    </a:lnTo>
                    <a:lnTo>
                      <a:pt x="102" y="312"/>
                    </a:lnTo>
                    <a:lnTo>
                      <a:pt x="102" y="308"/>
                    </a:lnTo>
                    <a:lnTo>
                      <a:pt x="98" y="306"/>
                    </a:lnTo>
                    <a:lnTo>
                      <a:pt x="102" y="302"/>
                    </a:lnTo>
                    <a:lnTo>
                      <a:pt x="104" y="302"/>
                    </a:lnTo>
                    <a:lnTo>
                      <a:pt x="104" y="300"/>
                    </a:lnTo>
                    <a:lnTo>
                      <a:pt x="106" y="298"/>
                    </a:lnTo>
                    <a:lnTo>
                      <a:pt x="108" y="294"/>
                    </a:lnTo>
                    <a:lnTo>
                      <a:pt x="106" y="290"/>
                    </a:lnTo>
                    <a:lnTo>
                      <a:pt x="104" y="288"/>
                    </a:lnTo>
                    <a:lnTo>
                      <a:pt x="106" y="282"/>
                    </a:lnTo>
                    <a:lnTo>
                      <a:pt x="106" y="272"/>
                    </a:lnTo>
                    <a:lnTo>
                      <a:pt x="112" y="272"/>
                    </a:lnTo>
                    <a:lnTo>
                      <a:pt x="114" y="266"/>
                    </a:lnTo>
                    <a:lnTo>
                      <a:pt x="112" y="262"/>
                    </a:lnTo>
                    <a:lnTo>
                      <a:pt x="112" y="256"/>
                    </a:lnTo>
                    <a:lnTo>
                      <a:pt x="108" y="254"/>
                    </a:lnTo>
                    <a:lnTo>
                      <a:pt x="106" y="252"/>
                    </a:lnTo>
                    <a:lnTo>
                      <a:pt x="108" y="246"/>
                    </a:lnTo>
                    <a:lnTo>
                      <a:pt x="108" y="238"/>
                    </a:lnTo>
                    <a:lnTo>
                      <a:pt x="108" y="234"/>
                    </a:lnTo>
                    <a:lnTo>
                      <a:pt x="108" y="226"/>
                    </a:lnTo>
                    <a:lnTo>
                      <a:pt x="108" y="220"/>
                    </a:lnTo>
                    <a:lnTo>
                      <a:pt x="108" y="216"/>
                    </a:lnTo>
                    <a:lnTo>
                      <a:pt x="106" y="210"/>
                    </a:lnTo>
                    <a:lnTo>
                      <a:pt x="108" y="208"/>
                    </a:lnTo>
                    <a:lnTo>
                      <a:pt x="112" y="206"/>
                    </a:lnTo>
                    <a:lnTo>
                      <a:pt x="114" y="202"/>
                    </a:lnTo>
                    <a:lnTo>
                      <a:pt x="114" y="200"/>
                    </a:lnTo>
                    <a:lnTo>
                      <a:pt x="120" y="196"/>
                    </a:lnTo>
                    <a:lnTo>
                      <a:pt x="122" y="188"/>
                    </a:lnTo>
                    <a:lnTo>
                      <a:pt x="124" y="184"/>
                    </a:lnTo>
                    <a:lnTo>
                      <a:pt x="126" y="182"/>
                    </a:lnTo>
                    <a:lnTo>
                      <a:pt x="134" y="180"/>
                    </a:lnTo>
                    <a:lnTo>
                      <a:pt x="138" y="180"/>
                    </a:lnTo>
                    <a:lnTo>
                      <a:pt x="140" y="180"/>
                    </a:lnTo>
                    <a:lnTo>
                      <a:pt x="144" y="184"/>
                    </a:lnTo>
                    <a:lnTo>
                      <a:pt x="148" y="184"/>
                    </a:lnTo>
                    <a:lnTo>
                      <a:pt x="150" y="178"/>
                    </a:lnTo>
                    <a:lnTo>
                      <a:pt x="150" y="170"/>
                    </a:lnTo>
                    <a:lnTo>
                      <a:pt x="148" y="162"/>
                    </a:lnTo>
                    <a:lnTo>
                      <a:pt x="152" y="160"/>
                    </a:lnTo>
                    <a:lnTo>
                      <a:pt x="158" y="154"/>
                    </a:lnTo>
                    <a:lnTo>
                      <a:pt x="162" y="146"/>
                    </a:lnTo>
                    <a:lnTo>
                      <a:pt x="166" y="136"/>
                    </a:lnTo>
                    <a:lnTo>
                      <a:pt x="166" y="128"/>
                    </a:lnTo>
                    <a:lnTo>
                      <a:pt x="166" y="126"/>
                    </a:lnTo>
                    <a:lnTo>
                      <a:pt x="168" y="126"/>
                    </a:lnTo>
                    <a:lnTo>
                      <a:pt x="174" y="126"/>
                    </a:lnTo>
                    <a:lnTo>
                      <a:pt x="176" y="124"/>
                    </a:lnTo>
                    <a:lnTo>
                      <a:pt x="178" y="118"/>
                    </a:lnTo>
                    <a:lnTo>
                      <a:pt x="180" y="116"/>
                    </a:lnTo>
                    <a:lnTo>
                      <a:pt x="186" y="114"/>
                    </a:lnTo>
                    <a:lnTo>
                      <a:pt x="186" y="108"/>
                    </a:lnTo>
                    <a:lnTo>
                      <a:pt x="188" y="98"/>
                    </a:lnTo>
                    <a:lnTo>
                      <a:pt x="194" y="92"/>
                    </a:lnTo>
                    <a:lnTo>
                      <a:pt x="194" y="90"/>
                    </a:lnTo>
                    <a:lnTo>
                      <a:pt x="202" y="98"/>
                    </a:lnTo>
                    <a:lnTo>
                      <a:pt x="206" y="100"/>
                    </a:lnTo>
                    <a:lnTo>
                      <a:pt x="206" y="96"/>
                    </a:lnTo>
                    <a:lnTo>
                      <a:pt x="206" y="90"/>
                    </a:lnTo>
                    <a:lnTo>
                      <a:pt x="206" y="88"/>
                    </a:lnTo>
                    <a:lnTo>
                      <a:pt x="212" y="88"/>
                    </a:lnTo>
                    <a:lnTo>
                      <a:pt x="214" y="88"/>
                    </a:lnTo>
                    <a:lnTo>
                      <a:pt x="222" y="90"/>
                    </a:lnTo>
                    <a:lnTo>
                      <a:pt x="224" y="88"/>
                    </a:lnTo>
                    <a:lnTo>
                      <a:pt x="226" y="82"/>
                    </a:lnTo>
                    <a:lnTo>
                      <a:pt x="230" y="74"/>
                    </a:lnTo>
                    <a:lnTo>
                      <a:pt x="224" y="66"/>
                    </a:lnTo>
                    <a:lnTo>
                      <a:pt x="232" y="70"/>
                    </a:lnTo>
                    <a:lnTo>
                      <a:pt x="240" y="64"/>
                    </a:lnTo>
                    <a:lnTo>
                      <a:pt x="240" y="62"/>
                    </a:lnTo>
                    <a:lnTo>
                      <a:pt x="242" y="60"/>
                    </a:lnTo>
                    <a:lnTo>
                      <a:pt x="248" y="60"/>
                    </a:lnTo>
                    <a:lnTo>
                      <a:pt x="262" y="78"/>
                    </a:lnTo>
                    <a:lnTo>
                      <a:pt x="270" y="78"/>
                    </a:lnTo>
                    <a:lnTo>
                      <a:pt x="278" y="78"/>
                    </a:lnTo>
                    <a:lnTo>
                      <a:pt x="280" y="78"/>
                    </a:lnTo>
                    <a:lnTo>
                      <a:pt x="284" y="78"/>
                    </a:lnTo>
                    <a:lnTo>
                      <a:pt x="284" y="74"/>
                    </a:lnTo>
                    <a:lnTo>
                      <a:pt x="286" y="74"/>
                    </a:lnTo>
                    <a:lnTo>
                      <a:pt x="288" y="78"/>
                    </a:lnTo>
                    <a:lnTo>
                      <a:pt x="298" y="82"/>
                    </a:lnTo>
                    <a:lnTo>
                      <a:pt x="302" y="78"/>
                    </a:lnTo>
                    <a:lnTo>
                      <a:pt x="306" y="74"/>
                    </a:lnTo>
                    <a:lnTo>
                      <a:pt x="310" y="66"/>
                    </a:lnTo>
                    <a:lnTo>
                      <a:pt x="306" y="64"/>
                    </a:lnTo>
                    <a:lnTo>
                      <a:pt x="306" y="60"/>
                    </a:lnTo>
                    <a:lnTo>
                      <a:pt x="306" y="56"/>
                    </a:lnTo>
                    <a:lnTo>
                      <a:pt x="310" y="54"/>
                    </a:lnTo>
                    <a:lnTo>
                      <a:pt x="312" y="52"/>
                    </a:lnTo>
                    <a:lnTo>
                      <a:pt x="316" y="48"/>
                    </a:lnTo>
                    <a:lnTo>
                      <a:pt x="320" y="46"/>
                    </a:lnTo>
                    <a:lnTo>
                      <a:pt x="320" y="42"/>
                    </a:lnTo>
                    <a:lnTo>
                      <a:pt x="330" y="44"/>
                    </a:lnTo>
                    <a:lnTo>
                      <a:pt x="332" y="44"/>
                    </a:lnTo>
                    <a:lnTo>
                      <a:pt x="338" y="42"/>
                    </a:lnTo>
                    <a:lnTo>
                      <a:pt x="342" y="38"/>
                    </a:lnTo>
                    <a:lnTo>
                      <a:pt x="346" y="44"/>
                    </a:lnTo>
                    <a:lnTo>
                      <a:pt x="350" y="52"/>
                    </a:lnTo>
                    <a:lnTo>
                      <a:pt x="360" y="56"/>
                    </a:lnTo>
                    <a:lnTo>
                      <a:pt x="364" y="60"/>
                    </a:lnTo>
                    <a:lnTo>
                      <a:pt x="366" y="60"/>
                    </a:lnTo>
                    <a:lnTo>
                      <a:pt x="366" y="62"/>
                    </a:lnTo>
                    <a:lnTo>
                      <a:pt x="366" y="64"/>
                    </a:lnTo>
                    <a:lnTo>
                      <a:pt x="368" y="64"/>
                    </a:lnTo>
                    <a:lnTo>
                      <a:pt x="370" y="60"/>
                    </a:lnTo>
                    <a:lnTo>
                      <a:pt x="370" y="52"/>
                    </a:lnTo>
                    <a:lnTo>
                      <a:pt x="370" y="48"/>
                    </a:lnTo>
                    <a:lnTo>
                      <a:pt x="374" y="48"/>
                    </a:lnTo>
                    <a:lnTo>
                      <a:pt x="378" y="46"/>
                    </a:lnTo>
                    <a:lnTo>
                      <a:pt x="382" y="42"/>
                    </a:lnTo>
                    <a:lnTo>
                      <a:pt x="384" y="38"/>
                    </a:lnTo>
                    <a:lnTo>
                      <a:pt x="376" y="38"/>
                    </a:lnTo>
                    <a:lnTo>
                      <a:pt x="374" y="44"/>
                    </a:lnTo>
                    <a:lnTo>
                      <a:pt x="370" y="44"/>
                    </a:lnTo>
                    <a:lnTo>
                      <a:pt x="364" y="46"/>
                    </a:lnTo>
                    <a:lnTo>
                      <a:pt x="360" y="42"/>
                    </a:lnTo>
                    <a:lnTo>
                      <a:pt x="358" y="36"/>
                    </a:lnTo>
                    <a:lnTo>
                      <a:pt x="364" y="36"/>
                    </a:lnTo>
                    <a:lnTo>
                      <a:pt x="370" y="36"/>
                    </a:lnTo>
                    <a:lnTo>
                      <a:pt x="374" y="32"/>
                    </a:lnTo>
                    <a:lnTo>
                      <a:pt x="378" y="28"/>
                    </a:lnTo>
                    <a:lnTo>
                      <a:pt x="378" y="32"/>
                    </a:lnTo>
                    <a:lnTo>
                      <a:pt x="382" y="32"/>
                    </a:lnTo>
                    <a:lnTo>
                      <a:pt x="384" y="32"/>
                    </a:lnTo>
                    <a:lnTo>
                      <a:pt x="382" y="26"/>
                    </a:lnTo>
                    <a:lnTo>
                      <a:pt x="378" y="20"/>
                    </a:lnTo>
                    <a:lnTo>
                      <a:pt x="376" y="20"/>
                    </a:lnTo>
                    <a:lnTo>
                      <a:pt x="376" y="24"/>
                    </a:lnTo>
                    <a:lnTo>
                      <a:pt x="370" y="24"/>
                    </a:lnTo>
                    <a:lnTo>
                      <a:pt x="374" y="18"/>
                    </a:lnTo>
                    <a:lnTo>
                      <a:pt x="374" y="16"/>
                    </a:lnTo>
                    <a:lnTo>
                      <a:pt x="370" y="18"/>
                    </a:lnTo>
                    <a:lnTo>
                      <a:pt x="366" y="20"/>
                    </a:lnTo>
                    <a:lnTo>
                      <a:pt x="366" y="16"/>
                    </a:lnTo>
                    <a:lnTo>
                      <a:pt x="360" y="16"/>
                    </a:lnTo>
                    <a:lnTo>
                      <a:pt x="364" y="14"/>
                    </a:lnTo>
                    <a:lnTo>
                      <a:pt x="360" y="14"/>
                    </a:lnTo>
                    <a:lnTo>
                      <a:pt x="360" y="10"/>
                    </a:lnTo>
                    <a:lnTo>
                      <a:pt x="356" y="10"/>
                    </a:lnTo>
                    <a:lnTo>
                      <a:pt x="356" y="14"/>
                    </a:lnTo>
                    <a:lnTo>
                      <a:pt x="356" y="16"/>
                    </a:lnTo>
                    <a:lnTo>
                      <a:pt x="346" y="18"/>
                    </a:lnTo>
                    <a:lnTo>
                      <a:pt x="346" y="10"/>
                    </a:lnTo>
                    <a:lnTo>
                      <a:pt x="350" y="8"/>
                    </a:lnTo>
                    <a:lnTo>
                      <a:pt x="348" y="6"/>
                    </a:lnTo>
                    <a:lnTo>
                      <a:pt x="338" y="0"/>
                    </a:lnTo>
                    <a:lnTo>
                      <a:pt x="338" y="8"/>
                    </a:lnTo>
                    <a:lnTo>
                      <a:pt x="332" y="10"/>
                    </a:lnTo>
                    <a:lnTo>
                      <a:pt x="334" y="16"/>
                    </a:lnTo>
                    <a:lnTo>
                      <a:pt x="324" y="24"/>
                    </a:lnTo>
                    <a:lnTo>
                      <a:pt x="324" y="26"/>
                    </a:lnTo>
                    <a:lnTo>
                      <a:pt x="322" y="26"/>
                    </a:lnTo>
                    <a:lnTo>
                      <a:pt x="322" y="24"/>
                    </a:lnTo>
                    <a:lnTo>
                      <a:pt x="322" y="16"/>
                    </a:lnTo>
                    <a:lnTo>
                      <a:pt x="324" y="16"/>
                    </a:lnTo>
                    <a:lnTo>
                      <a:pt x="324" y="14"/>
                    </a:lnTo>
                    <a:lnTo>
                      <a:pt x="322" y="10"/>
                    </a:lnTo>
                    <a:lnTo>
                      <a:pt x="320" y="14"/>
                    </a:lnTo>
                    <a:lnTo>
                      <a:pt x="316" y="16"/>
                    </a:lnTo>
                    <a:lnTo>
                      <a:pt x="320" y="16"/>
                    </a:lnTo>
                    <a:lnTo>
                      <a:pt x="312" y="20"/>
                    </a:lnTo>
                    <a:lnTo>
                      <a:pt x="306" y="28"/>
                    </a:lnTo>
                    <a:lnTo>
                      <a:pt x="306" y="32"/>
                    </a:lnTo>
                    <a:lnTo>
                      <a:pt x="306" y="34"/>
                    </a:lnTo>
                    <a:lnTo>
                      <a:pt x="302" y="38"/>
                    </a:lnTo>
                    <a:lnTo>
                      <a:pt x="304" y="24"/>
                    </a:lnTo>
                    <a:lnTo>
                      <a:pt x="306" y="24"/>
                    </a:lnTo>
                    <a:lnTo>
                      <a:pt x="310" y="20"/>
                    </a:lnTo>
                    <a:lnTo>
                      <a:pt x="304" y="10"/>
                    </a:lnTo>
                    <a:lnTo>
                      <a:pt x="302" y="14"/>
                    </a:lnTo>
                    <a:lnTo>
                      <a:pt x="304" y="14"/>
                    </a:lnTo>
                    <a:lnTo>
                      <a:pt x="298" y="14"/>
                    </a:lnTo>
                    <a:lnTo>
                      <a:pt x="298" y="10"/>
                    </a:lnTo>
                    <a:lnTo>
                      <a:pt x="296" y="10"/>
                    </a:lnTo>
                    <a:lnTo>
                      <a:pt x="294" y="10"/>
                    </a:lnTo>
                    <a:lnTo>
                      <a:pt x="292" y="8"/>
                    </a:lnTo>
                    <a:lnTo>
                      <a:pt x="292" y="16"/>
                    </a:lnTo>
                    <a:lnTo>
                      <a:pt x="292" y="20"/>
                    </a:lnTo>
                    <a:lnTo>
                      <a:pt x="286" y="18"/>
                    </a:lnTo>
                    <a:lnTo>
                      <a:pt x="288" y="16"/>
                    </a:lnTo>
                    <a:lnTo>
                      <a:pt x="286" y="16"/>
                    </a:lnTo>
                    <a:lnTo>
                      <a:pt x="284" y="14"/>
                    </a:lnTo>
                    <a:lnTo>
                      <a:pt x="284" y="18"/>
                    </a:lnTo>
                    <a:lnTo>
                      <a:pt x="284" y="20"/>
                    </a:lnTo>
                    <a:lnTo>
                      <a:pt x="268" y="32"/>
                    </a:lnTo>
                    <a:lnTo>
                      <a:pt x="258" y="26"/>
                    </a:lnTo>
                    <a:lnTo>
                      <a:pt x="252" y="20"/>
                    </a:lnTo>
                    <a:lnTo>
                      <a:pt x="248" y="20"/>
                    </a:lnTo>
                    <a:lnTo>
                      <a:pt x="242" y="28"/>
                    </a:lnTo>
                    <a:lnTo>
                      <a:pt x="250" y="28"/>
                    </a:lnTo>
                    <a:lnTo>
                      <a:pt x="250" y="34"/>
                    </a:lnTo>
                    <a:lnTo>
                      <a:pt x="250" y="36"/>
                    </a:lnTo>
                    <a:lnTo>
                      <a:pt x="240" y="32"/>
                    </a:lnTo>
                    <a:lnTo>
                      <a:pt x="242" y="42"/>
                    </a:lnTo>
                    <a:lnTo>
                      <a:pt x="234" y="42"/>
                    </a:lnTo>
                    <a:lnTo>
                      <a:pt x="238" y="36"/>
                    </a:lnTo>
                    <a:lnTo>
                      <a:pt x="234" y="32"/>
                    </a:lnTo>
                    <a:lnTo>
                      <a:pt x="230" y="42"/>
                    </a:lnTo>
                    <a:lnTo>
                      <a:pt x="226" y="32"/>
                    </a:lnTo>
                    <a:lnTo>
                      <a:pt x="224" y="36"/>
                    </a:lnTo>
                    <a:lnTo>
                      <a:pt x="224" y="42"/>
                    </a:lnTo>
                    <a:lnTo>
                      <a:pt x="216" y="46"/>
                    </a:lnTo>
                    <a:lnTo>
                      <a:pt x="214" y="44"/>
                    </a:lnTo>
                    <a:lnTo>
                      <a:pt x="214" y="42"/>
                    </a:lnTo>
                    <a:lnTo>
                      <a:pt x="212" y="38"/>
                    </a:lnTo>
                    <a:lnTo>
                      <a:pt x="210" y="46"/>
                    </a:lnTo>
                    <a:lnTo>
                      <a:pt x="212" y="48"/>
                    </a:lnTo>
                    <a:lnTo>
                      <a:pt x="214" y="48"/>
                    </a:lnTo>
                    <a:lnTo>
                      <a:pt x="212" y="48"/>
                    </a:lnTo>
                    <a:lnTo>
                      <a:pt x="206" y="52"/>
                    </a:lnTo>
                    <a:lnTo>
                      <a:pt x="204" y="52"/>
                    </a:lnTo>
                    <a:lnTo>
                      <a:pt x="206" y="52"/>
                    </a:lnTo>
                    <a:lnTo>
                      <a:pt x="206" y="56"/>
                    </a:lnTo>
                    <a:lnTo>
                      <a:pt x="204" y="56"/>
                    </a:lnTo>
                    <a:lnTo>
                      <a:pt x="202" y="56"/>
                    </a:lnTo>
                    <a:lnTo>
                      <a:pt x="202" y="54"/>
                    </a:lnTo>
                    <a:lnTo>
                      <a:pt x="198" y="54"/>
                    </a:lnTo>
                    <a:lnTo>
                      <a:pt x="198" y="62"/>
                    </a:lnTo>
                    <a:lnTo>
                      <a:pt x="194" y="60"/>
                    </a:lnTo>
                    <a:lnTo>
                      <a:pt x="194" y="52"/>
                    </a:lnTo>
                    <a:lnTo>
                      <a:pt x="194" y="46"/>
                    </a:lnTo>
                    <a:lnTo>
                      <a:pt x="188" y="46"/>
                    </a:lnTo>
                    <a:lnTo>
                      <a:pt x="180" y="52"/>
                    </a:lnTo>
                    <a:lnTo>
                      <a:pt x="184" y="64"/>
                    </a:lnTo>
                    <a:lnTo>
                      <a:pt x="194" y="62"/>
                    </a:lnTo>
                    <a:lnTo>
                      <a:pt x="188" y="78"/>
                    </a:lnTo>
                    <a:lnTo>
                      <a:pt x="184" y="82"/>
                    </a:lnTo>
                    <a:lnTo>
                      <a:pt x="176" y="84"/>
                    </a:lnTo>
                    <a:lnTo>
                      <a:pt x="176" y="90"/>
                    </a:lnTo>
                    <a:lnTo>
                      <a:pt x="180" y="90"/>
                    </a:lnTo>
                    <a:lnTo>
                      <a:pt x="180" y="100"/>
                    </a:lnTo>
                    <a:lnTo>
                      <a:pt x="166" y="92"/>
                    </a:lnTo>
                    <a:lnTo>
                      <a:pt x="170" y="102"/>
                    </a:lnTo>
                    <a:lnTo>
                      <a:pt x="176" y="114"/>
                    </a:lnTo>
                    <a:lnTo>
                      <a:pt x="170" y="114"/>
                    </a:lnTo>
                    <a:lnTo>
                      <a:pt x="162" y="114"/>
                    </a:lnTo>
                    <a:lnTo>
                      <a:pt x="162" y="120"/>
                    </a:lnTo>
                    <a:lnTo>
                      <a:pt x="158" y="126"/>
                    </a:lnTo>
                    <a:lnTo>
                      <a:pt x="150" y="128"/>
                    </a:lnTo>
                    <a:lnTo>
                      <a:pt x="150" y="126"/>
                    </a:lnTo>
                    <a:lnTo>
                      <a:pt x="148" y="126"/>
                    </a:lnTo>
                    <a:lnTo>
                      <a:pt x="144" y="130"/>
                    </a:lnTo>
                    <a:lnTo>
                      <a:pt x="144" y="136"/>
                    </a:lnTo>
                    <a:lnTo>
                      <a:pt x="140" y="134"/>
                    </a:lnTo>
                    <a:lnTo>
                      <a:pt x="138" y="136"/>
                    </a:lnTo>
                    <a:lnTo>
                      <a:pt x="138" y="138"/>
                    </a:lnTo>
                    <a:lnTo>
                      <a:pt x="142" y="138"/>
                    </a:lnTo>
                    <a:lnTo>
                      <a:pt x="138" y="142"/>
                    </a:lnTo>
                    <a:lnTo>
                      <a:pt x="140" y="144"/>
                    </a:lnTo>
                    <a:lnTo>
                      <a:pt x="140" y="146"/>
                    </a:lnTo>
                    <a:lnTo>
                      <a:pt x="140" y="152"/>
                    </a:lnTo>
                    <a:lnTo>
                      <a:pt x="138" y="152"/>
                    </a:lnTo>
                    <a:lnTo>
                      <a:pt x="132" y="152"/>
                    </a:lnTo>
                    <a:lnTo>
                      <a:pt x="122" y="160"/>
                    </a:lnTo>
                    <a:lnTo>
                      <a:pt x="120" y="164"/>
                    </a:lnTo>
                    <a:lnTo>
                      <a:pt x="116" y="172"/>
                    </a:lnTo>
                    <a:lnTo>
                      <a:pt x="112" y="172"/>
                    </a:lnTo>
                    <a:lnTo>
                      <a:pt x="108" y="170"/>
                    </a:lnTo>
                    <a:lnTo>
                      <a:pt x="96" y="184"/>
                    </a:lnTo>
                    <a:lnTo>
                      <a:pt x="94" y="184"/>
                    </a:lnTo>
                    <a:lnTo>
                      <a:pt x="90" y="188"/>
                    </a:lnTo>
                    <a:lnTo>
                      <a:pt x="88" y="192"/>
                    </a:lnTo>
                    <a:lnTo>
                      <a:pt x="86" y="198"/>
                    </a:lnTo>
                    <a:lnTo>
                      <a:pt x="80" y="198"/>
                    </a:lnTo>
                    <a:lnTo>
                      <a:pt x="80" y="200"/>
                    </a:lnTo>
                    <a:lnTo>
                      <a:pt x="84" y="202"/>
                    </a:lnTo>
                    <a:lnTo>
                      <a:pt x="88" y="202"/>
                    </a:lnTo>
                    <a:lnTo>
                      <a:pt x="94" y="196"/>
                    </a:lnTo>
                    <a:lnTo>
                      <a:pt x="98" y="196"/>
                    </a:lnTo>
                    <a:lnTo>
                      <a:pt x="102" y="198"/>
                    </a:lnTo>
                    <a:lnTo>
                      <a:pt x="98" y="200"/>
                    </a:lnTo>
                    <a:lnTo>
                      <a:pt x="90" y="206"/>
                    </a:lnTo>
                    <a:lnTo>
                      <a:pt x="90" y="208"/>
                    </a:lnTo>
                    <a:lnTo>
                      <a:pt x="84" y="208"/>
                    </a:lnTo>
                    <a:lnTo>
                      <a:pt x="78" y="208"/>
                    </a:lnTo>
                    <a:lnTo>
                      <a:pt x="78" y="202"/>
                    </a:lnTo>
                    <a:lnTo>
                      <a:pt x="76" y="200"/>
                    </a:lnTo>
                    <a:lnTo>
                      <a:pt x="72" y="200"/>
                    </a:lnTo>
                    <a:lnTo>
                      <a:pt x="72" y="206"/>
                    </a:lnTo>
                    <a:lnTo>
                      <a:pt x="60" y="198"/>
                    </a:lnTo>
                    <a:lnTo>
                      <a:pt x="58" y="206"/>
                    </a:lnTo>
                    <a:lnTo>
                      <a:pt x="60" y="202"/>
                    </a:lnTo>
                    <a:lnTo>
                      <a:pt x="62" y="202"/>
                    </a:lnTo>
                    <a:lnTo>
                      <a:pt x="62" y="208"/>
                    </a:lnTo>
                    <a:lnTo>
                      <a:pt x="66" y="210"/>
                    </a:lnTo>
                    <a:lnTo>
                      <a:pt x="62" y="212"/>
                    </a:lnTo>
                    <a:lnTo>
                      <a:pt x="62" y="216"/>
                    </a:lnTo>
                    <a:lnTo>
                      <a:pt x="58" y="216"/>
                    </a:lnTo>
                    <a:lnTo>
                      <a:pt x="52" y="224"/>
                    </a:lnTo>
                    <a:lnTo>
                      <a:pt x="44" y="226"/>
                    </a:lnTo>
                    <a:lnTo>
                      <a:pt x="36" y="224"/>
                    </a:lnTo>
                    <a:lnTo>
                      <a:pt x="36" y="228"/>
                    </a:lnTo>
                    <a:lnTo>
                      <a:pt x="40" y="228"/>
                    </a:lnTo>
                    <a:lnTo>
                      <a:pt x="40" y="234"/>
                    </a:lnTo>
                    <a:lnTo>
                      <a:pt x="36" y="236"/>
                    </a:lnTo>
                    <a:lnTo>
                      <a:pt x="34" y="236"/>
                    </a:lnTo>
                    <a:lnTo>
                      <a:pt x="24" y="236"/>
                    </a:lnTo>
                    <a:lnTo>
                      <a:pt x="24" y="242"/>
                    </a:lnTo>
                    <a:lnTo>
                      <a:pt x="32" y="242"/>
                    </a:lnTo>
                    <a:lnTo>
                      <a:pt x="26" y="244"/>
                    </a:lnTo>
                    <a:lnTo>
                      <a:pt x="18" y="246"/>
                    </a:lnTo>
                    <a:lnTo>
                      <a:pt x="6" y="248"/>
                    </a:lnTo>
                    <a:lnTo>
                      <a:pt x="6" y="254"/>
                    </a:lnTo>
                    <a:lnTo>
                      <a:pt x="16" y="256"/>
                    </a:lnTo>
                    <a:lnTo>
                      <a:pt x="22" y="256"/>
                    </a:lnTo>
                    <a:lnTo>
                      <a:pt x="18" y="256"/>
                    </a:lnTo>
                    <a:lnTo>
                      <a:pt x="6" y="256"/>
                    </a:lnTo>
                    <a:lnTo>
                      <a:pt x="0" y="260"/>
                    </a:lnTo>
                    <a:lnTo>
                      <a:pt x="4" y="266"/>
                    </a:lnTo>
                    <a:lnTo>
                      <a:pt x="4" y="270"/>
                    </a:lnTo>
                    <a:lnTo>
                      <a:pt x="14" y="270"/>
                    </a:lnTo>
                    <a:lnTo>
                      <a:pt x="4" y="274"/>
                    </a:lnTo>
                    <a:lnTo>
                      <a:pt x="6" y="278"/>
                    </a:lnTo>
                    <a:lnTo>
                      <a:pt x="8" y="278"/>
                    </a:lnTo>
                    <a:lnTo>
                      <a:pt x="8" y="282"/>
                    </a:lnTo>
                    <a:lnTo>
                      <a:pt x="4" y="284"/>
                    </a:lnTo>
                    <a:lnTo>
                      <a:pt x="8" y="288"/>
                    </a:lnTo>
                    <a:lnTo>
                      <a:pt x="12" y="288"/>
                    </a:lnTo>
                    <a:lnTo>
                      <a:pt x="12" y="290"/>
                    </a:lnTo>
                    <a:lnTo>
                      <a:pt x="8" y="292"/>
                    </a:lnTo>
                    <a:lnTo>
                      <a:pt x="14" y="294"/>
                    </a:lnTo>
                    <a:lnTo>
                      <a:pt x="16" y="298"/>
                    </a:lnTo>
                    <a:lnTo>
                      <a:pt x="18" y="294"/>
                    </a:lnTo>
                    <a:lnTo>
                      <a:pt x="24" y="290"/>
                    </a:lnTo>
                    <a:lnTo>
                      <a:pt x="26" y="290"/>
                    </a:lnTo>
                    <a:lnTo>
                      <a:pt x="30" y="290"/>
                    </a:lnTo>
                    <a:lnTo>
                      <a:pt x="30" y="292"/>
                    </a:lnTo>
                    <a:lnTo>
                      <a:pt x="24" y="292"/>
                    </a:lnTo>
                    <a:lnTo>
                      <a:pt x="16" y="310"/>
                    </a:lnTo>
                    <a:lnTo>
                      <a:pt x="6" y="310"/>
                    </a:lnTo>
                    <a:lnTo>
                      <a:pt x="6" y="312"/>
                    </a:lnTo>
                    <a:lnTo>
                      <a:pt x="6" y="316"/>
                    </a:lnTo>
                    <a:lnTo>
                      <a:pt x="14" y="320"/>
                    </a:lnTo>
                    <a:lnTo>
                      <a:pt x="16" y="316"/>
                    </a:lnTo>
                    <a:lnTo>
                      <a:pt x="22" y="316"/>
                    </a:lnTo>
                    <a:lnTo>
                      <a:pt x="22" y="320"/>
                    </a:lnTo>
                    <a:lnTo>
                      <a:pt x="22" y="324"/>
                    </a:lnTo>
                    <a:lnTo>
                      <a:pt x="16" y="328"/>
                    </a:lnTo>
                    <a:lnTo>
                      <a:pt x="14" y="328"/>
                    </a:lnTo>
                    <a:lnTo>
                      <a:pt x="14" y="334"/>
                    </a:lnTo>
                    <a:lnTo>
                      <a:pt x="14" y="338"/>
                    </a:lnTo>
                    <a:lnTo>
                      <a:pt x="18" y="338"/>
                    </a:lnTo>
                    <a:lnTo>
                      <a:pt x="22" y="344"/>
                    </a:lnTo>
                    <a:lnTo>
                      <a:pt x="26" y="344"/>
                    </a:lnTo>
                    <a:lnTo>
                      <a:pt x="30" y="344"/>
                    </a:lnTo>
                    <a:lnTo>
                      <a:pt x="32" y="344"/>
                    </a:lnTo>
                    <a:lnTo>
                      <a:pt x="32" y="348"/>
                    </a:lnTo>
                    <a:lnTo>
                      <a:pt x="40" y="348"/>
                    </a:lnTo>
                    <a:lnTo>
                      <a:pt x="50" y="346"/>
                    </a:lnTo>
                    <a:lnTo>
                      <a:pt x="62" y="338"/>
                    </a:lnTo>
                    <a:lnTo>
                      <a:pt x="66" y="336"/>
                    </a:lnTo>
                    <a:lnTo>
                      <a:pt x="68" y="330"/>
                    </a:lnTo>
                    <a:lnTo>
                      <a:pt x="72" y="330"/>
                    </a:lnTo>
                    <a:lnTo>
                      <a:pt x="76" y="330"/>
                    </a:lnTo>
                    <a:lnTo>
                      <a:pt x="86" y="326"/>
                    </a:lnTo>
                    <a:lnTo>
                      <a:pt x="94" y="320"/>
                    </a:lnTo>
                    <a:lnTo>
                      <a:pt x="96" y="326"/>
                    </a:lnTo>
                    <a:lnTo>
                      <a:pt x="96" y="326"/>
                    </a:lnTo>
                    <a:lnTo>
                      <a:pt x="96" y="32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6" name="Freeform 1588"/>
              <p:cNvSpPr>
                <a:spLocks/>
              </p:cNvSpPr>
              <p:nvPr/>
            </p:nvSpPr>
            <p:spPr bwMode="auto">
              <a:xfrm>
                <a:off x="793750" y="2559050"/>
                <a:ext cx="3175" cy="6350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w 2"/>
                  <a:gd name="T9" fmla="*/ 0 h 4"/>
                  <a:gd name="T10" fmla="*/ 0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7" name="Freeform 1589"/>
              <p:cNvSpPr>
                <a:spLocks/>
              </p:cNvSpPr>
              <p:nvPr/>
            </p:nvSpPr>
            <p:spPr bwMode="auto">
              <a:xfrm>
                <a:off x="793750" y="2559050"/>
                <a:ext cx="3175" cy="6350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w 2"/>
                  <a:gd name="T9" fmla="*/ 0 h 4"/>
                  <a:gd name="T10" fmla="*/ 0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8" name="Freeform 1590"/>
              <p:cNvSpPr>
                <a:spLocks/>
              </p:cNvSpPr>
              <p:nvPr/>
            </p:nvSpPr>
            <p:spPr bwMode="auto">
              <a:xfrm>
                <a:off x="825500" y="25146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0 h 4"/>
                  <a:gd name="T10" fmla="*/ 2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9" name="Freeform 1591"/>
              <p:cNvSpPr>
                <a:spLocks/>
              </p:cNvSpPr>
              <p:nvPr/>
            </p:nvSpPr>
            <p:spPr bwMode="auto">
              <a:xfrm>
                <a:off x="825500" y="25146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0 h 4"/>
                  <a:gd name="T10" fmla="*/ 2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30" name="Freeform 1592"/>
              <p:cNvSpPr>
                <a:spLocks/>
              </p:cNvSpPr>
              <p:nvPr/>
            </p:nvSpPr>
            <p:spPr bwMode="auto">
              <a:xfrm>
                <a:off x="796925" y="2514600"/>
                <a:ext cx="19050" cy="12700"/>
              </a:xfrm>
              <a:custGeom>
                <a:avLst/>
                <a:gdLst>
                  <a:gd name="T0" fmla="*/ 10 w 12"/>
                  <a:gd name="T1" fmla="*/ 0 h 8"/>
                  <a:gd name="T2" fmla="*/ 10 w 12"/>
                  <a:gd name="T3" fmla="*/ 0 h 8"/>
                  <a:gd name="T4" fmla="*/ 12 w 12"/>
                  <a:gd name="T5" fmla="*/ 0 h 8"/>
                  <a:gd name="T6" fmla="*/ 12 w 12"/>
                  <a:gd name="T7" fmla="*/ 4 h 8"/>
                  <a:gd name="T8" fmla="*/ 12 w 12"/>
                  <a:gd name="T9" fmla="*/ 8 h 8"/>
                  <a:gd name="T10" fmla="*/ 2 w 12"/>
                  <a:gd name="T11" fmla="*/ 4 h 8"/>
                  <a:gd name="T12" fmla="*/ 0 w 12"/>
                  <a:gd name="T13" fmla="*/ 2 h 8"/>
                  <a:gd name="T14" fmla="*/ 8 w 12"/>
                  <a:gd name="T15" fmla="*/ 4 h 8"/>
                  <a:gd name="T16" fmla="*/ 8 w 12"/>
                  <a:gd name="T17" fmla="*/ 0 h 8"/>
                  <a:gd name="T18" fmla="*/ 10 w 12"/>
                  <a:gd name="T19" fmla="*/ 0 h 8"/>
                  <a:gd name="T20" fmla="*/ 10 w 12"/>
                  <a:gd name="T21" fmla="*/ 0 h 8"/>
                  <a:gd name="T22" fmla="*/ 10 w 12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31" name="Freeform 1593"/>
              <p:cNvSpPr>
                <a:spLocks/>
              </p:cNvSpPr>
              <p:nvPr/>
            </p:nvSpPr>
            <p:spPr bwMode="auto">
              <a:xfrm>
                <a:off x="796925" y="2514600"/>
                <a:ext cx="19050" cy="12700"/>
              </a:xfrm>
              <a:custGeom>
                <a:avLst/>
                <a:gdLst>
                  <a:gd name="T0" fmla="*/ 10 w 12"/>
                  <a:gd name="T1" fmla="*/ 0 h 8"/>
                  <a:gd name="T2" fmla="*/ 10 w 12"/>
                  <a:gd name="T3" fmla="*/ 0 h 8"/>
                  <a:gd name="T4" fmla="*/ 12 w 12"/>
                  <a:gd name="T5" fmla="*/ 0 h 8"/>
                  <a:gd name="T6" fmla="*/ 12 w 12"/>
                  <a:gd name="T7" fmla="*/ 4 h 8"/>
                  <a:gd name="T8" fmla="*/ 12 w 12"/>
                  <a:gd name="T9" fmla="*/ 8 h 8"/>
                  <a:gd name="T10" fmla="*/ 2 w 12"/>
                  <a:gd name="T11" fmla="*/ 4 h 8"/>
                  <a:gd name="T12" fmla="*/ 0 w 12"/>
                  <a:gd name="T13" fmla="*/ 2 h 8"/>
                  <a:gd name="T14" fmla="*/ 8 w 12"/>
                  <a:gd name="T15" fmla="*/ 4 h 8"/>
                  <a:gd name="T16" fmla="*/ 8 w 12"/>
                  <a:gd name="T17" fmla="*/ 0 h 8"/>
                  <a:gd name="T18" fmla="*/ 10 w 12"/>
                  <a:gd name="T19" fmla="*/ 0 h 8"/>
                  <a:gd name="T20" fmla="*/ 10 w 12"/>
                  <a:gd name="T21" fmla="*/ 0 h 8"/>
                  <a:gd name="T22" fmla="*/ 10 w 12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32" name="Freeform 1594"/>
              <p:cNvSpPr>
                <a:spLocks/>
              </p:cNvSpPr>
              <p:nvPr/>
            </p:nvSpPr>
            <p:spPr bwMode="auto">
              <a:xfrm>
                <a:off x="828675" y="24765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2 h 4"/>
                  <a:gd name="T10" fmla="*/ 0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  <a:gd name="T16" fmla="*/ 2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33" name="Freeform 1595"/>
              <p:cNvSpPr>
                <a:spLocks/>
              </p:cNvSpPr>
              <p:nvPr/>
            </p:nvSpPr>
            <p:spPr bwMode="auto">
              <a:xfrm>
                <a:off x="828675" y="24765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2 h 4"/>
                  <a:gd name="T10" fmla="*/ 0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  <a:gd name="T16" fmla="*/ 2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34" name="Freeform 1596"/>
              <p:cNvSpPr>
                <a:spLocks/>
              </p:cNvSpPr>
              <p:nvPr/>
            </p:nvSpPr>
            <p:spPr bwMode="auto">
              <a:xfrm>
                <a:off x="984250" y="2228850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6 w 6"/>
                  <a:gd name="T7" fmla="*/ 2 h 4"/>
                  <a:gd name="T8" fmla="*/ 0 w 6"/>
                  <a:gd name="T9" fmla="*/ 0 h 4"/>
                  <a:gd name="T10" fmla="*/ 0 w 6"/>
                  <a:gd name="T11" fmla="*/ 0 h 4"/>
                  <a:gd name="T12" fmla="*/ 0 w 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35" name="Freeform 1597"/>
              <p:cNvSpPr>
                <a:spLocks/>
              </p:cNvSpPr>
              <p:nvPr/>
            </p:nvSpPr>
            <p:spPr bwMode="auto">
              <a:xfrm>
                <a:off x="1060450" y="2222500"/>
                <a:ext cx="12700" cy="9525"/>
              </a:xfrm>
              <a:custGeom>
                <a:avLst/>
                <a:gdLst>
                  <a:gd name="T0" fmla="*/ 6 w 8"/>
                  <a:gd name="T1" fmla="*/ 0 h 6"/>
                  <a:gd name="T2" fmla="*/ 6 w 8"/>
                  <a:gd name="T3" fmla="*/ 0 h 6"/>
                  <a:gd name="T4" fmla="*/ 8 w 8"/>
                  <a:gd name="T5" fmla="*/ 0 h 6"/>
                  <a:gd name="T6" fmla="*/ 8 w 8"/>
                  <a:gd name="T7" fmla="*/ 4 h 6"/>
                  <a:gd name="T8" fmla="*/ 8 w 8"/>
                  <a:gd name="T9" fmla="*/ 6 h 6"/>
                  <a:gd name="T10" fmla="*/ 2 w 8"/>
                  <a:gd name="T11" fmla="*/ 6 h 6"/>
                  <a:gd name="T12" fmla="*/ 0 w 8"/>
                  <a:gd name="T13" fmla="*/ 4 h 6"/>
                  <a:gd name="T14" fmla="*/ 6 w 8"/>
                  <a:gd name="T15" fmla="*/ 0 h 6"/>
                  <a:gd name="T16" fmla="*/ 6 w 8"/>
                  <a:gd name="T17" fmla="*/ 0 h 6"/>
                  <a:gd name="T18" fmla="*/ 6 w 8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6">
                    <a:moveTo>
                      <a:pt x="6" y="0"/>
                    </a:moveTo>
                    <a:lnTo>
                      <a:pt x="6" y="0"/>
                    </a:lnTo>
                    <a:lnTo>
                      <a:pt x="8" y="0"/>
                    </a:lnTo>
                    <a:lnTo>
                      <a:pt x="8" y="4"/>
                    </a:lnTo>
                    <a:lnTo>
                      <a:pt x="8" y="6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36" name="Freeform 1598"/>
              <p:cNvSpPr>
                <a:spLocks/>
              </p:cNvSpPr>
              <p:nvPr/>
            </p:nvSpPr>
            <p:spPr bwMode="auto">
              <a:xfrm>
                <a:off x="1000125" y="2216150"/>
                <a:ext cx="9525" cy="12700"/>
              </a:xfrm>
              <a:custGeom>
                <a:avLst/>
                <a:gdLst>
                  <a:gd name="T0" fmla="*/ 4 w 6"/>
                  <a:gd name="T1" fmla="*/ 2 h 8"/>
                  <a:gd name="T2" fmla="*/ 4 w 6"/>
                  <a:gd name="T3" fmla="*/ 2 h 8"/>
                  <a:gd name="T4" fmla="*/ 0 w 6"/>
                  <a:gd name="T5" fmla="*/ 8 h 8"/>
                  <a:gd name="T6" fmla="*/ 2 w 6"/>
                  <a:gd name="T7" fmla="*/ 8 h 8"/>
                  <a:gd name="T8" fmla="*/ 6 w 6"/>
                  <a:gd name="T9" fmla="*/ 6 h 8"/>
                  <a:gd name="T10" fmla="*/ 6 w 6"/>
                  <a:gd name="T11" fmla="*/ 2 h 8"/>
                  <a:gd name="T12" fmla="*/ 6 w 6"/>
                  <a:gd name="T13" fmla="*/ 0 h 8"/>
                  <a:gd name="T14" fmla="*/ 4 w 6"/>
                  <a:gd name="T15" fmla="*/ 2 h 8"/>
                  <a:gd name="T16" fmla="*/ 4 w 6"/>
                  <a:gd name="T17" fmla="*/ 2 h 8"/>
                  <a:gd name="T18" fmla="*/ 4 w 6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8">
                    <a:moveTo>
                      <a:pt x="4" y="2"/>
                    </a:moveTo>
                    <a:lnTo>
                      <a:pt x="4" y="2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6" y="6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37" name="Freeform 1599"/>
              <p:cNvSpPr>
                <a:spLocks/>
              </p:cNvSpPr>
              <p:nvPr/>
            </p:nvSpPr>
            <p:spPr bwMode="auto">
              <a:xfrm>
                <a:off x="1009650" y="2193925"/>
                <a:ext cx="15875" cy="15875"/>
              </a:xfrm>
              <a:custGeom>
                <a:avLst/>
                <a:gdLst>
                  <a:gd name="T0" fmla="*/ 4 w 10"/>
                  <a:gd name="T1" fmla="*/ 0 h 10"/>
                  <a:gd name="T2" fmla="*/ 4 w 10"/>
                  <a:gd name="T3" fmla="*/ 0 h 10"/>
                  <a:gd name="T4" fmla="*/ 0 w 10"/>
                  <a:gd name="T5" fmla="*/ 4 h 10"/>
                  <a:gd name="T6" fmla="*/ 0 w 10"/>
                  <a:gd name="T7" fmla="*/ 6 h 10"/>
                  <a:gd name="T8" fmla="*/ 6 w 10"/>
                  <a:gd name="T9" fmla="*/ 10 h 10"/>
                  <a:gd name="T10" fmla="*/ 10 w 10"/>
                  <a:gd name="T11" fmla="*/ 4 h 10"/>
                  <a:gd name="T12" fmla="*/ 10 w 10"/>
                  <a:gd name="T13" fmla="*/ 0 h 10"/>
                  <a:gd name="T14" fmla="*/ 4 w 10"/>
                  <a:gd name="T15" fmla="*/ 0 h 10"/>
                  <a:gd name="T16" fmla="*/ 4 w 10"/>
                  <a:gd name="T17" fmla="*/ 0 h 10"/>
                  <a:gd name="T18" fmla="*/ 4 w 10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0"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6" y="10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38" name="Freeform 1600"/>
              <p:cNvSpPr>
                <a:spLocks/>
              </p:cNvSpPr>
              <p:nvPr/>
            </p:nvSpPr>
            <p:spPr bwMode="auto">
              <a:xfrm>
                <a:off x="1022350" y="2193925"/>
                <a:ext cx="34925" cy="34925"/>
              </a:xfrm>
              <a:custGeom>
                <a:avLst/>
                <a:gdLst>
                  <a:gd name="T0" fmla="*/ 8 w 22"/>
                  <a:gd name="T1" fmla="*/ 0 h 22"/>
                  <a:gd name="T2" fmla="*/ 8 w 22"/>
                  <a:gd name="T3" fmla="*/ 0 h 22"/>
                  <a:gd name="T4" fmla="*/ 4 w 22"/>
                  <a:gd name="T5" fmla="*/ 12 h 22"/>
                  <a:gd name="T6" fmla="*/ 0 w 22"/>
                  <a:gd name="T7" fmla="*/ 12 h 22"/>
                  <a:gd name="T8" fmla="*/ 4 w 22"/>
                  <a:gd name="T9" fmla="*/ 22 h 22"/>
                  <a:gd name="T10" fmla="*/ 12 w 22"/>
                  <a:gd name="T11" fmla="*/ 16 h 22"/>
                  <a:gd name="T12" fmla="*/ 20 w 22"/>
                  <a:gd name="T13" fmla="*/ 12 h 22"/>
                  <a:gd name="T14" fmla="*/ 20 w 22"/>
                  <a:gd name="T15" fmla="*/ 6 h 22"/>
                  <a:gd name="T16" fmla="*/ 22 w 22"/>
                  <a:gd name="T17" fmla="*/ 4 h 22"/>
                  <a:gd name="T18" fmla="*/ 20 w 22"/>
                  <a:gd name="T19" fmla="*/ 4 h 22"/>
                  <a:gd name="T20" fmla="*/ 10 w 22"/>
                  <a:gd name="T21" fmla="*/ 6 h 22"/>
                  <a:gd name="T22" fmla="*/ 10 w 22"/>
                  <a:gd name="T23" fmla="*/ 2 h 22"/>
                  <a:gd name="T24" fmla="*/ 8 w 22"/>
                  <a:gd name="T25" fmla="*/ 0 h 22"/>
                  <a:gd name="T26" fmla="*/ 8 w 22"/>
                  <a:gd name="T27" fmla="*/ 0 h 22"/>
                  <a:gd name="T28" fmla="*/ 8 w 22"/>
                  <a:gd name="T2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" h="22">
                    <a:moveTo>
                      <a:pt x="8" y="0"/>
                    </a:moveTo>
                    <a:lnTo>
                      <a:pt x="8" y="0"/>
                    </a:lnTo>
                    <a:lnTo>
                      <a:pt x="4" y="12"/>
                    </a:lnTo>
                    <a:lnTo>
                      <a:pt x="0" y="12"/>
                    </a:lnTo>
                    <a:lnTo>
                      <a:pt x="4" y="22"/>
                    </a:lnTo>
                    <a:lnTo>
                      <a:pt x="12" y="16"/>
                    </a:lnTo>
                    <a:lnTo>
                      <a:pt x="20" y="12"/>
                    </a:lnTo>
                    <a:lnTo>
                      <a:pt x="20" y="6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0" y="6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39" name="Freeform 1601"/>
              <p:cNvSpPr>
                <a:spLocks/>
              </p:cNvSpPr>
              <p:nvPr/>
            </p:nvSpPr>
            <p:spPr bwMode="auto">
              <a:xfrm>
                <a:off x="1050925" y="2178050"/>
                <a:ext cx="6350" cy="9525"/>
              </a:xfrm>
              <a:custGeom>
                <a:avLst/>
                <a:gdLst>
                  <a:gd name="T0" fmla="*/ 2 w 4"/>
                  <a:gd name="T1" fmla="*/ 0 h 6"/>
                  <a:gd name="T2" fmla="*/ 2 w 4"/>
                  <a:gd name="T3" fmla="*/ 0 h 6"/>
                  <a:gd name="T4" fmla="*/ 0 w 4"/>
                  <a:gd name="T5" fmla="*/ 4 h 6"/>
                  <a:gd name="T6" fmla="*/ 0 w 4"/>
                  <a:gd name="T7" fmla="*/ 6 h 6"/>
                  <a:gd name="T8" fmla="*/ 2 w 4"/>
                  <a:gd name="T9" fmla="*/ 6 h 6"/>
                  <a:gd name="T10" fmla="*/ 4 w 4"/>
                  <a:gd name="T11" fmla="*/ 0 h 6"/>
                  <a:gd name="T12" fmla="*/ 2 w 4"/>
                  <a:gd name="T13" fmla="*/ 0 h 6"/>
                  <a:gd name="T14" fmla="*/ 2 w 4"/>
                  <a:gd name="T15" fmla="*/ 0 h 6"/>
                  <a:gd name="T16" fmla="*/ 2 w 4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40" name="Freeform 1602"/>
              <p:cNvSpPr>
                <a:spLocks/>
              </p:cNvSpPr>
              <p:nvPr/>
            </p:nvSpPr>
            <p:spPr bwMode="auto">
              <a:xfrm>
                <a:off x="1089025" y="214312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0 h 10"/>
                  <a:gd name="T4" fmla="*/ 0 w 8"/>
                  <a:gd name="T5" fmla="*/ 10 h 10"/>
                  <a:gd name="T6" fmla="*/ 2 w 8"/>
                  <a:gd name="T7" fmla="*/ 8 h 10"/>
                  <a:gd name="T8" fmla="*/ 8 w 8"/>
                  <a:gd name="T9" fmla="*/ 8 h 10"/>
                  <a:gd name="T10" fmla="*/ 8 w 8"/>
                  <a:gd name="T11" fmla="*/ 4 h 10"/>
                  <a:gd name="T12" fmla="*/ 8 w 8"/>
                  <a:gd name="T13" fmla="*/ 2 h 10"/>
                  <a:gd name="T14" fmla="*/ 6 w 8"/>
                  <a:gd name="T15" fmla="*/ 0 h 10"/>
                  <a:gd name="T16" fmla="*/ 0 w 8"/>
                  <a:gd name="T17" fmla="*/ 0 h 10"/>
                  <a:gd name="T18" fmla="*/ 0 w 8"/>
                  <a:gd name="T19" fmla="*/ 0 h 10"/>
                  <a:gd name="T20" fmla="*/ 0 w 8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2" y="8"/>
                    </a:lnTo>
                    <a:lnTo>
                      <a:pt x="8" y="8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41" name="Freeform 1603"/>
              <p:cNvSpPr>
                <a:spLocks/>
              </p:cNvSpPr>
              <p:nvPr/>
            </p:nvSpPr>
            <p:spPr bwMode="auto">
              <a:xfrm>
                <a:off x="1101725" y="2130425"/>
                <a:ext cx="12700" cy="12700"/>
              </a:xfrm>
              <a:custGeom>
                <a:avLst/>
                <a:gdLst>
                  <a:gd name="T0" fmla="*/ 0 w 8"/>
                  <a:gd name="T1" fmla="*/ 0 h 8"/>
                  <a:gd name="T2" fmla="*/ 0 w 8"/>
                  <a:gd name="T3" fmla="*/ 0 h 8"/>
                  <a:gd name="T4" fmla="*/ 2 w 8"/>
                  <a:gd name="T5" fmla="*/ 8 h 8"/>
                  <a:gd name="T6" fmla="*/ 6 w 8"/>
                  <a:gd name="T7" fmla="*/ 8 h 8"/>
                  <a:gd name="T8" fmla="*/ 8 w 8"/>
                  <a:gd name="T9" fmla="*/ 6 h 8"/>
                  <a:gd name="T10" fmla="*/ 6 w 8"/>
                  <a:gd name="T11" fmla="*/ 2 h 8"/>
                  <a:gd name="T12" fmla="*/ 0 w 8"/>
                  <a:gd name="T13" fmla="*/ 0 h 8"/>
                  <a:gd name="T14" fmla="*/ 0 w 8"/>
                  <a:gd name="T15" fmla="*/ 0 h 8"/>
                  <a:gd name="T16" fmla="*/ 0 w 8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6" y="8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42" name="Freeform 1604"/>
              <p:cNvSpPr>
                <a:spLocks/>
              </p:cNvSpPr>
              <p:nvPr/>
            </p:nvSpPr>
            <p:spPr bwMode="auto">
              <a:xfrm>
                <a:off x="1136650" y="2124075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4 h 4"/>
                  <a:gd name="T4" fmla="*/ 4 w 4"/>
                  <a:gd name="T5" fmla="*/ 0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4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43" name="Freeform 1605"/>
              <p:cNvSpPr>
                <a:spLocks/>
              </p:cNvSpPr>
              <p:nvPr/>
            </p:nvSpPr>
            <p:spPr bwMode="auto">
              <a:xfrm>
                <a:off x="1117600" y="2117725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8 h 8"/>
                  <a:gd name="T6" fmla="*/ 4 w 4"/>
                  <a:gd name="T7" fmla="*/ 8 h 8"/>
                  <a:gd name="T8" fmla="*/ 4 w 4"/>
                  <a:gd name="T9" fmla="*/ 6 h 8"/>
                  <a:gd name="T10" fmla="*/ 4 w 4"/>
                  <a:gd name="T11" fmla="*/ 2 h 8"/>
                  <a:gd name="T12" fmla="*/ 0 w 4"/>
                  <a:gd name="T13" fmla="*/ 0 h 8"/>
                  <a:gd name="T14" fmla="*/ 0 w 4"/>
                  <a:gd name="T15" fmla="*/ 0 h 8"/>
                  <a:gd name="T16" fmla="*/ 0 w 4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44" name="Freeform 1606"/>
              <p:cNvSpPr>
                <a:spLocks/>
              </p:cNvSpPr>
              <p:nvPr/>
            </p:nvSpPr>
            <p:spPr bwMode="auto">
              <a:xfrm>
                <a:off x="1330325" y="2114550"/>
                <a:ext cx="6350" cy="15875"/>
              </a:xfrm>
              <a:custGeom>
                <a:avLst/>
                <a:gdLst>
                  <a:gd name="T0" fmla="*/ 2 w 4"/>
                  <a:gd name="T1" fmla="*/ 0 h 10"/>
                  <a:gd name="T2" fmla="*/ 2 w 4"/>
                  <a:gd name="T3" fmla="*/ 0 h 10"/>
                  <a:gd name="T4" fmla="*/ 4 w 4"/>
                  <a:gd name="T5" fmla="*/ 8 h 10"/>
                  <a:gd name="T6" fmla="*/ 2 w 4"/>
                  <a:gd name="T7" fmla="*/ 8 h 10"/>
                  <a:gd name="T8" fmla="*/ 0 w 4"/>
                  <a:gd name="T9" fmla="*/ 10 h 10"/>
                  <a:gd name="T10" fmla="*/ 0 w 4"/>
                  <a:gd name="T11" fmla="*/ 6 h 10"/>
                  <a:gd name="T12" fmla="*/ 0 w 4"/>
                  <a:gd name="T13" fmla="*/ 4 h 10"/>
                  <a:gd name="T14" fmla="*/ 2 w 4"/>
                  <a:gd name="T15" fmla="*/ 0 h 10"/>
                  <a:gd name="T16" fmla="*/ 2 w 4"/>
                  <a:gd name="T17" fmla="*/ 0 h 10"/>
                  <a:gd name="T18" fmla="*/ 2 w 4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10">
                    <a:moveTo>
                      <a:pt x="2" y="0"/>
                    </a:moveTo>
                    <a:lnTo>
                      <a:pt x="2" y="0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45" name="Freeform 1607"/>
              <p:cNvSpPr>
                <a:spLocks/>
              </p:cNvSpPr>
              <p:nvPr/>
            </p:nvSpPr>
            <p:spPr bwMode="auto">
              <a:xfrm>
                <a:off x="1181100" y="211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6 h 6"/>
                  <a:gd name="T4" fmla="*/ 4 w 4"/>
                  <a:gd name="T5" fmla="*/ 6 h 6"/>
                  <a:gd name="T6" fmla="*/ 4 w 4"/>
                  <a:gd name="T7" fmla="*/ 4 h 6"/>
                  <a:gd name="T8" fmla="*/ 2 w 4"/>
                  <a:gd name="T9" fmla="*/ 0 h 6"/>
                  <a:gd name="T10" fmla="*/ 0 w 4"/>
                  <a:gd name="T11" fmla="*/ 0 h 6"/>
                  <a:gd name="T12" fmla="*/ 0 w 4"/>
                  <a:gd name="T13" fmla="*/ 0 h 6"/>
                  <a:gd name="T14" fmla="*/ 0 w 4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6"/>
                    </a:lnTo>
                    <a:lnTo>
                      <a:pt x="4" y="6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46" name="Freeform 1608"/>
              <p:cNvSpPr>
                <a:spLocks/>
              </p:cNvSpPr>
              <p:nvPr/>
            </p:nvSpPr>
            <p:spPr bwMode="auto">
              <a:xfrm>
                <a:off x="1193800" y="2108200"/>
                <a:ext cx="12700" cy="15875"/>
              </a:xfrm>
              <a:custGeom>
                <a:avLst/>
                <a:gdLst>
                  <a:gd name="T0" fmla="*/ 6 w 8"/>
                  <a:gd name="T1" fmla="*/ 0 h 10"/>
                  <a:gd name="T2" fmla="*/ 6 w 8"/>
                  <a:gd name="T3" fmla="*/ 0 h 10"/>
                  <a:gd name="T4" fmla="*/ 4 w 8"/>
                  <a:gd name="T5" fmla="*/ 0 h 10"/>
                  <a:gd name="T6" fmla="*/ 0 w 8"/>
                  <a:gd name="T7" fmla="*/ 6 h 10"/>
                  <a:gd name="T8" fmla="*/ 0 w 8"/>
                  <a:gd name="T9" fmla="*/ 8 h 10"/>
                  <a:gd name="T10" fmla="*/ 6 w 8"/>
                  <a:gd name="T11" fmla="*/ 10 h 10"/>
                  <a:gd name="T12" fmla="*/ 8 w 8"/>
                  <a:gd name="T13" fmla="*/ 4 h 10"/>
                  <a:gd name="T14" fmla="*/ 8 w 8"/>
                  <a:gd name="T15" fmla="*/ 0 h 10"/>
                  <a:gd name="T16" fmla="*/ 6 w 8"/>
                  <a:gd name="T17" fmla="*/ 0 h 10"/>
                  <a:gd name="T18" fmla="*/ 6 w 8"/>
                  <a:gd name="T19" fmla="*/ 0 h 10"/>
                  <a:gd name="T20" fmla="*/ 6 w 8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6" y="0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6" y="10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47" name="Freeform 1609"/>
              <p:cNvSpPr>
                <a:spLocks/>
              </p:cNvSpPr>
              <p:nvPr/>
            </p:nvSpPr>
            <p:spPr bwMode="auto">
              <a:xfrm>
                <a:off x="1222375" y="2089150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6 h 6"/>
                  <a:gd name="T4" fmla="*/ 2 w 2"/>
                  <a:gd name="T5" fmla="*/ 2 h 6"/>
                  <a:gd name="T6" fmla="*/ 0 w 2"/>
                  <a:gd name="T7" fmla="*/ 0 h 6"/>
                  <a:gd name="T8" fmla="*/ 0 w 2"/>
                  <a:gd name="T9" fmla="*/ 0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48" name="Freeform 1610"/>
              <p:cNvSpPr>
                <a:spLocks/>
              </p:cNvSpPr>
              <p:nvPr/>
            </p:nvSpPr>
            <p:spPr bwMode="auto">
              <a:xfrm>
                <a:off x="1222375" y="2089150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6 h 6"/>
                  <a:gd name="T4" fmla="*/ 2 w 2"/>
                  <a:gd name="T5" fmla="*/ 2 h 6"/>
                  <a:gd name="T6" fmla="*/ 0 w 2"/>
                  <a:gd name="T7" fmla="*/ 0 h 6"/>
                  <a:gd name="T8" fmla="*/ 0 w 2"/>
                  <a:gd name="T9" fmla="*/ 0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49" name="Freeform 1611"/>
              <p:cNvSpPr>
                <a:spLocks/>
              </p:cNvSpPr>
              <p:nvPr/>
            </p:nvSpPr>
            <p:spPr bwMode="auto">
              <a:xfrm>
                <a:off x="1165225" y="2089150"/>
                <a:ext cx="34925" cy="25400"/>
              </a:xfrm>
              <a:custGeom>
                <a:avLst/>
                <a:gdLst>
                  <a:gd name="T0" fmla="*/ 16 w 22"/>
                  <a:gd name="T1" fmla="*/ 0 h 16"/>
                  <a:gd name="T2" fmla="*/ 16 w 22"/>
                  <a:gd name="T3" fmla="*/ 0 h 16"/>
                  <a:gd name="T4" fmla="*/ 12 w 22"/>
                  <a:gd name="T5" fmla="*/ 8 h 16"/>
                  <a:gd name="T6" fmla="*/ 0 w 22"/>
                  <a:gd name="T7" fmla="*/ 12 h 16"/>
                  <a:gd name="T8" fmla="*/ 0 w 22"/>
                  <a:gd name="T9" fmla="*/ 16 h 16"/>
                  <a:gd name="T10" fmla="*/ 4 w 22"/>
                  <a:gd name="T11" fmla="*/ 16 h 16"/>
                  <a:gd name="T12" fmla="*/ 8 w 22"/>
                  <a:gd name="T13" fmla="*/ 14 h 16"/>
                  <a:gd name="T14" fmla="*/ 16 w 22"/>
                  <a:gd name="T15" fmla="*/ 6 h 16"/>
                  <a:gd name="T16" fmla="*/ 22 w 22"/>
                  <a:gd name="T17" fmla="*/ 0 h 16"/>
                  <a:gd name="T18" fmla="*/ 20 w 22"/>
                  <a:gd name="T19" fmla="*/ 0 h 16"/>
                  <a:gd name="T20" fmla="*/ 16 w 22"/>
                  <a:gd name="T21" fmla="*/ 0 h 16"/>
                  <a:gd name="T22" fmla="*/ 16 w 22"/>
                  <a:gd name="T23" fmla="*/ 0 h 16"/>
                  <a:gd name="T24" fmla="*/ 16 w 22"/>
                  <a:gd name="T2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6">
                    <a:moveTo>
                      <a:pt x="16" y="0"/>
                    </a:moveTo>
                    <a:lnTo>
                      <a:pt x="16" y="0"/>
                    </a:lnTo>
                    <a:lnTo>
                      <a:pt x="12" y="8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4" y="16"/>
                    </a:lnTo>
                    <a:lnTo>
                      <a:pt x="8" y="14"/>
                    </a:lnTo>
                    <a:lnTo>
                      <a:pt x="16" y="6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50" name="Freeform 1612"/>
              <p:cNvSpPr>
                <a:spLocks/>
              </p:cNvSpPr>
              <p:nvPr/>
            </p:nvSpPr>
            <p:spPr bwMode="auto">
              <a:xfrm>
                <a:off x="1257300" y="208597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10 h 10"/>
                  <a:gd name="T4" fmla="*/ 6 w 8"/>
                  <a:gd name="T5" fmla="*/ 8 h 10"/>
                  <a:gd name="T6" fmla="*/ 8 w 8"/>
                  <a:gd name="T7" fmla="*/ 6 h 10"/>
                  <a:gd name="T8" fmla="*/ 6 w 8"/>
                  <a:gd name="T9" fmla="*/ 2 h 10"/>
                  <a:gd name="T10" fmla="*/ 0 w 8"/>
                  <a:gd name="T11" fmla="*/ 0 h 10"/>
                  <a:gd name="T12" fmla="*/ 0 w 8"/>
                  <a:gd name="T13" fmla="*/ 0 h 10"/>
                  <a:gd name="T14" fmla="*/ 0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10"/>
                    </a:lnTo>
                    <a:lnTo>
                      <a:pt x="6" y="8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51" name="Freeform 1613"/>
              <p:cNvSpPr>
                <a:spLocks/>
              </p:cNvSpPr>
              <p:nvPr/>
            </p:nvSpPr>
            <p:spPr bwMode="auto">
              <a:xfrm>
                <a:off x="3533775" y="3146425"/>
                <a:ext cx="142875" cy="193675"/>
              </a:xfrm>
              <a:custGeom>
                <a:avLst/>
                <a:gdLst>
                  <a:gd name="T0" fmla="*/ 90 w 90"/>
                  <a:gd name="T1" fmla="*/ 16 h 122"/>
                  <a:gd name="T2" fmla="*/ 66 w 90"/>
                  <a:gd name="T3" fmla="*/ 36 h 122"/>
                  <a:gd name="T4" fmla="*/ 70 w 90"/>
                  <a:gd name="T5" fmla="*/ 42 h 122"/>
                  <a:gd name="T6" fmla="*/ 72 w 90"/>
                  <a:gd name="T7" fmla="*/ 54 h 122"/>
                  <a:gd name="T8" fmla="*/ 70 w 90"/>
                  <a:gd name="T9" fmla="*/ 62 h 122"/>
                  <a:gd name="T10" fmla="*/ 58 w 90"/>
                  <a:gd name="T11" fmla="*/ 62 h 122"/>
                  <a:gd name="T12" fmla="*/ 48 w 90"/>
                  <a:gd name="T13" fmla="*/ 76 h 122"/>
                  <a:gd name="T14" fmla="*/ 38 w 90"/>
                  <a:gd name="T15" fmla="*/ 94 h 122"/>
                  <a:gd name="T16" fmla="*/ 50 w 90"/>
                  <a:gd name="T17" fmla="*/ 96 h 122"/>
                  <a:gd name="T18" fmla="*/ 54 w 90"/>
                  <a:gd name="T19" fmla="*/ 100 h 122"/>
                  <a:gd name="T20" fmla="*/ 54 w 90"/>
                  <a:gd name="T21" fmla="*/ 108 h 122"/>
                  <a:gd name="T22" fmla="*/ 40 w 90"/>
                  <a:gd name="T23" fmla="*/ 108 h 122"/>
                  <a:gd name="T24" fmla="*/ 26 w 90"/>
                  <a:gd name="T25" fmla="*/ 118 h 122"/>
                  <a:gd name="T26" fmla="*/ 14 w 90"/>
                  <a:gd name="T27" fmla="*/ 122 h 122"/>
                  <a:gd name="T28" fmla="*/ 8 w 90"/>
                  <a:gd name="T29" fmla="*/ 118 h 122"/>
                  <a:gd name="T30" fmla="*/ 4 w 90"/>
                  <a:gd name="T31" fmla="*/ 112 h 122"/>
                  <a:gd name="T32" fmla="*/ 0 w 90"/>
                  <a:gd name="T33" fmla="*/ 104 h 122"/>
                  <a:gd name="T34" fmla="*/ 4 w 90"/>
                  <a:gd name="T35" fmla="*/ 98 h 122"/>
                  <a:gd name="T36" fmla="*/ 10 w 90"/>
                  <a:gd name="T37" fmla="*/ 96 h 122"/>
                  <a:gd name="T38" fmla="*/ 10 w 90"/>
                  <a:gd name="T39" fmla="*/ 88 h 122"/>
                  <a:gd name="T40" fmla="*/ 10 w 90"/>
                  <a:gd name="T41" fmla="*/ 82 h 122"/>
                  <a:gd name="T42" fmla="*/ 2 w 90"/>
                  <a:gd name="T43" fmla="*/ 78 h 122"/>
                  <a:gd name="T44" fmla="*/ 12 w 90"/>
                  <a:gd name="T45" fmla="*/ 62 h 122"/>
                  <a:gd name="T46" fmla="*/ 22 w 90"/>
                  <a:gd name="T47" fmla="*/ 44 h 122"/>
                  <a:gd name="T48" fmla="*/ 30 w 90"/>
                  <a:gd name="T49" fmla="*/ 28 h 122"/>
                  <a:gd name="T50" fmla="*/ 40 w 90"/>
                  <a:gd name="T51" fmla="*/ 32 h 122"/>
                  <a:gd name="T52" fmla="*/ 56 w 90"/>
                  <a:gd name="T53" fmla="*/ 36 h 122"/>
                  <a:gd name="T54" fmla="*/ 56 w 90"/>
                  <a:gd name="T55" fmla="*/ 26 h 122"/>
                  <a:gd name="T56" fmla="*/ 66 w 90"/>
                  <a:gd name="T57" fmla="*/ 22 h 122"/>
                  <a:gd name="T58" fmla="*/ 70 w 90"/>
                  <a:gd name="T59" fmla="*/ 16 h 122"/>
                  <a:gd name="T60" fmla="*/ 80 w 90"/>
                  <a:gd name="T61" fmla="*/ 0 h 122"/>
                  <a:gd name="T62" fmla="*/ 90 w 90"/>
                  <a:gd name="T63" fmla="*/ 16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0" h="122">
                    <a:moveTo>
                      <a:pt x="90" y="16"/>
                    </a:moveTo>
                    <a:lnTo>
                      <a:pt x="90" y="16"/>
                    </a:lnTo>
                    <a:lnTo>
                      <a:pt x="66" y="34"/>
                    </a:lnTo>
                    <a:lnTo>
                      <a:pt x="66" y="36"/>
                    </a:lnTo>
                    <a:lnTo>
                      <a:pt x="66" y="42"/>
                    </a:lnTo>
                    <a:lnTo>
                      <a:pt x="70" y="42"/>
                    </a:lnTo>
                    <a:lnTo>
                      <a:pt x="74" y="44"/>
                    </a:lnTo>
                    <a:lnTo>
                      <a:pt x="72" y="54"/>
                    </a:lnTo>
                    <a:lnTo>
                      <a:pt x="72" y="58"/>
                    </a:lnTo>
                    <a:lnTo>
                      <a:pt x="70" y="62"/>
                    </a:lnTo>
                    <a:lnTo>
                      <a:pt x="64" y="62"/>
                    </a:lnTo>
                    <a:lnTo>
                      <a:pt x="58" y="62"/>
                    </a:lnTo>
                    <a:lnTo>
                      <a:pt x="54" y="72"/>
                    </a:lnTo>
                    <a:lnTo>
                      <a:pt x="48" y="76"/>
                    </a:lnTo>
                    <a:lnTo>
                      <a:pt x="44" y="78"/>
                    </a:lnTo>
                    <a:lnTo>
                      <a:pt x="38" y="94"/>
                    </a:lnTo>
                    <a:lnTo>
                      <a:pt x="46" y="96"/>
                    </a:lnTo>
                    <a:lnTo>
                      <a:pt x="50" y="96"/>
                    </a:lnTo>
                    <a:lnTo>
                      <a:pt x="54" y="98"/>
                    </a:lnTo>
                    <a:lnTo>
                      <a:pt x="54" y="100"/>
                    </a:lnTo>
                    <a:lnTo>
                      <a:pt x="50" y="106"/>
                    </a:lnTo>
                    <a:lnTo>
                      <a:pt x="54" y="108"/>
                    </a:lnTo>
                    <a:lnTo>
                      <a:pt x="48" y="114"/>
                    </a:lnTo>
                    <a:lnTo>
                      <a:pt x="40" y="108"/>
                    </a:lnTo>
                    <a:lnTo>
                      <a:pt x="36" y="112"/>
                    </a:lnTo>
                    <a:lnTo>
                      <a:pt x="26" y="118"/>
                    </a:lnTo>
                    <a:lnTo>
                      <a:pt x="14" y="118"/>
                    </a:lnTo>
                    <a:lnTo>
                      <a:pt x="14" y="122"/>
                    </a:lnTo>
                    <a:lnTo>
                      <a:pt x="12" y="122"/>
                    </a:lnTo>
                    <a:lnTo>
                      <a:pt x="8" y="118"/>
                    </a:lnTo>
                    <a:lnTo>
                      <a:pt x="10" y="114"/>
                    </a:lnTo>
                    <a:lnTo>
                      <a:pt x="4" y="112"/>
                    </a:lnTo>
                    <a:lnTo>
                      <a:pt x="0" y="112"/>
                    </a:lnTo>
                    <a:lnTo>
                      <a:pt x="0" y="104"/>
                    </a:lnTo>
                    <a:lnTo>
                      <a:pt x="2" y="104"/>
                    </a:lnTo>
                    <a:lnTo>
                      <a:pt x="4" y="98"/>
                    </a:lnTo>
                    <a:lnTo>
                      <a:pt x="12" y="98"/>
                    </a:lnTo>
                    <a:lnTo>
                      <a:pt x="10" y="96"/>
                    </a:lnTo>
                    <a:lnTo>
                      <a:pt x="8" y="94"/>
                    </a:lnTo>
                    <a:lnTo>
                      <a:pt x="10" y="88"/>
                    </a:lnTo>
                    <a:lnTo>
                      <a:pt x="10" y="86"/>
                    </a:lnTo>
                    <a:lnTo>
                      <a:pt x="10" y="82"/>
                    </a:lnTo>
                    <a:lnTo>
                      <a:pt x="4" y="80"/>
                    </a:lnTo>
                    <a:lnTo>
                      <a:pt x="2" y="78"/>
                    </a:lnTo>
                    <a:lnTo>
                      <a:pt x="8" y="68"/>
                    </a:lnTo>
                    <a:lnTo>
                      <a:pt x="12" y="62"/>
                    </a:lnTo>
                    <a:lnTo>
                      <a:pt x="18" y="52"/>
                    </a:lnTo>
                    <a:lnTo>
                      <a:pt x="22" y="44"/>
                    </a:lnTo>
                    <a:lnTo>
                      <a:pt x="32" y="36"/>
                    </a:lnTo>
                    <a:lnTo>
                      <a:pt x="30" y="28"/>
                    </a:lnTo>
                    <a:lnTo>
                      <a:pt x="38" y="26"/>
                    </a:lnTo>
                    <a:lnTo>
                      <a:pt x="40" y="32"/>
                    </a:lnTo>
                    <a:lnTo>
                      <a:pt x="48" y="34"/>
                    </a:lnTo>
                    <a:lnTo>
                      <a:pt x="56" y="36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62" y="22"/>
                    </a:lnTo>
                    <a:lnTo>
                      <a:pt x="66" y="22"/>
                    </a:lnTo>
                    <a:lnTo>
                      <a:pt x="72" y="18"/>
                    </a:lnTo>
                    <a:lnTo>
                      <a:pt x="70" y="16"/>
                    </a:lnTo>
                    <a:lnTo>
                      <a:pt x="76" y="14"/>
                    </a:lnTo>
                    <a:lnTo>
                      <a:pt x="80" y="0"/>
                    </a:lnTo>
                    <a:lnTo>
                      <a:pt x="90" y="16"/>
                    </a:lnTo>
                    <a:lnTo>
                      <a:pt x="90" y="16"/>
                    </a:lnTo>
                    <a:lnTo>
                      <a:pt x="90" y="1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52" name="Freeform 1614"/>
              <p:cNvSpPr>
                <a:spLocks/>
              </p:cNvSpPr>
              <p:nvPr/>
            </p:nvSpPr>
            <p:spPr bwMode="auto">
              <a:xfrm>
                <a:off x="717550" y="4041775"/>
                <a:ext cx="279400" cy="285750"/>
              </a:xfrm>
              <a:custGeom>
                <a:avLst/>
                <a:gdLst>
                  <a:gd name="T0" fmla="*/ 176 w 176"/>
                  <a:gd name="T1" fmla="*/ 28 h 180"/>
                  <a:gd name="T2" fmla="*/ 172 w 176"/>
                  <a:gd name="T3" fmla="*/ 42 h 180"/>
                  <a:gd name="T4" fmla="*/ 168 w 176"/>
                  <a:gd name="T5" fmla="*/ 48 h 180"/>
                  <a:gd name="T6" fmla="*/ 160 w 176"/>
                  <a:gd name="T7" fmla="*/ 58 h 180"/>
                  <a:gd name="T8" fmla="*/ 154 w 176"/>
                  <a:gd name="T9" fmla="*/ 68 h 180"/>
                  <a:gd name="T10" fmla="*/ 154 w 176"/>
                  <a:gd name="T11" fmla="*/ 78 h 180"/>
                  <a:gd name="T12" fmla="*/ 140 w 176"/>
                  <a:gd name="T13" fmla="*/ 92 h 180"/>
                  <a:gd name="T14" fmla="*/ 136 w 176"/>
                  <a:gd name="T15" fmla="*/ 104 h 180"/>
                  <a:gd name="T16" fmla="*/ 128 w 176"/>
                  <a:gd name="T17" fmla="*/ 114 h 180"/>
                  <a:gd name="T18" fmla="*/ 124 w 176"/>
                  <a:gd name="T19" fmla="*/ 132 h 180"/>
                  <a:gd name="T20" fmla="*/ 118 w 176"/>
                  <a:gd name="T21" fmla="*/ 142 h 180"/>
                  <a:gd name="T22" fmla="*/ 114 w 176"/>
                  <a:gd name="T23" fmla="*/ 140 h 180"/>
                  <a:gd name="T24" fmla="*/ 106 w 176"/>
                  <a:gd name="T25" fmla="*/ 132 h 180"/>
                  <a:gd name="T26" fmla="*/ 96 w 176"/>
                  <a:gd name="T27" fmla="*/ 138 h 180"/>
                  <a:gd name="T28" fmla="*/ 88 w 176"/>
                  <a:gd name="T29" fmla="*/ 148 h 180"/>
                  <a:gd name="T30" fmla="*/ 86 w 176"/>
                  <a:gd name="T31" fmla="*/ 154 h 180"/>
                  <a:gd name="T32" fmla="*/ 86 w 176"/>
                  <a:gd name="T33" fmla="*/ 166 h 180"/>
                  <a:gd name="T34" fmla="*/ 80 w 176"/>
                  <a:gd name="T35" fmla="*/ 176 h 180"/>
                  <a:gd name="T36" fmla="*/ 74 w 176"/>
                  <a:gd name="T37" fmla="*/ 172 h 180"/>
                  <a:gd name="T38" fmla="*/ 50 w 176"/>
                  <a:gd name="T39" fmla="*/ 180 h 180"/>
                  <a:gd name="T40" fmla="*/ 38 w 176"/>
                  <a:gd name="T41" fmla="*/ 168 h 180"/>
                  <a:gd name="T42" fmla="*/ 42 w 176"/>
                  <a:gd name="T43" fmla="*/ 158 h 180"/>
                  <a:gd name="T44" fmla="*/ 14 w 176"/>
                  <a:gd name="T45" fmla="*/ 140 h 180"/>
                  <a:gd name="T46" fmla="*/ 2 w 176"/>
                  <a:gd name="T47" fmla="*/ 122 h 180"/>
                  <a:gd name="T48" fmla="*/ 2 w 176"/>
                  <a:gd name="T49" fmla="*/ 106 h 180"/>
                  <a:gd name="T50" fmla="*/ 2 w 176"/>
                  <a:gd name="T51" fmla="*/ 94 h 180"/>
                  <a:gd name="T52" fmla="*/ 8 w 176"/>
                  <a:gd name="T53" fmla="*/ 92 h 180"/>
                  <a:gd name="T54" fmla="*/ 8 w 176"/>
                  <a:gd name="T55" fmla="*/ 80 h 180"/>
                  <a:gd name="T56" fmla="*/ 10 w 176"/>
                  <a:gd name="T57" fmla="*/ 68 h 180"/>
                  <a:gd name="T58" fmla="*/ 14 w 176"/>
                  <a:gd name="T59" fmla="*/ 62 h 180"/>
                  <a:gd name="T60" fmla="*/ 16 w 176"/>
                  <a:gd name="T61" fmla="*/ 52 h 180"/>
                  <a:gd name="T62" fmla="*/ 10 w 176"/>
                  <a:gd name="T63" fmla="*/ 42 h 180"/>
                  <a:gd name="T64" fmla="*/ 16 w 176"/>
                  <a:gd name="T65" fmla="*/ 24 h 180"/>
                  <a:gd name="T66" fmla="*/ 24 w 176"/>
                  <a:gd name="T67" fmla="*/ 6 h 180"/>
                  <a:gd name="T68" fmla="*/ 50 w 176"/>
                  <a:gd name="T69" fmla="*/ 0 h 180"/>
                  <a:gd name="T70" fmla="*/ 62 w 176"/>
                  <a:gd name="T71" fmla="*/ 6 h 180"/>
                  <a:gd name="T72" fmla="*/ 72 w 176"/>
                  <a:gd name="T73" fmla="*/ 10 h 180"/>
                  <a:gd name="T74" fmla="*/ 86 w 176"/>
                  <a:gd name="T75" fmla="*/ 6 h 180"/>
                  <a:gd name="T76" fmla="*/ 100 w 176"/>
                  <a:gd name="T77" fmla="*/ 12 h 180"/>
                  <a:gd name="T78" fmla="*/ 116 w 176"/>
                  <a:gd name="T79" fmla="*/ 6 h 180"/>
                  <a:gd name="T80" fmla="*/ 140 w 176"/>
                  <a:gd name="T81" fmla="*/ 6 h 180"/>
                  <a:gd name="T82" fmla="*/ 152 w 176"/>
                  <a:gd name="T83" fmla="*/ 4 h 180"/>
                  <a:gd name="T84" fmla="*/ 170 w 176"/>
                  <a:gd name="T85" fmla="*/ 10 h 180"/>
                  <a:gd name="T86" fmla="*/ 172 w 176"/>
                  <a:gd name="T87" fmla="*/ 1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76" h="180">
                    <a:moveTo>
                      <a:pt x="172" y="12"/>
                    </a:moveTo>
                    <a:lnTo>
                      <a:pt x="172" y="28"/>
                    </a:lnTo>
                    <a:lnTo>
                      <a:pt x="176" y="28"/>
                    </a:lnTo>
                    <a:lnTo>
                      <a:pt x="176" y="30"/>
                    </a:lnTo>
                    <a:lnTo>
                      <a:pt x="176" y="38"/>
                    </a:lnTo>
                    <a:lnTo>
                      <a:pt x="172" y="42"/>
                    </a:lnTo>
                    <a:lnTo>
                      <a:pt x="170" y="42"/>
                    </a:lnTo>
                    <a:lnTo>
                      <a:pt x="168" y="46"/>
                    </a:lnTo>
                    <a:lnTo>
                      <a:pt x="168" y="48"/>
                    </a:lnTo>
                    <a:lnTo>
                      <a:pt x="164" y="50"/>
                    </a:lnTo>
                    <a:lnTo>
                      <a:pt x="160" y="56"/>
                    </a:lnTo>
                    <a:lnTo>
                      <a:pt x="160" y="58"/>
                    </a:lnTo>
                    <a:lnTo>
                      <a:pt x="160" y="62"/>
                    </a:lnTo>
                    <a:lnTo>
                      <a:pt x="158" y="68"/>
                    </a:lnTo>
                    <a:lnTo>
                      <a:pt x="154" y="68"/>
                    </a:lnTo>
                    <a:lnTo>
                      <a:pt x="154" y="74"/>
                    </a:lnTo>
                    <a:lnTo>
                      <a:pt x="154" y="76"/>
                    </a:lnTo>
                    <a:lnTo>
                      <a:pt x="154" y="78"/>
                    </a:lnTo>
                    <a:lnTo>
                      <a:pt x="154" y="84"/>
                    </a:lnTo>
                    <a:lnTo>
                      <a:pt x="142" y="88"/>
                    </a:lnTo>
                    <a:lnTo>
                      <a:pt x="140" y="92"/>
                    </a:lnTo>
                    <a:lnTo>
                      <a:pt x="140" y="94"/>
                    </a:lnTo>
                    <a:lnTo>
                      <a:pt x="136" y="98"/>
                    </a:lnTo>
                    <a:lnTo>
                      <a:pt x="136" y="104"/>
                    </a:lnTo>
                    <a:lnTo>
                      <a:pt x="134" y="106"/>
                    </a:lnTo>
                    <a:lnTo>
                      <a:pt x="132" y="112"/>
                    </a:lnTo>
                    <a:lnTo>
                      <a:pt x="128" y="114"/>
                    </a:lnTo>
                    <a:lnTo>
                      <a:pt x="126" y="120"/>
                    </a:lnTo>
                    <a:lnTo>
                      <a:pt x="122" y="126"/>
                    </a:lnTo>
                    <a:lnTo>
                      <a:pt x="124" y="132"/>
                    </a:lnTo>
                    <a:lnTo>
                      <a:pt x="124" y="134"/>
                    </a:lnTo>
                    <a:lnTo>
                      <a:pt x="122" y="134"/>
                    </a:lnTo>
                    <a:lnTo>
                      <a:pt x="118" y="142"/>
                    </a:lnTo>
                    <a:lnTo>
                      <a:pt x="116" y="144"/>
                    </a:lnTo>
                    <a:lnTo>
                      <a:pt x="110" y="144"/>
                    </a:lnTo>
                    <a:lnTo>
                      <a:pt x="114" y="140"/>
                    </a:lnTo>
                    <a:lnTo>
                      <a:pt x="114" y="138"/>
                    </a:lnTo>
                    <a:lnTo>
                      <a:pt x="110" y="134"/>
                    </a:lnTo>
                    <a:lnTo>
                      <a:pt x="106" y="132"/>
                    </a:lnTo>
                    <a:lnTo>
                      <a:pt x="104" y="132"/>
                    </a:lnTo>
                    <a:lnTo>
                      <a:pt x="100" y="134"/>
                    </a:lnTo>
                    <a:lnTo>
                      <a:pt x="96" y="138"/>
                    </a:lnTo>
                    <a:lnTo>
                      <a:pt x="90" y="138"/>
                    </a:lnTo>
                    <a:lnTo>
                      <a:pt x="90" y="140"/>
                    </a:lnTo>
                    <a:lnTo>
                      <a:pt x="88" y="148"/>
                    </a:lnTo>
                    <a:lnTo>
                      <a:pt x="86" y="150"/>
                    </a:lnTo>
                    <a:lnTo>
                      <a:pt x="86" y="152"/>
                    </a:lnTo>
                    <a:lnTo>
                      <a:pt x="86" y="154"/>
                    </a:lnTo>
                    <a:lnTo>
                      <a:pt x="86" y="158"/>
                    </a:lnTo>
                    <a:lnTo>
                      <a:pt x="88" y="158"/>
                    </a:lnTo>
                    <a:lnTo>
                      <a:pt x="86" y="166"/>
                    </a:lnTo>
                    <a:lnTo>
                      <a:pt x="86" y="178"/>
                    </a:lnTo>
                    <a:lnTo>
                      <a:pt x="82" y="172"/>
                    </a:lnTo>
                    <a:lnTo>
                      <a:pt x="80" y="176"/>
                    </a:lnTo>
                    <a:lnTo>
                      <a:pt x="78" y="178"/>
                    </a:lnTo>
                    <a:lnTo>
                      <a:pt x="78" y="176"/>
                    </a:lnTo>
                    <a:lnTo>
                      <a:pt x="74" y="172"/>
                    </a:lnTo>
                    <a:lnTo>
                      <a:pt x="72" y="172"/>
                    </a:lnTo>
                    <a:lnTo>
                      <a:pt x="72" y="178"/>
                    </a:lnTo>
                    <a:lnTo>
                      <a:pt x="50" y="180"/>
                    </a:lnTo>
                    <a:lnTo>
                      <a:pt x="44" y="176"/>
                    </a:lnTo>
                    <a:lnTo>
                      <a:pt x="42" y="170"/>
                    </a:lnTo>
                    <a:lnTo>
                      <a:pt x="38" y="168"/>
                    </a:lnTo>
                    <a:lnTo>
                      <a:pt x="42" y="166"/>
                    </a:lnTo>
                    <a:lnTo>
                      <a:pt x="42" y="162"/>
                    </a:lnTo>
                    <a:lnTo>
                      <a:pt x="42" y="158"/>
                    </a:lnTo>
                    <a:lnTo>
                      <a:pt x="34" y="150"/>
                    </a:lnTo>
                    <a:lnTo>
                      <a:pt x="24" y="142"/>
                    </a:lnTo>
                    <a:lnTo>
                      <a:pt x="14" y="140"/>
                    </a:lnTo>
                    <a:lnTo>
                      <a:pt x="2" y="140"/>
                    </a:lnTo>
                    <a:lnTo>
                      <a:pt x="2" y="126"/>
                    </a:lnTo>
                    <a:lnTo>
                      <a:pt x="2" y="122"/>
                    </a:lnTo>
                    <a:lnTo>
                      <a:pt x="2" y="116"/>
                    </a:lnTo>
                    <a:lnTo>
                      <a:pt x="0" y="114"/>
                    </a:lnTo>
                    <a:lnTo>
                      <a:pt x="2" y="106"/>
                    </a:lnTo>
                    <a:lnTo>
                      <a:pt x="2" y="102"/>
                    </a:lnTo>
                    <a:lnTo>
                      <a:pt x="2" y="98"/>
                    </a:lnTo>
                    <a:lnTo>
                      <a:pt x="2" y="94"/>
                    </a:lnTo>
                    <a:lnTo>
                      <a:pt x="2" y="92"/>
                    </a:lnTo>
                    <a:lnTo>
                      <a:pt x="6" y="94"/>
                    </a:lnTo>
                    <a:lnTo>
                      <a:pt x="8" y="92"/>
                    </a:lnTo>
                    <a:lnTo>
                      <a:pt x="8" y="88"/>
                    </a:lnTo>
                    <a:lnTo>
                      <a:pt x="6" y="84"/>
                    </a:lnTo>
                    <a:lnTo>
                      <a:pt x="8" y="80"/>
                    </a:lnTo>
                    <a:lnTo>
                      <a:pt x="10" y="76"/>
                    </a:lnTo>
                    <a:lnTo>
                      <a:pt x="10" y="70"/>
                    </a:lnTo>
                    <a:lnTo>
                      <a:pt x="10" y="68"/>
                    </a:lnTo>
                    <a:lnTo>
                      <a:pt x="14" y="66"/>
                    </a:lnTo>
                    <a:lnTo>
                      <a:pt x="16" y="66"/>
                    </a:lnTo>
                    <a:lnTo>
                      <a:pt x="14" y="62"/>
                    </a:lnTo>
                    <a:lnTo>
                      <a:pt x="14" y="60"/>
                    </a:lnTo>
                    <a:lnTo>
                      <a:pt x="14" y="58"/>
                    </a:lnTo>
                    <a:lnTo>
                      <a:pt x="16" y="52"/>
                    </a:lnTo>
                    <a:lnTo>
                      <a:pt x="14" y="50"/>
                    </a:lnTo>
                    <a:lnTo>
                      <a:pt x="10" y="48"/>
                    </a:lnTo>
                    <a:lnTo>
                      <a:pt x="10" y="42"/>
                    </a:lnTo>
                    <a:lnTo>
                      <a:pt x="10" y="38"/>
                    </a:lnTo>
                    <a:lnTo>
                      <a:pt x="10" y="34"/>
                    </a:lnTo>
                    <a:lnTo>
                      <a:pt x="16" y="24"/>
                    </a:lnTo>
                    <a:lnTo>
                      <a:pt x="18" y="20"/>
                    </a:lnTo>
                    <a:lnTo>
                      <a:pt x="20" y="14"/>
                    </a:lnTo>
                    <a:lnTo>
                      <a:pt x="24" y="6"/>
                    </a:lnTo>
                    <a:lnTo>
                      <a:pt x="38" y="0"/>
                    </a:lnTo>
                    <a:lnTo>
                      <a:pt x="44" y="0"/>
                    </a:lnTo>
                    <a:lnTo>
                      <a:pt x="50" y="0"/>
                    </a:lnTo>
                    <a:lnTo>
                      <a:pt x="54" y="0"/>
                    </a:lnTo>
                    <a:lnTo>
                      <a:pt x="56" y="2"/>
                    </a:lnTo>
                    <a:lnTo>
                      <a:pt x="62" y="6"/>
                    </a:lnTo>
                    <a:lnTo>
                      <a:pt x="64" y="10"/>
                    </a:lnTo>
                    <a:lnTo>
                      <a:pt x="68" y="10"/>
                    </a:lnTo>
                    <a:lnTo>
                      <a:pt x="72" y="10"/>
                    </a:lnTo>
                    <a:lnTo>
                      <a:pt x="80" y="6"/>
                    </a:lnTo>
                    <a:lnTo>
                      <a:pt x="82" y="6"/>
                    </a:lnTo>
                    <a:lnTo>
                      <a:pt x="86" y="6"/>
                    </a:lnTo>
                    <a:lnTo>
                      <a:pt x="86" y="12"/>
                    </a:lnTo>
                    <a:lnTo>
                      <a:pt x="92" y="12"/>
                    </a:lnTo>
                    <a:lnTo>
                      <a:pt x="100" y="12"/>
                    </a:lnTo>
                    <a:lnTo>
                      <a:pt x="106" y="12"/>
                    </a:lnTo>
                    <a:lnTo>
                      <a:pt x="110" y="6"/>
                    </a:lnTo>
                    <a:lnTo>
                      <a:pt x="116" y="6"/>
                    </a:lnTo>
                    <a:lnTo>
                      <a:pt x="122" y="6"/>
                    </a:lnTo>
                    <a:lnTo>
                      <a:pt x="132" y="6"/>
                    </a:lnTo>
                    <a:lnTo>
                      <a:pt x="140" y="6"/>
                    </a:lnTo>
                    <a:lnTo>
                      <a:pt x="146" y="6"/>
                    </a:lnTo>
                    <a:lnTo>
                      <a:pt x="152" y="6"/>
                    </a:lnTo>
                    <a:lnTo>
                      <a:pt x="152" y="4"/>
                    </a:lnTo>
                    <a:lnTo>
                      <a:pt x="154" y="2"/>
                    </a:lnTo>
                    <a:lnTo>
                      <a:pt x="164" y="0"/>
                    </a:lnTo>
                    <a:lnTo>
                      <a:pt x="170" y="10"/>
                    </a:lnTo>
                    <a:lnTo>
                      <a:pt x="172" y="10"/>
                    </a:lnTo>
                    <a:lnTo>
                      <a:pt x="172" y="12"/>
                    </a:lnTo>
                    <a:lnTo>
                      <a:pt x="172" y="12"/>
                    </a:lnTo>
                    <a:lnTo>
                      <a:pt x="172" y="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53" name="Freeform 1615"/>
              <p:cNvSpPr>
                <a:spLocks/>
              </p:cNvSpPr>
              <p:nvPr/>
            </p:nvSpPr>
            <p:spPr bwMode="auto">
              <a:xfrm>
                <a:off x="654050" y="3765550"/>
                <a:ext cx="368300" cy="333375"/>
              </a:xfrm>
              <a:custGeom>
                <a:avLst/>
                <a:gdLst>
                  <a:gd name="T0" fmla="*/ 196 w 232"/>
                  <a:gd name="T1" fmla="*/ 176 h 210"/>
                  <a:gd name="T2" fmla="*/ 192 w 232"/>
                  <a:gd name="T3" fmla="*/ 182 h 210"/>
                  <a:gd name="T4" fmla="*/ 180 w 232"/>
                  <a:gd name="T5" fmla="*/ 182 h 210"/>
                  <a:gd name="T6" fmla="*/ 162 w 232"/>
                  <a:gd name="T7" fmla="*/ 182 h 210"/>
                  <a:gd name="T8" fmla="*/ 152 w 232"/>
                  <a:gd name="T9" fmla="*/ 182 h 210"/>
                  <a:gd name="T10" fmla="*/ 142 w 232"/>
                  <a:gd name="T11" fmla="*/ 186 h 210"/>
                  <a:gd name="T12" fmla="*/ 126 w 232"/>
                  <a:gd name="T13" fmla="*/ 186 h 210"/>
                  <a:gd name="T14" fmla="*/ 124 w 232"/>
                  <a:gd name="T15" fmla="*/ 182 h 210"/>
                  <a:gd name="T16" fmla="*/ 114 w 232"/>
                  <a:gd name="T17" fmla="*/ 184 h 210"/>
                  <a:gd name="T18" fmla="*/ 106 w 232"/>
                  <a:gd name="T19" fmla="*/ 184 h 210"/>
                  <a:gd name="T20" fmla="*/ 98 w 232"/>
                  <a:gd name="T21" fmla="*/ 176 h 210"/>
                  <a:gd name="T22" fmla="*/ 90 w 232"/>
                  <a:gd name="T23" fmla="*/ 174 h 210"/>
                  <a:gd name="T24" fmla="*/ 80 w 232"/>
                  <a:gd name="T25" fmla="*/ 174 h 210"/>
                  <a:gd name="T26" fmla="*/ 62 w 232"/>
                  <a:gd name="T27" fmla="*/ 190 h 210"/>
                  <a:gd name="T28" fmla="*/ 56 w 232"/>
                  <a:gd name="T29" fmla="*/ 200 h 210"/>
                  <a:gd name="T30" fmla="*/ 44 w 232"/>
                  <a:gd name="T31" fmla="*/ 208 h 210"/>
                  <a:gd name="T32" fmla="*/ 42 w 232"/>
                  <a:gd name="T33" fmla="*/ 202 h 210"/>
                  <a:gd name="T34" fmla="*/ 28 w 232"/>
                  <a:gd name="T35" fmla="*/ 208 h 210"/>
                  <a:gd name="T36" fmla="*/ 26 w 232"/>
                  <a:gd name="T37" fmla="*/ 192 h 210"/>
                  <a:gd name="T38" fmla="*/ 24 w 232"/>
                  <a:gd name="T39" fmla="*/ 186 h 210"/>
                  <a:gd name="T40" fmla="*/ 16 w 232"/>
                  <a:gd name="T41" fmla="*/ 174 h 210"/>
                  <a:gd name="T42" fmla="*/ 6 w 232"/>
                  <a:gd name="T43" fmla="*/ 160 h 210"/>
                  <a:gd name="T44" fmla="*/ 2 w 232"/>
                  <a:gd name="T45" fmla="*/ 148 h 210"/>
                  <a:gd name="T46" fmla="*/ 8 w 232"/>
                  <a:gd name="T47" fmla="*/ 146 h 210"/>
                  <a:gd name="T48" fmla="*/ 16 w 232"/>
                  <a:gd name="T49" fmla="*/ 146 h 210"/>
                  <a:gd name="T50" fmla="*/ 30 w 232"/>
                  <a:gd name="T51" fmla="*/ 142 h 210"/>
                  <a:gd name="T52" fmla="*/ 48 w 232"/>
                  <a:gd name="T53" fmla="*/ 136 h 210"/>
                  <a:gd name="T54" fmla="*/ 60 w 232"/>
                  <a:gd name="T55" fmla="*/ 130 h 210"/>
                  <a:gd name="T56" fmla="*/ 66 w 232"/>
                  <a:gd name="T57" fmla="*/ 120 h 210"/>
                  <a:gd name="T58" fmla="*/ 84 w 232"/>
                  <a:gd name="T59" fmla="*/ 74 h 210"/>
                  <a:gd name="T60" fmla="*/ 170 w 232"/>
                  <a:gd name="T61" fmla="*/ 0 h 210"/>
                  <a:gd name="T62" fmla="*/ 208 w 232"/>
                  <a:gd name="T63" fmla="*/ 18 h 210"/>
                  <a:gd name="T64" fmla="*/ 226 w 232"/>
                  <a:gd name="T65" fmla="*/ 46 h 210"/>
                  <a:gd name="T66" fmla="*/ 232 w 232"/>
                  <a:gd name="T67" fmla="*/ 58 h 210"/>
                  <a:gd name="T68" fmla="*/ 228 w 232"/>
                  <a:gd name="T69" fmla="*/ 68 h 210"/>
                  <a:gd name="T70" fmla="*/ 226 w 232"/>
                  <a:gd name="T71" fmla="*/ 110 h 210"/>
                  <a:gd name="T72" fmla="*/ 206 w 232"/>
                  <a:gd name="T73" fmla="*/ 156 h 210"/>
                  <a:gd name="T74" fmla="*/ 204 w 232"/>
                  <a:gd name="T75" fmla="*/ 168 h 210"/>
                  <a:gd name="T76" fmla="*/ 206 w 232"/>
                  <a:gd name="T77" fmla="*/ 174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2" h="210">
                    <a:moveTo>
                      <a:pt x="206" y="174"/>
                    </a:moveTo>
                    <a:lnTo>
                      <a:pt x="196" y="176"/>
                    </a:lnTo>
                    <a:lnTo>
                      <a:pt x="192" y="178"/>
                    </a:lnTo>
                    <a:lnTo>
                      <a:pt x="192" y="182"/>
                    </a:lnTo>
                    <a:lnTo>
                      <a:pt x="188" y="182"/>
                    </a:lnTo>
                    <a:lnTo>
                      <a:pt x="180" y="182"/>
                    </a:lnTo>
                    <a:lnTo>
                      <a:pt x="172" y="182"/>
                    </a:lnTo>
                    <a:lnTo>
                      <a:pt x="162" y="182"/>
                    </a:lnTo>
                    <a:lnTo>
                      <a:pt x="156" y="182"/>
                    </a:lnTo>
                    <a:lnTo>
                      <a:pt x="152" y="182"/>
                    </a:lnTo>
                    <a:lnTo>
                      <a:pt x="146" y="186"/>
                    </a:lnTo>
                    <a:lnTo>
                      <a:pt x="142" y="186"/>
                    </a:lnTo>
                    <a:lnTo>
                      <a:pt x="134" y="186"/>
                    </a:lnTo>
                    <a:lnTo>
                      <a:pt x="126" y="186"/>
                    </a:lnTo>
                    <a:lnTo>
                      <a:pt x="126" y="182"/>
                    </a:lnTo>
                    <a:lnTo>
                      <a:pt x="124" y="182"/>
                    </a:lnTo>
                    <a:lnTo>
                      <a:pt x="120" y="182"/>
                    </a:lnTo>
                    <a:lnTo>
                      <a:pt x="114" y="184"/>
                    </a:lnTo>
                    <a:lnTo>
                      <a:pt x="108" y="184"/>
                    </a:lnTo>
                    <a:lnTo>
                      <a:pt x="106" y="184"/>
                    </a:lnTo>
                    <a:lnTo>
                      <a:pt x="102" y="182"/>
                    </a:lnTo>
                    <a:lnTo>
                      <a:pt x="98" y="176"/>
                    </a:lnTo>
                    <a:lnTo>
                      <a:pt x="96" y="174"/>
                    </a:lnTo>
                    <a:lnTo>
                      <a:pt x="90" y="174"/>
                    </a:lnTo>
                    <a:lnTo>
                      <a:pt x="84" y="174"/>
                    </a:lnTo>
                    <a:lnTo>
                      <a:pt x="80" y="174"/>
                    </a:lnTo>
                    <a:lnTo>
                      <a:pt x="64" y="182"/>
                    </a:lnTo>
                    <a:lnTo>
                      <a:pt x="62" y="190"/>
                    </a:lnTo>
                    <a:lnTo>
                      <a:pt x="60" y="194"/>
                    </a:lnTo>
                    <a:lnTo>
                      <a:pt x="56" y="200"/>
                    </a:lnTo>
                    <a:lnTo>
                      <a:pt x="52" y="210"/>
                    </a:lnTo>
                    <a:lnTo>
                      <a:pt x="44" y="208"/>
                    </a:lnTo>
                    <a:lnTo>
                      <a:pt x="44" y="204"/>
                    </a:lnTo>
                    <a:lnTo>
                      <a:pt x="42" y="202"/>
                    </a:lnTo>
                    <a:lnTo>
                      <a:pt x="36" y="200"/>
                    </a:lnTo>
                    <a:lnTo>
                      <a:pt x="28" y="208"/>
                    </a:lnTo>
                    <a:lnTo>
                      <a:pt x="26" y="194"/>
                    </a:lnTo>
                    <a:lnTo>
                      <a:pt x="26" y="192"/>
                    </a:lnTo>
                    <a:lnTo>
                      <a:pt x="26" y="186"/>
                    </a:lnTo>
                    <a:lnTo>
                      <a:pt x="24" y="186"/>
                    </a:lnTo>
                    <a:lnTo>
                      <a:pt x="20" y="186"/>
                    </a:lnTo>
                    <a:lnTo>
                      <a:pt x="16" y="174"/>
                    </a:lnTo>
                    <a:lnTo>
                      <a:pt x="16" y="168"/>
                    </a:lnTo>
                    <a:lnTo>
                      <a:pt x="6" y="160"/>
                    </a:lnTo>
                    <a:lnTo>
                      <a:pt x="0" y="154"/>
                    </a:lnTo>
                    <a:lnTo>
                      <a:pt x="2" y="148"/>
                    </a:lnTo>
                    <a:lnTo>
                      <a:pt x="6" y="148"/>
                    </a:lnTo>
                    <a:lnTo>
                      <a:pt x="8" y="146"/>
                    </a:lnTo>
                    <a:lnTo>
                      <a:pt x="10" y="146"/>
                    </a:lnTo>
                    <a:lnTo>
                      <a:pt x="16" y="146"/>
                    </a:lnTo>
                    <a:lnTo>
                      <a:pt x="24" y="142"/>
                    </a:lnTo>
                    <a:lnTo>
                      <a:pt x="30" y="142"/>
                    </a:lnTo>
                    <a:lnTo>
                      <a:pt x="42" y="138"/>
                    </a:lnTo>
                    <a:lnTo>
                      <a:pt x="48" y="136"/>
                    </a:lnTo>
                    <a:lnTo>
                      <a:pt x="60" y="136"/>
                    </a:lnTo>
                    <a:lnTo>
                      <a:pt x="60" y="130"/>
                    </a:lnTo>
                    <a:lnTo>
                      <a:pt x="62" y="122"/>
                    </a:lnTo>
                    <a:lnTo>
                      <a:pt x="66" y="120"/>
                    </a:lnTo>
                    <a:lnTo>
                      <a:pt x="64" y="78"/>
                    </a:lnTo>
                    <a:lnTo>
                      <a:pt x="84" y="74"/>
                    </a:lnTo>
                    <a:lnTo>
                      <a:pt x="92" y="58"/>
                    </a:lnTo>
                    <a:lnTo>
                      <a:pt x="170" y="0"/>
                    </a:lnTo>
                    <a:lnTo>
                      <a:pt x="206" y="20"/>
                    </a:lnTo>
                    <a:lnTo>
                      <a:pt x="208" y="18"/>
                    </a:lnTo>
                    <a:lnTo>
                      <a:pt x="218" y="10"/>
                    </a:lnTo>
                    <a:lnTo>
                      <a:pt x="226" y="46"/>
                    </a:lnTo>
                    <a:lnTo>
                      <a:pt x="232" y="50"/>
                    </a:lnTo>
                    <a:lnTo>
                      <a:pt x="232" y="58"/>
                    </a:lnTo>
                    <a:lnTo>
                      <a:pt x="232" y="60"/>
                    </a:lnTo>
                    <a:lnTo>
                      <a:pt x="228" y="68"/>
                    </a:lnTo>
                    <a:lnTo>
                      <a:pt x="226" y="76"/>
                    </a:lnTo>
                    <a:lnTo>
                      <a:pt x="226" y="110"/>
                    </a:lnTo>
                    <a:lnTo>
                      <a:pt x="226" y="136"/>
                    </a:lnTo>
                    <a:lnTo>
                      <a:pt x="206" y="156"/>
                    </a:lnTo>
                    <a:lnTo>
                      <a:pt x="206" y="168"/>
                    </a:lnTo>
                    <a:lnTo>
                      <a:pt x="204" y="168"/>
                    </a:lnTo>
                    <a:lnTo>
                      <a:pt x="206" y="174"/>
                    </a:lnTo>
                    <a:lnTo>
                      <a:pt x="206" y="174"/>
                    </a:lnTo>
                    <a:lnTo>
                      <a:pt x="206" y="17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54" name="Freeform 1616"/>
              <p:cNvSpPr>
                <a:spLocks noEditPoints="1"/>
              </p:cNvSpPr>
              <p:nvPr/>
            </p:nvSpPr>
            <p:spPr bwMode="auto">
              <a:xfrm>
                <a:off x="4476750" y="5476875"/>
                <a:ext cx="282575" cy="419100"/>
              </a:xfrm>
              <a:custGeom>
                <a:avLst/>
                <a:gdLst>
                  <a:gd name="T0" fmla="*/ 12 w 178"/>
                  <a:gd name="T1" fmla="*/ 264 h 264"/>
                  <a:gd name="T2" fmla="*/ 26 w 178"/>
                  <a:gd name="T3" fmla="*/ 260 h 264"/>
                  <a:gd name="T4" fmla="*/ 16 w 178"/>
                  <a:gd name="T5" fmla="*/ 252 h 264"/>
                  <a:gd name="T6" fmla="*/ 88 w 178"/>
                  <a:gd name="T7" fmla="*/ 124 h 264"/>
                  <a:gd name="T8" fmla="*/ 82 w 178"/>
                  <a:gd name="T9" fmla="*/ 146 h 264"/>
                  <a:gd name="T10" fmla="*/ 74 w 178"/>
                  <a:gd name="T11" fmla="*/ 156 h 264"/>
                  <a:gd name="T12" fmla="*/ 56 w 178"/>
                  <a:gd name="T13" fmla="*/ 184 h 264"/>
                  <a:gd name="T14" fmla="*/ 30 w 178"/>
                  <a:gd name="T15" fmla="*/ 198 h 264"/>
                  <a:gd name="T16" fmla="*/ 22 w 178"/>
                  <a:gd name="T17" fmla="*/ 206 h 264"/>
                  <a:gd name="T18" fmla="*/ 16 w 178"/>
                  <a:gd name="T19" fmla="*/ 208 h 264"/>
                  <a:gd name="T20" fmla="*/ 10 w 178"/>
                  <a:gd name="T21" fmla="*/ 220 h 264"/>
                  <a:gd name="T22" fmla="*/ 0 w 178"/>
                  <a:gd name="T23" fmla="*/ 236 h 264"/>
                  <a:gd name="T24" fmla="*/ 10 w 178"/>
                  <a:gd name="T25" fmla="*/ 244 h 264"/>
                  <a:gd name="T26" fmla="*/ 20 w 178"/>
                  <a:gd name="T27" fmla="*/ 250 h 264"/>
                  <a:gd name="T28" fmla="*/ 48 w 178"/>
                  <a:gd name="T29" fmla="*/ 246 h 264"/>
                  <a:gd name="T30" fmla="*/ 66 w 178"/>
                  <a:gd name="T31" fmla="*/ 210 h 264"/>
                  <a:gd name="T32" fmla="*/ 80 w 178"/>
                  <a:gd name="T33" fmla="*/ 200 h 264"/>
                  <a:gd name="T34" fmla="*/ 90 w 178"/>
                  <a:gd name="T35" fmla="*/ 184 h 264"/>
                  <a:gd name="T36" fmla="*/ 116 w 178"/>
                  <a:gd name="T37" fmla="*/ 136 h 264"/>
                  <a:gd name="T38" fmla="*/ 112 w 178"/>
                  <a:gd name="T39" fmla="*/ 138 h 264"/>
                  <a:gd name="T40" fmla="*/ 102 w 178"/>
                  <a:gd name="T41" fmla="*/ 136 h 264"/>
                  <a:gd name="T42" fmla="*/ 94 w 178"/>
                  <a:gd name="T43" fmla="*/ 124 h 264"/>
                  <a:gd name="T44" fmla="*/ 88 w 178"/>
                  <a:gd name="T45" fmla="*/ 124 h 264"/>
                  <a:gd name="T46" fmla="*/ 92 w 178"/>
                  <a:gd name="T47" fmla="*/ 2 h 264"/>
                  <a:gd name="T48" fmla="*/ 94 w 178"/>
                  <a:gd name="T49" fmla="*/ 10 h 264"/>
                  <a:gd name="T50" fmla="*/ 108 w 178"/>
                  <a:gd name="T51" fmla="*/ 34 h 264"/>
                  <a:gd name="T52" fmla="*/ 112 w 178"/>
                  <a:gd name="T53" fmla="*/ 42 h 264"/>
                  <a:gd name="T54" fmla="*/ 116 w 178"/>
                  <a:gd name="T55" fmla="*/ 46 h 264"/>
                  <a:gd name="T56" fmla="*/ 118 w 178"/>
                  <a:gd name="T57" fmla="*/ 54 h 264"/>
                  <a:gd name="T58" fmla="*/ 118 w 178"/>
                  <a:gd name="T59" fmla="*/ 64 h 264"/>
                  <a:gd name="T60" fmla="*/ 120 w 178"/>
                  <a:gd name="T61" fmla="*/ 88 h 264"/>
                  <a:gd name="T62" fmla="*/ 120 w 178"/>
                  <a:gd name="T63" fmla="*/ 110 h 264"/>
                  <a:gd name="T64" fmla="*/ 128 w 178"/>
                  <a:gd name="T65" fmla="*/ 128 h 264"/>
                  <a:gd name="T66" fmla="*/ 136 w 178"/>
                  <a:gd name="T67" fmla="*/ 144 h 264"/>
                  <a:gd name="T68" fmla="*/ 144 w 178"/>
                  <a:gd name="T69" fmla="*/ 136 h 264"/>
                  <a:gd name="T70" fmla="*/ 156 w 178"/>
                  <a:gd name="T71" fmla="*/ 118 h 264"/>
                  <a:gd name="T72" fmla="*/ 154 w 178"/>
                  <a:gd name="T73" fmla="*/ 106 h 264"/>
                  <a:gd name="T74" fmla="*/ 170 w 178"/>
                  <a:gd name="T75" fmla="*/ 102 h 264"/>
                  <a:gd name="T76" fmla="*/ 178 w 178"/>
                  <a:gd name="T77" fmla="*/ 82 h 264"/>
                  <a:gd name="T78" fmla="*/ 172 w 178"/>
                  <a:gd name="T79" fmla="*/ 70 h 264"/>
                  <a:gd name="T80" fmla="*/ 164 w 178"/>
                  <a:gd name="T81" fmla="*/ 78 h 264"/>
                  <a:gd name="T82" fmla="*/ 142 w 178"/>
                  <a:gd name="T83" fmla="*/ 70 h 264"/>
                  <a:gd name="T84" fmla="*/ 138 w 178"/>
                  <a:gd name="T85" fmla="*/ 52 h 264"/>
                  <a:gd name="T86" fmla="*/ 134 w 178"/>
                  <a:gd name="T87" fmla="*/ 54 h 264"/>
                  <a:gd name="T88" fmla="*/ 126 w 178"/>
                  <a:gd name="T89" fmla="*/ 54 h 264"/>
                  <a:gd name="T90" fmla="*/ 120 w 178"/>
                  <a:gd name="T91" fmla="*/ 24 h 264"/>
                  <a:gd name="T92" fmla="*/ 106 w 178"/>
                  <a:gd name="T93" fmla="*/ 10 h 264"/>
                  <a:gd name="T94" fmla="*/ 94 w 178"/>
                  <a:gd name="T95" fmla="*/ 6 h 264"/>
                  <a:gd name="T96" fmla="*/ 92 w 178"/>
                  <a:gd name="T97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8" h="264">
                    <a:moveTo>
                      <a:pt x="16" y="252"/>
                    </a:moveTo>
                    <a:lnTo>
                      <a:pt x="16" y="252"/>
                    </a:lnTo>
                    <a:lnTo>
                      <a:pt x="12" y="264"/>
                    </a:lnTo>
                    <a:lnTo>
                      <a:pt x="22" y="264"/>
                    </a:lnTo>
                    <a:lnTo>
                      <a:pt x="28" y="264"/>
                    </a:lnTo>
                    <a:lnTo>
                      <a:pt x="26" y="260"/>
                    </a:lnTo>
                    <a:lnTo>
                      <a:pt x="22" y="254"/>
                    </a:lnTo>
                    <a:lnTo>
                      <a:pt x="16" y="252"/>
                    </a:lnTo>
                    <a:lnTo>
                      <a:pt x="16" y="252"/>
                    </a:lnTo>
                    <a:lnTo>
                      <a:pt x="16" y="252"/>
                    </a:lnTo>
                    <a:close/>
                    <a:moveTo>
                      <a:pt x="88" y="124"/>
                    </a:moveTo>
                    <a:lnTo>
                      <a:pt x="88" y="124"/>
                    </a:lnTo>
                    <a:lnTo>
                      <a:pt x="82" y="132"/>
                    </a:lnTo>
                    <a:lnTo>
                      <a:pt x="82" y="138"/>
                    </a:lnTo>
                    <a:lnTo>
                      <a:pt x="82" y="146"/>
                    </a:lnTo>
                    <a:lnTo>
                      <a:pt x="74" y="152"/>
                    </a:lnTo>
                    <a:lnTo>
                      <a:pt x="74" y="154"/>
                    </a:lnTo>
                    <a:lnTo>
                      <a:pt x="74" y="156"/>
                    </a:lnTo>
                    <a:lnTo>
                      <a:pt x="70" y="160"/>
                    </a:lnTo>
                    <a:lnTo>
                      <a:pt x="62" y="178"/>
                    </a:lnTo>
                    <a:lnTo>
                      <a:pt x="56" y="184"/>
                    </a:lnTo>
                    <a:lnTo>
                      <a:pt x="48" y="190"/>
                    </a:lnTo>
                    <a:lnTo>
                      <a:pt x="38" y="196"/>
                    </a:lnTo>
                    <a:lnTo>
                      <a:pt x="30" y="198"/>
                    </a:lnTo>
                    <a:lnTo>
                      <a:pt x="28" y="200"/>
                    </a:lnTo>
                    <a:lnTo>
                      <a:pt x="28" y="206"/>
                    </a:lnTo>
                    <a:lnTo>
                      <a:pt x="22" y="206"/>
                    </a:lnTo>
                    <a:lnTo>
                      <a:pt x="22" y="208"/>
                    </a:lnTo>
                    <a:lnTo>
                      <a:pt x="20" y="208"/>
                    </a:lnTo>
                    <a:lnTo>
                      <a:pt x="16" y="208"/>
                    </a:lnTo>
                    <a:lnTo>
                      <a:pt x="12" y="210"/>
                    </a:lnTo>
                    <a:lnTo>
                      <a:pt x="12" y="214"/>
                    </a:lnTo>
                    <a:lnTo>
                      <a:pt x="10" y="220"/>
                    </a:lnTo>
                    <a:lnTo>
                      <a:pt x="4" y="220"/>
                    </a:lnTo>
                    <a:lnTo>
                      <a:pt x="2" y="234"/>
                    </a:lnTo>
                    <a:lnTo>
                      <a:pt x="0" y="236"/>
                    </a:lnTo>
                    <a:lnTo>
                      <a:pt x="2" y="242"/>
                    </a:lnTo>
                    <a:lnTo>
                      <a:pt x="8" y="244"/>
                    </a:lnTo>
                    <a:lnTo>
                      <a:pt x="10" y="244"/>
                    </a:lnTo>
                    <a:lnTo>
                      <a:pt x="16" y="242"/>
                    </a:lnTo>
                    <a:lnTo>
                      <a:pt x="18" y="242"/>
                    </a:lnTo>
                    <a:lnTo>
                      <a:pt x="20" y="250"/>
                    </a:lnTo>
                    <a:lnTo>
                      <a:pt x="28" y="252"/>
                    </a:lnTo>
                    <a:lnTo>
                      <a:pt x="44" y="252"/>
                    </a:lnTo>
                    <a:lnTo>
                      <a:pt x="48" y="246"/>
                    </a:lnTo>
                    <a:lnTo>
                      <a:pt x="56" y="236"/>
                    </a:lnTo>
                    <a:lnTo>
                      <a:pt x="66" y="216"/>
                    </a:lnTo>
                    <a:lnTo>
                      <a:pt x="66" y="210"/>
                    </a:lnTo>
                    <a:lnTo>
                      <a:pt x="66" y="206"/>
                    </a:lnTo>
                    <a:lnTo>
                      <a:pt x="72" y="202"/>
                    </a:lnTo>
                    <a:lnTo>
                      <a:pt x="80" y="200"/>
                    </a:lnTo>
                    <a:lnTo>
                      <a:pt x="92" y="196"/>
                    </a:lnTo>
                    <a:lnTo>
                      <a:pt x="92" y="188"/>
                    </a:lnTo>
                    <a:lnTo>
                      <a:pt x="90" y="184"/>
                    </a:lnTo>
                    <a:lnTo>
                      <a:pt x="102" y="170"/>
                    </a:lnTo>
                    <a:lnTo>
                      <a:pt x="116" y="154"/>
                    </a:lnTo>
                    <a:lnTo>
                      <a:pt x="116" y="136"/>
                    </a:lnTo>
                    <a:lnTo>
                      <a:pt x="112" y="134"/>
                    </a:lnTo>
                    <a:lnTo>
                      <a:pt x="112" y="136"/>
                    </a:lnTo>
                    <a:lnTo>
                      <a:pt x="112" y="138"/>
                    </a:lnTo>
                    <a:lnTo>
                      <a:pt x="108" y="136"/>
                    </a:lnTo>
                    <a:lnTo>
                      <a:pt x="106" y="134"/>
                    </a:lnTo>
                    <a:lnTo>
                      <a:pt x="102" y="136"/>
                    </a:lnTo>
                    <a:lnTo>
                      <a:pt x="102" y="138"/>
                    </a:lnTo>
                    <a:lnTo>
                      <a:pt x="98" y="138"/>
                    </a:lnTo>
                    <a:lnTo>
                      <a:pt x="94" y="124"/>
                    </a:lnTo>
                    <a:lnTo>
                      <a:pt x="88" y="124"/>
                    </a:lnTo>
                    <a:lnTo>
                      <a:pt x="88" y="124"/>
                    </a:lnTo>
                    <a:lnTo>
                      <a:pt x="88" y="124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92" y="2"/>
                    </a:lnTo>
                    <a:lnTo>
                      <a:pt x="90" y="2"/>
                    </a:lnTo>
                    <a:lnTo>
                      <a:pt x="90" y="6"/>
                    </a:lnTo>
                    <a:lnTo>
                      <a:pt x="94" y="10"/>
                    </a:lnTo>
                    <a:lnTo>
                      <a:pt x="98" y="16"/>
                    </a:lnTo>
                    <a:lnTo>
                      <a:pt x="102" y="28"/>
                    </a:lnTo>
                    <a:lnTo>
                      <a:pt x="108" y="34"/>
                    </a:lnTo>
                    <a:lnTo>
                      <a:pt x="110" y="36"/>
                    </a:lnTo>
                    <a:lnTo>
                      <a:pt x="112" y="38"/>
                    </a:lnTo>
                    <a:lnTo>
                      <a:pt x="112" y="42"/>
                    </a:lnTo>
                    <a:lnTo>
                      <a:pt x="118" y="42"/>
                    </a:lnTo>
                    <a:lnTo>
                      <a:pt x="118" y="44"/>
                    </a:lnTo>
                    <a:lnTo>
                      <a:pt x="116" y="46"/>
                    </a:lnTo>
                    <a:lnTo>
                      <a:pt x="116" y="50"/>
                    </a:lnTo>
                    <a:lnTo>
                      <a:pt x="116" y="52"/>
                    </a:lnTo>
                    <a:lnTo>
                      <a:pt x="118" y="54"/>
                    </a:lnTo>
                    <a:lnTo>
                      <a:pt x="120" y="56"/>
                    </a:lnTo>
                    <a:lnTo>
                      <a:pt x="120" y="62"/>
                    </a:lnTo>
                    <a:lnTo>
                      <a:pt x="118" y="64"/>
                    </a:lnTo>
                    <a:lnTo>
                      <a:pt x="120" y="70"/>
                    </a:lnTo>
                    <a:lnTo>
                      <a:pt x="120" y="78"/>
                    </a:lnTo>
                    <a:lnTo>
                      <a:pt x="120" y="88"/>
                    </a:lnTo>
                    <a:lnTo>
                      <a:pt x="118" y="96"/>
                    </a:lnTo>
                    <a:lnTo>
                      <a:pt x="106" y="100"/>
                    </a:lnTo>
                    <a:lnTo>
                      <a:pt x="120" y="110"/>
                    </a:lnTo>
                    <a:lnTo>
                      <a:pt x="128" y="118"/>
                    </a:lnTo>
                    <a:lnTo>
                      <a:pt x="128" y="124"/>
                    </a:lnTo>
                    <a:lnTo>
                      <a:pt x="128" y="128"/>
                    </a:lnTo>
                    <a:lnTo>
                      <a:pt x="124" y="134"/>
                    </a:lnTo>
                    <a:lnTo>
                      <a:pt x="124" y="142"/>
                    </a:lnTo>
                    <a:lnTo>
                      <a:pt x="136" y="144"/>
                    </a:lnTo>
                    <a:lnTo>
                      <a:pt x="138" y="144"/>
                    </a:lnTo>
                    <a:lnTo>
                      <a:pt x="142" y="142"/>
                    </a:lnTo>
                    <a:lnTo>
                      <a:pt x="144" y="136"/>
                    </a:lnTo>
                    <a:lnTo>
                      <a:pt x="148" y="124"/>
                    </a:lnTo>
                    <a:lnTo>
                      <a:pt x="154" y="120"/>
                    </a:lnTo>
                    <a:lnTo>
                      <a:pt x="156" y="118"/>
                    </a:lnTo>
                    <a:lnTo>
                      <a:pt x="156" y="114"/>
                    </a:lnTo>
                    <a:lnTo>
                      <a:pt x="156" y="108"/>
                    </a:lnTo>
                    <a:lnTo>
                      <a:pt x="154" y="106"/>
                    </a:lnTo>
                    <a:lnTo>
                      <a:pt x="160" y="102"/>
                    </a:lnTo>
                    <a:lnTo>
                      <a:pt x="166" y="100"/>
                    </a:lnTo>
                    <a:lnTo>
                      <a:pt x="170" y="102"/>
                    </a:lnTo>
                    <a:lnTo>
                      <a:pt x="170" y="98"/>
                    </a:lnTo>
                    <a:lnTo>
                      <a:pt x="170" y="96"/>
                    </a:lnTo>
                    <a:lnTo>
                      <a:pt x="178" y="82"/>
                    </a:lnTo>
                    <a:lnTo>
                      <a:pt x="178" y="72"/>
                    </a:lnTo>
                    <a:lnTo>
                      <a:pt x="174" y="72"/>
                    </a:lnTo>
                    <a:lnTo>
                      <a:pt x="172" y="70"/>
                    </a:lnTo>
                    <a:lnTo>
                      <a:pt x="170" y="70"/>
                    </a:lnTo>
                    <a:lnTo>
                      <a:pt x="166" y="72"/>
                    </a:lnTo>
                    <a:lnTo>
                      <a:pt x="164" y="78"/>
                    </a:lnTo>
                    <a:lnTo>
                      <a:pt x="160" y="78"/>
                    </a:lnTo>
                    <a:lnTo>
                      <a:pt x="152" y="78"/>
                    </a:lnTo>
                    <a:lnTo>
                      <a:pt x="142" y="70"/>
                    </a:lnTo>
                    <a:lnTo>
                      <a:pt x="142" y="54"/>
                    </a:lnTo>
                    <a:lnTo>
                      <a:pt x="138" y="54"/>
                    </a:lnTo>
                    <a:lnTo>
                      <a:pt x="138" y="52"/>
                    </a:lnTo>
                    <a:lnTo>
                      <a:pt x="138" y="50"/>
                    </a:lnTo>
                    <a:lnTo>
                      <a:pt x="136" y="50"/>
                    </a:lnTo>
                    <a:lnTo>
                      <a:pt x="134" y="54"/>
                    </a:lnTo>
                    <a:lnTo>
                      <a:pt x="130" y="56"/>
                    </a:lnTo>
                    <a:lnTo>
                      <a:pt x="126" y="56"/>
                    </a:lnTo>
                    <a:lnTo>
                      <a:pt x="126" y="54"/>
                    </a:lnTo>
                    <a:lnTo>
                      <a:pt x="124" y="44"/>
                    </a:lnTo>
                    <a:lnTo>
                      <a:pt x="124" y="34"/>
                    </a:lnTo>
                    <a:lnTo>
                      <a:pt x="120" y="24"/>
                    </a:lnTo>
                    <a:lnTo>
                      <a:pt x="116" y="24"/>
                    </a:lnTo>
                    <a:lnTo>
                      <a:pt x="118" y="18"/>
                    </a:lnTo>
                    <a:lnTo>
                      <a:pt x="106" y="10"/>
                    </a:lnTo>
                    <a:lnTo>
                      <a:pt x="102" y="14"/>
                    </a:lnTo>
                    <a:lnTo>
                      <a:pt x="100" y="14"/>
                    </a:lnTo>
                    <a:lnTo>
                      <a:pt x="94" y="6"/>
                    </a:lnTo>
                    <a:lnTo>
                      <a:pt x="94" y="2"/>
                    </a:lnTo>
                    <a:lnTo>
                      <a:pt x="98" y="0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55" name="Freeform 1617"/>
              <p:cNvSpPr>
                <a:spLocks/>
              </p:cNvSpPr>
              <p:nvPr/>
            </p:nvSpPr>
            <p:spPr bwMode="auto">
              <a:xfrm>
                <a:off x="742950" y="2819400"/>
                <a:ext cx="95250" cy="79375"/>
              </a:xfrm>
              <a:custGeom>
                <a:avLst/>
                <a:gdLst>
                  <a:gd name="T0" fmla="*/ 56 w 60"/>
                  <a:gd name="T1" fmla="*/ 6 h 50"/>
                  <a:gd name="T2" fmla="*/ 56 w 60"/>
                  <a:gd name="T3" fmla="*/ 6 h 50"/>
                  <a:gd name="T4" fmla="*/ 56 w 60"/>
                  <a:gd name="T5" fmla="*/ 8 h 50"/>
                  <a:gd name="T6" fmla="*/ 56 w 60"/>
                  <a:gd name="T7" fmla="*/ 2 h 50"/>
                  <a:gd name="T8" fmla="*/ 44 w 60"/>
                  <a:gd name="T9" fmla="*/ 0 h 50"/>
                  <a:gd name="T10" fmla="*/ 38 w 60"/>
                  <a:gd name="T11" fmla="*/ 0 h 50"/>
                  <a:gd name="T12" fmla="*/ 32 w 60"/>
                  <a:gd name="T13" fmla="*/ 0 h 50"/>
                  <a:gd name="T14" fmla="*/ 28 w 60"/>
                  <a:gd name="T15" fmla="*/ 8 h 50"/>
                  <a:gd name="T16" fmla="*/ 26 w 60"/>
                  <a:gd name="T17" fmla="*/ 8 h 50"/>
                  <a:gd name="T18" fmla="*/ 20 w 60"/>
                  <a:gd name="T19" fmla="*/ 8 h 50"/>
                  <a:gd name="T20" fmla="*/ 16 w 60"/>
                  <a:gd name="T21" fmla="*/ 14 h 50"/>
                  <a:gd name="T22" fmla="*/ 16 w 60"/>
                  <a:gd name="T23" fmla="*/ 24 h 50"/>
                  <a:gd name="T24" fmla="*/ 14 w 60"/>
                  <a:gd name="T25" fmla="*/ 38 h 50"/>
                  <a:gd name="T26" fmla="*/ 0 w 60"/>
                  <a:gd name="T27" fmla="*/ 38 h 50"/>
                  <a:gd name="T28" fmla="*/ 0 w 60"/>
                  <a:gd name="T29" fmla="*/ 42 h 50"/>
                  <a:gd name="T30" fmla="*/ 4 w 60"/>
                  <a:gd name="T31" fmla="*/ 44 h 50"/>
                  <a:gd name="T32" fmla="*/ 8 w 60"/>
                  <a:gd name="T33" fmla="*/ 46 h 50"/>
                  <a:gd name="T34" fmla="*/ 14 w 60"/>
                  <a:gd name="T35" fmla="*/ 44 h 50"/>
                  <a:gd name="T36" fmla="*/ 18 w 60"/>
                  <a:gd name="T37" fmla="*/ 44 h 50"/>
                  <a:gd name="T38" fmla="*/ 24 w 60"/>
                  <a:gd name="T39" fmla="*/ 44 h 50"/>
                  <a:gd name="T40" fmla="*/ 26 w 60"/>
                  <a:gd name="T41" fmla="*/ 46 h 50"/>
                  <a:gd name="T42" fmla="*/ 28 w 60"/>
                  <a:gd name="T43" fmla="*/ 50 h 50"/>
                  <a:gd name="T44" fmla="*/ 32 w 60"/>
                  <a:gd name="T45" fmla="*/ 50 h 50"/>
                  <a:gd name="T46" fmla="*/ 36 w 60"/>
                  <a:gd name="T47" fmla="*/ 34 h 50"/>
                  <a:gd name="T48" fmla="*/ 38 w 60"/>
                  <a:gd name="T49" fmla="*/ 28 h 50"/>
                  <a:gd name="T50" fmla="*/ 44 w 60"/>
                  <a:gd name="T51" fmla="*/ 32 h 50"/>
                  <a:gd name="T52" fmla="*/ 46 w 60"/>
                  <a:gd name="T53" fmla="*/ 32 h 50"/>
                  <a:gd name="T54" fmla="*/ 48 w 60"/>
                  <a:gd name="T55" fmla="*/ 28 h 50"/>
                  <a:gd name="T56" fmla="*/ 52 w 60"/>
                  <a:gd name="T57" fmla="*/ 26 h 50"/>
                  <a:gd name="T58" fmla="*/ 54 w 60"/>
                  <a:gd name="T59" fmla="*/ 26 h 50"/>
                  <a:gd name="T60" fmla="*/ 56 w 60"/>
                  <a:gd name="T61" fmla="*/ 24 h 50"/>
                  <a:gd name="T62" fmla="*/ 54 w 60"/>
                  <a:gd name="T63" fmla="*/ 18 h 50"/>
                  <a:gd name="T64" fmla="*/ 56 w 60"/>
                  <a:gd name="T65" fmla="*/ 18 h 50"/>
                  <a:gd name="T66" fmla="*/ 60 w 60"/>
                  <a:gd name="T67" fmla="*/ 16 h 50"/>
                  <a:gd name="T68" fmla="*/ 60 w 60"/>
                  <a:gd name="T69" fmla="*/ 14 h 50"/>
                  <a:gd name="T70" fmla="*/ 56 w 60"/>
                  <a:gd name="T71" fmla="*/ 6 h 50"/>
                  <a:gd name="T72" fmla="*/ 56 w 60"/>
                  <a:gd name="T73" fmla="*/ 6 h 50"/>
                  <a:gd name="T74" fmla="*/ 56 w 60"/>
                  <a:gd name="T75" fmla="*/ 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50">
                    <a:moveTo>
                      <a:pt x="56" y="6"/>
                    </a:moveTo>
                    <a:lnTo>
                      <a:pt x="56" y="6"/>
                    </a:lnTo>
                    <a:lnTo>
                      <a:pt x="56" y="8"/>
                    </a:lnTo>
                    <a:lnTo>
                      <a:pt x="56" y="2"/>
                    </a:lnTo>
                    <a:lnTo>
                      <a:pt x="44" y="0"/>
                    </a:lnTo>
                    <a:lnTo>
                      <a:pt x="38" y="0"/>
                    </a:lnTo>
                    <a:lnTo>
                      <a:pt x="32" y="0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0" y="8"/>
                    </a:lnTo>
                    <a:lnTo>
                      <a:pt x="16" y="14"/>
                    </a:lnTo>
                    <a:lnTo>
                      <a:pt x="16" y="24"/>
                    </a:lnTo>
                    <a:lnTo>
                      <a:pt x="14" y="38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4" y="44"/>
                    </a:lnTo>
                    <a:lnTo>
                      <a:pt x="8" y="46"/>
                    </a:lnTo>
                    <a:lnTo>
                      <a:pt x="14" y="44"/>
                    </a:lnTo>
                    <a:lnTo>
                      <a:pt x="18" y="44"/>
                    </a:lnTo>
                    <a:lnTo>
                      <a:pt x="24" y="44"/>
                    </a:lnTo>
                    <a:lnTo>
                      <a:pt x="26" y="46"/>
                    </a:lnTo>
                    <a:lnTo>
                      <a:pt x="28" y="50"/>
                    </a:lnTo>
                    <a:lnTo>
                      <a:pt x="32" y="50"/>
                    </a:lnTo>
                    <a:lnTo>
                      <a:pt x="36" y="34"/>
                    </a:lnTo>
                    <a:lnTo>
                      <a:pt x="38" y="28"/>
                    </a:lnTo>
                    <a:lnTo>
                      <a:pt x="44" y="32"/>
                    </a:lnTo>
                    <a:lnTo>
                      <a:pt x="46" y="32"/>
                    </a:lnTo>
                    <a:lnTo>
                      <a:pt x="48" y="28"/>
                    </a:lnTo>
                    <a:lnTo>
                      <a:pt x="52" y="26"/>
                    </a:lnTo>
                    <a:lnTo>
                      <a:pt x="54" y="26"/>
                    </a:lnTo>
                    <a:lnTo>
                      <a:pt x="56" y="24"/>
                    </a:lnTo>
                    <a:lnTo>
                      <a:pt x="54" y="18"/>
                    </a:lnTo>
                    <a:lnTo>
                      <a:pt x="56" y="18"/>
                    </a:lnTo>
                    <a:lnTo>
                      <a:pt x="60" y="16"/>
                    </a:lnTo>
                    <a:lnTo>
                      <a:pt x="60" y="14"/>
                    </a:lnTo>
                    <a:lnTo>
                      <a:pt x="56" y="6"/>
                    </a:lnTo>
                    <a:lnTo>
                      <a:pt x="56" y="6"/>
                    </a:lnTo>
                    <a:lnTo>
                      <a:pt x="56" y="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56" name="Freeform 1618"/>
              <p:cNvSpPr>
                <a:spLocks/>
              </p:cNvSpPr>
              <p:nvPr/>
            </p:nvSpPr>
            <p:spPr bwMode="auto">
              <a:xfrm>
                <a:off x="2505075" y="3575050"/>
                <a:ext cx="190500" cy="114300"/>
              </a:xfrm>
              <a:custGeom>
                <a:avLst/>
                <a:gdLst>
                  <a:gd name="T0" fmla="*/ 118 w 120"/>
                  <a:gd name="T1" fmla="*/ 46 h 72"/>
                  <a:gd name="T2" fmla="*/ 108 w 120"/>
                  <a:gd name="T3" fmla="*/ 44 h 72"/>
                  <a:gd name="T4" fmla="*/ 94 w 120"/>
                  <a:gd name="T5" fmla="*/ 44 h 72"/>
                  <a:gd name="T6" fmla="*/ 88 w 120"/>
                  <a:gd name="T7" fmla="*/ 38 h 72"/>
                  <a:gd name="T8" fmla="*/ 82 w 120"/>
                  <a:gd name="T9" fmla="*/ 38 h 72"/>
                  <a:gd name="T10" fmla="*/ 76 w 120"/>
                  <a:gd name="T11" fmla="*/ 34 h 72"/>
                  <a:gd name="T12" fmla="*/ 72 w 120"/>
                  <a:gd name="T13" fmla="*/ 26 h 72"/>
                  <a:gd name="T14" fmla="*/ 64 w 120"/>
                  <a:gd name="T15" fmla="*/ 24 h 72"/>
                  <a:gd name="T16" fmla="*/ 64 w 120"/>
                  <a:gd name="T17" fmla="*/ 16 h 72"/>
                  <a:gd name="T18" fmla="*/ 60 w 120"/>
                  <a:gd name="T19" fmla="*/ 12 h 72"/>
                  <a:gd name="T20" fmla="*/ 52 w 120"/>
                  <a:gd name="T21" fmla="*/ 12 h 72"/>
                  <a:gd name="T22" fmla="*/ 44 w 120"/>
                  <a:gd name="T23" fmla="*/ 12 h 72"/>
                  <a:gd name="T24" fmla="*/ 38 w 120"/>
                  <a:gd name="T25" fmla="*/ 2 h 72"/>
                  <a:gd name="T26" fmla="*/ 34 w 120"/>
                  <a:gd name="T27" fmla="*/ 2 h 72"/>
                  <a:gd name="T28" fmla="*/ 24 w 120"/>
                  <a:gd name="T29" fmla="*/ 2 h 72"/>
                  <a:gd name="T30" fmla="*/ 18 w 120"/>
                  <a:gd name="T31" fmla="*/ 0 h 72"/>
                  <a:gd name="T32" fmla="*/ 16 w 120"/>
                  <a:gd name="T33" fmla="*/ 2 h 72"/>
                  <a:gd name="T34" fmla="*/ 6 w 120"/>
                  <a:gd name="T35" fmla="*/ 8 h 72"/>
                  <a:gd name="T36" fmla="*/ 0 w 120"/>
                  <a:gd name="T37" fmla="*/ 18 h 72"/>
                  <a:gd name="T38" fmla="*/ 2 w 120"/>
                  <a:gd name="T39" fmla="*/ 26 h 72"/>
                  <a:gd name="T40" fmla="*/ 10 w 120"/>
                  <a:gd name="T41" fmla="*/ 28 h 72"/>
                  <a:gd name="T42" fmla="*/ 14 w 120"/>
                  <a:gd name="T43" fmla="*/ 36 h 72"/>
                  <a:gd name="T44" fmla="*/ 20 w 120"/>
                  <a:gd name="T45" fmla="*/ 38 h 72"/>
                  <a:gd name="T46" fmla="*/ 28 w 120"/>
                  <a:gd name="T47" fmla="*/ 40 h 72"/>
                  <a:gd name="T48" fmla="*/ 38 w 120"/>
                  <a:gd name="T49" fmla="*/ 46 h 72"/>
                  <a:gd name="T50" fmla="*/ 46 w 120"/>
                  <a:gd name="T51" fmla="*/ 46 h 72"/>
                  <a:gd name="T52" fmla="*/ 54 w 120"/>
                  <a:gd name="T53" fmla="*/ 52 h 72"/>
                  <a:gd name="T54" fmla="*/ 56 w 120"/>
                  <a:gd name="T55" fmla="*/ 56 h 72"/>
                  <a:gd name="T56" fmla="*/ 64 w 120"/>
                  <a:gd name="T57" fmla="*/ 56 h 72"/>
                  <a:gd name="T58" fmla="*/ 70 w 120"/>
                  <a:gd name="T59" fmla="*/ 64 h 72"/>
                  <a:gd name="T60" fmla="*/ 82 w 120"/>
                  <a:gd name="T61" fmla="*/ 64 h 72"/>
                  <a:gd name="T62" fmla="*/ 94 w 120"/>
                  <a:gd name="T63" fmla="*/ 68 h 72"/>
                  <a:gd name="T64" fmla="*/ 102 w 120"/>
                  <a:gd name="T65" fmla="*/ 72 h 72"/>
                  <a:gd name="T66" fmla="*/ 110 w 120"/>
                  <a:gd name="T67" fmla="*/ 72 h 72"/>
                  <a:gd name="T68" fmla="*/ 116 w 120"/>
                  <a:gd name="T69" fmla="*/ 72 h 72"/>
                  <a:gd name="T70" fmla="*/ 118 w 120"/>
                  <a:gd name="T71" fmla="*/ 66 h 72"/>
                  <a:gd name="T72" fmla="*/ 120 w 120"/>
                  <a:gd name="T73" fmla="*/ 64 h 72"/>
                  <a:gd name="T74" fmla="*/ 116 w 120"/>
                  <a:gd name="T75" fmla="*/ 58 h 72"/>
                  <a:gd name="T76" fmla="*/ 118 w 120"/>
                  <a:gd name="T77" fmla="*/ 54 h 72"/>
                  <a:gd name="T78" fmla="*/ 118 w 120"/>
                  <a:gd name="T79" fmla="*/ 46 h 72"/>
                  <a:gd name="T80" fmla="*/ 118 w 120"/>
                  <a:gd name="T81" fmla="*/ 46 h 72"/>
                  <a:gd name="T82" fmla="*/ 118 w 120"/>
                  <a:gd name="T83" fmla="*/ 4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0" h="72">
                    <a:moveTo>
                      <a:pt x="118" y="46"/>
                    </a:moveTo>
                    <a:lnTo>
                      <a:pt x="108" y="44"/>
                    </a:lnTo>
                    <a:lnTo>
                      <a:pt x="94" y="44"/>
                    </a:lnTo>
                    <a:lnTo>
                      <a:pt x="88" y="38"/>
                    </a:lnTo>
                    <a:lnTo>
                      <a:pt x="82" y="38"/>
                    </a:lnTo>
                    <a:lnTo>
                      <a:pt x="76" y="34"/>
                    </a:lnTo>
                    <a:lnTo>
                      <a:pt x="72" y="26"/>
                    </a:lnTo>
                    <a:lnTo>
                      <a:pt x="64" y="24"/>
                    </a:lnTo>
                    <a:lnTo>
                      <a:pt x="64" y="16"/>
                    </a:lnTo>
                    <a:lnTo>
                      <a:pt x="60" y="12"/>
                    </a:lnTo>
                    <a:lnTo>
                      <a:pt x="52" y="12"/>
                    </a:lnTo>
                    <a:lnTo>
                      <a:pt x="44" y="12"/>
                    </a:lnTo>
                    <a:lnTo>
                      <a:pt x="38" y="2"/>
                    </a:lnTo>
                    <a:lnTo>
                      <a:pt x="34" y="2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6" y="2"/>
                    </a:lnTo>
                    <a:lnTo>
                      <a:pt x="6" y="8"/>
                    </a:lnTo>
                    <a:lnTo>
                      <a:pt x="0" y="18"/>
                    </a:lnTo>
                    <a:lnTo>
                      <a:pt x="2" y="26"/>
                    </a:lnTo>
                    <a:lnTo>
                      <a:pt x="10" y="28"/>
                    </a:lnTo>
                    <a:lnTo>
                      <a:pt x="14" y="36"/>
                    </a:lnTo>
                    <a:lnTo>
                      <a:pt x="20" y="38"/>
                    </a:lnTo>
                    <a:lnTo>
                      <a:pt x="28" y="40"/>
                    </a:lnTo>
                    <a:lnTo>
                      <a:pt x="38" y="46"/>
                    </a:lnTo>
                    <a:lnTo>
                      <a:pt x="46" y="46"/>
                    </a:lnTo>
                    <a:lnTo>
                      <a:pt x="54" y="52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70" y="64"/>
                    </a:lnTo>
                    <a:lnTo>
                      <a:pt x="82" y="64"/>
                    </a:lnTo>
                    <a:lnTo>
                      <a:pt x="94" y="68"/>
                    </a:lnTo>
                    <a:lnTo>
                      <a:pt x="102" y="72"/>
                    </a:lnTo>
                    <a:lnTo>
                      <a:pt x="110" y="72"/>
                    </a:lnTo>
                    <a:lnTo>
                      <a:pt x="116" y="72"/>
                    </a:lnTo>
                    <a:lnTo>
                      <a:pt x="118" y="66"/>
                    </a:lnTo>
                    <a:lnTo>
                      <a:pt x="120" y="64"/>
                    </a:lnTo>
                    <a:lnTo>
                      <a:pt x="116" y="58"/>
                    </a:lnTo>
                    <a:lnTo>
                      <a:pt x="118" y="54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57" name="Freeform 1619"/>
              <p:cNvSpPr>
                <a:spLocks noEditPoints="1"/>
              </p:cNvSpPr>
              <p:nvPr/>
            </p:nvSpPr>
            <p:spPr bwMode="auto">
              <a:xfrm>
                <a:off x="920750" y="4937125"/>
                <a:ext cx="320675" cy="355600"/>
              </a:xfrm>
              <a:custGeom>
                <a:avLst/>
                <a:gdLst>
                  <a:gd name="T0" fmla="*/ 72 w 202"/>
                  <a:gd name="T1" fmla="*/ 224 h 224"/>
                  <a:gd name="T2" fmla="*/ 84 w 202"/>
                  <a:gd name="T3" fmla="*/ 212 h 224"/>
                  <a:gd name="T4" fmla="*/ 88 w 202"/>
                  <a:gd name="T5" fmla="*/ 218 h 224"/>
                  <a:gd name="T6" fmla="*/ 96 w 202"/>
                  <a:gd name="T7" fmla="*/ 224 h 224"/>
                  <a:gd name="T8" fmla="*/ 104 w 202"/>
                  <a:gd name="T9" fmla="*/ 224 h 224"/>
                  <a:gd name="T10" fmla="*/ 112 w 202"/>
                  <a:gd name="T11" fmla="*/ 216 h 224"/>
                  <a:gd name="T12" fmla="*/ 116 w 202"/>
                  <a:gd name="T13" fmla="*/ 212 h 224"/>
                  <a:gd name="T14" fmla="*/ 120 w 202"/>
                  <a:gd name="T15" fmla="*/ 156 h 224"/>
                  <a:gd name="T16" fmla="*/ 138 w 202"/>
                  <a:gd name="T17" fmla="*/ 90 h 224"/>
                  <a:gd name="T18" fmla="*/ 148 w 202"/>
                  <a:gd name="T19" fmla="*/ 30 h 224"/>
                  <a:gd name="T20" fmla="*/ 184 w 202"/>
                  <a:gd name="T21" fmla="*/ 28 h 224"/>
                  <a:gd name="T22" fmla="*/ 186 w 202"/>
                  <a:gd name="T23" fmla="*/ 22 h 224"/>
                  <a:gd name="T24" fmla="*/ 192 w 202"/>
                  <a:gd name="T25" fmla="*/ 22 h 224"/>
                  <a:gd name="T26" fmla="*/ 194 w 202"/>
                  <a:gd name="T27" fmla="*/ 22 h 224"/>
                  <a:gd name="T28" fmla="*/ 198 w 202"/>
                  <a:gd name="T29" fmla="*/ 18 h 224"/>
                  <a:gd name="T30" fmla="*/ 198 w 202"/>
                  <a:gd name="T31" fmla="*/ 18 h 224"/>
                  <a:gd name="T32" fmla="*/ 194 w 202"/>
                  <a:gd name="T33" fmla="*/ 12 h 224"/>
                  <a:gd name="T34" fmla="*/ 174 w 202"/>
                  <a:gd name="T35" fmla="*/ 16 h 224"/>
                  <a:gd name="T36" fmla="*/ 138 w 202"/>
                  <a:gd name="T37" fmla="*/ 20 h 224"/>
                  <a:gd name="T38" fmla="*/ 126 w 202"/>
                  <a:gd name="T39" fmla="*/ 18 h 224"/>
                  <a:gd name="T40" fmla="*/ 122 w 202"/>
                  <a:gd name="T41" fmla="*/ 18 h 224"/>
                  <a:gd name="T42" fmla="*/ 116 w 202"/>
                  <a:gd name="T43" fmla="*/ 16 h 224"/>
                  <a:gd name="T44" fmla="*/ 108 w 202"/>
                  <a:gd name="T45" fmla="*/ 16 h 224"/>
                  <a:gd name="T46" fmla="*/ 102 w 202"/>
                  <a:gd name="T47" fmla="*/ 10 h 224"/>
                  <a:gd name="T48" fmla="*/ 34 w 202"/>
                  <a:gd name="T49" fmla="*/ 4 h 224"/>
                  <a:gd name="T50" fmla="*/ 26 w 202"/>
                  <a:gd name="T51" fmla="*/ 0 h 224"/>
                  <a:gd name="T52" fmla="*/ 22 w 202"/>
                  <a:gd name="T53" fmla="*/ 4 h 224"/>
                  <a:gd name="T54" fmla="*/ 8 w 202"/>
                  <a:gd name="T55" fmla="*/ 4 h 224"/>
                  <a:gd name="T56" fmla="*/ 4 w 202"/>
                  <a:gd name="T57" fmla="*/ 28 h 224"/>
                  <a:gd name="T58" fmla="*/ 22 w 202"/>
                  <a:gd name="T59" fmla="*/ 44 h 224"/>
                  <a:gd name="T60" fmla="*/ 24 w 202"/>
                  <a:gd name="T61" fmla="*/ 56 h 224"/>
                  <a:gd name="T62" fmla="*/ 24 w 202"/>
                  <a:gd name="T63" fmla="*/ 70 h 224"/>
                  <a:gd name="T64" fmla="*/ 36 w 202"/>
                  <a:gd name="T65" fmla="*/ 82 h 224"/>
                  <a:gd name="T66" fmla="*/ 36 w 202"/>
                  <a:gd name="T67" fmla="*/ 92 h 224"/>
                  <a:gd name="T68" fmla="*/ 44 w 202"/>
                  <a:gd name="T69" fmla="*/ 102 h 224"/>
                  <a:gd name="T70" fmla="*/ 44 w 202"/>
                  <a:gd name="T71" fmla="*/ 116 h 224"/>
                  <a:gd name="T72" fmla="*/ 50 w 202"/>
                  <a:gd name="T73" fmla="*/ 146 h 224"/>
                  <a:gd name="T74" fmla="*/ 50 w 202"/>
                  <a:gd name="T75" fmla="*/ 172 h 224"/>
                  <a:gd name="T76" fmla="*/ 52 w 202"/>
                  <a:gd name="T77" fmla="*/ 198 h 224"/>
                  <a:gd name="T78" fmla="*/ 62 w 202"/>
                  <a:gd name="T79" fmla="*/ 212 h 224"/>
                  <a:gd name="T80" fmla="*/ 70 w 202"/>
                  <a:gd name="T81" fmla="*/ 212 h 224"/>
                  <a:gd name="T82" fmla="*/ 70 w 202"/>
                  <a:gd name="T83" fmla="*/ 224 h 224"/>
                  <a:gd name="T84" fmla="*/ 72 w 202"/>
                  <a:gd name="T85" fmla="*/ 224 h 224"/>
                  <a:gd name="T86" fmla="*/ 48 w 202"/>
                  <a:gd name="T87" fmla="*/ 54 h 224"/>
                  <a:gd name="T88" fmla="*/ 48 w 202"/>
                  <a:gd name="T89" fmla="*/ 56 h 224"/>
                  <a:gd name="T90" fmla="*/ 44 w 202"/>
                  <a:gd name="T91" fmla="*/ 54 h 224"/>
                  <a:gd name="T92" fmla="*/ 48 w 202"/>
                  <a:gd name="T93" fmla="*/ 5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02" h="224">
                    <a:moveTo>
                      <a:pt x="72" y="224"/>
                    </a:moveTo>
                    <a:lnTo>
                      <a:pt x="72" y="224"/>
                    </a:lnTo>
                    <a:lnTo>
                      <a:pt x="80" y="212"/>
                    </a:lnTo>
                    <a:lnTo>
                      <a:pt x="84" y="212"/>
                    </a:lnTo>
                    <a:lnTo>
                      <a:pt x="88" y="212"/>
                    </a:lnTo>
                    <a:lnTo>
                      <a:pt x="88" y="218"/>
                    </a:lnTo>
                    <a:lnTo>
                      <a:pt x="90" y="220"/>
                    </a:lnTo>
                    <a:lnTo>
                      <a:pt x="96" y="224"/>
                    </a:lnTo>
                    <a:lnTo>
                      <a:pt x="102" y="224"/>
                    </a:lnTo>
                    <a:lnTo>
                      <a:pt x="104" y="224"/>
                    </a:lnTo>
                    <a:lnTo>
                      <a:pt x="108" y="220"/>
                    </a:lnTo>
                    <a:lnTo>
                      <a:pt x="112" y="216"/>
                    </a:lnTo>
                    <a:lnTo>
                      <a:pt x="112" y="212"/>
                    </a:lnTo>
                    <a:lnTo>
                      <a:pt x="116" y="212"/>
                    </a:lnTo>
                    <a:lnTo>
                      <a:pt x="120" y="212"/>
                    </a:lnTo>
                    <a:lnTo>
                      <a:pt x="120" y="156"/>
                    </a:lnTo>
                    <a:lnTo>
                      <a:pt x="122" y="90"/>
                    </a:lnTo>
                    <a:lnTo>
                      <a:pt x="138" y="90"/>
                    </a:lnTo>
                    <a:lnTo>
                      <a:pt x="138" y="30"/>
                    </a:lnTo>
                    <a:lnTo>
                      <a:pt x="148" y="30"/>
                    </a:lnTo>
                    <a:lnTo>
                      <a:pt x="180" y="26"/>
                    </a:lnTo>
                    <a:lnTo>
                      <a:pt x="184" y="28"/>
                    </a:lnTo>
                    <a:lnTo>
                      <a:pt x="186" y="26"/>
                    </a:lnTo>
                    <a:lnTo>
                      <a:pt x="186" y="22"/>
                    </a:lnTo>
                    <a:lnTo>
                      <a:pt x="188" y="22"/>
                    </a:lnTo>
                    <a:lnTo>
                      <a:pt x="192" y="22"/>
                    </a:lnTo>
                    <a:lnTo>
                      <a:pt x="194" y="26"/>
                    </a:lnTo>
                    <a:lnTo>
                      <a:pt x="194" y="22"/>
                    </a:lnTo>
                    <a:lnTo>
                      <a:pt x="196" y="20"/>
                    </a:lnTo>
                    <a:lnTo>
                      <a:pt x="198" y="18"/>
                    </a:lnTo>
                    <a:lnTo>
                      <a:pt x="202" y="18"/>
                    </a:lnTo>
                    <a:lnTo>
                      <a:pt x="198" y="18"/>
                    </a:lnTo>
                    <a:lnTo>
                      <a:pt x="196" y="16"/>
                    </a:lnTo>
                    <a:lnTo>
                      <a:pt x="194" y="12"/>
                    </a:lnTo>
                    <a:lnTo>
                      <a:pt x="192" y="12"/>
                    </a:lnTo>
                    <a:lnTo>
                      <a:pt x="174" y="16"/>
                    </a:lnTo>
                    <a:lnTo>
                      <a:pt x="140" y="20"/>
                    </a:lnTo>
                    <a:lnTo>
                      <a:pt x="138" y="20"/>
                    </a:lnTo>
                    <a:lnTo>
                      <a:pt x="130" y="18"/>
                    </a:lnTo>
                    <a:lnTo>
                      <a:pt x="126" y="18"/>
                    </a:lnTo>
                    <a:lnTo>
                      <a:pt x="124" y="18"/>
                    </a:lnTo>
                    <a:lnTo>
                      <a:pt x="122" y="18"/>
                    </a:lnTo>
                    <a:lnTo>
                      <a:pt x="120" y="18"/>
                    </a:lnTo>
                    <a:lnTo>
                      <a:pt x="116" y="16"/>
                    </a:lnTo>
                    <a:lnTo>
                      <a:pt x="112" y="16"/>
                    </a:lnTo>
                    <a:lnTo>
                      <a:pt x="108" y="16"/>
                    </a:lnTo>
                    <a:lnTo>
                      <a:pt x="106" y="12"/>
                    </a:lnTo>
                    <a:lnTo>
                      <a:pt x="102" y="10"/>
                    </a:lnTo>
                    <a:lnTo>
                      <a:pt x="98" y="8"/>
                    </a:lnTo>
                    <a:lnTo>
                      <a:pt x="34" y="4"/>
                    </a:lnTo>
                    <a:lnTo>
                      <a:pt x="32" y="2"/>
                    </a:lnTo>
                    <a:lnTo>
                      <a:pt x="26" y="0"/>
                    </a:lnTo>
                    <a:lnTo>
                      <a:pt x="24" y="2"/>
                    </a:lnTo>
                    <a:lnTo>
                      <a:pt x="22" y="4"/>
                    </a:lnTo>
                    <a:lnTo>
                      <a:pt x="18" y="4"/>
                    </a:lnTo>
                    <a:lnTo>
                      <a:pt x="8" y="4"/>
                    </a:lnTo>
                    <a:lnTo>
                      <a:pt x="0" y="8"/>
                    </a:lnTo>
                    <a:lnTo>
                      <a:pt x="4" y="28"/>
                    </a:lnTo>
                    <a:lnTo>
                      <a:pt x="8" y="28"/>
                    </a:lnTo>
                    <a:lnTo>
                      <a:pt x="22" y="44"/>
                    </a:lnTo>
                    <a:lnTo>
                      <a:pt x="24" y="52"/>
                    </a:lnTo>
                    <a:lnTo>
                      <a:pt x="24" y="56"/>
                    </a:lnTo>
                    <a:lnTo>
                      <a:pt x="24" y="62"/>
                    </a:lnTo>
                    <a:lnTo>
                      <a:pt x="24" y="70"/>
                    </a:lnTo>
                    <a:lnTo>
                      <a:pt x="30" y="74"/>
                    </a:lnTo>
                    <a:lnTo>
                      <a:pt x="36" y="82"/>
                    </a:lnTo>
                    <a:lnTo>
                      <a:pt x="34" y="88"/>
                    </a:lnTo>
                    <a:lnTo>
                      <a:pt x="36" y="92"/>
                    </a:lnTo>
                    <a:lnTo>
                      <a:pt x="40" y="98"/>
                    </a:lnTo>
                    <a:lnTo>
                      <a:pt x="44" y="102"/>
                    </a:lnTo>
                    <a:lnTo>
                      <a:pt x="44" y="108"/>
                    </a:lnTo>
                    <a:lnTo>
                      <a:pt x="44" y="116"/>
                    </a:lnTo>
                    <a:lnTo>
                      <a:pt x="42" y="128"/>
                    </a:lnTo>
                    <a:lnTo>
                      <a:pt x="50" y="146"/>
                    </a:lnTo>
                    <a:lnTo>
                      <a:pt x="50" y="162"/>
                    </a:lnTo>
                    <a:lnTo>
                      <a:pt x="50" y="172"/>
                    </a:lnTo>
                    <a:lnTo>
                      <a:pt x="50" y="184"/>
                    </a:lnTo>
                    <a:lnTo>
                      <a:pt x="52" y="198"/>
                    </a:lnTo>
                    <a:lnTo>
                      <a:pt x="58" y="206"/>
                    </a:lnTo>
                    <a:lnTo>
                      <a:pt x="62" y="212"/>
                    </a:lnTo>
                    <a:lnTo>
                      <a:pt x="66" y="212"/>
                    </a:lnTo>
                    <a:lnTo>
                      <a:pt x="70" y="212"/>
                    </a:lnTo>
                    <a:lnTo>
                      <a:pt x="70" y="218"/>
                    </a:lnTo>
                    <a:lnTo>
                      <a:pt x="70" y="224"/>
                    </a:lnTo>
                    <a:lnTo>
                      <a:pt x="72" y="224"/>
                    </a:lnTo>
                    <a:lnTo>
                      <a:pt x="72" y="224"/>
                    </a:lnTo>
                    <a:lnTo>
                      <a:pt x="72" y="224"/>
                    </a:lnTo>
                    <a:close/>
                    <a:moveTo>
                      <a:pt x="48" y="54"/>
                    </a:moveTo>
                    <a:lnTo>
                      <a:pt x="48" y="54"/>
                    </a:lnTo>
                    <a:lnTo>
                      <a:pt x="48" y="56"/>
                    </a:lnTo>
                    <a:lnTo>
                      <a:pt x="44" y="56"/>
                    </a:lnTo>
                    <a:lnTo>
                      <a:pt x="44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58" name="Freeform 1620"/>
              <p:cNvSpPr>
                <a:spLocks/>
              </p:cNvSpPr>
              <p:nvPr/>
            </p:nvSpPr>
            <p:spPr bwMode="auto">
              <a:xfrm>
                <a:off x="1739900" y="3238500"/>
                <a:ext cx="25400" cy="28575"/>
              </a:xfrm>
              <a:custGeom>
                <a:avLst/>
                <a:gdLst>
                  <a:gd name="T0" fmla="*/ 10 w 16"/>
                  <a:gd name="T1" fmla="*/ 18 h 18"/>
                  <a:gd name="T2" fmla="*/ 10 w 16"/>
                  <a:gd name="T3" fmla="*/ 18 h 18"/>
                  <a:gd name="T4" fmla="*/ 6 w 16"/>
                  <a:gd name="T5" fmla="*/ 10 h 18"/>
                  <a:gd name="T6" fmla="*/ 0 w 16"/>
                  <a:gd name="T7" fmla="*/ 6 h 18"/>
                  <a:gd name="T8" fmla="*/ 0 w 16"/>
                  <a:gd name="T9" fmla="*/ 2 h 18"/>
                  <a:gd name="T10" fmla="*/ 8 w 16"/>
                  <a:gd name="T11" fmla="*/ 0 h 18"/>
                  <a:gd name="T12" fmla="*/ 10 w 16"/>
                  <a:gd name="T13" fmla="*/ 6 h 18"/>
                  <a:gd name="T14" fmla="*/ 8 w 16"/>
                  <a:gd name="T15" fmla="*/ 6 h 18"/>
                  <a:gd name="T16" fmla="*/ 8 w 16"/>
                  <a:gd name="T17" fmla="*/ 10 h 18"/>
                  <a:gd name="T18" fmla="*/ 14 w 16"/>
                  <a:gd name="T19" fmla="*/ 10 h 18"/>
                  <a:gd name="T20" fmla="*/ 16 w 16"/>
                  <a:gd name="T21" fmla="*/ 14 h 18"/>
                  <a:gd name="T22" fmla="*/ 14 w 16"/>
                  <a:gd name="T23" fmla="*/ 18 h 18"/>
                  <a:gd name="T24" fmla="*/ 10 w 16"/>
                  <a:gd name="T25" fmla="*/ 18 h 18"/>
                  <a:gd name="T26" fmla="*/ 10 w 16"/>
                  <a:gd name="T27" fmla="*/ 18 h 18"/>
                  <a:gd name="T28" fmla="*/ 10 w 16"/>
                  <a:gd name="T2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18">
                    <a:moveTo>
                      <a:pt x="10" y="18"/>
                    </a:moveTo>
                    <a:lnTo>
                      <a:pt x="10" y="18"/>
                    </a:lnTo>
                    <a:lnTo>
                      <a:pt x="6" y="10"/>
                    </a:lnTo>
                    <a:lnTo>
                      <a:pt x="0" y="6"/>
                    </a:lnTo>
                    <a:lnTo>
                      <a:pt x="0" y="2"/>
                    </a:lnTo>
                    <a:lnTo>
                      <a:pt x="8" y="0"/>
                    </a:lnTo>
                    <a:lnTo>
                      <a:pt x="10" y="6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14" y="10"/>
                    </a:lnTo>
                    <a:lnTo>
                      <a:pt x="16" y="14"/>
                    </a:lnTo>
                    <a:lnTo>
                      <a:pt x="14" y="18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10" y="1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59" name="Freeform 1621"/>
              <p:cNvSpPr>
                <a:spLocks/>
              </p:cNvSpPr>
              <p:nvPr/>
            </p:nvSpPr>
            <p:spPr bwMode="auto">
              <a:xfrm>
                <a:off x="1349375" y="4768850"/>
                <a:ext cx="234950" cy="454025"/>
              </a:xfrm>
              <a:custGeom>
                <a:avLst/>
                <a:gdLst>
                  <a:gd name="T0" fmla="*/ 70 w 148"/>
                  <a:gd name="T1" fmla="*/ 60 h 286"/>
                  <a:gd name="T2" fmla="*/ 80 w 148"/>
                  <a:gd name="T3" fmla="*/ 66 h 286"/>
                  <a:gd name="T4" fmla="*/ 82 w 148"/>
                  <a:gd name="T5" fmla="*/ 84 h 286"/>
                  <a:gd name="T6" fmla="*/ 72 w 148"/>
                  <a:gd name="T7" fmla="*/ 88 h 286"/>
                  <a:gd name="T8" fmla="*/ 74 w 148"/>
                  <a:gd name="T9" fmla="*/ 102 h 286"/>
                  <a:gd name="T10" fmla="*/ 66 w 148"/>
                  <a:gd name="T11" fmla="*/ 108 h 286"/>
                  <a:gd name="T12" fmla="*/ 62 w 148"/>
                  <a:gd name="T13" fmla="*/ 100 h 286"/>
                  <a:gd name="T14" fmla="*/ 54 w 148"/>
                  <a:gd name="T15" fmla="*/ 84 h 286"/>
                  <a:gd name="T16" fmla="*/ 54 w 148"/>
                  <a:gd name="T17" fmla="*/ 66 h 286"/>
                  <a:gd name="T18" fmla="*/ 42 w 148"/>
                  <a:gd name="T19" fmla="*/ 64 h 286"/>
                  <a:gd name="T20" fmla="*/ 0 w 148"/>
                  <a:gd name="T21" fmla="*/ 70 h 286"/>
                  <a:gd name="T22" fmla="*/ 6 w 148"/>
                  <a:gd name="T23" fmla="*/ 78 h 286"/>
                  <a:gd name="T24" fmla="*/ 18 w 148"/>
                  <a:gd name="T25" fmla="*/ 92 h 286"/>
                  <a:gd name="T26" fmla="*/ 38 w 148"/>
                  <a:gd name="T27" fmla="*/ 108 h 286"/>
                  <a:gd name="T28" fmla="*/ 36 w 148"/>
                  <a:gd name="T29" fmla="*/ 118 h 286"/>
                  <a:gd name="T30" fmla="*/ 42 w 148"/>
                  <a:gd name="T31" fmla="*/ 136 h 286"/>
                  <a:gd name="T32" fmla="*/ 34 w 148"/>
                  <a:gd name="T33" fmla="*/ 146 h 286"/>
                  <a:gd name="T34" fmla="*/ 36 w 148"/>
                  <a:gd name="T35" fmla="*/ 154 h 286"/>
                  <a:gd name="T36" fmla="*/ 34 w 148"/>
                  <a:gd name="T37" fmla="*/ 166 h 286"/>
                  <a:gd name="T38" fmla="*/ 34 w 148"/>
                  <a:gd name="T39" fmla="*/ 180 h 286"/>
                  <a:gd name="T40" fmla="*/ 38 w 148"/>
                  <a:gd name="T41" fmla="*/ 184 h 286"/>
                  <a:gd name="T42" fmla="*/ 22 w 148"/>
                  <a:gd name="T43" fmla="*/ 214 h 286"/>
                  <a:gd name="T44" fmla="*/ 22 w 148"/>
                  <a:gd name="T45" fmla="*/ 238 h 286"/>
                  <a:gd name="T46" fmla="*/ 18 w 148"/>
                  <a:gd name="T47" fmla="*/ 260 h 286"/>
                  <a:gd name="T48" fmla="*/ 26 w 148"/>
                  <a:gd name="T49" fmla="*/ 270 h 286"/>
                  <a:gd name="T50" fmla="*/ 36 w 148"/>
                  <a:gd name="T51" fmla="*/ 286 h 286"/>
                  <a:gd name="T52" fmla="*/ 42 w 148"/>
                  <a:gd name="T53" fmla="*/ 268 h 286"/>
                  <a:gd name="T54" fmla="*/ 70 w 148"/>
                  <a:gd name="T55" fmla="*/ 254 h 286"/>
                  <a:gd name="T56" fmla="*/ 72 w 148"/>
                  <a:gd name="T57" fmla="*/ 218 h 286"/>
                  <a:gd name="T58" fmla="*/ 62 w 148"/>
                  <a:gd name="T59" fmla="*/ 172 h 286"/>
                  <a:gd name="T60" fmla="*/ 70 w 148"/>
                  <a:gd name="T61" fmla="*/ 160 h 286"/>
                  <a:gd name="T62" fmla="*/ 78 w 148"/>
                  <a:gd name="T63" fmla="*/ 146 h 286"/>
                  <a:gd name="T64" fmla="*/ 90 w 148"/>
                  <a:gd name="T65" fmla="*/ 128 h 286"/>
                  <a:gd name="T66" fmla="*/ 108 w 148"/>
                  <a:gd name="T67" fmla="*/ 118 h 286"/>
                  <a:gd name="T68" fmla="*/ 128 w 148"/>
                  <a:gd name="T69" fmla="*/ 110 h 286"/>
                  <a:gd name="T70" fmla="*/ 146 w 148"/>
                  <a:gd name="T71" fmla="*/ 80 h 286"/>
                  <a:gd name="T72" fmla="*/ 148 w 148"/>
                  <a:gd name="T73" fmla="*/ 52 h 286"/>
                  <a:gd name="T74" fmla="*/ 146 w 148"/>
                  <a:gd name="T75" fmla="*/ 0 h 286"/>
                  <a:gd name="T76" fmla="*/ 130 w 148"/>
                  <a:gd name="T77" fmla="*/ 6 h 286"/>
                  <a:gd name="T78" fmla="*/ 118 w 148"/>
                  <a:gd name="T79" fmla="*/ 10 h 286"/>
                  <a:gd name="T80" fmla="*/ 110 w 148"/>
                  <a:gd name="T81" fmla="*/ 10 h 286"/>
                  <a:gd name="T82" fmla="*/ 96 w 148"/>
                  <a:gd name="T83" fmla="*/ 18 h 286"/>
                  <a:gd name="T84" fmla="*/ 80 w 148"/>
                  <a:gd name="T85" fmla="*/ 16 h 286"/>
                  <a:gd name="T86" fmla="*/ 72 w 148"/>
                  <a:gd name="T87" fmla="*/ 16 h 286"/>
                  <a:gd name="T88" fmla="*/ 64 w 148"/>
                  <a:gd name="T89" fmla="*/ 30 h 286"/>
                  <a:gd name="T90" fmla="*/ 66 w 148"/>
                  <a:gd name="T91" fmla="*/ 56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8" h="286">
                    <a:moveTo>
                      <a:pt x="66" y="56"/>
                    </a:moveTo>
                    <a:lnTo>
                      <a:pt x="66" y="56"/>
                    </a:lnTo>
                    <a:lnTo>
                      <a:pt x="70" y="60"/>
                    </a:lnTo>
                    <a:lnTo>
                      <a:pt x="72" y="62"/>
                    </a:lnTo>
                    <a:lnTo>
                      <a:pt x="78" y="64"/>
                    </a:lnTo>
                    <a:lnTo>
                      <a:pt x="80" y="66"/>
                    </a:lnTo>
                    <a:lnTo>
                      <a:pt x="80" y="74"/>
                    </a:lnTo>
                    <a:lnTo>
                      <a:pt x="80" y="80"/>
                    </a:lnTo>
                    <a:lnTo>
                      <a:pt x="82" y="84"/>
                    </a:lnTo>
                    <a:lnTo>
                      <a:pt x="80" y="88"/>
                    </a:lnTo>
                    <a:lnTo>
                      <a:pt x="78" y="88"/>
                    </a:lnTo>
                    <a:lnTo>
                      <a:pt x="72" y="88"/>
                    </a:lnTo>
                    <a:lnTo>
                      <a:pt x="72" y="92"/>
                    </a:lnTo>
                    <a:lnTo>
                      <a:pt x="74" y="100"/>
                    </a:lnTo>
                    <a:lnTo>
                      <a:pt x="74" y="102"/>
                    </a:lnTo>
                    <a:lnTo>
                      <a:pt x="74" y="106"/>
                    </a:lnTo>
                    <a:lnTo>
                      <a:pt x="70" y="108"/>
                    </a:lnTo>
                    <a:lnTo>
                      <a:pt x="66" y="108"/>
                    </a:lnTo>
                    <a:lnTo>
                      <a:pt x="66" y="106"/>
                    </a:lnTo>
                    <a:lnTo>
                      <a:pt x="66" y="102"/>
                    </a:lnTo>
                    <a:lnTo>
                      <a:pt x="62" y="100"/>
                    </a:lnTo>
                    <a:lnTo>
                      <a:pt x="54" y="90"/>
                    </a:lnTo>
                    <a:lnTo>
                      <a:pt x="52" y="88"/>
                    </a:lnTo>
                    <a:lnTo>
                      <a:pt x="54" y="84"/>
                    </a:lnTo>
                    <a:lnTo>
                      <a:pt x="56" y="78"/>
                    </a:lnTo>
                    <a:lnTo>
                      <a:pt x="56" y="72"/>
                    </a:lnTo>
                    <a:lnTo>
                      <a:pt x="54" y="66"/>
                    </a:lnTo>
                    <a:lnTo>
                      <a:pt x="44" y="70"/>
                    </a:lnTo>
                    <a:lnTo>
                      <a:pt x="42" y="70"/>
                    </a:lnTo>
                    <a:lnTo>
                      <a:pt x="42" y="64"/>
                    </a:lnTo>
                    <a:lnTo>
                      <a:pt x="38" y="60"/>
                    </a:lnTo>
                    <a:lnTo>
                      <a:pt x="34" y="60"/>
                    </a:lnTo>
                    <a:lnTo>
                      <a:pt x="0" y="70"/>
                    </a:lnTo>
                    <a:lnTo>
                      <a:pt x="6" y="72"/>
                    </a:lnTo>
                    <a:lnTo>
                      <a:pt x="6" y="74"/>
                    </a:lnTo>
                    <a:lnTo>
                      <a:pt x="6" y="78"/>
                    </a:lnTo>
                    <a:lnTo>
                      <a:pt x="4" y="88"/>
                    </a:lnTo>
                    <a:lnTo>
                      <a:pt x="10" y="90"/>
                    </a:lnTo>
                    <a:lnTo>
                      <a:pt x="18" y="92"/>
                    </a:lnTo>
                    <a:lnTo>
                      <a:pt x="26" y="98"/>
                    </a:lnTo>
                    <a:lnTo>
                      <a:pt x="36" y="102"/>
                    </a:lnTo>
                    <a:lnTo>
                      <a:pt x="38" y="108"/>
                    </a:lnTo>
                    <a:lnTo>
                      <a:pt x="38" y="110"/>
                    </a:lnTo>
                    <a:lnTo>
                      <a:pt x="36" y="114"/>
                    </a:lnTo>
                    <a:lnTo>
                      <a:pt x="36" y="118"/>
                    </a:lnTo>
                    <a:lnTo>
                      <a:pt x="34" y="124"/>
                    </a:lnTo>
                    <a:lnTo>
                      <a:pt x="36" y="128"/>
                    </a:lnTo>
                    <a:lnTo>
                      <a:pt x="42" y="136"/>
                    </a:lnTo>
                    <a:lnTo>
                      <a:pt x="36" y="142"/>
                    </a:lnTo>
                    <a:lnTo>
                      <a:pt x="34" y="144"/>
                    </a:lnTo>
                    <a:lnTo>
                      <a:pt x="34" y="146"/>
                    </a:lnTo>
                    <a:lnTo>
                      <a:pt x="34" y="148"/>
                    </a:lnTo>
                    <a:lnTo>
                      <a:pt x="36" y="152"/>
                    </a:lnTo>
                    <a:lnTo>
                      <a:pt x="36" y="154"/>
                    </a:lnTo>
                    <a:lnTo>
                      <a:pt x="36" y="160"/>
                    </a:lnTo>
                    <a:lnTo>
                      <a:pt x="36" y="164"/>
                    </a:lnTo>
                    <a:lnTo>
                      <a:pt x="34" y="166"/>
                    </a:lnTo>
                    <a:lnTo>
                      <a:pt x="36" y="170"/>
                    </a:lnTo>
                    <a:lnTo>
                      <a:pt x="36" y="174"/>
                    </a:lnTo>
                    <a:lnTo>
                      <a:pt x="34" y="180"/>
                    </a:lnTo>
                    <a:lnTo>
                      <a:pt x="36" y="182"/>
                    </a:lnTo>
                    <a:lnTo>
                      <a:pt x="38" y="182"/>
                    </a:lnTo>
                    <a:lnTo>
                      <a:pt x="38" y="184"/>
                    </a:lnTo>
                    <a:lnTo>
                      <a:pt x="32" y="196"/>
                    </a:lnTo>
                    <a:lnTo>
                      <a:pt x="22" y="208"/>
                    </a:lnTo>
                    <a:lnTo>
                      <a:pt x="22" y="214"/>
                    </a:lnTo>
                    <a:lnTo>
                      <a:pt x="22" y="224"/>
                    </a:lnTo>
                    <a:lnTo>
                      <a:pt x="18" y="232"/>
                    </a:lnTo>
                    <a:lnTo>
                      <a:pt x="22" y="238"/>
                    </a:lnTo>
                    <a:lnTo>
                      <a:pt x="22" y="246"/>
                    </a:lnTo>
                    <a:lnTo>
                      <a:pt x="22" y="254"/>
                    </a:lnTo>
                    <a:lnTo>
                      <a:pt x="18" y="260"/>
                    </a:lnTo>
                    <a:lnTo>
                      <a:pt x="22" y="262"/>
                    </a:lnTo>
                    <a:lnTo>
                      <a:pt x="22" y="268"/>
                    </a:lnTo>
                    <a:lnTo>
                      <a:pt x="26" y="270"/>
                    </a:lnTo>
                    <a:lnTo>
                      <a:pt x="28" y="274"/>
                    </a:lnTo>
                    <a:lnTo>
                      <a:pt x="26" y="286"/>
                    </a:lnTo>
                    <a:lnTo>
                      <a:pt x="36" y="286"/>
                    </a:lnTo>
                    <a:lnTo>
                      <a:pt x="36" y="282"/>
                    </a:lnTo>
                    <a:lnTo>
                      <a:pt x="28" y="274"/>
                    </a:lnTo>
                    <a:lnTo>
                      <a:pt x="42" y="268"/>
                    </a:lnTo>
                    <a:lnTo>
                      <a:pt x="54" y="260"/>
                    </a:lnTo>
                    <a:lnTo>
                      <a:pt x="62" y="256"/>
                    </a:lnTo>
                    <a:lnTo>
                      <a:pt x="70" y="254"/>
                    </a:lnTo>
                    <a:lnTo>
                      <a:pt x="72" y="250"/>
                    </a:lnTo>
                    <a:lnTo>
                      <a:pt x="74" y="242"/>
                    </a:lnTo>
                    <a:lnTo>
                      <a:pt x="72" y="218"/>
                    </a:lnTo>
                    <a:lnTo>
                      <a:pt x="66" y="180"/>
                    </a:lnTo>
                    <a:lnTo>
                      <a:pt x="62" y="180"/>
                    </a:lnTo>
                    <a:lnTo>
                      <a:pt x="62" y="172"/>
                    </a:lnTo>
                    <a:lnTo>
                      <a:pt x="62" y="164"/>
                    </a:lnTo>
                    <a:lnTo>
                      <a:pt x="62" y="162"/>
                    </a:lnTo>
                    <a:lnTo>
                      <a:pt x="70" y="160"/>
                    </a:lnTo>
                    <a:lnTo>
                      <a:pt x="72" y="152"/>
                    </a:lnTo>
                    <a:lnTo>
                      <a:pt x="74" y="146"/>
                    </a:lnTo>
                    <a:lnTo>
                      <a:pt x="78" y="146"/>
                    </a:lnTo>
                    <a:lnTo>
                      <a:pt x="82" y="128"/>
                    </a:lnTo>
                    <a:lnTo>
                      <a:pt x="84" y="128"/>
                    </a:lnTo>
                    <a:lnTo>
                      <a:pt x="90" y="128"/>
                    </a:lnTo>
                    <a:lnTo>
                      <a:pt x="98" y="126"/>
                    </a:lnTo>
                    <a:lnTo>
                      <a:pt x="102" y="124"/>
                    </a:lnTo>
                    <a:lnTo>
                      <a:pt x="108" y="118"/>
                    </a:lnTo>
                    <a:lnTo>
                      <a:pt x="112" y="118"/>
                    </a:lnTo>
                    <a:lnTo>
                      <a:pt x="120" y="116"/>
                    </a:lnTo>
                    <a:lnTo>
                      <a:pt x="128" y="110"/>
                    </a:lnTo>
                    <a:lnTo>
                      <a:pt x="136" y="100"/>
                    </a:lnTo>
                    <a:lnTo>
                      <a:pt x="144" y="90"/>
                    </a:lnTo>
                    <a:lnTo>
                      <a:pt x="146" y="80"/>
                    </a:lnTo>
                    <a:lnTo>
                      <a:pt x="146" y="72"/>
                    </a:lnTo>
                    <a:lnTo>
                      <a:pt x="146" y="64"/>
                    </a:lnTo>
                    <a:lnTo>
                      <a:pt x="148" y="52"/>
                    </a:lnTo>
                    <a:lnTo>
                      <a:pt x="148" y="38"/>
                    </a:lnTo>
                    <a:lnTo>
                      <a:pt x="146" y="10"/>
                    </a:lnTo>
                    <a:lnTo>
                      <a:pt x="146" y="0"/>
                    </a:lnTo>
                    <a:lnTo>
                      <a:pt x="140" y="0"/>
                    </a:lnTo>
                    <a:lnTo>
                      <a:pt x="136" y="2"/>
                    </a:lnTo>
                    <a:lnTo>
                      <a:pt x="130" y="6"/>
                    </a:lnTo>
                    <a:lnTo>
                      <a:pt x="126" y="6"/>
                    </a:lnTo>
                    <a:lnTo>
                      <a:pt x="120" y="8"/>
                    </a:lnTo>
                    <a:lnTo>
                      <a:pt x="118" y="10"/>
                    </a:lnTo>
                    <a:lnTo>
                      <a:pt x="116" y="12"/>
                    </a:lnTo>
                    <a:lnTo>
                      <a:pt x="112" y="10"/>
                    </a:lnTo>
                    <a:lnTo>
                      <a:pt x="110" y="10"/>
                    </a:lnTo>
                    <a:lnTo>
                      <a:pt x="110" y="12"/>
                    </a:lnTo>
                    <a:lnTo>
                      <a:pt x="106" y="16"/>
                    </a:lnTo>
                    <a:lnTo>
                      <a:pt x="96" y="18"/>
                    </a:lnTo>
                    <a:lnTo>
                      <a:pt x="84" y="18"/>
                    </a:lnTo>
                    <a:lnTo>
                      <a:pt x="82" y="18"/>
                    </a:lnTo>
                    <a:lnTo>
                      <a:pt x="80" y="16"/>
                    </a:lnTo>
                    <a:lnTo>
                      <a:pt x="80" y="12"/>
                    </a:lnTo>
                    <a:lnTo>
                      <a:pt x="78" y="12"/>
                    </a:lnTo>
                    <a:lnTo>
                      <a:pt x="72" y="16"/>
                    </a:lnTo>
                    <a:lnTo>
                      <a:pt x="62" y="18"/>
                    </a:lnTo>
                    <a:lnTo>
                      <a:pt x="60" y="26"/>
                    </a:lnTo>
                    <a:lnTo>
                      <a:pt x="64" y="30"/>
                    </a:lnTo>
                    <a:lnTo>
                      <a:pt x="64" y="42"/>
                    </a:lnTo>
                    <a:lnTo>
                      <a:pt x="66" y="56"/>
                    </a:lnTo>
                    <a:lnTo>
                      <a:pt x="66" y="56"/>
                    </a:lnTo>
                    <a:lnTo>
                      <a:pt x="66" y="5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60" name="Freeform 1622"/>
              <p:cNvSpPr>
                <a:spLocks/>
              </p:cNvSpPr>
              <p:nvPr/>
            </p:nvSpPr>
            <p:spPr bwMode="auto">
              <a:xfrm>
                <a:off x="377825" y="3394075"/>
                <a:ext cx="254000" cy="250825"/>
              </a:xfrm>
              <a:custGeom>
                <a:avLst/>
                <a:gdLst>
                  <a:gd name="T0" fmla="*/ 60 w 160"/>
                  <a:gd name="T1" fmla="*/ 158 h 158"/>
                  <a:gd name="T2" fmla="*/ 64 w 160"/>
                  <a:gd name="T3" fmla="*/ 138 h 158"/>
                  <a:gd name="T4" fmla="*/ 76 w 160"/>
                  <a:gd name="T5" fmla="*/ 128 h 158"/>
                  <a:gd name="T6" fmla="*/ 92 w 160"/>
                  <a:gd name="T7" fmla="*/ 122 h 158"/>
                  <a:gd name="T8" fmla="*/ 100 w 160"/>
                  <a:gd name="T9" fmla="*/ 116 h 158"/>
                  <a:gd name="T10" fmla="*/ 106 w 160"/>
                  <a:gd name="T11" fmla="*/ 114 h 158"/>
                  <a:gd name="T12" fmla="*/ 118 w 160"/>
                  <a:gd name="T13" fmla="*/ 110 h 158"/>
                  <a:gd name="T14" fmla="*/ 128 w 160"/>
                  <a:gd name="T15" fmla="*/ 92 h 158"/>
                  <a:gd name="T16" fmla="*/ 138 w 160"/>
                  <a:gd name="T17" fmla="*/ 88 h 158"/>
                  <a:gd name="T18" fmla="*/ 140 w 160"/>
                  <a:gd name="T19" fmla="*/ 78 h 158"/>
                  <a:gd name="T20" fmla="*/ 142 w 160"/>
                  <a:gd name="T21" fmla="*/ 76 h 158"/>
                  <a:gd name="T22" fmla="*/ 148 w 160"/>
                  <a:gd name="T23" fmla="*/ 72 h 158"/>
                  <a:gd name="T24" fmla="*/ 152 w 160"/>
                  <a:gd name="T25" fmla="*/ 66 h 158"/>
                  <a:gd name="T26" fmla="*/ 160 w 160"/>
                  <a:gd name="T27" fmla="*/ 62 h 158"/>
                  <a:gd name="T28" fmla="*/ 156 w 160"/>
                  <a:gd name="T29" fmla="*/ 54 h 158"/>
                  <a:gd name="T30" fmla="*/ 152 w 160"/>
                  <a:gd name="T31" fmla="*/ 44 h 158"/>
                  <a:gd name="T32" fmla="*/ 150 w 160"/>
                  <a:gd name="T33" fmla="*/ 38 h 158"/>
                  <a:gd name="T34" fmla="*/ 148 w 160"/>
                  <a:gd name="T35" fmla="*/ 36 h 158"/>
                  <a:gd name="T36" fmla="*/ 148 w 160"/>
                  <a:gd name="T37" fmla="*/ 18 h 158"/>
                  <a:gd name="T38" fmla="*/ 142 w 160"/>
                  <a:gd name="T39" fmla="*/ 12 h 158"/>
                  <a:gd name="T40" fmla="*/ 138 w 160"/>
                  <a:gd name="T41" fmla="*/ 8 h 158"/>
                  <a:gd name="T42" fmla="*/ 134 w 160"/>
                  <a:gd name="T43" fmla="*/ 10 h 158"/>
                  <a:gd name="T44" fmla="*/ 120 w 160"/>
                  <a:gd name="T45" fmla="*/ 12 h 158"/>
                  <a:gd name="T46" fmla="*/ 100 w 160"/>
                  <a:gd name="T47" fmla="*/ 0 h 158"/>
                  <a:gd name="T48" fmla="*/ 86 w 160"/>
                  <a:gd name="T49" fmla="*/ 20 h 158"/>
                  <a:gd name="T50" fmla="*/ 78 w 160"/>
                  <a:gd name="T51" fmla="*/ 38 h 158"/>
                  <a:gd name="T52" fmla="*/ 58 w 160"/>
                  <a:gd name="T53" fmla="*/ 48 h 158"/>
                  <a:gd name="T54" fmla="*/ 46 w 160"/>
                  <a:gd name="T55" fmla="*/ 58 h 158"/>
                  <a:gd name="T56" fmla="*/ 40 w 160"/>
                  <a:gd name="T57" fmla="*/ 68 h 158"/>
                  <a:gd name="T58" fmla="*/ 42 w 160"/>
                  <a:gd name="T59" fmla="*/ 74 h 158"/>
                  <a:gd name="T60" fmla="*/ 36 w 160"/>
                  <a:gd name="T61" fmla="*/ 84 h 158"/>
                  <a:gd name="T62" fmla="*/ 36 w 160"/>
                  <a:gd name="T63" fmla="*/ 96 h 158"/>
                  <a:gd name="T64" fmla="*/ 38 w 160"/>
                  <a:gd name="T65" fmla="*/ 114 h 158"/>
                  <a:gd name="T66" fmla="*/ 30 w 160"/>
                  <a:gd name="T67" fmla="*/ 132 h 158"/>
                  <a:gd name="T68" fmla="*/ 14 w 160"/>
                  <a:gd name="T69" fmla="*/ 148 h 158"/>
                  <a:gd name="T70" fmla="*/ 2 w 160"/>
                  <a:gd name="T71" fmla="*/ 158 h 158"/>
                  <a:gd name="T72" fmla="*/ 0 w 160"/>
                  <a:gd name="T73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0" h="158">
                    <a:moveTo>
                      <a:pt x="0" y="158"/>
                    </a:moveTo>
                    <a:lnTo>
                      <a:pt x="60" y="158"/>
                    </a:lnTo>
                    <a:lnTo>
                      <a:pt x="60" y="142"/>
                    </a:lnTo>
                    <a:lnTo>
                      <a:pt x="64" y="138"/>
                    </a:lnTo>
                    <a:lnTo>
                      <a:pt x="70" y="130"/>
                    </a:lnTo>
                    <a:lnTo>
                      <a:pt x="76" y="128"/>
                    </a:lnTo>
                    <a:lnTo>
                      <a:pt x="84" y="124"/>
                    </a:lnTo>
                    <a:lnTo>
                      <a:pt x="92" y="122"/>
                    </a:lnTo>
                    <a:lnTo>
                      <a:pt x="94" y="122"/>
                    </a:lnTo>
                    <a:lnTo>
                      <a:pt x="100" y="116"/>
                    </a:lnTo>
                    <a:lnTo>
                      <a:pt x="102" y="114"/>
                    </a:lnTo>
                    <a:lnTo>
                      <a:pt x="106" y="114"/>
                    </a:lnTo>
                    <a:lnTo>
                      <a:pt x="112" y="112"/>
                    </a:lnTo>
                    <a:lnTo>
                      <a:pt x="118" y="110"/>
                    </a:lnTo>
                    <a:lnTo>
                      <a:pt x="124" y="100"/>
                    </a:lnTo>
                    <a:lnTo>
                      <a:pt x="128" y="92"/>
                    </a:lnTo>
                    <a:lnTo>
                      <a:pt x="130" y="92"/>
                    </a:lnTo>
                    <a:lnTo>
                      <a:pt x="138" y="88"/>
                    </a:lnTo>
                    <a:lnTo>
                      <a:pt x="140" y="84"/>
                    </a:lnTo>
                    <a:lnTo>
                      <a:pt x="140" y="78"/>
                    </a:lnTo>
                    <a:lnTo>
                      <a:pt x="140" y="76"/>
                    </a:lnTo>
                    <a:lnTo>
                      <a:pt x="142" y="76"/>
                    </a:lnTo>
                    <a:lnTo>
                      <a:pt x="146" y="74"/>
                    </a:lnTo>
                    <a:lnTo>
                      <a:pt x="148" y="72"/>
                    </a:lnTo>
                    <a:lnTo>
                      <a:pt x="150" y="68"/>
                    </a:lnTo>
                    <a:lnTo>
                      <a:pt x="152" y="66"/>
                    </a:lnTo>
                    <a:lnTo>
                      <a:pt x="158" y="62"/>
                    </a:lnTo>
                    <a:lnTo>
                      <a:pt x="160" y="62"/>
                    </a:lnTo>
                    <a:lnTo>
                      <a:pt x="158" y="58"/>
                    </a:lnTo>
                    <a:lnTo>
                      <a:pt x="156" y="54"/>
                    </a:lnTo>
                    <a:lnTo>
                      <a:pt x="152" y="48"/>
                    </a:lnTo>
                    <a:lnTo>
                      <a:pt x="152" y="44"/>
                    </a:lnTo>
                    <a:lnTo>
                      <a:pt x="152" y="40"/>
                    </a:lnTo>
                    <a:lnTo>
                      <a:pt x="150" y="38"/>
                    </a:lnTo>
                    <a:lnTo>
                      <a:pt x="148" y="38"/>
                    </a:lnTo>
                    <a:lnTo>
                      <a:pt x="148" y="36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8" y="12"/>
                    </a:lnTo>
                    <a:lnTo>
                      <a:pt x="142" y="12"/>
                    </a:lnTo>
                    <a:lnTo>
                      <a:pt x="140" y="10"/>
                    </a:lnTo>
                    <a:lnTo>
                      <a:pt x="138" y="8"/>
                    </a:lnTo>
                    <a:lnTo>
                      <a:pt x="134" y="8"/>
                    </a:lnTo>
                    <a:lnTo>
                      <a:pt x="134" y="10"/>
                    </a:lnTo>
                    <a:lnTo>
                      <a:pt x="132" y="12"/>
                    </a:lnTo>
                    <a:lnTo>
                      <a:pt x="120" y="12"/>
                    </a:lnTo>
                    <a:lnTo>
                      <a:pt x="110" y="12"/>
                    </a:lnTo>
                    <a:lnTo>
                      <a:pt x="100" y="0"/>
                    </a:lnTo>
                    <a:lnTo>
                      <a:pt x="92" y="2"/>
                    </a:lnTo>
                    <a:lnTo>
                      <a:pt x="86" y="20"/>
                    </a:lnTo>
                    <a:lnTo>
                      <a:pt x="84" y="30"/>
                    </a:lnTo>
                    <a:lnTo>
                      <a:pt x="78" y="38"/>
                    </a:lnTo>
                    <a:lnTo>
                      <a:pt x="64" y="48"/>
                    </a:lnTo>
                    <a:lnTo>
                      <a:pt x="58" y="48"/>
                    </a:lnTo>
                    <a:lnTo>
                      <a:pt x="54" y="48"/>
                    </a:lnTo>
                    <a:lnTo>
                      <a:pt x="46" y="58"/>
                    </a:lnTo>
                    <a:lnTo>
                      <a:pt x="40" y="66"/>
                    </a:lnTo>
                    <a:lnTo>
                      <a:pt x="40" y="68"/>
                    </a:lnTo>
                    <a:lnTo>
                      <a:pt x="42" y="72"/>
                    </a:lnTo>
                    <a:lnTo>
                      <a:pt x="42" y="74"/>
                    </a:lnTo>
                    <a:lnTo>
                      <a:pt x="38" y="82"/>
                    </a:lnTo>
                    <a:lnTo>
                      <a:pt x="36" y="84"/>
                    </a:lnTo>
                    <a:lnTo>
                      <a:pt x="32" y="88"/>
                    </a:lnTo>
                    <a:lnTo>
                      <a:pt x="36" y="96"/>
                    </a:lnTo>
                    <a:lnTo>
                      <a:pt x="38" y="102"/>
                    </a:lnTo>
                    <a:lnTo>
                      <a:pt x="38" y="114"/>
                    </a:lnTo>
                    <a:lnTo>
                      <a:pt x="36" y="122"/>
                    </a:lnTo>
                    <a:lnTo>
                      <a:pt x="30" y="132"/>
                    </a:lnTo>
                    <a:lnTo>
                      <a:pt x="28" y="138"/>
                    </a:lnTo>
                    <a:lnTo>
                      <a:pt x="14" y="148"/>
                    </a:lnTo>
                    <a:lnTo>
                      <a:pt x="2" y="154"/>
                    </a:lnTo>
                    <a:lnTo>
                      <a:pt x="2" y="158"/>
                    </a:lnTo>
                    <a:lnTo>
                      <a:pt x="0" y="158"/>
                    </a:lnTo>
                    <a:lnTo>
                      <a:pt x="0" y="158"/>
                    </a:lnTo>
                    <a:lnTo>
                      <a:pt x="0" y="15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61" name="Freeform 1623"/>
              <p:cNvSpPr>
                <a:spLocks noEditPoints="1"/>
              </p:cNvSpPr>
              <p:nvPr/>
            </p:nvSpPr>
            <p:spPr bwMode="auto">
              <a:xfrm>
                <a:off x="2695575" y="2854325"/>
                <a:ext cx="727075" cy="355600"/>
              </a:xfrm>
              <a:custGeom>
                <a:avLst/>
                <a:gdLst>
                  <a:gd name="T0" fmla="*/ 72 w 458"/>
                  <a:gd name="T1" fmla="*/ 34 h 224"/>
                  <a:gd name="T2" fmla="*/ 98 w 458"/>
                  <a:gd name="T3" fmla="*/ 42 h 224"/>
                  <a:gd name="T4" fmla="*/ 128 w 458"/>
                  <a:gd name="T5" fmla="*/ 42 h 224"/>
                  <a:gd name="T6" fmla="*/ 144 w 458"/>
                  <a:gd name="T7" fmla="*/ 28 h 224"/>
                  <a:gd name="T8" fmla="*/ 136 w 458"/>
                  <a:gd name="T9" fmla="*/ 10 h 224"/>
                  <a:gd name="T10" fmla="*/ 152 w 458"/>
                  <a:gd name="T11" fmla="*/ 2 h 224"/>
                  <a:gd name="T12" fmla="*/ 174 w 458"/>
                  <a:gd name="T13" fmla="*/ 8 h 224"/>
                  <a:gd name="T14" fmla="*/ 206 w 458"/>
                  <a:gd name="T15" fmla="*/ 28 h 224"/>
                  <a:gd name="T16" fmla="*/ 226 w 458"/>
                  <a:gd name="T17" fmla="*/ 50 h 224"/>
                  <a:gd name="T18" fmla="*/ 246 w 458"/>
                  <a:gd name="T19" fmla="*/ 44 h 224"/>
                  <a:gd name="T20" fmla="*/ 276 w 458"/>
                  <a:gd name="T21" fmla="*/ 46 h 224"/>
                  <a:gd name="T22" fmla="*/ 286 w 458"/>
                  <a:gd name="T23" fmla="*/ 56 h 224"/>
                  <a:gd name="T24" fmla="*/ 306 w 458"/>
                  <a:gd name="T25" fmla="*/ 62 h 224"/>
                  <a:gd name="T26" fmla="*/ 328 w 458"/>
                  <a:gd name="T27" fmla="*/ 64 h 224"/>
                  <a:gd name="T28" fmla="*/ 360 w 458"/>
                  <a:gd name="T29" fmla="*/ 56 h 224"/>
                  <a:gd name="T30" fmla="*/ 388 w 458"/>
                  <a:gd name="T31" fmla="*/ 52 h 224"/>
                  <a:gd name="T32" fmla="*/ 400 w 458"/>
                  <a:gd name="T33" fmla="*/ 70 h 224"/>
                  <a:gd name="T34" fmla="*/ 398 w 458"/>
                  <a:gd name="T35" fmla="*/ 88 h 224"/>
                  <a:gd name="T36" fmla="*/ 418 w 458"/>
                  <a:gd name="T37" fmla="*/ 98 h 224"/>
                  <a:gd name="T38" fmla="*/ 434 w 458"/>
                  <a:gd name="T39" fmla="*/ 96 h 224"/>
                  <a:gd name="T40" fmla="*/ 458 w 458"/>
                  <a:gd name="T41" fmla="*/ 110 h 224"/>
                  <a:gd name="T42" fmla="*/ 442 w 458"/>
                  <a:gd name="T43" fmla="*/ 118 h 224"/>
                  <a:gd name="T44" fmla="*/ 432 w 458"/>
                  <a:gd name="T45" fmla="*/ 126 h 224"/>
                  <a:gd name="T46" fmla="*/ 408 w 458"/>
                  <a:gd name="T47" fmla="*/ 128 h 224"/>
                  <a:gd name="T48" fmla="*/ 396 w 458"/>
                  <a:gd name="T49" fmla="*/ 142 h 224"/>
                  <a:gd name="T50" fmla="*/ 362 w 458"/>
                  <a:gd name="T51" fmla="*/ 164 h 224"/>
                  <a:gd name="T52" fmla="*/ 340 w 458"/>
                  <a:gd name="T53" fmla="*/ 152 h 224"/>
                  <a:gd name="T54" fmla="*/ 328 w 458"/>
                  <a:gd name="T55" fmla="*/ 172 h 224"/>
                  <a:gd name="T56" fmla="*/ 328 w 458"/>
                  <a:gd name="T57" fmla="*/ 196 h 224"/>
                  <a:gd name="T58" fmla="*/ 296 w 458"/>
                  <a:gd name="T59" fmla="*/ 206 h 224"/>
                  <a:gd name="T60" fmla="*/ 270 w 458"/>
                  <a:gd name="T61" fmla="*/ 208 h 224"/>
                  <a:gd name="T62" fmla="*/ 242 w 458"/>
                  <a:gd name="T63" fmla="*/ 222 h 224"/>
                  <a:gd name="T64" fmla="*/ 208 w 458"/>
                  <a:gd name="T65" fmla="*/ 218 h 224"/>
                  <a:gd name="T66" fmla="*/ 174 w 458"/>
                  <a:gd name="T67" fmla="*/ 208 h 224"/>
                  <a:gd name="T68" fmla="*/ 138 w 458"/>
                  <a:gd name="T69" fmla="*/ 206 h 224"/>
                  <a:gd name="T70" fmla="*/ 116 w 458"/>
                  <a:gd name="T71" fmla="*/ 194 h 224"/>
                  <a:gd name="T72" fmla="*/ 98 w 458"/>
                  <a:gd name="T73" fmla="*/ 172 h 224"/>
                  <a:gd name="T74" fmla="*/ 80 w 458"/>
                  <a:gd name="T75" fmla="*/ 160 h 224"/>
                  <a:gd name="T76" fmla="*/ 54 w 458"/>
                  <a:gd name="T77" fmla="*/ 152 h 224"/>
                  <a:gd name="T78" fmla="*/ 56 w 458"/>
                  <a:gd name="T79" fmla="*/ 132 h 224"/>
                  <a:gd name="T80" fmla="*/ 44 w 458"/>
                  <a:gd name="T81" fmla="*/ 114 h 224"/>
                  <a:gd name="T82" fmla="*/ 16 w 458"/>
                  <a:gd name="T83" fmla="*/ 100 h 224"/>
                  <a:gd name="T84" fmla="*/ 2 w 458"/>
                  <a:gd name="T85" fmla="*/ 88 h 224"/>
                  <a:gd name="T86" fmla="*/ 8 w 458"/>
                  <a:gd name="T87" fmla="*/ 62 h 224"/>
                  <a:gd name="T88" fmla="*/ 18 w 458"/>
                  <a:gd name="T89" fmla="*/ 50 h 224"/>
                  <a:gd name="T90" fmla="*/ 34 w 458"/>
                  <a:gd name="T91" fmla="*/ 36 h 224"/>
                  <a:gd name="T92" fmla="*/ 60 w 458"/>
                  <a:gd name="T93" fmla="*/ 28 h 224"/>
                  <a:gd name="T94" fmla="*/ 70 w 458"/>
                  <a:gd name="T95" fmla="*/ 34 h 224"/>
                  <a:gd name="T96" fmla="*/ 180 w 458"/>
                  <a:gd name="T97" fmla="*/ 20 h 224"/>
                  <a:gd name="T98" fmla="*/ 180 w 458"/>
                  <a:gd name="T99" fmla="*/ 28 h 224"/>
                  <a:gd name="T100" fmla="*/ 178 w 458"/>
                  <a:gd name="T101" fmla="*/ 20 h 224"/>
                  <a:gd name="T102" fmla="*/ 180 w 458"/>
                  <a:gd name="T103" fmla="*/ 2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58" h="224">
                    <a:moveTo>
                      <a:pt x="70" y="34"/>
                    </a:moveTo>
                    <a:lnTo>
                      <a:pt x="70" y="34"/>
                    </a:lnTo>
                    <a:lnTo>
                      <a:pt x="72" y="34"/>
                    </a:lnTo>
                    <a:lnTo>
                      <a:pt x="78" y="32"/>
                    </a:lnTo>
                    <a:lnTo>
                      <a:pt x="90" y="36"/>
                    </a:lnTo>
                    <a:lnTo>
                      <a:pt x="98" y="42"/>
                    </a:lnTo>
                    <a:lnTo>
                      <a:pt x="106" y="44"/>
                    </a:lnTo>
                    <a:lnTo>
                      <a:pt x="116" y="44"/>
                    </a:lnTo>
                    <a:lnTo>
                      <a:pt x="128" y="42"/>
                    </a:lnTo>
                    <a:lnTo>
                      <a:pt x="142" y="44"/>
                    </a:lnTo>
                    <a:lnTo>
                      <a:pt x="144" y="38"/>
                    </a:lnTo>
                    <a:lnTo>
                      <a:pt x="144" y="28"/>
                    </a:lnTo>
                    <a:lnTo>
                      <a:pt x="138" y="24"/>
                    </a:lnTo>
                    <a:lnTo>
                      <a:pt x="134" y="18"/>
                    </a:lnTo>
                    <a:lnTo>
                      <a:pt x="136" y="10"/>
                    </a:lnTo>
                    <a:lnTo>
                      <a:pt x="138" y="6"/>
                    </a:lnTo>
                    <a:lnTo>
                      <a:pt x="142" y="0"/>
                    </a:lnTo>
                    <a:lnTo>
                      <a:pt x="152" y="2"/>
                    </a:lnTo>
                    <a:lnTo>
                      <a:pt x="160" y="2"/>
                    </a:lnTo>
                    <a:lnTo>
                      <a:pt x="170" y="2"/>
                    </a:lnTo>
                    <a:lnTo>
                      <a:pt x="174" y="8"/>
                    </a:lnTo>
                    <a:lnTo>
                      <a:pt x="186" y="10"/>
                    </a:lnTo>
                    <a:lnTo>
                      <a:pt x="198" y="20"/>
                    </a:lnTo>
                    <a:lnTo>
                      <a:pt x="206" y="28"/>
                    </a:lnTo>
                    <a:lnTo>
                      <a:pt x="210" y="36"/>
                    </a:lnTo>
                    <a:lnTo>
                      <a:pt x="216" y="42"/>
                    </a:lnTo>
                    <a:lnTo>
                      <a:pt x="226" y="50"/>
                    </a:lnTo>
                    <a:lnTo>
                      <a:pt x="234" y="46"/>
                    </a:lnTo>
                    <a:lnTo>
                      <a:pt x="240" y="46"/>
                    </a:lnTo>
                    <a:lnTo>
                      <a:pt x="246" y="44"/>
                    </a:lnTo>
                    <a:lnTo>
                      <a:pt x="252" y="38"/>
                    </a:lnTo>
                    <a:lnTo>
                      <a:pt x="262" y="44"/>
                    </a:lnTo>
                    <a:lnTo>
                      <a:pt x="276" y="46"/>
                    </a:lnTo>
                    <a:lnTo>
                      <a:pt x="280" y="50"/>
                    </a:lnTo>
                    <a:lnTo>
                      <a:pt x="280" y="54"/>
                    </a:lnTo>
                    <a:lnTo>
                      <a:pt x="286" y="56"/>
                    </a:lnTo>
                    <a:lnTo>
                      <a:pt x="294" y="56"/>
                    </a:lnTo>
                    <a:lnTo>
                      <a:pt x="300" y="62"/>
                    </a:lnTo>
                    <a:lnTo>
                      <a:pt x="306" y="62"/>
                    </a:lnTo>
                    <a:lnTo>
                      <a:pt x="314" y="60"/>
                    </a:lnTo>
                    <a:lnTo>
                      <a:pt x="322" y="62"/>
                    </a:lnTo>
                    <a:lnTo>
                      <a:pt x="328" y="64"/>
                    </a:lnTo>
                    <a:lnTo>
                      <a:pt x="342" y="62"/>
                    </a:lnTo>
                    <a:lnTo>
                      <a:pt x="346" y="56"/>
                    </a:lnTo>
                    <a:lnTo>
                      <a:pt x="360" y="56"/>
                    </a:lnTo>
                    <a:lnTo>
                      <a:pt x="376" y="46"/>
                    </a:lnTo>
                    <a:lnTo>
                      <a:pt x="378" y="44"/>
                    </a:lnTo>
                    <a:lnTo>
                      <a:pt x="388" y="52"/>
                    </a:lnTo>
                    <a:lnTo>
                      <a:pt x="396" y="52"/>
                    </a:lnTo>
                    <a:lnTo>
                      <a:pt x="406" y="54"/>
                    </a:lnTo>
                    <a:lnTo>
                      <a:pt x="400" y="70"/>
                    </a:lnTo>
                    <a:lnTo>
                      <a:pt x="404" y="78"/>
                    </a:lnTo>
                    <a:lnTo>
                      <a:pt x="400" y="86"/>
                    </a:lnTo>
                    <a:lnTo>
                      <a:pt x="398" y="88"/>
                    </a:lnTo>
                    <a:lnTo>
                      <a:pt x="398" y="96"/>
                    </a:lnTo>
                    <a:lnTo>
                      <a:pt x="408" y="100"/>
                    </a:lnTo>
                    <a:lnTo>
                      <a:pt x="418" y="98"/>
                    </a:lnTo>
                    <a:lnTo>
                      <a:pt x="426" y="90"/>
                    </a:lnTo>
                    <a:lnTo>
                      <a:pt x="432" y="90"/>
                    </a:lnTo>
                    <a:lnTo>
                      <a:pt x="434" y="96"/>
                    </a:lnTo>
                    <a:lnTo>
                      <a:pt x="442" y="104"/>
                    </a:lnTo>
                    <a:lnTo>
                      <a:pt x="452" y="106"/>
                    </a:lnTo>
                    <a:lnTo>
                      <a:pt x="458" y="110"/>
                    </a:lnTo>
                    <a:lnTo>
                      <a:pt x="454" y="118"/>
                    </a:lnTo>
                    <a:lnTo>
                      <a:pt x="450" y="118"/>
                    </a:lnTo>
                    <a:lnTo>
                      <a:pt x="442" y="118"/>
                    </a:lnTo>
                    <a:lnTo>
                      <a:pt x="440" y="122"/>
                    </a:lnTo>
                    <a:lnTo>
                      <a:pt x="436" y="124"/>
                    </a:lnTo>
                    <a:lnTo>
                      <a:pt x="432" y="126"/>
                    </a:lnTo>
                    <a:lnTo>
                      <a:pt x="424" y="126"/>
                    </a:lnTo>
                    <a:lnTo>
                      <a:pt x="412" y="134"/>
                    </a:lnTo>
                    <a:lnTo>
                      <a:pt x="408" y="128"/>
                    </a:lnTo>
                    <a:lnTo>
                      <a:pt x="404" y="132"/>
                    </a:lnTo>
                    <a:lnTo>
                      <a:pt x="400" y="140"/>
                    </a:lnTo>
                    <a:lnTo>
                      <a:pt x="396" y="142"/>
                    </a:lnTo>
                    <a:lnTo>
                      <a:pt x="376" y="146"/>
                    </a:lnTo>
                    <a:lnTo>
                      <a:pt x="372" y="158"/>
                    </a:lnTo>
                    <a:lnTo>
                      <a:pt x="362" y="164"/>
                    </a:lnTo>
                    <a:lnTo>
                      <a:pt x="352" y="162"/>
                    </a:lnTo>
                    <a:lnTo>
                      <a:pt x="346" y="152"/>
                    </a:lnTo>
                    <a:lnTo>
                      <a:pt x="340" y="152"/>
                    </a:lnTo>
                    <a:lnTo>
                      <a:pt x="334" y="158"/>
                    </a:lnTo>
                    <a:lnTo>
                      <a:pt x="328" y="164"/>
                    </a:lnTo>
                    <a:lnTo>
                      <a:pt x="328" y="172"/>
                    </a:lnTo>
                    <a:lnTo>
                      <a:pt x="332" y="180"/>
                    </a:lnTo>
                    <a:lnTo>
                      <a:pt x="334" y="188"/>
                    </a:lnTo>
                    <a:lnTo>
                      <a:pt x="328" y="196"/>
                    </a:lnTo>
                    <a:lnTo>
                      <a:pt x="322" y="198"/>
                    </a:lnTo>
                    <a:lnTo>
                      <a:pt x="312" y="204"/>
                    </a:lnTo>
                    <a:lnTo>
                      <a:pt x="296" y="206"/>
                    </a:lnTo>
                    <a:lnTo>
                      <a:pt x="282" y="206"/>
                    </a:lnTo>
                    <a:lnTo>
                      <a:pt x="276" y="208"/>
                    </a:lnTo>
                    <a:lnTo>
                      <a:pt x="270" y="208"/>
                    </a:lnTo>
                    <a:lnTo>
                      <a:pt x="262" y="216"/>
                    </a:lnTo>
                    <a:lnTo>
                      <a:pt x="252" y="222"/>
                    </a:lnTo>
                    <a:lnTo>
                      <a:pt x="242" y="222"/>
                    </a:lnTo>
                    <a:lnTo>
                      <a:pt x="232" y="224"/>
                    </a:lnTo>
                    <a:lnTo>
                      <a:pt x="216" y="224"/>
                    </a:lnTo>
                    <a:lnTo>
                      <a:pt x="208" y="218"/>
                    </a:lnTo>
                    <a:lnTo>
                      <a:pt x="200" y="212"/>
                    </a:lnTo>
                    <a:lnTo>
                      <a:pt x="198" y="208"/>
                    </a:lnTo>
                    <a:lnTo>
                      <a:pt x="174" y="208"/>
                    </a:lnTo>
                    <a:lnTo>
                      <a:pt x="162" y="206"/>
                    </a:lnTo>
                    <a:lnTo>
                      <a:pt x="152" y="206"/>
                    </a:lnTo>
                    <a:lnTo>
                      <a:pt x="138" y="206"/>
                    </a:lnTo>
                    <a:lnTo>
                      <a:pt x="132" y="206"/>
                    </a:lnTo>
                    <a:lnTo>
                      <a:pt x="124" y="200"/>
                    </a:lnTo>
                    <a:lnTo>
                      <a:pt x="116" y="194"/>
                    </a:lnTo>
                    <a:lnTo>
                      <a:pt x="108" y="186"/>
                    </a:lnTo>
                    <a:lnTo>
                      <a:pt x="104" y="182"/>
                    </a:lnTo>
                    <a:lnTo>
                      <a:pt x="98" y="172"/>
                    </a:lnTo>
                    <a:lnTo>
                      <a:pt x="92" y="168"/>
                    </a:lnTo>
                    <a:lnTo>
                      <a:pt x="86" y="164"/>
                    </a:lnTo>
                    <a:lnTo>
                      <a:pt x="80" y="160"/>
                    </a:lnTo>
                    <a:lnTo>
                      <a:pt x="72" y="154"/>
                    </a:lnTo>
                    <a:lnTo>
                      <a:pt x="62" y="154"/>
                    </a:lnTo>
                    <a:lnTo>
                      <a:pt x="54" y="152"/>
                    </a:lnTo>
                    <a:lnTo>
                      <a:pt x="52" y="146"/>
                    </a:lnTo>
                    <a:lnTo>
                      <a:pt x="54" y="136"/>
                    </a:lnTo>
                    <a:lnTo>
                      <a:pt x="56" y="132"/>
                    </a:lnTo>
                    <a:lnTo>
                      <a:pt x="52" y="122"/>
                    </a:lnTo>
                    <a:lnTo>
                      <a:pt x="44" y="118"/>
                    </a:lnTo>
                    <a:lnTo>
                      <a:pt x="44" y="114"/>
                    </a:lnTo>
                    <a:lnTo>
                      <a:pt x="34" y="104"/>
                    </a:lnTo>
                    <a:lnTo>
                      <a:pt x="26" y="98"/>
                    </a:lnTo>
                    <a:lnTo>
                      <a:pt x="16" y="100"/>
                    </a:lnTo>
                    <a:lnTo>
                      <a:pt x="8" y="98"/>
                    </a:lnTo>
                    <a:lnTo>
                      <a:pt x="2" y="92"/>
                    </a:lnTo>
                    <a:lnTo>
                      <a:pt x="2" y="88"/>
                    </a:lnTo>
                    <a:lnTo>
                      <a:pt x="0" y="78"/>
                    </a:lnTo>
                    <a:lnTo>
                      <a:pt x="0" y="62"/>
                    </a:lnTo>
                    <a:lnTo>
                      <a:pt x="8" y="62"/>
                    </a:lnTo>
                    <a:lnTo>
                      <a:pt x="14" y="56"/>
                    </a:lnTo>
                    <a:lnTo>
                      <a:pt x="18" y="54"/>
                    </a:lnTo>
                    <a:lnTo>
                      <a:pt x="18" y="50"/>
                    </a:lnTo>
                    <a:lnTo>
                      <a:pt x="20" y="44"/>
                    </a:lnTo>
                    <a:lnTo>
                      <a:pt x="26" y="42"/>
                    </a:lnTo>
                    <a:lnTo>
                      <a:pt x="34" y="36"/>
                    </a:lnTo>
                    <a:lnTo>
                      <a:pt x="44" y="34"/>
                    </a:lnTo>
                    <a:lnTo>
                      <a:pt x="50" y="32"/>
                    </a:lnTo>
                    <a:lnTo>
                      <a:pt x="60" y="28"/>
                    </a:lnTo>
                    <a:lnTo>
                      <a:pt x="68" y="32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70" y="34"/>
                    </a:lnTo>
                    <a:close/>
                    <a:moveTo>
                      <a:pt x="180" y="20"/>
                    </a:moveTo>
                    <a:lnTo>
                      <a:pt x="180" y="20"/>
                    </a:lnTo>
                    <a:lnTo>
                      <a:pt x="180" y="24"/>
                    </a:lnTo>
                    <a:lnTo>
                      <a:pt x="182" y="24"/>
                    </a:lnTo>
                    <a:lnTo>
                      <a:pt x="180" y="28"/>
                    </a:lnTo>
                    <a:lnTo>
                      <a:pt x="178" y="32"/>
                    </a:lnTo>
                    <a:lnTo>
                      <a:pt x="178" y="24"/>
                    </a:lnTo>
                    <a:lnTo>
                      <a:pt x="178" y="20"/>
                    </a:lnTo>
                    <a:lnTo>
                      <a:pt x="180" y="20"/>
                    </a:lnTo>
                    <a:lnTo>
                      <a:pt x="180" y="20"/>
                    </a:lnTo>
                    <a:lnTo>
                      <a:pt x="180" y="2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62" name="Freeform 1624"/>
              <p:cNvSpPr>
                <a:spLocks/>
              </p:cNvSpPr>
              <p:nvPr/>
            </p:nvSpPr>
            <p:spPr bwMode="auto">
              <a:xfrm>
                <a:off x="809625" y="3140075"/>
                <a:ext cx="19050" cy="15875"/>
              </a:xfrm>
              <a:custGeom>
                <a:avLst/>
                <a:gdLst>
                  <a:gd name="T0" fmla="*/ 12 w 12"/>
                  <a:gd name="T1" fmla="*/ 2 h 10"/>
                  <a:gd name="T2" fmla="*/ 4 w 12"/>
                  <a:gd name="T3" fmla="*/ 0 h 10"/>
                  <a:gd name="T4" fmla="*/ 0 w 12"/>
                  <a:gd name="T5" fmla="*/ 2 h 10"/>
                  <a:gd name="T6" fmla="*/ 4 w 12"/>
                  <a:gd name="T7" fmla="*/ 10 h 10"/>
                  <a:gd name="T8" fmla="*/ 6 w 12"/>
                  <a:gd name="T9" fmla="*/ 6 h 10"/>
                  <a:gd name="T10" fmla="*/ 10 w 12"/>
                  <a:gd name="T11" fmla="*/ 2 h 10"/>
                  <a:gd name="T12" fmla="*/ 12 w 12"/>
                  <a:gd name="T13" fmla="*/ 2 h 10"/>
                  <a:gd name="T14" fmla="*/ 12 w 12"/>
                  <a:gd name="T15" fmla="*/ 2 h 10"/>
                  <a:gd name="T16" fmla="*/ 12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63" name="Freeform 1625"/>
              <p:cNvSpPr>
                <a:spLocks/>
              </p:cNvSpPr>
              <p:nvPr/>
            </p:nvSpPr>
            <p:spPr bwMode="auto">
              <a:xfrm>
                <a:off x="809625" y="3140075"/>
                <a:ext cx="19050" cy="15875"/>
              </a:xfrm>
              <a:custGeom>
                <a:avLst/>
                <a:gdLst>
                  <a:gd name="T0" fmla="*/ 12 w 12"/>
                  <a:gd name="T1" fmla="*/ 2 h 10"/>
                  <a:gd name="T2" fmla="*/ 4 w 12"/>
                  <a:gd name="T3" fmla="*/ 0 h 10"/>
                  <a:gd name="T4" fmla="*/ 0 w 12"/>
                  <a:gd name="T5" fmla="*/ 2 h 10"/>
                  <a:gd name="T6" fmla="*/ 4 w 12"/>
                  <a:gd name="T7" fmla="*/ 10 h 10"/>
                  <a:gd name="T8" fmla="*/ 6 w 12"/>
                  <a:gd name="T9" fmla="*/ 6 h 10"/>
                  <a:gd name="T10" fmla="*/ 10 w 12"/>
                  <a:gd name="T11" fmla="*/ 2 h 10"/>
                  <a:gd name="T12" fmla="*/ 12 w 12"/>
                  <a:gd name="T13" fmla="*/ 2 h 10"/>
                  <a:gd name="T14" fmla="*/ 12 w 12"/>
                  <a:gd name="T15" fmla="*/ 2 h 10"/>
                  <a:gd name="T16" fmla="*/ 12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64" name="Freeform 1626"/>
              <p:cNvSpPr>
                <a:spLocks/>
              </p:cNvSpPr>
              <p:nvPr/>
            </p:nvSpPr>
            <p:spPr bwMode="auto">
              <a:xfrm>
                <a:off x="1279525" y="2974975"/>
                <a:ext cx="85725" cy="107950"/>
              </a:xfrm>
              <a:custGeom>
                <a:avLst/>
                <a:gdLst>
                  <a:gd name="T0" fmla="*/ 28 w 54"/>
                  <a:gd name="T1" fmla="*/ 68 h 68"/>
                  <a:gd name="T2" fmla="*/ 28 w 54"/>
                  <a:gd name="T3" fmla="*/ 68 h 68"/>
                  <a:gd name="T4" fmla="*/ 32 w 54"/>
                  <a:gd name="T5" fmla="*/ 64 h 68"/>
                  <a:gd name="T6" fmla="*/ 32 w 54"/>
                  <a:gd name="T7" fmla="*/ 58 h 68"/>
                  <a:gd name="T8" fmla="*/ 36 w 54"/>
                  <a:gd name="T9" fmla="*/ 56 h 68"/>
                  <a:gd name="T10" fmla="*/ 38 w 54"/>
                  <a:gd name="T11" fmla="*/ 54 h 68"/>
                  <a:gd name="T12" fmla="*/ 38 w 54"/>
                  <a:gd name="T13" fmla="*/ 50 h 68"/>
                  <a:gd name="T14" fmla="*/ 38 w 54"/>
                  <a:gd name="T15" fmla="*/ 48 h 68"/>
                  <a:gd name="T16" fmla="*/ 42 w 54"/>
                  <a:gd name="T17" fmla="*/ 50 h 68"/>
                  <a:gd name="T18" fmla="*/ 46 w 54"/>
                  <a:gd name="T19" fmla="*/ 50 h 68"/>
                  <a:gd name="T20" fmla="*/ 52 w 54"/>
                  <a:gd name="T21" fmla="*/ 54 h 68"/>
                  <a:gd name="T22" fmla="*/ 54 w 54"/>
                  <a:gd name="T23" fmla="*/ 56 h 68"/>
                  <a:gd name="T24" fmla="*/ 46 w 54"/>
                  <a:gd name="T25" fmla="*/ 46 h 68"/>
                  <a:gd name="T26" fmla="*/ 44 w 54"/>
                  <a:gd name="T27" fmla="*/ 42 h 68"/>
                  <a:gd name="T28" fmla="*/ 42 w 54"/>
                  <a:gd name="T29" fmla="*/ 38 h 68"/>
                  <a:gd name="T30" fmla="*/ 42 w 54"/>
                  <a:gd name="T31" fmla="*/ 36 h 68"/>
                  <a:gd name="T32" fmla="*/ 42 w 54"/>
                  <a:gd name="T33" fmla="*/ 30 h 68"/>
                  <a:gd name="T34" fmla="*/ 38 w 54"/>
                  <a:gd name="T35" fmla="*/ 28 h 68"/>
                  <a:gd name="T36" fmla="*/ 36 w 54"/>
                  <a:gd name="T37" fmla="*/ 22 h 68"/>
                  <a:gd name="T38" fmla="*/ 36 w 54"/>
                  <a:gd name="T39" fmla="*/ 20 h 68"/>
                  <a:gd name="T40" fmla="*/ 36 w 54"/>
                  <a:gd name="T41" fmla="*/ 12 h 68"/>
                  <a:gd name="T42" fmla="*/ 32 w 54"/>
                  <a:gd name="T43" fmla="*/ 10 h 68"/>
                  <a:gd name="T44" fmla="*/ 24 w 54"/>
                  <a:gd name="T45" fmla="*/ 6 h 68"/>
                  <a:gd name="T46" fmla="*/ 18 w 54"/>
                  <a:gd name="T47" fmla="*/ 0 h 68"/>
                  <a:gd name="T48" fmla="*/ 14 w 54"/>
                  <a:gd name="T49" fmla="*/ 0 h 68"/>
                  <a:gd name="T50" fmla="*/ 8 w 54"/>
                  <a:gd name="T51" fmla="*/ 0 h 68"/>
                  <a:gd name="T52" fmla="*/ 4 w 54"/>
                  <a:gd name="T53" fmla="*/ 0 h 68"/>
                  <a:gd name="T54" fmla="*/ 0 w 54"/>
                  <a:gd name="T55" fmla="*/ 2 h 68"/>
                  <a:gd name="T56" fmla="*/ 0 w 54"/>
                  <a:gd name="T57" fmla="*/ 6 h 68"/>
                  <a:gd name="T58" fmla="*/ 6 w 54"/>
                  <a:gd name="T59" fmla="*/ 8 h 68"/>
                  <a:gd name="T60" fmla="*/ 10 w 54"/>
                  <a:gd name="T61" fmla="*/ 16 h 68"/>
                  <a:gd name="T62" fmla="*/ 14 w 54"/>
                  <a:gd name="T63" fmla="*/ 20 h 68"/>
                  <a:gd name="T64" fmla="*/ 16 w 54"/>
                  <a:gd name="T65" fmla="*/ 26 h 68"/>
                  <a:gd name="T66" fmla="*/ 22 w 54"/>
                  <a:gd name="T67" fmla="*/ 30 h 68"/>
                  <a:gd name="T68" fmla="*/ 24 w 54"/>
                  <a:gd name="T69" fmla="*/ 36 h 68"/>
                  <a:gd name="T70" fmla="*/ 22 w 54"/>
                  <a:gd name="T71" fmla="*/ 40 h 68"/>
                  <a:gd name="T72" fmla="*/ 24 w 54"/>
                  <a:gd name="T73" fmla="*/ 42 h 68"/>
                  <a:gd name="T74" fmla="*/ 24 w 54"/>
                  <a:gd name="T75" fmla="*/ 46 h 68"/>
                  <a:gd name="T76" fmla="*/ 24 w 54"/>
                  <a:gd name="T77" fmla="*/ 50 h 68"/>
                  <a:gd name="T78" fmla="*/ 24 w 54"/>
                  <a:gd name="T79" fmla="*/ 56 h 68"/>
                  <a:gd name="T80" fmla="*/ 22 w 54"/>
                  <a:gd name="T81" fmla="*/ 58 h 68"/>
                  <a:gd name="T82" fmla="*/ 24 w 54"/>
                  <a:gd name="T83" fmla="*/ 58 h 68"/>
                  <a:gd name="T84" fmla="*/ 24 w 54"/>
                  <a:gd name="T85" fmla="*/ 60 h 68"/>
                  <a:gd name="T86" fmla="*/ 24 w 54"/>
                  <a:gd name="T87" fmla="*/ 64 h 68"/>
                  <a:gd name="T88" fmla="*/ 24 w 54"/>
                  <a:gd name="T89" fmla="*/ 66 h 68"/>
                  <a:gd name="T90" fmla="*/ 28 w 54"/>
                  <a:gd name="T91" fmla="*/ 68 h 68"/>
                  <a:gd name="T92" fmla="*/ 28 w 54"/>
                  <a:gd name="T93" fmla="*/ 68 h 68"/>
                  <a:gd name="T94" fmla="*/ 28 w 54"/>
                  <a:gd name="T9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4" h="68">
                    <a:moveTo>
                      <a:pt x="28" y="68"/>
                    </a:moveTo>
                    <a:lnTo>
                      <a:pt x="28" y="68"/>
                    </a:lnTo>
                    <a:lnTo>
                      <a:pt x="32" y="64"/>
                    </a:lnTo>
                    <a:lnTo>
                      <a:pt x="32" y="58"/>
                    </a:lnTo>
                    <a:lnTo>
                      <a:pt x="36" y="56"/>
                    </a:lnTo>
                    <a:lnTo>
                      <a:pt x="38" y="54"/>
                    </a:lnTo>
                    <a:lnTo>
                      <a:pt x="38" y="50"/>
                    </a:lnTo>
                    <a:lnTo>
                      <a:pt x="38" y="48"/>
                    </a:lnTo>
                    <a:lnTo>
                      <a:pt x="42" y="50"/>
                    </a:lnTo>
                    <a:lnTo>
                      <a:pt x="46" y="50"/>
                    </a:lnTo>
                    <a:lnTo>
                      <a:pt x="52" y="54"/>
                    </a:lnTo>
                    <a:lnTo>
                      <a:pt x="54" y="56"/>
                    </a:lnTo>
                    <a:lnTo>
                      <a:pt x="46" y="46"/>
                    </a:lnTo>
                    <a:lnTo>
                      <a:pt x="44" y="42"/>
                    </a:lnTo>
                    <a:lnTo>
                      <a:pt x="42" y="38"/>
                    </a:lnTo>
                    <a:lnTo>
                      <a:pt x="42" y="36"/>
                    </a:lnTo>
                    <a:lnTo>
                      <a:pt x="42" y="30"/>
                    </a:lnTo>
                    <a:lnTo>
                      <a:pt x="38" y="28"/>
                    </a:lnTo>
                    <a:lnTo>
                      <a:pt x="36" y="22"/>
                    </a:lnTo>
                    <a:lnTo>
                      <a:pt x="36" y="20"/>
                    </a:lnTo>
                    <a:lnTo>
                      <a:pt x="36" y="12"/>
                    </a:lnTo>
                    <a:lnTo>
                      <a:pt x="32" y="10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6"/>
                    </a:lnTo>
                    <a:lnTo>
                      <a:pt x="6" y="8"/>
                    </a:lnTo>
                    <a:lnTo>
                      <a:pt x="10" y="16"/>
                    </a:lnTo>
                    <a:lnTo>
                      <a:pt x="14" y="20"/>
                    </a:lnTo>
                    <a:lnTo>
                      <a:pt x="16" y="26"/>
                    </a:lnTo>
                    <a:lnTo>
                      <a:pt x="22" y="30"/>
                    </a:lnTo>
                    <a:lnTo>
                      <a:pt x="24" y="36"/>
                    </a:lnTo>
                    <a:lnTo>
                      <a:pt x="22" y="40"/>
                    </a:lnTo>
                    <a:lnTo>
                      <a:pt x="24" y="42"/>
                    </a:lnTo>
                    <a:lnTo>
                      <a:pt x="24" y="46"/>
                    </a:lnTo>
                    <a:lnTo>
                      <a:pt x="24" y="50"/>
                    </a:lnTo>
                    <a:lnTo>
                      <a:pt x="24" y="56"/>
                    </a:lnTo>
                    <a:lnTo>
                      <a:pt x="22" y="58"/>
                    </a:lnTo>
                    <a:lnTo>
                      <a:pt x="24" y="58"/>
                    </a:lnTo>
                    <a:lnTo>
                      <a:pt x="24" y="60"/>
                    </a:lnTo>
                    <a:lnTo>
                      <a:pt x="24" y="64"/>
                    </a:lnTo>
                    <a:lnTo>
                      <a:pt x="24" y="66"/>
                    </a:lnTo>
                    <a:lnTo>
                      <a:pt x="28" y="68"/>
                    </a:lnTo>
                    <a:lnTo>
                      <a:pt x="28" y="68"/>
                    </a:lnTo>
                    <a:lnTo>
                      <a:pt x="28" y="6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65" name="Freeform 1627"/>
              <p:cNvSpPr>
                <a:spLocks/>
              </p:cNvSpPr>
              <p:nvPr/>
            </p:nvSpPr>
            <p:spPr bwMode="auto">
              <a:xfrm>
                <a:off x="1968500" y="5032375"/>
                <a:ext cx="12700" cy="22225"/>
              </a:xfrm>
              <a:custGeom>
                <a:avLst/>
                <a:gdLst>
                  <a:gd name="T0" fmla="*/ 6 w 8"/>
                  <a:gd name="T1" fmla="*/ 0 h 14"/>
                  <a:gd name="T2" fmla="*/ 6 w 8"/>
                  <a:gd name="T3" fmla="*/ 0 h 14"/>
                  <a:gd name="T4" fmla="*/ 0 w 8"/>
                  <a:gd name="T5" fmla="*/ 2 h 14"/>
                  <a:gd name="T6" fmla="*/ 0 w 8"/>
                  <a:gd name="T7" fmla="*/ 8 h 14"/>
                  <a:gd name="T8" fmla="*/ 4 w 8"/>
                  <a:gd name="T9" fmla="*/ 10 h 14"/>
                  <a:gd name="T10" fmla="*/ 6 w 8"/>
                  <a:gd name="T11" fmla="*/ 14 h 14"/>
                  <a:gd name="T12" fmla="*/ 8 w 8"/>
                  <a:gd name="T13" fmla="*/ 8 h 14"/>
                  <a:gd name="T14" fmla="*/ 8 w 8"/>
                  <a:gd name="T15" fmla="*/ 2 h 14"/>
                  <a:gd name="T16" fmla="*/ 8 w 8"/>
                  <a:gd name="T17" fmla="*/ 0 h 14"/>
                  <a:gd name="T18" fmla="*/ 6 w 8"/>
                  <a:gd name="T19" fmla="*/ 0 h 14"/>
                  <a:gd name="T20" fmla="*/ 6 w 8"/>
                  <a:gd name="T21" fmla="*/ 0 h 14"/>
                  <a:gd name="T22" fmla="*/ 6 w 8"/>
                  <a:gd name="T2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4">
                    <a:moveTo>
                      <a:pt x="6" y="0"/>
                    </a:moveTo>
                    <a:lnTo>
                      <a:pt x="6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4" y="10"/>
                    </a:lnTo>
                    <a:lnTo>
                      <a:pt x="6" y="14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66" name="Freeform 1628"/>
              <p:cNvSpPr>
                <a:spLocks/>
              </p:cNvSpPr>
              <p:nvPr/>
            </p:nvSpPr>
            <p:spPr bwMode="auto">
              <a:xfrm>
                <a:off x="269875" y="3660775"/>
                <a:ext cx="282575" cy="352425"/>
              </a:xfrm>
              <a:custGeom>
                <a:avLst/>
                <a:gdLst>
                  <a:gd name="T0" fmla="*/ 0 w 178"/>
                  <a:gd name="T1" fmla="*/ 112 h 222"/>
                  <a:gd name="T2" fmla="*/ 10 w 178"/>
                  <a:gd name="T3" fmla="*/ 126 h 222"/>
                  <a:gd name="T4" fmla="*/ 6 w 178"/>
                  <a:gd name="T5" fmla="*/ 144 h 222"/>
                  <a:gd name="T6" fmla="*/ 12 w 178"/>
                  <a:gd name="T7" fmla="*/ 180 h 222"/>
                  <a:gd name="T8" fmla="*/ 14 w 178"/>
                  <a:gd name="T9" fmla="*/ 192 h 222"/>
                  <a:gd name="T10" fmla="*/ 22 w 178"/>
                  <a:gd name="T11" fmla="*/ 186 h 222"/>
                  <a:gd name="T12" fmla="*/ 34 w 178"/>
                  <a:gd name="T13" fmla="*/ 186 h 222"/>
                  <a:gd name="T14" fmla="*/ 42 w 178"/>
                  <a:gd name="T15" fmla="*/ 190 h 222"/>
                  <a:gd name="T16" fmla="*/ 48 w 178"/>
                  <a:gd name="T17" fmla="*/ 194 h 222"/>
                  <a:gd name="T18" fmla="*/ 50 w 178"/>
                  <a:gd name="T19" fmla="*/ 202 h 222"/>
                  <a:gd name="T20" fmla="*/ 56 w 178"/>
                  <a:gd name="T21" fmla="*/ 204 h 222"/>
                  <a:gd name="T22" fmla="*/ 58 w 178"/>
                  <a:gd name="T23" fmla="*/ 212 h 222"/>
                  <a:gd name="T24" fmla="*/ 64 w 178"/>
                  <a:gd name="T25" fmla="*/ 216 h 222"/>
                  <a:gd name="T26" fmla="*/ 68 w 178"/>
                  <a:gd name="T27" fmla="*/ 218 h 222"/>
                  <a:gd name="T28" fmla="*/ 74 w 178"/>
                  <a:gd name="T29" fmla="*/ 222 h 222"/>
                  <a:gd name="T30" fmla="*/ 78 w 178"/>
                  <a:gd name="T31" fmla="*/ 220 h 222"/>
                  <a:gd name="T32" fmla="*/ 78 w 178"/>
                  <a:gd name="T33" fmla="*/ 212 h 222"/>
                  <a:gd name="T34" fmla="*/ 82 w 178"/>
                  <a:gd name="T35" fmla="*/ 204 h 222"/>
                  <a:gd name="T36" fmla="*/ 96 w 178"/>
                  <a:gd name="T37" fmla="*/ 208 h 222"/>
                  <a:gd name="T38" fmla="*/ 102 w 178"/>
                  <a:gd name="T39" fmla="*/ 208 h 222"/>
                  <a:gd name="T40" fmla="*/ 104 w 178"/>
                  <a:gd name="T41" fmla="*/ 204 h 222"/>
                  <a:gd name="T42" fmla="*/ 104 w 178"/>
                  <a:gd name="T43" fmla="*/ 198 h 222"/>
                  <a:gd name="T44" fmla="*/ 110 w 178"/>
                  <a:gd name="T45" fmla="*/ 202 h 222"/>
                  <a:gd name="T46" fmla="*/ 166 w 178"/>
                  <a:gd name="T47" fmla="*/ 192 h 222"/>
                  <a:gd name="T48" fmla="*/ 166 w 178"/>
                  <a:gd name="T49" fmla="*/ 186 h 222"/>
                  <a:gd name="T50" fmla="*/ 152 w 178"/>
                  <a:gd name="T51" fmla="*/ 38 h 222"/>
                  <a:gd name="T52" fmla="*/ 130 w 178"/>
                  <a:gd name="T53" fmla="*/ 0 h 222"/>
                  <a:gd name="T54" fmla="*/ 76 w 178"/>
                  <a:gd name="T55" fmla="*/ 28 h 222"/>
                  <a:gd name="T56" fmla="*/ 66 w 178"/>
                  <a:gd name="T57" fmla="*/ 70 h 222"/>
                  <a:gd name="T58" fmla="*/ 58 w 178"/>
                  <a:gd name="T59" fmla="*/ 74 h 222"/>
                  <a:gd name="T60" fmla="*/ 58 w 178"/>
                  <a:gd name="T61" fmla="*/ 108 h 222"/>
                  <a:gd name="T62" fmla="*/ 0 w 178"/>
                  <a:gd name="T63" fmla="*/ 112 h 222"/>
                  <a:gd name="T64" fmla="*/ 0 w 178"/>
                  <a:gd name="T65" fmla="*/ 11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8" h="222">
                    <a:moveTo>
                      <a:pt x="0" y="112"/>
                    </a:moveTo>
                    <a:lnTo>
                      <a:pt x="0" y="112"/>
                    </a:lnTo>
                    <a:lnTo>
                      <a:pt x="4" y="118"/>
                    </a:lnTo>
                    <a:lnTo>
                      <a:pt x="10" y="126"/>
                    </a:lnTo>
                    <a:lnTo>
                      <a:pt x="6" y="136"/>
                    </a:lnTo>
                    <a:lnTo>
                      <a:pt x="6" y="144"/>
                    </a:lnTo>
                    <a:lnTo>
                      <a:pt x="12" y="170"/>
                    </a:lnTo>
                    <a:lnTo>
                      <a:pt x="12" y="180"/>
                    </a:lnTo>
                    <a:lnTo>
                      <a:pt x="10" y="194"/>
                    </a:lnTo>
                    <a:lnTo>
                      <a:pt x="14" y="192"/>
                    </a:lnTo>
                    <a:lnTo>
                      <a:pt x="20" y="186"/>
                    </a:lnTo>
                    <a:lnTo>
                      <a:pt x="22" y="186"/>
                    </a:lnTo>
                    <a:lnTo>
                      <a:pt x="28" y="186"/>
                    </a:lnTo>
                    <a:lnTo>
                      <a:pt x="34" y="186"/>
                    </a:lnTo>
                    <a:lnTo>
                      <a:pt x="40" y="186"/>
                    </a:lnTo>
                    <a:lnTo>
                      <a:pt x="42" y="190"/>
                    </a:lnTo>
                    <a:lnTo>
                      <a:pt x="46" y="192"/>
                    </a:lnTo>
                    <a:lnTo>
                      <a:pt x="48" y="194"/>
                    </a:lnTo>
                    <a:lnTo>
                      <a:pt x="48" y="200"/>
                    </a:lnTo>
                    <a:lnTo>
                      <a:pt x="50" y="202"/>
                    </a:lnTo>
                    <a:lnTo>
                      <a:pt x="52" y="204"/>
                    </a:lnTo>
                    <a:lnTo>
                      <a:pt x="56" y="204"/>
                    </a:lnTo>
                    <a:lnTo>
                      <a:pt x="58" y="208"/>
                    </a:lnTo>
                    <a:lnTo>
                      <a:pt x="58" y="212"/>
                    </a:lnTo>
                    <a:lnTo>
                      <a:pt x="60" y="216"/>
                    </a:lnTo>
                    <a:lnTo>
                      <a:pt x="64" y="216"/>
                    </a:lnTo>
                    <a:lnTo>
                      <a:pt x="66" y="216"/>
                    </a:lnTo>
                    <a:lnTo>
                      <a:pt x="68" y="218"/>
                    </a:lnTo>
                    <a:lnTo>
                      <a:pt x="70" y="222"/>
                    </a:lnTo>
                    <a:lnTo>
                      <a:pt x="74" y="222"/>
                    </a:lnTo>
                    <a:lnTo>
                      <a:pt x="76" y="220"/>
                    </a:lnTo>
                    <a:lnTo>
                      <a:pt x="78" y="220"/>
                    </a:lnTo>
                    <a:lnTo>
                      <a:pt x="78" y="218"/>
                    </a:lnTo>
                    <a:lnTo>
                      <a:pt x="78" y="212"/>
                    </a:lnTo>
                    <a:lnTo>
                      <a:pt x="78" y="208"/>
                    </a:lnTo>
                    <a:lnTo>
                      <a:pt x="82" y="204"/>
                    </a:lnTo>
                    <a:lnTo>
                      <a:pt x="92" y="208"/>
                    </a:lnTo>
                    <a:lnTo>
                      <a:pt x="96" y="208"/>
                    </a:lnTo>
                    <a:lnTo>
                      <a:pt x="100" y="208"/>
                    </a:lnTo>
                    <a:lnTo>
                      <a:pt x="102" y="208"/>
                    </a:lnTo>
                    <a:lnTo>
                      <a:pt x="104" y="208"/>
                    </a:lnTo>
                    <a:lnTo>
                      <a:pt x="104" y="204"/>
                    </a:lnTo>
                    <a:lnTo>
                      <a:pt x="102" y="200"/>
                    </a:lnTo>
                    <a:lnTo>
                      <a:pt x="104" y="198"/>
                    </a:lnTo>
                    <a:lnTo>
                      <a:pt x="106" y="200"/>
                    </a:lnTo>
                    <a:lnTo>
                      <a:pt x="110" y="202"/>
                    </a:lnTo>
                    <a:lnTo>
                      <a:pt x="164" y="200"/>
                    </a:lnTo>
                    <a:lnTo>
                      <a:pt x="166" y="192"/>
                    </a:lnTo>
                    <a:lnTo>
                      <a:pt x="166" y="190"/>
                    </a:lnTo>
                    <a:lnTo>
                      <a:pt x="166" y="186"/>
                    </a:lnTo>
                    <a:lnTo>
                      <a:pt x="164" y="186"/>
                    </a:lnTo>
                    <a:lnTo>
                      <a:pt x="152" y="38"/>
                    </a:lnTo>
                    <a:lnTo>
                      <a:pt x="178" y="38"/>
                    </a:lnTo>
                    <a:lnTo>
                      <a:pt x="130" y="0"/>
                    </a:lnTo>
                    <a:lnTo>
                      <a:pt x="130" y="28"/>
                    </a:lnTo>
                    <a:lnTo>
                      <a:pt x="76" y="28"/>
                    </a:lnTo>
                    <a:lnTo>
                      <a:pt x="74" y="66"/>
                    </a:lnTo>
                    <a:lnTo>
                      <a:pt x="66" y="70"/>
                    </a:lnTo>
                    <a:lnTo>
                      <a:pt x="60" y="72"/>
                    </a:lnTo>
                    <a:lnTo>
                      <a:pt x="58" y="74"/>
                    </a:lnTo>
                    <a:lnTo>
                      <a:pt x="58" y="80"/>
                    </a:lnTo>
                    <a:lnTo>
                      <a:pt x="58" y="108"/>
                    </a:lnTo>
                    <a:lnTo>
                      <a:pt x="4" y="108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67" name="Freeform 1629"/>
              <p:cNvSpPr>
                <a:spLocks/>
              </p:cNvSpPr>
              <p:nvPr/>
            </p:nvSpPr>
            <p:spPr bwMode="auto">
              <a:xfrm>
                <a:off x="377825" y="3721100"/>
                <a:ext cx="381000" cy="447675"/>
              </a:xfrm>
              <a:custGeom>
                <a:avLst/>
                <a:gdLst>
                  <a:gd name="T0" fmla="*/ 74 w 240"/>
                  <a:gd name="T1" fmla="*/ 278 h 282"/>
                  <a:gd name="T2" fmla="*/ 78 w 240"/>
                  <a:gd name="T3" fmla="*/ 272 h 282"/>
                  <a:gd name="T4" fmla="*/ 86 w 240"/>
                  <a:gd name="T5" fmla="*/ 276 h 282"/>
                  <a:gd name="T6" fmla="*/ 92 w 240"/>
                  <a:gd name="T7" fmla="*/ 270 h 282"/>
                  <a:gd name="T8" fmla="*/ 94 w 240"/>
                  <a:gd name="T9" fmla="*/ 258 h 282"/>
                  <a:gd name="T10" fmla="*/ 100 w 240"/>
                  <a:gd name="T11" fmla="*/ 250 h 282"/>
                  <a:gd name="T12" fmla="*/ 100 w 240"/>
                  <a:gd name="T13" fmla="*/ 240 h 282"/>
                  <a:gd name="T14" fmla="*/ 104 w 240"/>
                  <a:gd name="T15" fmla="*/ 228 h 282"/>
                  <a:gd name="T16" fmla="*/ 112 w 240"/>
                  <a:gd name="T17" fmla="*/ 218 h 282"/>
                  <a:gd name="T18" fmla="*/ 124 w 240"/>
                  <a:gd name="T19" fmla="*/ 208 h 282"/>
                  <a:gd name="T20" fmla="*/ 136 w 240"/>
                  <a:gd name="T21" fmla="*/ 200 h 282"/>
                  <a:gd name="T22" fmla="*/ 146 w 240"/>
                  <a:gd name="T23" fmla="*/ 188 h 282"/>
                  <a:gd name="T24" fmla="*/ 150 w 240"/>
                  <a:gd name="T25" fmla="*/ 178 h 282"/>
                  <a:gd name="T26" fmla="*/ 160 w 240"/>
                  <a:gd name="T27" fmla="*/ 172 h 282"/>
                  <a:gd name="T28" fmla="*/ 166 w 240"/>
                  <a:gd name="T29" fmla="*/ 170 h 282"/>
                  <a:gd name="T30" fmla="*/ 176 w 240"/>
                  <a:gd name="T31" fmla="*/ 174 h 282"/>
                  <a:gd name="T32" fmla="*/ 184 w 240"/>
                  <a:gd name="T33" fmla="*/ 172 h 282"/>
                  <a:gd name="T34" fmla="*/ 204 w 240"/>
                  <a:gd name="T35" fmla="*/ 170 h 282"/>
                  <a:gd name="T36" fmla="*/ 232 w 240"/>
                  <a:gd name="T37" fmla="*/ 162 h 282"/>
                  <a:gd name="T38" fmla="*/ 240 w 240"/>
                  <a:gd name="T39" fmla="*/ 146 h 282"/>
                  <a:gd name="T40" fmla="*/ 224 w 240"/>
                  <a:gd name="T41" fmla="*/ 108 h 282"/>
                  <a:gd name="T42" fmla="*/ 222 w 240"/>
                  <a:gd name="T43" fmla="*/ 98 h 282"/>
                  <a:gd name="T44" fmla="*/ 222 w 240"/>
                  <a:gd name="T45" fmla="*/ 88 h 282"/>
                  <a:gd name="T46" fmla="*/ 212 w 240"/>
                  <a:gd name="T47" fmla="*/ 80 h 282"/>
                  <a:gd name="T48" fmla="*/ 202 w 240"/>
                  <a:gd name="T49" fmla="*/ 70 h 282"/>
                  <a:gd name="T50" fmla="*/ 94 w 240"/>
                  <a:gd name="T51" fmla="*/ 150 h 282"/>
                  <a:gd name="T52" fmla="*/ 96 w 240"/>
                  <a:gd name="T53" fmla="*/ 154 h 282"/>
                  <a:gd name="T54" fmla="*/ 38 w 240"/>
                  <a:gd name="T55" fmla="*/ 162 h 282"/>
                  <a:gd name="T56" fmla="*/ 36 w 240"/>
                  <a:gd name="T57" fmla="*/ 168 h 282"/>
                  <a:gd name="T58" fmla="*/ 30 w 240"/>
                  <a:gd name="T59" fmla="*/ 170 h 282"/>
                  <a:gd name="T60" fmla="*/ 12 w 240"/>
                  <a:gd name="T61" fmla="*/ 168 h 282"/>
                  <a:gd name="T62" fmla="*/ 10 w 240"/>
                  <a:gd name="T63" fmla="*/ 180 h 282"/>
                  <a:gd name="T64" fmla="*/ 4 w 240"/>
                  <a:gd name="T65" fmla="*/ 186 h 282"/>
                  <a:gd name="T66" fmla="*/ 2 w 240"/>
                  <a:gd name="T67" fmla="*/ 192 h 282"/>
                  <a:gd name="T68" fmla="*/ 0 w 240"/>
                  <a:gd name="T69" fmla="*/ 206 h 282"/>
                  <a:gd name="T70" fmla="*/ 4 w 240"/>
                  <a:gd name="T71" fmla="*/ 216 h 282"/>
                  <a:gd name="T72" fmla="*/ 10 w 240"/>
                  <a:gd name="T73" fmla="*/ 234 h 282"/>
                  <a:gd name="T74" fmla="*/ 18 w 240"/>
                  <a:gd name="T75" fmla="*/ 234 h 282"/>
                  <a:gd name="T76" fmla="*/ 28 w 240"/>
                  <a:gd name="T77" fmla="*/ 234 h 282"/>
                  <a:gd name="T78" fmla="*/ 32 w 240"/>
                  <a:gd name="T79" fmla="*/ 234 h 282"/>
                  <a:gd name="T80" fmla="*/ 42 w 240"/>
                  <a:gd name="T81" fmla="*/ 242 h 282"/>
                  <a:gd name="T82" fmla="*/ 40 w 240"/>
                  <a:gd name="T83" fmla="*/ 252 h 282"/>
                  <a:gd name="T84" fmla="*/ 48 w 240"/>
                  <a:gd name="T85" fmla="*/ 262 h 282"/>
                  <a:gd name="T86" fmla="*/ 42 w 240"/>
                  <a:gd name="T87" fmla="*/ 270 h 282"/>
                  <a:gd name="T88" fmla="*/ 50 w 240"/>
                  <a:gd name="T89" fmla="*/ 272 h 282"/>
                  <a:gd name="T90" fmla="*/ 58 w 240"/>
                  <a:gd name="T91" fmla="*/ 280 h 282"/>
                  <a:gd name="T92" fmla="*/ 68 w 240"/>
                  <a:gd name="T93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40" h="282">
                    <a:moveTo>
                      <a:pt x="68" y="282"/>
                    </a:moveTo>
                    <a:lnTo>
                      <a:pt x="68" y="282"/>
                    </a:lnTo>
                    <a:lnTo>
                      <a:pt x="74" y="278"/>
                    </a:lnTo>
                    <a:lnTo>
                      <a:pt x="76" y="278"/>
                    </a:lnTo>
                    <a:lnTo>
                      <a:pt x="76" y="280"/>
                    </a:lnTo>
                    <a:lnTo>
                      <a:pt x="78" y="272"/>
                    </a:lnTo>
                    <a:lnTo>
                      <a:pt x="84" y="270"/>
                    </a:lnTo>
                    <a:lnTo>
                      <a:pt x="84" y="272"/>
                    </a:lnTo>
                    <a:lnTo>
                      <a:pt x="86" y="276"/>
                    </a:lnTo>
                    <a:lnTo>
                      <a:pt x="88" y="276"/>
                    </a:lnTo>
                    <a:lnTo>
                      <a:pt x="92" y="272"/>
                    </a:lnTo>
                    <a:lnTo>
                      <a:pt x="92" y="270"/>
                    </a:lnTo>
                    <a:lnTo>
                      <a:pt x="94" y="268"/>
                    </a:lnTo>
                    <a:lnTo>
                      <a:pt x="96" y="262"/>
                    </a:lnTo>
                    <a:lnTo>
                      <a:pt x="94" y="258"/>
                    </a:lnTo>
                    <a:lnTo>
                      <a:pt x="96" y="252"/>
                    </a:lnTo>
                    <a:lnTo>
                      <a:pt x="96" y="250"/>
                    </a:lnTo>
                    <a:lnTo>
                      <a:pt x="100" y="250"/>
                    </a:lnTo>
                    <a:lnTo>
                      <a:pt x="100" y="246"/>
                    </a:lnTo>
                    <a:lnTo>
                      <a:pt x="100" y="242"/>
                    </a:lnTo>
                    <a:lnTo>
                      <a:pt x="100" y="240"/>
                    </a:lnTo>
                    <a:lnTo>
                      <a:pt x="100" y="236"/>
                    </a:lnTo>
                    <a:lnTo>
                      <a:pt x="102" y="234"/>
                    </a:lnTo>
                    <a:lnTo>
                      <a:pt x="104" y="228"/>
                    </a:lnTo>
                    <a:lnTo>
                      <a:pt x="110" y="228"/>
                    </a:lnTo>
                    <a:lnTo>
                      <a:pt x="110" y="232"/>
                    </a:lnTo>
                    <a:lnTo>
                      <a:pt x="112" y="218"/>
                    </a:lnTo>
                    <a:lnTo>
                      <a:pt x="114" y="214"/>
                    </a:lnTo>
                    <a:lnTo>
                      <a:pt x="118" y="210"/>
                    </a:lnTo>
                    <a:lnTo>
                      <a:pt x="124" y="208"/>
                    </a:lnTo>
                    <a:lnTo>
                      <a:pt x="130" y="208"/>
                    </a:lnTo>
                    <a:lnTo>
                      <a:pt x="132" y="206"/>
                    </a:lnTo>
                    <a:lnTo>
                      <a:pt x="136" y="200"/>
                    </a:lnTo>
                    <a:lnTo>
                      <a:pt x="136" y="196"/>
                    </a:lnTo>
                    <a:lnTo>
                      <a:pt x="140" y="192"/>
                    </a:lnTo>
                    <a:lnTo>
                      <a:pt x="146" y="188"/>
                    </a:lnTo>
                    <a:lnTo>
                      <a:pt x="148" y="188"/>
                    </a:lnTo>
                    <a:lnTo>
                      <a:pt x="148" y="180"/>
                    </a:lnTo>
                    <a:lnTo>
                      <a:pt x="150" y="178"/>
                    </a:lnTo>
                    <a:lnTo>
                      <a:pt x="154" y="178"/>
                    </a:lnTo>
                    <a:lnTo>
                      <a:pt x="158" y="174"/>
                    </a:lnTo>
                    <a:lnTo>
                      <a:pt x="160" y="172"/>
                    </a:lnTo>
                    <a:lnTo>
                      <a:pt x="164" y="168"/>
                    </a:lnTo>
                    <a:lnTo>
                      <a:pt x="166" y="168"/>
                    </a:lnTo>
                    <a:lnTo>
                      <a:pt x="166" y="170"/>
                    </a:lnTo>
                    <a:lnTo>
                      <a:pt x="168" y="170"/>
                    </a:lnTo>
                    <a:lnTo>
                      <a:pt x="172" y="170"/>
                    </a:lnTo>
                    <a:lnTo>
                      <a:pt x="176" y="174"/>
                    </a:lnTo>
                    <a:lnTo>
                      <a:pt x="178" y="174"/>
                    </a:lnTo>
                    <a:lnTo>
                      <a:pt x="182" y="172"/>
                    </a:lnTo>
                    <a:lnTo>
                      <a:pt x="184" y="172"/>
                    </a:lnTo>
                    <a:lnTo>
                      <a:pt x="188" y="172"/>
                    </a:lnTo>
                    <a:lnTo>
                      <a:pt x="196" y="170"/>
                    </a:lnTo>
                    <a:lnTo>
                      <a:pt x="204" y="170"/>
                    </a:lnTo>
                    <a:lnTo>
                      <a:pt x="214" y="164"/>
                    </a:lnTo>
                    <a:lnTo>
                      <a:pt x="222" y="162"/>
                    </a:lnTo>
                    <a:lnTo>
                      <a:pt x="232" y="162"/>
                    </a:lnTo>
                    <a:lnTo>
                      <a:pt x="232" y="156"/>
                    </a:lnTo>
                    <a:lnTo>
                      <a:pt x="236" y="150"/>
                    </a:lnTo>
                    <a:lnTo>
                      <a:pt x="240" y="146"/>
                    </a:lnTo>
                    <a:lnTo>
                      <a:pt x="238" y="106"/>
                    </a:lnTo>
                    <a:lnTo>
                      <a:pt x="230" y="106"/>
                    </a:lnTo>
                    <a:lnTo>
                      <a:pt x="224" y="108"/>
                    </a:lnTo>
                    <a:lnTo>
                      <a:pt x="222" y="108"/>
                    </a:lnTo>
                    <a:lnTo>
                      <a:pt x="222" y="104"/>
                    </a:lnTo>
                    <a:lnTo>
                      <a:pt x="222" y="98"/>
                    </a:lnTo>
                    <a:lnTo>
                      <a:pt x="220" y="96"/>
                    </a:lnTo>
                    <a:lnTo>
                      <a:pt x="222" y="90"/>
                    </a:lnTo>
                    <a:lnTo>
                      <a:pt x="222" y="88"/>
                    </a:lnTo>
                    <a:lnTo>
                      <a:pt x="220" y="86"/>
                    </a:lnTo>
                    <a:lnTo>
                      <a:pt x="218" y="82"/>
                    </a:lnTo>
                    <a:lnTo>
                      <a:pt x="212" y="80"/>
                    </a:lnTo>
                    <a:lnTo>
                      <a:pt x="206" y="78"/>
                    </a:lnTo>
                    <a:lnTo>
                      <a:pt x="202" y="72"/>
                    </a:lnTo>
                    <a:lnTo>
                      <a:pt x="202" y="70"/>
                    </a:lnTo>
                    <a:lnTo>
                      <a:pt x="110" y="0"/>
                    </a:lnTo>
                    <a:lnTo>
                      <a:pt x="84" y="0"/>
                    </a:lnTo>
                    <a:lnTo>
                      <a:pt x="94" y="150"/>
                    </a:lnTo>
                    <a:lnTo>
                      <a:pt x="96" y="150"/>
                    </a:lnTo>
                    <a:lnTo>
                      <a:pt x="96" y="152"/>
                    </a:lnTo>
                    <a:lnTo>
                      <a:pt x="96" y="154"/>
                    </a:lnTo>
                    <a:lnTo>
                      <a:pt x="94" y="162"/>
                    </a:lnTo>
                    <a:lnTo>
                      <a:pt x="40" y="164"/>
                    </a:lnTo>
                    <a:lnTo>
                      <a:pt x="38" y="162"/>
                    </a:lnTo>
                    <a:lnTo>
                      <a:pt x="36" y="160"/>
                    </a:lnTo>
                    <a:lnTo>
                      <a:pt x="32" y="162"/>
                    </a:lnTo>
                    <a:lnTo>
                      <a:pt x="36" y="168"/>
                    </a:lnTo>
                    <a:lnTo>
                      <a:pt x="36" y="170"/>
                    </a:lnTo>
                    <a:lnTo>
                      <a:pt x="32" y="170"/>
                    </a:lnTo>
                    <a:lnTo>
                      <a:pt x="30" y="170"/>
                    </a:lnTo>
                    <a:lnTo>
                      <a:pt x="28" y="170"/>
                    </a:lnTo>
                    <a:lnTo>
                      <a:pt x="22" y="170"/>
                    </a:lnTo>
                    <a:lnTo>
                      <a:pt x="12" y="168"/>
                    </a:lnTo>
                    <a:lnTo>
                      <a:pt x="10" y="170"/>
                    </a:lnTo>
                    <a:lnTo>
                      <a:pt x="10" y="174"/>
                    </a:lnTo>
                    <a:lnTo>
                      <a:pt x="10" y="180"/>
                    </a:lnTo>
                    <a:lnTo>
                      <a:pt x="10" y="182"/>
                    </a:lnTo>
                    <a:lnTo>
                      <a:pt x="6" y="182"/>
                    </a:lnTo>
                    <a:lnTo>
                      <a:pt x="4" y="186"/>
                    </a:lnTo>
                    <a:lnTo>
                      <a:pt x="2" y="186"/>
                    </a:lnTo>
                    <a:lnTo>
                      <a:pt x="2" y="188"/>
                    </a:lnTo>
                    <a:lnTo>
                      <a:pt x="2" y="192"/>
                    </a:lnTo>
                    <a:lnTo>
                      <a:pt x="2" y="196"/>
                    </a:lnTo>
                    <a:lnTo>
                      <a:pt x="2" y="200"/>
                    </a:lnTo>
                    <a:lnTo>
                      <a:pt x="0" y="206"/>
                    </a:lnTo>
                    <a:lnTo>
                      <a:pt x="0" y="208"/>
                    </a:lnTo>
                    <a:lnTo>
                      <a:pt x="2" y="214"/>
                    </a:lnTo>
                    <a:lnTo>
                      <a:pt x="4" y="216"/>
                    </a:lnTo>
                    <a:lnTo>
                      <a:pt x="6" y="218"/>
                    </a:lnTo>
                    <a:lnTo>
                      <a:pt x="10" y="228"/>
                    </a:lnTo>
                    <a:lnTo>
                      <a:pt x="10" y="234"/>
                    </a:lnTo>
                    <a:lnTo>
                      <a:pt x="12" y="234"/>
                    </a:lnTo>
                    <a:lnTo>
                      <a:pt x="14" y="234"/>
                    </a:lnTo>
                    <a:lnTo>
                      <a:pt x="18" y="234"/>
                    </a:lnTo>
                    <a:lnTo>
                      <a:pt x="22" y="234"/>
                    </a:lnTo>
                    <a:lnTo>
                      <a:pt x="24" y="236"/>
                    </a:lnTo>
                    <a:lnTo>
                      <a:pt x="28" y="234"/>
                    </a:lnTo>
                    <a:lnTo>
                      <a:pt x="28" y="232"/>
                    </a:lnTo>
                    <a:lnTo>
                      <a:pt x="30" y="234"/>
                    </a:lnTo>
                    <a:lnTo>
                      <a:pt x="32" y="234"/>
                    </a:lnTo>
                    <a:lnTo>
                      <a:pt x="36" y="234"/>
                    </a:lnTo>
                    <a:lnTo>
                      <a:pt x="40" y="234"/>
                    </a:lnTo>
                    <a:lnTo>
                      <a:pt x="42" y="242"/>
                    </a:lnTo>
                    <a:lnTo>
                      <a:pt x="42" y="250"/>
                    </a:lnTo>
                    <a:lnTo>
                      <a:pt x="40" y="250"/>
                    </a:lnTo>
                    <a:lnTo>
                      <a:pt x="40" y="252"/>
                    </a:lnTo>
                    <a:lnTo>
                      <a:pt x="46" y="254"/>
                    </a:lnTo>
                    <a:lnTo>
                      <a:pt x="46" y="260"/>
                    </a:lnTo>
                    <a:lnTo>
                      <a:pt x="48" y="262"/>
                    </a:lnTo>
                    <a:lnTo>
                      <a:pt x="50" y="260"/>
                    </a:lnTo>
                    <a:lnTo>
                      <a:pt x="40" y="268"/>
                    </a:lnTo>
                    <a:lnTo>
                      <a:pt x="42" y="270"/>
                    </a:lnTo>
                    <a:lnTo>
                      <a:pt x="46" y="270"/>
                    </a:lnTo>
                    <a:lnTo>
                      <a:pt x="48" y="270"/>
                    </a:lnTo>
                    <a:lnTo>
                      <a:pt x="50" y="272"/>
                    </a:lnTo>
                    <a:lnTo>
                      <a:pt x="54" y="272"/>
                    </a:lnTo>
                    <a:lnTo>
                      <a:pt x="56" y="272"/>
                    </a:lnTo>
                    <a:lnTo>
                      <a:pt x="58" y="280"/>
                    </a:lnTo>
                    <a:lnTo>
                      <a:pt x="64" y="282"/>
                    </a:lnTo>
                    <a:lnTo>
                      <a:pt x="66" y="282"/>
                    </a:lnTo>
                    <a:lnTo>
                      <a:pt x="68" y="282"/>
                    </a:lnTo>
                    <a:lnTo>
                      <a:pt x="68" y="282"/>
                    </a:lnTo>
                    <a:lnTo>
                      <a:pt x="68" y="28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68" name="Freeform 1630"/>
              <p:cNvSpPr>
                <a:spLocks noEditPoints="1"/>
              </p:cNvSpPr>
              <p:nvPr/>
            </p:nvSpPr>
            <p:spPr bwMode="auto">
              <a:xfrm>
                <a:off x="2974975" y="4254500"/>
                <a:ext cx="425450" cy="171450"/>
              </a:xfrm>
              <a:custGeom>
                <a:avLst/>
                <a:gdLst>
                  <a:gd name="T0" fmla="*/ 222 w 268"/>
                  <a:gd name="T1" fmla="*/ 50 h 108"/>
                  <a:gd name="T2" fmla="*/ 214 w 268"/>
                  <a:gd name="T3" fmla="*/ 46 h 108"/>
                  <a:gd name="T4" fmla="*/ 212 w 268"/>
                  <a:gd name="T5" fmla="*/ 54 h 108"/>
                  <a:gd name="T6" fmla="*/ 202 w 268"/>
                  <a:gd name="T7" fmla="*/ 50 h 108"/>
                  <a:gd name="T8" fmla="*/ 184 w 268"/>
                  <a:gd name="T9" fmla="*/ 72 h 108"/>
                  <a:gd name="T10" fmla="*/ 170 w 268"/>
                  <a:gd name="T11" fmla="*/ 72 h 108"/>
                  <a:gd name="T12" fmla="*/ 160 w 268"/>
                  <a:gd name="T13" fmla="*/ 78 h 108"/>
                  <a:gd name="T14" fmla="*/ 156 w 268"/>
                  <a:gd name="T15" fmla="*/ 102 h 108"/>
                  <a:gd name="T16" fmla="*/ 132 w 268"/>
                  <a:gd name="T17" fmla="*/ 96 h 108"/>
                  <a:gd name="T18" fmla="*/ 140 w 268"/>
                  <a:gd name="T19" fmla="*/ 106 h 108"/>
                  <a:gd name="T20" fmla="*/ 150 w 268"/>
                  <a:gd name="T21" fmla="*/ 108 h 108"/>
                  <a:gd name="T22" fmla="*/ 168 w 268"/>
                  <a:gd name="T23" fmla="*/ 106 h 108"/>
                  <a:gd name="T24" fmla="*/ 178 w 268"/>
                  <a:gd name="T25" fmla="*/ 102 h 108"/>
                  <a:gd name="T26" fmla="*/ 192 w 268"/>
                  <a:gd name="T27" fmla="*/ 104 h 108"/>
                  <a:gd name="T28" fmla="*/ 198 w 268"/>
                  <a:gd name="T29" fmla="*/ 96 h 108"/>
                  <a:gd name="T30" fmla="*/ 202 w 268"/>
                  <a:gd name="T31" fmla="*/ 84 h 108"/>
                  <a:gd name="T32" fmla="*/ 210 w 268"/>
                  <a:gd name="T33" fmla="*/ 78 h 108"/>
                  <a:gd name="T34" fmla="*/ 216 w 268"/>
                  <a:gd name="T35" fmla="*/ 68 h 108"/>
                  <a:gd name="T36" fmla="*/ 222 w 268"/>
                  <a:gd name="T37" fmla="*/ 52 h 108"/>
                  <a:gd name="T38" fmla="*/ 242 w 268"/>
                  <a:gd name="T39" fmla="*/ 54 h 108"/>
                  <a:gd name="T40" fmla="*/ 252 w 268"/>
                  <a:gd name="T41" fmla="*/ 50 h 108"/>
                  <a:gd name="T42" fmla="*/ 256 w 268"/>
                  <a:gd name="T43" fmla="*/ 42 h 108"/>
                  <a:gd name="T44" fmla="*/ 256 w 268"/>
                  <a:gd name="T45" fmla="*/ 36 h 108"/>
                  <a:gd name="T46" fmla="*/ 260 w 268"/>
                  <a:gd name="T47" fmla="*/ 40 h 108"/>
                  <a:gd name="T48" fmla="*/ 268 w 268"/>
                  <a:gd name="T49" fmla="*/ 34 h 108"/>
                  <a:gd name="T50" fmla="*/ 260 w 268"/>
                  <a:gd name="T51" fmla="*/ 24 h 108"/>
                  <a:gd name="T52" fmla="*/ 250 w 268"/>
                  <a:gd name="T53" fmla="*/ 18 h 108"/>
                  <a:gd name="T54" fmla="*/ 252 w 268"/>
                  <a:gd name="T55" fmla="*/ 14 h 108"/>
                  <a:gd name="T56" fmla="*/ 232 w 268"/>
                  <a:gd name="T57" fmla="*/ 0 h 108"/>
                  <a:gd name="T58" fmla="*/ 232 w 268"/>
                  <a:gd name="T59" fmla="*/ 10 h 108"/>
                  <a:gd name="T60" fmla="*/ 220 w 268"/>
                  <a:gd name="T61" fmla="*/ 26 h 108"/>
                  <a:gd name="T62" fmla="*/ 220 w 268"/>
                  <a:gd name="T63" fmla="*/ 40 h 108"/>
                  <a:gd name="T64" fmla="*/ 216 w 268"/>
                  <a:gd name="T65" fmla="*/ 40 h 108"/>
                  <a:gd name="T66" fmla="*/ 38 w 268"/>
                  <a:gd name="T67" fmla="*/ 96 h 108"/>
                  <a:gd name="T68" fmla="*/ 52 w 268"/>
                  <a:gd name="T69" fmla="*/ 94 h 108"/>
                  <a:gd name="T70" fmla="*/ 50 w 268"/>
                  <a:gd name="T71" fmla="*/ 76 h 108"/>
                  <a:gd name="T72" fmla="*/ 42 w 268"/>
                  <a:gd name="T73" fmla="*/ 58 h 108"/>
                  <a:gd name="T74" fmla="*/ 42 w 268"/>
                  <a:gd name="T75" fmla="*/ 36 h 108"/>
                  <a:gd name="T76" fmla="*/ 32 w 268"/>
                  <a:gd name="T77" fmla="*/ 18 h 108"/>
                  <a:gd name="T78" fmla="*/ 22 w 268"/>
                  <a:gd name="T79" fmla="*/ 14 h 108"/>
                  <a:gd name="T80" fmla="*/ 22 w 268"/>
                  <a:gd name="T81" fmla="*/ 24 h 108"/>
                  <a:gd name="T82" fmla="*/ 14 w 268"/>
                  <a:gd name="T83" fmla="*/ 28 h 108"/>
                  <a:gd name="T84" fmla="*/ 12 w 268"/>
                  <a:gd name="T85" fmla="*/ 22 h 108"/>
                  <a:gd name="T86" fmla="*/ 0 w 268"/>
                  <a:gd name="T87" fmla="*/ 18 h 108"/>
                  <a:gd name="T88" fmla="*/ 0 w 268"/>
                  <a:gd name="T89" fmla="*/ 40 h 108"/>
                  <a:gd name="T90" fmla="*/ 4 w 268"/>
                  <a:gd name="T91" fmla="*/ 50 h 108"/>
                  <a:gd name="T92" fmla="*/ 14 w 268"/>
                  <a:gd name="T93" fmla="*/ 68 h 108"/>
                  <a:gd name="T94" fmla="*/ 14 w 268"/>
                  <a:gd name="T95" fmla="*/ 78 h 108"/>
                  <a:gd name="T96" fmla="*/ 22 w 268"/>
                  <a:gd name="T97" fmla="*/ 84 h 108"/>
                  <a:gd name="T98" fmla="*/ 38 w 268"/>
                  <a:gd name="T99" fmla="*/ 96 h 108"/>
                  <a:gd name="T100" fmla="*/ 38 w 268"/>
                  <a:gd name="T101" fmla="*/ 9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68" h="108">
                    <a:moveTo>
                      <a:pt x="216" y="40"/>
                    </a:moveTo>
                    <a:lnTo>
                      <a:pt x="222" y="50"/>
                    </a:lnTo>
                    <a:lnTo>
                      <a:pt x="216" y="50"/>
                    </a:lnTo>
                    <a:lnTo>
                      <a:pt x="214" y="46"/>
                    </a:lnTo>
                    <a:lnTo>
                      <a:pt x="212" y="52"/>
                    </a:lnTo>
                    <a:lnTo>
                      <a:pt x="212" y="54"/>
                    </a:lnTo>
                    <a:lnTo>
                      <a:pt x="206" y="54"/>
                    </a:lnTo>
                    <a:lnTo>
                      <a:pt x="202" y="50"/>
                    </a:lnTo>
                    <a:lnTo>
                      <a:pt x="196" y="46"/>
                    </a:lnTo>
                    <a:lnTo>
                      <a:pt x="184" y="72"/>
                    </a:lnTo>
                    <a:lnTo>
                      <a:pt x="176" y="72"/>
                    </a:lnTo>
                    <a:lnTo>
                      <a:pt x="170" y="72"/>
                    </a:lnTo>
                    <a:lnTo>
                      <a:pt x="166" y="76"/>
                    </a:lnTo>
                    <a:lnTo>
                      <a:pt x="160" y="78"/>
                    </a:lnTo>
                    <a:lnTo>
                      <a:pt x="156" y="84"/>
                    </a:lnTo>
                    <a:lnTo>
                      <a:pt x="156" y="102"/>
                    </a:lnTo>
                    <a:lnTo>
                      <a:pt x="132" y="88"/>
                    </a:lnTo>
                    <a:lnTo>
                      <a:pt x="132" y="96"/>
                    </a:lnTo>
                    <a:lnTo>
                      <a:pt x="134" y="104"/>
                    </a:lnTo>
                    <a:lnTo>
                      <a:pt x="140" y="106"/>
                    </a:lnTo>
                    <a:lnTo>
                      <a:pt x="146" y="108"/>
                    </a:lnTo>
                    <a:lnTo>
                      <a:pt x="150" y="108"/>
                    </a:lnTo>
                    <a:lnTo>
                      <a:pt x="158" y="108"/>
                    </a:lnTo>
                    <a:lnTo>
                      <a:pt x="168" y="106"/>
                    </a:lnTo>
                    <a:lnTo>
                      <a:pt x="170" y="104"/>
                    </a:lnTo>
                    <a:lnTo>
                      <a:pt x="178" y="102"/>
                    </a:lnTo>
                    <a:lnTo>
                      <a:pt x="180" y="104"/>
                    </a:lnTo>
                    <a:lnTo>
                      <a:pt x="192" y="104"/>
                    </a:lnTo>
                    <a:lnTo>
                      <a:pt x="196" y="102"/>
                    </a:lnTo>
                    <a:lnTo>
                      <a:pt x="198" y="96"/>
                    </a:lnTo>
                    <a:lnTo>
                      <a:pt x="202" y="88"/>
                    </a:lnTo>
                    <a:lnTo>
                      <a:pt x="202" y="84"/>
                    </a:lnTo>
                    <a:lnTo>
                      <a:pt x="206" y="80"/>
                    </a:lnTo>
                    <a:lnTo>
                      <a:pt x="210" y="78"/>
                    </a:lnTo>
                    <a:lnTo>
                      <a:pt x="214" y="72"/>
                    </a:lnTo>
                    <a:lnTo>
                      <a:pt x="216" y="68"/>
                    </a:lnTo>
                    <a:lnTo>
                      <a:pt x="220" y="58"/>
                    </a:lnTo>
                    <a:lnTo>
                      <a:pt x="222" y="52"/>
                    </a:lnTo>
                    <a:lnTo>
                      <a:pt x="232" y="54"/>
                    </a:lnTo>
                    <a:lnTo>
                      <a:pt x="242" y="54"/>
                    </a:lnTo>
                    <a:lnTo>
                      <a:pt x="242" y="52"/>
                    </a:lnTo>
                    <a:lnTo>
                      <a:pt x="252" y="50"/>
                    </a:lnTo>
                    <a:lnTo>
                      <a:pt x="256" y="46"/>
                    </a:lnTo>
                    <a:lnTo>
                      <a:pt x="256" y="42"/>
                    </a:lnTo>
                    <a:lnTo>
                      <a:pt x="256" y="40"/>
                    </a:lnTo>
                    <a:lnTo>
                      <a:pt x="256" y="36"/>
                    </a:lnTo>
                    <a:lnTo>
                      <a:pt x="258" y="40"/>
                    </a:lnTo>
                    <a:lnTo>
                      <a:pt x="260" y="40"/>
                    </a:lnTo>
                    <a:lnTo>
                      <a:pt x="266" y="34"/>
                    </a:lnTo>
                    <a:lnTo>
                      <a:pt x="268" y="34"/>
                    </a:lnTo>
                    <a:lnTo>
                      <a:pt x="266" y="28"/>
                    </a:lnTo>
                    <a:lnTo>
                      <a:pt x="260" y="24"/>
                    </a:lnTo>
                    <a:lnTo>
                      <a:pt x="256" y="22"/>
                    </a:lnTo>
                    <a:lnTo>
                      <a:pt x="250" y="18"/>
                    </a:lnTo>
                    <a:lnTo>
                      <a:pt x="250" y="16"/>
                    </a:lnTo>
                    <a:lnTo>
                      <a:pt x="252" y="14"/>
                    </a:lnTo>
                    <a:lnTo>
                      <a:pt x="242" y="6"/>
                    </a:lnTo>
                    <a:lnTo>
                      <a:pt x="232" y="0"/>
                    </a:lnTo>
                    <a:lnTo>
                      <a:pt x="232" y="6"/>
                    </a:lnTo>
                    <a:lnTo>
                      <a:pt x="232" y="10"/>
                    </a:lnTo>
                    <a:lnTo>
                      <a:pt x="226" y="14"/>
                    </a:lnTo>
                    <a:lnTo>
                      <a:pt x="220" y="26"/>
                    </a:lnTo>
                    <a:lnTo>
                      <a:pt x="220" y="32"/>
                    </a:lnTo>
                    <a:lnTo>
                      <a:pt x="220" y="40"/>
                    </a:lnTo>
                    <a:lnTo>
                      <a:pt x="216" y="40"/>
                    </a:lnTo>
                    <a:lnTo>
                      <a:pt x="216" y="40"/>
                    </a:lnTo>
                    <a:lnTo>
                      <a:pt x="216" y="40"/>
                    </a:lnTo>
                    <a:close/>
                    <a:moveTo>
                      <a:pt x="38" y="96"/>
                    </a:moveTo>
                    <a:lnTo>
                      <a:pt x="42" y="90"/>
                    </a:lnTo>
                    <a:lnTo>
                      <a:pt x="52" y="94"/>
                    </a:lnTo>
                    <a:lnTo>
                      <a:pt x="52" y="84"/>
                    </a:lnTo>
                    <a:lnTo>
                      <a:pt x="50" y="76"/>
                    </a:lnTo>
                    <a:lnTo>
                      <a:pt x="46" y="76"/>
                    </a:lnTo>
                    <a:lnTo>
                      <a:pt x="42" y="58"/>
                    </a:lnTo>
                    <a:lnTo>
                      <a:pt x="46" y="58"/>
                    </a:lnTo>
                    <a:lnTo>
                      <a:pt x="42" y="36"/>
                    </a:lnTo>
                    <a:lnTo>
                      <a:pt x="38" y="26"/>
                    </a:lnTo>
                    <a:lnTo>
                      <a:pt x="32" y="18"/>
                    </a:lnTo>
                    <a:lnTo>
                      <a:pt x="28" y="16"/>
                    </a:lnTo>
                    <a:lnTo>
                      <a:pt x="22" y="14"/>
                    </a:lnTo>
                    <a:lnTo>
                      <a:pt x="22" y="18"/>
                    </a:lnTo>
                    <a:lnTo>
                      <a:pt x="22" y="24"/>
                    </a:lnTo>
                    <a:lnTo>
                      <a:pt x="18" y="24"/>
                    </a:lnTo>
                    <a:lnTo>
                      <a:pt x="14" y="28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4" y="16"/>
                    </a:lnTo>
                    <a:lnTo>
                      <a:pt x="0" y="18"/>
                    </a:lnTo>
                    <a:lnTo>
                      <a:pt x="0" y="28"/>
                    </a:lnTo>
                    <a:lnTo>
                      <a:pt x="0" y="40"/>
                    </a:lnTo>
                    <a:lnTo>
                      <a:pt x="2" y="40"/>
                    </a:lnTo>
                    <a:lnTo>
                      <a:pt x="4" y="50"/>
                    </a:lnTo>
                    <a:lnTo>
                      <a:pt x="6" y="62"/>
                    </a:lnTo>
                    <a:lnTo>
                      <a:pt x="14" y="68"/>
                    </a:lnTo>
                    <a:lnTo>
                      <a:pt x="14" y="72"/>
                    </a:lnTo>
                    <a:lnTo>
                      <a:pt x="14" y="78"/>
                    </a:lnTo>
                    <a:lnTo>
                      <a:pt x="18" y="80"/>
                    </a:lnTo>
                    <a:lnTo>
                      <a:pt x="22" y="84"/>
                    </a:lnTo>
                    <a:lnTo>
                      <a:pt x="30" y="90"/>
                    </a:lnTo>
                    <a:lnTo>
                      <a:pt x="38" y="96"/>
                    </a:lnTo>
                    <a:lnTo>
                      <a:pt x="38" y="96"/>
                    </a:lnTo>
                    <a:lnTo>
                      <a:pt x="38" y="9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69" name="Freeform 1631"/>
              <p:cNvSpPr>
                <a:spLocks/>
              </p:cNvSpPr>
              <p:nvPr/>
            </p:nvSpPr>
            <p:spPr bwMode="auto">
              <a:xfrm>
                <a:off x="1406525" y="4718050"/>
                <a:ext cx="79375" cy="222250"/>
              </a:xfrm>
              <a:custGeom>
                <a:avLst/>
                <a:gdLst>
                  <a:gd name="T0" fmla="*/ 34 w 50"/>
                  <a:gd name="T1" fmla="*/ 88 h 140"/>
                  <a:gd name="T2" fmla="*/ 26 w 50"/>
                  <a:gd name="T3" fmla="*/ 86 h 140"/>
                  <a:gd name="T4" fmla="*/ 26 w 50"/>
                  <a:gd name="T5" fmla="*/ 80 h 140"/>
                  <a:gd name="T6" fmla="*/ 24 w 50"/>
                  <a:gd name="T7" fmla="*/ 72 h 140"/>
                  <a:gd name="T8" fmla="*/ 24 w 50"/>
                  <a:gd name="T9" fmla="*/ 64 h 140"/>
                  <a:gd name="T10" fmla="*/ 20 w 50"/>
                  <a:gd name="T11" fmla="*/ 52 h 140"/>
                  <a:gd name="T12" fmla="*/ 20 w 50"/>
                  <a:gd name="T13" fmla="*/ 52 h 140"/>
                  <a:gd name="T14" fmla="*/ 24 w 50"/>
                  <a:gd name="T15" fmla="*/ 36 h 140"/>
                  <a:gd name="T16" fmla="*/ 24 w 50"/>
                  <a:gd name="T17" fmla="*/ 20 h 140"/>
                  <a:gd name="T18" fmla="*/ 18 w 50"/>
                  <a:gd name="T19" fmla="*/ 8 h 140"/>
                  <a:gd name="T20" fmla="*/ 20 w 50"/>
                  <a:gd name="T21" fmla="*/ 6 h 140"/>
                  <a:gd name="T22" fmla="*/ 10 w 50"/>
                  <a:gd name="T23" fmla="*/ 6 h 140"/>
                  <a:gd name="T24" fmla="*/ 14 w 50"/>
                  <a:gd name="T25" fmla="*/ 14 h 140"/>
                  <a:gd name="T26" fmla="*/ 16 w 50"/>
                  <a:gd name="T27" fmla="*/ 20 h 140"/>
                  <a:gd name="T28" fmla="*/ 14 w 50"/>
                  <a:gd name="T29" fmla="*/ 28 h 140"/>
                  <a:gd name="T30" fmla="*/ 8 w 50"/>
                  <a:gd name="T31" fmla="*/ 34 h 140"/>
                  <a:gd name="T32" fmla="*/ 8 w 50"/>
                  <a:gd name="T33" fmla="*/ 46 h 140"/>
                  <a:gd name="T34" fmla="*/ 14 w 50"/>
                  <a:gd name="T35" fmla="*/ 50 h 140"/>
                  <a:gd name="T36" fmla="*/ 8 w 50"/>
                  <a:gd name="T37" fmla="*/ 54 h 140"/>
                  <a:gd name="T38" fmla="*/ 0 w 50"/>
                  <a:gd name="T39" fmla="*/ 64 h 140"/>
                  <a:gd name="T40" fmla="*/ 0 w 50"/>
                  <a:gd name="T41" fmla="*/ 76 h 140"/>
                  <a:gd name="T42" fmla="*/ 0 w 50"/>
                  <a:gd name="T43" fmla="*/ 90 h 140"/>
                  <a:gd name="T44" fmla="*/ 8 w 50"/>
                  <a:gd name="T45" fmla="*/ 96 h 140"/>
                  <a:gd name="T46" fmla="*/ 10 w 50"/>
                  <a:gd name="T47" fmla="*/ 100 h 140"/>
                  <a:gd name="T48" fmla="*/ 24 w 50"/>
                  <a:gd name="T49" fmla="*/ 104 h 140"/>
                  <a:gd name="T50" fmla="*/ 20 w 50"/>
                  <a:gd name="T51" fmla="*/ 116 h 140"/>
                  <a:gd name="T52" fmla="*/ 20 w 50"/>
                  <a:gd name="T53" fmla="*/ 122 h 140"/>
                  <a:gd name="T54" fmla="*/ 34 w 50"/>
                  <a:gd name="T55" fmla="*/ 134 h 140"/>
                  <a:gd name="T56" fmla="*/ 34 w 50"/>
                  <a:gd name="T57" fmla="*/ 140 h 140"/>
                  <a:gd name="T58" fmla="*/ 42 w 50"/>
                  <a:gd name="T59" fmla="*/ 136 h 140"/>
                  <a:gd name="T60" fmla="*/ 42 w 50"/>
                  <a:gd name="T61" fmla="*/ 132 h 140"/>
                  <a:gd name="T62" fmla="*/ 38 w 50"/>
                  <a:gd name="T63" fmla="*/ 118 h 140"/>
                  <a:gd name="T64" fmla="*/ 46 w 50"/>
                  <a:gd name="T65" fmla="*/ 118 h 140"/>
                  <a:gd name="T66" fmla="*/ 46 w 50"/>
                  <a:gd name="T67" fmla="*/ 112 h 140"/>
                  <a:gd name="T68" fmla="*/ 46 w 50"/>
                  <a:gd name="T69" fmla="*/ 98 h 140"/>
                  <a:gd name="T70" fmla="*/ 38 w 50"/>
                  <a:gd name="T71" fmla="*/ 94 h 140"/>
                  <a:gd name="T72" fmla="*/ 34 w 50"/>
                  <a:gd name="T73" fmla="*/ 88 h 140"/>
                  <a:gd name="T74" fmla="*/ 34 w 50"/>
                  <a:gd name="T75" fmla="*/ 88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0" h="140">
                    <a:moveTo>
                      <a:pt x="34" y="88"/>
                    </a:moveTo>
                    <a:lnTo>
                      <a:pt x="34" y="88"/>
                    </a:lnTo>
                    <a:lnTo>
                      <a:pt x="32" y="86"/>
                    </a:lnTo>
                    <a:lnTo>
                      <a:pt x="26" y="86"/>
                    </a:lnTo>
                    <a:lnTo>
                      <a:pt x="26" y="82"/>
                    </a:lnTo>
                    <a:lnTo>
                      <a:pt x="26" y="80"/>
                    </a:lnTo>
                    <a:lnTo>
                      <a:pt x="26" y="78"/>
                    </a:lnTo>
                    <a:lnTo>
                      <a:pt x="24" y="72"/>
                    </a:lnTo>
                    <a:lnTo>
                      <a:pt x="24" y="70"/>
                    </a:lnTo>
                    <a:lnTo>
                      <a:pt x="24" y="64"/>
                    </a:lnTo>
                    <a:lnTo>
                      <a:pt x="20" y="54"/>
                    </a:lnTo>
                    <a:lnTo>
                      <a:pt x="20" y="52"/>
                    </a:lnTo>
                    <a:lnTo>
                      <a:pt x="24" y="52"/>
                    </a:lnTo>
                    <a:lnTo>
                      <a:pt x="20" y="52"/>
                    </a:lnTo>
                    <a:lnTo>
                      <a:pt x="18" y="44"/>
                    </a:lnTo>
                    <a:lnTo>
                      <a:pt x="24" y="36"/>
                    </a:lnTo>
                    <a:lnTo>
                      <a:pt x="24" y="28"/>
                    </a:lnTo>
                    <a:lnTo>
                      <a:pt x="24" y="20"/>
                    </a:lnTo>
                    <a:lnTo>
                      <a:pt x="20" y="8"/>
                    </a:lnTo>
                    <a:lnTo>
                      <a:pt x="18" y="8"/>
                    </a:lnTo>
                    <a:lnTo>
                      <a:pt x="18" y="6"/>
                    </a:lnTo>
                    <a:lnTo>
                      <a:pt x="20" y="6"/>
                    </a:lnTo>
                    <a:lnTo>
                      <a:pt x="8" y="0"/>
                    </a:lnTo>
                    <a:lnTo>
                      <a:pt x="10" y="6"/>
                    </a:lnTo>
                    <a:lnTo>
                      <a:pt x="14" y="8"/>
                    </a:lnTo>
                    <a:lnTo>
                      <a:pt x="14" y="14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4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4"/>
                    </a:lnTo>
                    <a:lnTo>
                      <a:pt x="6" y="34"/>
                    </a:lnTo>
                    <a:lnTo>
                      <a:pt x="8" y="46"/>
                    </a:lnTo>
                    <a:lnTo>
                      <a:pt x="10" y="46"/>
                    </a:lnTo>
                    <a:lnTo>
                      <a:pt x="14" y="50"/>
                    </a:lnTo>
                    <a:lnTo>
                      <a:pt x="10" y="52"/>
                    </a:lnTo>
                    <a:lnTo>
                      <a:pt x="8" y="54"/>
                    </a:lnTo>
                    <a:lnTo>
                      <a:pt x="2" y="60"/>
                    </a:lnTo>
                    <a:lnTo>
                      <a:pt x="0" y="64"/>
                    </a:lnTo>
                    <a:lnTo>
                      <a:pt x="0" y="70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8" y="96"/>
                    </a:lnTo>
                    <a:lnTo>
                      <a:pt x="8" y="100"/>
                    </a:lnTo>
                    <a:lnTo>
                      <a:pt x="10" y="100"/>
                    </a:lnTo>
                    <a:lnTo>
                      <a:pt x="20" y="98"/>
                    </a:lnTo>
                    <a:lnTo>
                      <a:pt x="24" y="104"/>
                    </a:lnTo>
                    <a:lnTo>
                      <a:pt x="24" y="108"/>
                    </a:lnTo>
                    <a:lnTo>
                      <a:pt x="20" y="116"/>
                    </a:lnTo>
                    <a:lnTo>
                      <a:pt x="18" y="118"/>
                    </a:lnTo>
                    <a:lnTo>
                      <a:pt x="20" y="122"/>
                    </a:lnTo>
                    <a:lnTo>
                      <a:pt x="28" y="132"/>
                    </a:lnTo>
                    <a:lnTo>
                      <a:pt x="34" y="134"/>
                    </a:lnTo>
                    <a:lnTo>
                      <a:pt x="34" y="136"/>
                    </a:lnTo>
                    <a:lnTo>
                      <a:pt x="34" y="140"/>
                    </a:lnTo>
                    <a:lnTo>
                      <a:pt x="36" y="140"/>
                    </a:lnTo>
                    <a:lnTo>
                      <a:pt x="42" y="136"/>
                    </a:lnTo>
                    <a:lnTo>
                      <a:pt x="42" y="134"/>
                    </a:lnTo>
                    <a:lnTo>
                      <a:pt x="42" y="132"/>
                    </a:lnTo>
                    <a:lnTo>
                      <a:pt x="38" y="124"/>
                    </a:lnTo>
                    <a:lnTo>
                      <a:pt x="38" y="118"/>
                    </a:lnTo>
                    <a:lnTo>
                      <a:pt x="44" y="118"/>
                    </a:lnTo>
                    <a:lnTo>
                      <a:pt x="46" y="118"/>
                    </a:lnTo>
                    <a:lnTo>
                      <a:pt x="50" y="116"/>
                    </a:lnTo>
                    <a:lnTo>
                      <a:pt x="46" y="112"/>
                    </a:lnTo>
                    <a:lnTo>
                      <a:pt x="46" y="106"/>
                    </a:lnTo>
                    <a:lnTo>
                      <a:pt x="46" y="98"/>
                    </a:lnTo>
                    <a:lnTo>
                      <a:pt x="44" y="96"/>
                    </a:lnTo>
                    <a:lnTo>
                      <a:pt x="38" y="94"/>
                    </a:lnTo>
                    <a:lnTo>
                      <a:pt x="36" y="90"/>
                    </a:lnTo>
                    <a:lnTo>
                      <a:pt x="34" y="88"/>
                    </a:lnTo>
                    <a:lnTo>
                      <a:pt x="34" y="88"/>
                    </a:lnTo>
                    <a:lnTo>
                      <a:pt x="34" y="8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70" name="Freeform 1632"/>
              <p:cNvSpPr>
                <a:spLocks/>
              </p:cNvSpPr>
              <p:nvPr/>
            </p:nvSpPr>
            <p:spPr bwMode="auto">
              <a:xfrm>
                <a:off x="1641475" y="4813300"/>
                <a:ext cx="171450" cy="387350"/>
              </a:xfrm>
              <a:custGeom>
                <a:avLst/>
                <a:gdLst>
                  <a:gd name="T0" fmla="*/ 88 w 108"/>
                  <a:gd name="T1" fmla="*/ 0 h 244"/>
                  <a:gd name="T2" fmla="*/ 84 w 108"/>
                  <a:gd name="T3" fmla="*/ 28 h 244"/>
                  <a:gd name="T4" fmla="*/ 70 w 108"/>
                  <a:gd name="T5" fmla="*/ 32 h 244"/>
                  <a:gd name="T6" fmla="*/ 72 w 108"/>
                  <a:gd name="T7" fmla="*/ 34 h 244"/>
                  <a:gd name="T8" fmla="*/ 72 w 108"/>
                  <a:gd name="T9" fmla="*/ 42 h 244"/>
                  <a:gd name="T10" fmla="*/ 68 w 108"/>
                  <a:gd name="T11" fmla="*/ 44 h 244"/>
                  <a:gd name="T12" fmla="*/ 66 w 108"/>
                  <a:gd name="T13" fmla="*/ 52 h 244"/>
                  <a:gd name="T14" fmla="*/ 60 w 108"/>
                  <a:gd name="T15" fmla="*/ 50 h 244"/>
                  <a:gd name="T16" fmla="*/ 58 w 108"/>
                  <a:gd name="T17" fmla="*/ 60 h 244"/>
                  <a:gd name="T18" fmla="*/ 50 w 108"/>
                  <a:gd name="T19" fmla="*/ 64 h 244"/>
                  <a:gd name="T20" fmla="*/ 42 w 108"/>
                  <a:gd name="T21" fmla="*/ 64 h 244"/>
                  <a:gd name="T22" fmla="*/ 38 w 108"/>
                  <a:gd name="T23" fmla="*/ 68 h 244"/>
                  <a:gd name="T24" fmla="*/ 14 w 108"/>
                  <a:gd name="T25" fmla="*/ 82 h 244"/>
                  <a:gd name="T26" fmla="*/ 12 w 108"/>
                  <a:gd name="T27" fmla="*/ 104 h 244"/>
                  <a:gd name="T28" fmla="*/ 20 w 108"/>
                  <a:gd name="T29" fmla="*/ 126 h 244"/>
                  <a:gd name="T30" fmla="*/ 20 w 108"/>
                  <a:gd name="T31" fmla="*/ 138 h 244"/>
                  <a:gd name="T32" fmla="*/ 10 w 108"/>
                  <a:gd name="T33" fmla="*/ 154 h 244"/>
                  <a:gd name="T34" fmla="*/ 2 w 108"/>
                  <a:gd name="T35" fmla="*/ 164 h 244"/>
                  <a:gd name="T36" fmla="*/ 2 w 108"/>
                  <a:gd name="T37" fmla="*/ 190 h 244"/>
                  <a:gd name="T38" fmla="*/ 16 w 108"/>
                  <a:gd name="T39" fmla="*/ 230 h 244"/>
                  <a:gd name="T40" fmla="*/ 32 w 108"/>
                  <a:gd name="T41" fmla="*/ 242 h 244"/>
                  <a:gd name="T42" fmla="*/ 38 w 108"/>
                  <a:gd name="T43" fmla="*/ 244 h 244"/>
                  <a:gd name="T44" fmla="*/ 48 w 108"/>
                  <a:gd name="T45" fmla="*/ 238 h 244"/>
                  <a:gd name="T46" fmla="*/ 58 w 108"/>
                  <a:gd name="T47" fmla="*/ 230 h 244"/>
                  <a:gd name="T48" fmla="*/ 62 w 108"/>
                  <a:gd name="T49" fmla="*/ 218 h 244"/>
                  <a:gd name="T50" fmla="*/ 76 w 108"/>
                  <a:gd name="T51" fmla="*/ 178 h 244"/>
                  <a:gd name="T52" fmla="*/ 84 w 108"/>
                  <a:gd name="T53" fmla="*/ 152 h 244"/>
                  <a:gd name="T54" fmla="*/ 80 w 108"/>
                  <a:gd name="T55" fmla="*/ 136 h 244"/>
                  <a:gd name="T56" fmla="*/ 96 w 108"/>
                  <a:gd name="T57" fmla="*/ 106 h 244"/>
                  <a:gd name="T58" fmla="*/ 94 w 108"/>
                  <a:gd name="T59" fmla="*/ 98 h 244"/>
                  <a:gd name="T60" fmla="*/ 98 w 108"/>
                  <a:gd name="T61" fmla="*/ 86 h 244"/>
                  <a:gd name="T62" fmla="*/ 104 w 108"/>
                  <a:gd name="T63" fmla="*/ 82 h 244"/>
                  <a:gd name="T64" fmla="*/ 96 w 108"/>
                  <a:gd name="T65" fmla="*/ 60 h 244"/>
                  <a:gd name="T66" fmla="*/ 104 w 108"/>
                  <a:gd name="T67" fmla="*/ 64 h 244"/>
                  <a:gd name="T68" fmla="*/ 106 w 108"/>
                  <a:gd name="T69" fmla="*/ 62 h 244"/>
                  <a:gd name="T70" fmla="*/ 108 w 108"/>
                  <a:gd name="T71" fmla="*/ 60 h 244"/>
                  <a:gd name="T72" fmla="*/ 106 w 108"/>
                  <a:gd name="T73" fmla="*/ 22 h 244"/>
                  <a:gd name="T74" fmla="*/ 100 w 108"/>
                  <a:gd name="T75" fmla="*/ 12 h 244"/>
                  <a:gd name="T76" fmla="*/ 96 w 108"/>
                  <a:gd name="T77" fmla="*/ 12 h 244"/>
                  <a:gd name="T78" fmla="*/ 88 w 108"/>
                  <a:gd name="T79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8" h="244">
                    <a:moveTo>
                      <a:pt x="88" y="0"/>
                    </a:moveTo>
                    <a:lnTo>
                      <a:pt x="88" y="0"/>
                    </a:lnTo>
                    <a:lnTo>
                      <a:pt x="86" y="14"/>
                    </a:lnTo>
                    <a:lnTo>
                      <a:pt x="84" y="28"/>
                    </a:lnTo>
                    <a:lnTo>
                      <a:pt x="76" y="32"/>
                    </a:lnTo>
                    <a:lnTo>
                      <a:pt x="70" y="32"/>
                    </a:lnTo>
                    <a:lnTo>
                      <a:pt x="70" y="34"/>
                    </a:lnTo>
                    <a:lnTo>
                      <a:pt x="72" y="34"/>
                    </a:lnTo>
                    <a:lnTo>
                      <a:pt x="72" y="36"/>
                    </a:lnTo>
                    <a:lnTo>
                      <a:pt x="72" y="42"/>
                    </a:lnTo>
                    <a:lnTo>
                      <a:pt x="70" y="42"/>
                    </a:lnTo>
                    <a:lnTo>
                      <a:pt x="68" y="44"/>
                    </a:lnTo>
                    <a:lnTo>
                      <a:pt x="68" y="52"/>
                    </a:lnTo>
                    <a:lnTo>
                      <a:pt x="66" y="52"/>
                    </a:lnTo>
                    <a:lnTo>
                      <a:pt x="66" y="50"/>
                    </a:lnTo>
                    <a:lnTo>
                      <a:pt x="60" y="50"/>
                    </a:lnTo>
                    <a:lnTo>
                      <a:pt x="60" y="62"/>
                    </a:lnTo>
                    <a:lnTo>
                      <a:pt x="58" y="60"/>
                    </a:lnTo>
                    <a:lnTo>
                      <a:pt x="52" y="60"/>
                    </a:lnTo>
                    <a:lnTo>
                      <a:pt x="50" y="64"/>
                    </a:lnTo>
                    <a:lnTo>
                      <a:pt x="44" y="68"/>
                    </a:lnTo>
                    <a:lnTo>
                      <a:pt x="42" y="64"/>
                    </a:lnTo>
                    <a:lnTo>
                      <a:pt x="38" y="64"/>
                    </a:lnTo>
                    <a:lnTo>
                      <a:pt x="38" y="68"/>
                    </a:lnTo>
                    <a:lnTo>
                      <a:pt x="22" y="78"/>
                    </a:lnTo>
                    <a:lnTo>
                      <a:pt x="14" y="82"/>
                    </a:lnTo>
                    <a:lnTo>
                      <a:pt x="12" y="90"/>
                    </a:lnTo>
                    <a:lnTo>
                      <a:pt x="12" y="104"/>
                    </a:lnTo>
                    <a:lnTo>
                      <a:pt x="16" y="116"/>
                    </a:lnTo>
                    <a:lnTo>
                      <a:pt x="20" y="126"/>
                    </a:lnTo>
                    <a:lnTo>
                      <a:pt x="22" y="134"/>
                    </a:lnTo>
                    <a:lnTo>
                      <a:pt x="20" y="138"/>
                    </a:lnTo>
                    <a:lnTo>
                      <a:pt x="10" y="150"/>
                    </a:lnTo>
                    <a:lnTo>
                      <a:pt x="10" y="154"/>
                    </a:lnTo>
                    <a:lnTo>
                      <a:pt x="10" y="160"/>
                    </a:lnTo>
                    <a:lnTo>
                      <a:pt x="2" y="164"/>
                    </a:lnTo>
                    <a:lnTo>
                      <a:pt x="0" y="178"/>
                    </a:lnTo>
                    <a:lnTo>
                      <a:pt x="2" y="190"/>
                    </a:lnTo>
                    <a:lnTo>
                      <a:pt x="10" y="210"/>
                    </a:lnTo>
                    <a:lnTo>
                      <a:pt x="16" y="230"/>
                    </a:lnTo>
                    <a:lnTo>
                      <a:pt x="22" y="236"/>
                    </a:lnTo>
                    <a:lnTo>
                      <a:pt x="32" y="242"/>
                    </a:lnTo>
                    <a:lnTo>
                      <a:pt x="34" y="244"/>
                    </a:lnTo>
                    <a:lnTo>
                      <a:pt x="38" y="244"/>
                    </a:lnTo>
                    <a:lnTo>
                      <a:pt x="38" y="242"/>
                    </a:lnTo>
                    <a:lnTo>
                      <a:pt x="48" y="238"/>
                    </a:lnTo>
                    <a:lnTo>
                      <a:pt x="56" y="234"/>
                    </a:lnTo>
                    <a:lnTo>
                      <a:pt x="58" y="230"/>
                    </a:lnTo>
                    <a:lnTo>
                      <a:pt x="60" y="224"/>
                    </a:lnTo>
                    <a:lnTo>
                      <a:pt x="62" y="218"/>
                    </a:lnTo>
                    <a:lnTo>
                      <a:pt x="66" y="202"/>
                    </a:lnTo>
                    <a:lnTo>
                      <a:pt x="76" y="178"/>
                    </a:lnTo>
                    <a:lnTo>
                      <a:pt x="80" y="164"/>
                    </a:lnTo>
                    <a:lnTo>
                      <a:pt x="84" y="152"/>
                    </a:lnTo>
                    <a:lnTo>
                      <a:pt x="80" y="142"/>
                    </a:lnTo>
                    <a:lnTo>
                      <a:pt x="80" y="136"/>
                    </a:lnTo>
                    <a:lnTo>
                      <a:pt x="90" y="118"/>
                    </a:lnTo>
                    <a:lnTo>
                      <a:pt x="96" y="106"/>
                    </a:lnTo>
                    <a:lnTo>
                      <a:pt x="96" y="100"/>
                    </a:lnTo>
                    <a:lnTo>
                      <a:pt x="94" y="98"/>
                    </a:lnTo>
                    <a:lnTo>
                      <a:pt x="98" y="92"/>
                    </a:lnTo>
                    <a:lnTo>
                      <a:pt x="98" y="86"/>
                    </a:lnTo>
                    <a:lnTo>
                      <a:pt x="98" y="82"/>
                    </a:lnTo>
                    <a:lnTo>
                      <a:pt x="104" y="82"/>
                    </a:lnTo>
                    <a:lnTo>
                      <a:pt x="104" y="78"/>
                    </a:lnTo>
                    <a:lnTo>
                      <a:pt x="96" y="60"/>
                    </a:lnTo>
                    <a:lnTo>
                      <a:pt x="104" y="60"/>
                    </a:lnTo>
                    <a:lnTo>
                      <a:pt x="104" y="64"/>
                    </a:lnTo>
                    <a:lnTo>
                      <a:pt x="106" y="64"/>
                    </a:lnTo>
                    <a:lnTo>
                      <a:pt x="106" y="62"/>
                    </a:lnTo>
                    <a:lnTo>
                      <a:pt x="106" y="60"/>
                    </a:lnTo>
                    <a:lnTo>
                      <a:pt x="108" y="60"/>
                    </a:lnTo>
                    <a:lnTo>
                      <a:pt x="106" y="34"/>
                    </a:lnTo>
                    <a:lnTo>
                      <a:pt x="106" y="22"/>
                    </a:lnTo>
                    <a:lnTo>
                      <a:pt x="104" y="12"/>
                    </a:lnTo>
                    <a:lnTo>
                      <a:pt x="100" y="12"/>
                    </a:lnTo>
                    <a:lnTo>
                      <a:pt x="98" y="12"/>
                    </a:lnTo>
                    <a:lnTo>
                      <a:pt x="96" y="12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71" name="Freeform 1633"/>
              <p:cNvSpPr>
                <a:spLocks/>
              </p:cNvSpPr>
              <p:nvPr/>
            </p:nvSpPr>
            <p:spPr bwMode="auto">
              <a:xfrm>
                <a:off x="1136650" y="3184525"/>
                <a:ext cx="69850" cy="66675"/>
              </a:xfrm>
              <a:custGeom>
                <a:avLst/>
                <a:gdLst>
                  <a:gd name="T0" fmla="*/ 2 w 44"/>
                  <a:gd name="T1" fmla="*/ 16 h 42"/>
                  <a:gd name="T2" fmla="*/ 2 w 44"/>
                  <a:gd name="T3" fmla="*/ 16 h 42"/>
                  <a:gd name="T4" fmla="*/ 2 w 44"/>
                  <a:gd name="T5" fmla="*/ 20 h 42"/>
                  <a:gd name="T6" fmla="*/ 0 w 44"/>
                  <a:gd name="T7" fmla="*/ 28 h 42"/>
                  <a:gd name="T8" fmla="*/ 0 w 44"/>
                  <a:gd name="T9" fmla="*/ 32 h 42"/>
                  <a:gd name="T10" fmla="*/ 2 w 44"/>
                  <a:gd name="T11" fmla="*/ 34 h 42"/>
                  <a:gd name="T12" fmla="*/ 6 w 44"/>
                  <a:gd name="T13" fmla="*/ 42 h 42"/>
                  <a:gd name="T14" fmla="*/ 22 w 44"/>
                  <a:gd name="T15" fmla="*/ 40 h 42"/>
                  <a:gd name="T16" fmla="*/ 24 w 44"/>
                  <a:gd name="T17" fmla="*/ 36 h 42"/>
                  <a:gd name="T18" fmla="*/ 26 w 44"/>
                  <a:gd name="T19" fmla="*/ 34 h 42"/>
                  <a:gd name="T20" fmla="*/ 28 w 44"/>
                  <a:gd name="T21" fmla="*/ 34 h 42"/>
                  <a:gd name="T22" fmla="*/ 28 w 44"/>
                  <a:gd name="T23" fmla="*/ 32 h 42"/>
                  <a:gd name="T24" fmla="*/ 32 w 44"/>
                  <a:gd name="T25" fmla="*/ 28 h 42"/>
                  <a:gd name="T26" fmla="*/ 34 w 44"/>
                  <a:gd name="T27" fmla="*/ 28 h 42"/>
                  <a:gd name="T28" fmla="*/ 36 w 44"/>
                  <a:gd name="T29" fmla="*/ 28 h 42"/>
                  <a:gd name="T30" fmla="*/ 40 w 44"/>
                  <a:gd name="T31" fmla="*/ 28 h 42"/>
                  <a:gd name="T32" fmla="*/ 42 w 44"/>
                  <a:gd name="T33" fmla="*/ 28 h 42"/>
                  <a:gd name="T34" fmla="*/ 42 w 44"/>
                  <a:gd name="T35" fmla="*/ 26 h 42"/>
                  <a:gd name="T36" fmla="*/ 42 w 44"/>
                  <a:gd name="T37" fmla="*/ 24 h 42"/>
                  <a:gd name="T38" fmla="*/ 44 w 44"/>
                  <a:gd name="T39" fmla="*/ 20 h 42"/>
                  <a:gd name="T40" fmla="*/ 40 w 44"/>
                  <a:gd name="T41" fmla="*/ 16 h 42"/>
                  <a:gd name="T42" fmla="*/ 42 w 44"/>
                  <a:gd name="T43" fmla="*/ 12 h 42"/>
                  <a:gd name="T44" fmla="*/ 42 w 44"/>
                  <a:gd name="T45" fmla="*/ 8 h 42"/>
                  <a:gd name="T46" fmla="*/ 42 w 44"/>
                  <a:gd name="T47" fmla="*/ 4 h 42"/>
                  <a:gd name="T48" fmla="*/ 36 w 44"/>
                  <a:gd name="T49" fmla="*/ 0 h 42"/>
                  <a:gd name="T50" fmla="*/ 22 w 44"/>
                  <a:gd name="T51" fmla="*/ 4 h 42"/>
                  <a:gd name="T52" fmla="*/ 16 w 44"/>
                  <a:gd name="T53" fmla="*/ 10 h 42"/>
                  <a:gd name="T54" fmla="*/ 10 w 44"/>
                  <a:gd name="T55" fmla="*/ 10 h 42"/>
                  <a:gd name="T56" fmla="*/ 2 w 44"/>
                  <a:gd name="T57" fmla="*/ 16 h 42"/>
                  <a:gd name="T58" fmla="*/ 2 w 44"/>
                  <a:gd name="T59" fmla="*/ 16 h 42"/>
                  <a:gd name="T60" fmla="*/ 2 w 44"/>
                  <a:gd name="T61" fmla="*/ 1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4" h="42">
                    <a:moveTo>
                      <a:pt x="2" y="16"/>
                    </a:moveTo>
                    <a:lnTo>
                      <a:pt x="2" y="16"/>
                    </a:lnTo>
                    <a:lnTo>
                      <a:pt x="2" y="20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2" y="34"/>
                    </a:lnTo>
                    <a:lnTo>
                      <a:pt x="6" y="42"/>
                    </a:lnTo>
                    <a:lnTo>
                      <a:pt x="22" y="40"/>
                    </a:lnTo>
                    <a:lnTo>
                      <a:pt x="24" y="36"/>
                    </a:lnTo>
                    <a:lnTo>
                      <a:pt x="26" y="34"/>
                    </a:lnTo>
                    <a:lnTo>
                      <a:pt x="28" y="34"/>
                    </a:lnTo>
                    <a:lnTo>
                      <a:pt x="28" y="32"/>
                    </a:lnTo>
                    <a:lnTo>
                      <a:pt x="32" y="28"/>
                    </a:lnTo>
                    <a:lnTo>
                      <a:pt x="34" y="28"/>
                    </a:lnTo>
                    <a:lnTo>
                      <a:pt x="36" y="28"/>
                    </a:lnTo>
                    <a:lnTo>
                      <a:pt x="40" y="28"/>
                    </a:lnTo>
                    <a:lnTo>
                      <a:pt x="42" y="28"/>
                    </a:lnTo>
                    <a:lnTo>
                      <a:pt x="42" y="26"/>
                    </a:lnTo>
                    <a:lnTo>
                      <a:pt x="42" y="24"/>
                    </a:lnTo>
                    <a:lnTo>
                      <a:pt x="44" y="20"/>
                    </a:lnTo>
                    <a:lnTo>
                      <a:pt x="40" y="16"/>
                    </a:lnTo>
                    <a:lnTo>
                      <a:pt x="42" y="12"/>
                    </a:lnTo>
                    <a:lnTo>
                      <a:pt x="42" y="8"/>
                    </a:lnTo>
                    <a:lnTo>
                      <a:pt x="42" y="4"/>
                    </a:lnTo>
                    <a:lnTo>
                      <a:pt x="36" y="0"/>
                    </a:lnTo>
                    <a:lnTo>
                      <a:pt x="22" y="4"/>
                    </a:lnTo>
                    <a:lnTo>
                      <a:pt x="16" y="10"/>
                    </a:lnTo>
                    <a:lnTo>
                      <a:pt x="10" y="10"/>
                    </a:lnTo>
                    <a:lnTo>
                      <a:pt x="2" y="16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72" name="Freeform 1634"/>
              <p:cNvSpPr>
                <a:spLocks/>
              </p:cNvSpPr>
              <p:nvPr/>
            </p:nvSpPr>
            <p:spPr bwMode="auto">
              <a:xfrm>
                <a:off x="796925" y="2924175"/>
                <a:ext cx="12700" cy="28575"/>
              </a:xfrm>
              <a:custGeom>
                <a:avLst/>
                <a:gdLst>
                  <a:gd name="T0" fmla="*/ 0 w 8"/>
                  <a:gd name="T1" fmla="*/ 10 h 18"/>
                  <a:gd name="T2" fmla="*/ 0 w 8"/>
                  <a:gd name="T3" fmla="*/ 10 h 18"/>
                  <a:gd name="T4" fmla="*/ 0 w 8"/>
                  <a:gd name="T5" fmla="*/ 8 h 18"/>
                  <a:gd name="T6" fmla="*/ 0 w 8"/>
                  <a:gd name="T7" fmla="*/ 6 h 18"/>
                  <a:gd name="T8" fmla="*/ 0 w 8"/>
                  <a:gd name="T9" fmla="*/ 4 h 18"/>
                  <a:gd name="T10" fmla="*/ 0 w 8"/>
                  <a:gd name="T11" fmla="*/ 0 h 18"/>
                  <a:gd name="T12" fmla="*/ 2 w 8"/>
                  <a:gd name="T13" fmla="*/ 0 h 18"/>
                  <a:gd name="T14" fmla="*/ 6 w 8"/>
                  <a:gd name="T15" fmla="*/ 6 h 18"/>
                  <a:gd name="T16" fmla="*/ 8 w 8"/>
                  <a:gd name="T17" fmla="*/ 6 h 18"/>
                  <a:gd name="T18" fmla="*/ 8 w 8"/>
                  <a:gd name="T19" fmla="*/ 8 h 18"/>
                  <a:gd name="T20" fmla="*/ 8 w 8"/>
                  <a:gd name="T21" fmla="*/ 10 h 18"/>
                  <a:gd name="T22" fmla="*/ 6 w 8"/>
                  <a:gd name="T23" fmla="*/ 16 h 18"/>
                  <a:gd name="T24" fmla="*/ 8 w 8"/>
                  <a:gd name="T25" fmla="*/ 18 h 18"/>
                  <a:gd name="T26" fmla="*/ 2 w 8"/>
                  <a:gd name="T27" fmla="*/ 16 h 18"/>
                  <a:gd name="T28" fmla="*/ 0 w 8"/>
                  <a:gd name="T29" fmla="*/ 16 h 18"/>
                  <a:gd name="T30" fmla="*/ 0 w 8"/>
                  <a:gd name="T31" fmla="*/ 14 h 18"/>
                  <a:gd name="T32" fmla="*/ 0 w 8"/>
                  <a:gd name="T33" fmla="*/ 10 h 18"/>
                  <a:gd name="T34" fmla="*/ 0 w 8"/>
                  <a:gd name="T35" fmla="*/ 10 h 18"/>
                  <a:gd name="T36" fmla="*/ 0 w 8"/>
                  <a:gd name="T37" fmla="*/ 1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18">
                    <a:moveTo>
                      <a:pt x="0" y="10"/>
                    </a:move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6"/>
                    </a:lnTo>
                    <a:lnTo>
                      <a:pt x="8" y="6"/>
                    </a:lnTo>
                    <a:lnTo>
                      <a:pt x="8" y="8"/>
                    </a:lnTo>
                    <a:lnTo>
                      <a:pt x="8" y="10"/>
                    </a:lnTo>
                    <a:lnTo>
                      <a:pt x="6" y="16"/>
                    </a:lnTo>
                    <a:lnTo>
                      <a:pt x="8" y="18"/>
                    </a:lnTo>
                    <a:lnTo>
                      <a:pt x="2" y="16"/>
                    </a:lnTo>
                    <a:lnTo>
                      <a:pt x="0" y="16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73" name="Freeform 1635"/>
              <p:cNvSpPr>
                <a:spLocks/>
              </p:cNvSpPr>
              <p:nvPr/>
            </p:nvSpPr>
            <p:spPr bwMode="auto">
              <a:xfrm>
                <a:off x="1146175" y="2698750"/>
                <a:ext cx="133350" cy="98425"/>
              </a:xfrm>
              <a:custGeom>
                <a:avLst/>
                <a:gdLst>
                  <a:gd name="T0" fmla="*/ 0 w 84"/>
                  <a:gd name="T1" fmla="*/ 30 h 62"/>
                  <a:gd name="T2" fmla="*/ 0 w 84"/>
                  <a:gd name="T3" fmla="*/ 30 h 62"/>
                  <a:gd name="T4" fmla="*/ 10 w 84"/>
                  <a:gd name="T5" fmla="*/ 40 h 62"/>
                  <a:gd name="T6" fmla="*/ 12 w 84"/>
                  <a:gd name="T7" fmla="*/ 42 h 62"/>
                  <a:gd name="T8" fmla="*/ 20 w 84"/>
                  <a:gd name="T9" fmla="*/ 42 h 62"/>
                  <a:gd name="T10" fmla="*/ 28 w 84"/>
                  <a:gd name="T11" fmla="*/ 42 h 62"/>
                  <a:gd name="T12" fmla="*/ 30 w 84"/>
                  <a:gd name="T13" fmla="*/ 58 h 62"/>
                  <a:gd name="T14" fmla="*/ 38 w 84"/>
                  <a:gd name="T15" fmla="*/ 58 h 62"/>
                  <a:gd name="T16" fmla="*/ 48 w 84"/>
                  <a:gd name="T17" fmla="*/ 60 h 62"/>
                  <a:gd name="T18" fmla="*/ 54 w 84"/>
                  <a:gd name="T19" fmla="*/ 62 h 62"/>
                  <a:gd name="T20" fmla="*/ 52 w 84"/>
                  <a:gd name="T21" fmla="*/ 62 h 62"/>
                  <a:gd name="T22" fmla="*/ 58 w 84"/>
                  <a:gd name="T23" fmla="*/ 60 h 62"/>
                  <a:gd name="T24" fmla="*/ 66 w 84"/>
                  <a:gd name="T25" fmla="*/ 60 h 62"/>
                  <a:gd name="T26" fmla="*/ 70 w 84"/>
                  <a:gd name="T27" fmla="*/ 58 h 62"/>
                  <a:gd name="T28" fmla="*/ 70 w 84"/>
                  <a:gd name="T29" fmla="*/ 56 h 62"/>
                  <a:gd name="T30" fmla="*/ 74 w 84"/>
                  <a:gd name="T31" fmla="*/ 56 h 62"/>
                  <a:gd name="T32" fmla="*/ 74 w 84"/>
                  <a:gd name="T33" fmla="*/ 48 h 62"/>
                  <a:gd name="T34" fmla="*/ 76 w 84"/>
                  <a:gd name="T35" fmla="*/ 40 h 62"/>
                  <a:gd name="T36" fmla="*/ 82 w 84"/>
                  <a:gd name="T37" fmla="*/ 32 h 62"/>
                  <a:gd name="T38" fmla="*/ 84 w 84"/>
                  <a:gd name="T39" fmla="*/ 28 h 62"/>
                  <a:gd name="T40" fmla="*/ 82 w 84"/>
                  <a:gd name="T41" fmla="*/ 24 h 62"/>
                  <a:gd name="T42" fmla="*/ 76 w 84"/>
                  <a:gd name="T43" fmla="*/ 22 h 62"/>
                  <a:gd name="T44" fmla="*/ 70 w 84"/>
                  <a:gd name="T45" fmla="*/ 18 h 62"/>
                  <a:gd name="T46" fmla="*/ 66 w 84"/>
                  <a:gd name="T47" fmla="*/ 18 h 62"/>
                  <a:gd name="T48" fmla="*/ 62 w 84"/>
                  <a:gd name="T49" fmla="*/ 14 h 62"/>
                  <a:gd name="T50" fmla="*/ 58 w 84"/>
                  <a:gd name="T51" fmla="*/ 12 h 62"/>
                  <a:gd name="T52" fmla="*/ 56 w 84"/>
                  <a:gd name="T53" fmla="*/ 10 h 62"/>
                  <a:gd name="T54" fmla="*/ 48 w 84"/>
                  <a:gd name="T55" fmla="*/ 10 h 62"/>
                  <a:gd name="T56" fmla="*/ 46 w 84"/>
                  <a:gd name="T57" fmla="*/ 10 h 62"/>
                  <a:gd name="T58" fmla="*/ 42 w 84"/>
                  <a:gd name="T59" fmla="*/ 6 h 62"/>
                  <a:gd name="T60" fmla="*/ 28 w 84"/>
                  <a:gd name="T61" fmla="*/ 4 h 62"/>
                  <a:gd name="T62" fmla="*/ 12 w 84"/>
                  <a:gd name="T63" fmla="*/ 0 h 62"/>
                  <a:gd name="T64" fmla="*/ 8 w 84"/>
                  <a:gd name="T65" fmla="*/ 2 h 62"/>
                  <a:gd name="T66" fmla="*/ 2 w 84"/>
                  <a:gd name="T67" fmla="*/ 4 h 62"/>
                  <a:gd name="T68" fmla="*/ 0 w 84"/>
                  <a:gd name="T69" fmla="*/ 12 h 62"/>
                  <a:gd name="T70" fmla="*/ 0 w 84"/>
                  <a:gd name="T71" fmla="*/ 18 h 62"/>
                  <a:gd name="T72" fmla="*/ 0 w 84"/>
                  <a:gd name="T73" fmla="*/ 30 h 62"/>
                  <a:gd name="T74" fmla="*/ 0 w 84"/>
                  <a:gd name="T75" fmla="*/ 30 h 62"/>
                  <a:gd name="T76" fmla="*/ 0 w 84"/>
                  <a:gd name="T77" fmla="*/ 3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4" h="62">
                    <a:moveTo>
                      <a:pt x="0" y="30"/>
                    </a:moveTo>
                    <a:lnTo>
                      <a:pt x="0" y="30"/>
                    </a:lnTo>
                    <a:lnTo>
                      <a:pt x="10" y="40"/>
                    </a:lnTo>
                    <a:lnTo>
                      <a:pt x="12" y="42"/>
                    </a:lnTo>
                    <a:lnTo>
                      <a:pt x="20" y="42"/>
                    </a:lnTo>
                    <a:lnTo>
                      <a:pt x="28" y="42"/>
                    </a:lnTo>
                    <a:lnTo>
                      <a:pt x="30" y="58"/>
                    </a:lnTo>
                    <a:lnTo>
                      <a:pt x="38" y="58"/>
                    </a:lnTo>
                    <a:lnTo>
                      <a:pt x="48" y="60"/>
                    </a:lnTo>
                    <a:lnTo>
                      <a:pt x="54" y="62"/>
                    </a:lnTo>
                    <a:lnTo>
                      <a:pt x="52" y="62"/>
                    </a:lnTo>
                    <a:lnTo>
                      <a:pt x="58" y="60"/>
                    </a:lnTo>
                    <a:lnTo>
                      <a:pt x="66" y="60"/>
                    </a:lnTo>
                    <a:lnTo>
                      <a:pt x="70" y="58"/>
                    </a:lnTo>
                    <a:lnTo>
                      <a:pt x="70" y="56"/>
                    </a:lnTo>
                    <a:lnTo>
                      <a:pt x="74" y="56"/>
                    </a:lnTo>
                    <a:lnTo>
                      <a:pt x="74" y="48"/>
                    </a:lnTo>
                    <a:lnTo>
                      <a:pt x="76" y="40"/>
                    </a:lnTo>
                    <a:lnTo>
                      <a:pt x="82" y="32"/>
                    </a:lnTo>
                    <a:lnTo>
                      <a:pt x="84" y="28"/>
                    </a:lnTo>
                    <a:lnTo>
                      <a:pt x="82" y="24"/>
                    </a:lnTo>
                    <a:lnTo>
                      <a:pt x="76" y="22"/>
                    </a:lnTo>
                    <a:lnTo>
                      <a:pt x="70" y="18"/>
                    </a:lnTo>
                    <a:lnTo>
                      <a:pt x="66" y="18"/>
                    </a:lnTo>
                    <a:lnTo>
                      <a:pt x="62" y="14"/>
                    </a:lnTo>
                    <a:lnTo>
                      <a:pt x="58" y="12"/>
                    </a:lnTo>
                    <a:lnTo>
                      <a:pt x="56" y="10"/>
                    </a:lnTo>
                    <a:lnTo>
                      <a:pt x="48" y="10"/>
                    </a:lnTo>
                    <a:lnTo>
                      <a:pt x="46" y="10"/>
                    </a:lnTo>
                    <a:lnTo>
                      <a:pt x="42" y="6"/>
                    </a:lnTo>
                    <a:lnTo>
                      <a:pt x="28" y="4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2" y="4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74" name="Freeform 1636"/>
              <p:cNvSpPr>
                <a:spLocks/>
              </p:cNvSpPr>
              <p:nvPr/>
            </p:nvSpPr>
            <p:spPr bwMode="auto">
              <a:xfrm>
                <a:off x="854075" y="3470275"/>
                <a:ext cx="390525" cy="409575"/>
              </a:xfrm>
              <a:custGeom>
                <a:avLst/>
                <a:gdLst>
                  <a:gd name="T0" fmla="*/ 38 w 246"/>
                  <a:gd name="T1" fmla="*/ 6 h 258"/>
                  <a:gd name="T2" fmla="*/ 38 w 246"/>
                  <a:gd name="T3" fmla="*/ 14 h 258"/>
                  <a:gd name="T4" fmla="*/ 30 w 246"/>
                  <a:gd name="T5" fmla="*/ 20 h 258"/>
                  <a:gd name="T6" fmla="*/ 22 w 246"/>
                  <a:gd name="T7" fmla="*/ 24 h 258"/>
                  <a:gd name="T8" fmla="*/ 20 w 246"/>
                  <a:gd name="T9" fmla="*/ 38 h 258"/>
                  <a:gd name="T10" fmla="*/ 18 w 246"/>
                  <a:gd name="T11" fmla="*/ 46 h 258"/>
                  <a:gd name="T12" fmla="*/ 12 w 246"/>
                  <a:gd name="T13" fmla="*/ 54 h 258"/>
                  <a:gd name="T14" fmla="*/ 8 w 246"/>
                  <a:gd name="T15" fmla="*/ 56 h 258"/>
                  <a:gd name="T16" fmla="*/ 10 w 246"/>
                  <a:gd name="T17" fmla="*/ 60 h 258"/>
                  <a:gd name="T18" fmla="*/ 12 w 246"/>
                  <a:gd name="T19" fmla="*/ 96 h 258"/>
                  <a:gd name="T20" fmla="*/ 8 w 246"/>
                  <a:gd name="T21" fmla="*/ 102 h 258"/>
                  <a:gd name="T22" fmla="*/ 10 w 246"/>
                  <a:gd name="T23" fmla="*/ 106 h 258"/>
                  <a:gd name="T24" fmla="*/ 8 w 246"/>
                  <a:gd name="T25" fmla="*/ 130 h 258"/>
                  <a:gd name="T26" fmla="*/ 0 w 246"/>
                  <a:gd name="T27" fmla="*/ 136 h 258"/>
                  <a:gd name="T28" fmla="*/ 8 w 246"/>
                  <a:gd name="T29" fmla="*/ 146 h 258"/>
                  <a:gd name="T30" fmla="*/ 12 w 246"/>
                  <a:gd name="T31" fmla="*/ 156 h 258"/>
                  <a:gd name="T32" fmla="*/ 16 w 246"/>
                  <a:gd name="T33" fmla="*/ 166 h 258"/>
                  <a:gd name="T34" fmla="*/ 30 w 246"/>
                  <a:gd name="T35" fmla="*/ 172 h 258"/>
                  <a:gd name="T36" fmla="*/ 36 w 246"/>
                  <a:gd name="T37" fmla="*/ 178 h 258"/>
                  <a:gd name="T38" fmla="*/ 44 w 246"/>
                  <a:gd name="T39" fmla="*/ 184 h 258"/>
                  <a:gd name="T40" fmla="*/ 82 w 246"/>
                  <a:gd name="T41" fmla="*/ 202 h 258"/>
                  <a:gd name="T42" fmla="*/ 108 w 246"/>
                  <a:gd name="T43" fmla="*/ 184 h 258"/>
                  <a:gd name="T44" fmla="*/ 230 w 246"/>
                  <a:gd name="T45" fmla="*/ 246 h 258"/>
                  <a:gd name="T46" fmla="*/ 246 w 246"/>
                  <a:gd name="T47" fmla="*/ 210 h 258"/>
                  <a:gd name="T48" fmla="*/ 240 w 246"/>
                  <a:gd name="T49" fmla="*/ 74 h 258"/>
                  <a:gd name="T50" fmla="*/ 238 w 246"/>
                  <a:gd name="T51" fmla="*/ 66 h 258"/>
                  <a:gd name="T52" fmla="*/ 240 w 246"/>
                  <a:gd name="T53" fmla="*/ 54 h 258"/>
                  <a:gd name="T54" fmla="*/ 242 w 246"/>
                  <a:gd name="T55" fmla="*/ 48 h 258"/>
                  <a:gd name="T56" fmla="*/ 238 w 246"/>
                  <a:gd name="T57" fmla="*/ 36 h 258"/>
                  <a:gd name="T58" fmla="*/ 228 w 246"/>
                  <a:gd name="T59" fmla="*/ 24 h 258"/>
                  <a:gd name="T60" fmla="*/ 212 w 246"/>
                  <a:gd name="T61" fmla="*/ 24 h 258"/>
                  <a:gd name="T62" fmla="*/ 186 w 246"/>
                  <a:gd name="T63" fmla="*/ 10 h 258"/>
                  <a:gd name="T64" fmla="*/ 174 w 246"/>
                  <a:gd name="T65" fmla="*/ 18 h 258"/>
                  <a:gd name="T66" fmla="*/ 168 w 246"/>
                  <a:gd name="T67" fmla="*/ 36 h 258"/>
                  <a:gd name="T68" fmla="*/ 168 w 246"/>
                  <a:gd name="T69" fmla="*/ 46 h 258"/>
                  <a:gd name="T70" fmla="*/ 148 w 246"/>
                  <a:gd name="T71" fmla="*/ 50 h 258"/>
                  <a:gd name="T72" fmla="*/ 128 w 246"/>
                  <a:gd name="T73" fmla="*/ 48 h 258"/>
                  <a:gd name="T74" fmla="*/ 110 w 246"/>
                  <a:gd name="T75" fmla="*/ 40 h 258"/>
                  <a:gd name="T76" fmla="*/ 100 w 246"/>
                  <a:gd name="T77" fmla="*/ 30 h 258"/>
                  <a:gd name="T78" fmla="*/ 90 w 246"/>
                  <a:gd name="T79" fmla="*/ 18 h 258"/>
                  <a:gd name="T80" fmla="*/ 74 w 246"/>
                  <a:gd name="T81" fmla="*/ 18 h 258"/>
                  <a:gd name="T82" fmla="*/ 56 w 246"/>
                  <a:gd name="T83" fmla="*/ 14 h 258"/>
                  <a:gd name="T84" fmla="*/ 50 w 246"/>
                  <a:gd name="T85" fmla="*/ 10 h 258"/>
                  <a:gd name="T86" fmla="*/ 44 w 246"/>
                  <a:gd name="T87" fmla="*/ 4 h 258"/>
                  <a:gd name="T88" fmla="*/ 44 w 246"/>
                  <a:gd name="T8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6" h="258">
                    <a:moveTo>
                      <a:pt x="44" y="0"/>
                    </a:moveTo>
                    <a:lnTo>
                      <a:pt x="38" y="6"/>
                    </a:lnTo>
                    <a:lnTo>
                      <a:pt x="40" y="12"/>
                    </a:lnTo>
                    <a:lnTo>
                      <a:pt x="38" y="14"/>
                    </a:lnTo>
                    <a:lnTo>
                      <a:pt x="36" y="18"/>
                    </a:lnTo>
                    <a:lnTo>
                      <a:pt x="30" y="20"/>
                    </a:lnTo>
                    <a:lnTo>
                      <a:pt x="28" y="22"/>
                    </a:lnTo>
                    <a:lnTo>
                      <a:pt x="22" y="24"/>
                    </a:lnTo>
                    <a:lnTo>
                      <a:pt x="20" y="24"/>
                    </a:lnTo>
                    <a:lnTo>
                      <a:pt x="20" y="38"/>
                    </a:lnTo>
                    <a:lnTo>
                      <a:pt x="20" y="42"/>
                    </a:lnTo>
                    <a:lnTo>
                      <a:pt x="18" y="46"/>
                    </a:lnTo>
                    <a:lnTo>
                      <a:pt x="16" y="50"/>
                    </a:lnTo>
                    <a:lnTo>
                      <a:pt x="12" y="54"/>
                    </a:lnTo>
                    <a:lnTo>
                      <a:pt x="10" y="54"/>
                    </a:lnTo>
                    <a:lnTo>
                      <a:pt x="8" y="56"/>
                    </a:lnTo>
                    <a:lnTo>
                      <a:pt x="8" y="58"/>
                    </a:lnTo>
                    <a:lnTo>
                      <a:pt x="10" y="60"/>
                    </a:lnTo>
                    <a:lnTo>
                      <a:pt x="8" y="92"/>
                    </a:lnTo>
                    <a:lnTo>
                      <a:pt x="12" y="96"/>
                    </a:lnTo>
                    <a:lnTo>
                      <a:pt x="10" y="100"/>
                    </a:lnTo>
                    <a:lnTo>
                      <a:pt x="8" y="102"/>
                    </a:lnTo>
                    <a:lnTo>
                      <a:pt x="10" y="104"/>
                    </a:lnTo>
                    <a:lnTo>
                      <a:pt x="10" y="106"/>
                    </a:lnTo>
                    <a:lnTo>
                      <a:pt x="10" y="128"/>
                    </a:lnTo>
                    <a:lnTo>
                      <a:pt x="8" y="130"/>
                    </a:lnTo>
                    <a:lnTo>
                      <a:pt x="4" y="132"/>
                    </a:lnTo>
                    <a:lnTo>
                      <a:pt x="0" y="136"/>
                    </a:lnTo>
                    <a:lnTo>
                      <a:pt x="4" y="140"/>
                    </a:lnTo>
                    <a:lnTo>
                      <a:pt x="8" y="146"/>
                    </a:lnTo>
                    <a:lnTo>
                      <a:pt x="10" y="150"/>
                    </a:lnTo>
                    <a:lnTo>
                      <a:pt x="12" y="156"/>
                    </a:lnTo>
                    <a:lnTo>
                      <a:pt x="12" y="160"/>
                    </a:lnTo>
                    <a:lnTo>
                      <a:pt x="16" y="166"/>
                    </a:lnTo>
                    <a:lnTo>
                      <a:pt x="20" y="172"/>
                    </a:lnTo>
                    <a:lnTo>
                      <a:pt x="30" y="172"/>
                    </a:lnTo>
                    <a:lnTo>
                      <a:pt x="34" y="176"/>
                    </a:lnTo>
                    <a:lnTo>
                      <a:pt x="36" y="178"/>
                    </a:lnTo>
                    <a:lnTo>
                      <a:pt x="40" y="182"/>
                    </a:lnTo>
                    <a:lnTo>
                      <a:pt x="44" y="184"/>
                    </a:lnTo>
                    <a:lnTo>
                      <a:pt x="80" y="204"/>
                    </a:lnTo>
                    <a:lnTo>
                      <a:pt x="82" y="202"/>
                    </a:lnTo>
                    <a:lnTo>
                      <a:pt x="92" y="194"/>
                    </a:lnTo>
                    <a:lnTo>
                      <a:pt x="108" y="184"/>
                    </a:lnTo>
                    <a:lnTo>
                      <a:pt x="230" y="258"/>
                    </a:lnTo>
                    <a:lnTo>
                      <a:pt x="230" y="246"/>
                    </a:lnTo>
                    <a:lnTo>
                      <a:pt x="246" y="246"/>
                    </a:lnTo>
                    <a:lnTo>
                      <a:pt x="246" y="210"/>
                    </a:lnTo>
                    <a:lnTo>
                      <a:pt x="242" y="78"/>
                    </a:lnTo>
                    <a:lnTo>
                      <a:pt x="240" y="74"/>
                    </a:lnTo>
                    <a:lnTo>
                      <a:pt x="238" y="70"/>
                    </a:lnTo>
                    <a:lnTo>
                      <a:pt x="238" y="66"/>
                    </a:lnTo>
                    <a:lnTo>
                      <a:pt x="238" y="58"/>
                    </a:lnTo>
                    <a:lnTo>
                      <a:pt x="240" y="54"/>
                    </a:lnTo>
                    <a:lnTo>
                      <a:pt x="242" y="50"/>
                    </a:lnTo>
                    <a:lnTo>
                      <a:pt x="242" y="48"/>
                    </a:lnTo>
                    <a:lnTo>
                      <a:pt x="238" y="40"/>
                    </a:lnTo>
                    <a:lnTo>
                      <a:pt x="238" y="36"/>
                    </a:lnTo>
                    <a:lnTo>
                      <a:pt x="238" y="32"/>
                    </a:lnTo>
                    <a:lnTo>
                      <a:pt x="228" y="24"/>
                    </a:lnTo>
                    <a:lnTo>
                      <a:pt x="220" y="24"/>
                    </a:lnTo>
                    <a:lnTo>
                      <a:pt x="212" y="24"/>
                    </a:lnTo>
                    <a:lnTo>
                      <a:pt x="210" y="18"/>
                    </a:lnTo>
                    <a:lnTo>
                      <a:pt x="186" y="10"/>
                    </a:lnTo>
                    <a:lnTo>
                      <a:pt x="182" y="12"/>
                    </a:lnTo>
                    <a:lnTo>
                      <a:pt x="174" y="18"/>
                    </a:lnTo>
                    <a:lnTo>
                      <a:pt x="164" y="30"/>
                    </a:lnTo>
                    <a:lnTo>
                      <a:pt x="168" y="36"/>
                    </a:lnTo>
                    <a:lnTo>
                      <a:pt x="168" y="40"/>
                    </a:lnTo>
                    <a:lnTo>
                      <a:pt x="168" y="46"/>
                    </a:lnTo>
                    <a:lnTo>
                      <a:pt x="154" y="58"/>
                    </a:lnTo>
                    <a:lnTo>
                      <a:pt x="148" y="50"/>
                    </a:lnTo>
                    <a:lnTo>
                      <a:pt x="138" y="48"/>
                    </a:lnTo>
                    <a:lnTo>
                      <a:pt x="128" y="48"/>
                    </a:lnTo>
                    <a:lnTo>
                      <a:pt x="118" y="46"/>
                    </a:lnTo>
                    <a:lnTo>
                      <a:pt x="110" y="40"/>
                    </a:lnTo>
                    <a:lnTo>
                      <a:pt x="104" y="36"/>
                    </a:lnTo>
                    <a:lnTo>
                      <a:pt x="100" y="30"/>
                    </a:lnTo>
                    <a:lnTo>
                      <a:pt x="94" y="22"/>
                    </a:lnTo>
                    <a:lnTo>
                      <a:pt x="90" y="18"/>
                    </a:lnTo>
                    <a:lnTo>
                      <a:pt x="82" y="18"/>
                    </a:lnTo>
                    <a:lnTo>
                      <a:pt x="74" y="18"/>
                    </a:lnTo>
                    <a:lnTo>
                      <a:pt x="66" y="14"/>
                    </a:lnTo>
                    <a:lnTo>
                      <a:pt x="56" y="14"/>
                    </a:lnTo>
                    <a:lnTo>
                      <a:pt x="56" y="10"/>
                    </a:lnTo>
                    <a:lnTo>
                      <a:pt x="50" y="10"/>
                    </a:lnTo>
                    <a:lnTo>
                      <a:pt x="44" y="6"/>
                    </a:lnTo>
                    <a:lnTo>
                      <a:pt x="44" y="4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75" name="Freeform 1637"/>
              <p:cNvSpPr>
                <a:spLocks/>
              </p:cNvSpPr>
              <p:nvPr/>
            </p:nvSpPr>
            <p:spPr bwMode="auto">
              <a:xfrm>
                <a:off x="387350" y="4194175"/>
                <a:ext cx="104775" cy="139700"/>
              </a:xfrm>
              <a:custGeom>
                <a:avLst/>
                <a:gdLst>
                  <a:gd name="T0" fmla="*/ 0 w 66"/>
                  <a:gd name="T1" fmla="*/ 38 h 88"/>
                  <a:gd name="T2" fmla="*/ 0 w 66"/>
                  <a:gd name="T3" fmla="*/ 38 h 88"/>
                  <a:gd name="T4" fmla="*/ 6 w 66"/>
                  <a:gd name="T5" fmla="*/ 48 h 88"/>
                  <a:gd name="T6" fmla="*/ 8 w 66"/>
                  <a:gd name="T7" fmla="*/ 52 h 88"/>
                  <a:gd name="T8" fmla="*/ 14 w 66"/>
                  <a:gd name="T9" fmla="*/ 54 h 88"/>
                  <a:gd name="T10" fmla="*/ 22 w 66"/>
                  <a:gd name="T11" fmla="*/ 60 h 88"/>
                  <a:gd name="T12" fmla="*/ 40 w 66"/>
                  <a:gd name="T13" fmla="*/ 78 h 88"/>
                  <a:gd name="T14" fmla="*/ 50 w 66"/>
                  <a:gd name="T15" fmla="*/ 84 h 88"/>
                  <a:gd name="T16" fmla="*/ 54 w 66"/>
                  <a:gd name="T17" fmla="*/ 88 h 88"/>
                  <a:gd name="T18" fmla="*/ 62 w 66"/>
                  <a:gd name="T19" fmla="*/ 88 h 88"/>
                  <a:gd name="T20" fmla="*/ 60 w 66"/>
                  <a:gd name="T21" fmla="*/ 80 h 88"/>
                  <a:gd name="T22" fmla="*/ 60 w 66"/>
                  <a:gd name="T23" fmla="*/ 74 h 88"/>
                  <a:gd name="T24" fmla="*/ 60 w 66"/>
                  <a:gd name="T25" fmla="*/ 72 h 88"/>
                  <a:gd name="T26" fmla="*/ 62 w 66"/>
                  <a:gd name="T27" fmla="*/ 66 h 88"/>
                  <a:gd name="T28" fmla="*/ 62 w 66"/>
                  <a:gd name="T29" fmla="*/ 64 h 88"/>
                  <a:gd name="T30" fmla="*/ 66 w 66"/>
                  <a:gd name="T31" fmla="*/ 60 h 88"/>
                  <a:gd name="T32" fmla="*/ 62 w 66"/>
                  <a:gd name="T33" fmla="*/ 60 h 88"/>
                  <a:gd name="T34" fmla="*/ 60 w 66"/>
                  <a:gd name="T35" fmla="*/ 56 h 88"/>
                  <a:gd name="T36" fmla="*/ 58 w 66"/>
                  <a:gd name="T37" fmla="*/ 52 h 88"/>
                  <a:gd name="T38" fmla="*/ 54 w 66"/>
                  <a:gd name="T39" fmla="*/ 46 h 88"/>
                  <a:gd name="T40" fmla="*/ 52 w 66"/>
                  <a:gd name="T41" fmla="*/ 42 h 88"/>
                  <a:gd name="T42" fmla="*/ 42 w 66"/>
                  <a:gd name="T43" fmla="*/ 38 h 88"/>
                  <a:gd name="T44" fmla="*/ 44 w 66"/>
                  <a:gd name="T45" fmla="*/ 34 h 88"/>
                  <a:gd name="T46" fmla="*/ 50 w 66"/>
                  <a:gd name="T47" fmla="*/ 28 h 88"/>
                  <a:gd name="T48" fmla="*/ 50 w 66"/>
                  <a:gd name="T49" fmla="*/ 26 h 88"/>
                  <a:gd name="T50" fmla="*/ 50 w 66"/>
                  <a:gd name="T51" fmla="*/ 20 h 88"/>
                  <a:gd name="T52" fmla="*/ 50 w 66"/>
                  <a:gd name="T53" fmla="*/ 18 h 88"/>
                  <a:gd name="T54" fmla="*/ 48 w 66"/>
                  <a:gd name="T55" fmla="*/ 16 h 88"/>
                  <a:gd name="T56" fmla="*/ 44 w 66"/>
                  <a:gd name="T57" fmla="*/ 16 h 88"/>
                  <a:gd name="T58" fmla="*/ 42 w 66"/>
                  <a:gd name="T59" fmla="*/ 16 h 88"/>
                  <a:gd name="T60" fmla="*/ 36 w 66"/>
                  <a:gd name="T61" fmla="*/ 26 h 88"/>
                  <a:gd name="T62" fmla="*/ 34 w 66"/>
                  <a:gd name="T63" fmla="*/ 20 h 88"/>
                  <a:gd name="T64" fmla="*/ 36 w 66"/>
                  <a:gd name="T65" fmla="*/ 18 h 88"/>
                  <a:gd name="T66" fmla="*/ 36 w 66"/>
                  <a:gd name="T67" fmla="*/ 12 h 88"/>
                  <a:gd name="T68" fmla="*/ 36 w 66"/>
                  <a:gd name="T69" fmla="*/ 10 h 88"/>
                  <a:gd name="T70" fmla="*/ 32 w 66"/>
                  <a:gd name="T71" fmla="*/ 0 h 88"/>
                  <a:gd name="T72" fmla="*/ 32 w 66"/>
                  <a:gd name="T73" fmla="*/ 2 h 88"/>
                  <a:gd name="T74" fmla="*/ 30 w 66"/>
                  <a:gd name="T75" fmla="*/ 6 h 88"/>
                  <a:gd name="T76" fmla="*/ 26 w 66"/>
                  <a:gd name="T77" fmla="*/ 6 h 88"/>
                  <a:gd name="T78" fmla="*/ 24 w 66"/>
                  <a:gd name="T79" fmla="*/ 6 h 88"/>
                  <a:gd name="T80" fmla="*/ 24 w 66"/>
                  <a:gd name="T81" fmla="*/ 8 h 88"/>
                  <a:gd name="T82" fmla="*/ 22 w 66"/>
                  <a:gd name="T83" fmla="*/ 10 h 88"/>
                  <a:gd name="T84" fmla="*/ 16 w 66"/>
                  <a:gd name="T85" fmla="*/ 16 h 88"/>
                  <a:gd name="T86" fmla="*/ 14 w 66"/>
                  <a:gd name="T87" fmla="*/ 18 h 88"/>
                  <a:gd name="T88" fmla="*/ 8 w 66"/>
                  <a:gd name="T89" fmla="*/ 26 h 88"/>
                  <a:gd name="T90" fmla="*/ 0 w 66"/>
                  <a:gd name="T91" fmla="*/ 38 h 88"/>
                  <a:gd name="T92" fmla="*/ 0 w 66"/>
                  <a:gd name="T93" fmla="*/ 38 h 88"/>
                  <a:gd name="T94" fmla="*/ 0 w 66"/>
                  <a:gd name="T95" fmla="*/ 3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6" h="88">
                    <a:moveTo>
                      <a:pt x="0" y="38"/>
                    </a:moveTo>
                    <a:lnTo>
                      <a:pt x="0" y="38"/>
                    </a:lnTo>
                    <a:lnTo>
                      <a:pt x="6" y="48"/>
                    </a:lnTo>
                    <a:lnTo>
                      <a:pt x="8" y="52"/>
                    </a:lnTo>
                    <a:lnTo>
                      <a:pt x="14" y="54"/>
                    </a:lnTo>
                    <a:lnTo>
                      <a:pt x="22" y="60"/>
                    </a:lnTo>
                    <a:lnTo>
                      <a:pt x="40" y="78"/>
                    </a:lnTo>
                    <a:lnTo>
                      <a:pt x="50" y="84"/>
                    </a:lnTo>
                    <a:lnTo>
                      <a:pt x="54" y="88"/>
                    </a:lnTo>
                    <a:lnTo>
                      <a:pt x="62" y="88"/>
                    </a:lnTo>
                    <a:lnTo>
                      <a:pt x="60" y="80"/>
                    </a:lnTo>
                    <a:lnTo>
                      <a:pt x="60" y="74"/>
                    </a:lnTo>
                    <a:lnTo>
                      <a:pt x="60" y="72"/>
                    </a:lnTo>
                    <a:lnTo>
                      <a:pt x="62" y="66"/>
                    </a:lnTo>
                    <a:lnTo>
                      <a:pt x="62" y="64"/>
                    </a:lnTo>
                    <a:lnTo>
                      <a:pt x="66" y="60"/>
                    </a:lnTo>
                    <a:lnTo>
                      <a:pt x="62" y="60"/>
                    </a:lnTo>
                    <a:lnTo>
                      <a:pt x="60" y="56"/>
                    </a:lnTo>
                    <a:lnTo>
                      <a:pt x="58" y="52"/>
                    </a:lnTo>
                    <a:lnTo>
                      <a:pt x="54" y="46"/>
                    </a:lnTo>
                    <a:lnTo>
                      <a:pt x="52" y="42"/>
                    </a:lnTo>
                    <a:lnTo>
                      <a:pt x="42" y="38"/>
                    </a:lnTo>
                    <a:lnTo>
                      <a:pt x="44" y="34"/>
                    </a:lnTo>
                    <a:lnTo>
                      <a:pt x="50" y="28"/>
                    </a:lnTo>
                    <a:lnTo>
                      <a:pt x="50" y="26"/>
                    </a:lnTo>
                    <a:lnTo>
                      <a:pt x="50" y="20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4" y="16"/>
                    </a:lnTo>
                    <a:lnTo>
                      <a:pt x="42" y="16"/>
                    </a:lnTo>
                    <a:lnTo>
                      <a:pt x="36" y="26"/>
                    </a:lnTo>
                    <a:lnTo>
                      <a:pt x="34" y="20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32" y="0"/>
                    </a:lnTo>
                    <a:lnTo>
                      <a:pt x="32" y="2"/>
                    </a:lnTo>
                    <a:lnTo>
                      <a:pt x="30" y="6"/>
                    </a:lnTo>
                    <a:lnTo>
                      <a:pt x="26" y="6"/>
                    </a:lnTo>
                    <a:lnTo>
                      <a:pt x="24" y="6"/>
                    </a:lnTo>
                    <a:lnTo>
                      <a:pt x="24" y="8"/>
                    </a:lnTo>
                    <a:lnTo>
                      <a:pt x="22" y="10"/>
                    </a:lnTo>
                    <a:lnTo>
                      <a:pt x="16" y="16"/>
                    </a:lnTo>
                    <a:lnTo>
                      <a:pt x="14" y="18"/>
                    </a:lnTo>
                    <a:lnTo>
                      <a:pt x="8" y="26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76" name="Freeform 1638"/>
              <p:cNvSpPr>
                <a:spLocks/>
              </p:cNvSpPr>
              <p:nvPr/>
            </p:nvSpPr>
            <p:spPr bwMode="auto">
              <a:xfrm>
                <a:off x="1279525" y="5295900"/>
                <a:ext cx="41275" cy="41275"/>
              </a:xfrm>
              <a:custGeom>
                <a:avLst/>
                <a:gdLst>
                  <a:gd name="T0" fmla="*/ 14 w 26"/>
                  <a:gd name="T1" fmla="*/ 26 h 26"/>
                  <a:gd name="T2" fmla="*/ 14 w 26"/>
                  <a:gd name="T3" fmla="*/ 26 h 26"/>
                  <a:gd name="T4" fmla="*/ 16 w 26"/>
                  <a:gd name="T5" fmla="*/ 20 h 26"/>
                  <a:gd name="T6" fmla="*/ 22 w 26"/>
                  <a:gd name="T7" fmla="*/ 18 h 26"/>
                  <a:gd name="T8" fmla="*/ 24 w 26"/>
                  <a:gd name="T9" fmla="*/ 18 h 26"/>
                  <a:gd name="T10" fmla="*/ 26 w 26"/>
                  <a:gd name="T11" fmla="*/ 18 h 26"/>
                  <a:gd name="T12" fmla="*/ 26 w 26"/>
                  <a:gd name="T13" fmla="*/ 12 h 26"/>
                  <a:gd name="T14" fmla="*/ 24 w 26"/>
                  <a:gd name="T15" fmla="*/ 10 h 26"/>
                  <a:gd name="T16" fmla="*/ 22 w 26"/>
                  <a:gd name="T17" fmla="*/ 4 h 26"/>
                  <a:gd name="T18" fmla="*/ 18 w 26"/>
                  <a:gd name="T19" fmla="*/ 0 h 26"/>
                  <a:gd name="T20" fmla="*/ 8 w 26"/>
                  <a:gd name="T21" fmla="*/ 6 h 26"/>
                  <a:gd name="T22" fmla="*/ 6 w 26"/>
                  <a:gd name="T23" fmla="*/ 10 h 26"/>
                  <a:gd name="T24" fmla="*/ 4 w 26"/>
                  <a:gd name="T25" fmla="*/ 10 h 26"/>
                  <a:gd name="T26" fmla="*/ 0 w 26"/>
                  <a:gd name="T27" fmla="*/ 12 h 26"/>
                  <a:gd name="T28" fmla="*/ 0 w 26"/>
                  <a:gd name="T29" fmla="*/ 14 h 26"/>
                  <a:gd name="T30" fmla="*/ 0 w 26"/>
                  <a:gd name="T31" fmla="*/ 18 h 26"/>
                  <a:gd name="T32" fmla="*/ 4 w 26"/>
                  <a:gd name="T33" fmla="*/ 20 h 26"/>
                  <a:gd name="T34" fmla="*/ 4 w 26"/>
                  <a:gd name="T35" fmla="*/ 26 h 26"/>
                  <a:gd name="T36" fmla="*/ 8 w 26"/>
                  <a:gd name="T37" fmla="*/ 26 h 26"/>
                  <a:gd name="T38" fmla="*/ 10 w 26"/>
                  <a:gd name="T39" fmla="*/ 26 h 26"/>
                  <a:gd name="T40" fmla="*/ 14 w 26"/>
                  <a:gd name="T41" fmla="*/ 26 h 26"/>
                  <a:gd name="T42" fmla="*/ 14 w 26"/>
                  <a:gd name="T43" fmla="*/ 26 h 26"/>
                  <a:gd name="T44" fmla="*/ 14 w 26"/>
                  <a:gd name="T4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6" h="26">
                    <a:moveTo>
                      <a:pt x="14" y="26"/>
                    </a:moveTo>
                    <a:lnTo>
                      <a:pt x="14" y="26"/>
                    </a:lnTo>
                    <a:lnTo>
                      <a:pt x="16" y="20"/>
                    </a:lnTo>
                    <a:lnTo>
                      <a:pt x="22" y="18"/>
                    </a:lnTo>
                    <a:lnTo>
                      <a:pt x="24" y="18"/>
                    </a:lnTo>
                    <a:lnTo>
                      <a:pt x="26" y="18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22" y="4"/>
                    </a:lnTo>
                    <a:lnTo>
                      <a:pt x="18" y="0"/>
                    </a:lnTo>
                    <a:lnTo>
                      <a:pt x="8" y="6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4" y="20"/>
                    </a:lnTo>
                    <a:lnTo>
                      <a:pt x="4" y="26"/>
                    </a:lnTo>
                    <a:lnTo>
                      <a:pt x="8" y="26"/>
                    </a:lnTo>
                    <a:lnTo>
                      <a:pt x="10" y="26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77" name="Freeform 1639"/>
              <p:cNvSpPr>
                <a:spLocks/>
              </p:cNvSpPr>
              <p:nvPr/>
            </p:nvSpPr>
            <p:spPr bwMode="auto">
              <a:xfrm>
                <a:off x="1473200" y="3432175"/>
                <a:ext cx="44450" cy="53975"/>
              </a:xfrm>
              <a:custGeom>
                <a:avLst/>
                <a:gdLst>
                  <a:gd name="T0" fmla="*/ 2 w 28"/>
                  <a:gd name="T1" fmla="*/ 34 h 34"/>
                  <a:gd name="T2" fmla="*/ 2 w 28"/>
                  <a:gd name="T3" fmla="*/ 34 h 34"/>
                  <a:gd name="T4" fmla="*/ 12 w 28"/>
                  <a:gd name="T5" fmla="*/ 34 h 34"/>
                  <a:gd name="T6" fmla="*/ 14 w 28"/>
                  <a:gd name="T7" fmla="*/ 28 h 34"/>
                  <a:gd name="T8" fmla="*/ 20 w 28"/>
                  <a:gd name="T9" fmla="*/ 24 h 34"/>
                  <a:gd name="T10" fmla="*/ 20 w 28"/>
                  <a:gd name="T11" fmla="*/ 20 h 34"/>
                  <a:gd name="T12" fmla="*/ 22 w 28"/>
                  <a:gd name="T13" fmla="*/ 14 h 34"/>
                  <a:gd name="T14" fmla="*/ 24 w 28"/>
                  <a:gd name="T15" fmla="*/ 6 h 34"/>
                  <a:gd name="T16" fmla="*/ 28 w 28"/>
                  <a:gd name="T17" fmla="*/ 2 h 34"/>
                  <a:gd name="T18" fmla="*/ 28 w 28"/>
                  <a:gd name="T19" fmla="*/ 0 h 34"/>
                  <a:gd name="T20" fmla="*/ 24 w 28"/>
                  <a:gd name="T21" fmla="*/ 0 h 34"/>
                  <a:gd name="T22" fmla="*/ 20 w 28"/>
                  <a:gd name="T23" fmla="*/ 0 h 34"/>
                  <a:gd name="T24" fmla="*/ 18 w 28"/>
                  <a:gd name="T25" fmla="*/ 0 h 34"/>
                  <a:gd name="T26" fmla="*/ 14 w 28"/>
                  <a:gd name="T27" fmla="*/ 2 h 34"/>
                  <a:gd name="T28" fmla="*/ 12 w 28"/>
                  <a:gd name="T29" fmla="*/ 6 h 34"/>
                  <a:gd name="T30" fmla="*/ 10 w 28"/>
                  <a:gd name="T31" fmla="*/ 12 h 34"/>
                  <a:gd name="T32" fmla="*/ 8 w 28"/>
                  <a:gd name="T33" fmla="*/ 20 h 34"/>
                  <a:gd name="T34" fmla="*/ 2 w 28"/>
                  <a:gd name="T35" fmla="*/ 30 h 34"/>
                  <a:gd name="T36" fmla="*/ 0 w 28"/>
                  <a:gd name="T37" fmla="*/ 32 h 34"/>
                  <a:gd name="T38" fmla="*/ 2 w 28"/>
                  <a:gd name="T39" fmla="*/ 34 h 34"/>
                  <a:gd name="T40" fmla="*/ 2 w 28"/>
                  <a:gd name="T41" fmla="*/ 34 h 34"/>
                  <a:gd name="T42" fmla="*/ 2 w 28"/>
                  <a:gd name="T4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34">
                    <a:moveTo>
                      <a:pt x="2" y="34"/>
                    </a:moveTo>
                    <a:lnTo>
                      <a:pt x="2" y="34"/>
                    </a:lnTo>
                    <a:lnTo>
                      <a:pt x="12" y="34"/>
                    </a:lnTo>
                    <a:lnTo>
                      <a:pt x="14" y="28"/>
                    </a:lnTo>
                    <a:lnTo>
                      <a:pt x="20" y="24"/>
                    </a:lnTo>
                    <a:lnTo>
                      <a:pt x="20" y="20"/>
                    </a:lnTo>
                    <a:lnTo>
                      <a:pt x="22" y="14"/>
                    </a:lnTo>
                    <a:lnTo>
                      <a:pt x="24" y="6"/>
                    </a:lnTo>
                    <a:lnTo>
                      <a:pt x="28" y="2"/>
                    </a:lnTo>
                    <a:lnTo>
                      <a:pt x="28" y="0"/>
                    </a:lnTo>
                    <a:lnTo>
                      <a:pt x="24" y="0"/>
                    </a:lnTo>
                    <a:lnTo>
                      <a:pt x="20" y="0"/>
                    </a:lnTo>
                    <a:lnTo>
                      <a:pt x="18" y="0"/>
                    </a:lnTo>
                    <a:lnTo>
                      <a:pt x="14" y="2"/>
                    </a:lnTo>
                    <a:lnTo>
                      <a:pt x="12" y="6"/>
                    </a:lnTo>
                    <a:lnTo>
                      <a:pt x="10" y="12"/>
                    </a:lnTo>
                    <a:lnTo>
                      <a:pt x="8" y="20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2" y="34"/>
                    </a:lnTo>
                    <a:lnTo>
                      <a:pt x="2" y="34"/>
                    </a:lnTo>
                    <a:lnTo>
                      <a:pt x="2" y="3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78" name="Freeform 1640"/>
              <p:cNvSpPr>
                <a:spLocks/>
              </p:cNvSpPr>
              <p:nvPr/>
            </p:nvSpPr>
            <p:spPr bwMode="auto">
              <a:xfrm>
                <a:off x="1149350" y="2632075"/>
                <a:ext cx="177800" cy="104775"/>
              </a:xfrm>
              <a:custGeom>
                <a:avLst/>
                <a:gdLst>
                  <a:gd name="T0" fmla="*/ 48 w 112"/>
                  <a:gd name="T1" fmla="*/ 4 h 66"/>
                  <a:gd name="T2" fmla="*/ 48 w 112"/>
                  <a:gd name="T3" fmla="*/ 4 h 66"/>
                  <a:gd name="T4" fmla="*/ 44 w 112"/>
                  <a:gd name="T5" fmla="*/ 16 h 66"/>
                  <a:gd name="T6" fmla="*/ 42 w 112"/>
                  <a:gd name="T7" fmla="*/ 24 h 66"/>
                  <a:gd name="T8" fmla="*/ 34 w 112"/>
                  <a:gd name="T9" fmla="*/ 24 h 66"/>
                  <a:gd name="T10" fmla="*/ 30 w 112"/>
                  <a:gd name="T11" fmla="*/ 24 h 66"/>
                  <a:gd name="T12" fmla="*/ 20 w 112"/>
                  <a:gd name="T13" fmla="*/ 6 h 66"/>
                  <a:gd name="T14" fmla="*/ 12 w 112"/>
                  <a:gd name="T15" fmla="*/ 12 h 66"/>
                  <a:gd name="T16" fmla="*/ 12 w 112"/>
                  <a:gd name="T17" fmla="*/ 20 h 66"/>
                  <a:gd name="T18" fmla="*/ 12 w 112"/>
                  <a:gd name="T19" fmla="*/ 24 h 66"/>
                  <a:gd name="T20" fmla="*/ 6 w 112"/>
                  <a:gd name="T21" fmla="*/ 32 h 66"/>
                  <a:gd name="T22" fmla="*/ 0 w 112"/>
                  <a:gd name="T23" fmla="*/ 38 h 66"/>
                  <a:gd name="T24" fmla="*/ 0 w 112"/>
                  <a:gd name="T25" fmla="*/ 44 h 66"/>
                  <a:gd name="T26" fmla="*/ 12 w 112"/>
                  <a:gd name="T27" fmla="*/ 40 h 66"/>
                  <a:gd name="T28" fmla="*/ 26 w 112"/>
                  <a:gd name="T29" fmla="*/ 44 h 66"/>
                  <a:gd name="T30" fmla="*/ 40 w 112"/>
                  <a:gd name="T31" fmla="*/ 48 h 66"/>
                  <a:gd name="T32" fmla="*/ 44 w 112"/>
                  <a:gd name="T33" fmla="*/ 50 h 66"/>
                  <a:gd name="T34" fmla="*/ 48 w 112"/>
                  <a:gd name="T35" fmla="*/ 50 h 66"/>
                  <a:gd name="T36" fmla="*/ 56 w 112"/>
                  <a:gd name="T37" fmla="*/ 50 h 66"/>
                  <a:gd name="T38" fmla="*/ 58 w 112"/>
                  <a:gd name="T39" fmla="*/ 52 h 66"/>
                  <a:gd name="T40" fmla="*/ 60 w 112"/>
                  <a:gd name="T41" fmla="*/ 56 h 66"/>
                  <a:gd name="T42" fmla="*/ 66 w 112"/>
                  <a:gd name="T43" fmla="*/ 58 h 66"/>
                  <a:gd name="T44" fmla="*/ 68 w 112"/>
                  <a:gd name="T45" fmla="*/ 58 h 66"/>
                  <a:gd name="T46" fmla="*/ 76 w 112"/>
                  <a:gd name="T47" fmla="*/ 62 h 66"/>
                  <a:gd name="T48" fmla="*/ 82 w 112"/>
                  <a:gd name="T49" fmla="*/ 66 h 66"/>
                  <a:gd name="T50" fmla="*/ 86 w 112"/>
                  <a:gd name="T51" fmla="*/ 60 h 66"/>
                  <a:gd name="T52" fmla="*/ 88 w 112"/>
                  <a:gd name="T53" fmla="*/ 60 h 66"/>
                  <a:gd name="T54" fmla="*/ 94 w 112"/>
                  <a:gd name="T55" fmla="*/ 60 h 66"/>
                  <a:gd name="T56" fmla="*/ 96 w 112"/>
                  <a:gd name="T57" fmla="*/ 60 h 66"/>
                  <a:gd name="T58" fmla="*/ 100 w 112"/>
                  <a:gd name="T59" fmla="*/ 56 h 66"/>
                  <a:gd name="T60" fmla="*/ 100 w 112"/>
                  <a:gd name="T61" fmla="*/ 48 h 66"/>
                  <a:gd name="T62" fmla="*/ 102 w 112"/>
                  <a:gd name="T63" fmla="*/ 44 h 66"/>
                  <a:gd name="T64" fmla="*/ 108 w 112"/>
                  <a:gd name="T65" fmla="*/ 48 h 66"/>
                  <a:gd name="T66" fmla="*/ 110 w 112"/>
                  <a:gd name="T67" fmla="*/ 48 h 66"/>
                  <a:gd name="T68" fmla="*/ 112 w 112"/>
                  <a:gd name="T69" fmla="*/ 44 h 66"/>
                  <a:gd name="T70" fmla="*/ 110 w 112"/>
                  <a:gd name="T71" fmla="*/ 40 h 66"/>
                  <a:gd name="T72" fmla="*/ 108 w 112"/>
                  <a:gd name="T73" fmla="*/ 32 h 66"/>
                  <a:gd name="T74" fmla="*/ 104 w 112"/>
                  <a:gd name="T75" fmla="*/ 32 h 66"/>
                  <a:gd name="T76" fmla="*/ 102 w 112"/>
                  <a:gd name="T77" fmla="*/ 30 h 66"/>
                  <a:gd name="T78" fmla="*/ 100 w 112"/>
                  <a:gd name="T79" fmla="*/ 30 h 66"/>
                  <a:gd name="T80" fmla="*/ 100 w 112"/>
                  <a:gd name="T81" fmla="*/ 16 h 66"/>
                  <a:gd name="T82" fmla="*/ 94 w 112"/>
                  <a:gd name="T83" fmla="*/ 20 h 66"/>
                  <a:gd name="T84" fmla="*/ 92 w 112"/>
                  <a:gd name="T85" fmla="*/ 20 h 66"/>
                  <a:gd name="T86" fmla="*/ 92 w 112"/>
                  <a:gd name="T87" fmla="*/ 16 h 66"/>
                  <a:gd name="T88" fmla="*/ 88 w 112"/>
                  <a:gd name="T89" fmla="*/ 12 h 66"/>
                  <a:gd name="T90" fmla="*/ 82 w 112"/>
                  <a:gd name="T91" fmla="*/ 14 h 66"/>
                  <a:gd name="T92" fmla="*/ 78 w 112"/>
                  <a:gd name="T93" fmla="*/ 6 h 66"/>
                  <a:gd name="T94" fmla="*/ 74 w 112"/>
                  <a:gd name="T95" fmla="*/ 6 h 66"/>
                  <a:gd name="T96" fmla="*/ 74 w 112"/>
                  <a:gd name="T97" fmla="*/ 4 h 66"/>
                  <a:gd name="T98" fmla="*/ 68 w 112"/>
                  <a:gd name="T99" fmla="*/ 2 h 66"/>
                  <a:gd name="T100" fmla="*/ 58 w 112"/>
                  <a:gd name="T101" fmla="*/ 0 h 66"/>
                  <a:gd name="T102" fmla="*/ 58 w 112"/>
                  <a:gd name="T103" fmla="*/ 2 h 66"/>
                  <a:gd name="T104" fmla="*/ 56 w 112"/>
                  <a:gd name="T105" fmla="*/ 4 h 66"/>
                  <a:gd name="T106" fmla="*/ 48 w 112"/>
                  <a:gd name="T107" fmla="*/ 4 h 66"/>
                  <a:gd name="T108" fmla="*/ 48 w 112"/>
                  <a:gd name="T109" fmla="*/ 4 h 66"/>
                  <a:gd name="T110" fmla="*/ 48 w 112"/>
                  <a:gd name="T111" fmla="*/ 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2" h="66">
                    <a:moveTo>
                      <a:pt x="48" y="4"/>
                    </a:moveTo>
                    <a:lnTo>
                      <a:pt x="48" y="4"/>
                    </a:lnTo>
                    <a:lnTo>
                      <a:pt x="44" y="16"/>
                    </a:lnTo>
                    <a:lnTo>
                      <a:pt x="42" y="24"/>
                    </a:lnTo>
                    <a:lnTo>
                      <a:pt x="34" y="24"/>
                    </a:lnTo>
                    <a:lnTo>
                      <a:pt x="30" y="24"/>
                    </a:lnTo>
                    <a:lnTo>
                      <a:pt x="20" y="6"/>
                    </a:lnTo>
                    <a:lnTo>
                      <a:pt x="12" y="12"/>
                    </a:lnTo>
                    <a:lnTo>
                      <a:pt x="12" y="20"/>
                    </a:lnTo>
                    <a:lnTo>
                      <a:pt x="12" y="24"/>
                    </a:lnTo>
                    <a:lnTo>
                      <a:pt x="6" y="32"/>
                    </a:lnTo>
                    <a:lnTo>
                      <a:pt x="0" y="38"/>
                    </a:lnTo>
                    <a:lnTo>
                      <a:pt x="0" y="44"/>
                    </a:lnTo>
                    <a:lnTo>
                      <a:pt x="12" y="40"/>
                    </a:lnTo>
                    <a:lnTo>
                      <a:pt x="26" y="44"/>
                    </a:lnTo>
                    <a:lnTo>
                      <a:pt x="40" y="48"/>
                    </a:lnTo>
                    <a:lnTo>
                      <a:pt x="44" y="50"/>
                    </a:lnTo>
                    <a:lnTo>
                      <a:pt x="48" y="50"/>
                    </a:lnTo>
                    <a:lnTo>
                      <a:pt x="56" y="50"/>
                    </a:lnTo>
                    <a:lnTo>
                      <a:pt x="58" y="52"/>
                    </a:lnTo>
                    <a:lnTo>
                      <a:pt x="60" y="56"/>
                    </a:lnTo>
                    <a:lnTo>
                      <a:pt x="66" y="58"/>
                    </a:lnTo>
                    <a:lnTo>
                      <a:pt x="68" y="58"/>
                    </a:lnTo>
                    <a:lnTo>
                      <a:pt x="76" y="62"/>
                    </a:lnTo>
                    <a:lnTo>
                      <a:pt x="82" y="66"/>
                    </a:lnTo>
                    <a:lnTo>
                      <a:pt x="86" y="60"/>
                    </a:lnTo>
                    <a:lnTo>
                      <a:pt x="88" y="60"/>
                    </a:lnTo>
                    <a:lnTo>
                      <a:pt x="94" y="60"/>
                    </a:lnTo>
                    <a:lnTo>
                      <a:pt x="96" y="60"/>
                    </a:lnTo>
                    <a:lnTo>
                      <a:pt x="100" y="56"/>
                    </a:lnTo>
                    <a:lnTo>
                      <a:pt x="100" y="48"/>
                    </a:lnTo>
                    <a:lnTo>
                      <a:pt x="102" y="44"/>
                    </a:lnTo>
                    <a:lnTo>
                      <a:pt x="108" y="48"/>
                    </a:lnTo>
                    <a:lnTo>
                      <a:pt x="110" y="48"/>
                    </a:lnTo>
                    <a:lnTo>
                      <a:pt x="112" y="44"/>
                    </a:lnTo>
                    <a:lnTo>
                      <a:pt x="110" y="40"/>
                    </a:lnTo>
                    <a:lnTo>
                      <a:pt x="108" y="32"/>
                    </a:lnTo>
                    <a:lnTo>
                      <a:pt x="104" y="32"/>
                    </a:lnTo>
                    <a:lnTo>
                      <a:pt x="102" y="30"/>
                    </a:lnTo>
                    <a:lnTo>
                      <a:pt x="100" y="30"/>
                    </a:lnTo>
                    <a:lnTo>
                      <a:pt x="100" y="16"/>
                    </a:lnTo>
                    <a:lnTo>
                      <a:pt x="94" y="20"/>
                    </a:lnTo>
                    <a:lnTo>
                      <a:pt x="92" y="20"/>
                    </a:lnTo>
                    <a:lnTo>
                      <a:pt x="92" y="16"/>
                    </a:lnTo>
                    <a:lnTo>
                      <a:pt x="88" y="12"/>
                    </a:lnTo>
                    <a:lnTo>
                      <a:pt x="82" y="14"/>
                    </a:lnTo>
                    <a:lnTo>
                      <a:pt x="78" y="6"/>
                    </a:lnTo>
                    <a:lnTo>
                      <a:pt x="74" y="6"/>
                    </a:lnTo>
                    <a:lnTo>
                      <a:pt x="74" y="4"/>
                    </a:lnTo>
                    <a:lnTo>
                      <a:pt x="68" y="2"/>
                    </a:lnTo>
                    <a:lnTo>
                      <a:pt x="58" y="0"/>
                    </a:lnTo>
                    <a:lnTo>
                      <a:pt x="58" y="2"/>
                    </a:lnTo>
                    <a:lnTo>
                      <a:pt x="56" y="4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48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79" name="Freeform 1641"/>
              <p:cNvSpPr>
                <a:spLocks/>
              </p:cNvSpPr>
              <p:nvPr/>
            </p:nvSpPr>
            <p:spPr bwMode="auto">
              <a:xfrm>
                <a:off x="2978150" y="3790950"/>
                <a:ext cx="155575" cy="257175"/>
              </a:xfrm>
              <a:custGeom>
                <a:avLst/>
                <a:gdLst>
                  <a:gd name="T0" fmla="*/ 72 w 98"/>
                  <a:gd name="T1" fmla="*/ 150 h 162"/>
                  <a:gd name="T2" fmla="*/ 74 w 98"/>
                  <a:gd name="T3" fmla="*/ 142 h 162"/>
                  <a:gd name="T4" fmla="*/ 70 w 98"/>
                  <a:gd name="T5" fmla="*/ 126 h 162"/>
                  <a:gd name="T6" fmla="*/ 64 w 98"/>
                  <a:gd name="T7" fmla="*/ 120 h 162"/>
                  <a:gd name="T8" fmla="*/ 60 w 98"/>
                  <a:gd name="T9" fmla="*/ 106 h 162"/>
                  <a:gd name="T10" fmla="*/ 54 w 98"/>
                  <a:gd name="T11" fmla="*/ 88 h 162"/>
                  <a:gd name="T12" fmla="*/ 44 w 98"/>
                  <a:gd name="T13" fmla="*/ 86 h 162"/>
                  <a:gd name="T14" fmla="*/ 34 w 98"/>
                  <a:gd name="T15" fmla="*/ 78 h 162"/>
                  <a:gd name="T16" fmla="*/ 26 w 98"/>
                  <a:gd name="T17" fmla="*/ 84 h 162"/>
                  <a:gd name="T18" fmla="*/ 18 w 98"/>
                  <a:gd name="T19" fmla="*/ 90 h 162"/>
                  <a:gd name="T20" fmla="*/ 10 w 98"/>
                  <a:gd name="T21" fmla="*/ 86 h 162"/>
                  <a:gd name="T22" fmla="*/ 6 w 98"/>
                  <a:gd name="T23" fmla="*/ 80 h 162"/>
                  <a:gd name="T24" fmla="*/ 2 w 98"/>
                  <a:gd name="T25" fmla="*/ 72 h 162"/>
                  <a:gd name="T26" fmla="*/ 8 w 98"/>
                  <a:gd name="T27" fmla="*/ 60 h 162"/>
                  <a:gd name="T28" fmla="*/ 0 w 98"/>
                  <a:gd name="T29" fmla="*/ 60 h 162"/>
                  <a:gd name="T30" fmla="*/ 2 w 98"/>
                  <a:gd name="T31" fmla="*/ 46 h 162"/>
                  <a:gd name="T32" fmla="*/ 8 w 98"/>
                  <a:gd name="T33" fmla="*/ 34 h 162"/>
                  <a:gd name="T34" fmla="*/ 18 w 98"/>
                  <a:gd name="T35" fmla="*/ 32 h 162"/>
                  <a:gd name="T36" fmla="*/ 16 w 98"/>
                  <a:gd name="T37" fmla="*/ 6 h 162"/>
                  <a:gd name="T38" fmla="*/ 24 w 98"/>
                  <a:gd name="T39" fmla="*/ 0 h 162"/>
                  <a:gd name="T40" fmla="*/ 30 w 98"/>
                  <a:gd name="T41" fmla="*/ 10 h 162"/>
                  <a:gd name="T42" fmla="*/ 42 w 98"/>
                  <a:gd name="T43" fmla="*/ 22 h 162"/>
                  <a:gd name="T44" fmla="*/ 48 w 98"/>
                  <a:gd name="T45" fmla="*/ 26 h 162"/>
                  <a:gd name="T46" fmla="*/ 62 w 98"/>
                  <a:gd name="T47" fmla="*/ 24 h 162"/>
                  <a:gd name="T48" fmla="*/ 66 w 98"/>
                  <a:gd name="T49" fmla="*/ 40 h 162"/>
                  <a:gd name="T50" fmla="*/ 62 w 98"/>
                  <a:gd name="T51" fmla="*/ 54 h 162"/>
                  <a:gd name="T52" fmla="*/ 52 w 98"/>
                  <a:gd name="T53" fmla="*/ 58 h 162"/>
                  <a:gd name="T54" fmla="*/ 48 w 98"/>
                  <a:gd name="T55" fmla="*/ 68 h 162"/>
                  <a:gd name="T56" fmla="*/ 62 w 98"/>
                  <a:gd name="T57" fmla="*/ 84 h 162"/>
                  <a:gd name="T58" fmla="*/ 74 w 98"/>
                  <a:gd name="T59" fmla="*/ 96 h 162"/>
                  <a:gd name="T60" fmla="*/ 80 w 98"/>
                  <a:gd name="T61" fmla="*/ 108 h 162"/>
                  <a:gd name="T62" fmla="*/ 88 w 98"/>
                  <a:gd name="T63" fmla="*/ 120 h 162"/>
                  <a:gd name="T64" fmla="*/ 98 w 98"/>
                  <a:gd name="T65" fmla="*/ 130 h 162"/>
                  <a:gd name="T66" fmla="*/ 98 w 98"/>
                  <a:gd name="T67" fmla="*/ 148 h 162"/>
                  <a:gd name="T68" fmla="*/ 92 w 98"/>
                  <a:gd name="T69" fmla="*/ 152 h 162"/>
                  <a:gd name="T70" fmla="*/ 82 w 98"/>
                  <a:gd name="T71" fmla="*/ 148 h 162"/>
                  <a:gd name="T72" fmla="*/ 80 w 98"/>
                  <a:gd name="T73" fmla="*/ 160 h 162"/>
                  <a:gd name="T74" fmla="*/ 70 w 98"/>
                  <a:gd name="T75" fmla="*/ 158 h 162"/>
                  <a:gd name="T76" fmla="*/ 70 w 98"/>
                  <a:gd name="T77" fmla="*/ 15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8" h="162">
                    <a:moveTo>
                      <a:pt x="70" y="152"/>
                    </a:moveTo>
                    <a:lnTo>
                      <a:pt x="72" y="150"/>
                    </a:lnTo>
                    <a:lnTo>
                      <a:pt x="74" y="144"/>
                    </a:lnTo>
                    <a:lnTo>
                      <a:pt x="74" y="142"/>
                    </a:lnTo>
                    <a:lnTo>
                      <a:pt x="72" y="134"/>
                    </a:lnTo>
                    <a:lnTo>
                      <a:pt x="70" y="126"/>
                    </a:lnTo>
                    <a:lnTo>
                      <a:pt x="70" y="124"/>
                    </a:lnTo>
                    <a:lnTo>
                      <a:pt x="64" y="120"/>
                    </a:lnTo>
                    <a:lnTo>
                      <a:pt x="62" y="114"/>
                    </a:lnTo>
                    <a:lnTo>
                      <a:pt x="60" y="106"/>
                    </a:lnTo>
                    <a:lnTo>
                      <a:pt x="60" y="98"/>
                    </a:lnTo>
                    <a:lnTo>
                      <a:pt x="54" y="88"/>
                    </a:lnTo>
                    <a:lnTo>
                      <a:pt x="48" y="88"/>
                    </a:lnTo>
                    <a:lnTo>
                      <a:pt x="44" y="86"/>
                    </a:lnTo>
                    <a:lnTo>
                      <a:pt x="42" y="78"/>
                    </a:lnTo>
                    <a:lnTo>
                      <a:pt x="34" y="78"/>
                    </a:lnTo>
                    <a:lnTo>
                      <a:pt x="30" y="84"/>
                    </a:lnTo>
                    <a:lnTo>
                      <a:pt x="26" y="84"/>
                    </a:lnTo>
                    <a:lnTo>
                      <a:pt x="24" y="90"/>
                    </a:lnTo>
                    <a:lnTo>
                      <a:pt x="18" y="90"/>
                    </a:lnTo>
                    <a:lnTo>
                      <a:pt x="16" y="88"/>
                    </a:lnTo>
                    <a:lnTo>
                      <a:pt x="10" y="86"/>
                    </a:lnTo>
                    <a:lnTo>
                      <a:pt x="6" y="86"/>
                    </a:lnTo>
                    <a:lnTo>
                      <a:pt x="6" y="80"/>
                    </a:lnTo>
                    <a:lnTo>
                      <a:pt x="2" y="76"/>
                    </a:lnTo>
                    <a:lnTo>
                      <a:pt x="2" y="72"/>
                    </a:lnTo>
                    <a:lnTo>
                      <a:pt x="10" y="66"/>
                    </a:lnTo>
                    <a:lnTo>
                      <a:pt x="8" y="60"/>
                    </a:lnTo>
                    <a:lnTo>
                      <a:pt x="2" y="60"/>
                    </a:lnTo>
                    <a:lnTo>
                      <a:pt x="0" y="60"/>
                    </a:lnTo>
                    <a:lnTo>
                      <a:pt x="0" y="54"/>
                    </a:lnTo>
                    <a:lnTo>
                      <a:pt x="2" y="46"/>
                    </a:lnTo>
                    <a:lnTo>
                      <a:pt x="2" y="40"/>
                    </a:lnTo>
                    <a:lnTo>
                      <a:pt x="8" y="34"/>
                    </a:lnTo>
                    <a:lnTo>
                      <a:pt x="12" y="34"/>
                    </a:lnTo>
                    <a:lnTo>
                      <a:pt x="18" y="32"/>
                    </a:lnTo>
                    <a:lnTo>
                      <a:pt x="20" y="22"/>
                    </a:lnTo>
                    <a:lnTo>
                      <a:pt x="16" y="6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34" y="6"/>
                    </a:lnTo>
                    <a:lnTo>
                      <a:pt x="30" y="10"/>
                    </a:lnTo>
                    <a:lnTo>
                      <a:pt x="36" y="16"/>
                    </a:lnTo>
                    <a:lnTo>
                      <a:pt x="42" y="22"/>
                    </a:lnTo>
                    <a:lnTo>
                      <a:pt x="44" y="24"/>
                    </a:lnTo>
                    <a:lnTo>
                      <a:pt x="48" y="26"/>
                    </a:lnTo>
                    <a:lnTo>
                      <a:pt x="54" y="22"/>
                    </a:lnTo>
                    <a:lnTo>
                      <a:pt x="62" y="24"/>
                    </a:lnTo>
                    <a:lnTo>
                      <a:pt x="66" y="28"/>
                    </a:lnTo>
                    <a:lnTo>
                      <a:pt x="66" y="40"/>
                    </a:lnTo>
                    <a:lnTo>
                      <a:pt x="62" y="42"/>
                    </a:lnTo>
                    <a:lnTo>
                      <a:pt x="62" y="54"/>
                    </a:lnTo>
                    <a:lnTo>
                      <a:pt x="60" y="58"/>
                    </a:lnTo>
                    <a:lnTo>
                      <a:pt x="52" y="58"/>
                    </a:lnTo>
                    <a:lnTo>
                      <a:pt x="46" y="60"/>
                    </a:lnTo>
                    <a:lnTo>
                      <a:pt x="48" y="68"/>
                    </a:lnTo>
                    <a:lnTo>
                      <a:pt x="60" y="72"/>
                    </a:lnTo>
                    <a:lnTo>
                      <a:pt x="62" y="84"/>
                    </a:lnTo>
                    <a:lnTo>
                      <a:pt x="70" y="94"/>
                    </a:lnTo>
                    <a:lnTo>
                      <a:pt x="74" y="96"/>
                    </a:lnTo>
                    <a:lnTo>
                      <a:pt x="74" y="102"/>
                    </a:lnTo>
                    <a:lnTo>
                      <a:pt x="80" y="108"/>
                    </a:lnTo>
                    <a:lnTo>
                      <a:pt x="86" y="114"/>
                    </a:lnTo>
                    <a:lnTo>
                      <a:pt x="88" y="120"/>
                    </a:lnTo>
                    <a:lnTo>
                      <a:pt x="92" y="126"/>
                    </a:lnTo>
                    <a:lnTo>
                      <a:pt x="98" y="130"/>
                    </a:lnTo>
                    <a:lnTo>
                      <a:pt x="98" y="138"/>
                    </a:lnTo>
                    <a:lnTo>
                      <a:pt x="98" y="148"/>
                    </a:lnTo>
                    <a:lnTo>
                      <a:pt x="98" y="152"/>
                    </a:lnTo>
                    <a:lnTo>
                      <a:pt x="92" y="152"/>
                    </a:lnTo>
                    <a:lnTo>
                      <a:pt x="88" y="150"/>
                    </a:lnTo>
                    <a:lnTo>
                      <a:pt x="82" y="148"/>
                    </a:lnTo>
                    <a:lnTo>
                      <a:pt x="80" y="152"/>
                    </a:lnTo>
                    <a:lnTo>
                      <a:pt x="80" y="160"/>
                    </a:lnTo>
                    <a:lnTo>
                      <a:pt x="74" y="162"/>
                    </a:lnTo>
                    <a:lnTo>
                      <a:pt x="70" y="158"/>
                    </a:lnTo>
                    <a:lnTo>
                      <a:pt x="70" y="152"/>
                    </a:lnTo>
                    <a:lnTo>
                      <a:pt x="70" y="152"/>
                    </a:lnTo>
                    <a:lnTo>
                      <a:pt x="70" y="15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80" name="Freeform 1642"/>
              <p:cNvSpPr>
                <a:spLocks noEditPoints="1"/>
              </p:cNvSpPr>
              <p:nvPr/>
            </p:nvSpPr>
            <p:spPr bwMode="auto">
              <a:xfrm>
                <a:off x="2257425" y="3162300"/>
                <a:ext cx="254000" cy="120650"/>
              </a:xfrm>
              <a:custGeom>
                <a:avLst/>
                <a:gdLst>
                  <a:gd name="T0" fmla="*/ 54 w 160"/>
                  <a:gd name="T1" fmla="*/ 74 h 76"/>
                  <a:gd name="T2" fmla="*/ 44 w 160"/>
                  <a:gd name="T3" fmla="*/ 74 h 76"/>
                  <a:gd name="T4" fmla="*/ 34 w 160"/>
                  <a:gd name="T5" fmla="*/ 76 h 76"/>
                  <a:gd name="T6" fmla="*/ 28 w 160"/>
                  <a:gd name="T7" fmla="*/ 74 h 76"/>
                  <a:gd name="T8" fmla="*/ 24 w 160"/>
                  <a:gd name="T9" fmla="*/ 70 h 76"/>
                  <a:gd name="T10" fmla="*/ 16 w 160"/>
                  <a:gd name="T11" fmla="*/ 74 h 76"/>
                  <a:gd name="T12" fmla="*/ 14 w 160"/>
                  <a:gd name="T13" fmla="*/ 68 h 76"/>
                  <a:gd name="T14" fmla="*/ 0 w 160"/>
                  <a:gd name="T15" fmla="*/ 64 h 76"/>
                  <a:gd name="T16" fmla="*/ 14 w 160"/>
                  <a:gd name="T17" fmla="*/ 64 h 76"/>
                  <a:gd name="T18" fmla="*/ 18 w 160"/>
                  <a:gd name="T19" fmla="*/ 58 h 76"/>
                  <a:gd name="T20" fmla="*/ 22 w 160"/>
                  <a:gd name="T21" fmla="*/ 64 h 76"/>
                  <a:gd name="T22" fmla="*/ 24 w 160"/>
                  <a:gd name="T23" fmla="*/ 58 h 76"/>
                  <a:gd name="T24" fmla="*/ 34 w 160"/>
                  <a:gd name="T25" fmla="*/ 58 h 76"/>
                  <a:gd name="T26" fmla="*/ 42 w 160"/>
                  <a:gd name="T27" fmla="*/ 52 h 76"/>
                  <a:gd name="T28" fmla="*/ 50 w 160"/>
                  <a:gd name="T29" fmla="*/ 42 h 76"/>
                  <a:gd name="T30" fmla="*/ 42 w 160"/>
                  <a:gd name="T31" fmla="*/ 40 h 76"/>
                  <a:gd name="T32" fmla="*/ 32 w 160"/>
                  <a:gd name="T33" fmla="*/ 38 h 76"/>
                  <a:gd name="T34" fmla="*/ 28 w 160"/>
                  <a:gd name="T35" fmla="*/ 32 h 76"/>
                  <a:gd name="T36" fmla="*/ 24 w 160"/>
                  <a:gd name="T37" fmla="*/ 32 h 76"/>
                  <a:gd name="T38" fmla="*/ 18 w 160"/>
                  <a:gd name="T39" fmla="*/ 32 h 76"/>
                  <a:gd name="T40" fmla="*/ 16 w 160"/>
                  <a:gd name="T41" fmla="*/ 28 h 76"/>
                  <a:gd name="T42" fmla="*/ 18 w 160"/>
                  <a:gd name="T43" fmla="*/ 24 h 76"/>
                  <a:gd name="T44" fmla="*/ 26 w 160"/>
                  <a:gd name="T45" fmla="*/ 18 h 76"/>
                  <a:gd name="T46" fmla="*/ 24 w 160"/>
                  <a:gd name="T47" fmla="*/ 12 h 76"/>
                  <a:gd name="T48" fmla="*/ 24 w 160"/>
                  <a:gd name="T49" fmla="*/ 10 h 76"/>
                  <a:gd name="T50" fmla="*/ 32 w 160"/>
                  <a:gd name="T51" fmla="*/ 4 h 76"/>
                  <a:gd name="T52" fmla="*/ 46 w 160"/>
                  <a:gd name="T53" fmla="*/ 6 h 76"/>
                  <a:gd name="T54" fmla="*/ 54 w 160"/>
                  <a:gd name="T55" fmla="*/ 14 h 76"/>
                  <a:gd name="T56" fmla="*/ 60 w 160"/>
                  <a:gd name="T57" fmla="*/ 10 h 76"/>
                  <a:gd name="T58" fmla="*/ 62 w 160"/>
                  <a:gd name="T59" fmla="*/ 6 h 76"/>
                  <a:gd name="T60" fmla="*/ 70 w 160"/>
                  <a:gd name="T61" fmla="*/ 2 h 76"/>
                  <a:gd name="T62" fmla="*/ 78 w 160"/>
                  <a:gd name="T63" fmla="*/ 2 h 76"/>
                  <a:gd name="T64" fmla="*/ 86 w 160"/>
                  <a:gd name="T65" fmla="*/ 6 h 76"/>
                  <a:gd name="T66" fmla="*/ 96 w 160"/>
                  <a:gd name="T67" fmla="*/ 4 h 76"/>
                  <a:gd name="T68" fmla="*/ 120 w 160"/>
                  <a:gd name="T69" fmla="*/ 0 h 76"/>
                  <a:gd name="T70" fmla="*/ 134 w 160"/>
                  <a:gd name="T71" fmla="*/ 0 h 76"/>
                  <a:gd name="T72" fmla="*/ 144 w 160"/>
                  <a:gd name="T73" fmla="*/ 4 h 76"/>
                  <a:gd name="T74" fmla="*/ 152 w 160"/>
                  <a:gd name="T75" fmla="*/ 10 h 76"/>
                  <a:gd name="T76" fmla="*/ 146 w 160"/>
                  <a:gd name="T77" fmla="*/ 18 h 76"/>
                  <a:gd name="T78" fmla="*/ 136 w 160"/>
                  <a:gd name="T79" fmla="*/ 24 h 76"/>
                  <a:gd name="T80" fmla="*/ 132 w 160"/>
                  <a:gd name="T81" fmla="*/ 36 h 76"/>
                  <a:gd name="T82" fmla="*/ 120 w 160"/>
                  <a:gd name="T83" fmla="*/ 38 h 76"/>
                  <a:gd name="T84" fmla="*/ 106 w 160"/>
                  <a:gd name="T85" fmla="*/ 42 h 76"/>
                  <a:gd name="T86" fmla="*/ 106 w 160"/>
                  <a:gd name="T87" fmla="*/ 52 h 76"/>
                  <a:gd name="T88" fmla="*/ 98 w 160"/>
                  <a:gd name="T89" fmla="*/ 58 h 76"/>
                  <a:gd name="T90" fmla="*/ 88 w 160"/>
                  <a:gd name="T91" fmla="*/ 60 h 76"/>
                  <a:gd name="T92" fmla="*/ 82 w 160"/>
                  <a:gd name="T93" fmla="*/ 60 h 76"/>
                  <a:gd name="T94" fmla="*/ 78 w 160"/>
                  <a:gd name="T95" fmla="*/ 56 h 76"/>
                  <a:gd name="T96" fmla="*/ 70 w 160"/>
                  <a:gd name="T97" fmla="*/ 60 h 76"/>
                  <a:gd name="T98" fmla="*/ 60 w 160"/>
                  <a:gd name="T99" fmla="*/ 68 h 76"/>
                  <a:gd name="T100" fmla="*/ 54 w 160"/>
                  <a:gd name="T101" fmla="*/ 74 h 76"/>
                  <a:gd name="T102" fmla="*/ 128 w 160"/>
                  <a:gd name="T103" fmla="*/ 2 h 76"/>
                  <a:gd name="T104" fmla="*/ 132 w 160"/>
                  <a:gd name="T105" fmla="*/ 2 h 76"/>
                  <a:gd name="T106" fmla="*/ 132 w 160"/>
                  <a:gd name="T107" fmla="*/ 6 h 76"/>
                  <a:gd name="T108" fmla="*/ 110 w 160"/>
                  <a:gd name="T109" fmla="*/ 14 h 76"/>
                  <a:gd name="T110" fmla="*/ 116 w 160"/>
                  <a:gd name="T111" fmla="*/ 6 h 76"/>
                  <a:gd name="T112" fmla="*/ 126 w 160"/>
                  <a:gd name="T113" fmla="*/ 2 h 76"/>
                  <a:gd name="T114" fmla="*/ 128 w 160"/>
                  <a:gd name="T115" fmla="*/ 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60" h="76">
                    <a:moveTo>
                      <a:pt x="54" y="74"/>
                    </a:moveTo>
                    <a:lnTo>
                      <a:pt x="54" y="74"/>
                    </a:lnTo>
                    <a:lnTo>
                      <a:pt x="50" y="74"/>
                    </a:lnTo>
                    <a:lnTo>
                      <a:pt x="44" y="74"/>
                    </a:lnTo>
                    <a:lnTo>
                      <a:pt x="40" y="76"/>
                    </a:lnTo>
                    <a:lnTo>
                      <a:pt x="34" y="76"/>
                    </a:lnTo>
                    <a:lnTo>
                      <a:pt x="32" y="76"/>
                    </a:lnTo>
                    <a:lnTo>
                      <a:pt x="28" y="74"/>
                    </a:lnTo>
                    <a:lnTo>
                      <a:pt x="26" y="70"/>
                    </a:lnTo>
                    <a:lnTo>
                      <a:pt x="24" y="70"/>
                    </a:lnTo>
                    <a:lnTo>
                      <a:pt x="18" y="74"/>
                    </a:lnTo>
                    <a:lnTo>
                      <a:pt x="16" y="74"/>
                    </a:lnTo>
                    <a:lnTo>
                      <a:pt x="16" y="70"/>
                    </a:lnTo>
                    <a:lnTo>
                      <a:pt x="14" y="68"/>
                    </a:lnTo>
                    <a:lnTo>
                      <a:pt x="6" y="70"/>
                    </a:lnTo>
                    <a:lnTo>
                      <a:pt x="0" y="64"/>
                    </a:lnTo>
                    <a:lnTo>
                      <a:pt x="8" y="60"/>
                    </a:lnTo>
                    <a:lnTo>
                      <a:pt x="14" y="64"/>
                    </a:lnTo>
                    <a:lnTo>
                      <a:pt x="16" y="58"/>
                    </a:lnTo>
                    <a:lnTo>
                      <a:pt x="18" y="58"/>
                    </a:lnTo>
                    <a:lnTo>
                      <a:pt x="18" y="60"/>
                    </a:lnTo>
                    <a:lnTo>
                      <a:pt x="22" y="64"/>
                    </a:lnTo>
                    <a:lnTo>
                      <a:pt x="24" y="60"/>
                    </a:lnTo>
                    <a:lnTo>
                      <a:pt x="24" y="58"/>
                    </a:lnTo>
                    <a:lnTo>
                      <a:pt x="26" y="56"/>
                    </a:lnTo>
                    <a:lnTo>
                      <a:pt x="34" y="58"/>
                    </a:lnTo>
                    <a:lnTo>
                      <a:pt x="40" y="56"/>
                    </a:lnTo>
                    <a:lnTo>
                      <a:pt x="42" y="52"/>
                    </a:lnTo>
                    <a:lnTo>
                      <a:pt x="46" y="46"/>
                    </a:lnTo>
                    <a:lnTo>
                      <a:pt x="50" y="42"/>
                    </a:lnTo>
                    <a:lnTo>
                      <a:pt x="46" y="42"/>
                    </a:lnTo>
                    <a:lnTo>
                      <a:pt x="42" y="40"/>
                    </a:lnTo>
                    <a:lnTo>
                      <a:pt x="36" y="38"/>
                    </a:lnTo>
                    <a:lnTo>
                      <a:pt x="32" y="38"/>
                    </a:lnTo>
                    <a:lnTo>
                      <a:pt x="28" y="38"/>
                    </a:lnTo>
                    <a:lnTo>
                      <a:pt x="28" y="32"/>
                    </a:lnTo>
                    <a:lnTo>
                      <a:pt x="28" y="30"/>
                    </a:lnTo>
                    <a:lnTo>
                      <a:pt x="24" y="32"/>
                    </a:lnTo>
                    <a:lnTo>
                      <a:pt x="22" y="32"/>
                    </a:lnTo>
                    <a:lnTo>
                      <a:pt x="18" y="32"/>
                    </a:lnTo>
                    <a:lnTo>
                      <a:pt x="18" y="30"/>
                    </a:lnTo>
                    <a:lnTo>
                      <a:pt x="16" y="28"/>
                    </a:lnTo>
                    <a:lnTo>
                      <a:pt x="14" y="28"/>
                    </a:lnTo>
                    <a:lnTo>
                      <a:pt x="18" y="24"/>
                    </a:lnTo>
                    <a:lnTo>
                      <a:pt x="26" y="20"/>
                    </a:lnTo>
                    <a:lnTo>
                      <a:pt x="26" y="18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18" y="14"/>
                    </a:lnTo>
                    <a:lnTo>
                      <a:pt x="24" y="10"/>
                    </a:lnTo>
                    <a:lnTo>
                      <a:pt x="26" y="6"/>
                    </a:lnTo>
                    <a:lnTo>
                      <a:pt x="32" y="4"/>
                    </a:lnTo>
                    <a:lnTo>
                      <a:pt x="42" y="4"/>
                    </a:lnTo>
                    <a:lnTo>
                      <a:pt x="46" y="6"/>
                    </a:lnTo>
                    <a:lnTo>
                      <a:pt x="52" y="10"/>
                    </a:lnTo>
                    <a:lnTo>
                      <a:pt x="54" y="14"/>
                    </a:lnTo>
                    <a:lnTo>
                      <a:pt x="58" y="14"/>
                    </a:lnTo>
                    <a:lnTo>
                      <a:pt x="60" y="10"/>
                    </a:lnTo>
                    <a:lnTo>
                      <a:pt x="62" y="10"/>
                    </a:lnTo>
                    <a:lnTo>
                      <a:pt x="62" y="6"/>
                    </a:lnTo>
                    <a:lnTo>
                      <a:pt x="68" y="2"/>
                    </a:lnTo>
                    <a:lnTo>
                      <a:pt x="70" y="2"/>
                    </a:lnTo>
                    <a:lnTo>
                      <a:pt x="74" y="0"/>
                    </a:lnTo>
                    <a:lnTo>
                      <a:pt x="78" y="2"/>
                    </a:lnTo>
                    <a:lnTo>
                      <a:pt x="80" y="4"/>
                    </a:lnTo>
                    <a:lnTo>
                      <a:pt x="86" y="6"/>
                    </a:lnTo>
                    <a:lnTo>
                      <a:pt x="88" y="6"/>
                    </a:lnTo>
                    <a:lnTo>
                      <a:pt x="96" y="4"/>
                    </a:lnTo>
                    <a:lnTo>
                      <a:pt x="104" y="0"/>
                    </a:lnTo>
                    <a:lnTo>
                      <a:pt x="120" y="0"/>
                    </a:lnTo>
                    <a:lnTo>
                      <a:pt x="128" y="0"/>
                    </a:lnTo>
                    <a:lnTo>
                      <a:pt x="134" y="0"/>
                    </a:lnTo>
                    <a:lnTo>
                      <a:pt x="138" y="2"/>
                    </a:lnTo>
                    <a:lnTo>
                      <a:pt x="144" y="4"/>
                    </a:lnTo>
                    <a:lnTo>
                      <a:pt x="146" y="6"/>
                    </a:lnTo>
                    <a:lnTo>
                      <a:pt x="152" y="10"/>
                    </a:lnTo>
                    <a:lnTo>
                      <a:pt x="160" y="12"/>
                    </a:lnTo>
                    <a:lnTo>
                      <a:pt x="146" y="18"/>
                    </a:lnTo>
                    <a:lnTo>
                      <a:pt x="138" y="24"/>
                    </a:lnTo>
                    <a:lnTo>
                      <a:pt x="136" y="24"/>
                    </a:lnTo>
                    <a:lnTo>
                      <a:pt x="132" y="28"/>
                    </a:lnTo>
                    <a:lnTo>
                      <a:pt x="132" y="36"/>
                    </a:lnTo>
                    <a:lnTo>
                      <a:pt x="126" y="36"/>
                    </a:lnTo>
                    <a:lnTo>
                      <a:pt x="120" y="38"/>
                    </a:lnTo>
                    <a:lnTo>
                      <a:pt x="114" y="38"/>
                    </a:lnTo>
                    <a:lnTo>
                      <a:pt x="106" y="42"/>
                    </a:lnTo>
                    <a:lnTo>
                      <a:pt x="106" y="50"/>
                    </a:lnTo>
                    <a:lnTo>
                      <a:pt x="106" y="52"/>
                    </a:lnTo>
                    <a:lnTo>
                      <a:pt x="104" y="56"/>
                    </a:lnTo>
                    <a:lnTo>
                      <a:pt x="98" y="58"/>
                    </a:lnTo>
                    <a:lnTo>
                      <a:pt x="90" y="58"/>
                    </a:lnTo>
                    <a:lnTo>
                      <a:pt x="88" y="60"/>
                    </a:lnTo>
                    <a:lnTo>
                      <a:pt x="82" y="64"/>
                    </a:lnTo>
                    <a:lnTo>
                      <a:pt x="82" y="60"/>
                    </a:lnTo>
                    <a:lnTo>
                      <a:pt x="80" y="58"/>
                    </a:lnTo>
                    <a:lnTo>
                      <a:pt x="78" y="56"/>
                    </a:lnTo>
                    <a:lnTo>
                      <a:pt x="72" y="56"/>
                    </a:lnTo>
                    <a:lnTo>
                      <a:pt x="70" y="60"/>
                    </a:lnTo>
                    <a:lnTo>
                      <a:pt x="64" y="66"/>
                    </a:lnTo>
                    <a:lnTo>
                      <a:pt x="60" y="68"/>
                    </a:lnTo>
                    <a:lnTo>
                      <a:pt x="54" y="74"/>
                    </a:lnTo>
                    <a:lnTo>
                      <a:pt x="54" y="74"/>
                    </a:lnTo>
                    <a:lnTo>
                      <a:pt x="54" y="74"/>
                    </a:lnTo>
                    <a:close/>
                    <a:moveTo>
                      <a:pt x="128" y="2"/>
                    </a:moveTo>
                    <a:lnTo>
                      <a:pt x="128" y="2"/>
                    </a:lnTo>
                    <a:lnTo>
                      <a:pt x="132" y="2"/>
                    </a:lnTo>
                    <a:lnTo>
                      <a:pt x="134" y="2"/>
                    </a:lnTo>
                    <a:lnTo>
                      <a:pt x="132" y="6"/>
                    </a:lnTo>
                    <a:lnTo>
                      <a:pt x="124" y="14"/>
                    </a:lnTo>
                    <a:lnTo>
                      <a:pt x="110" y="14"/>
                    </a:lnTo>
                    <a:lnTo>
                      <a:pt x="108" y="6"/>
                    </a:lnTo>
                    <a:lnTo>
                      <a:pt x="116" y="6"/>
                    </a:lnTo>
                    <a:lnTo>
                      <a:pt x="124" y="4"/>
                    </a:lnTo>
                    <a:lnTo>
                      <a:pt x="126" y="2"/>
                    </a:lnTo>
                    <a:lnTo>
                      <a:pt x="128" y="2"/>
                    </a:lnTo>
                    <a:lnTo>
                      <a:pt x="128" y="2"/>
                    </a:lnTo>
                    <a:lnTo>
                      <a:pt x="128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81" name="Freeform 1643"/>
              <p:cNvSpPr>
                <a:spLocks/>
              </p:cNvSpPr>
              <p:nvPr/>
            </p:nvSpPr>
            <p:spPr bwMode="auto">
              <a:xfrm>
                <a:off x="1720850" y="3559175"/>
                <a:ext cx="57150" cy="50800"/>
              </a:xfrm>
              <a:custGeom>
                <a:avLst/>
                <a:gdLst>
                  <a:gd name="T0" fmla="*/ 36 w 36"/>
                  <a:gd name="T1" fmla="*/ 28 h 32"/>
                  <a:gd name="T2" fmla="*/ 36 w 36"/>
                  <a:gd name="T3" fmla="*/ 28 h 32"/>
                  <a:gd name="T4" fmla="*/ 30 w 36"/>
                  <a:gd name="T5" fmla="*/ 24 h 32"/>
                  <a:gd name="T6" fmla="*/ 26 w 36"/>
                  <a:gd name="T7" fmla="*/ 18 h 32"/>
                  <a:gd name="T8" fmla="*/ 28 w 36"/>
                  <a:gd name="T9" fmla="*/ 12 h 32"/>
                  <a:gd name="T10" fmla="*/ 28 w 36"/>
                  <a:gd name="T11" fmla="*/ 8 h 32"/>
                  <a:gd name="T12" fmla="*/ 36 w 36"/>
                  <a:gd name="T13" fmla="*/ 8 h 32"/>
                  <a:gd name="T14" fmla="*/ 30 w 36"/>
                  <a:gd name="T15" fmla="*/ 0 h 32"/>
                  <a:gd name="T16" fmla="*/ 28 w 36"/>
                  <a:gd name="T17" fmla="*/ 0 h 32"/>
                  <a:gd name="T18" fmla="*/ 22 w 36"/>
                  <a:gd name="T19" fmla="*/ 0 h 32"/>
                  <a:gd name="T20" fmla="*/ 20 w 36"/>
                  <a:gd name="T21" fmla="*/ 0 h 32"/>
                  <a:gd name="T22" fmla="*/ 18 w 36"/>
                  <a:gd name="T23" fmla="*/ 2 h 32"/>
                  <a:gd name="T24" fmla="*/ 12 w 36"/>
                  <a:gd name="T25" fmla="*/ 10 h 32"/>
                  <a:gd name="T26" fmla="*/ 6 w 36"/>
                  <a:gd name="T27" fmla="*/ 18 h 32"/>
                  <a:gd name="T28" fmla="*/ 0 w 36"/>
                  <a:gd name="T29" fmla="*/ 20 h 32"/>
                  <a:gd name="T30" fmla="*/ 18 w 36"/>
                  <a:gd name="T31" fmla="*/ 26 h 32"/>
                  <a:gd name="T32" fmla="*/ 20 w 36"/>
                  <a:gd name="T33" fmla="*/ 32 h 32"/>
                  <a:gd name="T34" fmla="*/ 36 w 36"/>
                  <a:gd name="T35" fmla="*/ 28 h 32"/>
                  <a:gd name="T36" fmla="*/ 36 w 36"/>
                  <a:gd name="T37" fmla="*/ 28 h 32"/>
                  <a:gd name="T38" fmla="*/ 36 w 36"/>
                  <a:gd name="T39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2">
                    <a:moveTo>
                      <a:pt x="36" y="28"/>
                    </a:moveTo>
                    <a:lnTo>
                      <a:pt x="36" y="28"/>
                    </a:lnTo>
                    <a:lnTo>
                      <a:pt x="30" y="24"/>
                    </a:lnTo>
                    <a:lnTo>
                      <a:pt x="26" y="18"/>
                    </a:lnTo>
                    <a:lnTo>
                      <a:pt x="28" y="12"/>
                    </a:lnTo>
                    <a:lnTo>
                      <a:pt x="28" y="8"/>
                    </a:lnTo>
                    <a:lnTo>
                      <a:pt x="36" y="8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8" y="2"/>
                    </a:lnTo>
                    <a:lnTo>
                      <a:pt x="12" y="10"/>
                    </a:lnTo>
                    <a:lnTo>
                      <a:pt x="6" y="18"/>
                    </a:lnTo>
                    <a:lnTo>
                      <a:pt x="0" y="20"/>
                    </a:lnTo>
                    <a:lnTo>
                      <a:pt x="18" y="26"/>
                    </a:lnTo>
                    <a:lnTo>
                      <a:pt x="20" y="32"/>
                    </a:lnTo>
                    <a:lnTo>
                      <a:pt x="36" y="28"/>
                    </a:lnTo>
                    <a:lnTo>
                      <a:pt x="36" y="28"/>
                    </a:lnTo>
                    <a:lnTo>
                      <a:pt x="36" y="2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82" name="Freeform 1645"/>
              <p:cNvSpPr>
                <a:spLocks noEditPoints="1"/>
              </p:cNvSpPr>
              <p:nvPr/>
            </p:nvSpPr>
            <p:spPr bwMode="auto">
              <a:xfrm>
                <a:off x="1743075" y="2749550"/>
                <a:ext cx="952500" cy="482600"/>
              </a:xfrm>
              <a:custGeom>
                <a:avLst/>
                <a:gdLst>
                  <a:gd name="T0" fmla="*/ 180 w 600"/>
                  <a:gd name="T1" fmla="*/ 206 h 304"/>
                  <a:gd name="T2" fmla="*/ 194 w 600"/>
                  <a:gd name="T3" fmla="*/ 190 h 304"/>
                  <a:gd name="T4" fmla="*/ 214 w 600"/>
                  <a:gd name="T5" fmla="*/ 190 h 304"/>
                  <a:gd name="T6" fmla="*/ 214 w 600"/>
                  <a:gd name="T7" fmla="*/ 232 h 304"/>
                  <a:gd name="T8" fmla="*/ 214 w 600"/>
                  <a:gd name="T9" fmla="*/ 250 h 304"/>
                  <a:gd name="T10" fmla="*/ 260 w 600"/>
                  <a:gd name="T11" fmla="*/ 278 h 304"/>
                  <a:gd name="T12" fmla="*/ 272 w 600"/>
                  <a:gd name="T13" fmla="*/ 290 h 304"/>
                  <a:gd name="T14" fmla="*/ 298 w 600"/>
                  <a:gd name="T15" fmla="*/ 304 h 304"/>
                  <a:gd name="T16" fmla="*/ 324 w 600"/>
                  <a:gd name="T17" fmla="*/ 282 h 304"/>
                  <a:gd name="T18" fmla="*/ 356 w 600"/>
                  <a:gd name="T19" fmla="*/ 264 h 304"/>
                  <a:gd name="T20" fmla="*/ 386 w 600"/>
                  <a:gd name="T21" fmla="*/ 270 h 304"/>
                  <a:gd name="T22" fmla="*/ 410 w 600"/>
                  <a:gd name="T23" fmla="*/ 268 h 304"/>
                  <a:gd name="T24" fmla="*/ 464 w 600"/>
                  <a:gd name="T25" fmla="*/ 262 h 304"/>
                  <a:gd name="T26" fmla="*/ 486 w 600"/>
                  <a:gd name="T27" fmla="*/ 242 h 304"/>
                  <a:gd name="T28" fmla="*/ 520 w 600"/>
                  <a:gd name="T29" fmla="*/ 214 h 304"/>
                  <a:gd name="T30" fmla="*/ 540 w 600"/>
                  <a:gd name="T31" fmla="*/ 170 h 304"/>
                  <a:gd name="T32" fmla="*/ 600 w 600"/>
                  <a:gd name="T33" fmla="*/ 134 h 304"/>
                  <a:gd name="T34" fmla="*/ 538 w 600"/>
                  <a:gd name="T35" fmla="*/ 124 h 304"/>
                  <a:gd name="T36" fmla="*/ 502 w 600"/>
                  <a:gd name="T37" fmla="*/ 88 h 304"/>
                  <a:gd name="T38" fmla="*/ 450 w 600"/>
                  <a:gd name="T39" fmla="*/ 62 h 304"/>
                  <a:gd name="T40" fmla="*/ 392 w 600"/>
                  <a:gd name="T41" fmla="*/ 24 h 304"/>
                  <a:gd name="T42" fmla="*/ 356 w 600"/>
                  <a:gd name="T43" fmla="*/ 24 h 304"/>
                  <a:gd name="T44" fmla="*/ 322 w 600"/>
                  <a:gd name="T45" fmla="*/ 8 h 304"/>
                  <a:gd name="T46" fmla="*/ 278 w 600"/>
                  <a:gd name="T47" fmla="*/ 10 h 304"/>
                  <a:gd name="T48" fmla="*/ 204 w 600"/>
                  <a:gd name="T49" fmla="*/ 12 h 304"/>
                  <a:gd name="T50" fmla="*/ 188 w 600"/>
                  <a:gd name="T51" fmla="*/ 56 h 304"/>
                  <a:gd name="T52" fmla="*/ 204 w 600"/>
                  <a:gd name="T53" fmla="*/ 96 h 304"/>
                  <a:gd name="T54" fmla="*/ 172 w 600"/>
                  <a:gd name="T55" fmla="*/ 88 h 304"/>
                  <a:gd name="T56" fmla="*/ 150 w 600"/>
                  <a:gd name="T57" fmla="*/ 92 h 304"/>
                  <a:gd name="T58" fmla="*/ 128 w 600"/>
                  <a:gd name="T59" fmla="*/ 96 h 304"/>
                  <a:gd name="T60" fmla="*/ 116 w 600"/>
                  <a:gd name="T61" fmla="*/ 88 h 304"/>
                  <a:gd name="T62" fmla="*/ 92 w 600"/>
                  <a:gd name="T63" fmla="*/ 70 h 304"/>
                  <a:gd name="T64" fmla="*/ 78 w 600"/>
                  <a:gd name="T65" fmla="*/ 62 h 304"/>
                  <a:gd name="T66" fmla="*/ 42 w 600"/>
                  <a:gd name="T67" fmla="*/ 80 h 304"/>
                  <a:gd name="T68" fmla="*/ 36 w 600"/>
                  <a:gd name="T69" fmla="*/ 100 h 304"/>
                  <a:gd name="T70" fmla="*/ 16 w 600"/>
                  <a:gd name="T71" fmla="*/ 106 h 304"/>
                  <a:gd name="T72" fmla="*/ 8 w 600"/>
                  <a:gd name="T73" fmla="*/ 124 h 304"/>
                  <a:gd name="T74" fmla="*/ 8 w 600"/>
                  <a:gd name="T75" fmla="*/ 150 h 304"/>
                  <a:gd name="T76" fmla="*/ 24 w 600"/>
                  <a:gd name="T77" fmla="*/ 172 h 304"/>
                  <a:gd name="T78" fmla="*/ 32 w 600"/>
                  <a:gd name="T79" fmla="*/ 190 h 304"/>
                  <a:gd name="T80" fmla="*/ 54 w 600"/>
                  <a:gd name="T81" fmla="*/ 180 h 304"/>
                  <a:gd name="T82" fmla="*/ 92 w 600"/>
                  <a:gd name="T83" fmla="*/ 190 h 304"/>
                  <a:gd name="T84" fmla="*/ 110 w 600"/>
                  <a:gd name="T85" fmla="*/ 218 h 304"/>
                  <a:gd name="T86" fmla="*/ 92 w 600"/>
                  <a:gd name="T87" fmla="*/ 222 h 304"/>
                  <a:gd name="T88" fmla="*/ 60 w 600"/>
                  <a:gd name="T89" fmla="*/ 226 h 304"/>
                  <a:gd name="T90" fmla="*/ 52 w 600"/>
                  <a:gd name="T91" fmla="*/ 242 h 304"/>
                  <a:gd name="T92" fmla="*/ 82 w 600"/>
                  <a:gd name="T93" fmla="*/ 278 h 304"/>
                  <a:gd name="T94" fmla="*/ 118 w 600"/>
                  <a:gd name="T95" fmla="*/ 288 h 304"/>
                  <a:gd name="T96" fmla="*/ 162 w 600"/>
                  <a:gd name="T97" fmla="*/ 210 h 304"/>
                  <a:gd name="T98" fmla="*/ 88 w 600"/>
                  <a:gd name="T99" fmla="*/ 242 h 304"/>
                  <a:gd name="T100" fmla="*/ 90 w 600"/>
                  <a:gd name="T101" fmla="*/ 232 h 304"/>
                  <a:gd name="T102" fmla="*/ 476 w 600"/>
                  <a:gd name="T103" fmla="*/ 180 h 304"/>
                  <a:gd name="T104" fmla="*/ 416 w 600"/>
                  <a:gd name="T105" fmla="*/ 190 h 304"/>
                  <a:gd name="T106" fmla="*/ 392 w 600"/>
                  <a:gd name="T107" fmla="*/ 210 h 304"/>
                  <a:gd name="T108" fmla="*/ 392 w 600"/>
                  <a:gd name="T109" fmla="*/ 226 h 304"/>
                  <a:gd name="T110" fmla="*/ 392 w 600"/>
                  <a:gd name="T111" fmla="*/ 190 h 304"/>
                  <a:gd name="T112" fmla="*/ 440 w 600"/>
                  <a:gd name="T113" fmla="*/ 180 h 304"/>
                  <a:gd name="T114" fmla="*/ 466 w 600"/>
                  <a:gd name="T115" fmla="*/ 172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600" h="304">
                    <a:moveTo>
                      <a:pt x="168" y="210"/>
                    </a:moveTo>
                    <a:lnTo>
                      <a:pt x="168" y="210"/>
                    </a:lnTo>
                    <a:lnTo>
                      <a:pt x="170" y="208"/>
                    </a:lnTo>
                    <a:lnTo>
                      <a:pt x="176" y="208"/>
                    </a:lnTo>
                    <a:lnTo>
                      <a:pt x="172" y="206"/>
                    </a:lnTo>
                    <a:lnTo>
                      <a:pt x="176" y="206"/>
                    </a:lnTo>
                    <a:lnTo>
                      <a:pt x="180" y="206"/>
                    </a:lnTo>
                    <a:lnTo>
                      <a:pt x="178" y="208"/>
                    </a:lnTo>
                    <a:lnTo>
                      <a:pt x="178" y="210"/>
                    </a:lnTo>
                    <a:lnTo>
                      <a:pt x="180" y="210"/>
                    </a:lnTo>
                    <a:lnTo>
                      <a:pt x="186" y="200"/>
                    </a:lnTo>
                    <a:lnTo>
                      <a:pt x="198" y="196"/>
                    </a:lnTo>
                    <a:lnTo>
                      <a:pt x="196" y="192"/>
                    </a:lnTo>
                    <a:lnTo>
                      <a:pt x="194" y="190"/>
                    </a:lnTo>
                    <a:lnTo>
                      <a:pt x="196" y="190"/>
                    </a:lnTo>
                    <a:lnTo>
                      <a:pt x="200" y="190"/>
                    </a:lnTo>
                    <a:lnTo>
                      <a:pt x="206" y="192"/>
                    </a:lnTo>
                    <a:lnTo>
                      <a:pt x="206" y="188"/>
                    </a:lnTo>
                    <a:lnTo>
                      <a:pt x="208" y="188"/>
                    </a:lnTo>
                    <a:lnTo>
                      <a:pt x="208" y="190"/>
                    </a:lnTo>
                    <a:lnTo>
                      <a:pt x="214" y="190"/>
                    </a:lnTo>
                    <a:lnTo>
                      <a:pt x="208" y="198"/>
                    </a:lnTo>
                    <a:lnTo>
                      <a:pt x="206" y="208"/>
                    </a:lnTo>
                    <a:lnTo>
                      <a:pt x="206" y="218"/>
                    </a:lnTo>
                    <a:lnTo>
                      <a:pt x="206" y="224"/>
                    </a:lnTo>
                    <a:lnTo>
                      <a:pt x="212" y="226"/>
                    </a:lnTo>
                    <a:lnTo>
                      <a:pt x="216" y="228"/>
                    </a:lnTo>
                    <a:lnTo>
                      <a:pt x="214" y="232"/>
                    </a:lnTo>
                    <a:lnTo>
                      <a:pt x="214" y="234"/>
                    </a:lnTo>
                    <a:lnTo>
                      <a:pt x="214" y="236"/>
                    </a:lnTo>
                    <a:lnTo>
                      <a:pt x="216" y="236"/>
                    </a:lnTo>
                    <a:lnTo>
                      <a:pt x="216" y="240"/>
                    </a:lnTo>
                    <a:lnTo>
                      <a:pt x="212" y="240"/>
                    </a:lnTo>
                    <a:lnTo>
                      <a:pt x="214" y="244"/>
                    </a:lnTo>
                    <a:lnTo>
                      <a:pt x="214" y="250"/>
                    </a:lnTo>
                    <a:lnTo>
                      <a:pt x="216" y="264"/>
                    </a:lnTo>
                    <a:lnTo>
                      <a:pt x="222" y="264"/>
                    </a:lnTo>
                    <a:lnTo>
                      <a:pt x="232" y="268"/>
                    </a:lnTo>
                    <a:lnTo>
                      <a:pt x="250" y="270"/>
                    </a:lnTo>
                    <a:lnTo>
                      <a:pt x="252" y="268"/>
                    </a:lnTo>
                    <a:lnTo>
                      <a:pt x="258" y="276"/>
                    </a:lnTo>
                    <a:lnTo>
                      <a:pt x="260" y="278"/>
                    </a:lnTo>
                    <a:lnTo>
                      <a:pt x="266" y="278"/>
                    </a:lnTo>
                    <a:lnTo>
                      <a:pt x="268" y="278"/>
                    </a:lnTo>
                    <a:lnTo>
                      <a:pt x="270" y="280"/>
                    </a:lnTo>
                    <a:lnTo>
                      <a:pt x="270" y="282"/>
                    </a:lnTo>
                    <a:lnTo>
                      <a:pt x="272" y="282"/>
                    </a:lnTo>
                    <a:lnTo>
                      <a:pt x="270" y="288"/>
                    </a:lnTo>
                    <a:lnTo>
                      <a:pt x="272" y="290"/>
                    </a:lnTo>
                    <a:lnTo>
                      <a:pt x="278" y="294"/>
                    </a:lnTo>
                    <a:lnTo>
                      <a:pt x="286" y="294"/>
                    </a:lnTo>
                    <a:lnTo>
                      <a:pt x="290" y="294"/>
                    </a:lnTo>
                    <a:lnTo>
                      <a:pt x="296" y="296"/>
                    </a:lnTo>
                    <a:lnTo>
                      <a:pt x="296" y="300"/>
                    </a:lnTo>
                    <a:lnTo>
                      <a:pt x="296" y="304"/>
                    </a:lnTo>
                    <a:lnTo>
                      <a:pt x="298" y="304"/>
                    </a:lnTo>
                    <a:lnTo>
                      <a:pt x="304" y="304"/>
                    </a:lnTo>
                    <a:lnTo>
                      <a:pt x="304" y="296"/>
                    </a:lnTo>
                    <a:lnTo>
                      <a:pt x="312" y="296"/>
                    </a:lnTo>
                    <a:lnTo>
                      <a:pt x="314" y="290"/>
                    </a:lnTo>
                    <a:lnTo>
                      <a:pt x="316" y="286"/>
                    </a:lnTo>
                    <a:lnTo>
                      <a:pt x="322" y="286"/>
                    </a:lnTo>
                    <a:lnTo>
                      <a:pt x="324" y="282"/>
                    </a:lnTo>
                    <a:lnTo>
                      <a:pt x="326" y="280"/>
                    </a:lnTo>
                    <a:lnTo>
                      <a:pt x="334" y="278"/>
                    </a:lnTo>
                    <a:lnTo>
                      <a:pt x="338" y="278"/>
                    </a:lnTo>
                    <a:lnTo>
                      <a:pt x="342" y="276"/>
                    </a:lnTo>
                    <a:lnTo>
                      <a:pt x="344" y="270"/>
                    </a:lnTo>
                    <a:lnTo>
                      <a:pt x="350" y="268"/>
                    </a:lnTo>
                    <a:lnTo>
                      <a:pt x="356" y="264"/>
                    </a:lnTo>
                    <a:lnTo>
                      <a:pt x="366" y="264"/>
                    </a:lnTo>
                    <a:lnTo>
                      <a:pt x="370" y="268"/>
                    </a:lnTo>
                    <a:lnTo>
                      <a:pt x="376" y="270"/>
                    </a:lnTo>
                    <a:lnTo>
                      <a:pt x="378" y="276"/>
                    </a:lnTo>
                    <a:lnTo>
                      <a:pt x="380" y="276"/>
                    </a:lnTo>
                    <a:lnTo>
                      <a:pt x="384" y="270"/>
                    </a:lnTo>
                    <a:lnTo>
                      <a:pt x="386" y="270"/>
                    </a:lnTo>
                    <a:lnTo>
                      <a:pt x="386" y="268"/>
                    </a:lnTo>
                    <a:lnTo>
                      <a:pt x="392" y="262"/>
                    </a:lnTo>
                    <a:lnTo>
                      <a:pt x="394" y="262"/>
                    </a:lnTo>
                    <a:lnTo>
                      <a:pt x="398" y="260"/>
                    </a:lnTo>
                    <a:lnTo>
                      <a:pt x="402" y="262"/>
                    </a:lnTo>
                    <a:lnTo>
                      <a:pt x="404" y="264"/>
                    </a:lnTo>
                    <a:lnTo>
                      <a:pt x="410" y="268"/>
                    </a:lnTo>
                    <a:lnTo>
                      <a:pt x="412" y="268"/>
                    </a:lnTo>
                    <a:lnTo>
                      <a:pt x="420" y="264"/>
                    </a:lnTo>
                    <a:lnTo>
                      <a:pt x="428" y="260"/>
                    </a:lnTo>
                    <a:lnTo>
                      <a:pt x="446" y="260"/>
                    </a:lnTo>
                    <a:lnTo>
                      <a:pt x="452" y="260"/>
                    </a:lnTo>
                    <a:lnTo>
                      <a:pt x="458" y="260"/>
                    </a:lnTo>
                    <a:lnTo>
                      <a:pt x="464" y="262"/>
                    </a:lnTo>
                    <a:lnTo>
                      <a:pt x="468" y="264"/>
                    </a:lnTo>
                    <a:lnTo>
                      <a:pt x="470" y="268"/>
                    </a:lnTo>
                    <a:lnTo>
                      <a:pt x="476" y="270"/>
                    </a:lnTo>
                    <a:lnTo>
                      <a:pt x="482" y="272"/>
                    </a:lnTo>
                    <a:lnTo>
                      <a:pt x="484" y="262"/>
                    </a:lnTo>
                    <a:lnTo>
                      <a:pt x="488" y="250"/>
                    </a:lnTo>
                    <a:lnTo>
                      <a:pt x="486" y="242"/>
                    </a:lnTo>
                    <a:lnTo>
                      <a:pt x="478" y="234"/>
                    </a:lnTo>
                    <a:lnTo>
                      <a:pt x="476" y="228"/>
                    </a:lnTo>
                    <a:lnTo>
                      <a:pt x="478" y="226"/>
                    </a:lnTo>
                    <a:lnTo>
                      <a:pt x="492" y="224"/>
                    </a:lnTo>
                    <a:lnTo>
                      <a:pt x="502" y="218"/>
                    </a:lnTo>
                    <a:lnTo>
                      <a:pt x="518" y="218"/>
                    </a:lnTo>
                    <a:lnTo>
                      <a:pt x="520" y="214"/>
                    </a:lnTo>
                    <a:lnTo>
                      <a:pt x="514" y="208"/>
                    </a:lnTo>
                    <a:lnTo>
                      <a:pt x="512" y="200"/>
                    </a:lnTo>
                    <a:lnTo>
                      <a:pt x="514" y="188"/>
                    </a:lnTo>
                    <a:lnTo>
                      <a:pt x="522" y="182"/>
                    </a:lnTo>
                    <a:lnTo>
                      <a:pt x="528" y="174"/>
                    </a:lnTo>
                    <a:lnTo>
                      <a:pt x="532" y="170"/>
                    </a:lnTo>
                    <a:lnTo>
                      <a:pt x="540" y="170"/>
                    </a:lnTo>
                    <a:lnTo>
                      <a:pt x="554" y="164"/>
                    </a:lnTo>
                    <a:lnTo>
                      <a:pt x="554" y="160"/>
                    </a:lnTo>
                    <a:lnTo>
                      <a:pt x="556" y="154"/>
                    </a:lnTo>
                    <a:lnTo>
                      <a:pt x="566" y="150"/>
                    </a:lnTo>
                    <a:lnTo>
                      <a:pt x="568" y="144"/>
                    </a:lnTo>
                    <a:lnTo>
                      <a:pt x="576" y="138"/>
                    </a:lnTo>
                    <a:lnTo>
                      <a:pt x="600" y="134"/>
                    </a:lnTo>
                    <a:lnTo>
                      <a:pt x="586" y="132"/>
                    </a:lnTo>
                    <a:lnTo>
                      <a:pt x="584" y="128"/>
                    </a:lnTo>
                    <a:lnTo>
                      <a:pt x="578" y="120"/>
                    </a:lnTo>
                    <a:lnTo>
                      <a:pt x="574" y="116"/>
                    </a:lnTo>
                    <a:lnTo>
                      <a:pt x="568" y="114"/>
                    </a:lnTo>
                    <a:lnTo>
                      <a:pt x="556" y="116"/>
                    </a:lnTo>
                    <a:lnTo>
                      <a:pt x="538" y="124"/>
                    </a:lnTo>
                    <a:lnTo>
                      <a:pt x="528" y="126"/>
                    </a:lnTo>
                    <a:lnTo>
                      <a:pt x="520" y="124"/>
                    </a:lnTo>
                    <a:lnTo>
                      <a:pt x="518" y="118"/>
                    </a:lnTo>
                    <a:lnTo>
                      <a:pt x="514" y="108"/>
                    </a:lnTo>
                    <a:lnTo>
                      <a:pt x="512" y="98"/>
                    </a:lnTo>
                    <a:lnTo>
                      <a:pt x="506" y="92"/>
                    </a:lnTo>
                    <a:lnTo>
                      <a:pt x="502" y="88"/>
                    </a:lnTo>
                    <a:lnTo>
                      <a:pt x="500" y="84"/>
                    </a:lnTo>
                    <a:lnTo>
                      <a:pt x="482" y="84"/>
                    </a:lnTo>
                    <a:lnTo>
                      <a:pt x="476" y="88"/>
                    </a:lnTo>
                    <a:lnTo>
                      <a:pt x="468" y="90"/>
                    </a:lnTo>
                    <a:lnTo>
                      <a:pt x="464" y="84"/>
                    </a:lnTo>
                    <a:lnTo>
                      <a:pt x="458" y="80"/>
                    </a:lnTo>
                    <a:lnTo>
                      <a:pt x="450" y="62"/>
                    </a:lnTo>
                    <a:lnTo>
                      <a:pt x="440" y="38"/>
                    </a:lnTo>
                    <a:lnTo>
                      <a:pt x="430" y="20"/>
                    </a:lnTo>
                    <a:lnTo>
                      <a:pt x="432" y="12"/>
                    </a:lnTo>
                    <a:lnTo>
                      <a:pt x="430" y="10"/>
                    </a:lnTo>
                    <a:lnTo>
                      <a:pt x="416" y="12"/>
                    </a:lnTo>
                    <a:lnTo>
                      <a:pt x="406" y="18"/>
                    </a:lnTo>
                    <a:lnTo>
                      <a:pt x="392" y="24"/>
                    </a:lnTo>
                    <a:lnTo>
                      <a:pt x="378" y="28"/>
                    </a:lnTo>
                    <a:lnTo>
                      <a:pt x="366" y="28"/>
                    </a:lnTo>
                    <a:lnTo>
                      <a:pt x="368" y="28"/>
                    </a:lnTo>
                    <a:lnTo>
                      <a:pt x="366" y="24"/>
                    </a:lnTo>
                    <a:lnTo>
                      <a:pt x="362" y="20"/>
                    </a:lnTo>
                    <a:lnTo>
                      <a:pt x="360" y="20"/>
                    </a:lnTo>
                    <a:lnTo>
                      <a:pt x="356" y="24"/>
                    </a:lnTo>
                    <a:lnTo>
                      <a:pt x="356" y="20"/>
                    </a:lnTo>
                    <a:lnTo>
                      <a:pt x="344" y="16"/>
                    </a:lnTo>
                    <a:lnTo>
                      <a:pt x="338" y="20"/>
                    </a:lnTo>
                    <a:lnTo>
                      <a:pt x="332" y="26"/>
                    </a:lnTo>
                    <a:lnTo>
                      <a:pt x="326" y="18"/>
                    </a:lnTo>
                    <a:lnTo>
                      <a:pt x="322" y="16"/>
                    </a:lnTo>
                    <a:lnTo>
                      <a:pt x="322" y="8"/>
                    </a:lnTo>
                    <a:lnTo>
                      <a:pt x="322" y="6"/>
                    </a:lnTo>
                    <a:lnTo>
                      <a:pt x="316" y="2"/>
                    </a:lnTo>
                    <a:lnTo>
                      <a:pt x="314" y="0"/>
                    </a:lnTo>
                    <a:lnTo>
                      <a:pt x="308" y="0"/>
                    </a:lnTo>
                    <a:lnTo>
                      <a:pt x="298" y="2"/>
                    </a:lnTo>
                    <a:lnTo>
                      <a:pt x="284" y="10"/>
                    </a:lnTo>
                    <a:lnTo>
                      <a:pt x="278" y="10"/>
                    </a:lnTo>
                    <a:lnTo>
                      <a:pt x="266" y="16"/>
                    </a:lnTo>
                    <a:lnTo>
                      <a:pt x="250" y="16"/>
                    </a:lnTo>
                    <a:lnTo>
                      <a:pt x="240" y="18"/>
                    </a:lnTo>
                    <a:lnTo>
                      <a:pt x="226" y="20"/>
                    </a:lnTo>
                    <a:lnTo>
                      <a:pt x="222" y="18"/>
                    </a:lnTo>
                    <a:lnTo>
                      <a:pt x="212" y="16"/>
                    </a:lnTo>
                    <a:lnTo>
                      <a:pt x="204" y="12"/>
                    </a:lnTo>
                    <a:lnTo>
                      <a:pt x="198" y="16"/>
                    </a:lnTo>
                    <a:lnTo>
                      <a:pt x="198" y="20"/>
                    </a:lnTo>
                    <a:lnTo>
                      <a:pt x="198" y="28"/>
                    </a:lnTo>
                    <a:lnTo>
                      <a:pt x="190" y="36"/>
                    </a:lnTo>
                    <a:lnTo>
                      <a:pt x="190" y="44"/>
                    </a:lnTo>
                    <a:lnTo>
                      <a:pt x="188" y="48"/>
                    </a:lnTo>
                    <a:lnTo>
                      <a:pt x="188" y="56"/>
                    </a:lnTo>
                    <a:lnTo>
                      <a:pt x="196" y="66"/>
                    </a:lnTo>
                    <a:lnTo>
                      <a:pt x="196" y="70"/>
                    </a:lnTo>
                    <a:lnTo>
                      <a:pt x="190" y="80"/>
                    </a:lnTo>
                    <a:lnTo>
                      <a:pt x="196" y="84"/>
                    </a:lnTo>
                    <a:lnTo>
                      <a:pt x="200" y="88"/>
                    </a:lnTo>
                    <a:lnTo>
                      <a:pt x="206" y="90"/>
                    </a:lnTo>
                    <a:lnTo>
                      <a:pt x="204" y="96"/>
                    </a:lnTo>
                    <a:lnTo>
                      <a:pt x="204" y="98"/>
                    </a:lnTo>
                    <a:lnTo>
                      <a:pt x="198" y="100"/>
                    </a:lnTo>
                    <a:lnTo>
                      <a:pt x="194" y="100"/>
                    </a:lnTo>
                    <a:lnTo>
                      <a:pt x="182" y="98"/>
                    </a:lnTo>
                    <a:lnTo>
                      <a:pt x="180" y="92"/>
                    </a:lnTo>
                    <a:lnTo>
                      <a:pt x="176" y="88"/>
                    </a:lnTo>
                    <a:lnTo>
                      <a:pt x="172" y="88"/>
                    </a:lnTo>
                    <a:lnTo>
                      <a:pt x="170" y="88"/>
                    </a:lnTo>
                    <a:lnTo>
                      <a:pt x="168" y="88"/>
                    </a:lnTo>
                    <a:lnTo>
                      <a:pt x="168" y="84"/>
                    </a:lnTo>
                    <a:lnTo>
                      <a:pt x="164" y="84"/>
                    </a:lnTo>
                    <a:lnTo>
                      <a:pt x="162" y="84"/>
                    </a:lnTo>
                    <a:lnTo>
                      <a:pt x="154" y="88"/>
                    </a:lnTo>
                    <a:lnTo>
                      <a:pt x="150" y="92"/>
                    </a:lnTo>
                    <a:lnTo>
                      <a:pt x="144" y="92"/>
                    </a:lnTo>
                    <a:lnTo>
                      <a:pt x="136" y="88"/>
                    </a:lnTo>
                    <a:lnTo>
                      <a:pt x="134" y="88"/>
                    </a:lnTo>
                    <a:lnTo>
                      <a:pt x="132" y="88"/>
                    </a:lnTo>
                    <a:lnTo>
                      <a:pt x="132" y="90"/>
                    </a:lnTo>
                    <a:lnTo>
                      <a:pt x="128" y="90"/>
                    </a:lnTo>
                    <a:lnTo>
                      <a:pt x="128" y="96"/>
                    </a:lnTo>
                    <a:lnTo>
                      <a:pt x="128" y="98"/>
                    </a:lnTo>
                    <a:lnTo>
                      <a:pt x="122" y="98"/>
                    </a:lnTo>
                    <a:lnTo>
                      <a:pt x="124" y="96"/>
                    </a:lnTo>
                    <a:lnTo>
                      <a:pt x="124" y="90"/>
                    </a:lnTo>
                    <a:lnTo>
                      <a:pt x="124" y="88"/>
                    </a:lnTo>
                    <a:lnTo>
                      <a:pt x="122" y="88"/>
                    </a:lnTo>
                    <a:lnTo>
                      <a:pt x="116" y="88"/>
                    </a:lnTo>
                    <a:lnTo>
                      <a:pt x="110" y="84"/>
                    </a:lnTo>
                    <a:lnTo>
                      <a:pt x="108" y="80"/>
                    </a:lnTo>
                    <a:lnTo>
                      <a:pt x="106" y="78"/>
                    </a:lnTo>
                    <a:lnTo>
                      <a:pt x="100" y="74"/>
                    </a:lnTo>
                    <a:lnTo>
                      <a:pt x="96" y="72"/>
                    </a:lnTo>
                    <a:lnTo>
                      <a:pt x="92" y="72"/>
                    </a:lnTo>
                    <a:lnTo>
                      <a:pt x="92" y="70"/>
                    </a:lnTo>
                    <a:lnTo>
                      <a:pt x="92" y="66"/>
                    </a:lnTo>
                    <a:lnTo>
                      <a:pt x="88" y="62"/>
                    </a:lnTo>
                    <a:lnTo>
                      <a:pt x="86" y="62"/>
                    </a:lnTo>
                    <a:lnTo>
                      <a:pt x="82" y="64"/>
                    </a:lnTo>
                    <a:lnTo>
                      <a:pt x="86" y="64"/>
                    </a:lnTo>
                    <a:lnTo>
                      <a:pt x="78" y="66"/>
                    </a:lnTo>
                    <a:lnTo>
                      <a:pt x="78" y="62"/>
                    </a:lnTo>
                    <a:lnTo>
                      <a:pt x="64" y="64"/>
                    </a:lnTo>
                    <a:lnTo>
                      <a:pt x="68" y="66"/>
                    </a:lnTo>
                    <a:lnTo>
                      <a:pt x="68" y="70"/>
                    </a:lnTo>
                    <a:lnTo>
                      <a:pt x="54" y="80"/>
                    </a:lnTo>
                    <a:lnTo>
                      <a:pt x="52" y="82"/>
                    </a:lnTo>
                    <a:lnTo>
                      <a:pt x="44" y="80"/>
                    </a:lnTo>
                    <a:lnTo>
                      <a:pt x="42" y="80"/>
                    </a:lnTo>
                    <a:lnTo>
                      <a:pt x="42" y="82"/>
                    </a:lnTo>
                    <a:lnTo>
                      <a:pt x="36" y="84"/>
                    </a:lnTo>
                    <a:lnTo>
                      <a:pt x="36" y="88"/>
                    </a:lnTo>
                    <a:lnTo>
                      <a:pt x="34" y="90"/>
                    </a:lnTo>
                    <a:lnTo>
                      <a:pt x="34" y="96"/>
                    </a:lnTo>
                    <a:lnTo>
                      <a:pt x="34" y="98"/>
                    </a:lnTo>
                    <a:lnTo>
                      <a:pt x="36" y="100"/>
                    </a:lnTo>
                    <a:lnTo>
                      <a:pt x="42" y="102"/>
                    </a:lnTo>
                    <a:lnTo>
                      <a:pt x="32" y="110"/>
                    </a:lnTo>
                    <a:lnTo>
                      <a:pt x="26" y="98"/>
                    </a:lnTo>
                    <a:lnTo>
                      <a:pt x="24" y="98"/>
                    </a:lnTo>
                    <a:lnTo>
                      <a:pt x="20" y="100"/>
                    </a:lnTo>
                    <a:lnTo>
                      <a:pt x="18" y="102"/>
                    </a:lnTo>
                    <a:lnTo>
                      <a:pt x="16" y="106"/>
                    </a:lnTo>
                    <a:lnTo>
                      <a:pt x="14" y="106"/>
                    </a:lnTo>
                    <a:lnTo>
                      <a:pt x="14" y="108"/>
                    </a:lnTo>
                    <a:lnTo>
                      <a:pt x="10" y="108"/>
                    </a:lnTo>
                    <a:lnTo>
                      <a:pt x="14" y="114"/>
                    </a:lnTo>
                    <a:lnTo>
                      <a:pt x="10" y="118"/>
                    </a:lnTo>
                    <a:lnTo>
                      <a:pt x="8" y="120"/>
                    </a:lnTo>
                    <a:lnTo>
                      <a:pt x="8" y="124"/>
                    </a:lnTo>
                    <a:lnTo>
                      <a:pt x="10" y="126"/>
                    </a:lnTo>
                    <a:lnTo>
                      <a:pt x="10" y="128"/>
                    </a:lnTo>
                    <a:lnTo>
                      <a:pt x="8" y="132"/>
                    </a:lnTo>
                    <a:lnTo>
                      <a:pt x="2" y="142"/>
                    </a:lnTo>
                    <a:lnTo>
                      <a:pt x="0" y="144"/>
                    </a:lnTo>
                    <a:lnTo>
                      <a:pt x="2" y="144"/>
                    </a:lnTo>
                    <a:lnTo>
                      <a:pt x="8" y="150"/>
                    </a:lnTo>
                    <a:lnTo>
                      <a:pt x="10" y="150"/>
                    </a:lnTo>
                    <a:lnTo>
                      <a:pt x="10" y="154"/>
                    </a:lnTo>
                    <a:lnTo>
                      <a:pt x="10" y="160"/>
                    </a:lnTo>
                    <a:lnTo>
                      <a:pt x="10" y="162"/>
                    </a:lnTo>
                    <a:lnTo>
                      <a:pt x="14" y="162"/>
                    </a:lnTo>
                    <a:lnTo>
                      <a:pt x="18" y="160"/>
                    </a:lnTo>
                    <a:lnTo>
                      <a:pt x="24" y="172"/>
                    </a:lnTo>
                    <a:lnTo>
                      <a:pt x="24" y="174"/>
                    </a:lnTo>
                    <a:lnTo>
                      <a:pt x="24" y="180"/>
                    </a:lnTo>
                    <a:lnTo>
                      <a:pt x="24" y="182"/>
                    </a:lnTo>
                    <a:lnTo>
                      <a:pt x="24" y="186"/>
                    </a:lnTo>
                    <a:lnTo>
                      <a:pt x="26" y="190"/>
                    </a:lnTo>
                    <a:lnTo>
                      <a:pt x="28" y="190"/>
                    </a:lnTo>
                    <a:lnTo>
                      <a:pt x="32" y="190"/>
                    </a:lnTo>
                    <a:lnTo>
                      <a:pt x="34" y="192"/>
                    </a:lnTo>
                    <a:lnTo>
                      <a:pt x="42" y="186"/>
                    </a:lnTo>
                    <a:lnTo>
                      <a:pt x="44" y="186"/>
                    </a:lnTo>
                    <a:lnTo>
                      <a:pt x="44" y="188"/>
                    </a:lnTo>
                    <a:lnTo>
                      <a:pt x="46" y="188"/>
                    </a:lnTo>
                    <a:lnTo>
                      <a:pt x="52" y="186"/>
                    </a:lnTo>
                    <a:lnTo>
                      <a:pt x="54" y="180"/>
                    </a:lnTo>
                    <a:lnTo>
                      <a:pt x="60" y="172"/>
                    </a:lnTo>
                    <a:lnTo>
                      <a:pt x="70" y="174"/>
                    </a:lnTo>
                    <a:lnTo>
                      <a:pt x="70" y="180"/>
                    </a:lnTo>
                    <a:lnTo>
                      <a:pt x="82" y="182"/>
                    </a:lnTo>
                    <a:lnTo>
                      <a:pt x="88" y="186"/>
                    </a:lnTo>
                    <a:lnTo>
                      <a:pt x="92" y="188"/>
                    </a:lnTo>
                    <a:lnTo>
                      <a:pt x="92" y="190"/>
                    </a:lnTo>
                    <a:lnTo>
                      <a:pt x="92" y="192"/>
                    </a:lnTo>
                    <a:lnTo>
                      <a:pt x="100" y="192"/>
                    </a:lnTo>
                    <a:lnTo>
                      <a:pt x="104" y="198"/>
                    </a:lnTo>
                    <a:lnTo>
                      <a:pt x="104" y="200"/>
                    </a:lnTo>
                    <a:lnTo>
                      <a:pt x="104" y="208"/>
                    </a:lnTo>
                    <a:lnTo>
                      <a:pt x="110" y="214"/>
                    </a:lnTo>
                    <a:lnTo>
                      <a:pt x="110" y="218"/>
                    </a:lnTo>
                    <a:lnTo>
                      <a:pt x="108" y="224"/>
                    </a:lnTo>
                    <a:lnTo>
                      <a:pt x="100" y="226"/>
                    </a:lnTo>
                    <a:lnTo>
                      <a:pt x="96" y="226"/>
                    </a:lnTo>
                    <a:lnTo>
                      <a:pt x="98" y="226"/>
                    </a:lnTo>
                    <a:lnTo>
                      <a:pt x="98" y="224"/>
                    </a:lnTo>
                    <a:lnTo>
                      <a:pt x="92" y="224"/>
                    </a:lnTo>
                    <a:lnTo>
                      <a:pt x="92" y="222"/>
                    </a:lnTo>
                    <a:lnTo>
                      <a:pt x="86" y="222"/>
                    </a:lnTo>
                    <a:lnTo>
                      <a:pt x="82" y="218"/>
                    </a:lnTo>
                    <a:lnTo>
                      <a:pt x="80" y="216"/>
                    </a:lnTo>
                    <a:lnTo>
                      <a:pt x="74" y="216"/>
                    </a:lnTo>
                    <a:lnTo>
                      <a:pt x="74" y="218"/>
                    </a:lnTo>
                    <a:lnTo>
                      <a:pt x="74" y="226"/>
                    </a:lnTo>
                    <a:lnTo>
                      <a:pt x="60" y="226"/>
                    </a:lnTo>
                    <a:lnTo>
                      <a:pt x="62" y="228"/>
                    </a:lnTo>
                    <a:lnTo>
                      <a:pt x="62" y="234"/>
                    </a:lnTo>
                    <a:lnTo>
                      <a:pt x="68" y="234"/>
                    </a:lnTo>
                    <a:lnTo>
                      <a:pt x="68" y="236"/>
                    </a:lnTo>
                    <a:lnTo>
                      <a:pt x="70" y="240"/>
                    </a:lnTo>
                    <a:lnTo>
                      <a:pt x="52" y="236"/>
                    </a:lnTo>
                    <a:lnTo>
                      <a:pt x="52" y="242"/>
                    </a:lnTo>
                    <a:lnTo>
                      <a:pt x="60" y="246"/>
                    </a:lnTo>
                    <a:lnTo>
                      <a:pt x="62" y="252"/>
                    </a:lnTo>
                    <a:lnTo>
                      <a:pt x="64" y="260"/>
                    </a:lnTo>
                    <a:lnTo>
                      <a:pt x="74" y="268"/>
                    </a:lnTo>
                    <a:lnTo>
                      <a:pt x="80" y="268"/>
                    </a:lnTo>
                    <a:lnTo>
                      <a:pt x="86" y="268"/>
                    </a:lnTo>
                    <a:lnTo>
                      <a:pt x="82" y="278"/>
                    </a:lnTo>
                    <a:lnTo>
                      <a:pt x="82" y="282"/>
                    </a:lnTo>
                    <a:lnTo>
                      <a:pt x="86" y="280"/>
                    </a:lnTo>
                    <a:lnTo>
                      <a:pt x="90" y="276"/>
                    </a:lnTo>
                    <a:lnTo>
                      <a:pt x="98" y="272"/>
                    </a:lnTo>
                    <a:lnTo>
                      <a:pt x="108" y="276"/>
                    </a:lnTo>
                    <a:lnTo>
                      <a:pt x="114" y="280"/>
                    </a:lnTo>
                    <a:lnTo>
                      <a:pt x="118" y="288"/>
                    </a:lnTo>
                    <a:lnTo>
                      <a:pt x="126" y="288"/>
                    </a:lnTo>
                    <a:lnTo>
                      <a:pt x="132" y="288"/>
                    </a:lnTo>
                    <a:lnTo>
                      <a:pt x="134" y="218"/>
                    </a:lnTo>
                    <a:lnTo>
                      <a:pt x="142" y="216"/>
                    </a:lnTo>
                    <a:lnTo>
                      <a:pt x="150" y="214"/>
                    </a:lnTo>
                    <a:lnTo>
                      <a:pt x="154" y="210"/>
                    </a:lnTo>
                    <a:lnTo>
                      <a:pt x="162" y="210"/>
                    </a:lnTo>
                    <a:lnTo>
                      <a:pt x="168" y="210"/>
                    </a:lnTo>
                    <a:lnTo>
                      <a:pt x="168" y="210"/>
                    </a:lnTo>
                    <a:lnTo>
                      <a:pt x="168" y="210"/>
                    </a:lnTo>
                    <a:close/>
                    <a:moveTo>
                      <a:pt x="90" y="232"/>
                    </a:moveTo>
                    <a:lnTo>
                      <a:pt x="90" y="232"/>
                    </a:lnTo>
                    <a:lnTo>
                      <a:pt x="90" y="236"/>
                    </a:lnTo>
                    <a:lnTo>
                      <a:pt x="88" y="242"/>
                    </a:lnTo>
                    <a:lnTo>
                      <a:pt x="82" y="240"/>
                    </a:lnTo>
                    <a:lnTo>
                      <a:pt x="80" y="236"/>
                    </a:lnTo>
                    <a:lnTo>
                      <a:pt x="88" y="236"/>
                    </a:lnTo>
                    <a:lnTo>
                      <a:pt x="88" y="234"/>
                    </a:lnTo>
                    <a:lnTo>
                      <a:pt x="90" y="232"/>
                    </a:lnTo>
                    <a:lnTo>
                      <a:pt x="90" y="232"/>
                    </a:lnTo>
                    <a:lnTo>
                      <a:pt x="90" y="232"/>
                    </a:lnTo>
                    <a:close/>
                    <a:moveTo>
                      <a:pt x="474" y="168"/>
                    </a:moveTo>
                    <a:lnTo>
                      <a:pt x="474" y="168"/>
                    </a:lnTo>
                    <a:lnTo>
                      <a:pt x="478" y="168"/>
                    </a:lnTo>
                    <a:lnTo>
                      <a:pt x="478" y="170"/>
                    </a:lnTo>
                    <a:lnTo>
                      <a:pt x="478" y="174"/>
                    </a:lnTo>
                    <a:lnTo>
                      <a:pt x="476" y="178"/>
                    </a:lnTo>
                    <a:lnTo>
                      <a:pt x="476" y="180"/>
                    </a:lnTo>
                    <a:lnTo>
                      <a:pt x="466" y="180"/>
                    </a:lnTo>
                    <a:lnTo>
                      <a:pt x="466" y="186"/>
                    </a:lnTo>
                    <a:lnTo>
                      <a:pt x="442" y="186"/>
                    </a:lnTo>
                    <a:lnTo>
                      <a:pt x="434" y="182"/>
                    </a:lnTo>
                    <a:lnTo>
                      <a:pt x="428" y="180"/>
                    </a:lnTo>
                    <a:lnTo>
                      <a:pt x="428" y="188"/>
                    </a:lnTo>
                    <a:lnTo>
                      <a:pt x="416" y="190"/>
                    </a:lnTo>
                    <a:lnTo>
                      <a:pt x="410" y="192"/>
                    </a:lnTo>
                    <a:lnTo>
                      <a:pt x="410" y="196"/>
                    </a:lnTo>
                    <a:lnTo>
                      <a:pt x="410" y="198"/>
                    </a:lnTo>
                    <a:lnTo>
                      <a:pt x="402" y="200"/>
                    </a:lnTo>
                    <a:lnTo>
                      <a:pt x="396" y="200"/>
                    </a:lnTo>
                    <a:lnTo>
                      <a:pt x="396" y="206"/>
                    </a:lnTo>
                    <a:lnTo>
                      <a:pt x="392" y="210"/>
                    </a:lnTo>
                    <a:lnTo>
                      <a:pt x="388" y="216"/>
                    </a:lnTo>
                    <a:lnTo>
                      <a:pt x="386" y="216"/>
                    </a:lnTo>
                    <a:lnTo>
                      <a:pt x="386" y="218"/>
                    </a:lnTo>
                    <a:lnTo>
                      <a:pt x="388" y="222"/>
                    </a:lnTo>
                    <a:lnTo>
                      <a:pt x="392" y="222"/>
                    </a:lnTo>
                    <a:lnTo>
                      <a:pt x="392" y="224"/>
                    </a:lnTo>
                    <a:lnTo>
                      <a:pt x="392" y="226"/>
                    </a:lnTo>
                    <a:lnTo>
                      <a:pt x="386" y="224"/>
                    </a:lnTo>
                    <a:lnTo>
                      <a:pt x="384" y="222"/>
                    </a:lnTo>
                    <a:lnTo>
                      <a:pt x="384" y="216"/>
                    </a:lnTo>
                    <a:lnTo>
                      <a:pt x="384" y="210"/>
                    </a:lnTo>
                    <a:lnTo>
                      <a:pt x="376" y="210"/>
                    </a:lnTo>
                    <a:lnTo>
                      <a:pt x="388" y="192"/>
                    </a:lnTo>
                    <a:lnTo>
                      <a:pt x="392" y="190"/>
                    </a:lnTo>
                    <a:lnTo>
                      <a:pt x="394" y="192"/>
                    </a:lnTo>
                    <a:lnTo>
                      <a:pt x="398" y="186"/>
                    </a:lnTo>
                    <a:lnTo>
                      <a:pt x="402" y="180"/>
                    </a:lnTo>
                    <a:lnTo>
                      <a:pt x="406" y="178"/>
                    </a:lnTo>
                    <a:lnTo>
                      <a:pt x="420" y="174"/>
                    </a:lnTo>
                    <a:lnTo>
                      <a:pt x="430" y="178"/>
                    </a:lnTo>
                    <a:lnTo>
                      <a:pt x="440" y="180"/>
                    </a:lnTo>
                    <a:lnTo>
                      <a:pt x="450" y="180"/>
                    </a:lnTo>
                    <a:lnTo>
                      <a:pt x="452" y="174"/>
                    </a:lnTo>
                    <a:lnTo>
                      <a:pt x="456" y="178"/>
                    </a:lnTo>
                    <a:lnTo>
                      <a:pt x="458" y="178"/>
                    </a:lnTo>
                    <a:lnTo>
                      <a:pt x="460" y="178"/>
                    </a:lnTo>
                    <a:lnTo>
                      <a:pt x="464" y="174"/>
                    </a:lnTo>
                    <a:lnTo>
                      <a:pt x="466" y="172"/>
                    </a:lnTo>
                    <a:lnTo>
                      <a:pt x="468" y="170"/>
                    </a:lnTo>
                    <a:lnTo>
                      <a:pt x="474" y="168"/>
                    </a:lnTo>
                    <a:lnTo>
                      <a:pt x="474" y="168"/>
                    </a:lnTo>
                    <a:lnTo>
                      <a:pt x="474" y="16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83" name="Freeform 1646" hidden="1"/>
              <p:cNvSpPr>
                <a:spLocks noEditPoints="1"/>
              </p:cNvSpPr>
              <p:nvPr/>
            </p:nvSpPr>
            <p:spPr bwMode="auto">
              <a:xfrm>
                <a:off x="3584575" y="3076575"/>
                <a:ext cx="425450" cy="609600"/>
              </a:xfrm>
              <a:custGeom>
                <a:avLst/>
                <a:gdLst>
                  <a:gd name="T0" fmla="*/ 12 w 268"/>
                  <a:gd name="T1" fmla="*/ 384 h 384"/>
                  <a:gd name="T2" fmla="*/ 12 w 268"/>
                  <a:gd name="T3" fmla="*/ 376 h 384"/>
                  <a:gd name="T4" fmla="*/ 0 w 268"/>
                  <a:gd name="T5" fmla="*/ 372 h 384"/>
                  <a:gd name="T6" fmla="*/ 56 w 268"/>
                  <a:gd name="T7" fmla="*/ 312 h 384"/>
                  <a:gd name="T8" fmla="*/ 56 w 268"/>
                  <a:gd name="T9" fmla="*/ 304 h 384"/>
                  <a:gd name="T10" fmla="*/ 38 w 268"/>
                  <a:gd name="T11" fmla="*/ 250 h 384"/>
                  <a:gd name="T12" fmla="*/ 38 w 268"/>
                  <a:gd name="T13" fmla="*/ 266 h 384"/>
                  <a:gd name="T14" fmla="*/ 52 w 268"/>
                  <a:gd name="T15" fmla="*/ 264 h 384"/>
                  <a:gd name="T16" fmla="*/ 54 w 268"/>
                  <a:gd name="T17" fmla="*/ 266 h 384"/>
                  <a:gd name="T18" fmla="*/ 52 w 268"/>
                  <a:gd name="T19" fmla="*/ 294 h 384"/>
                  <a:gd name="T20" fmla="*/ 68 w 268"/>
                  <a:gd name="T21" fmla="*/ 266 h 384"/>
                  <a:gd name="T22" fmla="*/ 64 w 268"/>
                  <a:gd name="T23" fmla="*/ 256 h 384"/>
                  <a:gd name="T24" fmla="*/ 54 w 268"/>
                  <a:gd name="T25" fmla="*/ 240 h 384"/>
                  <a:gd name="T26" fmla="*/ 100 w 268"/>
                  <a:gd name="T27" fmla="*/ 232 h 384"/>
                  <a:gd name="T28" fmla="*/ 82 w 268"/>
                  <a:gd name="T29" fmla="*/ 240 h 384"/>
                  <a:gd name="T30" fmla="*/ 90 w 268"/>
                  <a:gd name="T31" fmla="*/ 264 h 384"/>
                  <a:gd name="T32" fmla="*/ 104 w 268"/>
                  <a:gd name="T33" fmla="*/ 256 h 384"/>
                  <a:gd name="T34" fmla="*/ 90 w 268"/>
                  <a:gd name="T35" fmla="*/ 220 h 384"/>
                  <a:gd name="T36" fmla="*/ 88 w 268"/>
                  <a:gd name="T37" fmla="*/ 220 h 384"/>
                  <a:gd name="T38" fmla="*/ 194 w 268"/>
                  <a:gd name="T39" fmla="*/ 94 h 384"/>
                  <a:gd name="T40" fmla="*/ 186 w 268"/>
                  <a:gd name="T41" fmla="*/ 122 h 384"/>
                  <a:gd name="T42" fmla="*/ 186 w 268"/>
                  <a:gd name="T43" fmla="*/ 134 h 384"/>
                  <a:gd name="T44" fmla="*/ 162 w 268"/>
                  <a:gd name="T45" fmla="*/ 176 h 384"/>
                  <a:gd name="T46" fmla="*/ 140 w 268"/>
                  <a:gd name="T47" fmla="*/ 186 h 384"/>
                  <a:gd name="T48" fmla="*/ 136 w 268"/>
                  <a:gd name="T49" fmla="*/ 178 h 384"/>
                  <a:gd name="T50" fmla="*/ 126 w 268"/>
                  <a:gd name="T51" fmla="*/ 202 h 384"/>
                  <a:gd name="T52" fmla="*/ 124 w 268"/>
                  <a:gd name="T53" fmla="*/ 214 h 384"/>
                  <a:gd name="T54" fmla="*/ 96 w 268"/>
                  <a:gd name="T55" fmla="*/ 212 h 384"/>
                  <a:gd name="T56" fmla="*/ 68 w 268"/>
                  <a:gd name="T57" fmla="*/ 232 h 384"/>
                  <a:gd name="T58" fmla="*/ 78 w 268"/>
                  <a:gd name="T59" fmla="*/ 234 h 384"/>
                  <a:gd name="T60" fmla="*/ 114 w 268"/>
                  <a:gd name="T61" fmla="*/ 234 h 384"/>
                  <a:gd name="T62" fmla="*/ 126 w 268"/>
                  <a:gd name="T63" fmla="*/ 250 h 384"/>
                  <a:gd name="T64" fmla="*/ 140 w 268"/>
                  <a:gd name="T65" fmla="*/ 232 h 384"/>
                  <a:gd name="T66" fmla="*/ 146 w 268"/>
                  <a:gd name="T67" fmla="*/ 232 h 384"/>
                  <a:gd name="T68" fmla="*/ 162 w 268"/>
                  <a:gd name="T69" fmla="*/ 232 h 384"/>
                  <a:gd name="T70" fmla="*/ 176 w 268"/>
                  <a:gd name="T71" fmla="*/ 232 h 384"/>
                  <a:gd name="T72" fmla="*/ 186 w 268"/>
                  <a:gd name="T73" fmla="*/ 214 h 384"/>
                  <a:gd name="T74" fmla="*/ 190 w 268"/>
                  <a:gd name="T75" fmla="*/ 212 h 384"/>
                  <a:gd name="T76" fmla="*/ 196 w 268"/>
                  <a:gd name="T77" fmla="*/ 220 h 384"/>
                  <a:gd name="T78" fmla="*/ 196 w 268"/>
                  <a:gd name="T79" fmla="*/ 202 h 384"/>
                  <a:gd name="T80" fmla="*/ 200 w 268"/>
                  <a:gd name="T81" fmla="*/ 168 h 384"/>
                  <a:gd name="T82" fmla="*/ 212 w 268"/>
                  <a:gd name="T83" fmla="*/ 148 h 384"/>
                  <a:gd name="T84" fmla="*/ 214 w 268"/>
                  <a:gd name="T85" fmla="*/ 132 h 384"/>
                  <a:gd name="T86" fmla="*/ 194 w 268"/>
                  <a:gd name="T87" fmla="*/ 94 h 384"/>
                  <a:gd name="T88" fmla="*/ 208 w 268"/>
                  <a:gd name="T89" fmla="*/ 2 h 384"/>
                  <a:gd name="T90" fmla="*/ 212 w 268"/>
                  <a:gd name="T91" fmla="*/ 28 h 384"/>
                  <a:gd name="T92" fmla="*/ 204 w 268"/>
                  <a:gd name="T93" fmla="*/ 50 h 384"/>
                  <a:gd name="T94" fmla="*/ 190 w 268"/>
                  <a:gd name="T95" fmla="*/ 54 h 384"/>
                  <a:gd name="T96" fmla="*/ 188 w 268"/>
                  <a:gd name="T97" fmla="*/ 82 h 384"/>
                  <a:gd name="T98" fmla="*/ 194 w 268"/>
                  <a:gd name="T99" fmla="*/ 72 h 384"/>
                  <a:gd name="T100" fmla="*/ 214 w 268"/>
                  <a:gd name="T101" fmla="*/ 62 h 384"/>
                  <a:gd name="T102" fmla="*/ 248 w 268"/>
                  <a:gd name="T103" fmla="*/ 54 h 384"/>
                  <a:gd name="T104" fmla="*/ 262 w 268"/>
                  <a:gd name="T105" fmla="*/ 40 h 384"/>
                  <a:gd name="T106" fmla="*/ 250 w 268"/>
                  <a:gd name="T107" fmla="*/ 34 h 384"/>
                  <a:gd name="T108" fmla="*/ 230 w 268"/>
                  <a:gd name="T109" fmla="*/ 22 h 384"/>
                  <a:gd name="T110" fmla="*/ 212 w 268"/>
                  <a:gd name="T111" fmla="*/ 0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384">
                    <a:moveTo>
                      <a:pt x="12" y="376"/>
                    </a:moveTo>
                    <a:lnTo>
                      <a:pt x="12" y="376"/>
                    </a:lnTo>
                    <a:lnTo>
                      <a:pt x="10" y="382"/>
                    </a:lnTo>
                    <a:lnTo>
                      <a:pt x="10" y="384"/>
                    </a:lnTo>
                    <a:lnTo>
                      <a:pt x="12" y="384"/>
                    </a:lnTo>
                    <a:lnTo>
                      <a:pt x="16" y="380"/>
                    </a:lnTo>
                    <a:lnTo>
                      <a:pt x="16" y="376"/>
                    </a:lnTo>
                    <a:lnTo>
                      <a:pt x="12" y="376"/>
                    </a:lnTo>
                    <a:lnTo>
                      <a:pt x="12" y="376"/>
                    </a:lnTo>
                    <a:lnTo>
                      <a:pt x="12" y="376"/>
                    </a:lnTo>
                    <a:close/>
                    <a:moveTo>
                      <a:pt x="0" y="372"/>
                    </a:moveTo>
                    <a:lnTo>
                      <a:pt x="2" y="376"/>
                    </a:lnTo>
                    <a:lnTo>
                      <a:pt x="2" y="374"/>
                    </a:lnTo>
                    <a:lnTo>
                      <a:pt x="0" y="372"/>
                    </a:lnTo>
                    <a:lnTo>
                      <a:pt x="0" y="372"/>
                    </a:lnTo>
                    <a:lnTo>
                      <a:pt x="0" y="372"/>
                    </a:lnTo>
                    <a:close/>
                    <a:moveTo>
                      <a:pt x="56" y="304"/>
                    </a:moveTo>
                    <a:lnTo>
                      <a:pt x="56" y="304"/>
                    </a:lnTo>
                    <a:lnTo>
                      <a:pt x="56" y="310"/>
                    </a:lnTo>
                    <a:lnTo>
                      <a:pt x="56" y="312"/>
                    </a:lnTo>
                    <a:lnTo>
                      <a:pt x="60" y="308"/>
                    </a:lnTo>
                    <a:lnTo>
                      <a:pt x="60" y="304"/>
                    </a:lnTo>
                    <a:lnTo>
                      <a:pt x="56" y="304"/>
                    </a:lnTo>
                    <a:lnTo>
                      <a:pt x="56" y="304"/>
                    </a:lnTo>
                    <a:lnTo>
                      <a:pt x="56" y="304"/>
                    </a:lnTo>
                    <a:close/>
                    <a:moveTo>
                      <a:pt x="52" y="240"/>
                    </a:moveTo>
                    <a:lnTo>
                      <a:pt x="46" y="248"/>
                    </a:lnTo>
                    <a:lnTo>
                      <a:pt x="42" y="248"/>
                    </a:lnTo>
                    <a:lnTo>
                      <a:pt x="38" y="248"/>
                    </a:lnTo>
                    <a:lnTo>
                      <a:pt x="38" y="250"/>
                    </a:lnTo>
                    <a:lnTo>
                      <a:pt x="36" y="252"/>
                    </a:lnTo>
                    <a:lnTo>
                      <a:pt x="42" y="258"/>
                    </a:lnTo>
                    <a:lnTo>
                      <a:pt x="44" y="266"/>
                    </a:lnTo>
                    <a:lnTo>
                      <a:pt x="42" y="264"/>
                    </a:lnTo>
                    <a:lnTo>
                      <a:pt x="38" y="266"/>
                    </a:lnTo>
                    <a:lnTo>
                      <a:pt x="42" y="268"/>
                    </a:lnTo>
                    <a:lnTo>
                      <a:pt x="44" y="270"/>
                    </a:lnTo>
                    <a:lnTo>
                      <a:pt x="46" y="270"/>
                    </a:lnTo>
                    <a:lnTo>
                      <a:pt x="52" y="270"/>
                    </a:lnTo>
                    <a:lnTo>
                      <a:pt x="52" y="264"/>
                    </a:lnTo>
                    <a:lnTo>
                      <a:pt x="48" y="264"/>
                    </a:lnTo>
                    <a:lnTo>
                      <a:pt x="48" y="260"/>
                    </a:lnTo>
                    <a:lnTo>
                      <a:pt x="52" y="260"/>
                    </a:lnTo>
                    <a:lnTo>
                      <a:pt x="52" y="264"/>
                    </a:lnTo>
                    <a:lnTo>
                      <a:pt x="54" y="266"/>
                    </a:lnTo>
                    <a:lnTo>
                      <a:pt x="46" y="278"/>
                    </a:lnTo>
                    <a:lnTo>
                      <a:pt x="46" y="294"/>
                    </a:lnTo>
                    <a:lnTo>
                      <a:pt x="48" y="292"/>
                    </a:lnTo>
                    <a:lnTo>
                      <a:pt x="52" y="292"/>
                    </a:lnTo>
                    <a:lnTo>
                      <a:pt x="52" y="294"/>
                    </a:lnTo>
                    <a:lnTo>
                      <a:pt x="52" y="296"/>
                    </a:lnTo>
                    <a:lnTo>
                      <a:pt x="54" y="300"/>
                    </a:lnTo>
                    <a:lnTo>
                      <a:pt x="64" y="284"/>
                    </a:lnTo>
                    <a:lnTo>
                      <a:pt x="64" y="276"/>
                    </a:lnTo>
                    <a:lnTo>
                      <a:pt x="68" y="266"/>
                    </a:lnTo>
                    <a:lnTo>
                      <a:pt x="70" y="266"/>
                    </a:lnTo>
                    <a:lnTo>
                      <a:pt x="70" y="260"/>
                    </a:lnTo>
                    <a:lnTo>
                      <a:pt x="70" y="258"/>
                    </a:lnTo>
                    <a:lnTo>
                      <a:pt x="70" y="256"/>
                    </a:lnTo>
                    <a:lnTo>
                      <a:pt x="64" y="256"/>
                    </a:lnTo>
                    <a:lnTo>
                      <a:pt x="68" y="252"/>
                    </a:lnTo>
                    <a:lnTo>
                      <a:pt x="68" y="248"/>
                    </a:lnTo>
                    <a:lnTo>
                      <a:pt x="60" y="248"/>
                    </a:lnTo>
                    <a:lnTo>
                      <a:pt x="56" y="242"/>
                    </a:lnTo>
                    <a:lnTo>
                      <a:pt x="54" y="240"/>
                    </a:lnTo>
                    <a:lnTo>
                      <a:pt x="52" y="240"/>
                    </a:lnTo>
                    <a:lnTo>
                      <a:pt x="52" y="240"/>
                    </a:lnTo>
                    <a:lnTo>
                      <a:pt x="52" y="240"/>
                    </a:lnTo>
                    <a:close/>
                    <a:moveTo>
                      <a:pt x="100" y="232"/>
                    </a:moveTo>
                    <a:lnTo>
                      <a:pt x="100" y="232"/>
                    </a:lnTo>
                    <a:lnTo>
                      <a:pt x="92" y="240"/>
                    </a:lnTo>
                    <a:lnTo>
                      <a:pt x="90" y="240"/>
                    </a:lnTo>
                    <a:lnTo>
                      <a:pt x="88" y="238"/>
                    </a:lnTo>
                    <a:lnTo>
                      <a:pt x="86" y="238"/>
                    </a:lnTo>
                    <a:lnTo>
                      <a:pt x="82" y="240"/>
                    </a:lnTo>
                    <a:lnTo>
                      <a:pt x="80" y="248"/>
                    </a:lnTo>
                    <a:lnTo>
                      <a:pt x="74" y="250"/>
                    </a:lnTo>
                    <a:lnTo>
                      <a:pt x="82" y="260"/>
                    </a:lnTo>
                    <a:lnTo>
                      <a:pt x="88" y="268"/>
                    </a:lnTo>
                    <a:lnTo>
                      <a:pt x="90" y="264"/>
                    </a:lnTo>
                    <a:lnTo>
                      <a:pt x="90" y="256"/>
                    </a:lnTo>
                    <a:lnTo>
                      <a:pt x="96" y="252"/>
                    </a:lnTo>
                    <a:lnTo>
                      <a:pt x="98" y="250"/>
                    </a:lnTo>
                    <a:lnTo>
                      <a:pt x="100" y="252"/>
                    </a:lnTo>
                    <a:lnTo>
                      <a:pt x="104" y="256"/>
                    </a:lnTo>
                    <a:lnTo>
                      <a:pt x="110" y="242"/>
                    </a:lnTo>
                    <a:lnTo>
                      <a:pt x="100" y="232"/>
                    </a:lnTo>
                    <a:lnTo>
                      <a:pt x="100" y="232"/>
                    </a:lnTo>
                    <a:lnTo>
                      <a:pt x="100" y="232"/>
                    </a:lnTo>
                    <a:close/>
                    <a:moveTo>
                      <a:pt x="90" y="220"/>
                    </a:moveTo>
                    <a:lnTo>
                      <a:pt x="90" y="220"/>
                    </a:lnTo>
                    <a:lnTo>
                      <a:pt x="92" y="224"/>
                    </a:lnTo>
                    <a:lnTo>
                      <a:pt x="90" y="228"/>
                    </a:lnTo>
                    <a:lnTo>
                      <a:pt x="88" y="222"/>
                    </a:lnTo>
                    <a:lnTo>
                      <a:pt x="88" y="220"/>
                    </a:lnTo>
                    <a:lnTo>
                      <a:pt x="90" y="220"/>
                    </a:lnTo>
                    <a:lnTo>
                      <a:pt x="90" y="220"/>
                    </a:lnTo>
                    <a:lnTo>
                      <a:pt x="90" y="220"/>
                    </a:lnTo>
                    <a:close/>
                    <a:moveTo>
                      <a:pt x="194" y="94"/>
                    </a:moveTo>
                    <a:lnTo>
                      <a:pt x="194" y="94"/>
                    </a:lnTo>
                    <a:lnTo>
                      <a:pt x="194" y="98"/>
                    </a:lnTo>
                    <a:lnTo>
                      <a:pt x="194" y="100"/>
                    </a:lnTo>
                    <a:lnTo>
                      <a:pt x="188" y="106"/>
                    </a:lnTo>
                    <a:lnTo>
                      <a:pt x="190" y="118"/>
                    </a:lnTo>
                    <a:lnTo>
                      <a:pt x="186" y="122"/>
                    </a:lnTo>
                    <a:lnTo>
                      <a:pt x="182" y="124"/>
                    </a:lnTo>
                    <a:lnTo>
                      <a:pt x="188" y="126"/>
                    </a:lnTo>
                    <a:lnTo>
                      <a:pt x="190" y="130"/>
                    </a:lnTo>
                    <a:lnTo>
                      <a:pt x="188" y="134"/>
                    </a:lnTo>
                    <a:lnTo>
                      <a:pt x="186" y="134"/>
                    </a:lnTo>
                    <a:lnTo>
                      <a:pt x="186" y="142"/>
                    </a:lnTo>
                    <a:lnTo>
                      <a:pt x="170" y="166"/>
                    </a:lnTo>
                    <a:lnTo>
                      <a:pt x="164" y="166"/>
                    </a:lnTo>
                    <a:lnTo>
                      <a:pt x="162" y="174"/>
                    </a:lnTo>
                    <a:lnTo>
                      <a:pt x="162" y="176"/>
                    </a:lnTo>
                    <a:lnTo>
                      <a:pt x="160" y="178"/>
                    </a:lnTo>
                    <a:lnTo>
                      <a:pt x="154" y="180"/>
                    </a:lnTo>
                    <a:lnTo>
                      <a:pt x="150" y="180"/>
                    </a:lnTo>
                    <a:lnTo>
                      <a:pt x="150" y="186"/>
                    </a:lnTo>
                    <a:lnTo>
                      <a:pt x="140" y="186"/>
                    </a:lnTo>
                    <a:lnTo>
                      <a:pt x="140" y="180"/>
                    </a:lnTo>
                    <a:lnTo>
                      <a:pt x="140" y="178"/>
                    </a:lnTo>
                    <a:lnTo>
                      <a:pt x="146" y="170"/>
                    </a:lnTo>
                    <a:lnTo>
                      <a:pt x="142" y="174"/>
                    </a:lnTo>
                    <a:lnTo>
                      <a:pt x="136" y="178"/>
                    </a:lnTo>
                    <a:lnTo>
                      <a:pt x="136" y="184"/>
                    </a:lnTo>
                    <a:lnTo>
                      <a:pt x="136" y="188"/>
                    </a:lnTo>
                    <a:lnTo>
                      <a:pt x="132" y="194"/>
                    </a:lnTo>
                    <a:lnTo>
                      <a:pt x="126" y="198"/>
                    </a:lnTo>
                    <a:lnTo>
                      <a:pt x="126" y="202"/>
                    </a:lnTo>
                    <a:lnTo>
                      <a:pt x="126" y="204"/>
                    </a:lnTo>
                    <a:lnTo>
                      <a:pt x="128" y="206"/>
                    </a:lnTo>
                    <a:lnTo>
                      <a:pt x="128" y="210"/>
                    </a:lnTo>
                    <a:lnTo>
                      <a:pt x="126" y="212"/>
                    </a:lnTo>
                    <a:lnTo>
                      <a:pt x="124" y="214"/>
                    </a:lnTo>
                    <a:lnTo>
                      <a:pt x="116" y="212"/>
                    </a:lnTo>
                    <a:lnTo>
                      <a:pt x="110" y="210"/>
                    </a:lnTo>
                    <a:lnTo>
                      <a:pt x="104" y="212"/>
                    </a:lnTo>
                    <a:lnTo>
                      <a:pt x="96" y="214"/>
                    </a:lnTo>
                    <a:lnTo>
                      <a:pt x="96" y="212"/>
                    </a:lnTo>
                    <a:lnTo>
                      <a:pt x="92" y="212"/>
                    </a:lnTo>
                    <a:lnTo>
                      <a:pt x="86" y="214"/>
                    </a:lnTo>
                    <a:lnTo>
                      <a:pt x="80" y="222"/>
                    </a:lnTo>
                    <a:lnTo>
                      <a:pt x="72" y="228"/>
                    </a:lnTo>
                    <a:lnTo>
                      <a:pt x="68" y="232"/>
                    </a:lnTo>
                    <a:lnTo>
                      <a:pt x="62" y="232"/>
                    </a:lnTo>
                    <a:lnTo>
                      <a:pt x="56" y="230"/>
                    </a:lnTo>
                    <a:lnTo>
                      <a:pt x="56" y="240"/>
                    </a:lnTo>
                    <a:lnTo>
                      <a:pt x="78" y="240"/>
                    </a:lnTo>
                    <a:lnTo>
                      <a:pt x="78" y="234"/>
                    </a:lnTo>
                    <a:lnTo>
                      <a:pt x="80" y="232"/>
                    </a:lnTo>
                    <a:lnTo>
                      <a:pt x="104" y="230"/>
                    </a:lnTo>
                    <a:lnTo>
                      <a:pt x="118" y="230"/>
                    </a:lnTo>
                    <a:lnTo>
                      <a:pt x="116" y="234"/>
                    </a:lnTo>
                    <a:lnTo>
                      <a:pt x="114" y="234"/>
                    </a:lnTo>
                    <a:lnTo>
                      <a:pt x="114" y="246"/>
                    </a:lnTo>
                    <a:lnTo>
                      <a:pt x="116" y="248"/>
                    </a:lnTo>
                    <a:lnTo>
                      <a:pt x="118" y="250"/>
                    </a:lnTo>
                    <a:lnTo>
                      <a:pt x="122" y="250"/>
                    </a:lnTo>
                    <a:lnTo>
                      <a:pt x="126" y="250"/>
                    </a:lnTo>
                    <a:lnTo>
                      <a:pt x="128" y="248"/>
                    </a:lnTo>
                    <a:lnTo>
                      <a:pt x="132" y="242"/>
                    </a:lnTo>
                    <a:lnTo>
                      <a:pt x="136" y="240"/>
                    </a:lnTo>
                    <a:lnTo>
                      <a:pt x="140" y="238"/>
                    </a:lnTo>
                    <a:lnTo>
                      <a:pt x="140" y="232"/>
                    </a:lnTo>
                    <a:lnTo>
                      <a:pt x="140" y="230"/>
                    </a:lnTo>
                    <a:lnTo>
                      <a:pt x="144" y="230"/>
                    </a:lnTo>
                    <a:lnTo>
                      <a:pt x="150" y="230"/>
                    </a:lnTo>
                    <a:lnTo>
                      <a:pt x="146" y="230"/>
                    </a:lnTo>
                    <a:lnTo>
                      <a:pt x="146" y="232"/>
                    </a:lnTo>
                    <a:lnTo>
                      <a:pt x="146" y="234"/>
                    </a:lnTo>
                    <a:lnTo>
                      <a:pt x="150" y="232"/>
                    </a:lnTo>
                    <a:lnTo>
                      <a:pt x="152" y="230"/>
                    </a:lnTo>
                    <a:lnTo>
                      <a:pt x="158" y="232"/>
                    </a:lnTo>
                    <a:lnTo>
                      <a:pt x="162" y="232"/>
                    </a:lnTo>
                    <a:lnTo>
                      <a:pt x="164" y="228"/>
                    </a:lnTo>
                    <a:lnTo>
                      <a:pt x="170" y="224"/>
                    </a:lnTo>
                    <a:lnTo>
                      <a:pt x="172" y="230"/>
                    </a:lnTo>
                    <a:lnTo>
                      <a:pt x="172" y="232"/>
                    </a:lnTo>
                    <a:lnTo>
                      <a:pt x="176" y="232"/>
                    </a:lnTo>
                    <a:lnTo>
                      <a:pt x="178" y="228"/>
                    </a:lnTo>
                    <a:lnTo>
                      <a:pt x="178" y="222"/>
                    </a:lnTo>
                    <a:lnTo>
                      <a:pt x="186" y="222"/>
                    </a:lnTo>
                    <a:lnTo>
                      <a:pt x="186" y="216"/>
                    </a:lnTo>
                    <a:lnTo>
                      <a:pt x="186" y="214"/>
                    </a:lnTo>
                    <a:lnTo>
                      <a:pt x="186" y="212"/>
                    </a:lnTo>
                    <a:lnTo>
                      <a:pt x="188" y="210"/>
                    </a:lnTo>
                    <a:lnTo>
                      <a:pt x="188" y="206"/>
                    </a:lnTo>
                    <a:lnTo>
                      <a:pt x="190" y="210"/>
                    </a:lnTo>
                    <a:lnTo>
                      <a:pt x="190" y="212"/>
                    </a:lnTo>
                    <a:lnTo>
                      <a:pt x="188" y="220"/>
                    </a:lnTo>
                    <a:lnTo>
                      <a:pt x="186" y="224"/>
                    </a:lnTo>
                    <a:lnTo>
                      <a:pt x="188" y="224"/>
                    </a:lnTo>
                    <a:lnTo>
                      <a:pt x="190" y="228"/>
                    </a:lnTo>
                    <a:lnTo>
                      <a:pt x="196" y="220"/>
                    </a:lnTo>
                    <a:lnTo>
                      <a:pt x="198" y="214"/>
                    </a:lnTo>
                    <a:lnTo>
                      <a:pt x="200" y="210"/>
                    </a:lnTo>
                    <a:lnTo>
                      <a:pt x="198" y="206"/>
                    </a:lnTo>
                    <a:lnTo>
                      <a:pt x="194" y="204"/>
                    </a:lnTo>
                    <a:lnTo>
                      <a:pt x="196" y="202"/>
                    </a:lnTo>
                    <a:lnTo>
                      <a:pt x="198" y="198"/>
                    </a:lnTo>
                    <a:lnTo>
                      <a:pt x="196" y="194"/>
                    </a:lnTo>
                    <a:lnTo>
                      <a:pt x="196" y="188"/>
                    </a:lnTo>
                    <a:lnTo>
                      <a:pt x="200" y="180"/>
                    </a:lnTo>
                    <a:lnTo>
                      <a:pt x="200" y="168"/>
                    </a:lnTo>
                    <a:lnTo>
                      <a:pt x="200" y="160"/>
                    </a:lnTo>
                    <a:lnTo>
                      <a:pt x="200" y="156"/>
                    </a:lnTo>
                    <a:lnTo>
                      <a:pt x="204" y="152"/>
                    </a:lnTo>
                    <a:lnTo>
                      <a:pt x="208" y="150"/>
                    </a:lnTo>
                    <a:lnTo>
                      <a:pt x="212" y="148"/>
                    </a:lnTo>
                    <a:lnTo>
                      <a:pt x="208" y="148"/>
                    </a:lnTo>
                    <a:lnTo>
                      <a:pt x="208" y="144"/>
                    </a:lnTo>
                    <a:lnTo>
                      <a:pt x="208" y="142"/>
                    </a:lnTo>
                    <a:lnTo>
                      <a:pt x="212" y="142"/>
                    </a:lnTo>
                    <a:lnTo>
                      <a:pt x="214" y="132"/>
                    </a:lnTo>
                    <a:lnTo>
                      <a:pt x="216" y="124"/>
                    </a:lnTo>
                    <a:lnTo>
                      <a:pt x="214" y="116"/>
                    </a:lnTo>
                    <a:lnTo>
                      <a:pt x="208" y="106"/>
                    </a:lnTo>
                    <a:lnTo>
                      <a:pt x="208" y="98"/>
                    </a:lnTo>
                    <a:lnTo>
                      <a:pt x="194" y="94"/>
                    </a:lnTo>
                    <a:lnTo>
                      <a:pt x="194" y="94"/>
                    </a:lnTo>
                    <a:lnTo>
                      <a:pt x="194" y="94"/>
                    </a:lnTo>
                    <a:close/>
                    <a:moveTo>
                      <a:pt x="212" y="0"/>
                    </a:moveTo>
                    <a:lnTo>
                      <a:pt x="212" y="0"/>
                    </a:lnTo>
                    <a:lnTo>
                      <a:pt x="208" y="2"/>
                    </a:lnTo>
                    <a:lnTo>
                      <a:pt x="208" y="8"/>
                    </a:lnTo>
                    <a:lnTo>
                      <a:pt x="208" y="10"/>
                    </a:lnTo>
                    <a:lnTo>
                      <a:pt x="212" y="14"/>
                    </a:lnTo>
                    <a:lnTo>
                      <a:pt x="214" y="18"/>
                    </a:lnTo>
                    <a:lnTo>
                      <a:pt x="212" y="28"/>
                    </a:lnTo>
                    <a:lnTo>
                      <a:pt x="206" y="40"/>
                    </a:lnTo>
                    <a:lnTo>
                      <a:pt x="206" y="44"/>
                    </a:lnTo>
                    <a:lnTo>
                      <a:pt x="208" y="46"/>
                    </a:lnTo>
                    <a:lnTo>
                      <a:pt x="208" y="50"/>
                    </a:lnTo>
                    <a:lnTo>
                      <a:pt x="204" y="50"/>
                    </a:lnTo>
                    <a:lnTo>
                      <a:pt x="204" y="54"/>
                    </a:lnTo>
                    <a:lnTo>
                      <a:pt x="200" y="52"/>
                    </a:lnTo>
                    <a:lnTo>
                      <a:pt x="198" y="50"/>
                    </a:lnTo>
                    <a:lnTo>
                      <a:pt x="190" y="50"/>
                    </a:lnTo>
                    <a:lnTo>
                      <a:pt x="190" y="54"/>
                    </a:lnTo>
                    <a:lnTo>
                      <a:pt x="182" y="60"/>
                    </a:lnTo>
                    <a:lnTo>
                      <a:pt x="190" y="72"/>
                    </a:lnTo>
                    <a:lnTo>
                      <a:pt x="188" y="78"/>
                    </a:lnTo>
                    <a:lnTo>
                      <a:pt x="188" y="80"/>
                    </a:lnTo>
                    <a:lnTo>
                      <a:pt x="188" y="82"/>
                    </a:lnTo>
                    <a:lnTo>
                      <a:pt x="196" y="80"/>
                    </a:lnTo>
                    <a:lnTo>
                      <a:pt x="204" y="78"/>
                    </a:lnTo>
                    <a:lnTo>
                      <a:pt x="206" y="76"/>
                    </a:lnTo>
                    <a:lnTo>
                      <a:pt x="204" y="76"/>
                    </a:lnTo>
                    <a:lnTo>
                      <a:pt x="194" y="72"/>
                    </a:lnTo>
                    <a:lnTo>
                      <a:pt x="194" y="68"/>
                    </a:lnTo>
                    <a:lnTo>
                      <a:pt x="194" y="64"/>
                    </a:lnTo>
                    <a:lnTo>
                      <a:pt x="204" y="62"/>
                    </a:lnTo>
                    <a:lnTo>
                      <a:pt x="208" y="62"/>
                    </a:lnTo>
                    <a:lnTo>
                      <a:pt x="214" y="62"/>
                    </a:lnTo>
                    <a:lnTo>
                      <a:pt x="218" y="72"/>
                    </a:lnTo>
                    <a:lnTo>
                      <a:pt x="234" y="72"/>
                    </a:lnTo>
                    <a:lnTo>
                      <a:pt x="236" y="64"/>
                    </a:lnTo>
                    <a:lnTo>
                      <a:pt x="242" y="58"/>
                    </a:lnTo>
                    <a:lnTo>
                      <a:pt x="248" y="54"/>
                    </a:lnTo>
                    <a:lnTo>
                      <a:pt x="252" y="54"/>
                    </a:lnTo>
                    <a:lnTo>
                      <a:pt x="268" y="52"/>
                    </a:lnTo>
                    <a:lnTo>
                      <a:pt x="266" y="46"/>
                    </a:lnTo>
                    <a:lnTo>
                      <a:pt x="262" y="44"/>
                    </a:lnTo>
                    <a:lnTo>
                      <a:pt x="262" y="40"/>
                    </a:lnTo>
                    <a:lnTo>
                      <a:pt x="262" y="36"/>
                    </a:lnTo>
                    <a:lnTo>
                      <a:pt x="260" y="36"/>
                    </a:lnTo>
                    <a:lnTo>
                      <a:pt x="256" y="40"/>
                    </a:lnTo>
                    <a:lnTo>
                      <a:pt x="252" y="36"/>
                    </a:lnTo>
                    <a:lnTo>
                      <a:pt x="250" y="34"/>
                    </a:lnTo>
                    <a:lnTo>
                      <a:pt x="250" y="32"/>
                    </a:lnTo>
                    <a:lnTo>
                      <a:pt x="240" y="32"/>
                    </a:lnTo>
                    <a:lnTo>
                      <a:pt x="232" y="28"/>
                    </a:lnTo>
                    <a:lnTo>
                      <a:pt x="230" y="26"/>
                    </a:lnTo>
                    <a:lnTo>
                      <a:pt x="230" y="22"/>
                    </a:lnTo>
                    <a:lnTo>
                      <a:pt x="226" y="14"/>
                    </a:lnTo>
                    <a:lnTo>
                      <a:pt x="218" y="6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1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84" name="Freeform 1647"/>
              <p:cNvSpPr>
                <a:spLocks/>
              </p:cNvSpPr>
              <p:nvPr/>
            </p:nvSpPr>
            <p:spPr bwMode="auto">
              <a:xfrm>
                <a:off x="993775" y="338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0 h 6"/>
                  <a:gd name="T4" fmla="*/ 0 w 4"/>
                  <a:gd name="T5" fmla="*/ 2 h 6"/>
                  <a:gd name="T6" fmla="*/ 2 w 4"/>
                  <a:gd name="T7" fmla="*/ 2 h 6"/>
                  <a:gd name="T8" fmla="*/ 2 w 4"/>
                  <a:gd name="T9" fmla="*/ 6 h 6"/>
                  <a:gd name="T10" fmla="*/ 4 w 4"/>
                  <a:gd name="T11" fmla="*/ 6 h 6"/>
                  <a:gd name="T12" fmla="*/ 4 w 4"/>
                  <a:gd name="T13" fmla="*/ 2 h 6"/>
                  <a:gd name="T14" fmla="*/ 2 w 4"/>
                  <a:gd name="T15" fmla="*/ 2 h 6"/>
                  <a:gd name="T16" fmla="*/ 0 w 4"/>
                  <a:gd name="T17" fmla="*/ 0 h 6"/>
                  <a:gd name="T18" fmla="*/ 0 w 4"/>
                  <a:gd name="T19" fmla="*/ 0 h 6"/>
                  <a:gd name="T20" fmla="*/ 0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85" name="Freeform 1648"/>
              <p:cNvSpPr>
                <a:spLocks/>
              </p:cNvSpPr>
              <p:nvPr/>
            </p:nvSpPr>
            <p:spPr bwMode="auto">
              <a:xfrm>
                <a:off x="993775" y="338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0 h 6"/>
                  <a:gd name="T4" fmla="*/ 0 w 4"/>
                  <a:gd name="T5" fmla="*/ 2 h 6"/>
                  <a:gd name="T6" fmla="*/ 2 w 4"/>
                  <a:gd name="T7" fmla="*/ 2 h 6"/>
                  <a:gd name="T8" fmla="*/ 2 w 4"/>
                  <a:gd name="T9" fmla="*/ 6 h 6"/>
                  <a:gd name="T10" fmla="*/ 4 w 4"/>
                  <a:gd name="T11" fmla="*/ 6 h 6"/>
                  <a:gd name="T12" fmla="*/ 4 w 4"/>
                  <a:gd name="T13" fmla="*/ 2 h 6"/>
                  <a:gd name="T14" fmla="*/ 2 w 4"/>
                  <a:gd name="T15" fmla="*/ 2 h 6"/>
                  <a:gd name="T16" fmla="*/ 0 w 4"/>
                  <a:gd name="T17" fmla="*/ 0 h 6"/>
                  <a:gd name="T18" fmla="*/ 0 w 4"/>
                  <a:gd name="T19" fmla="*/ 0 h 6"/>
                  <a:gd name="T20" fmla="*/ 0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86" name="Freeform 1649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87" name="Freeform 1650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88" name="Freeform 1651"/>
              <p:cNvSpPr>
                <a:spLocks/>
              </p:cNvSpPr>
              <p:nvPr/>
            </p:nvSpPr>
            <p:spPr bwMode="auto">
              <a:xfrm>
                <a:off x="454025" y="4137025"/>
                <a:ext cx="152400" cy="196850"/>
              </a:xfrm>
              <a:custGeom>
                <a:avLst/>
                <a:gdLst>
                  <a:gd name="T0" fmla="*/ 20 w 96"/>
                  <a:gd name="T1" fmla="*/ 124 h 124"/>
                  <a:gd name="T2" fmla="*/ 26 w 96"/>
                  <a:gd name="T3" fmla="*/ 118 h 124"/>
                  <a:gd name="T4" fmla="*/ 36 w 96"/>
                  <a:gd name="T5" fmla="*/ 110 h 124"/>
                  <a:gd name="T6" fmla="*/ 52 w 96"/>
                  <a:gd name="T7" fmla="*/ 106 h 124"/>
                  <a:gd name="T8" fmla="*/ 74 w 96"/>
                  <a:gd name="T9" fmla="*/ 114 h 124"/>
                  <a:gd name="T10" fmla="*/ 80 w 96"/>
                  <a:gd name="T11" fmla="*/ 102 h 124"/>
                  <a:gd name="T12" fmla="*/ 80 w 96"/>
                  <a:gd name="T13" fmla="*/ 96 h 124"/>
                  <a:gd name="T14" fmla="*/ 80 w 96"/>
                  <a:gd name="T15" fmla="*/ 72 h 124"/>
                  <a:gd name="T16" fmla="*/ 90 w 96"/>
                  <a:gd name="T17" fmla="*/ 52 h 124"/>
                  <a:gd name="T18" fmla="*/ 92 w 96"/>
                  <a:gd name="T19" fmla="*/ 40 h 124"/>
                  <a:gd name="T20" fmla="*/ 92 w 96"/>
                  <a:gd name="T21" fmla="*/ 22 h 124"/>
                  <a:gd name="T22" fmla="*/ 92 w 96"/>
                  <a:gd name="T23" fmla="*/ 16 h 124"/>
                  <a:gd name="T24" fmla="*/ 80 w 96"/>
                  <a:gd name="T25" fmla="*/ 10 h 124"/>
                  <a:gd name="T26" fmla="*/ 78 w 96"/>
                  <a:gd name="T27" fmla="*/ 4 h 124"/>
                  <a:gd name="T28" fmla="*/ 66 w 96"/>
                  <a:gd name="T29" fmla="*/ 8 h 124"/>
                  <a:gd name="T30" fmla="*/ 60 w 96"/>
                  <a:gd name="T31" fmla="*/ 2 h 124"/>
                  <a:gd name="T32" fmla="*/ 46 w 96"/>
                  <a:gd name="T33" fmla="*/ 4 h 124"/>
                  <a:gd name="T34" fmla="*/ 44 w 96"/>
                  <a:gd name="T35" fmla="*/ 10 h 124"/>
                  <a:gd name="T36" fmla="*/ 38 w 96"/>
                  <a:gd name="T37" fmla="*/ 12 h 124"/>
                  <a:gd name="T38" fmla="*/ 36 w 96"/>
                  <a:gd name="T39" fmla="*/ 8 h 124"/>
                  <a:gd name="T40" fmla="*/ 28 w 96"/>
                  <a:gd name="T41" fmla="*/ 18 h 124"/>
                  <a:gd name="T42" fmla="*/ 26 w 96"/>
                  <a:gd name="T43" fmla="*/ 16 h 124"/>
                  <a:gd name="T44" fmla="*/ 16 w 96"/>
                  <a:gd name="T45" fmla="*/ 22 h 124"/>
                  <a:gd name="T46" fmla="*/ 16 w 96"/>
                  <a:gd name="T47" fmla="*/ 28 h 124"/>
                  <a:gd name="T48" fmla="*/ 20 w 96"/>
                  <a:gd name="T49" fmla="*/ 36 h 124"/>
                  <a:gd name="T50" fmla="*/ 16 w 96"/>
                  <a:gd name="T51" fmla="*/ 40 h 124"/>
                  <a:gd name="T52" fmla="*/ 10 w 96"/>
                  <a:gd name="T53" fmla="*/ 44 h 124"/>
                  <a:gd name="T54" fmla="*/ 8 w 96"/>
                  <a:gd name="T55" fmla="*/ 54 h 124"/>
                  <a:gd name="T56" fmla="*/ 8 w 96"/>
                  <a:gd name="T57" fmla="*/ 62 h 124"/>
                  <a:gd name="T58" fmla="*/ 2 w 96"/>
                  <a:gd name="T59" fmla="*/ 70 h 124"/>
                  <a:gd name="T60" fmla="*/ 10 w 96"/>
                  <a:gd name="T61" fmla="*/ 76 h 124"/>
                  <a:gd name="T62" fmla="*/ 16 w 96"/>
                  <a:gd name="T63" fmla="*/ 88 h 124"/>
                  <a:gd name="T64" fmla="*/ 20 w 96"/>
                  <a:gd name="T65" fmla="*/ 96 h 124"/>
                  <a:gd name="T66" fmla="*/ 20 w 96"/>
                  <a:gd name="T67" fmla="*/ 100 h 124"/>
                  <a:gd name="T68" fmla="*/ 18 w 96"/>
                  <a:gd name="T69" fmla="*/ 108 h 124"/>
                  <a:gd name="T70" fmla="*/ 18 w 96"/>
                  <a:gd name="T71" fmla="*/ 116 h 124"/>
                  <a:gd name="T72" fmla="*/ 20 w 96"/>
                  <a:gd name="T73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6" h="124">
                    <a:moveTo>
                      <a:pt x="20" y="124"/>
                    </a:moveTo>
                    <a:lnTo>
                      <a:pt x="20" y="124"/>
                    </a:lnTo>
                    <a:lnTo>
                      <a:pt x="20" y="120"/>
                    </a:lnTo>
                    <a:lnTo>
                      <a:pt x="26" y="118"/>
                    </a:lnTo>
                    <a:lnTo>
                      <a:pt x="32" y="114"/>
                    </a:lnTo>
                    <a:lnTo>
                      <a:pt x="36" y="110"/>
                    </a:lnTo>
                    <a:lnTo>
                      <a:pt x="42" y="106"/>
                    </a:lnTo>
                    <a:lnTo>
                      <a:pt x="52" y="106"/>
                    </a:lnTo>
                    <a:lnTo>
                      <a:pt x="60" y="108"/>
                    </a:lnTo>
                    <a:lnTo>
                      <a:pt x="74" y="114"/>
                    </a:lnTo>
                    <a:lnTo>
                      <a:pt x="78" y="114"/>
                    </a:lnTo>
                    <a:lnTo>
                      <a:pt x="80" y="102"/>
                    </a:lnTo>
                    <a:lnTo>
                      <a:pt x="80" y="98"/>
                    </a:lnTo>
                    <a:lnTo>
                      <a:pt x="80" y="96"/>
                    </a:lnTo>
                    <a:lnTo>
                      <a:pt x="78" y="82"/>
                    </a:lnTo>
                    <a:lnTo>
                      <a:pt x="80" y="72"/>
                    </a:lnTo>
                    <a:lnTo>
                      <a:pt x="84" y="62"/>
                    </a:lnTo>
                    <a:lnTo>
                      <a:pt x="90" y="52"/>
                    </a:lnTo>
                    <a:lnTo>
                      <a:pt x="92" y="44"/>
                    </a:lnTo>
                    <a:lnTo>
                      <a:pt x="92" y="40"/>
                    </a:lnTo>
                    <a:lnTo>
                      <a:pt x="96" y="30"/>
                    </a:lnTo>
                    <a:lnTo>
                      <a:pt x="92" y="22"/>
                    </a:lnTo>
                    <a:lnTo>
                      <a:pt x="92" y="20"/>
                    </a:lnTo>
                    <a:lnTo>
                      <a:pt x="92" y="16"/>
                    </a:lnTo>
                    <a:lnTo>
                      <a:pt x="90" y="10"/>
                    </a:lnTo>
                    <a:lnTo>
                      <a:pt x="80" y="10"/>
                    </a:lnTo>
                    <a:lnTo>
                      <a:pt x="78" y="8"/>
                    </a:lnTo>
                    <a:lnTo>
                      <a:pt x="78" y="4"/>
                    </a:lnTo>
                    <a:lnTo>
                      <a:pt x="72" y="2"/>
                    </a:lnTo>
                    <a:lnTo>
                      <a:pt x="66" y="8"/>
                    </a:lnTo>
                    <a:lnTo>
                      <a:pt x="62" y="8"/>
                    </a:lnTo>
                    <a:lnTo>
                      <a:pt x="60" y="2"/>
                    </a:lnTo>
                    <a:lnTo>
                      <a:pt x="50" y="0"/>
                    </a:lnTo>
                    <a:lnTo>
                      <a:pt x="46" y="4"/>
                    </a:lnTo>
                    <a:lnTo>
                      <a:pt x="44" y="8"/>
                    </a:lnTo>
                    <a:lnTo>
                      <a:pt x="44" y="10"/>
                    </a:lnTo>
                    <a:lnTo>
                      <a:pt x="42" y="12"/>
                    </a:lnTo>
                    <a:lnTo>
                      <a:pt x="38" y="12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32" y="10"/>
                    </a:lnTo>
                    <a:lnTo>
                      <a:pt x="28" y="18"/>
                    </a:lnTo>
                    <a:lnTo>
                      <a:pt x="28" y="16"/>
                    </a:lnTo>
                    <a:lnTo>
                      <a:pt x="26" y="16"/>
                    </a:lnTo>
                    <a:lnTo>
                      <a:pt x="20" y="20"/>
                    </a:lnTo>
                    <a:lnTo>
                      <a:pt x="16" y="22"/>
                    </a:lnTo>
                    <a:lnTo>
                      <a:pt x="16" y="26"/>
                    </a:lnTo>
                    <a:lnTo>
                      <a:pt x="16" y="28"/>
                    </a:lnTo>
                    <a:lnTo>
                      <a:pt x="18" y="34"/>
                    </a:lnTo>
                    <a:lnTo>
                      <a:pt x="20" y="36"/>
                    </a:lnTo>
                    <a:lnTo>
                      <a:pt x="18" y="38"/>
                    </a:lnTo>
                    <a:lnTo>
                      <a:pt x="16" y="40"/>
                    </a:lnTo>
                    <a:lnTo>
                      <a:pt x="14" y="44"/>
                    </a:lnTo>
                    <a:lnTo>
                      <a:pt x="10" y="44"/>
                    </a:lnTo>
                    <a:lnTo>
                      <a:pt x="10" y="48"/>
                    </a:lnTo>
                    <a:lnTo>
                      <a:pt x="8" y="54"/>
                    </a:lnTo>
                    <a:lnTo>
                      <a:pt x="8" y="56"/>
                    </a:lnTo>
                    <a:lnTo>
                      <a:pt x="8" y="62"/>
                    </a:lnTo>
                    <a:lnTo>
                      <a:pt x="8" y="64"/>
                    </a:lnTo>
                    <a:lnTo>
                      <a:pt x="2" y="70"/>
                    </a:lnTo>
                    <a:lnTo>
                      <a:pt x="0" y="74"/>
                    </a:lnTo>
                    <a:lnTo>
                      <a:pt x="10" y="76"/>
                    </a:lnTo>
                    <a:lnTo>
                      <a:pt x="14" y="82"/>
                    </a:lnTo>
                    <a:lnTo>
                      <a:pt x="16" y="88"/>
                    </a:lnTo>
                    <a:lnTo>
                      <a:pt x="18" y="92"/>
                    </a:lnTo>
                    <a:lnTo>
                      <a:pt x="20" y="96"/>
                    </a:lnTo>
                    <a:lnTo>
                      <a:pt x="24" y="96"/>
                    </a:lnTo>
                    <a:lnTo>
                      <a:pt x="20" y="100"/>
                    </a:lnTo>
                    <a:lnTo>
                      <a:pt x="20" y="102"/>
                    </a:lnTo>
                    <a:lnTo>
                      <a:pt x="18" y="108"/>
                    </a:lnTo>
                    <a:lnTo>
                      <a:pt x="18" y="110"/>
                    </a:lnTo>
                    <a:lnTo>
                      <a:pt x="18" y="116"/>
                    </a:lnTo>
                    <a:lnTo>
                      <a:pt x="20" y="124"/>
                    </a:lnTo>
                    <a:lnTo>
                      <a:pt x="20" y="124"/>
                    </a:lnTo>
                    <a:lnTo>
                      <a:pt x="20" y="12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89" name="Freeform 1653"/>
              <p:cNvSpPr>
                <a:spLocks/>
              </p:cNvSpPr>
              <p:nvPr/>
            </p:nvSpPr>
            <p:spPr bwMode="auto">
              <a:xfrm>
                <a:off x="854075" y="3225800"/>
                <a:ext cx="41275" cy="73025"/>
              </a:xfrm>
              <a:custGeom>
                <a:avLst/>
                <a:gdLst>
                  <a:gd name="T0" fmla="*/ 10 w 26"/>
                  <a:gd name="T1" fmla="*/ 0 h 46"/>
                  <a:gd name="T2" fmla="*/ 10 w 26"/>
                  <a:gd name="T3" fmla="*/ 0 h 46"/>
                  <a:gd name="T4" fmla="*/ 0 w 26"/>
                  <a:gd name="T5" fmla="*/ 8 h 46"/>
                  <a:gd name="T6" fmla="*/ 2 w 26"/>
                  <a:gd name="T7" fmla="*/ 22 h 46"/>
                  <a:gd name="T8" fmla="*/ 4 w 26"/>
                  <a:gd name="T9" fmla="*/ 40 h 46"/>
                  <a:gd name="T10" fmla="*/ 8 w 26"/>
                  <a:gd name="T11" fmla="*/ 44 h 46"/>
                  <a:gd name="T12" fmla="*/ 8 w 26"/>
                  <a:gd name="T13" fmla="*/ 46 h 46"/>
                  <a:gd name="T14" fmla="*/ 12 w 26"/>
                  <a:gd name="T15" fmla="*/ 46 h 46"/>
                  <a:gd name="T16" fmla="*/ 16 w 26"/>
                  <a:gd name="T17" fmla="*/ 44 h 46"/>
                  <a:gd name="T18" fmla="*/ 12 w 26"/>
                  <a:gd name="T19" fmla="*/ 44 h 46"/>
                  <a:gd name="T20" fmla="*/ 20 w 26"/>
                  <a:gd name="T21" fmla="*/ 40 h 46"/>
                  <a:gd name="T22" fmla="*/ 24 w 26"/>
                  <a:gd name="T23" fmla="*/ 22 h 46"/>
                  <a:gd name="T24" fmla="*/ 26 w 26"/>
                  <a:gd name="T25" fmla="*/ 12 h 46"/>
                  <a:gd name="T26" fmla="*/ 18 w 26"/>
                  <a:gd name="T27" fmla="*/ 0 h 46"/>
                  <a:gd name="T28" fmla="*/ 10 w 26"/>
                  <a:gd name="T29" fmla="*/ 0 h 46"/>
                  <a:gd name="T30" fmla="*/ 10 w 26"/>
                  <a:gd name="T31" fmla="*/ 0 h 46"/>
                  <a:gd name="T32" fmla="*/ 10 w 26"/>
                  <a:gd name="T3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46">
                    <a:moveTo>
                      <a:pt x="10" y="0"/>
                    </a:moveTo>
                    <a:lnTo>
                      <a:pt x="10" y="0"/>
                    </a:lnTo>
                    <a:lnTo>
                      <a:pt x="0" y="8"/>
                    </a:lnTo>
                    <a:lnTo>
                      <a:pt x="2" y="22"/>
                    </a:lnTo>
                    <a:lnTo>
                      <a:pt x="4" y="40"/>
                    </a:lnTo>
                    <a:lnTo>
                      <a:pt x="8" y="44"/>
                    </a:lnTo>
                    <a:lnTo>
                      <a:pt x="8" y="46"/>
                    </a:lnTo>
                    <a:lnTo>
                      <a:pt x="12" y="46"/>
                    </a:lnTo>
                    <a:lnTo>
                      <a:pt x="16" y="44"/>
                    </a:lnTo>
                    <a:lnTo>
                      <a:pt x="12" y="44"/>
                    </a:lnTo>
                    <a:lnTo>
                      <a:pt x="20" y="40"/>
                    </a:lnTo>
                    <a:lnTo>
                      <a:pt x="24" y="22"/>
                    </a:lnTo>
                    <a:lnTo>
                      <a:pt x="26" y="12"/>
                    </a:lnTo>
                    <a:lnTo>
                      <a:pt x="1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90" name="Freeform 1654"/>
              <p:cNvSpPr>
                <a:spLocks/>
              </p:cNvSpPr>
              <p:nvPr/>
            </p:nvSpPr>
            <p:spPr bwMode="auto">
              <a:xfrm>
                <a:off x="815975" y="3032125"/>
                <a:ext cx="263525" cy="336550"/>
              </a:xfrm>
              <a:custGeom>
                <a:avLst/>
                <a:gdLst>
                  <a:gd name="T0" fmla="*/ 14 w 166"/>
                  <a:gd name="T1" fmla="*/ 72 h 212"/>
                  <a:gd name="T2" fmla="*/ 24 w 166"/>
                  <a:gd name="T3" fmla="*/ 60 h 212"/>
                  <a:gd name="T4" fmla="*/ 32 w 166"/>
                  <a:gd name="T5" fmla="*/ 56 h 212"/>
                  <a:gd name="T6" fmla="*/ 46 w 166"/>
                  <a:gd name="T7" fmla="*/ 66 h 212"/>
                  <a:gd name="T8" fmla="*/ 70 w 166"/>
                  <a:gd name="T9" fmla="*/ 106 h 212"/>
                  <a:gd name="T10" fmla="*/ 92 w 166"/>
                  <a:gd name="T11" fmla="*/ 124 h 212"/>
                  <a:gd name="T12" fmla="*/ 110 w 166"/>
                  <a:gd name="T13" fmla="*/ 136 h 212"/>
                  <a:gd name="T14" fmla="*/ 118 w 166"/>
                  <a:gd name="T15" fmla="*/ 142 h 212"/>
                  <a:gd name="T16" fmla="*/ 128 w 166"/>
                  <a:gd name="T17" fmla="*/ 150 h 212"/>
                  <a:gd name="T18" fmla="*/ 134 w 166"/>
                  <a:gd name="T19" fmla="*/ 174 h 212"/>
                  <a:gd name="T20" fmla="*/ 128 w 166"/>
                  <a:gd name="T21" fmla="*/ 188 h 212"/>
                  <a:gd name="T22" fmla="*/ 86 w 166"/>
                  <a:gd name="T23" fmla="*/ 192 h 212"/>
                  <a:gd name="T24" fmla="*/ 118 w 166"/>
                  <a:gd name="T25" fmla="*/ 212 h 212"/>
                  <a:gd name="T26" fmla="*/ 128 w 166"/>
                  <a:gd name="T27" fmla="*/ 192 h 212"/>
                  <a:gd name="T28" fmla="*/ 148 w 166"/>
                  <a:gd name="T29" fmla="*/ 168 h 212"/>
                  <a:gd name="T30" fmla="*/ 142 w 166"/>
                  <a:gd name="T31" fmla="*/ 150 h 212"/>
                  <a:gd name="T32" fmla="*/ 148 w 166"/>
                  <a:gd name="T33" fmla="*/ 140 h 212"/>
                  <a:gd name="T34" fmla="*/ 164 w 166"/>
                  <a:gd name="T35" fmla="*/ 150 h 212"/>
                  <a:gd name="T36" fmla="*/ 160 w 166"/>
                  <a:gd name="T37" fmla="*/ 136 h 212"/>
                  <a:gd name="T38" fmla="*/ 138 w 166"/>
                  <a:gd name="T39" fmla="*/ 122 h 212"/>
                  <a:gd name="T40" fmla="*/ 136 w 166"/>
                  <a:gd name="T41" fmla="*/ 114 h 212"/>
                  <a:gd name="T42" fmla="*/ 110 w 166"/>
                  <a:gd name="T43" fmla="*/ 102 h 212"/>
                  <a:gd name="T44" fmla="*/ 102 w 166"/>
                  <a:gd name="T45" fmla="*/ 82 h 212"/>
                  <a:gd name="T46" fmla="*/ 78 w 166"/>
                  <a:gd name="T47" fmla="*/ 64 h 212"/>
                  <a:gd name="T48" fmla="*/ 82 w 166"/>
                  <a:gd name="T49" fmla="*/ 40 h 212"/>
                  <a:gd name="T50" fmla="*/ 100 w 166"/>
                  <a:gd name="T51" fmla="*/ 32 h 212"/>
                  <a:gd name="T52" fmla="*/ 98 w 166"/>
                  <a:gd name="T53" fmla="*/ 22 h 212"/>
                  <a:gd name="T54" fmla="*/ 92 w 166"/>
                  <a:gd name="T55" fmla="*/ 14 h 212"/>
                  <a:gd name="T56" fmla="*/ 86 w 166"/>
                  <a:gd name="T57" fmla="*/ 8 h 212"/>
                  <a:gd name="T58" fmla="*/ 78 w 166"/>
                  <a:gd name="T59" fmla="*/ 4 h 212"/>
                  <a:gd name="T60" fmla="*/ 68 w 166"/>
                  <a:gd name="T61" fmla="*/ 2 h 212"/>
                  <a:gd name="T62" fmla="*/ 62 w 166"/>
                  <a:gd name="T63" fmla="*/ 4 h 212"/>
                  <a:gd name="T64" fmla="*/ 54 w 166"/>
                  <a:gd name="T65" fmla="*/ 4 h 212"/>
                  <a:gd name="T66" fmla="*/ 54 w 166"/>
                  <a:gd name="T67" fmla="*/ 8 h 212"/>
                  <a:gd name="T68" fmla="*/ 50 w 166"/>
                  <a:gd name="T69" fmla="*/ 12 h 212"/>
                  <a:gd name="T70" fmla="*/ 42 w 166"/>
                  <a:gd name="T71" fmla="*/ 18 h 212"/>
                  <a:gd name="T72" fmla="*/ 40 w 166"/>
                  <a:gd name="T73" fmla="*/ 26 h 212"/>
                  <a:gd name="T74" fmla="*/ 28 w 166"/>
                  <a:gd name="T75" fmla="*/ 22 h 212"/>
                  <a:gd name="T76" fmla="*/ 24 w 166"/>
                  <a:gd name="T77" fmla="*/ 18 h 212"/>
                  <a:gd name="T78" fmla="*/ 22 w 166"/>
                  <a:gd name="T79" fmla="*/ 26 h 212"/>
                  <a:gd name="T80" fmla="*/ 8 w 166"/>
                  <a:gd name="T81" fmla="*/ 36 h 212"/>
                  <a:gd name="T82" fmla="*/ 4 w 166"/>
                  <a:gd name="T83" fmla="*/ 40 h 212"/>
                  <a:gd name="T84" fmla="*/ 0 w 166"/>
                  <a:gd name="T85" fmla="*/ 48 h 212"/>
                  <a:gd name="T86" fmla="*/ 4 w 166"/>
                  <a:gd name="T87" fmla="*/ 54 h 212"/>
                  <a:gd name="T88" fmla="*/ 6 w 166"/>
                  <a:gd name="T89" fmla="*/ 60 h 212"/>
                  <a:gd name="T90" fmla="*/ 10 w 166"/>
                  <a:gd name="T91" fmla="*/ 64 h 212"/>
                  <a:gd name="T92" fmla="*/ 8 w 166"/>
                  <a:gd name="T93" fmla="*/ 68 h 212"/>
                  <a:gd name="T94" fmla="*/ 8 w 166"/>
                  <a:gd name="T95" fmla="*/ 7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66" h="212">
                    <a:moveTo>
                      <a:pt x="8" y="72"/>
                    </a:moveTo>
                    <a:lnTo>
                      <a:pt x="8" y="72"/>
                    </a:lnTo>
                    <a:lnTo>
                      <a:pt x="14" y="72"/>
                    </a:lnTo>
                    <a:lnTo>
                      <a:pt x="18" y="68"/>
                    </a:lnTo>
                    <a:lnTo>
                      <a:pt x="22" y="64"/>
                    </a:lnTo>
                    <a:lnTo>
                      <a:pt x="24" y="60"/>
                    </a:lnTo>
                    <a:lnTo>
                      <a:pt x="26" y="58"/>
                    </a:lnTo>
                    <a:lnTo>
                      <a:pt x="26" y="56"/>
                    </a:lnTo>
                    <a:lnTo>
                      <a:pt x="32" y="56"/>
                    </a:lnTo>
                    <a:lnTo>
                      <a:pt x="34" y="56"/>
                    </a:lnTo>
                    <a:lnTo>
                      <a:pt x="42" y="60"/>
                    </a:lnTo>
                    <a:lnTo>
                      <a:pt x="46" y="66"/>
                    </a:lnTo>
                    <a:lnTo>
                      <a:pt x="54" y="82"/>
                    </a:lnTo>
                    <a:lnTo>
                      <a:pt x="62" y="94"/>
                    </a:lnTo>
                    <a:lnTo>
                      <a:pt x="70" y="106"/>
                    </a:lnTo>
                    <a:lnTo>
                      <a:pt x="74" y="106"/>
                    </a:lnTo>
                    <a:lnTo>
                      <a:pt x="82" y="114"/>
                    </a:lnTo>
                    <a:lnTo>
                      <a:pt x="92" y="124"/>
                    </a:lnTo>
                    <a:lnTo>
                      <a:pt x="102" y="128"/>
                    </a:lnTo>
                    <a:lnTo>
                      <a:pt x="110" y="132"/>
                    </a:lnTo>
                    <a:lnTo>
                      <a:pt x="110" y="136"/>
                    </a:lnTo>
                    <a:lnTo>
                      <a:pt x="116" y="138"/>
                    </a:lnTo>
                    <a:lnTo>
                      <a:pt x="118" y="138"/>
                    </a:lnTo>
                    <a:lnTo>
                      <a:pt x="118" y="142"/>
                    </a:lnTo>
                    <a:lnTo>
                      <a:pt x="118" y="146"/>
                    </a:lnTo>
                    <a:lnTo>
                      <a:pt x="124" y="148"/>
                    </a:lnTo>
                    <a:lnTo>
                      <a:pt x="128" y="150"/>
                    </a:lnTo>
                    <a:lnTo>
                      <a:pt x="130" y="152"/>
                    </a:lnTo>
                    <a:lnTo>
                      <a:pt x="134" y="166"/>
                    </a:lnTo>
                    <a:lnTo>
                      <a:pt x="134" y="174"/>
                    </a:lnTo>
                    <a:lnTo>
                      <a:pt x="130" y="174"/>
                    </a:lnTo>
                    <a:lnTo>
                      <a:pt x="128" y="182"/>
                    </a:lnTo>
                    <a:lnTo>
                      <a:pt x="128" y="188"/>
                    </a:lnTo>
                    <a:lnTo>
                      <a:pt x="106" y="188"/>
                    </a:lnTo>
                    <a:lnTo>
                      <a:pt x="86" y="188"/>
                    </a:lnTo>
                    <a:lnTo>
                      <a:pt x="86" y="192"/>
                    </a:lnTo>
                    <a:lnTo>
                      <a:pt x="86" y="194"/>
                    </a:lnTo>
                    <a:lnTo>
                      <a:pt x="102" y="204"/>
                    </a:lnTo>
                    <a:lnTo>
                      <a:pt x="118" y="212"/>
                    </a:lnTo>
                    <a:lnTo>
                      <a:pt x="120" y="194"/>
                    </a:lnTo>
                    <a:lnTo>
                      <a:pt x="120" y="188"/>
                    </a:lnTo>
                    <a:lnTo>
                      <a:pt x="128" y="192"/>
                    </a:lnTo>
                    <a:lnTo>
                      <a:pt x="136" y="192"/>
                    </a:lnTo>
                    <a:lnTo>
                      <a:pt x="144" y="178"/>
                    </a:lnTo>
                    <a:lnTo>
                      <a:pt x="148" y="168"/>
                    </a:lnTo>
                    <a:lnTo>
                      <a:pt x="148" y="160"/>
                    </a:lnTo>
                    <a:lnTo>
                      <a:pt x="142" y="152"/>
                    </a:lnTo>
                    <a:lnTo>
                      <a:pt x="142" y="150"/>
                    </a:lnTo>
                    <a:lnTo>
                      <a:pt x="142" y="148"/>
                    </a:lnTo>
                    <a:lnTo>
                      <a:pt x="144" y="140"/>
                    </a:lnTo>
                    <a:lnTo>
                      <a:pt x="148" y="140"/>
                    </a:lnTo>
                    <a:lnTo>
                      <a:pt x="162" y="146"/>
                    </a:lnTo>
                    <a:lnTo>
                      <a:pt x="162" y="150"/>
                    </a:lnTo>
                    <a:lnTo>
                      <a:pt x="164" y="150"/>
                    </a:lnTo>
                    <a:lnTo>
                      <a:pt x="166" y="148"/>
                    </a:lnTo>
                    <a:lnTo>
                      <a:pt x="164" y="142"/>
                    </a:lnTo>
                    <a:lnTo>
                      <a:pt x="160" y="136"/>
                    </a:lnTo>
                    <a:lnTo>
                      <a:pt x="148" y="124"/>
                    </a:lnTo>
                    <a:lnTo>
                      <a:pt x="142" y="124"/>
                    </a:lnTo>
                    <a:lnTo>
                      <a:pt x="138" y="122"/>
                    </a:lnTo>
                    <a:lnTo>
                      <a:pt x="136" y="120"/>
                    </a:lnTo>
                    <a:lnTo>
                      <a:pt x="136" y="118"/>
                    </a:lnTo>
                    <a:lnTo>
                      <a:pt x="136" y="114"/>
                    </a:lnTo>
                    <a:lnTo>
                      <a:pt x="136" y="110"/>
                    </a:lnTo>
                    <a:lnTo>
                      <a:pt x="116" y="106"/>
                    </a:lnTo>
                    <a:lnTo>
                      <a:pt x="110" y="102"/>
                    </a:lnTo>
                    <a:lnTo>
                      <a:pt x="106" y="96"/>
                    </a:lnTo>
                    <a:lnTo>
                      <a:pt x="102" y="90"/>
                    </a:lnTo>
                    <a:lnTo>
                      <a:pt x="102" y="82"/>
                    </a:lnTo>
                    <a:lnTo>
                      <a:pt x="98" y="76"/>
                    </a:lnTo>
                    <a:lnTo>
                      <a:pt x="90" y="72"/>
                    </a:lnTo>
                    <a:lnTo>
                      <a:pt x="78" y="64"/>
                    </a:lnTo>
                    <a:lnTo>
                      <a:pt x="78" y="54"/>
                    </a:lnTo>
                    <a:lnTo>
                      <a:pt x="86" y="44"/>
                    </a:lnTo>
                    <a:lnTo>
                      <a:pt x="82" y="40"/>
                    </a:lnTo>
                    <a:lnTo>
                      <a:pt x="80" y="40"/>
                    </a:lnTo>
                    <a:lnTo>
                      <a:pt x="80" y="36"/>
                    </a:lnTo>
                    <a:lnTo>
                      <a:pt x="100" y="32"/>
                    </a:lnTo>
                    <a:lnTo>
                      <a:pt x="98" y="30"/>
                    </a:lnTo>
                    <a:lnTo>
                      <a:pt x="98" y="28"/>
                    </a:lnTo>
                    <a:lnTo>
                      <a:pt x="98" y="22"/>
                    </a:lnTo>
                    <a:lnTo>
                      <a:pt x="98" y="18"/>
                    </a:lnTo>
                    <a:lnTo>
                      <a:pt x="96" y="14"/>
                    </a:lnTo>
                    <a:lnTo>
                      <a:pt x="92" y="14"/>
                    </a:lnTo>
                    <a:lnTo>
                      <a:pt x="92" y="10"/>
                    </a:lnTo>
                    <a:lnTo>
                      <a:pt x="96" y="8"/>
                    </a:lnTo>
                    <a:lnTo>
                      <a:pt x="86" y="8"/>
                    </a:lnTo>
                    <a:lnTo>
                      <a:pt x="82" y="8"/>
                    </a:lnTo>
                    <a:lnTo>
                      <a:pt x="80" y="8"/>
                    </a:lnTo>
                    <a:lnTo>
                      <a:pt x="78" y="4"/>
                    </a:lnTo>
                    <a:lnTo>
                      <a:pt x="72" y="4"/>
                    </a:lnTo>
                    <a:lnTo>
                      <a:pt x="70" y="4"/>
                    </a:lnTo>
                    <a:lnTo>
                      <a:pt x="68" y="2"/>
                    </a:lnTo>
                    <a:lnTo>
                      <a:pt x="64" y="0"/>
                    </a:lnTo>
                    <a:lnTo>
                      <a:pt x="64" y="2"/>
                    </a:lnTo>
                    <a:lnTo>
                      <a:pt x="62" y="4"/>
                    </a:lnTo>
                    <a:lnTo>
                      <a:pt x="60" y="2"/>
                    </a:lnTo>
                    <a:lnTo>
                      <a:pt x="54" y="2"/>
                    </a:lnTo>
                    <a:lnTo>
                      <a:pt x="54" y="4"/>
                    </a:lnTo>
                    <a:lnTo>
                      <a:pt x="54" y="8"/>
                    </a:lnTo>
                    <a:lnTo>
                      <a:pt x="52" y="8"/>
                    </a:lnTo>
                    <a:lnTo>
                      <a:pt x="54" y="8"/>
                    </a:lnTo>
                    <a:lnTo>
                      <a:pt x="54" y="10"/>
                    </a:lnTo>
                    <a:lnTo>
                      <a:pt x="52" y="12"/>
                    </a:lnTo>
                    <a:lnTo>
                      <a:pt x="50" y="12"/>
                    </a:lnTo>
                    <a:lnTo>
                      <a:pt x="46" y="12"/>
                    </a:lnTo>
                    <a:lnTo>
                      <a:pt x="44" y="14"/>
                    </a:lnTo>
                    <a:lnTo>
                      <a:pt x="42" y="18"/>
                    </a:lnTo>
                    <a:lnTo>
                      <a:pt x="40" y="18"/>
                    </a:lnTo>
                    <a:lnTo>
                      <a:pt x="36" y="20"/>
                    </a:lnTo>
                    <a:lnTo>
                      <a:pt x="40" y="26"/>
                    </a:lnTo>
                    <a:lnTo>
                      <a:pt x="36" y="26"/>
                    </a:lnTo>
                    <a:lnTo>
                      <a:pt x="34" y="26"/>
                    </a:lnTo>
                    <a:lnTo>
                      <a:pt x="28" y="22"/>
                    </a:lnTo>
                    <a:lnTo>
                      <a:pt x="26" y="22"/>
                    </a:lnTo>
                    <a:lnTo>
                      <a:pt x="24" y="20"/>
                    </a:lnTo>
                    <a:lnTo>
                      <a:pt x="24" y="18"/>
                    </a:lnTo>
                    <a:lnTo>
                      <a:pt x="22" y="18"/>
                    </a:lnTo>
                    <a:lnTo>
                      <a:pt x="22" y="22"/>
                    </a:lnTo>
                    <a:lnTo>
                      <a:pt x="22" y="26"/>
                    </a:lnTo>
                    <a:lnTo>
                      <a:pt x="16" y="26"/>
                    </a:lnTo>
                    <a:lnTo>
                      <a:pt x="10" y="30"/>
                    </a:lnTo>
                    <a:lnTo>
                      <a:pt x="8" y="36"/>
                    </a:lnTo>
                    <a:lnTo>
                      <a:pt x="6" y="38"/>
                    </a:lnTo>
                    <a:lnTo>
                      <a:pt x="6" y="40"/>
                    </a:lnTo>
                    <a:lnTo>
                      <a:pt x="4" y="40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48"/>
                    </a:lnTo>
                    <a:lnTo>
                      <a:pt x="4" y="48"/>
                    </a:lnTo>
                    <a:lnTo>
                      <a:pt x="4" y="50"/>
                    </a:lnTo>
                    <a:lnTo>
                      <a:pt x="4" y="54"/>
                    </a:lnTo>
                    <a:lnTo>
                      <a:pt x="4" y="58"/>
                    </a:lnTo>
                    <a:lnTo>
                      <a:pt x="4" y="60"/>
                    </a:lnTo>
                    <a:lnTo>
                      <a:pt x="6" y="60"/>
                    </a:lnTo>
                    <a:lnTo>
                      <a:pt x="8" y="60"/>
                    </a:lnTo>
                    <a:lnTo>
                      <a:pt x="10" y="60"/>
                    </a:lnTo>
                    <a:lnTo>
                      <a:pt x="10" y="64"/>
                    </a:lnTo>
                    <a:lnTo>
                      <a:pt x="6" y="66"/>
                    </a:lnTo>
                    <a:lnTo>
                      <a:pt x="6" y="68"/>
                    </a:lnTo>
                    <a:lnTo>
                      <a:pt x="8" y="68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8" y="7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91" name="Freeform 1655"/>
              <p:cNvSpPr>
                <a:spLocks noEditPoints="1"/>
              </p:cNvSpPr>
              <p:nvPr/>
            </p:nvSpPr>
            <p:spPr bwMode="auto">
              <a:xfrm>
                <a:off x="1454150" y="3486150"/>
                <a:ext cx="34925" cy="107950"/>
              </a:xfrm>
              <a:custGeom>
                <a:avLst/>
                <a:gdLst>
                  <a:gd name="T0" fmla="*/ 6 w 22"/>
                  <a:gd name="T1" fmla="*/ 22 h 68"/>
                  <a:gd name="T2" fmla="*/ 6 w 22"/>
                  <a:gd name="T3" fmla="*/ 22 h 68"/>
                  <a:gd name="T4" fmla="*/ 0 w 22"/>
                  <a:gd name="T5" fmla="*/ 24 h 68"/>
                  <a:gd name="T6" fmla="*/ 4 w 22"/>
                  <a:gd name="T7" fmla="*/ 30 h 68"/>
                  <a:gd name="T8" fmla="*/ 8 w 22"/>
                  <a:gd name="T9" fmla="*/ 24 h 68"/>
                  <a:gd name="T10" fmla="*/ 6 w 22"/>
                  <a:gd name="T11" fmla="*/ 22 h 68"/>
                  <a:gd name="T12" fmla="*/ 6 w 22"/>
                  <a:gd name="T13" fmla="*/ 22 h 68"/>
                  <a:gd name="T14" fmla="*/ 6 w 22"/>
                  <a:gd name="T15" fmla="*/ 22 h 68"/>
                  <a:gd name="T16" fmla="*/ 22 w 22"/>
                  <a:gd name="T17" fmla="*/ 10 h 68"/>
                  <a:gd name="T18" fmla="*/ 22 w 22"/>
                  <a:gd name="T19" fmla="*/ 10 h 68"/>
                  <a:gd name="T20" fmla="*/ 22 w 22"/>
                  <a:gd name="T21" fmla="*/ 14 h 68"/>
                  <a:gd name="T22" fmla="*/ 22 w 22"/>
                  <a:gd name="T23" fmla="*/ 16 h 68"/>
                  <a:gd name="T24" fmla="*/ 22 w 22"/>
                  <a:gd name="T25" fmla="*/ 22 h 68"/>
                  <a:gd name="T26" fmla="*/ 22 w 22"/>
                  <a:gd name="T27" fmla="*/ 24 h 68"/>
                  <a:gd name="T28" fmla="*/ 22 w 22"/>
                  <a:gd name="T29" fmla="*/ 32 h 68"/>
                  <a:gd name="T30" fmla="*/ 22 w 22"/>
                  <a:gd name="T31" fmla="*/ 34 h 68"/>
                  <a:gd name="T32" fmla="*/ 18 w 22"/>
                  <a:gd name="T33" fmla="*/ 34 h 68"/>
                  <a:gd name="T34" fmla="*/ 16 w 22"/>
                  <a:gd name="T35" fmla="*/ 34 h 68"/>
                  <a:gd name="T36" fmla="*/ 14 w 22"/>
                  <a:gd name="T37" fmla="*/ 34 h 68"/>
                  <a:gd name="T38" fmla="*/ 16 w 22"/>
                  <a:gd name="T39" fmla="*/ 30 h 68"/>
                  <a:gd name="T40" fmla="*/ 16 w 22"/>
                  <a:gd name="T41" fmla="*/ 22 h 68"/>
                  <a:gd name="T42" fmla="*/ 16 w 22"/>
                  <a:gd name="T43" fmla="*/ 16 h 68"/>
                  <a:gd name="T44" fmla="*/ 16 w 22"/>
                  <a:gd name="T45" fmla="*/ 14 h 68"/>
                  <a:gd name="T46" fmla="*/ 18 w 22"/>
                  <a:gd name="T47" fmla="*/ 10 h 68"/>
                  <a:gd name="T48" fmla="*/ 22 w 22"/>
                  <a:gd name="T49" fmla="*/ 10 h 68"/>
                  <a:gd name="T50" fmla="*/ 22 w 22"/>
                  <a:gd name="T51" fmla="*/ 10 h 68"/>
                  <a:gd name="T52" fmla="*/ 22 w 22"/>
                  <a:gd name="T53" fmla="*/ 10 h 68"/>
                  <a:gd name="T54" fmla="*/ 22 w 22"/>
                  <a:gd name="T55" fmla="*/ 10 h 68"/>
                  <a:gd name="T56" fmla="*/ 22 w 22"/>
                  <a:gd name="T57" fmla="*/ 10 h 68"/>
                  <a:gd name="T58" fmla="*/ 22 w 22"/>
                  <a:gd name="T59" fmla="*/ 0 h 68"/>
                  <a:gd name="T60" fmla="*/ 16 w 22"/>
                  <a:gd name="T61" fmla="*/ 0 h 68"/>
                  <a:gd name="T62" fmla="*/ 14 w 22"/>
                  <a:gd name="T63" fmla="*/ 4 h 68"/>
                  <a:gd name="T64" fmla="*/ 8 w 22"/>
                  <a:gd name="T65" fmla="*/ 8 h 68"/>
                  <a:gd name="T66" fmla="*/ 8 w 22"/>
                  <a:gd name="T67" fmla="*/ 14 h 68"/>
                  <a:gd name="T68" fmla="*/ 8 w 22"/>
                  <a:gd name="T69" fmla="*/ 18 h 68"/>
                  <a:gd name="T70" fmla="*/ 6 w 22"/>
                  <a:gd name="T71" fmla="*/ 22 h 68"/>
                  <a:gd name="T72" fmla="*/ 8 w 22"/>
                  <a:gd name="T73" fmla="*/ 24 h 68"/>
                  <a:gd name="T74" fmla="*/ 4 w 22"/>
                  <a:gd name="T75" fmla="*/ 30 h 68"/>
                  <a:gd name="T76" fmla="*/ 6 w 22"/>
                  <a:gd name="T77" fmla="*/ 36 h 68"/>
                  <a:gd name="T78" fmla="*/ 8 w 22"/>
                  <a:gd name="T79" fmla="*/ 62 h 68"/>
                  <a:gd name="T80" fmla="*/ 6 w 22"/>
                  <a:gd name="T81" fmla="*/ 68 h 68"/>
                  <a:gd name="T82" fmla="*/ 14 w 22"/>
                  <a:gd name="T83" fmla="*/ 60 h 68"/>
                  <a:gd name="T84" fmla="*/ 18 w 22"/>
                  <a:gd name="T85" fmla="*/ 52 h 68"/>
                  <a:gd name="T86" fmla="*/ 18 w 22"/>
                  <a:gd name="T87" fmla="*/ 50 h 68"/>
                  <a:gd name="T88" fmla="*/ 18 w 22"/>
                  <a:gd name="T89" fmla="*/ 40 h 68"/>
                  <a:gd name="T90" fmla="*/ 22 w 22"/>
                  <a:gd name="T91" fmla="*/ 34 h 68"/>
                  <a:gd name="T92" fmla="*/ 18 w 22"/>
                  <a:gd name="T93" fmla="*/ 34 h 68"/>
                  <a:gd name="T94" fmla="*/ 16 w 22"/>
                  <a:gd name="T95" fmla="*/ 34 h 68"/>
                  <a:gd name="T96" fmla="*/ 14 w 22"/>
                  <a:gd name="T97" fmla="*/ 34 h 68"/>
                  <a:gd name="T98" fmla="*/ 16 w 22"/>
                  <a:gd name="T99" fmla="*/ 30 h 68"/>
                  <a:gd name="T100" fmla="*/ 16 w 22"/>
                  <a:gd name="T101" fmla="*/ 22 h 68"/>
                  <a:gd name="T102" fmla="*/ 16 w 22"/>
                  <a:gd name="T103" fmla="*/ 16 h 68"/>
                  <a:gd name="T104" fmla="*/ 16 w 22"/>
                  <a:gd name="T105" fmla="*/ 14 h 68"/>
                  <a:gd name="T106" fmla="*/ 18 w 22"/>
                  <a:gd name="T107" fmla="*/ 10 h 68"/>
                  <a:gd name="T108" fmla="*/ 22 w 22"/>
                  <a:gd name="T109" fmla="*/ 10 h 68"/>
                  <a:gd name="T110" fmla="*/ 22 w 22"/>
                  <a:gd name="T111" fmla="*/ 10 h 68"/>
                  <a:gd name="T112" fmla="*/ 22 w 22"/>
                  <a:gd name="T113" fmla="*/ 1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" h="68">
                    <a:moveTo>
                      <a:pt x="6" y="22"/>
                    </a:moveTo>
                    <a:lnTo>
                      <a:pt x="6" y="22"/>
                    </a:lnTo>
                    <a:lnTo>
                      <a:pt x="0" y="24"/>
                    </a:lnTo>
                    <a:lnTo>
                      <a:pt x="4" y="30"/>
                    </a:lnTo>
                    <a:lnTo>
                      <a:pt x="8" y="24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6" y="22"/>
                    </a:lnTo>
                    <a:close/>
                    <a:moveTo>
                      <a:pt x="22" y="10"/>
                    </a:moveTo>
                    <a:lnTo>
                      <a:pt x="22" y="10"/>
                    </a:lnTo>
                    <a:lnTo>
                      <a:pt x="22" y="14"/>
                    </a:lnTo>
                    <a:lnTo>
                      <a:pt x="22" y="16"/>
                    </a:lnTo>
                    <a:lnTo>
                      <a:pt x="22" y="22"/>
                    </a:lnTo>
                    <a:lnTo>
                      <a:pt x="22" y="24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16" y="30"/>
                    </a:lnTo>
                    <a:lnTo>
                      <a:pt x="16" y="22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8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close/>
                    <a:moveTo>
                      <a:pt x="22" y="10"/>
                    </a:moveTo>
                    <a:lnTo>
                      <a:pt x="22" y="10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14" y="4"/>
                    </a:lnTo>
                    <a:lnTo>
                      <a:pt x="8" y="8"/>
                    </a:lnTo>
                    <a:lnTo>
                      <a:pt x="8" y="14"/>
                    </a:lnTo>
                    <a:lnTo>
                      <a:pt x="8" y="18"/>
                    </a:lnTo>
                    <a:lnTo>
                      <a:pt x="6" y="22"/>
                    </a:lnTo>
                    <a:lnTo>
                      <a:pt x="8" y="24"/>
                    </a:lnTo>
                    <a:lnTo>
                      <a:pt x="4" y="30"/>
                    </a:lnTo>
                    <a:lnTo>
                      <a:pt x="6" y="36"/>
                    </a:lnTo>
                    <a:lnTo>
                      <a:pt x="8" y="62"/>
                    </a:lnTo>
                    <a:lnTo>
                      <a:pt x="6" y="68"/>
                    </a:lnTo>
                    <a:lnTo>
                      <a:pt x="14" y="60"/>
                    </a:lnTo>
                    <a:lnTo>
                      <a:pt x="18" y="52"/>
                    </a:lnTo>
                    <a:lnTo>
                      <a:pt x="18" y="50"/>
                    </a:lnTo>
                    <a:lnTo>
                      <a:pt x="18" y="40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16" y="30"/>
                    </a:lnTo>
                    <a:lnTo>
                      <a:pt x="16" y="22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8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92" name="Freeform 1656"/>
              <p:cNvSpPr>
                <a:spLocks noEditPoints="1"/>
              </p:cNvSpPr>
              <p:nvPr/>
            </p:nvSpPr>
            <p:spPr bwMode="auto">
              <a:xfrm>
                <a:off x="431800" y="2733675"/>
                <a:ext cx="85725" cy="142875"/>
              </a:xfrm>
              <a:custGeom>
                <a:avLst/>
                <a:gdLst>
                  <a:gd name="T0" fmla="*/ 44 w 54"/>
                  <a:gd name="T1" fmla="*/ 8 h 90"/>
                  <a:gd name="T2" fmla="*/ 44 w 54"/>
                  <a:gd name="T3" fmla="*/ 0 h 90"/>
                  <a:gd name="T4" fmla="*/ 38 w 54"/>
                  <a:gd name="T5" fmla="*/ 8 h 90"/>
                  <a:gd name="T6" fmla="*/ 34 w 54"/>
                  <a:gd name="T7" fmla="*/ 6 h 90"/>
                  <a:gd name="T8" fmla="*/ 30 w 54"/>
                  <a:gd name="T9" fmla="*/ 10 h 90"/>
                  <a:gd name="T10" fmla="*/ 30 w 54"/>
                  <a:gd name="T11" fmla="*/ 14 h 90"/>
                  <a:gd name="T12" fmla="*/ 24 w 54"/>
                  <a:gd name="T13" fmla="*/ 18 h 90"/>
                  <a:gd name="T14" fmla="*/ 18 w 54"/>
                  <a:gd name="T15" fmla="*/ 26 h 90"/>
                  <a:gd name="T16" fmla="*/ 10 w 54"/>
                  <a:gd name="T17" fmla="*/ 26 h 90"/>
                  <a:gd name="T18" fmla="*/ 8 w 54"/>
                  <a:gd name="T19" fmla="*/ 32 h 90"/>
                  <a:gd name="T20" fmla="*/ 10 w 54"/>
                  <a:gd name="T21" fmla="*/ 34 h 90"/>
                  <a:gd name="T22" fmla="*/ 12 w 54"/>
                  <a:gd name="T23" fmla="*/ 38 h 90"/>
                  <a:gd name="T24" fmla="*/ 0 w 54"/>
                  <a:gd name="T25" fmla="*/ 44 h 90"/>
                  <a:gd name="T26" fmla="*/ 14 w 54"/>
                  <a:gd name="T27" fmla="*/ 48 h 90"/>
                  <a:gd name="T28" fmla="*/ 4 w 54"/>
                  <a:gd name="T29" fmla="*/ 76 h 90"/>
                  <a:gd name="T30" fmla="*/ 0 w 54"/>
                  <a:gd name="T31" fmla="*/ 80 h 90"/>
                  <a:gd name="T32" fmla="*/ 8 w 54"/>
                  <a:gd name="T33" fmla="*/ 84 h 90"/>
                  <a:gd name="T34" fmla="*/ 10 w 54"/>
                  <a:gd name="T35" fmla="*/ 90 h 90"/>
                  <a:gd name="T36" fmla="*/ 12 w 54"/>
                  <a:gd name="T37" fmla="*/ 88 h 90"/>
                  <a:gd name="T38" fmla="*/ 14 w 54"/>
                  <a:gd name="T39" fmla="*/ 84 h 90"/>
                  <a:gd name="T40" fmla="*/ 18 w 54"/>
                  <a:gd name="T41" fmla="*/ 90 h 90"/>
                  <a:gd name="T42" fmla="*/ 22 w 54"/>
                  <a:gd name="T43" fmla="*/ 88 h 90"/>
                  <a:gd name="T44" fmla="*/ 32 w 54"/>
                  <a:gd name="T45" fmla="*/ 80 h 90"/>
                  <a:gd name="T46" fmla="*/ 38 w 54"/>
                  <a:gd name="T47" fmla="*/ 74 h 90"/>
                  <a:gd name="T48" fmla="*/ 44 w 54"/>
                  <a:gd name="T49" fmla="*/ 70 h 90"/>
                  <a:gd name="T50" fmla="*/ 50 w 54"/>
                  <a:gd name="T51" fmla="*/ 72 h 90"/>
                  <a:gd name="T52" fmla="*/ 48 w 54"/>
                  <a:gd name="T53" fmla="*/ 70 h 90"/>
                  <a:gd name="T54" fmla="*/ 52 w 54"/>
                  <a:gd name="T55" fmla="*/ 62 h 90"/>
                  <a:gd name="T56" fmla="*/ 48 w 54"/>
                  <a:gd name="T57" fmla="*/ 46 h 90"/>
                  <a:gd name="T58" fmla="*/ 54 w 54"/>
                  <a:gd name="T59" fmla="*/ 28 h 90"/>
                  <a:gd name="T60" fmla="*/ 44 w 54"/>
                  <a:gd name="T61" fmla="*/ 28 h 90"/>
                  <a:gd name="T62" fmla="*/ 38 w 54"/>
                  <a:gd name="T63" fmla="*/ 28 h 90"/>
                  <a:gd name="T64" fmla="*/ 34 w 54"/>
                  <a:gd name="T65" fmla="*/ 26 h 90"/>
                  <a:gd name="T66" fmla="*/ 32 w 54"/>
                  <a:gd name="T67" fmla="*/ 20 h 90"/>
                  <a:gd name="T68" fmla="*/ 38 w 54"/>
                  <a:gd name="T69" fmla="*/ 18 h 90"/>
                  <a:gd name="T70" fmla="*/ 40 w 54"/>
                  <a:gd name="T71" fmla="*/ 14 h 90"/>
                  <a:gd name="T72" fmla="*/ 44 w 54"/>
                  <a:gd name="T73" fmla="*/ 8 h 90"/>
                  <a:gd name="T74" fmla="*/ 44 w 54"/>
                  <a:gd name="T75" fmla="*/ 8 h 90"/>
                  <a:gd name="T76" fmla="*/ 18 w 54"/>
                  <a:gd name="T77" fmla="*/ 44 h 90"/>
                  <a:gd name="T78" fmla="*/ 18 w 54"/>
                  <a:gd name="T79" fmla="*/ 48 h 90"/>
                  <a:gd name="T80" fmla="*/ 14 w 54"/>
                  <a:gd name="T81" fmla="*/ 46 h 90"/>
                  <a:gd name="T82" fmla="*/ 18 w 54"/>
                  <a:gd name="T83" fmla="*/ 44 h 90"/>
                  <a:gd name="T84" fmla="*/ 18 w 54"/>
                  <a:gd name="T85" fmla="*/ 44 h 90"/>
                  <a:gd name="T86" fmla="*/ 18 w 54"/>
                  <a:gd name="T87" fmla="*/ 64 h 90"/>
                  <a:gd name="T88" fmla="*/ 18 w 54"/>
                  <a:gd name="T89" fmla="*/ 62 h 90"/>
                  <a:gd name="T90" fmla="*/ 18 w 54"/>
                  <a:gd name="T91" fmla="*/ 6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4" h="90">
                    <a:moveTo>
                      <a:pt x="44" y="8"/>
                    </a:moveTo>
                    <a:lnTo>
                      <a:pt x="44" y="8"/>
                    </a:lnTo>
                    <a:lnTo>
                      <a:pt x="44" y="2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38" y="8"/>
                    </a:lnTo>
                    <a:lnTo>
                      <a:pt x="38" y="6"/>
                    </a:lnTo>
                    <a:lnTo>
                      <a:pt x="34" y="6"/>
                    </a:lnTo>
                    <a:lnTo>
                      <a:pt x="30" y="6"/>
                    </a:lnTo>
                    <a:lnTo>
                      <a:pt x="30" y="10"/>
                    </a:lnTo>
                    <a:lnTo>
                      <a:pt x="24" y="14"/>
                    </a:lnTo>
                    <a:lnTo>
                      <a:pt x="30" y="14"/>
                    </a:lnTo>
                    <a:lnTo>
                      <a:pt x="30" y="18"/>
                    </a:lnTo>
                    <a:lnTo>
                      <a:pt x="24" y="18"/>
                    </a:lnTo>
                    <a:lnTo>
                      <a:pt x="22" y="24"/>
                    </a:lnTo>
                    <a:lnTo>
                      <a:pt x="18" y="26"/>
                    </a:lnTo>
                    <a:lnTo>
                      <a:pt x="12" y="26"/>
                    </a:lnTo>
                    <a:lnTo>
                      <a:pt x="10" y="26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10" y="32"/>
                    </a:lnTo>
                    <a:lnTo>
                      <a:pt x="10" y="34"/>
                    </a:lnTo>
                    <a:lnTo>
                      <a:pt x="10" y="36"/>
                    </a:lnTo>
                    <a:lnTo>
                      <a:pt x="12" y="38"/>
                    </a:lnTo>
                    <a:lnTo>
                      <a:pt x="2" y="38"/>
                    </a:lnTo>
                    <a:lnTo>
                      <a:pt x="0" y="44"/>
                    </a:lnTo>
                    <a:lnTo>
                      <a:pt x="4" y="48"/>
                    </a:lnTo>
                    <a:lnTo>
                      <a:pt x="14" y="48"/>
                    </a:lnTo>
                    <a:lnTo>
                      <a:pt x="10" y="62"/>
                    </a:lnTo>
                    <a:lnTo>
                      <a:pt x="4" y="76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2" y="84"/>
                    </a:lnTo>
                    <a:lnTo>
                      <a:pt x="8" y="84"/>
                    </a:lnTo>
                    <a:lnTo>
                      <a:pt x="4" y="90"/>
                    </a:lnTo>
                    <a:lnTo>
                      <a:pt x="10" y="90"/>
                    </a:lnTo>
                    <a:lnTo>
                      <a:pt x="10" y="88"/>
                    </a:lnTo>
                    <a:lnTo>
                      <a:pt x="12" y="88"/>
                    </a:lnTo>
                    <a:lnTo>
                      <a:pt x="12" y="84"/>
                    </a:lnTo>
                    <a:lnTo>
                      <a:pt x="14" y="84"/>
                    </a:lnTo>
                    <a:lnTo>
                      <a:pt x="18" y="88"/>
                    </a:lnTo>
                    <a:lnTo>
                      <a:pt x="18" y="90"/>
                    </a:lnTo>
                    <a:lnTo>
                      <a:pt x="22" y="90"/>
                    </a:lnTo>
                    <a:lnTo>
                      <a:pt x="22" y="88"/>
                    </a:lnTo>
                    <a:lnTo>
                      <a:pt x="30" y="80"/>
                    </a:lnTo>
                    <a:lnTo>
                      <a:pt x="32" y="80"/>
                    </a:lnTo>
                    <a:lnTo>
                      <a:pt x="38" y="80"/>
                    </a:lnTo>
                    <a:lnTo>
                      <a:pt x="38" y="74"/>
                    </a:lnTo>
                    <a:lnTo>
                      <a:pt x="44" y="74"/>
                    </a:lnTo>
                    <a:lnTo>
                      <a:pt x="44" y="70"/>
                    </a:lnTo>
                    <a:lnTo>
                      <a:pt x="48" y="72"/>
                    </a:lnTo>
                    <a:lnTo>
                      <a:pt x="50" y="72"/>
                    </a:lnTo>
                    <a:lnTo>
                      <a:pt x="50" y="70"/>
                    </a:lnTo>
                    <a:lnTo>
                      <a:pt x="48" y="70"/>
                    </a:lnTo>
                    <a:lnTo>
                      <a:pt x="48" y="66"/>
                    </a:lnTo>
                    <a:lnTo>
                      <a:pt x="52" y="62"/>
                    </a:lnTo>
                    <a:lnTo>
                      <a:pt x="52" y="56"/>
                    </a:lnTo>
                    <a:lnTo>
                      <a:pt x="48" y="46"/>
                    </a:lnTo>
                    <a:lnTo>
                      <a:pt x="50" y="34"/>
                    </a:lnTo>
                    <a:lnTo>
                      <a:pt x="54" y="28"/>
                    </a:lnTo>
                    <a:lnTo>
                      <a:pt x="48" y="32"/>
                    </a:lnTo>
                    <a:lnTo>
                      <a:pt x="44" y="28"/>
                    </a:lnTo>
                    <a:lnTo>
                      <a:pt x="40" y="32"/>
                    </a:lnTo>
                    <a:lnTo>
                      <a:pt x="38" y="28"/>
                    </a:lnTo>
                    <a:lnTo>
                      <a:pt x="38" y="26"/>
                    </a:lnTo>
                    <a:lnTo>
                      <a:pt x="34" y="26"/>
                    </a:lnTo>
                    <a:lnTo>
                      <a:pt x="32" y="24"/>
                    </a:lnTo>
                    <a:lnTo>
                      <a:pt x="32" y="20"/>
                    </a:lnTo>
                    <a:lnTo>
                      <a:pt x="34" y="18"/>
                    </a:lnTo>
                    <a:lnTo>
                      <a:pt x="38" y="18"/>
                    </a:lnTo>
                    <a:lnTo>
                      <a:pt x="38" y="16"/>
                    </a:lnTo>
                    <a:lnTo>
                      <a:pt x="40" y="14"/>
                    </a:lnTo>
                    <a:lnTo>
                      <a:pt x="42" y="10"/>
                    </a:lnTo>
                    <a:lnTo>
                      <a:pt x="44" y="8"/>
                    </a:lnTo>
                    <a:lnTo>
                      <a:pt x="44" y="8"/>
                    </a:lnTo>
                    <a:lnTo>
                      <a:pt x="44" y="8"/>
                    </a:lnTo>
                    <a:close/>
                    <a:moveTo>
                      <a:pt x="18" y="44"/>
                    </a:moveTo>
                    <a:lnTo>
                      <a:pt x="18" y="44"/>
                    </a:lnTo>
                    <a:lnTo>
                      <a:pt x="20" y="46"/>
                    </a:lnTo>
                    <a:lnTo>
                      <a:pt x="18" y="48"/>
                    </a:lnTo>
                    <a:lnTo>
                      <a:pt x="14" y="48"/>
                    </a:lnTo>
                    <a:lnTo>
                      <a:pt x="14" y="46"/>
                    </a:lnTo>
                    <a:lnTo>
                      <a:pt x="14" y="44"/>
                    </a:lnTo>
                    <a:lnTo>
                      <a:pt x="18" y="44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8" y="62"/>
                    </a:moveTo>
                    <a:lnTo>
                      <a:pt x="18" y="64"/>
                    </a:lnTo>
                    <a:lnTo>
                      <a:pt x="14" y="64"/>
                    </a:lnTo>
                    <a:lnTo>
                      <a:pt x="18" y="62"/>
                    </a:lnTo>
                    <a:lnTo>
                      <a:pt x="18" y="62"/>
                    </a:lnTo>
                    <a:lnTo>
                      <a:pt x="18" y="6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93" name="Freeform 1657"/>
              <p:cNvSpPr>
                <a:spLocks/>
              </p:cNvSpPr>
              <p:nvPr/>
            </p:nvSpPr>
            <p:spPr bwMode="auto">
              <a:xfrm>
                <a:off x="1562100" y="3346450"/>
                <a:ext cx="228600" cy="247650"/>
              </a:xfrm>
              <a:custGeom>
                <a:avLst/>
                <a:gdLst>
                  <a:gd name="T0" fmla="*/ 138 w 144"/>
                  <a:gd name="T1" fmla="*/ 132 h 156"/>
                  <a:gd name="T2" fmla="*/ 136 w 144"/>
                  <a:gd name="T3" fmla="*/ 124 h 156"/>
                  <a:gd name="T4" fmla="*/ 134 w 144"/>
                  <a:gd name="T5" fmla="*/ 112 h 156"/>
                  <a:gd name="T6" fmla="*/ 132 w 144"/>
                  <a:gd name="T7" fmla="*/ 104 h 156"/>
                  <a:gd name="T8" fmla="*/ 124 w 144"/>
                  <a:gd name="T9" fmla="*/ 92 h 156"/>
                  <a:gd name="T10" fmla="*/ 116 w 144"/>
                  <a:gd name="T11" fmla="*/ 92 h 156"/>
                  <a:gd name="T12" fmla="*/ 118 w 144"/>
                  <a:gd name="T13" fmla="*/ 88 h 156"/>
                  <a:gd name="T14" fmla="*/ 106 w 144"/>
                  <a:gd name="T15" fmla="*/ 78 h 156"/>
                  <a:gd name="T16" fmla="*/ 102 w 144"/>
                  <a:gd name="T17" fmla="*/ 70 h 156"/>
                  <a:gd name="T18" fmla="*/ 98 w 144"/>
                  <a:gd name="T19" fmla="*/ 60 h 156"/>
                  <a:gd name="T20" fmla="*/ 96 w 144"/>
                  <a:gd name="T21" fmla="*/ 54 h 156"/>
                  <a:gd name="T22" fmla="*/ 98 w 144"/>
                  <a:gd name="T23" fmla="*/ 52 h 156"/>
                  <a:gd name="T24" fmla="*/ 98 w 144"/>
                  <a:gd name="T25" fmla="*/ 46 h 156"/>
                  <a:gd name="T26" fmla="*/ 100 w 144"/>
                  <a:gd name="T27" fmla="*/ 50 h 156"/>
                  <a:gd name="T28" fmla="*/ 102 w 144"/>
                  <a:gd name="T29" fmla="*/ 44 h 156"/>
                  <a:gd name="T30" fmla="*/ 102 w 144"/>
                  <a:gd name="T31" fmla="*/ 36 h 156"/>
                  <a:gd name="T32" fmla="*/ 110 w 144"/>
                  <a:gd name="T33" fmla="*/ 34 h 156"/>
                  <a:gd name="T34" fmla="*/ 108 w 144"/>
                  <a:gd name="T35" fmla="*/ 32 h 156"/>
                  <a:gd name="T36" fmla="*/ 100 w 144"/>
                  <a:gd name="T37" fmla="*/ 32 h 156"/>
                  <a:gd name="T38" fmla="*/ 96 w 144"/>
                  <a:gd name="T39" fmla="*/ 32 h 156"/>
                  <a:gd name="T40" fmla="*/ 90 w 144"/>
                  <a:gd name="T41" fmla="*/ 28 h 156"/>
                  <a:gd name="T42" fmla="*/ 88 w 144"/>
                  <a:gd name="T43" fmla="*/ 24 h 156"/>
                  <a:gd name="T44" fmla="*/ 84 w 144"/>
                  <a:gd name="T45" fmla="*/ 18 h 156"/>
                  <a:gd name="T46" fmla="*/ 82 w 144"/>
                  <a:gd name="T47" fmla="*/ 10 h 156"/>
                  <a:gd name="T48" fmla="*/ 74 w 144"/>
                  <a:gd name="T49" fmla="*/ 2 h 156"/>
                  <a:gd name="T50" fmla="*/ 70 w 144"/>
                  <a:gd name="T51" fmla="*/ 0 h 156"/>
                  <a:gd name="T52" fmla="*/ 62 w 144"/>
                  <a:gd name="T53" fmla="*/ 2 h 156"/>
                  <a:gd name="T54" fmla="*/ 56 w 144"/>
                  <a:gd name="T55" fmla="*/ 2 h 156"/>
                  <a:gd name="T56" fmla="*/ 52 w 144"/>
                  <a:gd name="T57" fmla="*/ 2 h 156"/>
                  <a:gd name="T58" fmla="*/ 48 w 144"/>
                  <a:gd name="T59" fmla="*/ 8 h 156"/>
                  <a:gd name="T60" fmla="*/ 42 w 144"/>
                  <a:gd name="T61" fmla="*/ 16 h 156"/>
                  <a:gd name="T62" fmla="*/ 38 w 144"/>
                  <a:gd name="T63" fmla="*/ 26 h 156"/>
                  <a:gd name="T64" fmla="*/ 36 w 144"/>
                  <a:gd name="T65" fmla="*/ 34 h 156"/>
                  <a:gd name="T66" fmla="*/ 36 w 144"/>
                  <a:gd name="T67" fmla="*/ 40 h 156"/>
                  <a:gd name="T68" fmla="*/ 36 w 144"/>
                  <a:gd name="T69" fmla="*/ 46 h 156"/>
                  <a:gd name="T70" fmla="*/ 30 w 144"/>
                  <a:gd name="T71" fmla="*/ 60 h 156"/>
                  <a:gd name="T72" fmla="*/ 8 w 144"/>
                  <a:gd name="T73" fmla="*/ 110 h 156"/>
                  <a:gd name="T74" fmla="*/ 48 w 144"/>
                  <a:gd name="T75" fmla="*/ 138 h 156"/>
                  <a:gd name="T76" fmla="*/ 62 w 144"/>
                  <a:gd name="T77" fmla="*/ 148 h 156"/>
                  <a:gd name="T78" fmla="*/ 100 w 144"/>
                  <a:gd name="T79" fmla="*/ 156 h 156"/>
                  <a:gd name="T80" fmla="*/ 114 w 144"/>
                  <a:gd name="T81" fmla="*/ 146 h 156"/>
                  <a:gd name="T82" fmla="*/ 120 w 144"/>
                  <a:gd name="T83" fmla="*/ 136 h 156"/>
                  <a:gd name="T84" fmla="*/ 128 w 144"/>
                  <a:gd name="T85" fmla="*/ 136 h 156"/>
                  <a:gd name="T86" fmla="*/ 142 w 144"/>
                  <a:gd name="T87" fmla="*/ 140 h 156"/>
                  <a:gd name="T88" fmla="*/ 144 w 144"/>
                  <a:gd name="T89" fmla="*/ 136 h 156"/>
                  <a:gd name="T90" fmla="*/ 144 w 144"/>
                  <a:gd name="T91" fmla="*/ 13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4" h="156">
                    <a:moveTo>
                      <a:pt x="144" y="136"/>
                    </a:moveTo>
                    <a:lnTo>
                      <a:pt x="138" y="132"/>
                    </a:lnTo>
                    <a:lnTo>
                      <a:pt x="138" y="124"/>
                    </a:lnTo>
                    <a:lnTo>
                      <a:pt x="136" y="124"/>
                    </a:lnTo>
                    <a:lnTo>
                      <a:pt x="134" y="116"/>
                    </a:lnTo>
                    <a:lnTo>
                      <a:pt x="134" y="112"/>
                    </a:lnTo>
                    <a:lnTo>
                      <a:pt x="134" y="106"/>
                    </a:lnTo>
                    <a:lnTo>
                      <a:pt x="132" y="104"/>
                    </a:lnTo>
                    <a:lnTo>
                      <a:pt x="126" y="94"/>
                    </a:lnTo>
                    <a:lnTo>
                      <a:pt x="124" y="92"/>
                    </a:lnTo>
                    <a:lnTo>
                      <a:pt x="118" y="92"/>
                    </a:lnTo>
                    <a:lnTo>
                      <a:pt x="116" y="92"/>
                    </a:lnTo>
                    <a:lnTo>
                      <a:pt x="118" y="92"/>
                    </a:lnTo>
                    <a:lnTo>
                      <a:pt x="118" y="88"/>
                    </a:lnTo>
                    <a:lnTo>
                      <a:pt x="114" y="80"/>
                    </a:lnTo>
                    <a:lnTo>
                      <a:pt x="106" y="78"/>
                    </a:lnTo>
                    <a:lnTo>
                      <a:pt x="106" y="76"/>
                    </a:lnTo>
                    <a:lnTo>
                      <a:pt x="102" y="70"/>
                    </a:lnTo>
                    <a:lnTo>
                      <a:pt x="100" y="66"/>
                    </a:lnTo>
                    <a:lnTo>
                      <a:pt x="98" y="60"/>
                    </a:lnTo>
                    <a:lnTo>
                      <a:pt x="96" y="58"/>
                    </a:lnTo>
                    <a:lnTo>
                      <a:pt x="96" y="54"/>
                    </a:lnTo>
                    <a:lnTo>
                      <a:pt x="98" y="54"/>
                    </a:lnTo>
                    <a:lnTo>
                      <a:pt x="98" y="52"/>
                    </a:lnTo>
                    <a:lnTo>
                      <a:pt x="98" y="50"/>
                    </a:lnTo>
                    <a:lnTo>
                      <a:pt x="98" y="46"/>
                    </a:lnTo>
                    <a:lnTo>
                      <a:pt x="98" y="50"/>
                    </a:lnTo>
                    <a:lnTo>
                      <a:pt x="100" y="50"/>
                    </a:lnTo>
                    <a:lnTo>
                      <a:pt x="102" y="46"/>
                    </a:lnTo>
                    <a:lnTo>
                      <a:pt x="102" y="44"/>
                    </a:lnTo>
                    <a:lnTo>
                      <a:pt x="102" y="40"/>
                    </a:lnTo>
                    <a:lnTo>
                      <a:pt x="102" y="36"/>
                    </a:lnTo>
                    <a:lnTo>
                      <a:pt x="108" y="36"/>
                    </a:lnTo>
                    <a:lnTo>
                      <a:pt x="110" y="34"/>
                    </a:lnTo>
                    <a:lnTo>
                      <a:pt x="108" y="34"/>
                    </a:lnTo>
                    <a:lnTo>
                      <a:pt x="108" y="32"/>
                    </a:lnTo>
                    <a:lnTo>
                      <a:pt x="106" y="34"/>
                    </a:lnTo>
                    <a:lnTo>
                      <a:pt x="100" y="32"/>
                    </a:lnTo>
                    <a:lnTo>
                      <a:pt x="98" y="32"/>
                    </a:lnTo>
                    <a:lnTo>
                      <a:pt x="96" y="32"/>
                    </a:lnTo>
                    <a:lnTo>
                      <a:pt x="92" y="28"/>
                    </a:lnTo>
                    <a:lnTo>
                      <a:pt x="90" y="28"/>
                    </a:lnTo>
                    <a:lnTo>
                      <a:pt x="88" y="26"/>
                    </a:lnTo>
                    <a:lnTo>
                      <a:pt x="88" y="24"/>
                    </a:lnTo>
                    <a:lnTo>
                      <a:pt x="84" y="22"/>
                    </a:lnTo>
                    <a:lnTo>
                      <a:pt x="84" y="18"/>
                    </a:lnTo>
                    <a:lnTo>
                      <a:pt x="82" y="16"/>
                    </a:lnTo>
                    <a:lnTo>
                      <a:pt x="82" y="10"/>
                    </a:lnTo>
                    <a:lnTo>
                      <a:pt x="80" y="2"/>
                    </a:lnTo>
                    <a:lnTo>
                      <a:pt x="74" y="2"/>
                    </a:lnTo>
                    <a:lnTo>
                      <a:pt x="70" y="6"/>
                    </a:lnTo>
                    <a:lnTo>
                      <a:pt x="70" y="0"/>
                    </a:lnTo>
                    <a:lnTo>
                      <a:pt x="64" y="0"/>
                    </a:lnTo>
                    <a:lnTo>
                      <a:pt x="62" y="2"/>
                    </a:lnTo>
                    <a:lnTo>
                      <a:pt x="60" y="6"/>
                    </a:lnTo>
                    <a:lnTo>
                      <a:pt x="56" y="2"/>
                    </a:lnTo>
                    <a:lnTo>
                      <a:pt x="54" y="2"/>
                    </a:lnTo>
                    <a:lnTo>
                      <a:pt x="52" y="2"/>
                    </a:lnTo>
                    <a:lnTo>
                      <a:pt x="48" y="2"/>
                    </a:lnTo>
                    <a:lnTo>
                      <a:pt x="48" y="8"/>
                    </a:lnTo>
                    <a:lnTo>
                      <a:pt x="46" y="14"/>
                    </a:lnTo>
                    <a:lnTo>
                      <a:pt x="42" y="16"/>
                    </a:lnTo>
                    <a:lnTo>
                      <a:pt x="38" y="22"/>
                    </a:lnTo>
                    <a:lnTo>
                      <a:pt x="38" y="26"/>
                    </a:lnTo>
                    <a:lnTo>
                      <a:pt x="38" y="28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6" y="40"/>
                    </a:lnTo>
                    <a:lnTo>
                      <a:pt x="38" y="42"/>
                    </a:lnTo>
                    <a:lnTo>
                      <a:pt x="36" y="46"/>
                    </a:lnTo>
                    <a:lnTo>
                      <a:pt x="34" y="54"/>
                    </a:lnTo>
                    <a:lnTo>
                      <a:pt x="30" y="60"/>
                    </a:lnTo>
                    <a:lnTo>
                      <a:pt x="0" y="84"/>
                    </a:lnTo>
                    <a:lnTo>
                      <a:pt x="8" y="110"/>
                    </a:lnTo>
                    <a:lnTo>
                      <a:pt x="48" y="132"/>
                    </a:lnTo>
                    <a:lnTo>
                      <a:pt x="48" y="138"/>
                    </a:lnTo>
                    <a:lnTo>
                      <a:pt x="60" y="138"/>
                    </a:lnTo>
                    <a:lnTo>
                      <a:pt x="62" y="148"/>
                    </a:lnTo>
                    <a:lnTo>
                      <a:pt x="72" y="154"/>
                    </a:lnTo>
                    <a:lnTo>
                      <a:pt x="100" y="156"/>
                    </a:lnTo>
                    <a:lnTo>
                      <a:pt x="106" y="154"/>
                    </a:lnTo>
                    <a:lnTo>
                      <a:pt x="114" y="146"/>
                    </a:lnTo>
                    <a:lnTo>
                      <a:pt x="118" y="138"/>
                    </a:lnTo>
                    <a:lnTo>
                      <a:pt x="120" y="136"/>
                    </a:lnTo>
                    <a:lnTo>
                      <a:pt x="124" y="136"/>
                    </a:lnTo>
                    <a:lnTo>
                      <a:pt x="128" y="136"/>
                    </a:lnTo>
                    <a:lnTo>
                      <a:pt x="134" y="136"/>
                    </a:lnTo>
                    <a:lnTo>
                      <a:pt x="142" y="140"/>
                    </a:lnTo>
                    <a:lnTo>
                      <a:pt x="142" y="138"/>
                    </a:lnTo>
                    <a:lnTo>
                      <a:pt x="144" y="136"/>
                    </a:lnTo>
                    <a:lnTo>
                      <a:pt x="144" y="136"/>
                    </a:lnTo>
                    <a:lnTo>
                      <a:pt x="144" y="13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94" name="Freeform 1658"/>
              <p:cNvSpPr>
                <a:spLocks noEditPoints="1"/>
              </p:cNvSpPr>
              <p:nvPr/>
            </p:nvSpPr>
            <p:spPr bwMode="auto">
              <a:xfrm>
                <a:off x="1679575" y="3270251"/>
                <a:ext cx="447676" cy="450850"/>
              </a:xfrm>
              <a:custGeom>
                <a:avLst/>
                <a:gdLst>
                  <a:gd name="T0" fmla="*/ 266 w 282"/>
                  <a:gd name="T1" fmla="*/ 254 h 284"/>
                  <a:gd name="T2" fmla="*/ 278 w 282"/>
                  <a:gd name="T3" fmla="*/ 238 h 284"/>
                  <a:gd name="T4" fmla="*/ 260 w 282"/>
                  <a:gd name="T5" fmla="*/ 212 h 284"/>
                  <a:gd name="T6" fmla="*/ 266 w 282"/>
                  <a:gd name="T7" fmla="*/ 168 h 284"/>
                  <a:gd name="T8" fmla="*/ 252 w 282"/>
                  <a:gd name="T9" fmla="*/ 156 h 284"/>
                  <a:gd name="T10" fmla="*/ 242 w 282"/>
                  <a:gd name="T11" fmla="*/ 126 h 284"/>
                  <a:gd name="T12" fmla="*/ 242 w 282"/>
                  <a:gd name="T13" fmla="*/ 104 h 284"/>
                  <a:gd name="T14" fmla="*/ 256 w 282"/>
                  <a:gd name="T15" fmla="*/ 90 h 284"/>
                  <a:gd name="T16" fmla="*/ 260 w 282"/>
                  <a:gd name="T17" fmla="*/ 64 h 284"/>
                  <a:gd name="T18" fmla="*/ 242 w 282"/>
                  <a:gd name="T19" fmla="*/ 46 h 284"/>
                  <a:gd name="T20" fmla="*/ 210 w 282"/>
                  <a:gd name="T21" fmla="*/ 30 h 284"/>
                  <a:gd name="T22" fmla="*/ 170 w 282"/>
                  <a:gd name="T23" fmla="*/ 30 h 284"/>
                  <a:gd name="T24" fmla="*/ 154 w 282"/>
                  <a:gd name="T25" fmla="*/ 40 h 284"/>
                  <a:gd name="T26" fmla="*/ 138 w 282"/>
                  <a:gd name="T27" fmla="*/ 62 h 284"/>
                  <a:gd name="T28" fmla="*/ 128 w 282"/>
                  <a:gd name="T29" fmla="*/ 58 h 284"/>
                  <a:gd name="T30" fmla="*/ 90 w 282"/>
                  <a:gd name="T31" fmla="*/ 50 h 284"/>
                  <a:gd name="T32" fmla="*/ 80 w 282"/>
                  <a:gd name="T33" fmla="*/ 50 h 284"/>
                  <a:gd name="T34" fmla="*/ 70 w 282"/>
                  <a:gd name="T35" fmla="*/ 28 h 284"/>
                  <a:gd name="T36" fmla="*/ 60 w 282"/>
                  <a:gd name="T37" fmla="*/ 14 h 284"/>
                  <a:gd name="T38" fmla="*/ 62 w 282"/>
                  <a:gd name="T39" fmla="*/ 8 h 284"/>
                  <a:gd name="T40" fmla="*/ 54 w 282"/>
                  <a:gd name="T41" fmla="*/ 0 h 284"/>
                  <a:gd name="T42" fmla="*/ 44 w 282"/>
                  <a:gd name="T43" fmla="*/ 10 h 284"/>
                  <a:gd name="T44" fmla="*/ 26 w 282"/>
                  <a:gd name="T45" fmla="*/ 14 h 284"/>
                  <a:gd name="T46" fmla="*/ 16 w 282"/>
                  <a:gd name="T47" fmla="*/ 2 h 284"/>
                  <a:gd name="T48" fmla="*/ 6 w 282"/>
                  <a:gd name="T49" fmla="*/ 4 h 284"/>
                  <a:gd name="T50" fmla="*/ 2 w 282"/>
                  <a:gd name="T51" fmla="*/ 18 h 284"/>
                  <a:gd name="T52" fmla="*/ 0 w 282"/>
                  <a:gd name="T53" fmla="*/ 32 h 284"/>
                  <a:gd name="T54" fmla="*/ 8 w 282"/>
                  <a:gd name="T55" fmla="*/ 50 h 284"/>
                  <a:gd name="T56" fmla="*/ 10 w 282"/>
                  <a:gd name="T57" fmla="*/ 66 h 284"/>
                  <a:gd name="T58" fmla="*/ 16 w 282"/>
                  <a:gd name="T59" fmla="*/ 76 h 284"/>
                  <a:gd name="T60" fmla="*/ 26 w 282"/>
                  <a:gd name="T61" fmla="*/ 78 h 284"/>
                  <a:gd name="T62" fmla="*/ 36 w 282"/>
                  <a:gd name="T63" fmla="*/ 82 h 284"/>
                  <a:gd name="T64" fmla="*/ 28 w 282"/>
                  <a:gd name="T65" fmla="*/ 92 h 284"/>
                  <a:gd name="T66" fmla="*/ 24 w 282"/>
                  <a:gd name="T67" fmla="*/ 94 h 284"/>
                  <a:gd name="T68" fmla="*/ 20 w 282"/>
                  <a:gd name="T69" fmla="*/ 102 h 284"/>
                  <a:gd name="T70" fmla="*/ 28 w 282"/>
                  <a:gd name="T71" fmla="*/ 118 h 284"/>
                  <a:gd name="T72" fmla="*/ 44 w 282"/>
                  <a:gd name="T73" fmla="*/ 136 h 284"/>
                  <a:gd name="T74" fmla="*/ 48 w 282"/>
                  <a:gd name="T75" fmla="*/ 138 h 284"/>
                  <a:gd name="T76" fmla="*/ 60 w 282"/>
                  <a:gd name="T77" fmla="*/ 158 h 284"/>
                  <a:gd name="T78" fmla="*/ 64 w 282"/>
                  <a:gd name="T79" fmla="*/ 180 h 284"/>
                  <a:gd name="T80" fmla="*/ 88 w 282"/>
                  <a:gd name="T81" fmla="*/ 184 h 284"/>
                  <a:gd name="T82" fmla="*/ 102 w 282"/>
                  <a:gd name="T83" fmla="*/ 222 h 284"/>
                  <a:gd name="T84" fmla="*/ 110 w 282"/>
                  <a:gd name="T85" fmla="*/ 234 h 284"/>
                  <a:gd name="T86" fmla="*/ 130 w 282"/>
                  <a:gd name="T87" fmla="*/ 254 h 284"/>
                  <a:gd name="T88" fmla="*/ 178 w 282"/>
                  <a:gd name="T89" fmla="*/ 248 h 284"/>
                  <a:gd name="T90" fmla="*/ 184 w 282"/>
                  <a:gd name="T91" fmla="*/ 248 h 284"/>
                  <a:gd name="T92" fmla="*/ 190 w 282"/>
                  <a:gd name="T93" fmla="*/ 266 h 284"/>
                  <a:gd name="T94" fmla="*/ 216 w 282"/>
                  <a:gd name="T95" fmla="*/ 280 h 284"/>
                  <a:gd name="T96" fmla="*/ 248 w 282"/>
                  <a:gd name="T97" fmla="*/ 284 h 284"/>
                  <a:gd name="T98" fmla="*/ 12 w 282"/>
                  <a:gd name="T99" fmla="*/ 32 h 284"/>
                  <a:gd name="T100" fmla="*/ 24 w 282"/>
                  <a:gd name="T101" fmla="*/ 64 h 284"/>
                  <a:gd name="T102" fmla="*/ 16 w 282"/>
                  <a:gd name="T103" fmla="*/ 38 h 284"/>
                  <a:gd name="T104" fmla="*/ 8 w 282"/>
                  <a:gd name="T105" fmla="*/ 32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2" h="284">
                    <a:moveTo>
                      <a:pt x="248" y="284"/>
                    </a:moveTo>
                    <a:lnTo>
                      <a:pt x="252" y="270"/>
                    </a:lnTo>
                    <a:lnTo>
                      <a:pt x="260" y="256"/>
                    </a:lnTo>
                    <a:lnTo>
                      <a:pt x="266" y="254"/>
                    </a:lnTo>
                    <a:lnTo>
                      <a:pt x="278" y="252"/>
                    </a:lnTo>
                    <a:lnTo>
                      <a:pt x="282" y="248"/>
                    </a:lnTo>
                    <a:lnTo>
                      <a:pt x="282" y="240"/>
                    </a:lnTo>
                    <a:lnTo>
                      <a:pt x="278" y="238"/>
                    </a:lnTo>
                    <a:lnTo>
                      <a:pt x="274" y="230"/>
                    </a:lnTo>
                    <a:lnTo>
                      <a:pt x="272" y="222"/>
                    </a:lnTo>
                    <a:lnTo>
                      <a:pt x="264" y="220"/>
                    </a:lnTo>
                    <a:lnTo>
                      <a:pt x="260" y="212"/>
                    </a:lnTo>
                    <a:lnTo>
                      <a:pt x="256" y="208"/>
                    </a:lnTo>
                    <a:lnTo>
                      <a:pt x="260" y="202"/>
                    </a:lnTo>
                    <a:lnTo>
                      <a:pt x="252" y="186"/>
                    </a:lnTo>
                    <a:lnTo>
                      <a:pt x="266" y="168"/>
                    </a:lnTo>
                    <a:lnTo>
                      <a:pt x="266" y="164"/>
                    </a:lnTo>
                    <a:lnTo>
                      <a:pt x="264" y="162"/>
                    </a:lnTo>
                    <a:lnTo>
                      <a:pt x="252" y="158"/>
                    </a:lnTo>
                    <a:lnTo>
                      <a:pt x="252" y="156"/>
                    </a:lnTo>
                    <a:lnTo>
                      <a:pt x="252" y="148"/>
                    </a:lnTo>
                    <a:lnTo>
                      <a:pt x="246" y="138"/>
                    </a:lnTo>
                    <a:lnTo>
                      <a:pt x="242" y="132"/>
                    </a:lnTo>
                    <a:lnTo>
                      <a:pt x="242" y="126"/>
                    </a:lnTo>
                    <a:lnTo>
                      <a:pt x="246" y="120"/>
                    </a:lnTo>
                    <a:lnTo>
                      <a:pt x="242" y="118"/>
                    </a:lnTo>
                    <a:lnTo>
                      <a:pt x="242" y="114"/>
                    </a:lnTo>
                    <a:lnTo>
                      <a:pt x="242" y="104"/>
                    </a:lnTo>
                    <a:lnTo>
                      <a:pt x="246" y="96"/>
                    </a:lnTo>
                    <a:lnTo>
                      <a:pt x="248" y="94"/>
                    </a:lnTo>
                    <a:lnTo>
                      <a:pt x="254" y="94"/>
                    </a:lnTo>
                    <a:lnTo>
                      <a:pt x="256" y="90"/>
                    </a:lnTo>
                    <a:lnTo>
                      <a:pt x="260" y="84"/>
                    </a:lnTo>
                    <a:lnTo>
                      <a:pt x="262" y="76"/>
                    </a:lnTo>
                    <a:lnTo>
                      <a:pt x="260" y="68"/>
                    </a:lnTo>
                    <a:lnTo>
                      <a:pt x="260" y="64"/>
                    </a:lnTo>
                    <a:lnTo>
                      <a:pt x="252" y="62"/>
                    </a:lnTo>
                    <a:lnTo>
                      <a:pt x="248" y="56"/>
                    </a:lnTo>
                    <a:lnTo>
                      <a:pt x="246" y="50"/>
                    </a:lnTo>
                    <a:lnTo>
                      <a:pt x="242" y="46"/>
                    </a:lnTo>
                    <a:lnTo>
                      <a:pt x="234" y="40"/>
                    </a:lnTo>
                    <a:lnTo>
                      <a:pt x="224" y="38"/>
                    </a:lnTo>
                    <a:lnTo>
                      <a:pt x="214" y="32"/>
                    </a:lnTo>
                    <a:lnTo>
                      <a:pt x="210" y="30"/>
                    </a:lnTo>
                    <a:lnTo>
                      <a:pt x="200" y="30"/>
                    </a:lnTo>
                    <a:lnTo>
                      <a:pt x="182" y="26"/>
                    </a:lnTo>
                    <a:lnTo>
                      <a:pt x="174" y="28"/>
                    </a:lnTo>
                    <a:lnTo>
                      <a:pt x="170" y="30"/>
                    </a:lnTo>
                    <a:lnTo>
                      <a:pt x="162" y="30"/>
                    </a:lnTo>
                    <a:lnTo>
                      <a:pt x="160" y="32"/>
                    </a:lnTo>
                    <a:lnTo>
                      <a:pt x="154" y="38"/>
                    </a:lnTo>
                    <a:lnTo>
                      <a:pt x="154" y="40"/>
                    </a:lnTo>
                    <a:lnTo>
                      <a:pt x="152" y="46"/>
                    </a:lnTo>
                    <a:lnTo>
                      <a:pt x="142" y="46"/>
                    </a:lnTo>
                    <a:lnTo>
                      <a:pt x="142" y="62"/>
                    </a:lnTo>
                    <a:lnTo>
                      <a:pt x="138" y="62"/>
                    </a:lnTo>
                    <a:lnTo>
                      <a:pt x="138" y="58"/>
                    </a:lnTo>
                    <a:lnTo>
                      <a:pt x="136" y="56"/>
                    </a:lnTo>
                    <a:lnTo>
                      <a:pt x="134" y="56"/>
                    </a:lnTo>
                    <a:lnTo>
                      <a:pt x="128" y="58"/>
                    </a:lnTo>
                    <a:lnTo>
                      <a:pt x="118" y="62"/>
                    </a:lnTo>
                    <a:lnTo>
                      <a:pt x="108" y="62"/>
                    </a:lnTo>
                    <a:lnTo>
                      <a:pt x="98" y="56"/>
                    </a:lnTo>
                    <a:lnTo>
                      <a:pt x="90" y="50"/>
                    </a:lnTo>
                    <a:lnTo>
                      <a:pt x="90" y="48"/>
                    </a:lnTo>
                    <a:lnTo>
                      <a:pt x="84" y="48"/>
                    </a:lnTo>
                    <a:lnTo>
                      <a:pt x="82" y="48"/>
                    </a:lnTo>
                    <a:lnTo>
                      <a:pt x="80" y="50"/>
                    </a:lnTo>
                    <a:lnTo>
                      <a:pt x="78" y="48"/>
                    </a:lnTo>
                    <a:lnTo>
                      <a:pt x="74" y="46"/>
                    </a:lnTo>
                    <a:lnTo>
                      <a:pt x="72" y="36"/>
                    </a:lnTo>
                    <a:lnTo>
                      <a:pt x="70" y="28"/>
                    </a:lnTo>
                    <a:lnTo>
                      <a:pt x="66" y="26"/>
                    </a:lnTo>
                    <a:lnTo>
                      <a:pt x="66" y="22"/>
                    </a:lnTo>
                    <a:lnTo>
                      <a:pt x="62" y="18"/>
                    </a:lnTo>
                    <a:lnTo>
                      <a:pt x="60" y="14"/>
                    </a:lnTo>
                    <a:lnTo>
                      <a:pt x="56" y="12"/>
                    </a:lnTo>
                    <a:lnTo>
                      <a:pt x="56" y="10"/>
                    </a:lnTo>
                    <a:lnTo>
                      <a:pt x="60" y="8"/>
                    </a:lnTo>
                    <a:lnTo>
                      <a:pt x="62" y="8"/>
                    </a:lnTo>
                    <a:lnTo>
                      <a:pt x="64" y="4"/>
                    </a:lnTo>
                    <a:lnTo>
                      <a:pt x="62" y="2"/>
                    </a:lnTo>
                    <a:lnTo>
                      <a:pt x="56" y="0"/>
                    </a:lnTo>
                    <a:lnTo>
                      <a:pt x="54" y="0"/>
                    </a:lnTo>
                    <a:lnTo>
                      <a:pt x="54" y="2"/>
                    </a:lnTo>
                    <a:lnTo>
                      <a:pt x="52" y="2"/>
                    </a:lnTo>
                    <a:lnTo>
                      <a:pt x="46" y="8"/>
                    </a:lnTo>
                    <a:lnTo>
                      <a:pt x="44" y="10"/>
                    </a:lnTo>
                    <a:lnTo>
                      <a:pt x="42" y="12"/>
                    </a:lnTo>
                    <a:lnTo>
                      <a:pt x="34" y="14"/>
                    </a:lnTo>
                    <a:lnTo>
                      <a:pt x="28" y="18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20" y="10"/>
                    </a:lnTo>
                    <a:lnTo>
                      <a:pt x="18" y="8"/>
                    </a:lnTo>
                    <a:lnTo>
                      <a:pt x="16" y="2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" y="22"/>
                    </a:lnTo>
                    <a:lnTo>
                      <a:pt x="0" y="26"/>
                    </a:lnTo>
                    <a:lnTo>
                      <a:pt x="0" y="32"/>
                    </a:lnTo>
                    <a:lnTo>
                      <a:pt x="2" y="38"/>
                    </a:lnTo>
                    <a:lnTo>
                      <a:pt x="6" y="40"/>
                    </a:lnTo>
                    <a:lnTo>
                      <a:pt x="8" y="46"/>
                    </a:lnTo>
                    <a:lnTo>
                      <a:pt x="8" y="50"/>
                    </a:lnTo>
                    <a:lnTo>
                      <a:pt x="6" y="50"/>
                    </a:lnTo>
                    <a:lnTo>
                      <a:pt x="8" y="58"/>
                    </a:lnTo>
                    <a:lnTo>
                      <a:pt x="8" y="64"/>
                    </a:lnTo>
                    <a:lnTo>
                      <a:pt x="10" y="66"/>
                    </a:lnTo>
                    <a:lnTo>
                      <a:pt x="10" y="68"/>
                    </a:lnTo>
                    <a:lnTo>
                      <a:pt x="12" y="72"/>
                    </a:lnTo>
                    <a:lnTo>
                      <a:pt x="12" y="74"/>
                    </a:lnTo>
                    <a:lnTo>
                      <a:pt x="16" y="76"/>
                    </a:lnTo>
                    <a:lnTo>
                      <a:pt x="18" y="76"/>
                    </a:lnTo>
                    <a:lnTo>
                      <a:pt x="20" y="78"/>
                    </a:lnTo>
                    <a:lnTo>
                      <a:pt x="24" y="78"/>
                    </a:lnTo>
                    <a:lnTo>
                      <a:pt x="26" y="78"/>
                    </a:lnTo>
                    <a:lnTo>
                      <a:pt x="30" y="82"/>
                    </a:lnTo>
                    <a:lnTo>
                      <a:pt x="34" y="78"/>
                    </a:lnTo>
                    <a:lnTo>
                      <a:pt x="34" y="82"/>
                    </a:lnTo>
                    <a:lnTo>
                      <a:pt x="36" y="82"/>
                    </a:lnTo>
                    <a:lnTo>
                      <a:pt x="34" y="84"/>
                    </a:lnTo>
                    <a:lnTo>
                      <a:pt x="28" y="84"/>
                    </a:lnTo>
                    <a:lnTo>
                      <a:pt x="28" y="86"/>
                    </a:lnTo>
                    <a:lnTo>
                      <a:pt x="28" y="92"/>
                    </a:lnTo>
                    <a:lnTo>
                      <a:pt x="28" y="94"/>
                    </a:lnTo>
                    <a:lnTo>
                      <a:pt x="26" y="96"/>
                    </a:lnTo>
                    <a:lnTo>
                      <a:pt x="24" y="96"/>
                    </a:lnTo>
                    <a:lnTo>
                      <a:pt x="24" y="94"/>
                    </a:lnTo>
                    <a:lnTo>
                      <a:pt x="24" y="96"/>
                    </a:lnTo>
                    <a:lnTo>
                      <a:pt x="24" y="100"/>
                    </a:lnTo>
                    <a:lnTo>
                      <a:pt x="24" y="102"/>
                    </a:lnTo>
                    <a:lnTo>
                      <a:pt x="20" y="102"/>
                    </a:lnTo>
                    <a:lnTo>
                      <a:pt x="20" y="104"/>
                    </a:lnTo>
                    <a:lnTo>
                      <a:pt x="24" y="108"/>
                    </a:lnTo>
                    <a:lnTo>
                      <a:pt x="26" y="112"/>
                    </a:lnTo>
                    <a:lnTo>
                      <a:pt x="28" y="118"/>
                    </a:lnTo>
                    <a:lnTo>
                      <a:pt x="30" y="122"/>
                    </a:lnTo>
                    <a:lnTo>
                      <a:pt x="30" y="126"/>
                    </a:lnTo>
                    <a:lnTo>
                      <a:pt x="38" y="128"/>
                    </a:lnTo>
                    <a:lnTo>
                      <a:pt x="44" y="136"/>
                    </a:lnTo>
                    <a:lnTo>
                      <a:pt x="44" y="138"/>
                    </a:lnTo>
                    <a:lnTo>
                      <a:pt x="42" y="138"/>
                    </a:lnTo>
                    <a:lnTo>
                      <a:pt x="44" y="138"/>
                    </a:lnTo>
                    <a:lnTo>
                      <a:pt x="48" y="138"/>
                    </a:lnTo>
                    <a:lnTo>
                      <a:pt x="52" y="140"/>
                    </a:lnTo>
                    <a:lnTo>
                      <a:pt x="56" y="150"/>
                    </a:lnTo>
                    <a:lnTo>
                      <a:pt x="60" y="154"/>
                    </a:lnTo>
                    <a:lnTo>
                      <a:pt x="60" y="158"/>
                    </a:lnTo>
                    <a:lnTo>
                      <a:pt x="60" y="164"/>
                    </a:lnTo>
                    <a:lnTo>
                      <a:pt x="62" y="172"/>
                    </a:lnTo>
                    <a:lnTo>
                      <a:pt x="64" y="172"/>
                    </a:lnTo>
                    <a:lnTo>
                      <a:pt x="64" y="180"/>
                    </a:lnTo>
                    <a:lnTo>
                      <a:pt x="70" y="182"/>
                    </a:lnTo>
                    <a:lnTo>
                      <a:pt x="74" y="186"/>
                    </a:lnTo>
                    <a:lnTo>
                      <a:pt x="82" y="190"/>
                    </a:lnTo>
                    <a:lnTo>
                      <a:pt x="88" y="184"/>
                    </a:lnTo>
                    <a:lnTo>
                      <a:pt x="100" y="212"/>
                    </a:lnTo>
                    <a:lnTo>
                      <a:pt x="102" y="216"/>
                    </a:lnTo>
                    <a:lnTo>
                      <a:pt x="102" y="220"/>
                    </a:lnTo>
                    <a:lnTo>
                      <a:pt x="102" y="222"/>
                    </a:lnTo>
                    <a:lnTo>
                      <a:pt x="108" y="222"/>
                    </a:lnTo>
                    <a:lnTo>
                      <a:pt x="110" y="226"/>
                    </a:lnTo>
                    <a:lnTo>
                      <a:pt x="110" y="230"/>
                    </a:lnTo>
                    <a:lnTo>
                      <a:pt x="110" y="234"/>
                    </a:lnTo>
                    <a:lnTo>
                      <a:pt x="118" y="238"/>
                    </a:lnTo>
                    <a:lnTo>
                      <a:pt x="118" y="240"/>
                    </a:lnTo>
                    <a:lnTo>
                      <a:pt x="118" y="246"/>
                    </a:lnTo>
                    <a:lnTo>
                      <a:pt x="130" y="254"/>
                    </a:lnTo>
                    <a:lnTo>
                      <a:pt x="136" y="256"/>
                    </a:lnTo>
                    <a:lnTo>
                      <a:pt x="146" y="258"/>
                    </a:lnTo>
                    <a:lnTo>
                      <a:pt x="154" y="258"/>
                    </a:lnTo>
                    <a:lnTo>
                      <a:pt x="178" y="248"/>
                    </a:lnTo>
                    <a:lnTo>
                      <a:pt x="174" y="246"/>
                    </a:lnTo>
                    <a:lnTo>
                      <a:pt x="178" y="246"/>
                    </a:lnTo>
                    <a:lnTo>
                      <a:pt x="180" y="246"/>
                    </a:lnTo>
                    <a:lnTo>
                      <a:pt x="184" y="248"/>
                    </a:lnTo>
                    <a:lnTo>
                      <a:pt x="188" y="252"/>
                    </a:lnTo>
                    <a:lnTo>
                      <a:pt x="190" y="256"/>
                    </a:lnTo>
                    <a:lnTo>
                      <a:pt x="190" y="262"/>
                    </a:lnTo>
                    <a:lnTo>
                      <a:pt x="190" y="266"/>
                    </a:lnTo>
                    <a:lnTo>
                      <a:pt x="192" y="272"/>
                    </a:lnTo>
                    <a:lnTo>
                      <a:pt x="198" y="276"/>
                    </a:lnTo>
                    <a:lnTo>
                      <a:pt x="202" y="276"/>
                    </a:lnTo>
                    <a:lnTo>
                      <a:pt x="216" y="280"/>
                    </a:lnTo>
                    <a:lnTo>
                      <a:pt x="228" y="280"/>
                    </a:lnTo>
                    <a:lnTo>
                      <a:pt x="238" y="280"/>
                    </a:lnTo>
                    <a:lnTo>
                      <a:pt x="244" y="284"/>
                    </a:lnTo>
                    <a:lnTo>
                      <a:pt x="248" y="284"/>
                    </a:lnTo>
                    <a:lnTo>
                      <a:pt x="248" y="284"/>
                    </a:lnTo>
                    <a:lnTo>
                      <a:pt x="248" y="284"/>
                    </a:lnTo>
                    <a:close/>
                    <a:moveTo>
                      <a:pt x="12" y="32"/>
                    </a:moveTo>
                    <a:lnTo>
                      <a:pt x="12" y="32"/>
                    </a:lnTo>
                    <a:lnTo>
                      <a:pt x="20" y="36"/>
                    </a:lnTo>
                    <a:lnTo>
                      <a:pt x="26" y="44"/>
                    </a:lnTo>
                    <a:lnTo>
                      <a:pt x="30" y="58"/>
                    </a:lnTo>
                    <a:lnTo>
                      <a:pt x="24" y="64"/>
                    </a:lnTo>
                    <a:lnTo>
                      <a:pt x="12" y="46"/>
                    </a:lnTo>
                    <a:lnTo>
                      <a:pt x="12" y="44"/>
                    </a:lnTo>
                    <a:lnTo>
                      <a:pt x="12" y="40"/>
                    </a:lnTo>
                    <a:lnTo>
                      <a:pt x="16" y="38"/>
                    </a:lnTo>
                    <a:lnTo>
                      <a:pt x="12" y="38"/>
                    </a:lnTo>
                    <a:lnTo>
                      <a:pt x="10" y="36"/>
                    </a:lnTo>
                    <a:lnTo>
                      <a:pt x="10" y="32"/>
                    </a:lnTo>
                    <a:lnTo>
                      <a:pt x="8" y="32"/>
                    </a:lnTo>
                    <a:lnTo>
                      <a:pt x="12" y="32"/>
                    </a:lnTo>
                    <a:lnTo>
                      <a:pt x="12" y="32"/>
                    </a:lnTo>
                    <a:lnTo>
                      <a:pt x="12" y="3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95" name="Freeform 1659"/>
              <p:cNvSpPr>
                <a:spLocks noEditPoints="1"/>
              </p:cNvSpPr>
              <p:nvPr/>
            </p:nvSpPr>
            <p:spPr bwMode="auto">
              <a:xfrm>
                <a:off x="2851150" y="4279900"/>
                <a:ext cx="1044575" cy="488950"/>
              </a:xfrm>
              <a:custGeom>
                <a:avLst/>
                <a:gdLst>
                  <a:gd name="T0" fmla="*/ 616 w 658"/>
                  <a:gd name="T1" fmla="*/ 144 h 308"/>
                  <a:gd name="T2" fmla="*/ 566 w 658"/>
                  <a:gd name="T3" fmla="*/ 160 h 308"/>
                  <a:gd name="T4" fmla="*/ 520 w 658"/>
                  <a:gd name="T5" fmla="*/ 128 h 308"/>
                  <a:gd name="T6" fmla="*/ 548 w 658"/>
                  <a:gd name="T7" fmla="*/ 162 h 308"/>
                  <a:gd name="T8" fmla="*/ 570 w 658"/>
                  <a:gd name="T9" fmla="*/ 182 h 308"/>
                  <a:gd name="T10" fmla="*/ 606 w 658"/>
                  <a:gd name="T11" fmla="*/ 202 h 308"/>
                  <a:gd name="T12" fmla="*/ 656 w 658"/>
                  <a:gd name="T13" fmla="*/ 278 h 308"/>
                  <a:gd name="T14" fmla="*/ 184 w 658"/>
                  <a:gd name="T15" fmla="*/ 34 h 308"/>
                  <a:gd name="T16" fmla="*/ 482 w 658"/>
                  <a:gd name="T17" fmla="*/ 76 h 308"/>
                  <a:gd name="T18" fmla="*/ 96 w 658"/>
                  <a:gd name="T19" fmla="*/ 66 h 308"/>
                  <a:gd name="T20" fmla="*/ 478 w 658"/>
                  <a:gd name="T21" fmla="*/ 102 h 308"/>
                  <a:gd name="T22" fmla="*/ 476 w 658"/>
                  <a:gd name="T23" fmla="*/ 76 h 308"/>
                  <a:gd name="T24" fmla="*/ 28 w 658"/>
                  <a:gd name="T25" fmla="*/ 80 h 308"/>
                  <a:gd name="T26" fmla="*/ 414 w 658"/>
                  <a:gd name="T27" fmla="*/ 94 h 308"/>
                  <a:gd name="T28" fmla="*/ 352 w 658"/>
                  <a:gd name="T29" fmla="*/ 108 h 308"/>
                  <a:gd name="T30" fmla="*/ 352 w 658"/>
                  <a:gd name="T31" fmla="*/ 172 h 308"/>
                  <a:gd name="T32" fmla="*/ 376 w 658"/>
                  <a:gd name="T33" fmla="*/ 170 h 308"/>
                  <a:gd name="T34" fmla="*/ 396 w 658"/>
                  <a:gd name="T35" fmla="*/ 170 h 308"/>
                  <a:gd name="T36" fmla="*/ 396 w 658"/>
                  <a:gd name="T37" fmla="*/ 136 h 308"/>
                  <a:gd name="T38" fmla="*/ 374 w 658"/>
                  <a:gd name="T39" fmla="*/ 128 h 308"/>
                  <a:gd name="T40" fmla="*/ 428 w 658"/>
                  <a:gd name="T41" fmla="*/ 82 h 308"/>
                  <a:gd name="T42" fmla="*/ 470 w 658"/>
                  <a:gd name="T43" fmla="*/ 126 h 308"/>
                  <a:gd name="T44" fmla="*/ 58 w 658"/>
                  <a:gd name="T45" fmla="*/ 128 h 308"/>
                  <a:gd name="T46" fmla="*/ 512 w 658"/>
                  <a:gd name="T47" fmla="*/ 134 h 308"/>
                  <a:gd name="T48" fmla="*/ 160 w 658"/>
                  <a:gd name="T49" fmla="*/ 142 h 308"/>
                  <a:gd name="T50" fmla="*/ 504 w 658"/>
                  <a:gd name="T51" fmla="*/ 138 h 308"/>
                  <a:gd name="T52" fmla="*/ 72 w 658"/>
                  <a:gd name="T53" fmla="*/ 154 h 308"/>
                  <a:gd name="T54" fmla="*/ 478 w 658"/>
                  <a:gd name="T55" fmla="*/ 164 h 308"/>
                  <a:gd name="T56" fmla="*/ 478 w 658"/>
                  <a:gd name="T57" fmla="*/ 164 h 308"/>
                  <a:gd name="T58" fmla="*/ 404 w 658"/>
                  <a:gd name="T59" fmla="*/ 192 h 308"/>
                  <a:gd name="T60" fmla="*/ 410 w 658"/>
                  <a:gd name="T61" fmla="*/ 190 h 308"/>
                  <a:gd name="T62" fmla="*/ 174 w 658"/>
                  <a:gd name="T63" fmla="*/ 238 h 308"/>
                  <a:gd name="T64" fmla="*/ 250 w 658"/>
                  <a:gd name="T65" fmla="*/ 252 h 308"/>
                  <a:gd name="T66" fmla="*/ 260 w 658"/>
                  <a:gd name="T67" fmla="*/ 228 h 308"/>
                  <a:gd name="T68" fmla="*/ 178 w 658"/>
                  <a:gd name="T69" fmla="*/ 210 h 308"/>
                  <a:gd name="T70" fmla="*/ 560 w 658"/>
                  <a:gd name="T71" fmla="*/ 238 h 308"/>
                  <a:gd name="T72" fmla="*/ 274 w 658"/>
                  <a:gd name="T73" fmla="*/ 228 h 308"/>
                  <a:gd name="T74" fmla="*/ 522 w 658"/>
                  <a:gd name="T75" fmla="*/ 242 h 308"/>
                  <a:gd name="T76" fmla="*/ 292 w 658"/>
                  <a:gd name="T77" fmla="*/ 262 h 308"/>
                  <a:gd name="T78" fmla="*/ 288 w 658"/>
                  <a:gd name="T79" fmla="*/ 254 h 308"/>
                  <a:gd name="T80" fmla="*/ 312 w 658"/>
                  <a:gd name="T81" fmla="*/ 254 h 308"/>
                  <a:gd name="T82" fmla="*/ 330 w 658"/>
                  <a:gd name="T83" fmla="*/ 256 h 308"/>
                  <a:gd name="T84" fmla="*/ 348 w 658"/>
                  <a:gd name="T85" fmla="*/ 262 h 308"/>
                  <a:gd name="T86" fmla="*/ 360 w 658"/>
                  <a:gd name="T87" fmla="*/ 264 h 308"/>
                  <a:gd name="T88" fmla="*/ 366 w 658"/>
                  <a:gd name="T89" fmla="*/ 260 h 308"/>
                  <a:gd name="T90" fmla="*/ 414 w 658"/>
                  <a:gd name="T91" fmla="*/ 284 h 308"/>
                  <a:gd name="T92" fmla="*/ 428 w 658"/>
                  <a:gd name="T93" fmla="*/ 292 h 308"/>
                  <a:gd name="T94" fmla="*/ 350 w 658"/>
                  <a:gd name="T95" fmla="*/ 290 h 308"/>
                  <a:gd name="T96" fmla="*/ 104 w 658"/>
                  <a:gd name="T97" fmla="*/ 84 h 308"/>
                  <a:gd name="T98" fmla="*/ 214 w 658"/>
                  <a:gd name="T99" fmla="*/ 126 h 308"/>
                  <a:gd name="T100" fmla="*/ 296 w 658"/>
                  <a:gd name="T101" fmla="*/ 166 h 308"/>
                  <a:gd name="T102" fmla="*/ 340 w 658"/>
                  <a:gd name="T103" fmla="*/ 94 h 308"/>
                  <a:gd name="T104" fmla="*/ 324 w 658"/>
                  <a:gd name="T105" fmla="*/ 46 h 308"/>
                  <a:gd name="T106" fmla="*/ 276 w 658"/>
                  <a:gd name="T107" fmla="*/ 84 h 308"/>
                  <a:gd name="T108" fmla="*/ 212 w 658"/>
                  <a:gd name="T109" fmla="*/ 72 h 308"/>
                  <a:gd name="T110" fmla="*/ 40 w 658"/>
                  <a:gd name="T111" fmla="*/ 66 h 308"/>
                  <a:gd name="T112" fmla="*/ 94 w 658"/>
                  <a:gd name="T113" fmla="*/ 156 h 308"/>
                  <a:gd name="T114" fmla="*/ 142 w 658"/>
                  <a:gd name="T115" fmla="*/ 202 h 308"/>
                  <a:gd name="T116" fmla="*/ 138 w 658"/>
                  <a:gd name="T117" fmla="*/ 146 h 308"/>
                  <a:gd name="T118" fmla="*/ 114 w 658"/>
                  <a:gd name="T119" fmla="*/ 92 h 308"/>
                  <a:gd name="T120" fmla="*/ 86 w 658"/>
                  <a:gd name="T121" fmla="*/ 70 h 308"/>
                  <a:gd name="T122" fmla="*/ 40 w 658"/>
                  <a:gd name="T123" fmla="*/ 1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8" h="308">
                    <a:moveTo>
                      <a:pt x="658" y="278"/>
                    </a:moveTo>
                    <a:lnTo>
                      <a:pt x="658" y="238"/>
                    </a:lnTo>
                    <a:lnTo>
                      <a:pt x="656" y="234"/>
                    </a:lnTo>
                    <a:lnTo>
                      <a:pt x="658" y="228"/>
                    </a:lnTo>
                    <a:lnTo>
                      <a:pt x="656" y="162"/>
                    </a:lnTo>
                    <a:lnTo>
                      <a:pt x="656" y="160"/>
                    </a:lnTo>
                    <a:lnTo>
                      <a:pt x="652" y="156"/>
                    </a:lnTo>
                    <a:lnTo>
                      <a:pt x="646" y="156"/>
                    </a:lnTo>
                    <a:lnTo>
                      <a:pt x="638" y="156"/>
                    </a:lnTo>
                    <a:lnTo>
                      <a:pt x="632" y="154"/>
                    </a:lnTo>
                    <a:lnTo>
                      <a:pt x="624" y="148"/>
                    </a:lnTo>
                    <a:lnTo>
                      <a:pt x="616" y="144"/>
                    </a:lnTo>
                    <a:lnTo>
                      <a:pt x="610" y="144"/>
                    </a:lnTo>
                    <a:lnTo>
                      <a:pt x="606" y="148"/>
                    </a:lnTo>
                    <a:lnTo>
                      <a:pt x="604" y="154"/>
                    </a:lnTo>
                    <a:lnTo>
                      <a:pt x="598" y="154"/>
                    </a:lnTo>
                    <a:lnTo>
                      <a:pt x="594" y="156"/>
                    </a:lnTo>
                    <a:lnTo>
                      <a:pt x="592" y="164"/>
                    </a:lnTo>
                    <a:lnTo>
                      <a:pt x="588" y="170"/>
                    </a:lnTo>
                    <a:lnTo>
                      <a:pt x="584" y="170"/>
                    </a:lnTo>
                    <a:lnTo>
                      <a:pt x="576" y="172"/>
                    </a:lnTo>
                    <a:lnTo>
                      <a:pt x="570" y="156"/>
                    </a:lnTo>
                    <a:lnTo>
                      <a:pt x="568" y="160"/>
                    </a:lnTo>
                    <a:lnTo>
                      <a:pt x="566" y="160"/>
                    </a:lnTo>
                    <a:lnTo>
                      <a:pt x="564" y="152"/>
                    </a:lnTo>
                    <a:lnTo>
                      <a:pt x="564" y="144"/>
                    </a:lnTo>
                    <a:lnTo>
                      <a:pt x="566" y="128"/>
                    </a:lnTo>
                    <a:lnTo>
                      <a:pt x="556" y="124"/>
                    </a:lnTo>
                    <a:lnTo>
                      <a:pt x="550" y="126"/>
                    </a:lnTo>
                    <a:lnTo>
                      <a:pt x="542" y="124"/>
                    </a:lnTo>
                    <a:lnTo>
                      <a:pt x="540" y="120"/>
                    </a:lnTo>
                    <a:lnTo>
                      <a:pt x="534" y="120"/>
                    </a:lnTo>
                    <a:lnTo>
                      <a:pt x="532" y="126"/>
                    </a:lnTo>
                    <a:lnTo>
                      <a:pt x="532" y="128"/>
                    </a:lnTo>
                    <a:lnTo>
                      <a:pt x="524" y="128"/>
                    </a:lnTo>
                    <a:lnTo>
                      <a:pt x="520" y="128"/>
                    </a:lnTo>
                    <a:lnTo>
                      <a:pt x="520" y="136"/>
                    </a:lnTo>
                    <a:lnTo>
                      <a:pt x="520" y="142"/>
                    </a:lnTo>
                    <a:lnTo>
                      <a:pt x="524" y="142"/>
                    </a:lnTo>
                    <a:lnTo>
                      <a:pt x="532" y="142"/>
                    </a:lnTo>
                    <a:lnTo>
                      <a:pt x="532" y="146"/>
                    </a:lnTo>
                    <a:lnTo>
                      <a:pt x="532" y="152"/>
                    </a:lnTo>
                    <a:lnTo>
                      <a:pt x="556" y="152"/>
                    </a:lnTo>
                    <a:lnTo>
                      <a:pt x="558" y="152"/>
                    </a:lnTo>
                    <a:lnTo>
                      <a:pt x="558" y="154"/>
                    </a:lnTo>
                    <a:lnTo>
                      <a:pt x="556" y="156"/>
                    </a:lnTo>
                    <a:lnTo>
                      <a:pt x="532" y="160"/>
                    </a:lnTo>
                    <a:lnTo>
                      <a:pt x="548" y="162"/>
                    </a:lnTo>
                    <a:lnTo>
                      <a:pt x="542" y="164"/>
                    </a:lnTo>
                    <a:lnTo>
                      <a:pt x="534" y="164"/>
                    </a:lnTo>
                    <a:lnTo>
                      <a:pt x="532" y="164"/>
                    </a:lnTo>
                    <a:lnTo>
                      <a:pt x="538" y="162"/>
                    </a:lnTo>
                    <a:lnTo>
                      <a:pt x="550" y="180"/>
                    </a:lnTo>
                    <a:lnTo>
                      <a:pt x="550" y="174"/>
                    </a:lnTo>
                    <a:lnTo>
                      <a:pt x="552" y="172"/>
                    </a:lnTo>
                    <a:lnTo>
                      <a:pt x="556" y="172"/>
                    </a:lnTo>
                    <a:lnTo>
                      <a:pt x="558" y="174"/>
                    </a:lnTo>
                    <a:lnTo>
                      <a:pt x="564" y="178"/>
                    </a:lnTo>
                    <a:lnTo>
                      <a:pt x="568" y="180"/>
                    </a:lnTo>
                    <a:lnTo>
                      <a:pt x="570" y="182"/>
                    </a:lnTo>
                    <a:lnTo>
                      <a:pt x="570" y="184"/>
                    </a:lnTo>
                    <a:lnTo>
                      <a:pt x="570" y="188"/>
                    </a:lnTo>
                    <a:lnTo>
                      <a:pt x="570" y="190"/>
                    </a:lnTo>
                    <a:lnTo>
                      <a:pt x="578" y="190"/>
                    </a:lnTo>
                    <a:lnTo>
                      <a:pt x="586" y="192"/>
                    </a:lnTo>
                    <a:lnTo>
                      <a:pt x="594" y="192"/>
                    </a:lnTo>
                    <a:lnTo>
                      <a:pt x="602" y="194"/>
                    </a:lnTo>
                    <a:lnTo>
                      <a:pt x="602" y="200"/>
                    </a:lnTo>
                    <a:lnTo>
                      <a:pt x="602" y="206"/>
                    </a:lnTo>
                    <a:lnTo>
                      <a:pt x="604" y="206"/>
                    </a:lnTo>
                    <a:lnTo>
                      <a:pt x="604" y="202"/>
                    </a:lnTo>
                    <a:lnTo>
                      <a:pt x="606" y="202"/>
                    </a:lnTo>
                    <a:lnTo>
                      <a:pt x="620" y="208"/>
                    </a:lnTo>
                    <a:lnTo>
                      <a:pt x="624" y="230"/>
                    </a:lnTo>
                    <a:lnTo>
                      <a:pt x="630" y="254"/>
                    </a:lnTo>
                    <a:lnTo>
                      <a:pt x="624" y="254"/>
                    </a:lnTo>
                    <a:lnTo>
                      <a:pt x="620" y="254"/>
                    </a:lnTo>
                    <a:lnTo>
                      <a:pt x="616" y="260"/>
                    </a:lnTo>
                    <a:lnTo>
                      <a:pt x="612" y="264"/>
                    </a:lnTo>
                    <a:lnTo>
                      <a:pt x="628" y="262"/>
                    </a:lnTo>
                    <a:lnTo>
                      <a:pt x="628" y="260"/>
                    </a:lnTo>
                    <a:lnTo>
                      <a:pt x="638" y="260"/>
                    </a:lnTo>
                    <a:lnTo>
                      <a:pt x="648" y="260"/>
                    </a:lnTo>
                    <a:lnTo>
                      <a:pt x="656" y="278"/>
                    </a:lnTo>
                    <a:lnTo>
                      <a:pt x="658" y="278"/>
                    </a:lnTo>
                    <a:lnTo>
                      <a:pt x="658" y="278"/>
                    </a:lnTo>
                    <a:lnTo>
                      <a:pt x="658" y="278"/>
                    </a:lnTo>
                    <a:close/>
                    <a:moveTo>
                      <a:pt x="184" y="34"/>
                    </a:moveTo>
                    <a:lnTo>
                      <a:pt x="184" y="34"/>
                    </a:lnTo>
                    <a:lnTo>
                      <a:pt x="184" y="36"/>
                    </a:lnTo>
                    <a:lnTo>
                      <a:pt x="184" y="38"/>
                    </a:lnTo>
                    <a:lnTo>
                      <a:pt x="186" y="40"/>
                    </a:lnTo>
                    <a:lnTo>
                      <a:pt x="188" y="36"/>
                    </a:lnTo>
                    <a:lnTo>
                      <a:pt x="188" y="34"/>
                    </a:lnTo>
                    <a:lnTo>
                      <a:pt x="184" y="34"/>
                    </a:lnTo>
                    <a:lnTo>
                      <a:pt x="184" y="34"/>
                    </a:lnTo>
                    <a:lnTo>
                      <a:pt x="184" y="34"/>
                    </a:lnTo>
                    <a:close/>
                    <a:moveTo>
                      <a:pt x="10" y="54"/>
                    </a:moveTo>
                    <a:lnTo>
                      <a:pt x="12" y="58"/>
                    </a:lnTo>
                    <a:lnTo>
                      <a:pt x="14" y="58"/>
                    </a:lnTo>
                    <a:lnTo>
                      <a:pt x="14" y="56"/>
                    </a:lnTo>
                    <a:lnTo>
                      <a:pt x="10" y="54"/>
                    </a:lnTo>
                    <a:lnTo>
                      <a:pt x="10" y="54"/>
                    </a:lnTo>
                    <a:lnTo>
                      <a:pt x="10" y="54"/>
                    </a:lnTo>
                    <a:close/>
                    <a:moveTo>
                      <a:pt x="478" y="66"/>
                    </a:moveTo>
                    <a:lnTo>
                      <a:pt x="478" y="66"/>
                    </a:lnTo>
                    <a:lnTo>
                      <a:pt x="482" y="72"/>
                    </a:lnTo>
                    <a:lnTo>
                      <a:pt x="482" y="76"/>
                    </a:lnTo>
                    <a:lnTo>
                      <a:pt x="486" y="76"/>
                    </a:lnTo>
                    <a:lnTo>
                      <a:pt x="486" y="72"/>
                    </a:lnTo>
                    <a:lnTo>
                      <a:pt x="484" y="66"/>
                    </a:lnTo>
                    <a:lnTo>
                      <a:pt x="478" y="66"/>
                    </a:lnTo>
                    <a:lnTo>
                      <a:pt x="478" y="66"/>
                    </a:lnTo>
                    <a:lnTo>
                      <a:pt x="478" y="66"/>
                    </a:lnTo>
                    <a:close/>
                    <a:moveTo>
                      <a:pt x="96" y="66"/>
                    </a:moveTo>
                    <a:lnTo>
                      <a:pt x="96" y="72"/>
                    </a:lnTo>
                    <a:lnTo>
                      <a:pt x="96" y="70"/>
                    </a:lnTo>
                    <a:lnTo>
                      <a:pt x="96" y="66"/>
                    </a:lnTo>
                    <a:lnTo>
                      <a:pt x="96" y="66"/>
                    </a:lnTo>
                    <a:lnTo>
                      <a:pt x="96" y="66"/>
                    </a:lnTo>
                    <a:close/>
                    <a:moveTo>
                      <a:pt x="470" y="72"/>
                    </a:moveTo>
                    <a:lnTo>
                      <a:pt x="470" y="72"/>
                    </a:lnTo>
                    <a:lnTo>
                      <a:pt x="466" y="82"/>
                    </a:lnTo>
                    <a:lnTo>
                      <a:pt x="466" y="88"/>
                    </a:lnTo>
                    <a:lnTo>
                      <a:pt x="464" y="92"/>
                    </a:lnTo>
                    <a:lnTo>
                      <a:pt x="468" y="98"/>
                    </a:lnTo>
                    <a:lnTo>
                      <a:pt x="470" y="106"/>
                    </a:lnTo>
                    <a:lnTo>
                      <a:pt x="478" y="106"/>
                    </a:lnTo>
                    <a:lnTo>
                      <a:pt x="482" y="106"/>
                    </a:lnTo>
                    <a:lnTo>
                      <a:pt x="484" y="106"/>
                    </a:lnTo>
                    <a:lnTo>
                      <a:pt x="484" y="102"/>
                    </a:lnTo>
                    <a:lnTo>
                      <a:pt x="478" y="102"/>
                    </a:lnTo>
                    <a:lnTo>
                      <a:pt x="478" y="100"/>
                    </a:lnTo>
                    <a:lnTo>
                      <a:pt x="482" y="98"/>
                    </a:lnTo>
                    <a:lnTo>
                      <a:pt x="486" y="94"/>
                    </a:lnTo>
                    <a:lnTo>
                      <a:pt x="488" y="92"/>
                    </a:lnTo>
                    <a:lnTo>
                      <a:pt x="486" y="90"/>
                    </a:lnTo>
                    <a:lnTo>
                      <a:pt x="478" y="88"/>
                    </a:lnTo>
                    <a:lnTo>
                      <a:pt x="478" y="90"/>
                    </a:lnTo>
                    <a:lnTo>
                      <a:pt x="478" y="94"/>
                    </a:lnTo>
                    <a:lnTo>
                      <a:pt x="474" y="94"/>
                    </a:lnTo>
                    <a:lnTo>
                      <a:pt x="476" y="90"/>
                    </a:lnTo>
                    <a:lnTo>
                      <a:pt x="476" y="84"/>
                    </a:lnTo>
                    <a:lnTo>
                      <a:pt x="476" y="76"/>
                    </a:lnTo>
                    <a:lnTo>
                      <a:pt x="476" y="72"/>
                    </a:lnTo>
                    <a:lnTo>
                      <a:pt x="470" y="72"/>
                    </a:lnTo>
                    <a:lnTo>
                      <a:pt x="470" y="72"/>
                    </a:lnTo>
                    <a:lnTo>
                      <a:pt x="470" y="72"/>
                    </a:lnTo>
                    <a:close/>
                    <a:moveTo>
                      <a:pt x="104" y="76"/>
                    </a:moveTo>
                    <a:lnTo>
                      <a:pt x="106" y="82"/>
                    </a:lnTo>
                    <a:lnTo>
                      <a:pt x="110" y="82"/>
                    </a:lnTo>
                    <a:lnTo>
                      <a:pt x="110" y="80"/>
                    </a:lnTo>
                    <a:lnTo>
                      <a:pt x="104" y="76"/>
                    </a:lnTo>
                    <a:lnTo>
                      <a:pt x="104" y="76"/>
                    </a:lnTo>
                    <a:lnTo>
                      <a:pt x="104" y="76"/>
                    </a:lnTo>
                    <a:close/>
                    <a:moveTo>
                      <a:pt x="28" y="80"/>
                    </a:moveTo>
                    <a:lnTo>
                      <a:pt x="28" y="80"/>
                    </a:lnTo>
                    <a:lnTo>
                      <a:pt x="40" y="90"/>
                    </a:lnTo>
                    <a:lnTo>
                      <a:pt x="40" y="88"/>
                    </a:lnTo>
                    <a:lnTo>
                      <a:pt x="36" y="80"/>
                    </a:lnTo>
                    <a:lnTo>
                      <a:pt x="28" y="80"/>
                    </a:lnTo>
                    <a:lnTo>
                      <a:pt x="28" y="80"/>
                    </a:lnTo>
                    <a:lnTo>
                      <a:pt x="28" y="80"/>
                    </a:lnTo>
                    <a:close/>
                    <a:moveTo>
                      <a:pt x="428" y="82"/>
                    </a:moveTo>
                    <a:lnTo>
                      <a:pt x="428" y="82"/>
                    </a:lnTo>
                    <a:lnTo>
                      <a:pt x="424" y="88"/>
                    </a:lnTo>
                    <a:lnTo>
                      <a:pt x="420" y="92"/>
                    </a:lnTo>
                    <a:lnTo>
                      <a:pt x="414" y="94"/>
                    </a:lnTo>
                    <a:lnTo>
                      <a:pt x="406" y="94"/>
                    </a:lnTo>
                    <a:lnTo>
                      <a:pt x="396" y="94"/>
                    </a:lnTo>
                    <a:lnTo>
                      <a:pt x="378" y="92"/>
                    </a:lnTo>
                    <a:lnTo>
                      <a:pt x="378" y="88"/>
                    </a:lnTo>
                    <a:lnTo>
                      <a:pt x="370" y="90"/>
                    </a:lnTo>
                    <a:lnTo>
                      <a:pt x="366" y="94"/>
                    </a:lnTo>
                    <a:lnTo>
                      <a:pt x="364" y="94"/>
                    </a:lnTo>
                    <a:lnTo>
                      <a:pt x="364" y="92"/>
                    </a:lnTo>
                    <a:lnTo>
                      <a:pt x="360" y="92"/>
                    </a:lnTo>
                    <a:lnTo>
                      <a:pt x="360" y="98"/>
                    </a:lnTo>
                    <a:lnTo>
                      <a:pt x="356" y="102"/>
                    </a:lnTo>
                    <a:lnTo>
                      <a:pt x="352" y="108"/>
                    </a:lnTo>
                    <a:lnTo>
                      <a:pt x="356" y="112"/>
                    </a:lnTo>
                    <a:lnTo>
                      <a:pt x="358" y="120"/>
                    </a:lnTo>
                    <a:lnTo>
                      <a:pt x="352" y="124"/>
                    </a:lnTo>
                    <a:lnTo>
                      <a:pt x="350" y="126"/>
                    </a:lnTo>
                    <a:lnTo>
                      <a:pt x="350" y="134"/>
                    </a:lnTo>
                    <a:lnTo>
                      <a:pt x="350" y="142"/>
                    </a:lnTo>
                    <a:lnTo>
                      <a:pt x="348" y="152"/>
                    </a:lnTo>
                    <a:lnTo>
                      <a:pt x="342" y="160"/>
                    </a:lnTo>
                    <a:lnTo>
                      <a:pt x="342" y="166"/>
                    </a:lnTo>
                    <a:lnTo>
                      <a:pt x="342" y="170"/>
                    </a:lnTo>
                    <a:lnTo>
                      <a:pt x="348" y="170"/>
                    </a:lnTo>
                    <a:lnTo>
                      <a:pt x="352" y="172"/>
                    </a:lnTo>
                    <a:lnTo>
                      <a:pt x="348" y="208"/>
                    </a:lnTo>
                    <a:lnTo>
                      <a:pt x="364" y="206"/>
                    </a:lnTo>
                    <a:lnTo>
                      <a:pt x="368" y="200"/>
                    </a:lnTo>
                    <a:lnTo>
                      <a:pt x="368" y="190"/>
                    </a:lnTo>
                    <a:lnTo>
                      <a:pt x="364" y="184"/>
                    </a:lnTo>
                    <a:lnTo>
                      <a:pt x="364" y="182"/>
                    </a:lnTo>
                    <a:lnTo>
                      <a:pt x="366" y="180"/>
                    </a:lnTo>
                    <a:lnTo>
                      <a:pt x="366" y="182"/>
                    </a:lnTo>
                    <a:lnTo>
                      <a:pt x="368" y="170"/>
                    </a:lnTo>
                    <a:lnTo>
                      <a:pt x="370" y="164"/>
                    </a:lnTo>
                    <a:lnTo>
                      <a:pt x="374" y="164"/>
                    </a:lnTo>
                    <a:lnTo>
                      <a:pt x="376" y="170"/>
                    </a:lnTo>
                    <a:lnTo>
                      <a:pt x="382" y="184"/>
                    </a:lnTo>
                    <a:lnTo>
                      <a:pt x="384" y="198"/>
                    </a:lnTo>
                    <a:lnTo>
                      <a:pt x="388" y="198"/>
                    </a:lnTo>
                    <a:lnTo>
                      <a:pt x="392" y="198"/>
                    </a:lnTo>
                    <a:lnTo>
                      <a:pt x="392" y="190"/>
                    </a:lnTo>
                    <a:lnTo>
                      <a:pt x="404" y="188"/>
                    </a:lnTo>
                    <a:lnTo>
                      <a:pt x="406" y="188"/>
                    </a:lnTo>
                    <a:lnTo>
                      <a:pt x="406" y="184"/>
                    </a:lnTo>
                    <a:lnTo>
                      <a:pt x="400" y="180"/>
                    </a:lnTo>
                    <a:lnTo>
                      <a:pt x="394" y="174"/>
                    </a:lnTo>
                    <a:lnTo>
                      <a:pt x="394" y="172"/>
                    </a:lnTo>
                    <a:lnTo>
                      <a:pt x="396" y="170"/>
                    </a:lnTo>
                    <a:lnTo>
                      <a:pt x="400" y="170"/>
                    </a:lnTo>
                    <a:lnTo>
                      <a:pt x="396" y="166"/>
                    </a:lnTo>
                    <a:lnTo>
                      <a:pt x="392" y="164"/>
                    </a:lnTo>
                    <a:lnTo>
                      <a:pt x="388" y="162"/>
                    </a:lnTo>
                    <a:lnTo>
                      <a:pt x="386" y="156"/>
                    </a:lnTo>
                    <a:lnTo>
                      <a:pt x="386" y="152"/>
                    </a:lnTo>
                    <a:lnTo>
                      <a:pt x="376" y="148"/>
                    </a:lnTo>
                    <a:lnTo>
                      <a:pt x="376" y="144"/>
                    </a:lnTo>
                    <a:lnTo>
                      <a:pt x="384" y="144"/>
                    </a:lnTo>
                    <a:lnTo>
                      <a:pt x="388" y="144"/>
                    </a:lnTo>
                    <a:lnTo>
                      <a:pt x="394" y="138"/>
                    </a:lnTo>
                    <a:lnTo>
                      <a:pt x="396" y="136"/>
                    </a:lnTo>
                    <a:lnTo>
                      <a:pt x="400" y="136"/>
                    </a:lnTo>
                    <a:lnTo>
                      <a:pt x="400" y="142"/>
                    </a:lnTo>
                    <a:lnTo>
                      <a:pt x="404" y="142"/>
                    </a:lnTo>
                    <a:lnTo>
                      <a:pt x="410" y="138"/>
                    </a:lnTo>
                    <a:lnTo>
                      <a:pt x="404" y="136"/>
                    </a:lnTo>
                    <a:lnTo>
                      <a:pt x="402" y="134"/>
                    </a:lnTo>
                    <a:lnTo>
                      <a:pt x="410" y="124"/>
                    </a:lnTo>
                    <a:lnTo>
                      <a:pt x="394" y="124"/>
                    </a:lnTo>
                    <a:lnTo>
                      <a:pt x="382" y="124"/>
                    </a:lnTo>
                    <a:lnTo>
                      <a:pt x="378" y="126"/>
                    </a:lnTo>
                    <a:lnTo>
                      <a:pt x="376" y="128"/>
                    </a:lnTo>
                    <a:lnTo>
                      <a:pt x="374" y="128"/>
                    </a:lnTo>
                    <a:lnTo>
                      <a:pt x="374" y="124"/>
                    </a:lnTo>
                    <a:lnTo>
                      <a:pt x="366" y="124"/>
                    </a:lnTo>
                    <a:lnTo>
                      <a:pt x="368" y="102"/>
                    </a:lnTo>
                    <a:lnTo>
                      <a:pt x="400" y="106"/>
                    </a:lnTo>
                    <a:lnTo>
                      <a:pt x="412" y="108"/>
                    </a:lnTo>
                    <a:lnTo>
                      <a:pt x="424" y="102"/>
                    </a:lnTo>
                    <a:lnTo>
                      <a:pt x="432" y="90"/>
                    </a:lnTo>
                    <a:lnTo>
                      <a:pt x="434" y="82"/>
                    </a:lnTo>
                    <a:lnTo>
                      <a:pt x="432" y="80"/>
                    </a:lnTo>
                    <a:lnTo>
                      <a:pt x="428" y="82"/>
                    </a:lnTo>
                    <a:lnTo>
                      <a:pt x="428" y="82"/>
                    </a:lnTo>
                    <a:lnTo>
                      <a:pt x="428" y="82"/>
                    </a:lnTo>
                    <a:close/>
                    <a:moveTo>
                      <a:pt x="510" y="112"/>
                    </a:moveTo>
                    <a:lnTo>
                      <a:pt x="510" y="112"/>
                    </a:lnTo>
                    <a:lnTo>
                      <a:pt x="504" y="118"/>
                    </a:lnTo>
                    <a:lnTo>
                      <a:pt x="520" y="118"/>
                    </a:lnTo>
                    <a:lnTo>
                      <a:pt x="522" y="118"/>
                    </a:lnTo>
                    <a:lnTo>
                      <a:pt x="514" y="116"/>
                    </a:lnTo>
                    <a:lnTo>
                      <a:pt x="510" y="112"/>
                    </a:lnTo>
                    <a:lnTo>
                      <a:pt x="510" y="112"/>
                    </a:lnTo>
                    <a:lnTo>
                      <a:pt x="510" y="112"/>
                    </a:lnTo>
                    <a:close/>
                    <a:moveTo>
                      <a:pt x="466" y="120"/>
                    </a:moveTo>
                    <a:lnTo>
                      <a:pt x="466" y="126"/>
                    </a:lnTo>
                    <a:lnTo>
                      <a:pt x="470" y="126"/>
                    </a:lnTo>
                    <a:lnTo>
                      <a:pt x="466" y="120"/>
                    </a:lnTo>
                    <a:lnTo>
                      <a:pt x="466" y="120"/>
                    </a:lnTo>
                    <a:lnTo>
                      <a:pt x="466" y="120"/>
                    </a:lnTo>
                    <a:close/>
                    <a:moveTo>
                      <a:pt x="54" y="128"/>
                    </a:moveTo>
                    <a:lnTo>
                      <a:pt x="54" y="128"/>
                    </a:lnTo>
                    <a:lnTo>
                      <a:pt x="54" y="134"/>
                    </a:lnTo>
                    <a:lnTo>
                      <a:pt x="56" y="142"/>
                    </a:lnTo>
                    <a:lnTo>
                      <a:pt x="60" y="142"/>
                    </a:lnTo>
                    <a:lnTo>
                      <a:pt x="64" y="138"/>
                    </a:lnTo>
                    <a:lnTo>
                      <a:pt x="60" y="136"/>
                    </a:lnTo>
                    <a:lnTo>
                      <a:pt x="58" y="130"/>
                    </a:lnTo>
                    <a:lnTo>
                      <a:pt x="58" y="128"/>
                    </a:lnTo>
                    <a:lnTo>
                      <a:pt x="56" y="128"/>
                    </a:lnTo>
                    <a:lnTo>
                      <a:pt x="54" y="128"/>
                    </a:lnTo>
                    <a:lnTo>
                      <a:pt x="54" y="128"/>
                    </a:lnTo>
                    <a:lnTo>
                      <a:pt x="54" y="128"/>
                    </a:lnTo>
                    <a:close/>
                    <a:moveTo>
                      <a:pt x="512" y="134"/>
                    </a:moveTo>
                    <a:lnTo>
                      <a:pt x="514" y="136"/>
                    </a:lnTo>
                    <a:lnTo>
                      <a:pt x="516" y="138"/>
                    </a:lnTo>
                    <a:lnTo>
                      <a:pt x="520" y="136"/>
                    </a:lnTo>
                    <a:lnTo>
                      <a:pt x="516" y="134"/>
                    </a:lnTo>
                    <a:lnTo>
                      <a:pt x="512" y="134"/>
                    </a:lnTo>
                    <a:lnTo>
                      <a:pt x="512" y="134"/>
                    </a:lnTo>
                    <a:lnTo>
                      <a:pt x="512" y="134"/>
                    </a:lnTo>
                    <a:close/>
                    <a:moveTo>
                      <a:pt x="148" y="138"/>
                    </a:moveTo>
                    <a:lnTo>
                      <a:pt x="148" y="138"/>
                    </a:lnTo>
                    <a:lnTo>
                      <a:pt x="150" y="144"/>
                    </a:lnTo>
                    <a:lnTo>
                      <a:pt x="148" y="148"/>
                    </a:lnTo>
                    <a:lnTo>
                      <a:pt x="156" y="148"/>
                    </a:lnTo>
                    <a:lnTo>
                      <a:pt x="158" y="156"/>
                    </a:lnTo>
                    <a:lnTo>
                      <a:pt x="158" y="160"/>
                    </a:lnTo>
                    <a:lnTo>
                      <a:pt x="164" y="162"/>
                    </a:lnTo>
                    <a:lnTo>
                      <a:pt x="166" y="162"/>
                    </a:lnTo>
                    <a:lnTo>
                      <a:pt x="166" y="154"/>
                    </a:lnTo>
                    <a:lnTo>
                      <a:pt x="164" y="146"/>
                    </a:lnTo>
                    <a:lnTo>
                      <a:pt x="160" y="142"/>
                    </a:lnTo>
                    <a:lnTo>
                      <a:pt x="156" y="142"/>
                    </a:lnTo>
                    <a:lnTo>
                      <a:pt x="148" y="138"/>
                    </a:lnTo>
                    <a:lnTo>
                      <a:pt x="148" y="138"/>
                    </a:lnTo>
                    <a:lnTo>
                      <a:pt x="148" y="138"/>
                    </a:lnTo>
                    <a:close/>
                    <a:moveTo>
                      <a:pt x="422" y="138"/>
                    </a:moveTo>
                    <a:lnTo>
                      <a:pt x="422" y="138"/>
                    </a:lnTo>
                    <a:lnTo>
                      <a:pt x="420" y="144"/>
                    </a:lnTo>
                    <a:lnTo>
                      <a:pt x="430" y="144"/>
                    </a:lnTo>
                    <a:lnTo>
                      <a:pt x="422" y="138"/>
                    </a:lnTo>
                    <a:lnTo>
                      <a:pt x="422" y="138"/>
                    </a:lnTo>
                    <a:lnTo>
                      <a:pt x="422" y="138"/>
                    </a:lnTo>
                    <a:close/>
                    <a:moveTo>
                      <a:pt x="504" y="138"/>
                    </a:moveTo>
                    <a:lnTo>
                      <a:pt x="504" y="138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10" y="146"/>
                    </a:lnTo>
                    <a:lnTo>
                      <a:pt x="510" y="144"/>
                    </a:lnTo>
                    <a:lnTo>
                      <a:pt x="504" y="138"/>
                    </a:lnTo>
                    <a:lnTo>
                      <a:pt x="504" y="138"/>
                    </a:lnTo>
                    <a:lnTo>
                      <a:pt x="504" y="138"/>
                    </a:lnTo>
                    <a:close/>
                    <a:moveTo>
                      <a:pt x="72" y="154"/>
                    </a:moveTo>
                    <a:lnTo>
                      <a:pt x="74" y="160"/>
                    </a:lnTo>
                    <a:lnTo>
                      <a:pt x="74" y="156"/>
                    </a:lnTo>
                    <a:lnTo>
                      <a:pt x="72" y="154"/>
                    </a:lnTo>
                    <a:lnTo>
                      <a:pt x="72" y="154"/>
                    </a:lnTo>
                    <a:lnTo>
                      <a:pt x="72" y="154"/>
                    </a:lnTo>
                    <a:close/>
                    <a:moveTo>
                      <a:pt x="182" y="154"/>
                    </a:moveTo>
                    <a:lnTo>
                      <a:pt x="182" y="154"/>
                    </a:lnTo>
                    <a:lnTo>
                      <a:pt x="182" y="166"/>
                    </a:lnTo>
                    <a:lnTo>
                      <a:pt x="186" y="166"/>
                    </a:lnTo>
                    <a:lnTo>
                      <a:pt x="192" y="156"/>
                    </a:lnTo>
                    <a:lnTo>
                      <a:pt x="186" y="156"/>
                    </a:lnTo>
                    <a:lnTo>
                      <a:pt x="182" y="154"/>
                    </a:lnTo>
                    <a:lnTo>
                      <a:pt x="182" y="154"/>
                    </a:lnTo>
                    <a:lnTo>
                      <a:pt x="182" y="154"/>
                    </a:lnTo>
                    <a:close/>
                    <a:moveTo>
                      <a:pt x="478" y="164"/>
                    </a:moveTo>
                    <a:lnTo>
                      <a:pt x="478" y="164"/>
                    </a:lnTo>
                    <a:lnTo>
                      <a:pt x="476" y="172"/>
                    </a:lnTo>
                    <a:lnTo>
                      <a:pt x="488" y="170"/>
                    </a:lnTo>
                    <a:lnTo>
                      <a:pt x="500" y="172"/>
                    </a:lnTo>
                    <a:lnTo>
                      <a:pt x="506" y="174"/>
                    </a:lnTo>
                    <a:lnTo>
                      <a:pt x="512" y="174"/>
                    </a:lnTo>
                    <a:lnTo>
                      <a:pt x="512" y="172"/>
                    </a:lnTo>
                    <a:lnTo>
                      <a:pt x="514" y="172"/>
                    </a:lnTo>
                    <a:lnTo>
                      <a:pt x="500" y="166"/>
                    </a:lnTo>
                    <a:lnTo>
                      <a:pt x="478" y="164"/>
                    </a:lnTo>
                    <a:lnTo>
                      <a:pt x="478" y="164"/>
                    </a:lnTo>
                    <a:lnTo>
                      <a:pt x="478" y="164"/>
                    </a:lnTo>
                    <a:close/>
                    <a:moveTo>
                      <a:pt x="446" y="166"/>
                    </a:moveTo>
                    <a:lnTo>
                      <a:pt x="452" y="178"/>
                    </a:lnTo>
                    <a:lnTo>
                      <a:pt x="458" y="178"/>
                    </a:lnTo>
                    <a:lnTo>
                      <a:pt x="460" y="174"/>
                    </a:lnTo>
                    <a:lnTo>
                      <a:pt x="464" y="172"/>
                    </a:lnTo>
                    <a:lnTo>
                      <a:pt x="464" y="166"/>
                    </a:lnTo>
                    <a:lnTo>
                      <a:pt x="446" y="166"/>
                    </a:lnTo>
                    <a:lnTo>
                      <a:pt x="446" y="166"/>
                    </a:lnTo>
                    <a:lnTo>
                      <a:pt x="446" y="166"/>
                    </a:lnTo>
                    <a:close/>
                    <a:moveTo>
                      <a:pt x="406" y="190"/>
                    </a:moveTo>
                    <a:lnTo>
                      <a:pt x="406" y="190"/>
                    </a:lnTo>
                    <a:lnTo>
                      <a:pt x="404" y="192"/>
                    </a:lnTo>
                    <a:lnTo>
                      <a:pt x="404" y="198"/>
                    </a:lnTo>
                    <a:lnTo>
                      <a:pt x="402" y="194"/>
                    </a:lnTo>
                    <a:lnTo>
                      <a:pt x="400" y="192"/>
                    </a:lnTo>
                    <a:lnTo>
                      <a:pt x="400" y="198"/>
                    </a:lnTo>
                    <a:lnTo>
                      <a:pt x="396" y="202"/>
                    </a:lnTo>
                    <a:lnTo>
                      <a:pt x="402" y="206"/>
                    </a:lnTo>
                    <a:lnTo>
                      <a:pt x="404" y="208"/>
                    </a:lnTo>
                    <a:lnTo>
                      <a:pt x="410" y="208"/>
                    </a:lnTo>
                    <a:lnTo>
                      <a:pt x="410" y="206"/>
                    </a:lnTo>
                    <a:lnTo>
                      <a:pt x="410" y="200"/>
                    </a:lnTo>
                    <a:lnTo>
                      <a:pt x="410" y="192"/>
                    </a:lnTo>
                    <a:lnTo>
                      <a:pt x="410" y="190"/>
                    </a:lnTo>
                    <a:lnTo>
                      <a:pt x="406" y="190"/>
                    </a:lnTo>
                    <a:lnTo>
                      <a:pt x="406" y="190"/>
                    </a:lnTo>
                    <a:lnTo>
                      <a:pt x="406" y="190"/>
                    </a:lnTo>
                    <a:close/>
                    <a:moveTo>
                      <a:pt x="158" y="208"/>
                    </a:moveTo>
                    <a:lnTo>
                      <a:pt x="158" y="208"/>
                    </a:lnTo>
                    <a:lnTo>
                      <a:pt x="148" y="228"/>
                    </a:lnTo>
                    <a:lnTo>
                      <a:pt x="166" y="230"/>
                    </a:lnTo>
                    <a:lnTo>
                      <a:pt x="164" y="234"/>
                    </a:lnTo>
                    <a:lnTo>
                      <a:pt x="160" y="236"/>
                    </a:lnTo>
                    <a:lnTo>
                      <a:pt x="164" y="238"/>
                    </a:lnTo>
                    <a:lnTo>
                      <a:pt x="168" y="238"/>
                    </a:lnTo>
                    <a:lnTo>
                      <a:pt x="174" y="238"/>
                    </a:lnTo>
                    <a:lnTo>
                      <a:pt x="176" y="236"/>
                    </a:lnTo>
                    <a:lnTo>
                      <a:pt x="184" y="238"/>
                    </a:lnTo>
                    <a:lnTo>
                      <a:pt x="184" y="242"/>
                    </a:lnTo>
                    <a:lnTo>
                      <a:pt x="188" y="244"/>
                    </a:lnTo>
                    <a:lnTo>
                      <a:pt x="194" y="244"/>
                    </a:lnTo>
                    <a:lnTo>
                      <a:pt x="202" y="244"/>
                    </a:lnTo>
                    <a:lnTo>
                      <a:pt x="206" y="242"/>
                    </a:lnTo>
                    <a:lnTo>
                      <a:pt x="214" y="242"/>
                    </a:lnTo>
                    <a:lnTo>
                      <a:pt x="224" y="246"/>
                    </a:lnTo>
                    <a:lnTo>
                      <a:pt x="236" y="252"/>
                    </a:lnTo>
                    <a:lnTo>
                      <a:pt x="242" y="252"/>
                    </a:lnTo>
                    <a:lnTo>
                      <a:pt x="250" y="252"/>
                    </a:lnTo>
                    <a:lnTo>
                      <a:pt x="266" y="252"/>
                    </a:lnTo>
                    <a:lnTo>
                      <a:pt x="270" y="256"/>
                    </a:lnTo>
                    <a:lnTo>
                      <a:pt x="274" y="260"/>
                    </a:lnTo>
                    <a:lnTo>
                      <a:pt x="282" y="262"/>
                    </a:lnTo>
                    <a:lnTo>
                      <a:pt x="286" y="262"/>
                    </a:lnTo>
                    <a:lnTo>
                      <a:pt x="282" y="254"/>
                    </a:lnTo>
                    <a:lnTo>
                      <a:pt x="282" y="248"/>
                    </a:lnTo>
                    <a:lnTo>
                      <a:pt x="284" y="242"/>
                    </a:lnTo>
                    <a:lnTo>
                      <a:pt x="276" y="238"/>
                    </a:lnTo>
                    <a:lnTo>
                      <a:pt x="258" y="238"/>
                    </a:lnTo>
                    <a:lnTo>
                      <a:pt x="260" y="234"/>
                    </a:lnTo>
                    <a:lnTo>
                      <a:pt x="260" y="228"/>
                    </a:lnTo>
                    <a:lnTo>
                      <a:pt x="258" y="224"/>
                    </a:lnTo>
                    <a:lnTo>
                      <a:pt x="246" y="220"/>
                    </a:lnTo>
                    <a:lnTo>
                      <a:pt x="236" y="220"/>
                    </a:lnTo>
                    <a:lnTo>
                      <a:pt x="232" y="218"/>
                    </a:lnTo>
                    <a:lnTo>
                      <a:pt x="230" y="216"/>
                    </a:lnTo>
                    <a:lnTo>
                      <a:pt x="224" y="224"/>
                    </a:lnTo>
                    <a:lnTo>
                      <a:pt x="212" y="224"/>
                    </a:lnTo>
                    <a:lnTo>
                      <a:pt x="204" y="220"/>
                    </a:lnTo>
                    <a:lnTo>
                      <a:pt x="200" y="216"/>
                    </a:lnTo>
                    <a:lnTo>
                      <a:pt x="194" y="210"/>
                    </a:lnTo>
                    <a:lnTo>
                      <a:pt x="188" y="208"/>
                    </a:lnTo>
                    <a:lnTo>
                      <a:pt x="178" y="210"/>
                    </a:lnTo>
                    <a:lnTo>
                      <a:pt x="172" y="212"/>
                    </a:lnTo>
                    <a:lnTo>
                      <a:pt x="164" y="210"/>
                    </a:lnTo>
                    <a:lnTo>
                      <a:pt x="158" y="208"/>
                    </a:lnTo>
                    <a:lnTo>
                      <a:pt x="158" y="208"/>
                    </a:lnTo>
                    <a:lnTo>
                      <a:pt x="158" y="208"/>
                    </a:lnTo>
                    <a:close/>
                    <a:moveTo>
                      <a:pt x="564" y="210"/>
                    </a:moveTo>
                    <a:lnTo>
                      <a:pt x="564" y="210"/>
                    </a:lnTo>
                    <a:lnTo>
                      <a:pt x="564" y="218"/>
                    </a:lnTo>
                    <a:lnTo>
                      <a:pt x="564" y="228"/>
                    </a:lnTo>
                    <a:lnTo>
                      <a:pt x="560" y="228"/>
                    </a:lnTo>
                    <a:lnTo>
                      <a:pt x="558" y="230"/>
                    </a:lnTo>
                    <a:lnTo>
                      <a:pt x="560" y="238"/>
                    </a:lnTo>
                    <a:lnTo>
                      <a:pt x="566" y="238"/>
                    </a:lnTo>
                    <a:lnTo>
                      <a:pt x="566" y="236"/>
                    </a:lnTo>
                    <a:lnTo>
                      <a:pt x="566" y="234"/>
                    </a:lnTo>
                    <a:lnTo>
                      <a:pt x="564" y="228"/>
                    </a:lnTo>
                    <a:lnTo>
                      <a:pt x="566" y="228"/>
                    </a:lnTo>
                    <a:lnTo>
                      <a:pt x="568" y="228"/>
                    </a:lnTo>
                    <a:lnTo>
                      <a:pt x="570" y="216"/>
                    </a:lnTo>
                    <a:lnTo>
                      <a:pt x="564" y="210"/>
                    </a:lnTo>
                    <a:lnTo>
                      <a:pt x="564" y="210"/>
                    </a:lnTo>
                    <a:lnTo>
                      <a:pt x="564" y="210"/>
                    </a:lnTo>
                    <a:close/>
                    <a:moveTo>
                      <a:pt x="264" y="226"/>
                    </a:moveTo>
                    <a:lnTo>
                      <a:pt x="274" y="228"/>
                    </a:lnTo>
                    <a:lnTo>
                      <a:pt x="276" y="226"/>
                    </a:lnTo>
                    <a:lnTo>
                      <a:pt x="264" y="226"/>
                    </a:lnTo>
                    <a:lnTo>
                      <a:pt x="264" y="226"/>
                    </a:lnTo>
                    <a:lnTo>
                      <a:pt x="264" y="226"/>
                    </a:lnTo>
                    <a:close/>
                    <a:moveTo>
                      <a:pt x="522" y="242"/>
                    </a:moveTo>
                    <a:lnTo>
                      <a:pt x="522" y="242"/>
                    </a:lnTo>
                    <a:lnTo>
                      <a:pt x="520" y="252"/>
                    </a:lnTo>
                    <a:lnTo>
                      <a:pt x="520" y="254"/>
                    </a:lnTo>
                    <a:lnTo>
                      <a:pt x="520" y="256"/>
                    </a:lnTo>
                    <a:lnTo>
                      <a:pt x="524" y="246"/>
                    </a:lnTo>
                    <a:lnTo>
                      <a:pt x="524" y="242"/>
                    </a:lnTo>
                    <a:lnTo>
                      <a:pt x="522" y="242"/>
                    </a:lnTo>
                    <a:lnTo>
                      <a:pt x="522" y="242"/>
                    </a:lnTo>
                    <a:lnTo>
                      <a:pt x="522" y="242"/>
                    </a:lnTo>
                    <a:close/>
                    <a:moveTo>
                      <a:pt x="622" y="242"/>
                    </a:moveTo>
                    <a:lnTo>
                      <a:pt x="624" y="246"/>
                    </a:lnTo>
                    <a:lnTo>
                      <a:pt x="624" y="244"/>
                    </a:lnTo>
                    <a:lnTo>
                      <a:pt x="622" y="242"/>
                    </a:lnTo>
                    <a:lnTo>
                      <a:pt x="622" y="242"/>
                    </a:lnTo>
                    <a:lnTo>
                      <a:pt x="622" y="242"/>
                    </a:lnTo>
                    <a:close/>
                    <a:moveTo>
                      <a:pt x="286" y="252"/>
                    </a:moveTo>
                    <a:lnTo>
                      <a:pt x="286" y="252"/>
                    </a:lnTo>
                    <a:lnTo>
                      <a:pt x="292" y="260"/>
                    </a:lnTo>
                    <a:lnTo>
                      <a:pt x="292" y="262"/>
                    </a:lnTo>
                    <a:lnTo>
                      <a:pt x="292" y="264"/>
                    </a:lnTo>
                    <a:lnTo>
                      <a:pt x="294" y="264"/>
                    </a:lnTo>
                    <a:lnTo>
                      <a:pt x="294" y="262"/>
                    </a:lnTo>
                    <a:lnTo>
                      <a:pt x="296" y="262"/>
                    </a:lnTo>
                    <a:lnTo>
                      <a:pt x="296" y="260"/>
                    </a:lnTo>
                    <a:lnTo>
                      <a:pt x="296" y="256"/>
                    </a:lnTo>
                    <a:lnTo>
                      <a:pt x="300" y="254"/>
                    </a:lnTo>
                    <a:lnTo>
                      <a:pt x="296" y="254"/>
                    </a:lnTo>
                    <a:lnTo>
                      <a:pt x="294" y="254"/>
                    </a:lnTo>
                    <a:lnTo>
                      <a:pt x="294" y="256"/>
                    </a:lnTo>
                    <a:lnTo>
                      <a:pt x="292" y="256"/>
                    </a:lnTo>
                    <a:lnTo>
                      <a:pt x="288" y="254"/>
                    </a:lnTo>
                    <a:lnTo>
                      <a:pt x="286" y="252"/>
                    </a:lnTo>
                    <a:lnTo>
                      <a:pt x="286" y="252"/>
                    </a:lnTo>
                    <a:lnTo>
                      <a:pt x="286" y="252"/>
                    </a:lnTo>
                    <a:close/>
                    <a:moveTo>
                      <a:pt x="446" y="252"/>
                    </a:moveTo>
                    <a:lnTo>
                      <a:pt x="446" y="252"/>
                    </a:lnTo>
                    <a:lnTo>
                      <a:pt x="446" y="256"/>
                    </a:lnTo>
                    <a:lnTo>
                      <a:pt x="458" y="254"/>
                    </a:lnTo>
                    <a:lnTo>
                      <a:pt x="446" y="252"/>
                    </a:lnTo>
                    <a:lnTo>
                      <a:pt x="446" y="252"/>
                    </a:lnTo>
                    <a:lnTo>
                      <a:pt x="446" y="252"/>
                    </a:lnTo>
                    <a:close/>
                    <a:moveTo>
                      <a:pt x="312" y="254"/>
                    </a:moveTo>
                    <a:lnTo>
                      <a:pt x="312" y="254"/>
                    </a:lnTo>
                    <a:lnTo>
                      <a:pt x="310" y="256"/>
                    </a:lnTo>
                    <a:lnTo>
                      <a:pt x="306" y="260"/>
                    </a:lnTo>
                    <a:lnTo>
                      <a:pt x="304" y="264"/>
                    </a:lnTo>
                    <a:lnTo>
                      <a:pt x="314" y="264"/>
                    </a:lnTo>
                    <a:lnTo>
                      <a:pt x="314" y="262"/>
                    </a:lnTo>
                    <a:lnTo>
                      <a:pt x="314" y="256"/>
                    </a:lnTo>
                    <a:lnTo>
                      <a:pt x="314" y="254"/>
                    </a:lnTo>
                    <a:lnTo>
                      <a:pt x="312" y="254"/>
                    </a:lnTo>
                    <a:lnTo>
                      <a:pt x="312" y="254"/>
                    </a:lnTo>
                    <a:lnTo>
                      <a:pt x="312" y="254"/>
                    </a:lnTo>
                    <a:close/>
                    <a:moveTo>
                      <a:pt x="330" y="256"/>
                    </a:moveTo>
                    <a:lnTo>
                      <a:pt x="330" y="256"/>
                    </a:lnTo>
                    <a:lnTo>
                      <a:pt x="330" y="260"/>
                    </a:lnTo>
                    <a:lnTo>
                      <a:pt x="328" y="260"/>
                    </a:lnTo>
                    <a:lnTo>
                      <a:pt x="332" y="262"/>
                    </a:lnTo>
                    <a:lnTo>
                      <a:pt x="336" y="264"/>
                    </a:lnTo>
                    <a:lnTo>
                      <a:pt x="332" y="266"/>
                    </a:lnTo>
                    <a:lnTo>
                      <a:pt x="328" y="266"/>
                    </a:lnTo>
                    <a:lnTo>
                      <a:pt x="320" y="262"/>
                    </a:lnTo>
                    <a:lnTo>
                      <a:pt x="318" y="274"/>
                    </a:lnTo>
                    <a:lnTo>
                      <a:pt x="350" y="270"/>
                    </a:lnTo>
                    <a:lnTo>
                      <a:pt x="348" y="266"/>
                    </a:lnTo>
                    <a:lnTo>
                      <a:pt x="348" y="264"/>
                    </a:lnTo>
                    <a:lnTo>
                      <a:pt x="348" y="262"/>
                    </a:lnTo>
                    <a:lnTo>
                      <a:pt x="340" y="262"/>
                    </a:lnTo>
                    <a:lnTo>
                      <a:pt x="338" y="262"/>
                    </a:lnTo>
                    <a:lnTo>
                      <a:pt x="338" y="260"/>
                    </a:lnTo>
                    <a:lnTo>
                      <a:pt x="330" y="256"/>
                    </a:lnTo>
                    <a:lnTo>
                      <a:pt x="330" y="256"/>
                    </a:lnTo>
                    <a:lnTo>
                      <a:pt x="330" y="256"/>
                    </a:lnTo>
                    <a:close/>
                    <a:moveTo>
                      <a:pt x="366" y="260"/>
                    </a:moveTo>
                    <a:lnTo>
                      <a:pt x="366" y="260"/>
                    </a:lnTo>
                    <a:lnTo>
                      <a:pt x="360" y="260"/>
                    </a:lnTo>
                    <a:lnTo>
                      <a:pt x="358" y="262"/>
                    </a:lnTo>
                    <a:lnTo>
                      <a:pt x="358" y="264"/>
                    </a:lnTo>
                    <a:lnTo>
                      <a:pt x="360" y="264"/>
                    </a:lnTo>
                    <a:lnTo>
                      <a:pt x="366" y="270"/>
                    </a:lnTo>
                    <a:lnTo>
                      <a:pt x="374" y="272"/>
                    </a:lnTo>
                    <a:lnTo>
                      <a:pt x="378" y="272"/>
                    </a:lnTo>
                    <a:lnTo>
                      <a:pt x="384" y="270"/>
                    </a:lnTo>
                    <a:lnTo>
                      <a:pt x="394" y="266"/>
                    </a:lnTo>
                    <a:lnTo>
                      <a:pt x="400" y="266"/>
                    </a:lnTo>
                    <a:lnTo>
                      <a:pt x="404" y="270"/>
                    </a:lnTo>
                    <a:lnTo>
                      <a:pt x="404" y="260"/>
                    </a:lnTo>
                    <a:lnTo>
                      <a:pt x="392" y="262"/>
                    </a:lnTo>
                    <a:lnTo>
                      <a:pt x="378" y="262"/>
                    </a:lnTo>
                    <a:lnTo>
                      <a:pt x="366" y="260"/>
                    </a:lnTo>
                    <a:lnTo>
                      <a:pt x="366" y="260"/>
                    </a:lnTo>
                    <a:lnTo>
                      <a:pt x="366" y="260"/>
                    </a:lnTo>
                    <a:close/>
                    <a:moveTo>
                      <a:pt x="458" y="262"/>
                    </a:moveTo>
                    <a:lnTo>
                      <a:pt x="458" y="262"/>
                    </a:lnTo>
                    <a:lnTo>
                      <a:pt x="446" y="270"/>
                    </a:lnTo>
                    <a:lnTo>
                      <a:pt x="440" y="270"/>
                    </a:lnTo>
                    <a:lnTo>
                      <a:pt x="434" y="266"/>
                    </a:lnTo>
                    <a:lnTo>
                      <a:pt x="430" y="270"/>
                    </a:lnTo>
                    <a:lnTo>
                      <a:pt x="430" y="278"/>
                    </a:lnTo>
                    <a:lnTo>
                      <a:pt x="424" y="278"/>
                    </a:lnTo>
                    <a:lnTo>
                      <a:pt x="422" y="280"/>
                    </a:lnTo>
                    <a:lnTo>
                      <a:pt x="422" y="282"/>
                    </a:lnTo>
                    <a:lnTo>
                      <a:pt x="414" y="284"/>
                    </a:lnTo>
                    <a:lnTo>
                      <a:pt x="412" y="290"/>
                    </a:lnTo>
                    <a:lnTo>
                      <a:pt x="410" y="296"/>
                    </a:lnTo>
                    <a:lnTo>
                      <a:pt x="404" y="298"/>
                    </a:lnTo>
                    <a:lnTo>
                      <a:pt x="400" y="298"/>
                    </a:lnTo>
                    <a:lnTo>
                      <a:pt x="400" y="300"/>
                    </a:lnTo>
                    <a:lnTo>
                      <a:pt x="400" y="302"/>
                    </a:lnTo>
                    <a:lnTo>
                      <a:pt x="396" y="306"/>
                    </a:lnTo>
                    <a:lnTo>
                      <a:pt x="402" y="306"/>
                    </a:lnTo>
                    <a:lnTo>
                      <a:pt x="402" y="308"/>
                    </a:lnTo>
                    <a:lnTo>
                      <a:pt x="412" y="298"/>
                    </a:lnTo>
                    <a:lnTo>
                      <a:pt x="424" y="292"/>
                    </a:lnTo>
                    <a:lnTo>
                      <a:pt x="428" y="292"/>
                    </a:lnTo>
                    <a:lnTo>
                      <a:pt x="432" y="292"/>
                    </a:lnTo>
                    <a:lnTo>
                      <a:pt x="434" y="288"/>
                    </a:lnTo>
                    <a:lnTo>
                      <a:pt x="438" y="282"/>
                    </a:lnTo>
                    <a:lnTo>
                      <a:pt x="456" y="272"/>
                    </a:lnTo>
                    <a:lnTo>
                      <a:pt x="466" y="264"/>
                    </a:lnTo>
                    <a:lnTo>
                      <a:pt x="464" y="262"/>
                    </a:lnTo>
                    <a:lnTo>
                      <a:pt x="458" y="262"/>
                    </a:lnTo>
                    <a:lnTo>
                      <a:pt x="458" y="262"/>
                    </a:lnTo>
                    <a:lnTo>
                      <a:pt x="458" y="262"/>
                    </a:lnTo>
                    <a:close/>
                    <a:moveTo>
                      <a:pt x="352" y="282"/>
                    </a:moveTo>
                    <a:lnTo>
                      <a:pt x="352" y="282"/>
                    </a:lnTo>
                    <a:lnTo>
                      <a:pt x="350" y="290"/>
                    </a:lnTo>
                    <a:lnTo>
                      <a:pt x="360" y="292"/>
                    </a:lnTo>
                    <a:lnTo>
                      <a:pt x="374" y="296"/>
                    </a:lnTo>
                    <a:lnTo>
                      <a:pt x="374" y="290"/>
                    </a:lnTo>
                    <a:lnTo>
                      <a:pt x="352" y="282"/>
                    </a:lnTo>
                    <a:lnTo>
                      <a:pt x="352" y="282"/>
                    </a:lnTo>
                    <a:lnTo>
                      <a:pt x="352" y="282"/>
                    </a:lnTo>
                    <a:close/>
                    <a:moveTo>
                      <a:pt x="104" y="84"/>
                    </a:moveTo>
                    <a:lnTo>
                      <a:pt x="104" y="84"/>
                    </a:lnTo>
                    <a:lnTo>
                      <a:pt x="106" y="90"/>
                    </a:lnTo>
                    <a:lnTo>
                      <a:pt x="110" y="90"/>
                    </a:lnTo>
                    <a:lnTo>
                      <a:pt x="106" y="88"/>
                    </a:lnTo>
                    <a:lnTo>
                      <a:pt x="104" y="84"/>
                    </a:lnTo>
                    <a:lnTo>
                      <a:pt x="104" y="84"/>
                    </a:lnTo>
                    <a:lnTo>
                      <a:pt x="104" y="84"/>
                    </a:lnTo>
                    <a:close/>
                    <a:moveTo>
                      <a:pt x="212" y="72"/>
                    </a:moveTo>
                    <a:lnTo>
                      <a:pt x="212" y="72"/>
                    </a:lnTo>
                    <a:lnTo>
                      <a:pt x="202" y="88"/>
                    </a:lnTo>
                    <a:lnTo>
                      <a:pt x="200" y="94"/>
                    </a:lnTo>
                    <a:lnTo>
                      <a:pt x="202" y="106"/>
                    </a:lnTo>
                    <a:lnTo>
                      <a:pt x="204" y="124"/>
                    </a:lnTo>
                    <a:lnTo>
                      <a:pt x="206" y="126"/>
                    </a:lnTo>
                    <a:lnTo>
                      <a:pt x="204" y="130"/>
                    </a:lnTo>
                    <a:lnTo>
                      <a:pt x="210" y="128"/>
                    </a:lnTo>
                    <a:lnTo>
                      <a:pt x="214" y="126"/>
                    </a:lnTo>
                    <a:lnTo>
                      <a:pt x="222" y="160"/>
                    </a:lnTo>
                    <a:lnTo>
                      <a:pt x="236" y="162"/>
                    </a:lnTo>
                    <a:lnTo>
                      <a:pt x="242" y="160"/>
                    </a:lnTo>
                    <a:lnTo>
                      <a:pt x="246" y="160"/>
                    </a:lnTo>
                    <a:lnTo>
                      <a:pt x="246" y="166"/>
                    </a:lnTo>
                    <a:lnTo>
                      <a:pt x="256" y="170"/>
                    </a:lnTo>
                    <a:lnTo>
                      <a:pt x="260" y="164"/>
                    </a:lnTo>
                    <a:lnTo>
                      <a:pt x="278" y="164"/>
                    </a:lnTo>
                    <a:lnTo>
                      <a:pt x="286" y="170"/>
                    </a:lnTo>
                    <a:lnTo>
                      <a:pt x="284" y="170"/>
                    </a:lnTo>
                    <a:lnTo>
                      <a:pt x="286" y="172"/>
                    </a:lnTo>
                    <a:lnTo>
                      <a:pt x="296" y="166"/>
                    </a:lnTo>
                    <a:lnTo>
                      <a:pt x="304" y="166"/>
                    </a:lnTo>
                    <a:lnTo>
                      <a:pt x="306" y="162"/>
                    </a:lnTo>
                    <a:lnTo>
                      <a:pt x="306" y="154"/>
                    </a:lnTo>
                    <a:lnTo>
                      <a:pt x="312" y="148"/>
                    </a:lnTo>
                    <a:lnTo>
                      <a:pt x="320" y="148"/>
                    </a:lnTo>
                    <a:lnTo>
                      <a:pt x="314" y="136"/>
                    </a:lnTo>
                    <a:lnTo>
                      <a:pt x="318" y="134"/>
                    </a:lnTo>
                    <a:lnTo>
                      <a:pt x="320" y="130"/>
                    </a:lnTo>
                    <a:lnTo>
                      <a:pt x="322" y="128"/>
                    </a:lnTo>
                    <a:lnTo>
                      <a:pt x="322" y="102"/>
                    </a:lnTo>
                    <a:lnTo>
                      <a:pt x="332" y="94"/>
                    </a:lnTo>
                    <a:lnTo>
                      <a:pt x="340" y="94"/>
                    </a:lnTo>
                    <a:lnTo>
                      <a:pt x="340" y="92"/>
                    </a:lnTo>
                    <a:lnTo>
                      <a:pt x="340" y="88"/>
                    </a:lnTo>
                    <a:lnTo>
                      <a:pt x="332" y="84"/>
                    </a:lnTo>
                    <a:lnTo>
                      <a:pt x="330" y="84"/>
                    </a:lnTo>
                    <a:lnTo>
                      <a:pt x="328" y="82"/>
                    </a:lnTo>
                    <a:lnTo>
                      <a:pt x="328" y="72"/>
                    </a:lnTo>
                    <a:lnTo>
                      <a:pt x="328" y="64"/>
                    </a:lnTo>
                    <a:lnTo>
                      <a:pt x="322" y="54"/>
                    </a:lnTo>
                    <a:lnTo>
                      <a:pt x="322" y="48"/>
                    </a:lnTo>
                    <a:lnTo>
                      <a:pt x="322" y="46"/>
                    </a:lnTo>
                    <a:lnTo>
                      <a:pt x="324" y="44"/>
                    </a:lnTo>
                    <a:lnTo>
                      <a:pt x="324" y="46"/>
                    </a:lnTo>
                    <a:lnTo>
                      <a:pt x="322" y="38"/>
                    </a:lnTo>
                    <a:lnTo>
                      <a:pt x="312" y="38"/>
                    </a:lnTo>
                    <a:lnTo>
                      <a:pt x="302" y="36"/>
                    </a:lnTo>
                    <a:lnTo>
                      <a:pt x="300" y="40"/>
                    </a:lnTo>
                    <a:lnTo>
                      <a:pt x="296" y="52"/>
                    </a:lnTo>
                    <a:lnTo>
                      <a:pt x="294" y="56"/>
                    </a:lnTo>
                    <a:lnTo>
                      <a:pt x="288" y="62"/>
                    </a:lnTo>
                    <a:lnTo>
                      <a:pt x="286" y="64"/>
                    </a:lnTo>
                    <a:lnTo>
                      <a:pt x="282" y="66"/>
                    </a:lnTo>
                    <a:lnTo>
                      <a:pt x="282" y="72"/>
                    </a:lnTo>
                    <a:lnTo>
                      <a:pt x="278" y="80"/>
                    </a:lnTo>
                    <a:lnTo>
                      <a:pt x="276" y="84"/>
                    </a:lnTo>
                    <a:lnTo>
                      <a:pt x="270" y="88"/>
                    </a:lnTo>
                    <a:lnTo>
                      <a:pt x="260" y="88"/>
                    </a:lnTo>
                    <a:lnTo>
                      <a:pt x="258" y="84"/>
                    </a:lnTo>
                    <a:lnTo>
                      <a:pt x="250" y="88"/>
                    </a:lnTo>
                    <a:lnTo>
                      <a:pt x="248" y="90"/>
                    </a:lnTo>
                    <a:lnTo>
                      <a:pt x="238" y="92"/>
                    </a:lnTo>
                    <a:lnTo>
                      <a:pt x="230" y="92"/>
                    </a:lnTo>
                    <a:lnTo>
                      <a:pt x="224" y="92"/>
                    </a:lnTo>
                    <a:lnTo>
                      <a:pt x="220" y="90"/>
                    </a:lnTo>
                    <a:lnTo>
                      <a:pt x="214" y="88"/>
                    </a:lnTo>
                    <a:lnTo>
                      <a:pt x="212" y="80"/>
                    </a:lnTo>
                    <a:lnTo>
                      <a:pt x="212" y="72"/>
                    </a:lnTo>
                    <a:lnTo>
                      <a:pt x="212" y="72"/>
                    </a:lnTo>
                    <a:lnTo>
                      <a:pt x="212" y="72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12"/>
                    </a:lnTo>
                    <a:lnTo>
                      <a:pt x="4" y="20"/>
                    </a:lnTo>
                    <a:lnTo>
                      <a:pt x="12" y="28"/>
                    </a:lnTo>
                    <a:lnTo>
                      <a:pt x="24" y="40"/>
                    </a:lnTo>
                    <a:lnTo>
                      <a:pt x="30" y="46"/>
                    </a:lnTo>
                    <a:lnTo>
                      <a:pt x="32" y="54"/>
                    </a:lnTo>
                    <a:lnTo>
                      <a:pt x="40" y="66"/>
                    </a:lnTo>
                    <a:lnTo>
                      <a:pt x="48" y="70"/>
                    </a:lnTo>
                    <a:lnTo>
                      <a:pt x="56" y="74"/>
                    </a:lnTo>
                    <a:lnTo>
                      <a:pt x="56" y="82"/>
                    </a:lnTo>
                    <a:lnTo>
                      <a:pt x="58" y="88"/>
                    </a:lnTo>
                    <a:lnTo>
                      <a:pt x="58" y="94"/>
                    </a:lnTo>
                    <a:lnTo>
                      <a:pt x="60" y="102"/>
                    </a:lnTo>
                    <a:lnTo>
                      <a:pt x="68" y="110"/>
                    </a:lnTo>
                    <a:lnTo>
                      <a:pt x="78" y="120"/>
                    </a:lnTo>
                    <a:lnTo>
                      <a:pt x="82" y="128"/>
                    </a:lnTo>
                    <a:lnTo>
                      <a:pt x="86" y="138"/>
                    </a:lnTo>
                    <a:lnTo>
                      <a:pt x="90" y="148"/>
                    </a:lnTo>
                    <a:lnTo>
                      <a:pt x="94" y="156"/>
                    </a:lnTo>
                    <a:lnTo>
                      <a:pt x="102" y="166"/>
                    </a:lnTo>
                    <a:lnTo>
                      <a:pt x="106" y="182"/>
                    </a:lnTo>
                    <a:lnTo>
                      <a:pt x="110" y="188"/>
                    </a:lnTo>
                    <a:lnTo>
                      <a:pt x="112" y="192"/>
                    </a:lnTo>
                    <a:lnTo>
                      <a:pt x="120" y="194"/>
                    </a:lnTo>
                    <a:lnTo>
                      <a:pt x="128" y="198"/>
                    </a:lnTo>
                    <a:lnTo>
                      <a:pt x="128" y="202"/>
                    </a:lnTo>
                    <a:lnTo>
                      <a:pt x="132" y="206"/>
                    </a:lnTo>
                    <a:lnTo>
                      <a:pt x="140" y="208"/>
                    </a:lnTo>
                    <a:lnTo>
                      <a:pt x="138" y="206"/>
                    </a:lnTo>
                    <a:lnTo>
                      <a:pt x="140" y="206"/>
                    </a:lnTo>
                    <a:lnTo>
                      <a:pt x="142" y="202"/>
                    </a:lnTo>
                    <a:lnTo>
                      <a:pt x="156" y="206"/>
                    </a:lnTo>
                    <a:lnTo>
                      <a:pt x="156" y="192"/>
                    </a:lnTo>
                    <a:lnTo>
                      <a:pt x="156" y="188"/>
                    </a:lnTo>
                    <a:lnTo>
                      <a:pt x="150" y="184"/>
                    </a:lnTo>
                    <a:lnTo>
                      <a:pt x="150" y="182"/>
                    </a:lnTo>
                    <a:lnTo>
                      <a:pt x="158" y="180"/>
                    </a:lnTo>
                    <a:lnTo>
                      <a:pt x="160" y="166"/>
                    </a:lnTo>
                    <a:lnTo>
                      <a:pt x="154" y="160"/>
                    </a:lnTo>
                    <a:lnTo>
                      <a:pt x="154" y="152"/>
                    </a:lnTo>
                    <a:lnTo>
                      <a:pt x="146" y="152"/>
                    </a:lnTo>
                    <a:lnTo>
                      <a:pt x="140" y="152"/>
                    </a:lnTo>
                    <a:lnTo>
                      <a:pt x="138" y="146"/>
                    </a:lnTo>
                    <a:lnTo>
                      <a:pt x="138" y="138"/>
                    </a:lnTo>
                    <a:lnTo>
                      <a:pt x="138" y="128"/>
                    </a:lnTo>
                    <a:lnTo>
                      <a:pt x="122" y="126"/>
                    </a:lnTo>
                    <a:lnTo>
                      <a:pt x="124" y="116"/>
                    </a:lnTo>
                    <a:lnTo>
                      <a:pt x="124" y="118"/>
                    </a:lnTo>
                    <a:lnTo>
                      <a:pt x="128" y="120"/>
                    </a:lnTo>
                    <a:lnTo>
                      <a:pt x="128" y="110"/>
                    </a:lnTo>
                    <a:lnTo>
                      <a:pt x="124" y="102"/>
                    </a:lnTo>
                    <a:lnTo>
                      <a:pt x="118" y="100"/>
                    </a:lnTo>
                    <a:lnTo>
                      <a:pt x="118" y="94"/>
                    </a:lnTo>
                    <a:lnTo>
                      <a:pt x="112" y="94"/>
                    </a:lnTo>
                    <a:lnTo>
                      <a:pt x="114" y="92"/>
                    </a:lnTo>
                    <a:lnTo>
                      <a:pt x="114" y="90"/>
                    </a:lnTo>
                    <a:lnTo>
                      <a:pt x="114" y="84"/>
                    </a:lnTo>
                    <a:lnTo>
                      <a:pt x="104" y="94"/>
                    </a:lnTo>
                    <a:lnTo>
                      <a:pt x="104" y="88"/>
                    </a:lnTo>
                    <a:lnTo>
                      <a:pt x="102" y="82"/>
                    </a:lnTo>
                    <a:lnTo>
                      <a:pt x="96" y="80"/>
                    </a:lnTo>
                    <a:lnTo>
                      <a:pt x="94" y="76"/>
                    </a:lnTo>
                    <a:lnTo>
                      <a:pt x="92" y="72"/>
                    </a:lnTo>
                    <a:lnTo>
                      <a:pt x="90" y="66"/>
                    </a:lnTo>
                    <a:lnTo>
                      <a:pt x="86" y="64"/>
                    </a:lnTo>
                    <a:lnTo>
                      <a:pt x="86" y="66"/>
                    </a:lnTo>
                    <a:lnTo>
                      <a:pt x="86" y="70"/>
                    </a:lnTo>
                    <a:lnTo>
                      <a:pt x="82" y="66"/>
                    </a:lnTo>
                    <a:lnTo>
                      <a:pt x="78" y="64"/>
                    </a:lnTo>
                    <a:lnTo>
                      <a:pt x="76" y="58"/>
                    </a:lnTo>
                    <a:lnTo>
                      <a:pt x="78" y="52"/>
                    </a:lnTo>
                    <a:lnTo>
                      <a:pt x="72" y="52"/>
                    </a:lnTo>
                    <a:lnTo>
                      <a:pt x="72" y="46"/>
                    </a:lnTo>
                    <a:lnTo>
                      <a:pt x="60" y="40"/>
                    </a:lnTo>
                    <a:lnTo>
                      <a:pt x="58" y="36"/>
                    </a:lnTo>
                    <a:lnTo>
                      <a:pt x="58" y="30"/>
                    </a:lnTo>
                    <a:lnTo>
                      <a:pt x="42" y="22"/>
                    </a:lnTo>
                    <a:lnTo>
                      <a:pt x="42" y="16"/>
                    </a:lnTo>
                    <a:lnTo>
                      <a:pt x="40" y="10"/>
                    </a:lnTo>
                    <a:lnTo>
                      <a:pt x="36" y="8"/>
                    </a:lnTo>
                    <a:lnTo>
                      <a:pt x="28" y="8"/>
                    </a:lnTo>
                    <a:lnTo>
                      <a:pt x="14" y="8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96" name="Freeform 1660"/>
              <p:cNvSpPr>
                <a:spLocks/>
              </p:cNvSpPr>
              <p:nvPr/>
            </p:nvSpPr>
            <p:spPr bwMode="auto">
              <a:xfrm>
                <a:off x="2232025" y="3387725"/>
                <a:ext cx="676275" cy="835025"/>
              </a:xfrm>
              <a:custGeom>
                <a:avLst/>
                <a:gdLst>
                  <a:gd name="T0" fmla="*/ 286 w 426"/>
                  <a:gd name="T1" fmla="*/ 280 h 526"/>
                  <a:gd name="T2" fmla="*/ 270 w 426"/>
                  <a:gd name="T3" fmla="*/ 298 h 526"/>
                  <a:gd name="T4" fmla="*/ 254 w 426"/>
                  <a:gd name="T5" fmla="*/ 320 h 526"/>
                  <a:gd name="T6" fmla="*/ 234 w 426"/>
                  <a:gd name="T7" fmla="*/ 336 h 526"/>
                  <a:gd name="T8" fmla="*/ 218 w 426"/>
                  <a:gd name="T9" fmla="*/ 358 h 526"/>
                  <a:gd name="T10" fmla="*/ 204 w 426"/>
                  <a:gd name="T11" fmla="*/ 366 h 526"/>
                  <a:gd name="T12" fmla="*/ 186 w 426"/>
                  <a:gd name="T13" fmla="*/ 384 h 526"/>
                  <a:gd name="T14" fmla="*/ 170 w 426"/>
                  <a:gd name="T15" fmla="*/ 394 h 526"/>
                  <a:gd name="T16" fmla="*/ 172 w 426"/>
                  <a:gd name="T17" fmla="*/ 448 h 526"/>
                  <a:gd name="T18" fmla="*/ 162 w 426"/>
                  <a:gd name="T19" fmla="*/ 492 h 526"/>
                  <a:gd name="T20" fmla="*/ 146 w 426"/>
                  <a:gd name="T21" fmla="*/ 512 h 526"/>
                  <a:gd name="T22" fmla="*/ 124 w 426"/>
                  <a:gd name="T23" fmla="*/ 512 h 526"/>
                  <a:gd name="T24" fmla="*/ 114 w 426"/>
                  <a:gd name="T25" fmla="*/ 490 h 526"/>
                  <a:gd name="T26" fmla="*/ 92 w 426"/>
                  <a:gd name="T27" fmla="*/ 444 h 526"/>
                  <a:gd name="T28" fmla="*/ 74 w 426"/>
                  <a:gd name="T29" fmla="*/ 384 h 526"/>
                  <a:gd name="T30" fmla="*/ 68 w 426"/>
                  <a:gd name="T31" fmla="*/ 330 h 526"/>
                  <a:gd name="T32" fmla="*/ 68 w 426"/>
                  <a:gd name="T33" fmla="*/ 292 h 526"/>
                  <a:gd name="T34" fmla="*/ 62 w 426"/>
                  <a:gd name="T35" fmla="*/ 276 h 526"/>
                  <a:gd name="T36" fmla="*/ 58 w 426"/>
                  <a:gd name="T37" fmla="*/ 284 h 526"/>
                  <a:gd name="T38" fmla="*/ 14 w 426"/>
                  <a:gd name="T39" fmla="*/ 274 h 526"/>
                  <a:gd name="T40" fmla="*/ 32 w 426"/>
                  <a:gd name="T41" fmla="*/ 262 h 526"/>
                  <a:gd name="T42" fmla="*/ 16 w 426"/>
                  <a:gd name="T43" fmla="*/ 254 h 526"/>
                  <a:gd name="T44" fmla="*/ 6 w 426"/>
                  <a:gd name="T45" fmla="*/ 230 h 526"/>
                  <a:gd name="T46" fmla="*/ 16 w 426"/>
                  <a:gd name="T47" fmla="*/ 200 h 526"/>
                  <a:gd name="T48" fmla="*/ 24 w 426"/>
                  <a:gd name="T49" fmla="*/ 170 h 526"/>
                  <a:gd name="T50" fmla="*/ 46 w 426"/>
                  <a:gd name="T51" fmla="*/ 148 h 526"/>
                  <a:gd name="T52" fmla="*/ 74 w 426"/>
                  <a:gd name="T53" fmla="*/ 120 h 526"/>
                  <a:gd name="T54" fmla="*/ 86 w 426"/>
                  <a:gd name="T55" fmla="*/ 84 h 526"/>
                  <a:gd name="T56" fmla="*/ 64 w 426"/>
                  <a:gd name="T57" fmla="*/ 52 h 526"/>
                  <a:gd name="T58" fmla="*/ 86 w 426"/>
                  <a:gd name="T59" fmla="*/ 38 h 526"/>
                  <a:gd name="T60" fmla="*/ 114 w 426"/>
                  <a:gd name="T61" fmla="*/ 20 h 526"/>
                  <a:gd name="T62" fmla="*/ 140 w 426"/>
                  <a:gd name="T63" fmla="*/ 0 h 526"/>
                  <a:gd name="T64" fmla="*/ 162 w 426"/>
                  <a:gd name="T65" fmla="*/ 20 h 526"/>
                  <a:gd name="T66" fmla="*/ 146 w 426"/>
                  <a:gd name="T67" fmla="*/ 44 h 526"/>
                  <a:gd name="T68" fmla="*/ 150 w 426"/>
                  <a:gd name="T69" fmla="*/ 72 h 526"/>
                  <a:gd name="T70" fmla="*/ 158 w 426"/>
                  <a:gd name="T71" fmla="*/ 92 h 526"/>
                  <a:gd name="T72" fmla="*/ 178 w 426"/>
                  <a:gd name="T73" fmla="*/ 110 h 526"/>
                  <a:gd name="T74" fmla="*/ 176 w 426"/>
                  <a:gd name="T75" fmla="*/ 144 h 526"/>
                  <a:gd name="T76" fmla="*/ 212 w 426"/>
                  <a:gd name="T77" fmla="*/ 164 h 526"/>
                  <a:gd name="T78" fmla="*/ 242 w 426"/>
                  <a:gd name="T79" fmla="*/ 182 h 526"/>
                  <a:gd name="T80" fmla="*/ 288 w 426"/>
                  <a:gd name="T81" fmla="*/ 190 h 526"/>
                  <a:gd name="T82" fmla="*/ 290 w 426"/>
                  <a:gd name="T83" fmla="*/ 164 h 526"/>
                  <a:gd name="T84" fmla="*/ 314 w 426"/>
                  <a:gd name="T85" fmla="*/ 180 h 526"/>
                  <a:gd name="T86" fmla="*/ 352 w 426"/>
                  <a:gd name="T87" fmla="*/ 176 h 526"/>
                  <a:gd name="T88" fmla="*/ 370 w 426"/>
                  <a:gd name="T89" fmla="*/ 148 h 526"/>
                  <a:gd name="T90" fmla="*/ 402 w 426"/>
                  <a:gd name="T91" fmla="*/ 148 h 526"/>
                  <a:gd name="T92" fmla="*/ 420 w 426"/>
                  <a:gd name="T93" fmla="*/ 162 h 526"/>
                  <a:gd name="T94" fmla="*/ 422 w 426"/>
                  <a:gd name="T95" fmla="*/ 192 h 526"/>
                  <a:gd name="T96" fmla="*/ 396 w 426"/>
                  <a:gd name="T97" fmla="*/ 212 h 526"/>
                  <a:gd name="T98" fmla="*/ 388 w 426"/>
                  <a:gd name="T99" fmla="*/ 230 h 526"/>
                  <a:gd name="T100" fmla="*/ 372 w 426"/>
                  <a:gd name="T101" fmla="*/ 262 h 526"/>
                  <a:gd name="T102" fmla="*/ 362 w 426"/>
                  <a:gd name="T103" fmla="*/ 276 h 526"/>
                  <a:gd name="T104" fmla="*/ 350 w 426"/>
                  <a:gd name="T105" fmla="*/ 262 h 526"/>
                  <a:gd name="T106" fmla="*/ 350 w 426"/>
                  <a:gd name="T107" fmla="*/ 234 h 526"/>
                  <a:gd name="T108" fmla="*/ 340 w 426"/>
                  <a:gd name="T109" fmla="*/ 220 h 526"/>
                  <a:gd name="T110" fmla="*/ 316 w 426"/>
                  <a:gd name="T111" fmla="*/ 200 h 526"/>
                  <a:gd name="T112" fmla="*/ 298 w 426"/>
                  <a:gd name="T113" fmla="*/ 206 h 526"/>
                  <a:gd name="T114" fmla="*/ 286 w 426"/>
                  <a:gd name="T115" fmla="*/ 234 h 526"/>
                  <a:gd name="T116" fmla="*/ 300 w 426"/>
                  <a:gd name="T117" fmla="*/ 270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6" h="526">
                    <a:moveTo>
                      <a:pt x="298" y="288"/>
                    </a:moveTo>
                    <a:lnTo>
                      <a:pt x="298" y="288"/>
                    </a:lnTo>
                    <a:lnTo>
                      <a:pt x="294" y="282"/>
                    </a:lnTo>
                    <a:lnTo>
                      <a:pt x="290" y="282"/>
                    </a:lnTo>
                    <a:lnTo>
                      <a:pt x="286" y="280"/>
                    </a:lnTo>
                    <a:lnTo>
                      <a:pt x="286" y="284"/>
                    </a:lnTo>
                    <a:lnTo>
                      <a:pt x="278" y="290"/>
                    </a:lnTo>
                    <a:lnTo>
                      <a:pt x="276" y="298"/>
                    </a:lnTo>
                    <a:lnTo>
                      <a:pt x="272" y="298"/>
                    </a:lnTo>
                    <a:lnTo>
                      <a:pt x="270" y="298"/>
                    </a:lnTo>
                    <a:lnTo>
                      <a:pt x="272" y="298"/>
                    </a:lnTo>
                    <a:lnTo>
                      <a:pt x="276" y="300"/>
                    </a:lnTo>
                    <a:lnTo>
                      <a:pt x="276" y="306"/>
                    </a:lnTo>
                    <a:lnTo>
                      <a:pt x="266" y="312"/>
                    </a:lnTo>
                    <a:lnTo>
                      <a:pt x="254" y="320"/>
                    </a:lnTo>
                    <a:lnTo>
                      <a:pt x="250" y="320"/>
                    </a:lnTo>
                    <a:lnTo>
                      <a:pt x="244" y="320"/>
                    </a:lnTo>
                    <a:lnTo>
                      <a:pt x="248" y="326"/>
                    </a:lnTo>
                    <a:lnTo>
                      <a:pt x="240" y="328"/>
                    </a:lnTo>
                    <a:lnTo>
                      <a:pt x="234" y="336"/>
                    </a:lnTo>
                    <a:lnTo>
                      <a:pt x="230" y="348"/>
                    </a:lnTo>
                    <a:lnTo>
                      <a:pt x="224" y="352"/>
                    </a:lnTo>
                    <a:lnTo>
                      <a:pt x="218" y="352"/>
                    </a:lnTo>
                    <a:lnTo>
                      <a:pt x="218" y="354"/>
                    </a:lnTo>
                    <a:lnTo>
                      <a:pt x="218" y="358"/>
                    </a:lnTo>
                    <a:lnTo>
                      <a:pt x="212" y="358"/>
                    </a:lnTo>
                    <a:lnTo>
                      <a:pt x="208" y="358"/>
                    </a:lnTo>
                    <a:lnTo>
                      <a:pt x="206" y="362"/>
                    </a:lnTo>
                    <a:lnTo>
                      <a:pt x="204" y="364"/>
                    </a:lnTo>
                    <a:lnTo>
                      <a:pt x="204" y="366"/>
                    </a:lnTo>
                    <a:lnTo>
                      <a:pt x="200" y="374"/>
                    </a:lnTo>
                    <a:lnTo>
                      <a:pt x="198" y="376"/>
                    </a:lnTo>
                    <a:lnTo>
                      <a:pt x="196" y="376"/>
                    </a:lnTo>
                    <a:lnTo>
                      <a:pt x="188" y="380"/>
                    </a:lnTo>
                    <a:lnTo>
                      <a:pt x="186" y="384"/>
                    </a:lnTo>
                    <a:lnTo>
                      <a:pt x="182" y="388"/>
                    </a:lnTo>
                    <a:lnTo>
                      <a:pt x="178" y="388"/>
                    </a:lnTo>
                    <a:lnTo>
                      <a:pt x="172" y="388"/>
                    </a:lnTo>
                    <a:lnTo>
                      <a:pt x="170" y="392"/>
                    </a:lnTo>
                    <a:lnTo>
                      <a:pt x="170" y="394"/>
                    </a:lnTo>
                    <a:lnTo>
                      <a:pt x="172" y="404"/>
                    </a:lnTo>
                    <a:lnTo>
                      <a:pt x="170" y="410"/>
                    </a:lnTo>
                    <a:lnTo>
                      <a:pt x="168" y="420"/>
                    </a:lnTo>
                    <a:lnTo>
                      <a:pt x="170" y="436"/>
                    </a:lnTo>
                    <a:lnTo>
                      <a:pt x="172" y="448"/>
                    </a:lnTo>
                    <a:lnTo>
                      <a:pt x="170" y="456"/>
                    </a:lnTo>
                    <a:lnTo>
                      <a:pt x="164" y="464"/>
                    </a:lnTo>
                    <a:lnTo>
                      <a:pt x="164" y="472"/>
                    </a:lnTo>
                    <a:lnTo>
                      <a:pt x="168" y="492"/>
                    </a:lnTo>
                    <a:lnTo>
                      <a:pt x="162" y="492"/>
                    </a:lnTo>
                    <a:lnTo>
                      <a:pt x="160" y="492"/>
                    </a:lnTo>
                    <a:lnTo>
                      <a:pt x="158" y="494"/>
                    </a:lnTo>
                    <a:lnTo>
                      <a:pt x="154" y="500"/>
                    </a:lnTo>
                    <a:lnTo>
                      <a:pt x="152" y="510"/>
                    </a:lnTo>
                    <a:lnTo>
                      <a:pt x="146" y="512"/>
                    </a:lnTo>
                    <a:lnTo>
                      <a:pt x="144" y="512"/>
                    </a:lnTo>
                    <a:lnTo>
                      <a:pt x="136" y="526"/>
                    </a:lnTo>
                    <a:lnTo>
                      <a:pt x="132" y="526"/>
                    </a:lnTo>
                    <a:lnTo>
                      <a:pt x="128" y="520"/>
                    </a:lnTo>
                    <a:lnTo>
                      <a:pt x="124" y="512"/>
                    </a:lnTo>
                    <a:lnTo>
                      <a:pt x="116" y="502"/>
                    </a:lnTo>
                    <a:lnTo>
                      <a:pt x="116" y="498"/>
                    </a:lnTo>
                    <a:lnTo>
                      <a:pt x="118" y="494"/>
                    </a:lnTo>
                    <a:lnTo>
                      <a:pt x="118" y="490"/>
                    </a:lnTo>
                    <a:lnTo>
                      <a:pt x="114" y="490"/>
                    </a:lnTo>
                    <a:lnTo>
                      <a:pt x="110" y="482"/>
                    </a:lnTo>
                    <a:lnTo>
                      <a:pt x="108" y="472"/>
                    </a:lnTo>
                    <a:lnTo>
                      <a:pt x="100" y="462"/>
                    </a:lnTo>
                    <a:lnTo>
                      <a:pt x="96" y="454"/>
                    </a:lnTo>
                    <a:lnTo>
                      <a:pt x="92" y="444"/>
                    </a:lnTo>
                    <a:lnTo>
                      <a:pt x="90" y="434"/>
                    </a:lnTo>
                    <a:lnTo>
                      <a:pt x="88" y="416"/>
                    </a:lnTo>
                    <a:lnTo>
                      <a:pt x="80" y="400"/>
                    </a:lnTo>
                    <a:lnTo>
                      <a:pt x="78" y="392"/>
                    </a:lnTo>
                    <a:lnTo>
                      <a:pt x="74" y="384"/>
                    </a:lnTo>
                    <a:lnTo>
                      <a:pt x="74" y="372"/>
                    </a:lnTo>
                    <a:lnTo>
                      <a:pt x="68" y="344"/>
                    </a:lnTo>
                    <a:lnTo>
                      <a:pt x="68" y="336"/>
                    </a:lnTo>
                    <a:lnTo>
                      <a:pt x="68" y="334"/>
                    </a:lnTo>
                    <a:lnTo>
                      <a:pt x="68" y="330"/>
                    </a:lnTo>
                    <a:lnTo>
                      <a:pt x="62" y="316"/>
                    </a:lnTo>
                    <a:lnTo>
                      <a:pt x="62" y="310"/>
                    </a:lnTo>
                    <a:lnTo>
                      <a:pt x="64" y="306"/>
                    </a:lnTo>
                    <a:lnTo>
                      <a:pt x="68" y="298"/>
                    </a:lnTo>
                    <a:lnTo>
                      <a:pt x="68" y="292"/>
                    </a:lnTo>
                    <a:lnTo>
                      <a:pt x="68" y="290"/>
                    </a:lnTo>
                    <a:lnTo>
                      <a:pt x="64" y="288"/>
                    </a:lnTo>
                    <a:lnTo>
                      <a:pt x="64" y="282"/>
                    </a:lnTo>
                    <a:lnTo>
                      <a:pt x="64" y="280"/>
                    </a:lnTo>
                    <a:lnTo>
                      <a:pt x="62" y="276"/>
                    </a:lnTo>
                    <a:lnTo>
                      <a:pt x="62" y="272"/>
                    </a:lnTo>
                    <a:lnTo>
                      <a:pt x="64" y="264"/>
                    </a:lnTo>
                    <a:lnTo>
                      <a:pt x="58" y="270"/>
                    </a:lnTo>
                    <a:lnTo>
                      <a:pt x="58" y="276"/>
                    </a:lnTo>
                    <a:lnTo>
                      <a:pt x="58" y="284"/>
                    </a:lnTo>
                    <a:lnTo>
                      <a:pt x="54" y="290"/>
                    </a:lnTo>
                    <a:lnTo>
                      <a:pt x="46" y="292"/>
                    </a:lnTo>
                    <a:lnTo>
                      <a:pt x="34" y="298"/>
                    </a:lnTo>
                    <a:lnTo>
                      <a:pt x="24" y="288"/>
                    </a:lnTo>
                    <a:lnTo>
                      <a:pt x="14" y="274"/>
                    </a:lnTo>
                    <a:lnTo>
                      <a:pt x="14" y="272"/>
                    </a:lnTo>
                    <a:lnTo>
                      <a:pt x="14" y="266"/>
                    </a:lnTo>
                    <a:lnTo>
                      <a:pt x="22" y="266"/>
                    </a:lnTo>
                    <a:lnTo>
                      <a:pt x="28" y="264"/>
                    </a:lnTo>
                    <a:lnTo>
                      <a:pt x="32" y="262"/>
                    </a:lnTo>
                    <a:lnTo>
                      <a:pt x="34" y="256"/>
                    </a:lnTo>
                    <a:lnTo>
                      <a:pt x="40" y="246"/>
                    </a:lnTo>
                    <a:lnTo>
                      <a:pt x="32" y="254"/>
                    </a:lnTo>
                    <a:lnTo>
                      <a:pt x="24" y="256"/>
                    </a:lnTo>
                    <a:lnTo>
                      <a:pt x="16" y="254"/>
                    </a:lnTo>
                    <a:lnTo>
                      <a:pt x="6" y="252"/>
                    </a:lnTo>
                    <a:lnTo>
                      <a:pt x="6" y="244"/>
                    </a:lnTo>
                    <a:lnTo>
                      <a:pt x="4" y="238"/>
                    </a:lnTo>
                    <a:lnTo>
                      <a:pt x="0" y="236"/>
                    </a:lnTo>
                    <a:lnTo>
                      <a:pt x="6" y="230"/>
                    </a:lnTo>
                    <a:lnTo>
                      <a:pt x="8" y="224"/>
                    </a:lnTo>
                    <a:lnTo>
                      <a:pt x="16" y="220"/>
                    </a:lnTo>
                    <a:lnTo>
                      <a:pt x="26" y="218"/>
                    </a:lnTo>
                    <a:lnTo>
                      <a:pt x="24" y="208"/>
                    </a:lnTo>
                    <a:lnTo>
                      <a:pt x="16" y="200"/>
                    </a:lnTo>
                    <a:lnTo>
                      <a:pt x="16" y="198"/>
                    </a:lnTo>
                    <a:lnTo>
                      <a:pt x="22" y="190"/>
                    </a:lnTo>
                    <a:lnTo>
                      <a:pt x="14" y="180"/>
                    </a:lnTo>
                    <a:lnTo>
                      <a:pt x="18" y="174"/>
                    </a:lnTo>
                    <a:lnTo>
                      <a:pt x="24" y="170"/>
                    </a:lnTo>
                    <a:lnTo>
                      <a:pt x="26" y="164"/>
                    </a:lnTo>
                    <a:lnTo>
                      <a:pt x="32" y="170"/>
                    </a:lnTo>
                    <a:lnTo>
                      <a:pt x="36" y="162"/>
                    </a:lnTo>
                    <a:lnTo>
                      <a:pt x="44" y="156"/>
                    </a:lnTo>
                    <a:lnTo>
                      <a:pt x="46" y="148"/>
                    </a:lnTo>
                    <a:lnTo>
                      <a:pt x="52" y="142"/>
                    </a:lnTo>
                    <a:lnTo>
                      <a:pt x="60" y="138"/>
                    </a:lnTo>
                    <a:lnTo>
                      <a:pt x="64" y="134"/>
                    </a:lnTo>
                    <a:lnTo>
                      <a:pt x="68" y="126"/>
                    </a:lnTo>
                    <a:lnTo>
                      <a:pt x="74" y="120"/>
                    </a:lnTo>
                    <a:lnTo>
                      <a:pt x="74" y="112"/>
                    </a:lnTo>
                    <a:lnTo>
                      <a:pt x="78" y="102"/>
                    </a:lnTo>
                    <a:lnTo>
                      <a:pt x="82" y="98"/>
                    </a:lnTo>
                    <a:lnTo>
                      <a:pt x="86" y="90"/>
                    </a:lnTo>
                    <a:lnTo>
                      <a:pt x="86" y="84"/>
                    </a:lnTo>
                    <a:lnTo>
                      <a:pt x="80" y="78"/>
                    </a:lnTo>
                    <a:lnTo>
                      <a:pt x="74" y="72"/>
                    </a:lnTo>
                    <a:lnTo>
                      <a:pt x="72" y="70"/>
                    </a:lnTo>
                    <a:lnTo>
                      <a:pt x="70" y="56"/>
                    </a:lnTo>
                    <a:lnTo>
                      <a:pt x="64" y="52"/>
                    </a:lnTo>
                    <a:lnTo>
                      <a:pt x="64" y="46"/>
                    </a:lnTo>
                    <a:lnTo>
                      <a:pt x="72" y="42"/>
                    </a:lnTo>
                    <a:lnTo>
                      <a:pt x="78" y="42"/>
                    </a:lnTo>
                    <a:lnTo>
                      <a:pt x="82" y="42"/>
                    </a:lnTo>
                    <a:lnTo>
                      <a:pt x="86" y="38"/>
                    </a:lnTo>
                    <a:lnTo>
                      <a:pt x="88" y="36"/>
                    </a:lnTo>
                    <a:lnTo>
                      <a:pt x="92" y="34"/>
                    </a:lnTo>
                    <a:lnTo>
                      <a:pt x="104" y="30"/>
                    </a:lnTo>
                    <a:lnTo>
                      <a:pt x="110" y="26"/>
                    </a:lnTo>
                    <a:lnTo>
                      <a:pt x="114" y="20"/>
                    </a:lnTo>
                    <a:lnTo>
                      <a:pt x="118" y="16"/>
                    </a:lnTo>
                    <a:lnTo>
                      <a:pt x="124" y="8"/>
                    </a:lnTo>
                    <a:lnTo>
                      <a:pt x="128" y="2"/>
                    </a:lnTo>
                    <a:lnTo>
                      <a:pt x="134" y="0"/>
                    </a:lnTo>
                    <a:lnTo>
                      <a:pt x="140" y="0"/>
                    </a:lnTo>
                    <a:lnTo>
                      <a:pt x="144" y="2"/>
                    </a:lnTo>
                    <a:lnTo>
                      <a:pt x="152" y="2"/>
                    </a:lnTo>
                    <a:lnTo>
                      <a:pt x="154" y="8"/>
                    </a:lnTo>
                    <a:lnTo>
                      <a:pt x="160" y="14"/>
                    </a:lnTo>
                    <a:lnTo>
                      <a:pt x="162" y="20"/>
                    </a:lnTo>
                    <a:lnTo>
                      <a:pt x="158" y="24"/>
                    </a:lnTo>
                    <a:lnTo>
                      <a:pt x="158" y="28"/>
                    </a:lnTo>
                    <a:lnTo>
                      <a:pt x="154" y="34"/>
                    </a:lnTo>
                    <a:lnTo>
                      <a:pt x="150" y="36"/>
                    </a:lnTo>
                    <a:lnTo>
                      <a:pt x="146" y="44"/>
                    </a:lnTo>
                    <a:lnTo>
                      <a:pt x="144" y="46"/>
                    </a:lnTo>
                    <a:lnTo>
                      <a:pt x="142" y="54"/>
                    </a:lnTo>
                    <a:lnTo>
                      <a:pt x="146" y="56"/>
                    </a:lnTo>
                    <a:lnTo>
                      <a:pt x="150" y="62"/>
                    </a:lnTo>
                    <a:lnTo>
                      <a:pt x="150" y="72"/>
                    </a:lnTo>
                    <a:lnTo>
                      <a:pt x="154" y="74"/>
                    </a:lnTo>
                    <a:lnTo>
                      <a:pt x="158" y="74"/>
                    </a:lnTo>
                    <a:lnTo>
                      <a:pt x="158" y="80"/>
                    </a:lnTo>
                    <a:lnTo>
                      <a:pt x="154" y="88"/>
                    </a:lnTo>
                    <a:lnTo>
                      <a:pt x="158" y="92"/>
                    </a:lnTo>
                    <a:lnTo>
                      <a:pt x="154" y="96"/>
                    </a:lnTo>
                    <a:lnTo>
                      <a:pt x="158" y="102"/>
                    </a:lnTo>
                    <a:lnTo>
                      <a:pt x="162" y="106"/>
                    </a:lnTo>
                    <a:lnTo>
                      <a:pt x="170" y="110"/>
                    </a:lnTo>
                    <a:lnTo>
                      <a:pt x="178" y="110"/>
                    </a:lnTo>
                    <a:lnTo>
                      <a:pt x="182" y="116"/>
                    </a:lnTo>
                    <a:lnTo>
                      <a:pt x="188" y="120"/>
                    </a:lnTo>
                    <a:lnTo>
                      <a:pt x="178" y="126"/>
                    </a:lnTo>
                    <a:lnTo>
                      <a:pt x="172" y="136"/>
                    </a:lnTo>
                    <a:lnTo>
                      <a:pt x="176" y="144"/>
                    </a:lnTo>
                    <a:lnTo>
                      <a:pt x="182" y="146"/>
                    </a:lnTo>
                    <a:lnTo>
                      <a:pt x="186" y="154"/>
                    </a:lnTo>
                    <a:lnTo>
                      <a:pt x="194" y="156"/>
                    </a:lnTo>
                    <a:lnTo>
                      <a:pt x="200" y="160"/>
                    </a:lnTo>
                    <a:lnTo>
                      <a:pt x="212" y="164"/>
                    </a:lnTo>
                    <a:lnTo>
                      <a:pt x="218" y="164"/>
                    </a:lnTo>
                    <a:lnTo>
                      <a:pt x="226" y="170"/>
                    </a:lnTo>
                    <a:lnTo>
                      <a:pt x="230" y="174"/>
                    </a:lnTo>
                    <a:lnTo>
                      <a:pt x="236" y="174"/>
                    </a:lnTo>
                    <a:lnTo>
                      <a:pt x="242" y="182"/>
                    </a:lnTo>
                    <a:lnTo>
                      <a:pt x="254" y="182"/>
                    </a:lnTo>
                    <a:lnTo>
                      <a:pt x="268" y="188"/>
                    </a:lnTo>
                    <a:lnTo>
                      <a:pt x="276" y="190"/>
                    </a:lnTo>
                    <a:lnTo>
                      <a:pt x="282" y="190"/>
                    </a:lnTo>
                    <a:lnTo>
                      <a:pt x="288" y="190"/>
                    </a:lnTo>
                    <a:lnTo>
                      <a:pt x="290" y="184"/>
                    </a:lnTo>
                    <a:lnTo>
                      <a:pt x="294" y="182"/>
                    </a:lnTo>
                    <a:lnTo>
                      <a:pt x="288" y="176"/>
                    </a:lnTo>
                    <a:lnTo>
                      <a:pt x="290" y="172"/>
                    </a:lnTo>
                    <a:lnTo>
                      <a:pt x="290" y="164"/>
                    </a:lnTo>
                    <a:lnTo>
                      <a:pt x="296" y="162"/>
                    </a:lnTo>
                    <a:lnTo>
                      <a:pt x="300" y="162"/>
                    </a:lnTo>
                    <a:lnTo>
                      <a:pt x="306" y="170"/>
                    </a:lnTo>
                    <a:lnTo>
                      <a:pt x="306" y="172"/>
                    </a:lnTo>
                    <a:lnTo>
                      <a:pt x="314" y="180"/>
                    </a:lnTo>
                    <a:lnTo>
                      <a:pt x="318" y="176"/>
                    </a:lnTo>
                    <a:lnTo>
                      <a:pt x="326" y="176"/>
                    </a:lnTo>
                    <a:lnTo>
                      <a:pt x="334" y="180"/>
                    </a:lnTo>
                    <a:lnTo>
                      <a:pt x="348" y="176"/>
                    </a:lnTo>
                    <a:lnTo>
                      <a:pt x="352" y="176"/>
                    </a:lnTo>
                    <a:lnTo>
                      <a:pt x="352" y="170"/>
                    </a:lnTo>
                    <a:lnTo>
                      <a:pt x="350" y="160"/>
                    </a:lnTo>
                    <a:lnTo>
                      <a:pt x="358" y="156"/>
                    </a:lnTo>
                    <a:lnTo>
                      <a:pt x="366" y="154"/>
                    </a:lnTo>
                    <a:lnTo>
                      <a:pt x="370" y="148"/>
                    </a:lnTo>
                    <a:lnTo>
                      <a:pt x="378" y="148"/>
                    </a:lnTo>
                    <a:lnTo>
                      <a:pt x="384" y="148"/>
                    </a:lnTo>
                    <a:lnTo>
                      <a:pt x="388" y="146"/>
                    </a:lnTo>
                    <a:lnTo>
                      <a:pt x="394" y="146"/>
                    </a:lnTo>
                    <a:lnTo>
                      <a:pt x="402" y="148"/>
                    </a:lnTo>
                    <a:lnTo>
                      <a:pt x="402" y="156"/>
                    </a:lnTo>
                    <a:lnTo>
                      <a:pt x="404" y="162"/>
                    </a:lnTo>
                    <a:lnTo>
                      <a:pt x="408" y="160"/>
                    </a:lnTo>
                    <a:lnTo>
                      <a:pt x="414" y="162"/>
                    </a:lnTo>
                    <a:lnTo>
                      <a:pt x="420" y="162"/>
                    </a:lnTo>
                    <a:lnTo>
                      <a:pt x="424" y="164"/>
                    </a:lnTo>
                    <a:lnTo>
                      <a:pt x="426" y="170"/>
                    </a:lnTo>
                    <a:lnTo>
                      <a:pt x="426" y="174"/>
                    </a:lnTo>
                    <a:lnTo>
                      <a:pt x="426" y="182"/>
                    </a:lnTo>
                    <a:lnTo>
                      <a:pt x="422" y="192"/>
                    </a:lnTo>
                    <a:lnTo>
                      <a:pt x="416" y="190"/>
                    </a:lnTo>
                    <a:lnTo>
                      <a:pt x="408" y="192"/>
                    </a:lnTo>
                    <a:lnTo>
                      <a:pt x="404" y="202"/>
                    </a:lnTo>
                    <a:lnTo>
                      <a:pt x="404" y="206"/>
                    </a:lnTo>
                    <a:lnTo>
                      <a:pt x="396" y="212"/>
                    </a:lnTo>
                    <a:lnTo>
                      <a:pt x="394" y="218"/>
                    </a:lnTo>
                    <a:lnTo>
                      <a:pt x="386" y="220"/>
                    </a:lnTo>
                    <a:lnTo>
                      <a:pt x="384" y="224"/>
                    </a:lnTo>
                    <a:lnTo>
                      <a:pt x="388" y="226"/>
                    </a:lnTo>
                    <a:lnTo>
                      <a:pt x="388" y="230"/>
                    </a:lnTo>
                    <a:lnTo>
                      <a:pt x="384" y="238"/>
                    </a:lnTo>
                    <a:lnTo>
                      <a:pt x="380" y="248"/>
                    </a:lnTo>
                    <a:lnTo>
                      <a:pt x="370" y="242"/>
                    </a:lnTo>
                    <a:lnTo>
                      <a:pt x="370" y="256"/>
                    </a:lnTo>
                    <a:lnTo>
                      <a:pt x="372" y="262"/>
                    </a:lnTo>
                    <a:lnTo>
                      <a:pt x="372" y="270"/>
                    </a:lnTo>
                    <a:lnTo>
                      <a:pt x="372" y="274"/>
                    </a:lnTo>
                    <a:lnTo>
                      <a:pt x="370" y="276"/>
                    </a:lnTo>
                    <a:lnTo>
                      <a:pt x="368" y="282"/>
                    </a:lnTo>
                    <a:lnTo>
                      <a:pt x="362" y="276"/>
                    </a:lnTo>
                    <a:lnTo>
                      <a:pt x="360" y="280"/>
                    </a:lnTo>
                    <a:lnTo>
                      <a:pt x="358" y="272"/>
                    </a:lnTo>
                    <a:lnTo>
                      <a:pt x="358" y="264"/>
                    </a:lnTo>
                    <a:lnTo>
                      <a:pt x="352" y="254"/>
                    </a:lnTo>
                    <a:lnTo>
                      <a:pt x="350" y="262"/>
                    </a:lnTo>
                    <a:lnTo>
                      <a:pt x="342" y="262"/>
                    </a:lnTo>
                    <a:lnTo>
                      <a:pt x="342" y="256"/>
                    </a:lnTo>
                    <a:lnTo>
                      <a:pt x="344" y="244"/>
                    </a:lnTo>
                    <a:lnTo>
                      <a:pt x="348" y="238"/>
                    </a:lnTo>
                    <a:lnTo>
                      <a:pt x="350" y="234"/>
                    </a:lnTo>
                    <a:lnTo>
                      <a:pt x="352" y="230"/>
                    </a:lnTo>
                    <a:lnTo>
                      <a:pt x="350" y="224"/>
                    </a:lnTo>
                    <a:lnTo>
                      <a:pt x="358" y="218"/>
                    </a:lnTo>
                    <a:lnTo>
                      <a:pt x="348" y="218"/>
                    </a:lnTo>
                    <a:lnTo>
                      <a:pt x="340" y="220"/>
                    </a:lnTo>
                    <a:lnTo>
                      <a:pt x="332" y="220"/>
                    </a:lnTo>
                    <a:lnTo>
                      <a:pt x="322" y="220"/>
                    </a:lnTo>
                    <a:lnTo>
                      <a:pt x="316" y="220"/>
                    </a:lnTo>
                    <a:lnTo>
                      <a:pt x="314" y="208"/>
                    </a:lnTo>
                    <a:lnTo>
                      <a:pt x="316" y="200"/>
                    </a:lnTo>
                    <a:lnTo>
                      <a:pt x="312" y="198"/>
                    </a:lnTo>
                    <a:lnTo>
                      <a:pt x="304" y="198"/>
                    </a:lnTo>
                    <a:lnTo>
                      <a:pt x="296" y="192"/>
                    </a:lnTo>
                    <a:lnTo>
                      <a:pt x="290" y="198"/>
                    </a:lnTo>
                    <a:lnTo>
                      <a:pt x="298" y="206"/>
                    </a:lnTo>
                    <a:lnTo>
                      <a:pt x="296" y="212"/>
                    </a:lnTo>
                    <a:lnTo>
                      <a:pt x="288" y="216"/>
                    </a:lnTo>
                    <a:lnTo>
                      <a:pt x="282" y="218"/>
                    </a:lnTo>
                    <a:lnTo>
                      <a:pt x="286" y="228"/>
                    </a:lnTo>
                    <a:lnTo>
                      <a:pt x="286" y="234"/>
                    </a:lnTo>
                    <a:lnTo>
                      <a:pt x="296" y="238"/>
                    </a:lnTo>
                    <a:lnTo>
                      <a:pt x="298" y="244"/>
                    </a:lnTo>
                    <a:lnTo>
                      <a:pt x="296" y="254"/>
                    </a:lnTo>
                    <a:lnTo>
                      <a:pt x="300" y="258"/>
                    </a:lnTo>
                    <a:lnTo>
                      <a:pt x="300" y="270"/>
                    </a:lnTo>
                    <a:lnTo>
                      <a:pt x="298" y="274"/>
                    </a:lnTo>
                    <a:lnTo>
                      <a:pt x="298" y="288"/>
                    </a:lnTo>
                    <a:lnTo>
                      <a:pt x="298" y="288"/>
                    </a:lnTo>
                    <a:lnTo>
                      <a:pt x="298" y="28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97" name="Freeform 1661"/>
              <p:cNvSpPr>
                <a:spLocks/>
              </p:cNvSpPr>
              <p:nvPr/>
            </p:nvSpPr>
            <p:spPr bwMode="auto">
              <a:xfrm>
                <a:off x="1035050" y="2978150"/>
                <a:ext cx="168275" cy="114300"/>
              </a:xfrm>
              <a:custGeom>
                <a:avLst/>
                <a:gdLst>
                  <a:gd name="T0" fmla="*/ 72 w 106"/>
                  <a:gd name="T1" fmla="*/ 60 h 72"/>
                  <a:gd name="T2" fmla="*/ 72 w 106"/>
                  <a:gd name="T3" fmla="*/ 60 h 72"/>
                  <a:gd name="T4" fmla="*/ 78 w 106"/>
                  <a:gd name="T5" fmla="*/ 60 h 72"/>
                  <a:gd name="T6" fmla="*/ 80 w 106"/>
                  <a:gd name="T7" fmla="*/ 58 h 72"/>
                  <a:gd name="T8" fmla="*/ 82 w 106"/>
                  <a:gd name="T9" fmla="*/ 56 h 72"/>
                  <a:gd name="T10" fmla="*/ 88 w 106"/>
                  <a:gd name="T11" fmla="*/ 50 h 72"/>
                  <a:gd name="T12" fmla="*/ 90 w 106"/>
                  <a:gd name="T13" fmla="*/ 46 h 72"/>
                  <a:gd name="T14" fmla="*/ 90 w 106"/>
                  <a:gd name="T15" fmla="*/ 38 h 72"/>
                  <a:gd name="T16" fmla="*/ 90 w 106"/>
                  <a:gd name="T17" fmla="*/ 30 h 72"/>
                  <a:gd name="T18" fmla="*/ 92 w 106"/>
                  <a:gd name="T19" fmla="*/ 24 h 72"/>
                  <a:gd name="T20" fmla="*/ 100 w 106"/>
                  <a:gd name="T21" fmla="*/ 22 h 72"/>
                  <a:gd name="T22" fmla="*/ 104 w 106"/>
                  <a:gd name="T23" fmla="*/ 18 h 72"/>
                  <a:gd name="T24" fmla="*/ 106 w 106"/>
                  <a:gd name="T25" fmla="*/ 4 h 72"/>
                  <a:gd name="T26" fmla="*/ 104 w 106"/>
                  <a:gd name="T27" fmla="*/ 4 h 72"/>
                  <a:gd name="T28" fmla="*/ 98 w 106"/>
                  <a:gd name="T29" fmla="*/ 2 h 72"/>
                  <a:gd name="T30" fmla="*/ 92 w 106"/>
                  <a:gd name="T31" fmla="*/ 0 h 72"/>
                  <a:gd name="T32" fmla="*/ 88 w 106"/>
                  <a:gd name="T33" fmla="*/ 2 h 72"/>
                  <a:gd name="T34" fmla="*/ 80 w 106"/>
                  <a:gd name="T35" fmla="*/ 2 h 72"/>
                  <a:gd name="T36" fmla="*/ 74 w 106"/>
                  <a:gd name="T37" fmla="*/ 2 h 72"/>
                  <a:gd name="T38" fmla="*/ 70 w 106"/>
                  <a:gd name="T39" fmla="*/ 4 h 72"/>
                  <a:gd name="T40" fmla="*/ 68 w 106"/>
                  <a:gd name="T41" fmla="*/ 6 h 72"/>
                  <a:gd name="T42" fmla="*/ 62 w 106"/>
                  <a:gd name="T43" fmla="*/ 4 h 72"/>
                  <a:gd name="T44" fmla="*/ 60 w 106"/>
                  <a:gd name="T45" fmla="*/ 4 h 72"/>
                  <a:gd name="T46" fmla="*/ 52 w 106"/>
                  <a:gd name="T47" fmla="*/ 6 h 72"/>
                  <a:gd name="T48" fmla="*/ 44 w 106"/>
                  <a:gd name="T49" fmla="*/ 6 h 72"/>
                  <a:gd name="T50" fmla="*/ 42 w 106"/>
                  <a:gd name="T51" fmla="*/ 6 h 72"/>
                  <a:gd name="T52" fmla="*/ 44 w 106"/>
                  <a:gd name="T53" fmla="*/ 12 h 72"/>
                  <a:gd name="T54" fmla="*/ 44 w 106"/>
                  <a:gd name="T55" fmla="*/ 14 h 72"/>
                  <a:gd name="T56" fmla="*/ 36 w 106"/>
                  <a:gd name="T57" fmla="*/ 12 h 72"/>
                  <a:gd name="T58" fmla="*/ 30 w 106"/>
                  <a:gd name="T59" fmla="*/ 12 h 72"/>
                  <a:gd name="T60" fmla="*/ 24 w 106"/>
                  <a:gd name="T61" fmla="*/ 12 h 72"/>
                  <a:gd name="T62" fmla="*/ 16 w 106"/>
                  <a:gd name="T63" fmla="*/ 10 h 72"/>
                  <a:gd name="T64" fmla="*/ 14 w 106"/>
                  <a:gd name="T65" fmla="*/ 6 h 72"/>
                  <a:gd name="T66" fmla="*/ 12 w 106"/>
                  <a:gd name="T67" fmla="*/ 6 h 72"/>
                  <a:gd name="T68" fmla="*/ 12 w 106"/>
                  <a:gd name="T69" fmla="*/ 10 h 72"/>
                  <a:gd name="T70" fmla="*/ 12 w 106"/>
                  <a:gd name="T71" fmla="*/ 12 h 72"/>
                  <a:gd name="T72" fmla="*/ 12 w 106"/>
                  <a:gd name="T73" fmla="*/ 18 h 72"/>
                  <a:gd name="T74" fmla="*/ 8 w 106"/>
                  <a:gd name="T75" fmla="*/ 22 h 72"/>
                  <a:gd name="T76" fmla="*/ 6 w 106"/>
                  <a:gd name="T77" fmla="*/ 22 h 72"/>
                  <a:gd name="T78" fmla="*/ 4 w 106"/>
                  <a:gd name="T79" fmla="*/ 22 h 72"/>
                  <a:gd name="T80" fmla="*/ 0 w 106"/>
                  <a:gd name="T81" fmla="*/ 28 h 72"/>
                  <a:gd name="T82" fmla="*/ 4 w 106"/>
                  <a:gd name="T83" fmla="*/ 28 h 72"/>
                  <a:gd name="T84" fmla="*/ 6 w 106"/>
                  <a:gd name="T85" fmla="*/ 32 h 72"/>
                  <a:gd name="T86" fmla="*/ 6 w 106"/>
                  <a:gd name="T87" fmla="*/ 36 h 72"/>
                  <a:gd name="T88" fmla="*/ 4 w 106"/>
                  <a:gd name="T89" fmla="*/ 38 h 72"/>
                  <a:gd name="T90" fmla="*/ 8 w 106"/>
                  <a:gd name="T91" fmla="*/ 40 h 72"/>
                  <a:gd name="T92" fmla="*/ 12 w 106"/>
                  <a:gd name="T93" fmla="*/ 42 h 72"/>
                  <a:gd name="T94" fmla="*/ 14 w 106"/>
                  <a:gd name="T95" fmla="*/ 48 h 72"/>
                  <a:gd name="T96" fmla="*/ 16 w 106"/>
                  <a:gd name="T97" fmla="*/ 54 h 72"/>
                  <a:gd name="T98" fmla="*/ 24 w 106"/>
                  <a:gd name="T99" fmla="*/ 60 h 72"/>
                  <a:gd name="T100" fmla="*/ 36 w 106"/>
                  <a:gd name="T101" fmla="*/ 68 h 72"/>
                  <a:gd name="T102" fmla="*/ 42 w 106"/>
                  <a:gd name="T103" fmla="*/ 72 h 72"/>
                  <a:gd name="T104" fmla="*/ 46 w 106"/>
                  <a:gd name="T105" fmla="*/ 68 h 72"/>
                  <a:gd name="T106" fmla="*/ 50 w 106"/>
                  <a:gd name="T107" fmla="*/ 68 h 72"/>
                  <a:gd name="T108" fmla="*/ 52 w 106"/>
                  <a:gd name="T109" fmla="*/ 66 h 72"/>
                  <a:gd name="T110" fmla="*/ 54 w 106"/>
                  <a:gd name="T111" fmla="*/ 64 h 72"/>
                  <a:gd name="T112" fmla="*/ 60 w 106"/>
                  <a:gd name="T113" fmla="*/ 60 h 72"/>
                  <a:gd name="T114" fmla="*/ 64 w 106"/>
                  <a:gd name="T115" fmla="*/ 60 h 72"/>
                  <a:gd name="T116" fmla="*/ 72 w 106"/>
                  <a:gd name="T117" fmla="*/ 60 h 72"/>
                  <a:gd name="T118" fmla="*/ 72 w 106"/>
                  <a:gd name="T119" fmla="*/ 60 h 72"/>
                  <a:gd name="T120" fmla="*/ 72 w 106"/>
                  <a:gd name="T121" fmla="*/ 6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6" h="72">
                    <a:moveTo>
                      <a:pt x="72" y="60"/>
                    </a:moveTo>
                    <a:lnTo>
                      <a:pt x="72" y="60"/>
                    </a:lnTo>
                    <a:lnTo>
                      <a:pt x="78" y="60"/>
                    </a:lnTo>
                    <a:lnTo>
                      <a:pt x="80" y="58"/>
                    </a:lnTo>
                    <a:lnTo>
                      <a:pt x="82" y="56"/>
                    </a:lnTo>
                    <a:lnTo>
                      <a:pt x="88" y="50"/>
                    </a:lnTo>
                    <a:lnTo>
                      <a:pt x="90" y="46"/>
                    </a:lnTo>
                    <a:lnTo>
                      <a:pt x="90" y="38"/>
                    </a:lnTo>
                    <a:lnTo>
                      <a:pt x="90" y="30"/>
                    </a:lnTo>
                    <a:lnTo>
                      <a:pt x="92" y="24"/>
                    </a:lnTo>
                    <a:lnTo>
                      <a:pt x="100" y="22"/>
                    </a:lnTo>
                    <a:lnTo>
                      <a:pt x="104" y="18"/>
                    </a:lnTo>
                    <a:lnTo>
                      <a:pt x="106" y="4"/>
                    </a:lnTo>
                    <a:lnTo>
                      <a:pt x="104" y="4"/>
                    </a:lnTo>
                    <a:lnTo>
                      <a:pt x="98" y="2"/>
                    </a:lnTo>
                    <a:lnTo>
                      <a:pt x="92" y="0"/>
                    </a:lnTo>
                    <a:lnTo>
                      <a:pt x="88" y="2"/>
                    </a:lnTo>
                    <a:lnTo>
                      <a:pt x="80" y="2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68" y="6"/>
                    </a:lnTo>
                    <a:lnTo>
                      <a:pt x="62" y="4"/>
                    </a:lnTo>
                    <a:lnTo>
                      <a:pt x="60" y="4"/>
                    </a:lnTo>
                    <a:lnTo>
                      <a:pt x="52" y="6"/>
                    </a:lnTo>
                    <a:lnTo>
                      <a:pt x="44" y="6"/>
                    </a:lnTo>
                    <a:lnTo>
                      <a:pt x="42" y="6"/>
                    </a:lnTo>
                    <a:lnTo>
                      <a:pt x="44" y="12"/>
                    </a:lnTo>
                    <a:lnTo>
                      <a:pt x="44" y="14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16" y="10"/>
                    </a:lnTo>
                    <a:lnTo>
                      <a:pt x="14" y="6"/>
                    </a:lnTo>
                    <a:lnTo>
                      <a:pt x="12" y="6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12" y="18"/>
                    </a:lnTo>
                    <a:lnTo>
                      <a:pt x="8" y="22"/>
                    </a:lnTo>
                    <a:lnTo>
                      <a:pt x="6" y="22"/>
                    </a:lnTo>
                    <a:lnTo>
                      <a:pt x="4" y="22"/>
                    </a:lnTo>
                    <a:lnTo>
                      <a:pt x="0" y="28"/>
                    </a:lnTo>
                    <a:lnTo>
                      <a:pt x="4" y="28"/>
                    </a:lnTo>
                    <a:lnTo>
                      <a:pt x="6" y="32"/>
                    </a:lnTo>
                    <a:lnTo>
                      <a:pt x="6" y="36"/>
                    </a:lnTo>
                    <a:lnTo>
                      <a:pt x="4" y="38"/>
                    </a:lnTo>
                    <a:lnTo>
                      <a:pt x="8" y="40"/>
                    </a:lnTo>
                    <a:lnTo>
                      <a:pt x="12" y="42"/>
                    </a:lnTo>
                    <a:lnTo>
                      <a:pt x="14" y="48"/>
                    </a:lnTo>
                    <a:lnTo>
                      <a:pt x="16" y="54"/>
                    </a:lnTo>
                    <a:lnTo>
                      <a:pt x="24" y="60"/>
                    </a:lnTo>
                    <a:lnTo>
                      <a:pt x="36" y="68"/>
                    </a:lnTo>
                    <a:lnTo>
                      <a:pt x="42" y="72"/>
                    </a:lnTo>
                    <a:lnTo>
                      <a:pt x="46" y="68"/>
                    </a:lnTo>
                    <a:lnTo>
                      <a:pt x="50" y="68"/>
                    </a:lnTo>
                    <a:lnTo>
                      <a:pt x="52" y="66"/>
                    </a:lnTo>
                    <a:lnTo>
                      <a:pt x="54" y="64"/>
                    </a:lnTo>
                    <a:lnTo>
                      <a:pt x="60" y="60"/>
                    </a:lnTo>
                    <a:lnTo>
                      <a:pt x="64" y="60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2" y="6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98" name="Freeform 1662"/>
              <p:cNvSpPr>
                <a:spLocks/>
              </p:cNvSpPr>
              <p:nvPr/>
            </p:nvSpPr>
            <p:spPr bwMode="auto">
              <a:xfrm>
                <a:off x="276225" y="4079875"/>
                <a:ext cx="63500" cy="53975"/>
              </a:xfrm>
              <a:custGeom>
                <a:avLst/>
                <a:gdLst>
                  <a:gd name="T0" fmla="*/ 2 w 40"/>
                  <a:gd name="T1" fmla="*/ 10 h 34"/>
                  <a:gd name="T2" fmla="*/ 2 w 40"/>
                  <a:gd name="T3" fmla="*/ 16 h 34"/>
                  <a:gd name="T4" fmla="*/ 8 w 40"/>
                  <a:gd name="T5" fmla="*/ 18 h 34"/>
                  <a:gd name="T6" fmla="*/ 12 w 40"/>
                  <a:gd name="T7" fmla="*/ 18 h 34"/>
                  <a:gd name="T8" fmla="*/ 16 w 40"/>
                  <a:gd name="T9" fmla="*/ 26 h 34"/>
                  <a:gd name="T10" fmla="*/ 16 w 40"/>
                  <a:gd name="T11" fmla="*/ 32 h 34"/>
                  <a:gd name="T12" fmla="*/ 20 w 40"/>
                  <a:gd name="T13" fmla="*/ 32 h 34"/>
                  <a:gd name="T14" fmla="*/ 22 w 40"/>
                  <a:gd name="T15" fmla="*/ 32 h 34"/>
                  <a:gd name="T16" fmla="*/ 22 w 40"/>
                  <a:gd name="T17" fmla="*/ 34 h 34"/>
                  <a:gd name="T18" fmla="*/ 26 w 40"/>
                  <a:gd name="T19" fmla="*/ 32 h 34"/>
                  <a:gd name="T20" fmla="*/ 26 w 40"/>
                  <a:gd name="T21" fmla="*/ 26 h 34"/>
                  <a:gd name="T22" fmla="*/ 30 w 40"/>
                  <a:gd name="T23" fmla="*/ 26 h 34"/>
                  <a:gd name="T24" fmla="*/ 36 w 40"/>
                  <a:gd name="T25" fmla="*/ 24 h 34"/>
                  <a:gd name="T26" fmla="*/ 38 w 40"/>
                  <a:gd name="T27" fmla="*/ 22 h 34"/>
                  <a:gd name="T28" fmla="*/ 38 w 40"/>
                  <a:gd name="T29" fmla="*/ 18 h 34"/>
                  <a:gd name="T30" fmla="*/ 38 w 40"/>
                  <a:gd name="T31" fmla="*/ 16 h 34"/>
                  <a:gd name="T32" fmla="*/ 36 w 40"/>
                  <a:gd name="T33" fmla="*/ 10 h 34"/>
                  <a:gd name="T34" fmla="*/ 40 w 40"/>
                  <a:gd name="T35" fmla="*/ 10 h 34"/>
                  <a:gd name="T36" fmla="*/ 40 w 40"/>
                  <a:gd name="T37" fmla="*/ 8 h 34"/>
                  <a:gd name="T38" fmla="*/ 40 w 40"/>
                  <a:gd name="T39" fmla="*/ 6 h 34"/>
                  <a:gd name="T40" fmla="*/ 40 w 40"/>
                  <a:gd name="T41" fmla="*/ 0 h 34"/>
                  <a:gd name="T42" fmla="*/ 18 w 40"/>
                  <a:gd name="T43" fmla="*/ 0 h 34"/>
                  <a:gd name="T44" fmla="*/ 10 w 40"/>
                  <a:gd name="T45" fmla="*/ 6 h 34"/>
                  <a:gd name="T46" fmla="*/ 0 w 40"/>
                  <a:gd name="T47" fmla="*/ 8 h 34"/>
                  <a:gd name="T48" fmla="*/ 2 w 40"/>
                  <a:gd name="T49" fmla="*/ 10 h 34"/>
                  <a:gd name="T50" fmla="*/ 2 w 40"/>
                  <a:gd name="T51" fmla="*/ 10 h 34"/>
                  <a:gd name="T52" fmla="*/ 2 w 40"/>
                  <a:gd name="T53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0" h="34">
                    <a:moveTo>
                      <a:pt x="2" y="10"/>
                    </a:moveTo>
                    <a:lnTo>
                      <a:pt x="2" y="16"/>
                    </a:lnTo>
                    <a:lnTo>
                      <a:pt x="8" y="18"/>
                    </a:lnTo>
                    <a:lnTo>
                      <a:pt x="12" y="18"/>
                    </a:lnTo>
                    <a:lnTo>
                      <a:pt x="16" y="26"/>
                    </a:lnTo>
                    <a:lnTo>
                      <a:pt x="16" y="32"/>
                    </a:lnTo>
                    <a:lnTo>
                      <a:pt x="20" y="32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26" y="32"/>
                    </a:lnTo>
                    <a:lnTo>
                      <a:pt x="26" y="26"/>
                    </a:lnTo>
                    <a:lnTo>
                      <a:pt x="30" y="26"/>
                    </a:lnTo>
                    <a:lnTo>
                      <a:pt x="36" y="24"/>
                    </a:lnTo>
                    <a:lnTo>
                      <a:pt x="38" y="22"/>
                    </a:lnTo>
                    <a:lnTo>
                      <a:pt x="38" y="18"/>
                    </a:lnTo>
                    <a:lnTo>
                      <a:pt x="38" y="16"/>
                    </a:lnTo>
                    <a:lnTo>
                      <a:pt x="36" y="10"/>
                    </a:lnTo>
                    <a:lnTo>
                      <a:pt x="40" y="10"/>
                    </a:lnTo>
                    <a:lnTo>
                      <a:pt x="40" y="8"/>
                    </a:lnTo>
                    <a:lnTo>
                      <a:pt x="40" y="6"/>
                    </a:lnTo>
                    <a:lnTo>
                      <a:pt x="40" y="0"/>
                    </a:lnTo>
                    <a:lnTo>
                      <a:pt x="18" y="0"/>
                    </a:lnTo>
                    <a:lnTo>
                      <a:pt x="10" y="6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99" name="Freeform 1663"/>
              <p:cNvSpPr>
                <a:spLocks/>
              </p:cNvSpPr>
              <p:nvPr/>
            </p:nvSpPr>
            <p:spPr bwMode="auto">
              <a:xfrm>
                <a:off x="311150" y="4079875"/>
                <a:ext cx="177800" cy="155575"/>
              </a:xfrm>
              <a:custGeom>
                <a:avLst/>
                <a:gdLst>
                  <a:gd name="T0" fmla="*/ 24 w 112"/>
                  <a:gd name="T1" fmla="*/ 70 h 98"/>
                  <a:gd name="T2" fmla="*/ 32 w 112"/>
                  <a:gd name="T3" fmla="*/ 64 h 98"/>
                  <a:gd name="T4" fmla="*/ 34 w 112"/>
                  <a:gd name="T5" fmla="*/ 56 h 98"/>
                  <a:gd name="T6" fmla="*/ 40 w 112"/>
                  <a:gd name="T7" fmla="*/ 46 h 98"/>
                  <a:gd name="T8" fmla="*/ 52 w 112"/>
                  <a:gd name="T9" fmla="*/ 50 h 98"/>
                  <a:gd name="T10" fmla="*/ 60 w 112"/>
                  <a:gd name="T11" fmla="*/ 52 h 98"/>
                  <a:gd name="T12" fmla="*/ 60 w 112"/>
                  <a:gd name="T13" fmla="*/ 60 h 98"/>
                  <a:gd name="T14" fmla="*/ 66 w 112"/>
                  <a:gd name="T15" fmla="*/ 64 h 98"/>
                  <a:gd name="T16" fmla="*/ 68 w 112"/>
                  <a:gd name="T17" fmla="*/ 74 h 98"/>
                  <a:gd name="T18" fmla="*/ 72 w 112"/>
                  <a:gd name="T19" fmla="*/ 78 h 98"/>
                  <a:gd name="T20" fmla="*/ 78 w 112"/>
                  <a:gd name="T21" fmla="*/ 78 h 98"/>
                  <a:gd name="T22" fmla="*/ 80 w 112"/>
                  <a:gd name="T23" fmla="*/ 72 h 98"/>
                  <a:gd name="T24" fmla="*/ 86 w 112"/>
                  <a:gd name="T25" fmla="*/ 86 h 98"/>
                  <a:gd name="T26" fmla="*/ 84 w 112"/>
                  <a:gd name="T27" fmla="*/ 92 h 98"/>
                  <a:gd name="T28" fmla="*/ 90 w 112"/>
                  <a:gd name="T29" fmla="*/ 88 h 98"/>
                  <a:gd name="T30" fmla="*/ 96 w 112"/>
                  <a:gd name="T31" fmla="*/ 88 h 98"/>
                  <a:gd name="T32" fmla="*/ 102 w 112"/>
                  <a:gd name="T33" fmla="*/ 86 h 98"/>
                  <a:gd name="T34" fmla="*/ 104 w 112"/>
                  <a:gd name="T35" fmla="*/ 80 h 98"/>
                  <a:gd name="T36" fmla="*/ 108 w 112"/>
                  <a:gd name="T37" fmla="*/ 74 h 98"/>
                  <a:gd name="T38" fmla="*/ 108 w 112"/>
                  <a:gd name="T39" fmla="*/ 70 h 98"/>
                  <a:gd name="T40" fmla="*/ 106 w 112"/>
                  <a:gd name="T41" fmla="*/ 62 h 98"/>
                  <a:gd name="T42" fmla="*/ 112 w 112"/>
                  <a:gd name="T43" fmla="*/ 56 h 98"/>
                  <a:gd name="T44" fmla="*/ 106 w 112"/>
                  <a:gd name="T45" fmla="*/ 56 h 98"/>
                  <a:gd name="T46" fmla="*/ 98 w 112"/>
                  <a:gd name="T47" fmla="*/ 46 h 98"/>
                  <a:gd name="T48" fmla="*/ 94 w 112"/>
                  <a:gd name="T49" fmla="*/ 46 h 98"/>
                  <a:gd name="T50" fmla="*/ 88 w 112"/>
                  <a:gd name="T51" fmla="*/ 44 h 98"/>
                  <a:gd name="T52" fmla="*/ 84 w 112"/>
                  <a:gd name="T53" fmla="*/ 42 h 98"/>
                  <a:gd name="T54" fmla="*/ 90 w 112"/>
                  <a:gd name="T55" fmla="*/ 36 h 98"/>
                  <a:gd name="T56" fmla="*/ 88 w 112"/>
                  <a:gd name="T57" fmla="*/ 28 h 98"/>
                  <a:gd name="T58" fmla="*/ 84 w 112"/>
                  <a:gd name="T59" fmla="*/ 24 h 98"/>
                  <a:gd name="T60" fmla="*/ 86 w 112"/>
                  <a:gd name="T61" fmla="*/ 16 h 98"/>
                  <a:gd name="T62" fmla="*/ 78 w 112"/>
                  <a:gd name="T63" fmla="*/ 8 h 98"/>
                  <a:gd name="T64" fmla="*/ 72 w 112"/>
                  <a:gd name="T65" fmla="*/ 8 h 98"/>
                  <a:gd name="T66" fmla="*/ 70 w 112"/>
                  <a:gd name="T67" fmla="*/ 8 h 98"/>
                  <a:gd name="T68" fmla="*/ 66 w 112"/>
                  <a:gd name="T69" fmla="*/ 8 h 98"/>
                  <a:gd name="T70" fmla="*/ 58 w 112"/>
                  <a:gd name="T71" fmla="*/ 8 h 98"/>
                  <a:gd name="T72" fmla="*/ 52 w 112"/>
                  <a:gd name="T73" fmla="*/ 8 h 98"/>
                  <a:gd name="T74" fmla="*/ 44 w 112"/>
                  <a:gd name="T75" fmla="*/ 6 h 98"/>
                  <a:gd name="T76" fmla="*/ 34 w 112"/>
                  <a:gd name="T77" fmla="*/ 2 h 98"/>
                  <a:gd name="T78" fmla="*/ 24 w 112"/>
                  <a:gd name="T79" fmla="*/ 2 h 98"/>
                  <a:gd name="T80" fmla="*/ 18 w 112"/>
                  <a:gd name="T81" fmla="*/ 6 h 98"/>
                  <a:gd name="T82" fmla="*/ 18 w 112"/>
                  <a:gd name="T83" fmla="*/ 10 h 98"/>
                  <a:gd name="T84" fmla="*/ 16 w 112"/>
                  <a:gd name="T85" fmla="*/ 16 h 98"/>
                  <a:gd name="T86" fmla="*/ 16 w 112"/>
                  <a:gd name="T87" fmla="*/ 20 h 98"/>
                  <a:gd name="T88" fmla="*/ 8 w 112"/>
                  <a:gd name="T89" fmla="*/ 26 h 98"/>
                  <a:gd name="T90" fmla="*/ 4 w 112"/>
                  <a:gd name="T91" fmla="*/ 28 h 98"/>
                  <a:gd name="T92" fmla="*/ 8 w 112"/>
                  <a:gd name="T93" fmla="*/ 52 h 98"/>
                  <a:gd name="T94" fmla="*/ 14 w 112"/>
                  <a:gd name="T95" fmla="*/ 54 h 98"/>
                  <a:gd name="T96" fmla="*/ 18 w 112"/>
                  <a:gd name="T97" fmla="*/ 68 h 98"/>
                  <a:gd name="T98" fmla="*/ 24 w 112"/>
                  <a:gd name="T99" fmla="*/ 70 h 98"/>
                  <a:gd name="T100" fmla="*/ 24 w 112"/>
                  <a:gd name="T101" fmla="*/ 7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12" h="98">
                    <a:moveTo>
                      <a:pt x="24" y="70"/>
                    </a:moveTo>
                    <a:lnTo>
                      <a:pt x="24" y="70"/>
                    </a:lnTo>
                    <a:lnTo>
                      <a:pt x="30" y="68"/>
                    </a:lnTo>
                    <a:lnTo>
                      <a:pt x="32" y="64"/>
                    </a:lnTo>
                    <a:lnTo>
                      <a:pt x="32" y="62"/>
                    </a:lnTo>
                    <a:lnTo>
                      <a:pt x="34" y="56"/>
                    </a:lnTo>
                    <a:lnTo>
                      <a:pt x="36" y="50"/>
                    </a:lnTo>
                    <a:lnTo>
                      <a:pt x="40" y="46"/>
                    </a:lnTo>
                    <a:lnTo>
                      <a:pt x="48" y="50"/>
                    </a:lnTo>
                    <a:lnTo>
                      <a:pt x="52" y="50"/>
                    </a:lnTo>
                    <a:lnTo>
                      <a:pt x="54" y="50"/>
                    </a:lnTo>
                    <a:lnTo>
                      <a:pt x="60" y="52"/>
                    </a:lnTo>
                    <a:lnTo>
                      <a:pt x="60" y="56"/>
                    </a:lnTo>
                    <a:lnTo>
                      <a:pt x="60" y="60"/>
                    </a:lnTo>
                    <a:lnTo>
                      <a:pt x="62" y="60"/>
                    </a:lnTo>
                    <a:lnTo>
                      <a:pt x="66" y="64"/>
                    </a:lnTo>
                    <a:lnTo>
                      <a:pt x="68" y="70"/>
                    </a:lnTo>
                    <a:lnTo>
                      <a:pt x="68" y="74"/>
                    </a:lnTo>
                    <a:lnTo>
                      <a:pt x="66" y="80"/>
                    </a:lnTo>
                    <a:lnTo>
                      <a:pt x="72" y="78"/>
                    </a:lnTo>
                    <a:lnTo>
                      <a:pt x="76" y="78"/>
                    </a:lnTo>
                    <a:lnTo>
                      <a:pt x="78" y="78"/>
                    </a:lnTo>
                    <a:lnTo>
                      <a:pt x="80" y="74"/>
                    </a:lnTo>
                    <a:lnTo>
                      <a:pt x="80" y="72"/>
                    </a:lnTo>
                    <a:lnTo>
                      <a:pt x="86" y="82"/>
                    </a:lnTo>
                    <a:lnTo>
                      <a:pt x="86" y="86"/>
                    </a:lnTo>
                    <a:lnTo>
                      <a:pt x="86" y="90"/>
                    </a:lnTo>
                    <a:lnTo>
                      <a:pt x="84" y="92"/>
                    </a:lnTo>
                    <a:lnTo>
                      <a:pt x="86" y="98"/>
                    </a:lnTo>
                    <a:lnTo>
                      <a:pt x="90" y="88"/>
                    </a:lnTo>
                    <a:lnTo>
                      <a:pt x="94" y="88"/>
                    </a:lnTo>
                    <a:lnTo>
                      <a:pt x="96" y="88"/>
                    </a:lnTo>
                    <a:lnTo>
                      <a:pt x="98" y="90"/>
                    </a:lnTo>
                    <a:lnTo>
                      <a:pt x="102" y="86"/>
                    </a:lnTo>
                    <a:lnTo>
                      <a:pt x="102" y="80"/>
                    </a:lnTo>
                    <a:lnTo>
                      <a:pt x="104" y="80"/>
                    </a:lnTo>
                    <a:lnTo>
                      <a:pt x="106" y="78"/>
                    </a:lnTo>
                    <a:lnTo>
                      <a:pt x="108" y="74"/>
                    </a:lnTo>
                    <a:lnTo>
                      <a:pt x="112" y="72"/>
                    </a:lnTo>
                    <a:lnTo>
                      <a:pt x="108" y="70"/>
                    </a:lnTo>
                    <a:lnTo>
                      <a:pt x="106" y="64"/>
                    </a:lnTo>
                    <a:lnTo>
                      <a:pt x="106" y="62"/>
                    </a:lnTo>
                    <a:lnTo>
                      <a:pt x="106" y="60"/>
                    </a:lnTo>
                    <a:lnTo>
                      <a:pt x="112" y="56"/>
                    </a:lnTo>
                    <a:lnTo>
                      <a:pt x="108" y="56"/>
                    </a:lnTo>
                    <a:lnTo>
                      <a:pt x="106" y="56"/>
                    </a:lnTo>
                    <a:lnTo>
                      <a:pt x="102" y="54"/>
                    </a:lnTo>
                    <a:lnTo>
                      <a:pt x="98" y="46"/>
                    </a:lnTo>
                    <a:lnTo>
                      <a:pt x="96" y="46"/>
                    </a:lnTo>
                    <a:lnTo>
                      <a:pt x="94" y="46"/>
                    </a:lnTo>
                    <a:lnTo>
                      <a:pt x="90" y="44"/>
                    </a:lnTo>
                    <a:lnTo>
                      <a:pt x="88" y="44"/>
                    </a:lnTo>
                    <a:lnTo>
                      <a:pt x="86" y="44"/>
                    </a:lnTo>
                    <a:lnTo>
                      <a:pt x="84" y="42"/>
                    </a:lnTo>
                    <a:lnTo>
                      <a:pt x="94" y="34"/>
                    </a:lnTo>
                    <a:lnTo>
                      <a:pt x="90" y="36"/>
                    </a:lnTo>
                    <a:lnTo>
                      <a:pt x="88" y="34"/>
                    </a:lnTo>
                    <a:lnTo>
                      <a:pt x="88" y="28"/>
                    </a:lnTo>
                    <a:lnTo>
                      <a:pt x="84" y="26"/>
                    </a:lnTo>
                    <a:lnTo>
                      <a:pt x="84" y="24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4" y="8"/>
                    </a:lnTo>
                    <a:lnTo>
                      <a:pt x="78" y="8"/>
                    </a:lnTo>
                    <a:lnTo>
                      <a:pt x="76" y="8"/>
                    </a:lnTo>
                    <a:lnTo>
                      <a:pt x="72" y="8"/>
                    </a:lnTo>
                    <a:lnTo>
                      <a:pt x="70" y="6"/>
                    </a:lnTo>
                    <a:lnTo>
                      <a:pt x="70" y="8"/>
                    </a:lnTo>
                    <a:lnTo>
                      <a:pt x="68" y="10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8"/>
                    </a:lnTo>
                    <a:lnTo>
                      <a:pt x="54" y="8"/>
                    </a:lnTo>
                    <a:lnTo>
                      <a:pt x="52" y="8"/>
                    </a:lnTo>
                    <a:lnTo>
                      <a:pt x="52" y="2"/>
                    </a:lnTo>
                    <a:lnTo>
                      <a:pt x="44" y="6"/>
                    </a:lnTo>
                    <a:lnTo>
                      <a:pt x="36" y="6"/>
                    </a:lnTo>
                    <a:lnTo>
                      <a:pt x="34" y="2"/>
                    </a:lnTo>
                    <a:lnTo>
                      <a:pt x="30" y="2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6" y="16"/>
                    </a:lnTo>
                    <a:lnTo>
                      <a:pt x="16" y="18"/>
                    </a:lnTo>
                    <a:lnTo>
                      <a:pt x="16" y="20"/>
                    </a:lnTo>
                    <a:lnTo>
                      <a:pt x="14" y="24"/>
                    </a:lnTo>
                    <a:lnTo>
                      <a:pt x="8" y="26"/>
                    </a:lnTo>
                    <a:lnTo>
                      <a:pt x="4" y="26"/>
                    </a:lnTo>
                    <a:lnTo>
                      <a:pt x="4" y="28"/>
                    </a:lnTo>
                    <a:lnTo>
                      <a:pt x="0" y="30"/>
                    </a:lnTo>
                    <a:lnTo>
                      <a:pt x="8" y="52"/>
                    </a:lnTo>
                    <a:lnTo>
                      <a:pt x="16" y="52"/>
                    </a:lnTo>
                    <a:lnTo>
                      <a:pt x="14" y="54"/>
                    </a:lnTo>
                    <a:lnTo>
                      <a:pt x="14" y="62"/>
                    </a:lnTo>
                    <a:lnTo>
                      <a:pt x="18" y="68"/>
                    </a:lnTo>
                    <a:lnTo>
                      <a:pt x="22" y="70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24" y="7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00" name="Freeform 1664"/>
              <p:cNvSpPr>
                <a:spLocks noEditPoints="1"/>
              </p:cNvSpPr>
              <p:nvPr/>
            </p:nvSpPr>
            <p:spPr bwMode="auto">
              <a:xfrm>
                <a:off x="1117600" y="3209925"/>
                <a:ext cx="174625" cy="222250"/>
              </a:xfrm>
              <a:custGeom>
                <a:avLst/>
                <a:gdLst>
                  <a:gd name="T0" fmla="*/ 16 w 110"/>
                  <a:gd name="T1" fmla="*/ 56 h 140"/>
                  <a:gd name="T2" fmla="*/ 20 w 110"/>
                  <a:gd name="T3" fmla="*/ 60 h 140"/>
                  <a:gd name="T4" fmla="*/ 18 w 110"/>
                  <a:gd name="T5" fmla="*/ 74 h 140"/>
                  <a:gd name="T6" fmla="*/ 30 w 110"/>
                  <a:gd name="T7" fmla="*/ 70 h 140"/>
                  <a:gd name="T8" fmla="*/ 34 w 110"/>
                  <a:gd name="T9" fmla="*/ 78 h 140"/>
                  <a:gd name="T10" fmla="*/ 28 w 110"/>
                  <a:gd name="T11" fmla="*/ 96 h 140"/>
                  <a:gd name="T12" fmla="*/ 44 w 110"/>
                  <a:gd name="T13" fmla="*/ 90 h 140"/>
                  <a:gd name="T14" fmla="*/ 52 w 110"/>
                  <a:gd name="T15" fmla="*/ 82 h 140"/>
                  <a:gd name="T16" fmla="*/ 54 w 110"/>
                  <a:gd name="T17" fmla="*/ 80 h 140"/>
                  <a:gd name="T18" fmla="*/ 64 w 110"/>
                  <a:gd name="T19" fmla="*/ 74 h 140"/>
                  <a:gd name="T20" fmla="*/ 70 w 110"/>
                  <a:gd name="T21" fmla="*/ 72 h 140"/>
                  <a:gd name="T22" fmla="*/ 72 w 110"/>
                  <a:gd name="T23" fmla="*/ 78 h 140"/>
                  <a:gd name="T24" fmla="*/ 66 w 110"/>
                  <a:gd name="T25" fmla="*/ 66 h 140"/>
                  <a:gd name="T26" fmla="*/ 54 w 110"/>
                  <a:gd name="T27" fmla="*/ 56 h 140"/>
                  <a:gd name="T28" fmla="*/ 48 w 110"/>
                  <a:gd name="T29" fmla="*/ 56 h 140"/>
                  <a:gd name="T30" fmla="*/ 52 w 110"/>
                  <a:gd name="T31" fmla="*/ 48 h 140"/>
                  <a:gd name="T32" fmla="*/ 40 w 110"/>
                  <a:gd name="T33" fmla="*/ 30 h 140"/>
                  <a:gd name="T34" fmla="*/ 48 w 110"/>
                  <a:gd name="T35" fmla="*/ 26 h 140"/>
                  <a:gd name="T36" fmla="*/ 54 w 110"/>
                  <a:gd name="T37" fmla="*/ 30 h 140"/>
                  <a:gd name="T38" fmla="*/ 66 w 110"/>
                  <a:gd name="T39" fmla="*/ 28 h 140"/>
                  <a:gd name="T40" fmla="*/ 76 w 110"/>
                  <a:gd name="T41" fmla="*/ 16 h 140"/>
                  <a:gd name="T42" fmla="*/ 98 w 110"/>
                  <a:gd name="T43" fmla="*/ 18 h 140"/>
                  <a:gd name="T44" fmla="*/ 106 w 110"/>
                  <a:gd name="T45" fmla="*/ 10 h 140"/>
                  <a:gd name="T46" fmla="*/ 110 w 110"/>
                  <a:gd name="T47" fmla="*/ 6 h 140"/>
                  <a:gd name="T48" fmla="*/ 100 w 110"/>
                  <a:gd name="T49" fmla="*/ 0 h 140"/>
                  <a:gd name="T50" fmla="*/ 100 w 110"/>
                  <a:gd name="T51" fmla="*/ 6 h 140"/>
                  <a:gd name="T52" fmla="*/ 88 w 110"/>
                  <a:gd name="T53" fmla="*/ 8 h 140"/>
                  <a:gd name="T54" fmla="*/ 82 w 110"/>
                  <a:gd name="T55" fmla="*/ 0 h 140"/>
                  <a:gd name="T56" fmla="*/ 70 w 110"/>
                  <a:gd name="T57" fmla="*/ 8 h 140"/>
                  <a:gd name="T58" fmla="*/ 54 w 110"/>
                  <a:gd name="T59" fmla="*/ 8 h 140"/>
                  <a:gd name="T60" fmla="*/ 52 w 110"/>
                  <a:gd name="T61" fmla="*/ 12 h 140"/>
                  <a:gd name="T62" fmla="*/ 44 w 110"/>
                  <a:gd name="T63" fmla="*/ 12 h 140"/>
                  <a:gd name="T64" fmla="*/ 38 w 110"/>
                  <a:gd name="T65" fmla="*/ 18 h 140"/>
                  <a:gd name="T66" fmla="*/ 18 w 110"/>
                  <a:gd name="T67" fmla="*/ 26 h 140"/>
                  <a:gd name="T68" fmla="*/ 12 w 110"/>
                  <a:gd name="T69" fmla="*/ 38 h 140"/>
                  <a:gd name="T70" fmla="*/ 10 w 110"/>
                  <a:gd name="T71" fmla="*/ 44 h 140"/>
                  <a:gd name="T72" fmla="*/ 4 w 110"/>
                  <a:gd name="T73" fmla="*/ 44 h 140"/>
                  <a:gd name="T74" fmla="*/ 56 w 110"/>
                  <a:gd name="T75" fmla="*/ 66 h 140"/>
                  <a:gd name="T76" fmla="*/ 52 w 110"/>
                  <a:gd name="T77" fmla="*/ 64 h 140"/>
                  <a:gd name="T78" fmla="*/ 52 w 110"/>
                  <a:gd name="T79" fmla="*/ 62 h 140"/>
                  <a:gd name="T80" fmla="*/ 46 w 110"/>
                  <a:gd name="T81" fmla="*/ 62 h 140"/>
                  <a:gd name="T82" fmla="*/ 48 w 110"/>
                  <a:gd name="T83" fmla="*/ 60 h 140"/>
                  <a:gd name="T84" fmla="*/ 2 w 110"/>
                  <a:gd name="T85" fmla="*/ 46 h 140"/>
                  <a:gd name="T86" fmla="*/ 0 w 110"/>
                  <a:gd name="T87" fmla="*/ 42 h 140"/>
                  <a:gd name="T88" fmla="*/ 54 w 110"/>
                  <a:gd name="T89" fmla="*/ 132 h 140"/>
                  <a:gd name="T90" fmla="*/ 90 w 110"/>
                  <a:gd name="T91" fmla="*/ 128 h 140"/>
                  <a:gd name="T92" fmla="*/ 56 w 110"/>
                  <a:gd name="T93" fmla="*/ 126 h 140"/>
                  <a:gd name="T94" fmla="*/ 8 w 110"/>
                  <a:gd name="T95" fmla="*/ 74 h 140"/>
                  <a:gd name="T96" fmla="*/ 8 w 110"/>
                  <a:gd name="T97" fmla="*/ 74 h 140"/>
                  <a:gd name="T98" fmla="*/ 90 w 110"/>
                  <a:gd name="T99" fmla="*/ 70 h 140"/>
                  <a:gd name="T100" fmla="*/ 90 w 110"/>
                  <a:gd name="T101" fmla="*/ 70 h 140"/>
                  <a:gd name="T102" fmla="*/ 90 w 110"/>
                  <a:gd name="T103" fmla="*/ 52 h 140"/>
                  <a:gd name="T104" fmla="*/ 100 w 110"/>
                  <a:gd name="T105" fmla="*/ 60 h 140"/>
                  <a:gd name="T106" fmla="*/ 90 w 110"/>
                  <a:gd name="T107" fmla="*/ 5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140">
                    <a:moveTo>
                      <a:pt x="4" y="44"/>
                    </a:moveTo>
                    <a:lnTo>
                      <a:pt x="4" y="44"/>
                    </a:lnTo>
                    <a:lnTo>
                      <a:pt x="16" y="56"/>
                    </a:lnTo>
                    <a:lnTo>
                      <a:pt x="16" y="60"/>
                    </a:lnTo>
                    <a:lnTo>
                      <a:pt x="18" y="56"/>
                    </a:lnTo>
                    <a:lnTo>
                      <a:pt x="20" y="60"/>
                    </a:lnTo>
                    <a:lnTo>
                      <a:pt x="20" y="62"/>
                    </a:lnTo>
                    <a:lnTo>
                      <a:pt x="18" y="60"/>
                    </a:lnTo>
                    <a:lnTo>
                      <a:pt x="18" y="74"/>
                    </a:lnTo>
                    <a:lnTo>
                      <a:pt x="20" y="72"/>
                    </a:lnTo>
                    <a:lnTo>
                      <a:pt x="22" y="70"/>
                    </a:lnTo>
                    <a:lnTo>
                      <a:pt x="30" y="70"/>
                    </a:lnTo>
                    <a:lnTo>
                      <a:pt x="36" y="72"/>
                    </a:lnTo>
                    <a:lnTo>
                      <a:pt x="46" y="78"/>
                    </a:lnTo>
                    <a:lnTo>
                      <a:pt x="34" y="78"/>
                    </a:lnTo>
                    <a:lnTo>
                      <a:pt x="22" y="78"/>
                    </a:lnTo>
                    <a:lnTo>
                      <a:pt x="26" y="88"/>
                    </a:lnTo>
                    <a:lnTo>
                      <a:pt x="28" y="96"/>
                    </a:lnTo>
                    <a:lnTo>
                      <a:pt x="46" y="96"/>
                    </a:lnTo>
                    <a:lnTo>
                      <a:pt x="44" y="92"/>
                    </a:lnTo>
                    <a:lnTo>
                      <a:pt x="44" y="90"/>
                    </a:lnTo>
                    <a:lnTo>
                      <a:pt x="48" y="90"/>
                    </a:lnTo>
                    <a:lnTo>
                      <a:pt x="54" y="90"/>
                    </a:lnTo>
                    <a:lnTo>
                      <a:pt x="52" y="82"/>
                    </a:lnTo>
                    <a:lnTo>
                      <a:pt x="48" y="82"/>
                    </a:lnTo>
                    <a:lnTo>
                      <a:pt x="52" y="80"/>
                    </a:lnTo>
                    <a:lnTo>
                      <a:pt x="54" y="80"/>
                    </a:lnTo>
                    <a:lnTo>
                      <a:pt x="56" y="80"/>
                    </a:lnTo>
                    <a:lnTo>
                      <a:pt x="64" y="82"/>
                    </a:lnTo>
                    <a:lnTo>
                      <a:pt x="64" y="74"/>
                    </a:lnTo>
                    <a:lnTo>
                      <a:pt x="58" y="72"/>
                    </a:lnTo>
                    <a:lnTo>
                      <a:pt x="64" y="72"/>
                    </a:lnTo>
                    <a:lnTo>
                      <a:pt x="70" y="72"/>
                    </a:lnTo>
                    <a:lnTo>
                      <a:pt x="72" y="78"/>
                    </a:lnTo>
                    <a:lnTo>
                      <a:pt x="72" y="80"/>
                    </a:lnTo>
                    <a:lnTo>
                      <a:pt x="72" y="78"/>
                    </a:lnTo>
                    <a:lnTo>
                      <a:pt x="72" y="72"/>
                    </a:lnTo>
                    <a:lnTo>
                      <a:pt x="70" y="66"/>
                    </a:lnTo>
                    <a:lnTo>
                      <a:pt x="66" y="66"/>
                    </a:lnTo>
                    <a:lnTo>
                      <a:pt x="62" y="64"/>
                    </a:lnTo>
                    <a:lnTo>
                      <a:pt x="58" y="60"/>
                    </a:lnTo>
                    <a:lnTo>
                      <a:pt x="54" y="56"/>
                    </a:lnTo>
                    <a:lnTo>
                      <a:pt x="52" y="56"/>
                    </a:lnTo>
                    <a:lnTo>
                      <a:pt x="48" y="60"/>
                    </a:lnTo>
                    <a:lnTo>
                      <a:pt x="48" y="56"/>
                    </a:lnTo>
                    <a:lnTo>
                      <a:pt x="46" y="54"/>
                    </a:lnTo>
                    <a:lnTo>
                      <a:pt x="46" y="48"/>
                    </a:lnTo>
                    <a:lnTo>
                      <a:pt x="52" y="48"/>
                    </a:lnTo>
                    <a:lnTo>
                      <a:pt x="52" y="46"/>
                    </a:lnTo>
                    <a:lnTo>
                      <a:pt x="44" y="36"/>
                    </a:lnTo>
                    <a:lnTo>
                      <a:pt x="40" y="30"/>
                    </a:lnTo>
                    <a:lnTo>
                      <a:pt x="46" y="24"/>
                    </a:lnTo>
                    <a:lnTo>
                      <a:pt x="48" y="20"/>
                    </a:lnTo>
                    <a:lnTo>
                      <a:pt x="48" y="26"/>
                    </a:lnTo>
                    <a:lnTo>
                      <a:pt x="52" y="28"/>
                    </a:lnTo>
                    <a:lnTo>
                      <a:pt x="52" y="34"/>
                    </a:lnTo>
                    <a:lnTo>
                      <a:pt x="54" y="30"/>
                    </a:lnTo>
                    <a:lnTo>
                      <a:pt x="54" y="28"/>
                    </a:lnTo>
                    <a:lnTo>
                      <a:pt x="62" y="28"/>
                    </a:lnTo>
                    <a:lnTo>
                      <a:pt x="66" y="28"/>
                    </a:lnTo>
                    <a:lnTo>
                      <a:pt x="64" y="24"/>
                    </a:lnTo>
                    <a:lnTo>
                      <a:pt x="58" y="16"/>
                    </a:lnTo>
                    <a:lnTo>
                      <a:pt x="76" y="16"/>
                    </a:lnTo>
                    <a:lnTo>
                      <a:pt x="92" y="16"/>
                    </a:lnTo>
                    <a:lnTo>
                      <a:pt x="94" y="24"/>
                    </a:lnTo>
                    <a:lnTo>
                      <a:pt x="98" y="18"/>
                    </a:lnTo>
                    <a:lnTo>
                      <a:pt x="100" y="10"/>
                    </a:lnTo>
                    <a:lnTo>
                      <a:pt x="102" y="10"/>
                    </a:lnTo>
                    <a:lnTo>
                      <a:pt x="106" y="10"/>
                    </a:lnTo>
                    <a:lnTo>
                      <a:pt x="108" y="10"/>
                    </a:lnTo>
                    <a:lnTo>
                      <a:pt x="110" y="8"/>
                    </a:lnTo>
                    <a:lnTo>
                      <a:pt x="110" y="6"/>
                    </a:lnTo>
                    <a:lnTo>
                      <a:pt x="110" y="2"/>
                    </a:lnTo>
                    <a:lnTo>
                      <a:pt x="106" y="0"/>
                    </a:lnTo>
                    <a:lnTo>
                      <a:pt x="100" y="0"/>
                    </a:lnTo>
                    <a:lnTo>
                      <a:pt x="98" y="0"/>
                    </a:lnTo>
                    <a:lnTo>
                      <a:pt x="100" y="2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4" y="6"/>
                    </a:lnTo>
                    <a:lnTo>
                      <a:pt x="88" y="8"/>
                    </a:lnTo>
                    <a:lnTo>
                      <a:pt x="88" y="6"/>
                    </a:lnTo>
                    <a:lnTo>
                      <a:pt x="84" y="2"/>
                    </a:lnTo>
                    <a:lnTo>
                      <a:pt x="82" y="0"/>
                    </a:lnTo>
                    <a:lnTo>
                      <a:pt x="76" y="0"/>
                    </a:lnTo>
                    <a:lnTo>
                      <a:pt x="74" y="2"/>
                    </a:lnTo>
                    <a:lnTo>
                      <a:pt x="70" y="8"/>
                    </a:lnTo>
                    <a:lnTo>
                      <a:pt x="64" y="8"/>
                    </a:lnTo>
                    <a:lnTo>
                      <a:pt x="56" y="6"/>
                    </a:lnTo>
                    <a:lnTo>
                      <a:pt x="54" y="8"/>
                    </a:lnTo>
                    <a:lnTo>
                      <a:pt x="54" y="10"/>
                    </a:lnTo>
                    <a:lnTo>
                      <a:pt x="54" y="12"/>
                    </a:lnTo>
                    <a:lnTo>
                      <a:pt x="52" y="12"/>
                    </a:lnTo>
                    <a:lnTo>
                      <a:pt x="48" y="12"/>
                    </a:lnTo>
                    <a:lnTo>
                      <a:pt x="46" y="12"/>
                    </a:lnTo>
                    <a:lnTo>
                      <a:pt x="44" y="12"/>
                    </a:lnTo>
                    <a:lnTo>
                      <a:pt x="40" y="16"/>
                    </a:lnTo>
                    <a:lnTo>
                      <a:pt x="40" y="18"/>
                    </a:lnTo>
                    <a:lnTo>
                      <a:pt x="38" y="18"/>
                    </a:lnTo>
                    <a:lnTo>
                      <a:pt x="36" y="20"/>
                    </a:lnTo>
                    <a:lnTo>
                      <a:pt x="34" y="24"/>
                    </a:lnTo>
                    <a:lnTo>
                      <a:pt x="18" y="26"/>
                    </a:lnTo>
                    <a:lnTo>
                      <a:pt x="20" y="30"/>
                    </a:lnTo>
                    <a:lnTo>
                      <a:pt x="16" y="38"/>
                    </a:lnTo>
                    <a:lnTo>
                      <a:pt x="12" y="38"/>
                    </a:lnTo>
                    <a:lnTo>
                      <a:pt x="12" y="42"/>
                    </a:lnTo>
                    <a:lnTo>
                      <a:pt x="12" y="44"/>
                    </a:lnTo>
                    <a:lnTo>
                      <a:pt x="10" y="44"/>
                    </a:lnTo>
                    <a:lnTo>
                      <a:pt x="4" y="44"/>
                    </a:lnTo>
                    <a:lnTo>
                      <a:pt x="4" y="44"/>
                    </a:lnTo>
                    <a:lnTo>
                      <a:pt x="4" y="44"/>
                    </a:lnTo>
                    <a:close/>
                    <a:moveTo>
                      <a:pt x="52" y="62"/>
                    </a:moveTo>
                    <a:lnTo>
                      <a:pt x="52" y="62"/>
                    </a:lnTo>
                    <a:lnTo>
                      <a:pt x="56" y="66"/>
                    </a:lnTo>
                    <a:lnTo>
                      <a:pt x="56" y="70"/>
                    </a:lnTo>
                    <a:lnTo>
                      <a:pt x="52" y="70"/>
                    </a:lnTo>
                    <a:lnTo>
                      <a:pt x="52" y="64"/>
                    </a:lnTo>
                    <a:lnTo>
                      <a:pt x="52" y="62"/>
                    </a:lnTo>
                    <a:lnTo>
                      <a:pt x="52" y="62"/>
                    </a:lnTo>
                    <a:lnTo>
                      <a:pt x="52" y="62"/>
                    </a:lnTo>
                    <a:close/>
                    <a:moveTo>
                      <a:pt x="48" y="60"/>
                    </a:moveTo>
                    <a:lnTo>
                      <a:pt x="48" y="60"/>
                    </a:lnTo>
                    <a:lnTo>
                      <a:pt x="46" y="62"/>
                    </a:lnTo>
                    <a:lnTo>
                      <a:pt x="46" y="60"/>
                    </a:lnTo>
                    <a:lnTo>
                      <a:pt x="48" y="60"/>
                    </a:lnTo>
                    <a:lnTo>
                      <a:pt x="48" y="60"/>
                    </a:lnTo>
                    <a:lnTo>
                      <a:pt x="48" y="60"/>
                    </a:lnTo>
                    <a:close/>
                    <a:moveTo>
                      <a:pt x="0" y="42"/>
                    </a:moveTo>
                    <a:lnTo>
                      <a:pt x="2" y="46"/>
                    </a:lnTo>
                    <a:lnTo>
                      <a:pt x="2" y="44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  <a:moveTo>
                      <a:pt x="56" y="126"/>
                    </a:moveTo>
                    <a:lnTo>
                      <a:pt x="54" y="132"/>
                    </a:lnTo>
                    <a:lnTo>
                      <a:pt x="72" y="136"/>
                    </a:lnTo>
                    <a:lnTo>
                      <a:pt x="92" y="140"/>
                    </a:lnTo>
                    <a:lnTo>
                      <a:pt x="90" y="128"/>
                    </a:lnTo>
                    <a:lnTo>
                      <a:pt x="74" y="128"/>
                    </a:lnTo>
                    <a:lnTo>
                      <a:pt x="56" y="126"/>
                    </a:lnTo>
                    <a:lnTo>
                      <a:pt x="56" y="126"/>
                    </a:lnTo>
                    <a:lnTo>
                      <a:pt x="56" y="126"/>
                    </a:lnTo>
                    <a:close/>
                    <a:moveTo>
                      <a:pt x="8" y="74"/>
                    </a:moveTo>
                    <a:lnTo>
                      <a:pt x="8" y="74"/>
                    </a:lnTo>
                    <a:lnTo>
                      <a:pt x="16" y="78"/>
                    </a:lnTo>
                    <a:lnTo>
                      <a:pt x="16" y="74"/>
                    </a:lnTo>
                    <a:lnTo>
                      <a:pt x="8" y="74"/>
                    </a:lnTo>
                    <a:lnTo>
                      <a:pt x="8" y="74"/>
                    </a:lnTo>
                    <a:lnTo>
                      <a:pt x="8" y="74"/>
                    </a:lnTo>
                    <a:close/>
                    <a:moveTo>
                      <a:pt x="90" y="70"/>
                    </a:moveTo>
                    <a:lnTo>
                      <a:pt x="92" y="74"/>
                    </a:lnTo>
                    <a:lnTo>
                      <a:pt x="92" y="70"/>
                    </a:lnTo>
                    <a:lnTo>
                      <a:pt x="90" y="70"/>
                    </a:lnTo>
                    <a:lnTo>
                      <a:pt x="90" y="70"/>
                    </a:lnTo>
                    <a:lnTo>
                      <a:pt x="90" y="70"/>
                    </a:lnTo>
                    <a:close/>
                    <a:moveTo>
                      <a:pt x="90" y="52"/>
                    </a:moveTo>
                    <a:lnTo>
                      <a:pt x="90" y="52"/>
                    </a:lnTo>
                    <a:lnTo>
                      <a:pt x="94" y="60"/>
                    </a:lnTo>
                    <a:lnTo>
                      <a:pt x="100" y="60"/>
                    </a:lnTo>
                    <a:lnTo>
                      <a:pt x="100" y="56"/>
                    </a:lnTo>
                    <a:lnTo>
                      <a:pt x="98" y="52"/>
                    </a:lnTo>
                    <a:lnTo>
                      <a:pt x="90" y="52"/>
                    </a:lnTo>
                    <a:lnTo>
                      <a:pt x="90" y="52"/>
                    </a:lnTo>
                    <a:lnTo>
                      <a:pt x="90" y="5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01" name="Freeform 1665"/>
              <p:cNvSpPr>
                <a:spLocks/>
              </p:cNvSpPr>
              <p:nvPr/>
            </p:nvSpPr>
            <p:spPr bwMode="auto">
              <a:xfrm>
                <a:off x="577850" y="4108450"/>
                <a:ext cx="111125" cy="209550"/>
              </a:xfrm>
              <a:custGeom>
                <a:avLst/>
                <a:gdLst>
                  <a:gd name="T0" fmla="*/ 0 w 70"/>
                  <a:gd name="T1" fmla="*/ 132 h 132"/>
                  <a:gd name="T2" fmla="*/ 0 w 70"/>
                  <a:gd name="T3" fmla="*/ 132 h 132"/>
                  <a:gd name="T4" fmla="*/ 6 w 70"/>
                  <a:gd name="T5" fmla="*/ 132 h 132"/>
                  <a:gd name="T6" fmla="*/ 18 w 70"/>
                  <a:gd name="T7" fmla="*/ 124 h 132"/>
                  <a:gd name="T8" fmla="*/ 24 w 70"/>
                  <a:gd name="T9" fmla="*/ 124 h 132"/>
                  <a:gd name="T10" fmla="*/ 32 w 70"/>
                  <a:gd name="T11" fmla="*/ 118 h 132"/>
                  <a:gd name="T12" fmla="*/ 40 w 70"/>
                  <a:gd name="T13" fmla="*/ 116 h 132"/>
                  <a:gd name="T14" fmla="*/ 48 w 70"/>
                  <a:gd name="T15" fmla="*/ 118 h 132"/>
                  <a:gd name="T16" fmla="*/ 54 w 70"/>
                  <a:gd name="T17" fmla="*/ 118 h 132"/>
                  <a:gd name="T18" fmla="*/ 62 w 70"/>
                  <a:gd name="T19" fmla="*/ 116 h 132"/>
                  <a:gd name="T20" fmla="*/ 62 w 70"/>
                  <a:gd name="T21" fmla="*/ 112 h 132"/>
                  <a:gd name="T22" fmla="*/ 64 w 70"/>
                  <a:gd name="T23" fmla="*/ 108 h 132"/>
                  <a:gd name="T24" fmla="*/ 66 w 70"/>
                  <a:gd name="T25" fmla="*/ 106 h 132"/>
                  <a:gd name="T26" fmla="*/ 70 w 70"/>
                  <a:gd name="T27" fmla="*/ 108 h 132"/>
                  <a:gd name="T28" fmla="*/ 58 w 70"/>
                  <a:gd name="T29" fmla="*/ 94 h 132"/>
                  <a:gd name="T30" fmla="*/ 58 w 70"/>
                  <a:gd name="T31" fmla="*/ 90 h 132"/>
                  <a:gd name="T32" fmla="*/ 58 w 70"/>
                  <a:gd name="T33" fmla="*/ 88 h 132"/>
                  <a:gd name="T34" fmla="*/ 58 w 70"/>
                  <a:gd name="T35" fmla="*/ 86 h 132"/>
                  <a:gd name="T36" fmla="*/ 58 w 70"/>
                  <a:gd name="T37" fmla="*/ 80 h 132"/>
                  <a:gd name="T38" fmla="*/ 62 w 70"/>
                  <a:gd name="T39" fmla="*/ 68 h 132"/>
                  <a:gd name="T40" fmla="*/ 58 w 70"/>
                  <a:gd name="T41" fmla="*/ 62 h 132"/>
                  <a:gd name="T42" fmla="*/ 56 w 70"/>
                  <a:gd name="T43" fmla="*/ 58 h 132"/>
                  <a:gd name="T44" fmla="*/ 54 w 70"/>
                  <a:gd name="T45" fmla="*/ 52 h 132"/>
                  <a:gd name="T46" fmla="*/ 54 w 70"/>
                  <a:gd name="T47" fmla="*/ 50 h 132"/>
                  <a:gd name="T48" fmla="*/ 58 w 70"/>
                  <a:gd name="T49" fmla="*/ 44 h 132"/>
                  <a:gd name="T50" fmla="*/ 56 w 70"/>
                  <a:gd name="T51" fmla="*/ 42 h 132"/>
                  <a:gd name="T52" fmla="*/ 54 w 70"/>
                  <a:gd name="T53" fmla="*/ 38 h 132"/>
                  <a:gd name="T54" fmla="*/ 56 w 70"/>
                  <a:gd name="T55" fmla="*/ 36 h 132"/>
                  <a:gd name="T56" fmla="*/ 56 w 70"/>
                  <a:gd name="T57" fmla="*/ 32 h 132"/>
                  <a:gd name="T58" fmla="*/ 56 w 70"/>
                  <a:gd name="T59" fmla="*/ 24 h 132"/>
                  <a:gd name="T60" fmla="*/ 54 w 70"/>
                  <a:gd name="T61" fmla="*/ 18 h 132"/>
                  <a:gd name="T62" fmla="*/ 50 w 70"/>
                  <a:gd name="T63" fmla="*/ 14 h 132"/>
                  <a:gd name="T64" fmla="*/ 48 w 70"/>
                  <a:gd name="T65" fmla="*/ 14 h 132"/>
                  <a:gd name="T66" fmla="*/ 50 w 70"/>
                  <a:gd name="T67" fmla="*/ 8 h 132"/>
                  <a:gd name="T68" fmla="*/ 50 w 70"/>
                  <a:gd name="T69" fmla="*/ 0 h 132"/>
                  <a:gd name="T70" fmla="*/ 40 w 70"/>
                  <a:gd name="T71" fmla="*/ 0 h 132"/>
                  <a:gd name="T72" fmla="*/ 38 w 70"/>
                  <a:gd name="T73" fmla="*/ 2 h 132"/>
                  <a:gd name="T74" fmla="*/ 30 w 70"/>
                  <a:gd name="T75" fmla="*/ 2 h 132"/>
                  <a:gd name="T76" fmla="*/ 18 w 70"/>
                  <a:gd name="T77" fmla="*/ 0 h 132"/>
                  <a:gd name="T78" fmla="*/ 14 w 70"/>
                  <a:gd name="T79" fmla="*/ 6 h 132"/>
                  <a:gd name="T80" fmla="*/ 12 w 70"/>
                  <a:gd name="T81" fmla="*/ 10 h 132"/>
                  <a:gd name="T82" fmla="*/ 14 w 70"/>
                  <a:gd name="T83" fmla="*/ 18 h 132"/>
                  <a:gd name="T84" fmla="*/ 12 w 70"/>
                  <a:gd name="T85" fmla="*/ 28 h 132"/>
                  <a:gd name="T86" fmla="*/ 14 w 70"/>
                  <a:gd name="T87" fmla="*/ 34 h 132"/>
                  <a:gd name="T88" fmla="*/ 14 w 70"/>
                  <a:gd name="T89" fmla="*/ 38 h 132"/>
                  <a:gd name="T90" fmla="*/ 14 w 70"/>
                  <a:gd name="T91" fmla="*/ 42 h 132"/>
                  <a:gd name="T92" fmla="*/ 18 w 70"/>
                  <a:gd name="T93" fmla="*/ 50 h 132"/>
                  <a:gd name="T94" fmla="*/ 14 w 70"/>
                  <a:gd name="T95" fmla="*/ 60 h 132"/>
                  <a:gd name="T96" fmla="*/ 14 w 70"/>
                  <a:gd name="T97" fmla="*/ 62 h 132"/>
                  <a:gd name="T98" fmla="*/ 12 w 70"/>
                  <a:gd name="T99" fmla="*/ 70 h 132"/>
                  <a:gd name="T100" fmla="*/ 6 w 70"/>
                  <a:gd name="T101" fmla="*/ 80 h 132"/>
                  <a:gd name="T102" fmla="*/ 2 w 70"/>
                  <a:gd name="T103" fmla="*/ 90 h 132"/>
                  <a:gd name="T104" fmla="*/ 0 w 70"/>
                  <a:gd name="T105" fmla="*/ 100 h 132"/>
                  <a:gd name="T106" fmla="*/ 2 w 70"/>
                  <a:gd name="T107" fmla="*/ 114 h 132"/>
                  <a:gd name="T108" fmla="*/ 2 w 70"/>
                  <a:gd name="T109" fmla="*/ 116 h 132"/>
                  <a:gd name="T110" fmla="*/ 2 w 70"/>
                  <a:gd name="T111" fmla="*/ 122 h 132"/>
                  <a:gd name="T112" fmla="*/ 0 w 70"/>
                  <a:gd name="T113" fmla="*/ 132 h 132"/>
                  <a:gd name="T114" fmla="*/ 0 w 70"/>
                  <a:gd name="T115" fmla="*/ 132 h 132"/>
                  <a:gd name="T116" fmla="*/ 0 w 70"/>
                  <a:gd name="T117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0" h="132">
                    <a:moveTo>
                      <a:pt x="0" y="132"/>
                    </a:moveTo>
                    <a:lnTo>
                      <a:pt x="0" y="132"/>
                    </a:lnTo>
                    <a:lnTo>
                      <a:pt x="6" y="132"/>
                    </a:lnTo>
                    <a:lnTo>
                      <a:pt x="18" y="124"/>
                    </a:lnTo>
                    <a:lnTo>
                      <a:pt x="24" y="124"/>
                    </a:lnTo>
                    <a:lnTo>
                      <a:pt x="32" y="118"/>
                    </a:lnTo>
                    <a:lnTo>
                      <a:pt x="40" y="116"/>
                    </a:lnTo>
                    <a:lnTo>
                      <a:pt x="48" y="118"/>
                    </a:lnTo>
                    <a:lnTo>
                      <a:pt x="54" y="118"/>
                    </a:lnTo>
                    <a:lnTo>
                      <a:pt x="62" y="116"/>
                    </a:lnTo>
                    <a:lnTo>
                      <a:pt x="62" y="112"/>
                    </a:lnTo>
                    <a:lnTo>
                      <a:pt x="64" y="108"/>
                    </a:lnTo>
                    <a:lnTo>
                      <a:pt x="66" y="106"/>
                    </a:lnTo>
                    <a:lnTo>
                      <a:pt x="70" y="108"/>
                    </a:lnTo>
                    <a:lnTo>
                      <a:pt x="58" y="94"/>
                    </a:lnTo>
                    <a:lnTo>
                      <a:pt x="58" y="90"/>
                    </a:lnTo>
                    <a:lnTo>
                      <a:pt x="58" y="88"/>
                    </a:lnTo>
                    <a:lnTo>
                      <a:pt x="58" y="86"/>
                    </a:lnTo>
                    <a:lnTo>
                      <a:pt x="58" y="80"/>
                    </a:lnTo>
                    <a:lnTo>
                      <a:pt x="62" y="68"/>
                    </a:lnTo>
                    <a:lnTo>
                      <a:pt x="58" y="62"/>
                    </a:lnTo>
                    <a:lnTo>
                      <a:pt x="56" y="58"/>
                    </a:lnTo>
                    <a:lnTo>
                      <a:pt x="54" y="52"/>
                    </a:lnTo>
                    <a:lnTo>
                      <a:pt x="54" y="50"/>
                    </a:lnTo>
                    <a:lnTo>
                      <a:pt x="58" y="44"/>
                    </a:lnTo>
                    <a:lnTo>
                      <a:pt x="56" y="42"/>
                    </a:lnTo>
                    <a:lnTo>
                      <a:pt x="54" y="38"/>
                    </a:lnTo>
                    <a:lnTo>
                      <a:pt x="56" y="36"/>
                    </a:lnTo>
                    <a:lnTo>
                      <a:pt x="56" y="32"/>
                    </a:lnTo>
                    <a:lnTo>
                      <a:pt x="56" y="24"/>
                    </a:lnTo>
                    <a:lnTo>
                      <a:pt x="54" y="18"/>
                    </a:lnTo>
                    <a:lnTo>
                      <a:pt x="50" y="14"/>
                    </a:lnTo>
                    <a:lnTo>
                      <a:pt x="48" y="14"/>
                    </a:lnTo>
                    <a:lnTo>
                      <a:pt x="50" y="8"/>
                    </a:lnTo>
                    <a:lnTo>
                      <a:pt x="50" y="0"/>
                    </a:lnTo>
                    <a:lnTo>
                      <a:pt x="40" y="0"/>
                    </a:lnTo>
                    <a:lnTo>
                      <a:pt x="38" y="2"/>
                    </a:lnTo>
                    <a:lnTo>
                      <a:pt x="30" y="2"/>
                    </a:lnTo>
                    <a:lnTo>
                      <a:pt x="18" y="0"/>
                    </a:lnTo>
                    <a:lnTo>
                      <a:pt x="14" y="6"/>
                    </a:lnTo>
                    <a:lnTo>
                      <a:pt x="12" y="10"/>
                    </a:lnTo>
                    <a:lnTo>
                      <a:pt x="14" y="18"/>
                    </a:lnTo>
                    <a:lnTo>
                      <a:pt x="12" y="28"/>
                    </a:lnTo>
                    <a:lnTo>
                      <a:pt x="14" y="34"/>
                    </a:lnTo>
                    <a:lnTo>
                      <a:pt x="14" y="38"/>
                    </a:lnTo>
                    <a:lnTo>
                      <a:pt x="14" y="42"/>
                    </a:lnTo>
                    <a:lnTo>
                      <a:pt x="18" y="50"/>
                    </a:lnTo>
                    <a:lnTo>
                      <a:pt x="14" y="60"/>
                    </a:lnTo>
                    <a:lnTo>
                      <a:pt x="14" y="62"/>
                    </a:lnTo>
                    <a:lnTo>
                      <a:pt x="12" y="70"/>
                    </a:lnTo>
                    <a:lnTo>
                      <a:pt x="6" y="80"/>
                    </a:lnTo>
                    <a:lnTo>
                      <a:pt x="2" y="90"/>
                    </a:lnTo>
                    <a:lnTo>
                      <a:pt x="0" y="100"/>
                    </a:lnTo>
                    <a:lnTo>
                      <a:pt x="2" y="114"/>
                    </a:lnTo>
                    <a:lnTo>
                      <a:pt x="2" y="116"/>
                    </a:lnTo>
                    <a:lnTo>
                      <a:pt x="2" y="122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02" name="Freeform 1666"/>
              <p:cNvSpPr>
                <a:spLocks/>
              </p:cNvSpPr>
              <p:nvPr/>
            </p:nvSpPr>
            <p:spPr bwMode="auto">
              <a:xfrm>
                <a:off x="793750" y="2749550"/>
                <a:ext cx="206375" cy="266700"/>
              </a:xfrm>
              <a:custGeom>
                <a:avLst/>
                <a:gdLst>
                  <a:gd name="T0" fmla="*/ 28 w 130"/>
                  <a:gd name="T1" fmla="*/ 56 h 168"/>
                  <a:gd name="T2" fmla="*/ 24 w 130"/>
                  <a:gd name="T3" fmla="*/ 62 h 168"/>
                  <a:gd name="T4" fmla="*/ 20 w 130"/>
                  <a:gd name="T5" fmla="*/ 70 h 168"/>
                  <a:gd name="T6" fmla="*/ 12 w 130"/>
                  <a:gd name="T7" fmla="*/ 74 h 168"/>
                  <a:gd name="T8" fmla="*/ 0 w 130"/>
                  <a:gd name="T9" fmla="*/ 92 h 168"/>
                  <a:gd name="T10" fmla="*/ 6 w 130"/>
                  <a:gd name="T11" fmla="*/ 98 h 168"/>
                  <a:gd name="T12" fmla="*/ 8 w 130"/>
                  <a:gd name="T13" fmla="*/ 102 h 168"/>
                  <a:gd name="T14" fmla="*/ 8 w 130"/>
                  <a:gd name="T15" fmla="*/ 116 h 168"/>
                  <a:gd name="T16" fmla="*/ 10 w 130"/>
                  <a:gd name="T17" fmla="*/ 120 h 168"/>
                  <a:gd name="T18" fmla="*/ 16 w 130"/>
                  <a:gd name="T19" fmla="*/ 126 h 168"/>
                  <a:gd name="T20" fmla="*/ 24 w 130"/>
                  <a:gd name="T21" fmla="*/ 130 h 168"/>
                  <a:gd name="T22" fmla="*/ 36 w 130"/>
                  <a:gd name="T23" fmla="*/ 134 h 168"/>
                  <a:gd name="T24" fmla="*/ 34 w 130"/>
                  <a:gd name="T25" fmla="*/ 146 h 168"/>
                  <a:gd name="T26" fmla="*/ 34 w 130"/>
                  <a:gd name="T27" fmla="*/ 162 h 168"/>
                  <a:gd name="T28" fmla="*/ 44 w 130"/>
                  <a:gd name="T29" fmla="*/ 158 h 168"/>
                  <a:gd name="T30" fmla="*/ 54 w 130"/>
                  <a:gd name="T31" fmla="*/ 162 h 168"/>
                  <a:gd name="T32" fmla="*/ 72 w 130"/>
                  <a:gd name="T33" fmla="*/ 164 h 168"/>
                  <a:gd name="T34" fmla="*/ 84 w 130"/>
                  <a:gd name="T35" fmla="*/ 158 h 168"/>
                  <a:gd name="T36" fmla="*/ 96 w 130"/>
                  <a:gd name="T37" fmla="*/ 158 h 168"/>
                  <a:gd name="T38" fmla="*/ 104 w 130"/>
                  <a:gd name="T39" fmla="*/ 158 h 168"/>
                  <a:gd name="T40" fmla="*/ 102 w 130"/>
                  <a:gd name="T41" fmla="*/ 152 h 168"/>
                  <a:gd name="T42" fmla="*/ 110 w 130"/>
                  <a:gd name="T43" fmla="*/ 144 h 168"/>
                  <a:gd name="T44" fmla="*/ 118 w 130"/>
                  <a:gd name="T45" fmla="*/ 136 h 168"/>
                  <a:gd name="T46" fmla="*/ 108 w 130"/>
                  <a:gd name="T47" fmla="*/ 128 h 168"/>
                  <a:gd name="T48" fmla="*/ 104 w 130"/>
                  <a:gd name="T49" fmla="*/ 120 h 168"/>
                  <a:gd name="T50" fmla="*/ 94 w 130"/>
                  <a:gd name="T51" fmla="*/ 102 h 168"/>
                  <a:gd name="T52" fmla="*/ 104 w 130"/>
                  <a:gd name="T53" fmla="*/ 98 h 168"/>
                  <a:gd name="T54" fmla="*/ 122 w 130"/>
                  <a:gd name="T55" fmla="*/ 84 h 168"/>
                  <a:gd name="T56" fmla="*/ 128 w 130"/>
                  <a:gd name="T57" fmla="*/ 66 h 168"/>
                  <a:gd name="T58" fmla="*/ 124 w 130"/>
                  <a:gd name="T59" fmla="*/ 48 h 168"/>
                  <a:gd name="T60" fmla="*/ 124 w 130"/>
                  <a:gd name="T61" fmla="*/ 34 h 168"/>
                  <a:gd name="T62" fmla="*/ 110 w 130"/>
                  <a:gd name="T63" fmla="*/ 18 h 168"/>
                  <a:gd name="T64" fmla="*/ 92 w 130"/>
                  <a:gd name="T65" fmla="*/ 26 h 168"/>
                  <a:gd name="T66" fmla="*/ 86 w 130"/>
                  <a:gd name="T67" fmla="*/ 28 h 168"/>
                  <a:gd name="T68" fmla="*/ 80 w 130"/>
                  <a:gd name="T69" fmla="*/ 24 h 168"/>
                  <a:gd name="T70" fmla="*/ 66 w 130"/>
                  <a:gd name="T71" fmla="*/ 18 h 168"/>
                  <a:gd name="T72" fmla="*/ 58 w 130"/>
                  <a:gd name="T73" fmla="*/ 2 h 168"/>
                  <a:gd name="T74" fmla="*/ 44 w 130"/>
                  <a:gd name="T75" fmla="*/ 6 h 168"/>
                  <a:gd name="T76" fmla="*/ 46 w 130"/>
                  <a:gd name="T77" fmla="*/ 16 h 168"/>
                  <a:gd name="T78" fmla="*/ 48 w 130"/>
                  <a:gd name="T79" fmla="*/ 36 h 168"/>
                  <a:gd name="T80" fmla="*/ 44 w 130"/>
                  <a:gd name="T81" fmla="*/ 40 h 168"/>
                  <a:gd name="T82" fmla="*/ 30 w 130"/>
                  <a:gd name="T83" fmla="*/ 38 h 168"/>
                  <a:gd name="T84" fmla="*/ 26 w 130"/>
                  <a:gd name="T85" fmla="*/ 46 h 168"/>
                  <a:gd name="T86" fmla="*/ 26 w 130"/>
                  <a:gd name="T87" fmla="*/ 4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0" h="168">
                    <a:moveTo>
                      <a:pt x="26" y="48"/>
                    </a:moveTo>
                    <a:lnTo>
                      <a:pt x="26" y="48"/>
                    </a:lnTo>
                    <a:lnTo>
                      <a:pt x="28" y="56"/>
                    </a:lnTo>
                    <a:lnTo>
                      <a:pt x="28" y="58"/>
                    </a:lnTo>
                    <a:lnTo>
                      <a:pt x="26" y="62"/>
                    </a:lnTo>
                    <a:lnTo>
                      <a:pt x="24" y="62"/>
                    </a:lnTo>
                    <a:lnTo>
                      <a:pt x="26" y="66"/>
                    </a:lnTo>
                    <a:lnTo>
                      <a:pt x="24" y="70"/>
                    </a:lnTo>
                    <a:lnTo>
                      <a:pt x="20" y="70"/>
                    </a:lnTo>
                    <a:lnTo>
                      <a:pt x="18" y="72"/>
                    </a:lnTo>
                    <a:lnTo>
                      <a:pt x="16" y="74"/>
                    </a:lnTo>
                    <a:lnTo>
                      <a:pt x="12" y="74"/>
                    </a:lnTo>
                    <a:lnTo>
                      <a:pt x="8" y="72"/>
                    </a:lnTo>
                    <a:lnTo>
                      <a:pt x="6" y="76"/>
                    </a:lnTo>
                    <a:lnTo>
                      <a:pt x="0" y="92"/>
                    </a:lnTo>
                    <a:lnTo>
                      <a:pt x="2" y="92"/>
                    </a:lnTo>
                    <a:lnTo>
                      <a:pt x="6" y="94"/>
                    </a:lnTo>
                    <a:lnTo>
                      <a:pt x="6" y="98"/>
                    </a:lnTo>
                    <a:lnTo>
                      <a:pt x="2" y="98"/>
                    </a:lnTo>
                    <a:lnTo>
                      <a:pt x="6" y="100"/>
                    </a:lnTo>
                    <a:lnTo>
                      <a:pt x="8" y="102"/>
                    </a:lnTo>
                    <a:lnTo>
                      <a:pt x="8" y="104"/>
                    </a:lnTo>
                    <a:lnTo>
                      <a:pt x="6" y="110"/>
                    </a:lnTo>
                    <a:lnTo>
                      <a:pt x="8" y="116"/>
                    </a:lnTo>
                    <a:lnTo>
                      <a:pt x="10" y="116"/>
                    </a:lnTo>
                    <a:lnTo>
                      <a:pt x="10" y="118"/>
                    </a:lnTo>
                    <a:lnTo>
                      <a:pt x="10" y="120"/>
                    </a:lnTo>
                    <a:lnTo>
                      <a:pt x="8" y="126"/>
                    </a:lnTo>
                    <a:lnTo>
                      <a:pt x="10" y="128"/>
                    </a:lnTo>
                    <a:lnTo>
                      <a:pt x="16" y="126"/>
                    </a:lnTo>
                    <a:lnTo>
                      <a:pt x="18" y="128"/>
                    </a:lnTo>
                    <a:lnTo>
                      <a:pt x="24" y="128"/>
                    </a:lnTo>
                    <a:lnTo>
                      <a:pt x="24" y="130"/>
                    </a:lnTo>
                    <a:lnTo>
                      <a:pt x="26" y="134"/>
                    </a:lnTo>
                    <a:lnTo>
                      <a:pt x="30" y="130"/>
                    </a:lnTo>
                    <a:lnTo>
                      <a:pt x="36" y="134"/>
                    </a:lnTo>
                    <a:lnTo>
                      <a:pt x="36" y="136"/>
                    </a:lnTo>
                    <a:lnTo>
                      <a:pt x="36" y="140"/>
                    </a:lnTo>
                    <a:lnTo>
                      <a:pt x="34" y="146"/>
                    </a:lnTo>
                    <a:lnTo>
                      <a:pt x="34" y="152"/>
                    </a:lnTo>
                    <a:lnTo>
                      <a:pt x="34" y="156"/>
                    </a:lnTo>
                    <a:lnTo>
                      <a:pt x="34" y="162"/>
                    </a:lnTo>
                    <a:lnTo>
                      <a:pt x="36" y="164"/>
                    </a:lnTo>
                    <a:lnTo>
                      <a:pt x="44" y="162"/>
                    </a:lnTo>
                    <a:lnTo>
                      <a:pt x="44" y="158"/>
                    </a:lnTo>
                    <a:lnTo>
                      <a:pt x="46" y="158"/>
                    </a:lnTo>
                    <a:lnTo>
                      <a:pt x="48" y="158"/>
                    </a:lnTo>
                    <a:lnTo>
                      <a:pt x="54" y="162"/>
                    </a:lnTo>
                    <a:lnTo>
                      <a:pt x="66" y="168"/>
                    </a:lnTo>
                    <a:lnTo>
                      <a:pt x="68" y="166"/>
                    </a:lnTo>
                    <a:lnTo>
                      <a:pt x="72" y="164"/>
                    </a:lnTo>
                    <a:lnTo>
                      <a:pt x="80" y="162"/>
                    </a:lnTo>
                    <a:lnTo>
                      <a:pt x="82" y="162"/>
                    </a:lnTo>
                    <a:lnTo>
                      <a:pt x="84" y="158"/>
                    </a:lnTo>
                    <a:lnTo>
                      <a:pt x="90" y="158"/>
                    </a:lnTo>
                    <a:lnTo>
                      <a:pt x="94" y="158"/>
                    </a:lnTo>
                    <a:lnTo>
                      <a:pt x="96" y="158"/>
                    </a:lnTo>
                    <a:lnTo>
                      <a:pt x="102" y="162"/>
                    </a:lnTo>
                    <a:lnTo>
                      <a:pt x="104" y="162"/>
                    </a:lnTo>
                    <a:lnTo>
                      <a:pt x="104" y="158"/>
                    </a:lnTo>
                    <a:lnTo>
                      <a:pt x="102" y="154"/>
                    </a:lnTo>
                    <a:lnTo>
                      <a:pt x="100" y="152"/>
                    </a:lnTo>
                    <a:lnTo>
                      <a:pt x="102" y="152"/>
                    </a:lnTo>
                    <a:lnTo>
                      <a:pt x="104" y="148"/>
                    </a:lnTo>
                    <a:lnTo>
                      <a:pt x="110" y="146"/>
                    </a:lnTo>
                    <a:lnTo>
                      <a:pt x="110" y="144"/>
                    </a:lnTo>
                    <a:lnTo>
                      <a:pt x="112" y="138"/>
                    </a:lnTo>
                    <a:lnTo>
                      <a:pt x="112" y="136"/>
                    </a:lnTo>
                    <a:lnTo>
                      <a:pt x="118" y="136"/>
                    </a:lnTo>
                    <a:lnTo>
                      <a:pt x="112" y="130"/>
                    </a:lnTo>
                    <a:lnTo>
                      <a:pt x="110" y="128"/>
                    </a:lnTo>
                    <a:lnTo>
                      <a:pt x="108" y="128"/>
                    </a:lnTo>
                    <a:lnTo>
                      <a:pt x="104" y="128"/>
                    </a:lnTo>
                    <a:lnTo>
                      <a:pt x="104" y="126"/>
                    </a:lnTo>
                    <a:lnTo>
                      <a:pt x="104" y="120"/>
                    </a:lnTo>
                    <a:lnTo>
                      <a:pt x="102" y="116"/>
                    </a:lnTo>
                    <a:lnTo>
                      <a:pt x="94" y="108"/>
                    </a:lnTo>
                    <a:lnTo>
                      <a:pt x="94" y="102"/>
                    </a:lnTo>
                    <a:lnTo>
                      <a:pt x="96" y="102"/>
                    </a:lnTo>
                    <a:lnTo>
                      <a:pt x="102" y="100"/>
                    </a:lnTo>
                    <a:lnTo>
                      <a:pt x="104" y="98"/>
                    </a:lnTo>
                    <a:lnTo>
                      <a:pt x="108" y="94"/>
                    </a:lnTo>
                    <a:lnTo>
                      <a:pt x="112" y="92"/>
                    </a:lnTo>
                    <a:lnTo>
                      <a:pt x="122" y="84"/>
                    </a:lnTo>
                    <a:lnTo>
                      <a:pt x="130" y="90"/>
                    </a:lnTo>
                    <a:lnTo>
                      <a:pt x="128" y="70"/>
                    </a:lnTo>
                    <a:lnTo>
                      <a:pt x="128" y="66"/>
                    </a:lnTo>
                    <a:lnTo>
                      <a:pt x="124" y="62"/>
                    </a:lnTo>
                    <a:lnTo>
                      <a:pt x="124" y="52"/>
                    </a:lnTo>
                    <a:lnTo>
                      <a:pt x="124" y="48"/>
                    </a:lnTo>
                    <a:lnTo>
                      <a:pt x="122" y="44"/>
                    </a:lnTo>
                    <a:lnTo>
                      <a:pt x="122" y="40"/>
                    </a:lnTo>
                    <a:lnTo>
                      <a:pt x="124" y="34"/>
                    </a:lnTo>
                    <a:lnTo>
                      <a:pt x="124" y="28"/>
                    </a:lnTo>
                    <a:lnTo>
                      <a:pt x="112" y="24"/>
                    </a:lnTo>
                    <a:lnTo>
                      <a:pt x="110" y="18"/>
                    </a:lnTo>
                    <a:lnTo>
                      <a:pt x="102" y="18"/>
                    </a:lnTo>
                    <a:lnTo>
                      <a:pt x="96" y="18"/>
                    </a:lnTo>
                    <a:lnTo>
                      <a:pt x="92" y="26"/>
                    </a:lnTo>
                    <a:lnTo>
                      <a:pt x="90" y="26"/>
                    </a:lnTo>
                    <a:lnTo>
                      <a:pt x="84" y="26"/>
                    </a:lnTo>
                    <a:lnTo>
                      <a:pt x="86" y="28"/>
                    </a:lnTo>
                    <a:lnTo>
                      <a:pt x="84" y="30"/>
                    </a:lnTo>
                    <a:lnTo>
                      <a:pt x="82" y="34"/>
                    </a:lnTo>
                    <a:lnTo>
                      <a:pt x="80" y="24"/>
                    </a:lnTo>
                    <a:lnTo>
                      <a:pt x="72" y="24"/>
                    </a:lnTo>
                    <a:lnTo>
                      <a:pt x="66" y="24"/>
                    </a:lnTo>
                    <a:lnTo>
                      <a:pt x="66" y="18"/>
                    </a:lnTo>
                    <a:lnTo>
                      <a:pt x="62" y="10"/>
                    </a:lnTo>
                    <a:lnTo>
                      <a:pt x="64" y="2"/>
                    </a:lnTo>
                    <a:lnTo>
                      <a:pt x="58" y="2"/>
                    </a:lnTo>
                    <a:lnTo>
                      <a:pt x="58" y="0"/>
                    </a:lnTo>
                    <a:lnTo>
                      <a:pt x="46" y="0"/>
                    </a:lnTo>
                    <a:lnTo>
                      <a:pt x="44" y="6"/>
                    </a:lnTo>
                    <a:lnTo>
                      <a:pt x="44" y="10"/>
                    </a:lnTo>
                    <a:lnTo>
                      <a:pt x="46" y="10"/>
                    </a:lnTo>
                    <a:lnTo>
                      <a:pt x="46" y="16"/>
                    </a:lnTo>
                    <a:lnTo>
                      <a:pt x="48" y="24"/>
                    </a:lnTo>
                    <a:lnTo>
                      <a:pt x="48" y="34"/>
                    </a:lnTo>
                    <a:lnTo>
                      <a:pt x="48" y="36"/>
                    </a:lnTo>
                    <a:lnTo>
                      <a:pt x="46" y="34"/>
                    </a:lnTo>
                    <a:lnTo>
                      <a:pt x="44" y="36"/>
                    </a:lnTo>
                    <a:lnTo>
                      <a:pt x="44" y="40"/>
                    </a:lnTo>
                    <a:lnTo>
                      <a:pt x="38" y="40"/>
                    </a:lnTo>
                    <a:lnTo>
                      <a:pt x="36" y="38"/>
                    </a:lnTo>
                    <a:lnTo>
                      <a:pt x="30" y="38"/>
                    </a:lnTo>
                    <a:lnTo>
                      <a:pt x="28" y="40"/>
                    </a:lnTo>
                    <a:lnTo>
                      <a:pt x="26" y="44"/>
                    </a:lnTo>
                    <a:lnTo>
                      <a:pt x="26" y="46"/>
                    </a:lnTo>
                    <a:lnTo>
                      <a:pt x="28" y="46"/>
                    </a:lnTo>
                    <a:lnTo>
                      <a:pt x="28" y="48"/>
                    </a:lnTo>
                    <a:lnTo>
                      <a:pt x="26" y="48"/>
                    </a:lnTo>
                    <a:lnTo>
                      <a:pt x="26" y="48"/>
                    </a:lnTo>
                    <a:lnTo>
                      <a:pt x="26" y="4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03" name="Freeform 1667"/>
              <p:cNvSpPr>
                <a:spLocks/>
              </p:cNvSpPr>
              <p:nvPr/>
            </p:nvSpPr>
            <p:spPr bwMode="auto">
              <a:xfrm>
                <a:off x="1584325" y="3133725"/>
                <a:ext cx="165100" cy="85725"/>
              </a:xfrm>
              <a:custGeom>
                <a:avLst/>
                <a:gdLst>
                  <a:gd name="T0" fmla="*/ 0 w 104"/>
                  <a:gd name="T1" fmla="*/ 16 h 54"/>
                  <a:gd name="T2" fmla="*/ 18 w 104"/>
                  <a:gd name="T3" fmla="*/ 22 h 54"/>
                  <a:gd name="T4" fmla="*/ 20 w 104"/>
                  <a:gd name="T5" fmla="*/ 34 h 54"/>
                  <a:gd name="T6" fmla="*/ 22 w 104"/>
                  <a:gd name="T7" fmla="*/ 40 h 54"/>
                  <a:gd name="T8" fmla="*/ 24 w 104"/>
                  <a:gd name="T9" fmla="*/ 46 h 54"/>
                  <a:gd name="T10" fmla="*/ 32 w 104"/>
                  <a:gd name="T11" fmla="*/ 46 h 54"/>
                  <a:gd name="T12" fmla="*/ 42 w 104"/>
                  <a:gd name="T13" fmla="*/ 50 h 54"/>
                  <a:gd name="T14" fmla="*/ 52 w 104"/>
                  <a:gd name="T15" fmla="*/ 50 h 54"/>
                  <a:gd name="T16" fmla="*/ 56 w 104"/>
                  <a:gd name="T17" fmla="*/ 52 h 54"/>
                  <a:gd name="T18" fmla="*/ 68 w 104"/>
                  <a:gd name="T19" fmla="*/ 52 h 54"/>
                  <a:gd name="T20" fmla="*/ 80 w 104"/>
                  <a:gd name="T21" fmla="*/ 50 h 54"/>
                  <a:gd name="T22" fmla="*/ 86 w 104"/>
                  <a:gd name="T23" fmla="*/ 44 h 54"/>
                  <a:gd name="T24" fmla="*/ 94 w 104"/>
                  <a:gd name="T25" fmla="*/ 46 h 54"/>
                  <a:gd name="T26" fmla="*/ 98 w 104"/>
                  <a:gd name="T27" fmla="*/ 52 h 54"/>
                  <a:gd name="T28" fmla="*/ 104 w 104"/>
                  <a:gd name="T29" fmla="*/ 52 h 54"/>
                  <a:gd name="T30" fmla="*/ 100 w 104"/>
                  <a:gd name="T31" fmla="*/ 46 h 54"/>
                  <a:gd name="T32" fmla="*/ 100 w 104"/>
                  <a:gd name="T33" fmla="*/ 42 h 54"/>
                  <a:gd name="T34" fmla="*/ 98 w 104"/>
                  <a:gd name="T35" fmla="*/ 34 h 54"/>
                  <a:gd name="T36" fmla="*/ 90 w 104"/>
                  <a:gd name="T37" fmla="*/ 34 h 54"/>
                  <a:gd name="T38" fmla="*/ 90 w 104"/>
                  <a:gd name="T39" fmla="*/ 30 h 54"/>
                  <a:gd name="T40" fmla="*/ 86 w 104"/>
                  <a:gd name="T41" fmla="*/ 24 h 54"/>
                  <a:gd name="T42" fmla="*/ 78 w 104"/>
                  <a:gd name="T43" fmla="*/ 16 h 54"/>
                  <a:gd name="T44" fmla="*/ 72 w 104"/>
                  <a:gd name="T45" fmla="*/ 16 h 54"/>
                  <a:gd name="T46" fmla="*/ 66 w 104"/>
                  <a:gd name="T47" fmla="*/ 18 h 54"/>
                  <a:gd name="T48" fmla="*/ 60 w 104"/>
                  <a:gd name="T49" fmla="*/ 16 h 54"/>
                  <a:gd name="T50" fmla="*/ 50 w 104"/>
                  <a:gd name="T51" fmla="*/ 18 h 54"/>
                  <a:gd name="T52" fmla="*/ 42 w 104"/>
                  <a:gd name="T53" fmla="*/ 12 h 54"/>
                  <a:gd name="T54" fmla="*/ 34 w 104"/>
                  <a:gd name="T55" fmla="*/ 6 h 54"/>
                  <a:gd name="T56" fmla="*/ 18 w 104"/>
                  <a:gd name="T57" fmla="*/ 4 h 54"/>
                  <a:gd name="T58" fmla="*/ 12 w 104"/>
                  <a:gd name="T59" fmla="*/ 0 h 54"/>
                  <a:gd name="T60" fmla="*/ 4 w 104"/>
                  <a:gd name="T61" fmla="*/ 4 h 54"/>
                  <a:gd name="T62" fmla="*/ 0 w 104"/>
                  <a:gd name="T63" fmla="*/ 14 h 54"/>
                  <a:gd name="T64" fmla="*/ 0 w 104"/>
                  <a:gd name="T65" fmla="*/ 1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4" h="54">
                    <a:moveTo>
                      <a:pt x="0" y="16"/>
                    </a:moveTo>
                    <a:lnTo>
                      <a:pt x="0" y="16"/>
                    </a:lnTo>
                    <a:lnTo>
                      <a:pt x="10" y="18"/>
                    </a:lnTo>
                    <a:lnTo>
                      <a:pt x="18" y="22"/>
                    </a:lnTo>
                    <a:lnTo>
                      <a:pt x="20" y="30"/>
                    </a:lnTo>
                    <a:lnTo>
                      <a:pt x="20" y="34"/>
                    </a:lnTo>
                    <a:lnTo>
                      <a:pt x="22" y="34"/>
                    </a:lnTo>
                    <a:lnTo>
                      <a:pt x="22" y="40"/>
                    </a:lnTo>
                    <a:lnTo>
                      <a:pt x="22" y="46"/>
                    </a:lnTo>
                    <a:lnTo>
                      <a:pt x="24" y="46"/>
                    </a:lnTo>
                    <a:lnTo>
                      <a:pt x="30" y="46"/>
                    </a:lnTo>
                    <a:lnTo>
                      <a:pt x="32" y="46"/>
                    </a:lnTo>
                    <a:lnTo>
                      <a:pt x="38" y="46"/>
                    </a:lnTo>
                    <a:lnTo>
                      <a:pt x="42" y="50"/>
                    </a:lnTo>
                    <a:lnTo>
                      <a:pt x="46" y="50"/>
                    </a:lnTo>
                    <a:lnTo>
                      <a:pt x="52" y="50"/>
                    </a:lnTo>
                    <a:lnTo>
                      <a:pt x="56" y="50"/>
                    </a:lnTo>
                    <a:lnTo>
                      <a:pt x="56" y="52"/>
                    </a:lnTo>
                    <a:lnTo>
                      <a:pt x="60" y="54"/>
                    </a:lnTo>
                    <a:lnTo>
                      <a:pt x="68" y="52"/>
                    </a:lnTo>
                    <a:lnTo>
                      <a:pt x="78" y="52"/>
                    </a:lnTo>
                    <a:lnTo>
                      <a:pt x="80" y="50"/>
                    </a:lnTo>
                    <a:lnTo>
                      <a:pt x="84" y="46"/>
                    </a:lnTo>
                    <a:lnTo>
                      <a:pt x="86" y="44"/>
                    </a:lnTo>
                    <a:lnTo>
                      <a:pt x="88" y="44"/>
                    </a:lnTo>
                    <a:lnTo>
                      <a:pt x="94" y="46"/>
                    </a:lnTo>
                    <a:lnTo>
                      <a:pt x="96" y="50"/>
                    </a:lnTo>
                    <a:lnTo>
                      <a:pt x="98" y="52"/>
                    </a:lnTo>
                    <a:lnTo>
                      <a:pt x="100" y="54"/>
                    </a:lnTo>
                    <a:lnTo>
                      <a:pt x="104" y="52"/>
                    </a:lnTo>
                    <a:lnTo>
                      <a:pt x="104" y="50"/>
                    </a:lnTo>
                    <a:lnTo>
                      <a:pt x="100" y="46"/>
                    </a:lnTo>
                    <a:lnTo>
                      <a:pt x="98" y="44"/>
                    </a:lnTo>
                    <a:lnTo>
                      <a:pt x="100" y="42"/>
                    </a:lnTo>
                    <a:lnTo>
                      <a:pt x="104" y="40"/>
                    </a:lnTo>
                    <a:lnTo>
                      <a:pt x="98" y="34"/>
                    </a:lnTo>
                    <a:lnTo>
                      <a:pt x="96" y="34"/>
                    </a:lnTo>
                    <a:lnTo>
                      <a:pt x="90" y="34"/>
                    </a:lnTo>
                    <a:lnTo>
                      <a:pt x="90" y="32"/>
                    </a:lnTo>
                    <a:lnTo>
                      <a:pt x="90" y="30"/>
                    </a:lnTo>
                    <a:lnTo>
                      <a:pt x="90" y="26"/>
                    </a:lnTo>
                    <a:lnTo>
                      <a:pt x="86" y="24"/>
                    </a:lnTo>
                    <a:lnTo>
                      <a:pt x="80" y="22"/>
                    </a:lnTo>
                    <a:lnTo>
                      <a:pt x="78" y="16"/>
                    </a:lnTo>
                    <a:lnTo>
                      <a:pt x="76" y="14"/>
                    </a:lnTo>
                    <a:lnTo>
                      <a:pt x="72" y="16"/>
                    </a:lnTo>
                    <a:lnTo>
                      <a:pt x="68" y="18"/>
                    </a:lnTo>
                    <a:lnTo>
                      <a:pt x="66" y="18"/>
                    </a:lnTo>
                    <a:lnTo>
                      <a:pt x="62" y="16"/>
                    </a:lnTo>
                    <a:lnTo>
                      <a:pt x="60" y="16"/>
                    </a:lnTo>
                    <a:lnTo>
                      <a:pt x="56" y="18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2" y="12"/>
                    </a:lnTo>
                    <a:lnTo>
                      <a:pt x="40" y="6"/>
                    </a:lnTo>
                    <a:lnTo>
                      <a:pt x="34" y="6"/>
                    </a:lnTo>
                    <a:lnTo>
                      <a:pt x="24" y="6"/>
                    </a:lnTo>
                    <a:lnTo>
                      <a:pt x="18" y="4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04" name="Freeform 1668"/>
              <p:cNvSpPr>
                <a:spLocks/>
              </p:cNvSpPr>
              <p:nvPr/>
            </p:nvSpPr>
            <p:spPr bwMode="auto">
              <a:xfrm>
                <a:off x="269875" y="4048125"/>
                <a:ext cx="79375" cy="25400"/>
              </a:xfrm>
              <a:custGeom>
                <a:avLst/>
                <a:gdLst>
                  <a:gd name="T0" fmla="*/ 4 w 50"/>
                  <a:gd name="T1" fmla="*/ 16 h 16"/>
                  <a:gd name="T2" fmla="*/ 16 w 50"/>
                  <a:gd name="T3" fmla="*/ 16 h 16"/>
                  <a:gd name="T4" fmla="*/ 16 w 50"/>
                  <a:gd name="T5" fmla="*/ 12 h 16"/>
                  <a:gd name="T6" fmla="*/ 22 w 50"/>
                  <a:gd name="T7" fmla="*/ 10 h 16"/>
                  <a:gd name="T8" fmla="*/ 44 w 50"/>
                  <a:gd name="T9" fmla="*/ 10 h 16"/>
                  <a:gd name="T10" fmla="*/ 46 w 50"/>
                  <a:gd name="T11" fmla="*/ 10 h 16"/>
                  <a:gd name="T12" fmla="*/ 50 w 50"/>
                  <a:gd name="T13" fmla="*/ 6 h 16"/>
                  <a:gd name="T14" fmla="*/ 50 w 50"/>
                  <a:gd name="T15" fmla="*/ 4 h 16"/>
                  <a:gd name="T16" fmla="*/ 44 w 50"/>
                  <a:gd name="T17" fmla="*/ 4 h 16"/>
                  <a:gd name="T18" fmla="*/ 34 w 50"/>
                  <a:gd name="T19" fmla="*/ 4 h 16"/>
                  <a:gd name="T20" fmla="*/ 26 w 50"/>
                  <a:gd name="T21" fmla="*/ 4 h 16"/>
                  <a:gd name="T22" fmla="*/ 22 w 50"/>
                  <a:gd name="T23" fmla="*/ 4 h 16"/>
                  <a:gd name="T24" fmla="*/ 20 w 50"/>
                  <a:gd name="T25" fmla="*/ 0 h 16"/>
                  <a:gd name="T26" fmla="*/ 16 w 50"/>
                  <a:gd name="T27" fmla="*/ 4 h 16"/>
                  <a:gd name="T28" fmla="*/ 14 w 50"/>
                  <a:gd name="T29" fmla="*/ 6 h 16"/>
                  <a:gd name="T30" fmla="*/ 10 w 50"/>
                  <a:gd name="T31" fmla="*/ 4 h 16"/>
                  <a:gd name="T32" fmla="*/ 4 w 50"/>
                  <a:gd name="T33" fmla="*/ 6 h 16"/>
                  <a:gd name="T34" fmla="*/ 0 w 50"/>
                  <a:gd name="T35" fmla="*/ 6 h 16"/>
                  <a:gd name="T36" fmla="*/ 4 w 50"/>
                  <a:gd name="T37" fmla="*/ 16 h 16"/>
                  <a:gd name="T38" fmla="*/ 4 w 50"/>
                  <a:gd name="T39" fmla="*/ 16 h 16"/>
                  <a:gd name="T40" fmla="*/ 4 w 50"/>
                  <a:gd name="T4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16">
                    <a:moveTo>
                      <a:pt x="4" y="16"/>
                    </a:moveTo>
                    <a:lnTo>
                      <a:pt x="16" y="16"/>
                    </a:lnTo>
                    <a:lnTo>
                      <a:pt x="16" y="12"/>
                    </a:lnTo>
                    <a:lnTo>
                      <a:pt x="22" y="10"/>
                    </a:lnTo>
                    <a:lnTo>
                      <a:pt x="44" y="10"/>
                    </a:lnTo>
                    <a:lnTo>
                      <a:pt x="46" y="10"/>
                    </a:lnTo>
                    <a:lnTo>
                      <a:pt x="50" y="6"/>
                    </a:lnTo>
                    <a:lnTo>
                      <a:pt x="50" y="4"/>
                    </a:lnTo>
                    <a:lnTo>
                      <a:pt x="44" y="4"/>
                    </a:lnTo>
                    <a:lnTo>
                      <a:pt x="34" y="4"/>
                    </a:lnTo>
                    <a:lnTo>
                      <a:pt x="26" y="4"/>
                    </a:lnTo>
                    <a:lnTo>
                      <a:pt x="22" y="4"/>
                    </a:lnTo>
                    <a:lnTo>
                      <a:pt x="20" y="0"/>
                    </a:lnTo>
                    <a:lnTo>
                      <a:pt x="16" y="4"/>
                    </a:lnTo>
                    <a:lnTo>
                      <a:pt x="14" y="6"/>
                    </a:lnTo>
                    <a:lnTo>
                      <a:pt x="10" y="4"/>
                    </a:lnTo>
                    <a:lnTo>
                      <a:pt x="4" y="6"/>
                    </a:lnTo>
                    <a:lnTo>
                      <a:pt x="0" y="6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4" y="1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05" name="Freeform 1669"/>
              <p:cNvSpPr>
                <a:spLocks/>
              </p:cNvSpPr>
              <p:nvPr/>
            </p:nvSpPr>
            <p:spPr bwMode="auto">
              <a:xfrm>
                <a:off x="860425" y="4368800"/>
                <a:ext cx="139700" cy="193675"/>
              </a:xfrm>
              <a:custGeom>
                <a:avLst/>
                <a:gdLst>
                  <a:gd name="T0" fmla="*/ 10 w 88"/>
                  <a:gd name="T1" fmla="*/ 24 h 122"/>
                  <a:gd name="T2" fmla="*/ 10 w 88"/>
                  <a:gd name="T3" fmla="*/ 36 h 122"/>
                  <a:gd name="T4" fmla="*/ 10 w 88"/>
                  <a:gd name="T5" fmla="*/ 44 h 122"/>
                  <a:gd name="T6" fmla="*/ 6 w 88"/>
                  <a:gd name="T7" fmla="*/ 58 h 122"/>
                  <a:gd name="T8" fmla="*/ 8 w 88"/>
                  <a:gd name="T9" fmla="*/ 80 h 122"/>
                  <a:gd name="T10" fmla="*/ 4 w 88"/>
                  <a:gd name="T11" fmla="*/ 88 h 122"/>
                  <a:gd name="T12" fmla="*/ 28 w 88"/>
                  <a:gd name="T13" fmla="*/ 108 h 122"/>
                  <a:gd name="T14" fmla="*/ 34 w 88"/>
                  <a:gd name="T15" fmla="*/ 122 h 122"/>
                  <a:gd name="T16" fmla="*/ 36 w 88"/>
                  <a:gd name="T17" fmla="*/ 112 h 122"/>
                  <a:gd name="T18" fmla="*/ 42 w 88"/>
                  <a:gd name="T19" fmla="*/ 108 h 122"/>
                  <a:gd name="T20" fmla="*/ 50 w 88"/>
                  <a:gd name="T21" fmla="*/ 112 h 122"/>
                  <a:gd name="T22" fmla="*/ 52 w 88"/>
                  <a:gd name="T23" fmla="*/ 106 h 122"/>
                  <a:gd name="T24" fmla="*/ 46 w 88"/>
                  <a:gd name="T25" fmla="*/ 96 h 122"/>
                  <a:gd name="T26" fmla="*/ 50 w 88"/>
                  <a:gd name="T27" fmla="*/ 94 h 122"/>
                  <a:gd name="T28" fmla="*/ 50 w 88"/>
                  <a:gd name="T29" fmla="*/ 88 h 122"/>
                  <a:gd name="T30" fmla="*/ 58 w 88"/>
                  <a:gd name="T31" fmla="*/ 88 h 122"/>
                  <a:gd name="T32" fmla="*/ 58 w 88"/>
                  <a:gd name="T33" fmla="*/ 82 h 122"/>
                  <a:gd name="T34" fmla="*/ 62 w 88"/>
                  <a:gd name="T35" fmla="*/ 82 h 122"/>
                  <a:gd name="T36" fmla="*/ 68 w 88"/>
                  <a:gd name="T37" fmla="*/ 86 h 122"/>
                  <a:gd name="T38" fmla="*/ 78 w 88"/>
                  <a:gd name="T39" fmla="*/ 86 h 122"/>
                  <a:gd name="T40" fmla="*/ 80 w 88"/>
                  <a:gd name="T41" fmla="*/ 94 h 122"/>
                  <a:gd name="T42" fmla="*/ 82 w 88"/>
                  <a:gd name="T43" fmla="*/ 86 h 122"/>
                  <a:gd name="T44" fmla="*/ 80 w 88"/>
                  <a:gd name="T45" fmla="*/ 76 h 122"/>
                  <a:gd name="T46" fmla="*/ 82 w 88"/>
                  <a:gd name="T47" fmla="*/ 70 h 122"/>
                  <a:gd name="T48" fmla="*/ 80 w 88"/>
                  <a:gd name="T49" fmla="*/ 64 h 122"/>
                  <a:gd name="T50" fmla="*/ 80 w 88"/>
                  <a:gd name="T51" fmla="*/ 54 h 122"/>
                  <a:gd name="T52" fmla="*/ 78 w 88"/>
                  <a:gd name="T53" fmla="*/ 46 h 122"/>
                  <a:gd name="T54" fmla="*/ 76 w 88"/>
                  <a:gd name="T55" fmla="*/ 44 h 122"/>
                  <a:gd name="T56" fmla="*/ 76 w 88"/>
                  <a:gd name="T57" fmla="*/ 32 h 122"/>
                  <a:gd name="T58" fmla="*/ 86 w 88"/>
                  <a:gd name="T59" fmla="*/ 32 h 122"/>
                  <a:gd name="T60" fmla="*/ 88 w 88"/>
                  <a:gd name="T61" fmla="*/ 18 h 122"/>
                  <a:gd name="T62" fmla="*/ 72 w 88"/>
                  <a:gd name="T63" fmla="*/ 18 h 122"/>
                  <a:gd name="T64" fmla="*/ 70 w 88"/>
                  <a:gd name="T65" fmla="*/ 16 h 122"/>
                  <a:gd name="T66" fmla="*/ 70 w 88"/>
                  <a:gd name="T67" fmla="*/ 0 h 122"/>
                  <a:gd name="T68" fmla="*/ 60 w 88"/>
                  <a:gd name="T69" fmla="*/ 0 h 122"/>
                  <a:gd name="T70" fmla="*/ 52 w 88"/>
                  <a:gd name="T71" fmla="*/ 4 h 122"/>
                  <a:gd name="T72" fmla="*/ 42 w 88"/>
                  <a:gd name="T73" fmla="*/ 4 h 122"/>
                  <a:gd name="T74" fmla="*/ 10 w 88"/>
                  <a:gd name="T75" fmla="*/ 24 h 122"/>
                  <a:gd name="T76" fmla="*/ 10 w 88"/>
                  <a:gd name="T77" fmla="*/ 2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8" h="122">
                    <a:moveTo>
                      <a:pt x="10" y="24"/>
                    </a:moveTo>
                    <a:lnTo>
                      <a:pt x="10" y="24"/>
                    </a:lnTo>
                    <a:lnTo>
                      <a:pt x="6" y="28"/>
                    </a:lnTo>
                    <a:lnTo>
                      <a:pt x="10" y="36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8" y="50"/>
                    </a:lnTo>
                    <a:lnTo>
                      <a:pt x="6" y="58"/>
                    </a:lnTo>
                    <a:lnTo>
                      <a:pt x="0" y="76"/>
                    </a:lnTo>
                    <a:lnTo>
                      <a:pt x="8" y="80"/>
                    </a:lnTo>
                    <a:lnTo>
                      <a:pt x="8" y="86"/>
                    </a:lnTo>
                    <a:lnTo>
                      <a:pt x="4" y="88"/>
                    </a:lnTo>
                    <a:lnTo>
                      <a:pt x="18" y="98"/>
                    </a:lnTo>
                    <a:lnTo>
                      <a:pt x="28" y="108"/>
                    </a:lnTo>
                    <a:lnTo>
                      <a:pt x="26" y="116"/>
                    </a:lnTo>
                    <a:lnTo>
                      <a:pt x="34" y="122"/>
                    </a:lnTo>
                    <a:lnTo>
                      <a:pt x="34" y="114"/>
                    </a:lnTo>
                    <a:lnTo>
                      <a:pt x="36" y="112"/>
                    </a:lnTo>
                    <a:lnTo>
                      <a:pt x="40" y="108"/>
                    </a:lnTo>
                    <a:lnTo>
                      <a:pt x="42" y="108"/>
                    </a:lnTo>
                    <a:lnTo>
                      <a:pt x="46" y="112"/>
                    </a:lnTo>
                    <a:lnTo>
                      <a:pt x="50" y="112"/>
                    </a:lnTo>
                    <a:lnTo>
                      <a:pt x="52" y="112"/>
                    </a:lnTo>
                    <a:lnTo>
                      <a:pt x="52" y="106"/>
                    </a:lnTo>
                    <a:lnTo>
                      <a:pt x="46" y="98"/>
                    </a:lnTo>
                    <a:lnTo>
                      <a:pt x="46" y="96"/>
                    </a:lnTo>
                    <a:lnTo>
                      <a:pt x="46" y="94"/>
                    </a:lnTo>
                    <a:lnTo>
                      <a:pt x="50" y="94"/>
                    </a:lnTo>
                    <a:lnTo>
                      <a:pt x="50" y="90"/>
                    </a:lnTo>
                    <a:lnTo>
                      <a:pt x="50" y="88"/>
                    </a:lnTo>
                    <a:lnTo>
                      <a:pt x="50" y="86"/>
                    </a:lnTo>
                    <a:lnTo>
                      <a:pt x="58" y="88"/>
                    </a:lnTo>
                    <a:lnTo>
                      <a:pt x="58" y="86"/>
                    </a:lnTo>
                    <a:lnTo>
                      <a:pt x="58" y="82"/>
                    </a:lnTo>
                    <a:lnTo>
                      <a:pt x="58" y="80"/>
                    </a:lnTo>
                    <a:lnTo>
                      <a:pt x="62" y="82"/>
                    </a:lnTo>
                    <a:lnTo>
                      <a:pt x="62" y="86"/>
                    </a:lnTo>
                    <a:lnTo>
                      <a:pt x="68" y="86"/>
                    </a:lnTo>
                    <a:lnTo>
                      <a:pt x="72" y="82"/>
                    </a:lnTo>
                    <a:lnTo>
                      <a:pt x="78" y="86"/>
                    </a:lnTo>
                    <a:lnTo>
                      <a:pt x="80" y="90"/>
                    </a:lnTo>
                    <a:lnTo>
                      <a:pt x="80" y="94"/>
                    </a:lnTo>
                    <a:lnTo>
                      <a:pt x="82" y="90"/>
                    </a:lnTo>
                    <a:lnTo>
                      <a:pt x="82" y="86"/>
                    </a:lnTo>
                    <a:lnTo>
                      <a:pt x="86" y="78"/>
                    </a:lnTo>
                    <a:lnTo>
                      <a:pt x="80" y="76"/>
                    </a:lnTo>
                    <a:lnTo>
                      <a:pt x="80" y="72"/>
                    </a:lnTo>
                    <a:lnTo>
                      <a:pt x="82" y="70"/>
                    </a:lnTo>
                    <a:lnTo>
                      <a:pt x="82" y="68"/>
                    </a:lnTo>
                    <a:lnTo>
                      <a:pt x="80" y="64"/>
                    </a:lnTo>
                    <a:lnTo>
                      <a:pt x="80" y="60"/>
                    </a:lnTo>
                    <a:lnTo>
                      <a:pt x="80" y="54"/>
                    </a:lnTo>
                    <a:lnTo>
                      <a:pt x="80" y="52"/>
                    </a:lnTo>
                    <a:lnTo>
                      <a:pt x="78" y="46"/>
                    </a:lnTo>
                    <a:lnTo>
                      <a:pt x="72" y="44"/>
                    </a:lnTo>
                    <a:lnTo>
                      <a:pt x="76" y="44"/>
                    </a:lnTo>
                    <a:lnTo>
                      <a:pt x="76" y="36"/>
                    </a:lnTo>
                    <a:lnTo>
                      <a:pt x="76" y="32"/>
                    </a:lnTo>
                    <a:lnTo>
                      <a:pt x="80" y="32"/>
                    </a:lnTo>
                    <a:lnTo>
                      <a:pt x="86" y="32"/>
                    </a:lnTo>
                    <a:lnTo>
                      <a:pt x="88" y="32"/>
                    </a:lnTo>
                    <a:lnTo>
                      <a:pt x="88" y="18"/>
                    </a:lnTo>
                    <a:lnTo>
                      <a:pt x="80" y="16"/>
                    </a:lnTo>
                    <a:lnTo>
                      <a:pt x="72" y="18"/>
                    </a:lnTo>
                    <a:lnTo>
                      <a:pt x="70" y="18"/>
                    </a:lnTo>
                    <a:lnTo>
                      <a:pt x="70" y="16"/>
                    </a:lnTo>
                    <a:lnTo>
                      <a:pt x="70" y="14"/>
                    </a:lnTo>
                    <a:lnTo>
                      <a:pt x="70" y="0"/>
                    </a:lnTo>
                    <a:lnTo>
                      <a:pt x="68" y="0"/>
                    </a:lnTo>
                    <a:lnTo>
                      <a:pt x="60" y="0"/>
                    </a:lnTo>
                    <a:lnTo>
                      <a:pt x="54" y="4"/>
                    </a:lnTo>
                    <a:lnTo>
                      <a:pt x="52" y="4"/>
                    </a:lnTo>
                    <a:lnTo>
                      <a:pt x="46" y="4"/>
                    </a:lnTo>
                    <a:lnTo>
                      <a:pt x="42" y="4"/>
                    </a:lnTo>
                    <a:lnTo>
                      <a:pt x="42" y="24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0" y="2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06" name="Freeform 1670"/>
              <p:cNvSpPr>
                <a:spLocks noEditPoints="1"/>
              </p:cNvSpPr>
              <p:nvPr/>
            </p:nvSpPr>
            <p:spPr bwMode="auto">
              <a:xfrm>
                <a:off x="552450" y="2889250"/>
                <a:ext cx="3943350" cy="2225675"/>
              </a:xfrm>
              <a:custGeom>
                <a:avLst/>
                <a:gdLst>
                  <a:gd name="T0" fmla="*/ 154 w 2484"/>
                  <a:gd name="T1" fmla="*/ 38 h 1402"/>
                  <a:gd name="T2" fmla="*/ 170 w 2484"/>
                  <a:gd name="T3" fmla="*/ 40 h 1402"/>
                  <a:gd name="T4" fmla="*/ 182 w 2484"/>
                  <a:gd name="T5" fmla="*/ 42 h 1402"/>
                  <a:gd name="T6" fmla="*/ 186 w 2484"/>
                  <a:gd name="T7" fmla="*/ 58 h 1402"/>
                  <a:gd name="T8" fmla="*/ 188 w 2484"/>
                  <a:gd name="T9" fmla="*/ 76 h 1402"/>
                  <a:gd name="T10" fmla="*/ 180 w 2484"/>
                  <a:gd name="T11" fmla="*/ 78 h 1402"/>
                  <a:gd name="T12" fmla="*/ 170 w 2484"/>
                  <a:gd name="T13" fmla="*/ 90 h 1402"/>
                  <a:gd name="T14" fmla="*/ 156 w 2484"/>
                  <a:gd name="T15" fmla="*/ 112 h 1402"/>
                  <a:gd name="T16" fmla="*/ 164 w 2484"/>
                  <a:gd name="T17" fmla="*/ 112 h 1402"/>
                  <a:gd name="T18" fmla="*/ 174 w 2484"/>
                  <a:gd name="T19" fmla="*/ 118 h 1402"/>
                  <a:gd name="T20" fmla="*/ 172 w 2484"/>
                  <a:gd name="T21" fmla="*/ 128 h 1402"/>
                  <a:gd name="T22" fmla="*/ 168 w 2484"/>
                  <a:gd name="T23" fmla="*/ 136 h 1402"/>
                  <a:gd name="T24" fmla="*/ 170 w 2484"/>
                  <a:gd name="T25" fmla="*/ 142 h 1402"/>
                  <a:gd name="T26" fmla="*/ 174 w 2484"/>
                  <a:gd name="T27" fmla="*/ 150 h 1402"/>
                  <a:gd name="T28" fmla="*/ 172 w 2484"/>
                  <a:gd name="T29" fmla="*/ 158 h 1402"/>
                  <a:gd name="T30" fmla="*/ 168 w 2484"/>
                  <a:gd name="T31" fmla="*/ 158 h 1402"/>
                  <a:gd name="T32" fmla="*/ 154 w 2484"/>
                  <a:gd name="T33" fmla="*/ 174 h 1402"/>
                  <a:gd name="T34" fmla="*/ 128 w 2484"/>
                  <a:gd name="T35" fmla="*/ 164 h 1402"/>
                  <a:gd name="T36" fmla="*/ 114 w 2484"/>
                  <a:gd name="T37" fmla="*/ 182 h 1402"/>
                  <a:gd name="T38" fmla="*/ 98 w 2484"/>
                  <a:gd name="T39" fmla="*/ 186 h 1402"/>
                  <a:gd name="T40" fmla="*/ 82 w 2484"/>
                  <a:gd name="T41" fmla="*/ 182 h 1402"/>
                  <a:gd name="T42" fmla="*/ 68 w 2484"/>
                  <a:gd name="T43" fmla="*/ 178 h 1402"/>
                  <a:gd name="T44" fmla="*/ 54 w 2484"/>
                  <a:gd name="T45" fmla="*/ 172 h 1402"/>
                  <a:gd name="T46" fmla="*/ 56 w 2484"/>
                  <a:gd name="T47" fmla="*/ 112 h 1402"/>
                  <a:gd name="T48" fmla="*/ 36 w 2484"/>
                  <a:gd name="T49" fmla="*/ 96 h 1402"/>
                  <a:gd name="T50" fmla="*/ 32 w 2484"/>
                  <a:gd name="T51" fmla="*/ 84 h 1402"/>
                  <a:gd name="T52" fmla="*/ 22 w 2484"/>
                  <a:gd name="T53" fmla="*/ 76 h 1402"/>
                  <a:gd name="T54" fmla="*/ 0 w 2484"/>
                  <a:gd name="T55" fmla="*/ 64 h 1402"/>
                  <a:gd name="T56" fmla="*/ 16 w 2484"/>
                  <a:gd name="T57" fmla="*/ 54 h 1402"/>
                  <a:gd name="T58" fmla="*/ 26 w 2484"/>
                  <a:gd name="T59" fmla="*/ 56 h 1402"/>
                  <a:gd name="T60" fmla="*/ 50 w 2484"/>
                  <a:gd name="T61" fmla="*/ 54 h 1402"/>
                  <a:gd name="T62" fmla="*/ 44 w 2484"/>
                  <a:gd name="T63" fmla="*/ 28 h 1402"/>
                  <a:gd name="T64" fmla="*/ 62 w 2484"/>
                  <a:gd name="T65" fmla="*/ 36 h 1402"/>
                  <a:gd name="T66" fmla="*/ 82 w 2484"/>
                  <a:gd name="T67" fmla="*/ 22 h 1402"/>
                  <a:gd name="T68" fmla="*/ 106 w 2484"/>
                  <a:gd name="T69" fmla="*/ 2 h 1402"/>
                  <a:gd name="T70" fmla="*/ 118 w 2484"/>
                  <a:gd name="T71" fmla="*/ 18 h 1402"/>
                  <a:gd name="T72" fmla="*/ 126 w 2484"/>
                  <a:gd name="T73" fmla="*/ 22 h 1402"/>
                  <a:gd name="T74" fmla="*/ 140 w 2484"/>
                  <a:gd name="T75" fmla="*/ 24 h 1402"/>
                  <a:gd name="T76" fmla="*/ 154 w 2484"/>
                  <a:gd name="T77" fmla="*/ 30 h 1402"/>
                  <a:gd name="T78" fmla="*/ 2482 w 2484"/>
                  <a:gd name="T79" fmla="*/ 1372 h 1402"/>
                  <a:gd name="T80" fmla="*/ 2484 w 2484"/>
                  <a:gd name="T81" fmla="*/ 1376 h 1402"/>
                  <a:gd name="T82" fmla="*/ 2440 w 2484"/>
                  <a:gd name="T83" fmla="*/ 1358 h 1402"/>
                  <a:gd name="T84" fmla="*/ 2456 w 2484"/>
                  <a:gd name="T85" fmla="*/ 1386 h 1402"/>
                  <a:gd name="T86" fmla="*/ 2472 w 2484"/>
                  <a:gd name="T87" fmla="*/ 1400 h 1402"/>
                  <a:gd name="T88" fmla="*/ 2466 w 2484"/>
                  <a:gd name="T89" fmla="*/ 1384 h 1402"/>
                  <a:gd name="T90" fmla="*/ 2440 w 2484"/>
                  <a:gd name="T91" fmla="*/ 1358 h 1402"/>
                  <a:gd name="T92" fmla="*/ 862 w 2484"/>
                  <a:gd name="T93" fmla="*/ 1378 h 1402"/>
                  <a:gd name="T94" fmla="*/ 864 w 2484"/>
                  <a:gd name="T95" fmla="*/ 1368 h 1402"/>
                  <a:gd name="T96" fmla="*/ 204 w 2484"/>
                  <a:gd name="T97" fmla="*/ 174 h 1402"/>
                  <a:gd name="T98" fmla="*/ 192 w 2484"/>
                  <a:gd name="T99" fmla="*/ 196 h 1402"/>
                  <a:gd name="T100" fmla="*/ 208 w 2484"/>
                  <a:gd name="T101" fmla="*/ 192 h 1402"/>
                  <a:gd name="T102" fmla="*/ 204 w 2484"/>
                  <a:gd name="T103" fmla="*/ 174 h 1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484" h="1402">
                    <a:moveTo>
                      <a:pt x="154" y="32"/>
                    </a:moveTo>
                    <a:lnTo>
                      <a:pt x="154" y="32"/>
                    </a:lnTo>
                    <a:lnTo>
                      <a:pt x="154" y="36"/>
                    </a:lnTo>
                    <a:lnTo>
                      <a:pt x="154" y="38"/>
                    </a:lnTo>
                    <a:lnTo>
                      <a:pt x="156" y="38"/>
                    </a:lnTo>
                    <a:lnTo>
                      <a:pt x="162" y="40"/>
                    </a:lnTo>
                    <a:lnTo>
                      <a:pt x="168" y="38"/>
                    </a:lnTo>
                    <a:lnTo>
                      <a:pt x="170" y="40"/>
                    </a:lnTo>
                    <a:lnTo>
                      <a:pt x="174" y="40"/>
                    </a:lnTo>
                    <a:lnTo>
                      <a:pt x="174" y="42"/>
                    </a:lnTo>
                    <a:lnTo>
                      <a:pt x="178" y="46"/>
                    </a:lnTo>
                    <a:lnTo>
                      <a:pt x="182" y="42"/>
                    </a:lnTo>
                    <a:lnTo>
                      <a:pt x="188" y="46"/>
                    </a:lnTo>
                    <a:lnTo>
                      <a:pt x="188" y="48"/>
                    </a:lnTo>
                    <a:lnTo>
                      <a:pt x="188" y="54"/>
                    </a:lnTo>
                    <a:lnTo>
                      <a:pt x="186" y="58"/>
                    </a:lnTo>
                    <a:lnTo>
                      <a:pt x="186" y="64"/>
                    </a:lnTo>
                    <a:lnTo>
                      <a:pt x="186" y="68"/>
                    </a:lnTo>
                    <a:lnTo>
                      <a:pt x="186" y="74"/>
                    </a:lnTo>
                    <a:lnTo>
                      <a:pt x="188" y="76"/>
                    </a:lnTo>
                    <a:lnTo>
                      <a:pt x="186" y="78"/>
                    </a:lnTo>
                    <a:lnTo>
                      <a:pt x="182" y="78"/>
                    </a:lnTo>
                    <a:lnTo>
                      <a:pt x="180" y="76"/>
                    </a:lnTo>
                    <a:lnTo>
                      <a:pt x="180" y="78"/>
                    </a:lnTo>
                    <a:lnTo>
                      <a:pt x="180" y="82"/>
                    </a:lnTo>
                    <a:lnTo>
                      <a:pt x="178" y="84"/>
                    </a:lnTo>
                    <a:lnTo>
                      <a:pt x="172" y="86"/>
                    </a:lnTo>
                    <a:lnTo>
                      <a:pt x="170" y="90"/>
                    </a:lnTo>
                    <a:lnTo>
                      <a:pt x="164" y="94"/>
                    </a:lnTo>
                    <a:lnTo>
                      <a:pt x="156" y="104"/>
                    </a:lnTo>
                    <a:lnTo>
                      <a:pt x="154" y="112"/>
                    </a:lnTo>
                    <a:lnTo>
                      <a:pt x="156" y="112"/>
                    </a:lnTo>
                    <a:lnTo>
                      <a:pt x="160" y="112"/>
                    </a:lnTo>
                    <a:lnTo>
                      <a:pt x="162" y="110"/>
                    </a:lnTo>
                    <a:lnTo>
                      <a:pt x="164" y="110"/>
                    </a:lnTo>
                    <a:lnTo>
                      <a:pt x="164" y="112"/>
                    </a:lnTo>
                    <a:lnTo>
                      <a:pt x="168" y="114"/>
                    </a:lnTo>
                    <a:lnTo>
                      <a:pt x="170" y="114"/>
                    </a:lnTo>
                    <a:lnTo>
                      <a:pt x="172" y="114"/>
                    </a:lnTo>
                    <a:lnTo>
                      <a:pt x="174" y="118"/>
                    </a:lnTo>
                    <a:lnTo>
                      <a:pt x="178" y="120"/>
                    </a:lnTo>
                    <a:lnTo>
                      <a:pt x="178" y="118"/>
                    </a:lnTo>
                    <a:lnTo>
                      <a:pt x="174" y="124"/>
                    </a:lnTo>
                    <a:lnTo>
                      <a:pt x="172" y="128"/>
                    </a:lnTo>
                    <a:lnTo>
                      <a:pt x="172" y="130"/>
                    </a:lnTo>
                    <a:lnTo>
                      <a:pt x="170" y="130"/>
                    </a:lnTo>
                    <a:lnTo>
                      <a:pt x="168" y="132"/>
                    </a:lnTo>
                    <a:lnTo>
                      <a:pt x="168" y="136"/>
                    </a:lnTo>
                    <a:lnTo>
                      <a:pt x="168" y="138"/>
                    </a:lnTo>
                    <a:lnTo>
                      <a:pt x="170" y="138"/>
                    </a:lnTo>
                    <a:lnTo>
                      <a:pt x="170" y="140"/>
                    </a:lnTo>
                    <a:lnTo>
                      <a:pt x="170" y="142"/>
                    </a:lnTo>
                    <a:lnTo>
                      <a:pt x="170" y="148"/>
                    </a:lnTo>
                    <a:lnTo>
                      <a:pt x="170" y="150"/>
                    </a:lnTo>
                    <a:lnTo>
                      <a:pt x="172" y="150"/>
                    </a:lnTo>
                    <a:lnTo>
                      <a:pt x="174" y="150"/>
                    </a:lnTo>
                    <a:lnTo>
                      <a:pt x="178" y="150"/>
                    </a:lnTo>
                    <a:lnTo>
                      <a:pt x="178" y="154"/>
                    </a:lnTo>
                    <a:lnTo>
                      <a:pt x="172" y="156"/>
                    </a:lnTo>
                    <a:lnTo>
                      <a:pt x="172" y="158"/>
                    </a:lnTo>
                    <a:lnTo>
                      <a:pt x="174" y="158"/>
                    </a:lnTo>
                    <a:lnTo>
                      <a:pt x="172" y="160"/>
                    </a:lnTo>
                    <a:lnTo>
                      <a:pt x="170" y="158"/>
                    </a:lnTo>
                    <a:lnTo>
                      <a:pt x="168" y="158"/>
                    </a:lnTo>
                    <a:lnTo>
                      <a:pt x="164" y="160"/>
                    </a:lnTo>
                    <a:lnTo>
                      <a:pt x="168" y="168"/>
                    </a:lnTo>
                    <a:lnTo>
                      <a:pt x="164" y="174"/>
                    </a:lnTo>
                    <a:lnTo>
                      <a:pt x="154" y="174"/>
                    </a:lnTo>
                    <a:lnTo>
                      <a:pt x="146" y="168"/>
                    </a:lnTo>
                    <a:lnTo>
                      <a:pt x="142" y="166"/>
                    </a:lnTo>
                    <a:lnTo>
                      <a:pt x="134" y="164"/>
                    </a:lnTo>
                    <a:lnTo>
                      <a:pt x="128" y="164"/>
                    </a:lnTo>
                    <a:lnTo>
                      <a:pt x="124" y="166"/>
                    </a:lnTo>
                    <a:lnTo>
                      <a:pt x="116" y="174"/>
                    </a:lnTo>
                    <a:lnTo>
                      <a:pt x="116" y="182"/>
                    </a:lnTo>
                    <a:lnTo>
                      <a:pt x="114" y="182"/>
                    </a:lnTo>
                    <a:lnTo>
                      <a:pt x="110" y="184"/>
                    </a:lnTo>
                    <a:lnTo>
                      <a:pt x="108" y="186"/>
                    </a:lnTo>
                    <a:lnTo>
                      <a:pt x="100" y="186"/>
                    </a:lnTo>
                    <a:lnTo>
                      <a:pt x="98" y="186"/>
                    </a:lnTo>
                    <a:lnTo>
                      <a:pt x="98" y="184"/>
                    </a:lnTo>
                    <a:lnTo>
                      <a:pt x="96" y="184"/>
                    </a:lnTo>
                    <a:lnTo>
                      <a:pt x="92" y="184"/>
                    </a:lnTo>
                    <a:lnTo>
                      <a:pt x="82" y="182"/>
                    </a:lnTo>
                    <a:lnTo>
                      <a:pt x="78" y="182"/>
                    </a:lnTo>
                    <a:lnTo>
                      <a:pt x="72" y="182"/>
                    </a:lnTo>
                    <a:lnTo>
                      <a:pt x="70" y="178"/>
                    </a:lnTo>
                    <a:lnTo>
                      <a:pt x="68" y="178"/>
                    </a:lnTo>
                    <a:lnTo>
                      <a:pt x="62" y="176"/>
                    </a:lnTo>
                    <a:lnTo>
                      <a:pt x="60" y="176"/>
                    </a:lnTo>
                    <a:lnTo>
                      <a:pt x="54" y="174"/>
                    </a:lnTo>
                    <a:lnTo>
                      <a:pt x="54" y="172"/>
                    </a:lnTo>
                    <a:lnTo>
                      <a:pt x="52" y="168"/>
                    </a:lnTo>
                    <a:lnTo>
                      <a:pt x="52" y="166"/>
                    </a:lnTo>
                    <a:lnTo>
                      <a:pt x="56" y="140"/>
                    </a:lnTo>
                    <a:lnTo>
                      <a:pt x="56" y="112"/>
                    </a:lnTo>
                    <a:lnTo>
                      <a:pt x="44" y="108"/>
                    </a:lnTo>
                    <a:lnTo>
                      <a:pt x="40" y="104"/>
                    </a:lnTo>
                    <a:lnTo>
                      <a:pt x="36" y="102"/>
                    </a:lnTo>
                    <a:lnTo>
                      <a:pt x="36" y="96"/>
                    </a:lnTo>
                    <a:lnTo>
                      <a:pt x="36" y="94"/>
                    </a:lnTo>
                    <a:lnTo>
                      <a:pt x="40" y="86"/>
                    </a:lnTo>
                    <a:lnTo>
                      <a:pt x="32" y="86"/>
                    </a:lnTo>
                    <a:lnTo>
                      <a:pt x="32" y="84"/>
                    </a:lnTo>
                    <a:lnTo>
                      <a:pt x="26" y="84"/>
                    </a:lnTo>
                    <a:lnTo>
                      <a:pt x="28" y="76"/>
                    </a:lnTo>
                    <a:lnTo>
                      <a:pt x="22" y="82"/>
                    </a:lnTo>
                    <a:lnTo>
                      <a:pt x="22" y="76"/>
                    </a:lnTo>
                    <a:lnTo>
                      <a:pt x="10" y="74"/>
                    </a:lnTo>
                    <a:lnTo>
                      <a:pt x="0" y="72"/>
                    </a:lnTo>
                    <a:lnTo>
                      <a:pt x="0" y="66"/>
                    </a:lnTo>
                    <a:lnTo>
                      <a:pt x="0" y="64"/>
                    </a:lnTo>
                    <a:lnTo>
                      <a:pt x="6" y="60"/>
                    </a:lnTo>
                    <a:lnTo>
                      <a:pt x="0" y="56"/>
                    </a:lnTo>
                    <a:lnTo>
                      <a:pt x="4" y="56"/>
                    </a:lnTo>
                    <a:lnTo>
                      <a:pt x="16" y="54"/>
                    </a:lnTo>
                    <a:lnTo>
                      <a:pt x="24" y="50"/>
                    </a:lnTo>
                    <a:lnTo>
                      <a:pt x="24" y="54"/>
                    </a:lnTo>
                    <a:lnTo>
                      <a:pt x="26" y="54"/>
                    </a:lnTo>
                    <a:lnTo>
                      <a:pt x="26" y="56"/>
                    </a:lnTo>
                    <a:lnTo>
                      <a:pt x="28" y="56"/>
                    </a:lnTo>
                    <a:lnTo>
                      <a:pt x="36" y="50"/>
                    </a:lnTo>
                    <a:lnTo>
                      <a:pt x="42" y="54"/>
                    </a:lnTo>
                    <a:lnTo>
                      <a:pt x="50" y="54"/>
                    </a:lnTo>
                    <a:lnTo>
                      <a:pt x="50" y="50"/>
                    </a:lnTo>
                    <a:lnTo>
                      <a:pt x="42" y="32"/>
                    </a:lnTo>
                    <a:lnTo>
                      <a:pt x="42" y="30"/>
                    </a:lnTo>
                    <a:lnTo>
                      <a:pt x="44" y="28"/>
                    </a:lnTo>
                    <a:lnTo>
                      <a:pt x="46" y="28"/>
                    </a:lnTo>
                    <a:lnTo>
                      <a:pt x="52" y="28"/>
                    </a:lnTo>
                    <a:lnTo>
                      <a:pt x="52" y="32"/>
                    </a:lnTo>
                    <a:lnTo>
                      <a:pt x="62" y="36"/>
                    </a:lnTo>
                    <a:lnTo>
                      <a:pt x="68" y="36"/>
                    </a:lnTo>
                    <a:lnTo>
                      <a:pt x="74" y="32"/>
                    </a:lnTo>
                    <a:lnTo>
                      <a:pt x="78" y="24"/>
                    </a:lnTo>
                    <a:lnTo>
                      <a:pt x="82" y="22"/>
                    </a:lnTo>
                    <a:lnTo>
                      <a:pt x="92" y="20"/>
                    </a:lnTo>
                    <a:lnTo>
                      <a:pt x="90" y="2"/>
                    </a:lnTo>
                    <a:lnTo>
                      <a:pt x="100" y="0"/>
                    </a:lnTo>
                    <a:lnTo>
                      <a:pt x="106" y="2"/>
                    </a:lnTo>
                    <a:lnTo>
                      <a:pt x="108" y="4"/>
                    </a:lnTo>
                    <a:lnTo>
                      <a:pt x="110" y="10"/>
                    </a:lnTo>
                    <a:lnTo>
                      <a:pt x="116" y="14"/>
                    </a:lnTo>
                    <a:lnTo>
                      <a:pt x="118" y="18"/>
                    </a:lnTo>
                    <a:lnTo>
                      <a:pt x="122" y="18"/>
                    </a:lnTo>
                    <a:lnTo>
                      <a:pt x="124" y="14"/>
                    </a:lnTo>
                    <a:lnTo>
                      <a:pt x="124" y="18"/>
                    </a:lnTo>
                    <a:lnTo>
                      <a:pt x="126" y="22"/>
                    </a:lnTo>
                    <a:lnTo>
                      <a:pt x="132" y="24"/>
                    </a:lnTo>
                    <a:lnTo>
                      <a:pt x="134" y="24"/>
                    </a:lnTo>
                    <a:lnTo>
                      <a:pt x="136" y="24"/>
                    </a:lnTo>
                    <a:lnTo>
                      <a:pt x="140" y="24"/>
                    </a:lnTo>
                    <a:lnTo>
                      <a:pt x="140" y="30"/>
                    </a:lnTo>
                    <a:lnTo>
                      <a:pt x="144" y="32"/>
                    </a:lnTo>
                    <a:lnTo>
                      <a:pt x="146" y="32"/>
                    </a:lnTo>
                    <a:lnTo>
                      <a:pt x="154" y="30"/>
                    </a:lnTo>
                    <a:lnTo>
                      <a:pt x="154" y="32"/>
                    </a:lnTo>
                    <a:lnTo>
                      <a:pt x="154" y="32"/>
                    </a:lnTo>
                    <a:lnTo>
                      <a:pt x="154" y="32"/>
                    </a:lnTo>
                    <a:close/>
                    <a:moveTo>
                      <a:pt x="2482" y="1372"/>
                    </a:moveTo>
                    <a:lnTo>
                      <a:pt x="2482" y="1372"/>
                    </a:lnTo>
                    <a:lnTo>
                      <a:pt x="2482" y="1378"/>
                    </a:lnTo>
                    <a:lnTo>
                      <a:pt x="2484" y="1378"/>
                    </a:lnTo>
                    <a:lnTo>
                      <a:pt x="2484" y="1376"/>
                    </a:lnTo>
                    <a:lnTo>
                      <a:pt x="2482" y="1372"/>
                    </a:lnTo>
                    <a:lnTo>
                      <a:pt x="2482" y="1372"/>
                    </a:lnTo>
                    <a:lnTo>
                      <a:pt x="2482" y="1372"/>
                    </a:lnTo>
                    <a:close/>
                    <a:moveTo>
                      <a:pt x="2440" y="1358"/>
                    </a:moveTo>
                    <a:lnTo>
                      <a:pt x="2440" y="1358"/>
                    </a:lnTo>
                    <a:lnTo>
                      <a:pt x="2446" y="1368"/>
                    </a:lnTo>
                    <a:lnTo>
                      <a:pt x="2448" y="1382"/>
                    </a:lnTo>
                    <a:lnTo>
                      <a:pt x="2456" y="1386"/>
                    </a:lnTo>
                    <a:lnTo>
                      <a:pt x="2462" y="1390"/>
                    </a:lnTo>
                    <a:lnTo>
                      <a:pt x="2464" y="1392"/>
                    </a:lnTo>
                    <a:lnTo>
                      <a:pt x="2464" y="1396"/>
                    </a:lnTo>
                    <a:lnTo>
                      <a:pt x="2472" y="1400"/>
                    </a:lnTo>
                    <a:lnTo>
                      <a:pt x="2484" y="1402"/>
                    </a:lnTo>
                    <a:lnTo>
                      <a:pt x="2484" y="1396"/>
                    </a:lnTo>
                    <a:lnTo>
                      <a:pt x="2476" y="1392"/>
                    </a:lnTo>
                    <a:lnTo>
                      <a:pt x="2466" y="1384"/>
                    </a:lnTo>
                    <a:lnTo>
                      <a:pt x="2456" y="1376"/>
                    </a:lnTo>
                    <a:lnTo>
                      <a:pt x="2448" y="1360"/>
                    </a:lnTo>
                    <a:lnTo>
                      <a:pt x="2446" y="1358"/>
                    </a:lnTo>
                    <a:lnTo>
                      <a:pt x="2440" y="1358"/>
                    </a:lnTo>
                    <a:lnTo>
                      <a:pt x="2440" y="1358"/>
                    </a:lnTo>
                    <a:lnTo>
                      <a:pt x="2440" y="1358"/>
                    </a:lnTo>
                    <a:close/>
                    <a:moveTo>
                      <a:pt x="864" y="1368"/>
                    </a:moveTo>
                    <a:lnTo>
                      <a:pt x="862" y="1378"/>
                    </a:lnTo>
                    <a:lnTo>
                      <a:pt x="866" y="1378"/>
                    </a:lnTo>
                    <a:lnTo>
                      <a:pt x="872" y="1382"/>
                    </a:lnTo>
                    <a:lnTo>
                      <a:pt x="872" y="1374"/>
                    </a:lnTo>
                    <a:lnTo>
                      <a:pt x="864" y="1368"/>
                    </a:lnTo>
                    <a:lnTo>
                      <a:pt x="864" y="1368"/>
                    </a:lnTo>
                    <a:lnTo>
                      <a:pt x="864" y="1368"/>
                    </a:lnTo>
                    <a:close/>
                    <a:moveTo>
                      <a:pt x="204" y="174"/>
                    </a:moveTo>
                    <a:lnTo>
                      <a:pt x="204" y="174"/>
                    </a:lnTo>
                    <a:lnTo>
                      <a:pt x="200" y="178"/>
                    </a:lnTo>
                    <a:lnTo>
                      <a:pt x="192" y="186"/>
                    </a:lnTo>
                    <a:lnTo>
                      <a:pt x="192" y="192"/>
                    </a:lnTo>
                    <a:lnTo>
                      <a:pt x="192" y="196"/>
                    </a:lnTo>
                    <a:lnTo>
                      <a:pt x="198" y="208"/>
                    </a:lnTo>
                    <a:lnTo>
                      <a:pt x="206" y="208"/>
                    </a:lnTo>
                    <a:lnTo>
                      <a:pt x="206" y="192"/>
                    </a:lnTo>
                    <a:lnTo>
                      <a:pt x="208" y="192"/>
                    </a:lnTo>
                    <a:lnTo>
                      <a:pt x="210" y="190"/>
                    </a:lnTo>
                    <a:lnTo>
                      <a:pt x="208" y="184"/>
                    </a:lnTo>
                    <a:lnTo>
                      <a:pt x="204" y="174"/>
                    </a:lnTo>
                    <a:lnTo>
                      <a:pt x="204" y="174"/>
                    </a:lnTo>
                    <a:lnTo>
                      <a:pt x="204" y="17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07" name="Freeform 1671"/>
              <p:cNvSpPr>
                <a:spLocks noEditPoints="1"/>
              </p:cNvSpPr>
              <p:nvPr/>
            </p:nvSpPr>
            <p:spPr bwMode="auto">
              <a:xfrm>
                <a:off x="1111250" y="2149475"/>
                <a:ext cx="282575" cy="412750"/>
              </a:xfrm>
              <a:custGeom>
                <a:avLst/>
                <a:gdLst>
                  <a:gd name="T0" fmla="*/ 148 w 178"/>
                  <a:gd name="T1" fmla="*/ 18 h 260"/>
                  <a:gd name="T2" fmla="*/ 130 w 178"/>
                  <a:gd name="T3" fmla="*/ 0 h 260"/>
                  <a:gd name="T4" fmla="*/ 116 w 178"/>
                  <a:gd name="T5" fmla="*/ 6 h 260"/>
                  <a:gd name="T6" fmla="*/ 104 w 178"/>
                  <a:gd name="T7" fmla="*/ 10 h 260"/>
                  <a:gd name="T8" fmla="*/ 94 w 178"/>
                  <a:gd name="T9" fmla="*/ 18 h 260"/>
                  <a:gd name="T10" fmla="*/ 96 w 178"/>
                  <a:gd name="T11" fmla="*/ 28 h 260"/>
                  <a:gd name="T12" fmla="*/ 86 w 178"/>
                  <a:gd name="T13" fmla="*/ 44 h 260"/>
                  <a:gd name="T14" fmla="*/ 70 w 178"/>
                  <a:gd name="T15" fmla="*/ 36 h 260"/>
                  <a:gd name="T16" fmla="*/ 66 w 178"/>
                  <a:gd name="T17" fmla="*/ 40 h 260"/>
                  <a:gd name="T18" fmla="*/ 34 w 178"/>
                  <a:gd name="T19" fmla="*/ 22 h 260"/>
                  <a:gd name="T20" fmla="*/ 28 w 178"/>
                  <a:gd name="T21" fmla="*/ 26 h 260"/>
                  <a:gd name="T22" fmla="*/ 28 w 178"/>
                  <a:gd name="T23" fmla="*/ 34 h 260"/>
                  <a:gd name="T24" fmla="*/ 38 w 178"/>
                  <a:gd name="T25" fmla="*/ 44 h 260"/>
                  <a:gd name="T26" fmla="*/ 58 w 178"/>
                  <a:gd name="T27" fmla="*/ 58 h 260"/>
                  <a:gd name="T28" fmla="*/ 58 w 178"/>
                  <a:gd name="T29" fmla="*/ 68 h 260"/>
                  <a:gd name="T30" fmla="*/ 60 w 178"/>
                  <a:gd name="T31" fmla="*/ 80 h 260"/>
                  <a:gd name="T32" fmla="*/ 64 w 178"/>
                  <a:gd name="T33" fmla="*/ 106 h 260"/>
                  <a:gd name="T34" fmla="*/ 78 w 178"/>
                  <a:gd name="T35" fmla="*/ 132 h 260"/>
                  <a:gd name="T36" fmla="*/ 66 w 178"/>
                  <a:gd name="T37" fmla="*/ 154 h 260"/>
                  <a:gd name="T38" fmla="*/ 48 w 178"/>
                  <a:gd name="T39" fmla="*/ 176 h 260"/>
                  <a:gd name="T40" fmla="*/ 38 w 178"/>
                  <a:gd name="T41" fmla="*/ 186 h 260"/>
                  <a:gd name="T42" fmla="*/ 38 w 178"/>
                  <a:gd name="T43" fmla="*/ 196 h 260"/>
                  <a:gd name="T44" fmla="*/ 38 w 178"/>
                  <a:gd name="T45" fmla="*/ 218 h 260"/>
                  <a:gd name="T46" fmla="*/ 42 w 178"/>
                  <a:gd name="T47" fmla="*/ 230 h 260"/>
                  <a:gd name="T48" fmla="*/ 48 w 178"/>
                  <a:gd name="T49" fmla="*/ 236 h 260"/>
                  <a:gd name="T50" fmla="*/ 60 w 178"/>
                  <a:gd name="T51" fmla="*/ 242 h 260"/>
                  <a:gd name="T52" fmla="*/ 50 w 178"/>
                  <a:gd name="T53" fmla="*/ 254 h 260"/>
                  <a:gd name="T54" fmla="*/ 58 w 178"/>
                  <a:gd name="T55" fmla="*/ 250 h 260"/>
                  <a:gd name="T56" fmla="*/ 64 w 178"/>
                  <a:gd name="T57" fmla="*/ 250 h 260"/>
                  <a:gd name="T58" fmla="*/ 70 w 178"/>
                  <a:gd name="T59" fmla="*/ 258 h 260"/>
                  <a:gd name="T60" fmla="*/ 92 w 178"/>
                  <a:gd name="T61" fmla="*/ 244 h 260"/>
                  <a:gd name="T62" fmla="*/ 106 w 178"/>
                  <a:gd name="T63" fmla="*/ 240 h 260"/>
                  <a:gd name="T64" fmla="*/ 152 w 178"/>
                  <a:gd name="T65" fmla="*/ 214 h 260"/>
                  <a:gd name="T66" fmla="*/ 178 w 178"/>
                  <a:gd name="T67" fmla="*/ 190 h 260"/>
                  <a:gd name="T68" fmla="*/ 174 w 178"/>
                  <a:gd name="T69" fmla="*/ 182 h 260"/>
                  <a:gd name="T70" fmla="*/ 166 w 178"/>
                  <a:gd name="T71" fmla="*/ 170 h 260"/>
                  <a:gd name="T72" fmla="*/ 170 w 178"/>
                  <a:gd name="T73" fmla="*/ 160 h 260"/>
                  <a:gd name="T74" fmla="*/ 166 w 178"/>
                  <a:gd name="T75" fmla="*/ 146 h 260"/>
                  <a:gd name="T76" fmla="*/ 158 w 178"/>
                  <a:gd name="T77" fmla="*/ 136 h 260"/>
                  <a:gd name="T78" fmla="*/ 158 w 178"/>
                  <a:gd name="T79" fmla="*/ 118 h 260"/>
                  <a:gd name="T80" fmla="*/ 156 w 178"/>
                  <a:gd name="T81" fmla="*/ 104 h 260"/>
                  <a:gd name="T82" fmla="*/ 150 w 178"/>
                  <a:gd name="T83" fmla="*/ 64 h 260"/>
                  <a:gd name="T84" fmla="*/ 156 w 178"/>
                  <a:gd name="T85" fmla="*/ 52 h 260"/>
                  <a:gd name="T86" fmla="*/ 148 w 178"/>
                  <a:gd name="T87" fmla="*/ 44 h 260"/>
                  <a:gd name="T88" fmla="*/ 148 w 178"/>
                  <a:gd name="T89" fmla="*/ 26 h 260"/>
                  <a:gd name="T90" fmla="*/ 152 w 178"/>
                  <a:gd name="T91" fmla="*/ 22 h 260"/>
                  <a:gd name="T92" fmla="*/ 0 w 178"/>
                  <a:gd name="T93" fmla="*/ 254 h 260"/>
                  <a:gd name="T94" fmla="*/ 4 w 178"/>
                  <a:gd name="T95" fmla="*/ 250 h 260"/>
                  <a:gd name="T96" fmla="*/ 2 w 178"/>
                  <a:gd name="T97" fmla="*/ 248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8" h="260">
                    <a:moveTo>
                      <a:pt x="152" y="22"/>
                    </a:moveTo>
                    <a:lnTo>
                      <a:pt x="150" y="22"/>
                    </a:lnTo>
                    <a:lnTo>
                      <a:pt x="148" y="18"/>
                    </a:lnTo>
                    <a:lnTo>
                      <a:pt x="138" y="14"/>
                    </a:lnTo>
                    <a:lnTo>
                      <a:pt x="132" y="6"/>
                    </a:lnTo>
                    <a:lnTo>
                      <a:pt x="130" y="0"/>
                    </a:lnTo>
                    <a:lnTo>
                      <a:pt x="124" y="4"/>
                    </a:lnTo>
                    <a:lnTo>
                      <a:pt x="120" y="6"/>
                    </a:lnTo>
                    <a:lnTo>
                      <a:pt x="116" y="6"/>
                    </a:lnTo>
                    <a:lnTo>
                      <a:pt x="106" y="4"/>
                    </a:lnTo>
                    <a:lnTo>
                      <a:pt x="106" y="8"/>
                    </a:lnTo>
                    <a:lnTo>
                      <a:pt x="104" y="10"/>
                    </a:lnTo>
                    <a:lnTo>
                      <a:pt x="100" y="14"/>
                    </a:lnTo>
                    <a:lnTo>
                      <a:pt x="96" y="16"/>
                    </a:lnTo>
                    <a:lnTo>
                      <a:pt x="94" y="18"/>
                    </a:lnTo>
                    <a:lnTo>
                      <a:pt x="94" y="22"/>
                    </a:lnTo>
                    <a:lnTo>
                      <a:pt x="94" y="26"/>
                    </a:lnTo>
                    <a:lnTo>
                      <a:pt x="96" y="28"/>
                    </a:lnTo>
                    <a:lnTo>
                      <a:pt x="94" y="36"/>
                    </a:lnTo>
                    <a:lnTo>
                      <a:pt x="88" y="40"/>
                    </a:lnTo>
                    <a:lnTo>
                      <a:pt x="86" y="44"/>
                    </a:lnTo>
                    <a:lnTo>
                      <a:pt x="76" y="40"/>
                    </a:lnTo>
                    <a:lnTo>
                      <a:pt x="74" y="36"/>
                    </a:lnTo>
                    <a:lnTo>
                      <a:pt x="70" y="36"/>
                    </a:lnTo>
                    <a:lnTo>
                      <a:pt x="70" y="40"/>
                    </a:lnTo>
                    <a:lnTo>
                      <a:pt x="68" y="40"/>
                    </a:lnTo>
                    <a:lnTo>
                      <a:pt x="66" y="40"/>
                    </a:lnTo>
                    <a:lnTo>
                      <a:pt x="58" y="40"/>
                    </a:lnTo>
                    <a:lnTo>
                      <a:pt x="50" y="40"/>
                    </a:lnTo>
                    <a:lnTo>
                      <a:pt x="34" y="22"/>
                    </a:lnTo>
                    <a:lnTo>
                      <a:pt x="30" y="22"/>
                    </a:lnTo>
                    <a:lnTo>
                      <a:pt x="28" y="24"/>
                    </a:lnTo>
                    <a:lnTo>
                      <a:pt x="28" y="26"/>
                    </a:lnTo>
                    <a:lnTo>
                      <a:pt x="20" y="32"/>
                    </a:lnTo>
                    <a:lnTo>
                      <a:pt x="24" y="32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2" y="42"/>
                    </a:lnTo>
                    <a:lnTo>
                      <a:pt x="38" y="44"/>
                    </a:lnTo>
                    <a:lnTo>
                      <a:pt x="46" y="44"/>
                    </a:lnTo>
                    <a:lnTo>
                      <a:pt x="50" y="50"/>
                    </a:lnTo>
                    <a:lnTo>
                      <a:pt x="58" y="58"/>
                    </a:lnTo>
                    <a:lnTo>
                      <a:pt x="58" y="60"/>
                    </a:lnTo>
                    <a:lnTo>
                      <a:pt x="58" y="62"/>
                    </a:lnTo>
                    <a:lnTo>
                      <a:pt x="58" y="68"/>
                    </a:lnTo>
                    <a:lnTo>
                      <a:pt x="60" y="72"/>
                    </a:lnTo>
                    <a:lnTo>
                      <a:pt x="64" y="76"/>
                    </a:lnTo>
                    <a:lnTo>
                      <a:pt x="60" y="80"/>
                    </a:lnTo>
                    <a:lnTo>
                      <a:pt x="60" y="90"/>
                    </a:lnTo>
                    <a:lnTo>
                      <a:pt x="60" y="96"/>
                    </a:lnTo>
                    <a:lnTo>
                      <a:pt x="64" y="106"/>
                    </a:lnTo>
                    <a:lnTo>
                      <a:pt x="84" y="108"/>
                    </a:lnTo>
                    <a:lnTo>
                      <a:pt x="86" y="126"/>
                    </a:lnTo>
                    <a:lnTo>
                      <a:pt x="78" y="132"/>
                    </a:lnTo>
                    <a:lnTo>
                      <a:pt x="74" y="140"/>
                    </a:lnTo>
                    <a:lnTo>
                      <a:pt x="68" y="146"/>
                    </a:lnTo>
                    <a:lnTo>
                      <a:pt x="66" y="154"/>
                    </a:lnTo>
                    <a:lnTo>
                      <a:pt x="48" y="168"/>
                    </a:lnTo>
                    <a:lnTo>
                      <a:pt x="48" y="170"/>
                    </a:lnTo>
                    <a:lnTo>
                      <a:pt x="48" y="176"/>
                    </a:lnTo>
                    <a:lnTo>
                      <a:pt x="46" y="172"/>
                    </a:lnTo>
                    <a:lnTo>
                      <a:pt x="42" y="170"/>
                    </a:lnTo>
                    <a:lnTo>
                      <a:pt x="38" y="186"/>
                    </a:lnTo>
                    <a:lnTo>
                      <a:pt x="34" y="186"/>
                    </a:lnTo>
                    <a:lnTo>
                      <a:pt x="34" y="190"/>
                    </a:lnTo>
                    <a:lnTo>
                      <a:pt x="38" y="196"/>
                    </a:lnTo>
                    <a:lnTo>
                      <a:pt x="40" y="204"/>
                    </a:lnTo>
                    <a:lnTo>
                      <a:pt x="40" y="212"/>
                    </a:lnTo>
                    <a:lnTo>
                      <a:pt x="38" y="218"/>
                    </a:lnTo>
                    <a:lnTo>
                      <a:pt x="38" y="232"/>
                    </a:lnTo>
                    <a:lnTo>
                      <a:pt x="40" y="230"/>
                    </a:lnTo>
                    <a:lnTo>
                      <a:pt x="42" y="230"/>
                    </a:lnTo>
                    <a:lnTo>
                      <a:pt x="42" y="234"/>
                    </a:lnTo>
                    <a:lnTo>
                      <a:pt x="42" y="236"/>
                    </a:lnTo>
                    <a:lnTo>
                      <a:pt x="48" y="236"/>
                    </a:lnTo>
                    <a:lnTo>
                      <a:pt x="50" y="236"/>
                    </a:lnTo>
                    <a:lnTo>
                      <a:pt x="58" y="242"/>
                    </a:lnTo>
                    <a:lnTo>
                      <a:pt x="60" y="242"/>
                    </a:lnTo>
                    <a:lnTo>
                      <a:pt x="60" y="244"/>
                    </a:lnTo>
                    <a:lnTo>
                      <a:pt x="52" y="244"/>
                    </a:lnTo>
                    <a:lnTo>
                      <a:pt x="50" y="254"/>
                    </a:lnTo>
                    <a:lnTo>
                      <a:pt x="56" y="254"/>
                    </a:lnTo>
                    <a:lnTo>
                      <a:pt x="56" y="252"/>
                    </a:lnTo>
                    <a:lnTo>
                      <a:pt x="58" y="250"/>
                    </a:lnTo>
                    <a:lnTo>
                      <a:pt x="60" y="248"/>
                    </a:lnTo>
                    <a:lnTo>
                      <a:pt x="60" y="250"/>
                    </a:lnTo>
                    <a:lnTo>
                      <a:pt x="64" y="250"/>
                    </a:lnTo>
                    <a:lnTo>
                      <a:pt x="64" y="254"/>
                    </a:lnTo>
                    <a:lnTo>
                      <a:pt x="66" y="258"/>
                    </a:lnTo>
                    <a:lnTo>
                      <a:pt x="70" y="258"/>
                    </a:lnTo>
                    <a:lnTo>
                      <a:pt x="78" y="254"/>
                    </a:lnTo>
                    <a:lnTo>
                      <a:pt x="84" y="250"/>
                    </a:lnTo>
                    <a:lnTo>
                      <a:pt x="92" y="244"/>
                    </a:lnTo>
                    <a:lnTo>
                      <a:pt x="96" y="244"/>
                    </a:lnTo>
                    <a:lnTo>
                      <a:pt x="94" y="240"/>
                    </a:lnTo>
                    <a:lnTo>
                      <a:pt x="106" y="240"/>
                    </a:lnTo>
                    <a:lnTo>
                      <a:pt x="116" y="240"/>
                    </a:lnTo>
                    <a:lnTo>
                      <a:pt x="130" y="230"/>
                    </a:lnTo>
                    <a:lnTo>
                      <a:pt x="152" y="214"/>
                    </a:lnTo>
                    <a:lnTo>
                      <a:pt x="170" y="204"/>
                    </a:lnTo>
                    <a:lnTo>
                      <a:pt x="178" y="196"/>
                    </a:lnTo>
                    <a:lnTo>
                      <a:pt x="178" y="190"/>
                    </a:lnTo>
                    <a:lnTo>
                      <a:pt x="176" y="186"/>
                    </a:lnTo>
                    <a:lnTo>
                      <a:pt x="176" y="182"/>
                    </a:lnTo>
                    <a:lnTo>
                      <a:pt x="174" y="182"/>
                    </a:lnTo>
                    <a:lnTo>
                      <a:pt x="168" y="180"/>
                    </a:lnTo>
                    <a:lnTo>
                      <a:pt x="166" y="176"/>
                    </a:lnTo>
                    <a:lnTo>
                      <a:pt x="166" y="170"/>
                    </a:lnTo>
                    <a:lnTo>
                      <a:pt x="166" y="164"/>
                    </a:lnTo>
                    <a:lnTo>
                      <a:pt x="168" y="162"/>
                    </a:lnTo>
                    <a:lnTo>
                      <a:pt x="170" y="160"/>
                    </a:lnTo>
                    <a:lnTo>
                      <a:pt x="168" y="158"/>
                    </a:lnTo>
                    <a:lnTo>
                      <a:pt x="166" y="152"/>
                    </a:lnTo>
                    <a:lnTo>
                      <a:pt x="166" y="146"/>
                    </a:lnTo>
                    <a:lnTo>
                      <a:pt x="164" y="144"/>
                    </a:lnTo>
                    <a:lnTo>
                      <a:pt x="158" y="140"/>
                    </a:lnTo>
                    <a:lnTo>
                      <a:pt x="158" y="136"/>
                    </a:lnTo>
                    <a:lnTo>
                      <a:pt x="156" y="126"/>
                    </a:lnTo>
                    <a:lnTo>
                      <a:pt x="156" y="122"/>
                    </a:lnTo>
                    <a:lnTo>
                      <a:pt x="158" y="118"/>
                    </a:lnTo>
                    <a:lnTo>
                      <a:pt x="158" y="114"/>
                    </a:lnTo>
                    <a:lnTo>
                      <a:pt x="156" y="112"/>
                    </a:lnTo>
                    <a:lnTo>
                      <a:pt x="156" y="104"/>
                    </a:lnTo>
                    <a:lnTo>
                      <a:pt x="156" y="100"/>
                    </a:lnTo>
                    <a:lnTo>
                      <a:pt x="148" y="72"/>
                    </a:lnTo>
                    <a:lnTo>
                      <a:pt x="150" y="64"/>
                    </a:lnTo>
                    <a:lnTo>
                      <a:pt x="156" y="58"/>
                    </a:lnTo>
                    <a:lnTo>
                      <a:pt x="156" y="54"/>
                    </a:lnTo>
                    <a:lnTo>
                      <a:pt x="156" y="52"/>
                    </a:lnTo>
                    <a:lnTo>
                      <a:pt x="152" y="46"/>
                    </a:lnTo>
                    <a:lnTo>
                      <a:pt x="150" y="46"/>
                    </a:lnTo>
                    <a:lnTo>
                      <a:pt x="148" y="44"/>
                    </a:lnTo>
                    <a:lnTo>
                      <a:pt x="146" y="42"/>
                    </a:lnTo>
                    <a:lnTo>
                      <a:pt x="146" y="34"/>
                    </a:lnTo>
                    <a:lnTo>
                      <a:pt x="148" y="26"/>
                    </a:lnTo>
                    <a:lnTo>
                      <a:pt x="152" y="22"/>
                    </a:lnTo>
                    <a:lnTo>
                      <a:pt x="152" y="22"/>
                    </a:lnTo>
                    <a:lnTo>
                      <a:pt x="152" y="22"/>
                    </a:lnTo>
                    <a:close/>
                    <a:moveTo>
                      <a:pt x="2" y="248"/>
                    </a:moveTo>
                    <a:lnTo>
                      <a:pt x="4" y="254"/>
                    </a:lnTo>
                    <a:lnTo>
                      <a:pt x="0" y="254"/>
                    </a:lnTo>
                    <a:lnTo>
                      <a:pt x="10" y="260"/>
                    </a:lnTo>
                    <a:lnTo>
                      <a:pt x="10" y="252"/>
                    </a:lnTo>
                    <a:lnTo>
                      <a:pt x="4" y="250"/>
                    </a:lnTo>
                    <a:lnTo>
                      <a:pt x="2" y="248"/>
                    </a:lnTo>
                    <a:lnTo>
                      <a:pt x="2" y="248"/>
                    </a:lnTo>
                    <a:lnTo>
                      <a:pt x="2" y="24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08" name="Freeform 1672"/>
              <p:cNvSpPr>
                <a:spLocks noEditPoints="1"/>
              </p:cNvSpPr>
              <p:nvPr/>
            </p:nvSpPr>
            <p:spPr bwMode="auto">
              <a:xfrm>
                <a:off x="4737100" y="4937125"/>
                <a:ext cx="57150" cy="60325"/>
              </a:xfrm>
              <a:custGeom>
                <a:avLst/>
                <a:gdLst>
                  <a:gd name="T0" fmla="*/ 10 w 36"/>
                  <a:gd name="T1" fmla="*/ 24 h 38"/>
                  <a:gd name="T2" fmla="*/ 10 w 36"/>
                  <a:gd name="T3" fmla="*/ 24 h 38"/>
                  <a:gd name="T4" fmla="*/ 2 w 36"/>
                  <a:gd name="T5" fmla="*/ 30 h 38"/>
                  <a:gd name="T6" fmla="*/ 0 w 36"/>
                  <a:gd name="T7" fmla="*/ 32 h 38"/>
                  <a:gd name="T8" fmla="*/ 0 w 36"/>
                  <a:gd name="T9" fmla="*/ 34 h 38"/>
                  <a:gd name="T10" fmla="*/ 6 w 36"/>
                  <a:gd name="T11" fmla="*/ 34 h 38"/>
                  <a:gd name="T12" fmla="*/ 18 w 36"/>
                  <a:gd name="T13" fmla="*/ 38 h 38"/>
                  <a:gd name="T14" fmla="*/ 18 w 36"/>
                  <a:gd name="T15" fmla="*/ 28 h 38"/>
                  <a:gd name="T16" fmla="*/ 10 w 36"/>
                  <a:gd name="T17" fmla="*/ 24 h 38"/>
                  <a:gd name="T18" fmla="*/ 10 w 36"/>
                  <a:gd name="T19" fmla="*/ 24 h 38"/>
                  <a:gd name="T20" fmla="*/ 10 w 36"/>
                  <a:gd name="T21" fmla="*/ 24 h 38"/>
                  <a:gd name="T22" fmla="*/ 28 w 36"/>
                  <a:gd name="T23" fmla="*/ 2 h 38"/>
                  <a:gd name="T24" fmla="*/ 28 w 36"/>
                  <a:gd name="T25" fmla="*/ 2 h 38"/>
                  <a:gd name="T26" fmla="*/ 18 w 36"/>
                  <a:gd name="T27" fmla="*/ 10 h 38"/>
                  <a:gd name="T28" fmla="*/ 16 w 36"/>
                  <a:gd name="T29" fmla="*/ 14 h 38"/>
                  <a:gd name="T30" fmla="*/ 20 w 36"/>
                  <a:gd name="T31" fmla="*/ 14 h 38"/>
                  <a:gd name="T32" fmla="*/ 34 w 36"/>
                  <a:gd name="T33" fmla="*/ 4 h 38"/>
                  <a:gd name="T34" fmla="*/ 36 w 36"/>
                  <a:gd name="T35" fmla="*/ 2 h 38"/>
                  <a:gd name="T36" fmla="*/ 34 w 36"/>
                  <a:gd name="T37" fmla="*/ 0 h 38"/>
                  <a:gd name="T38" fmla="*/ 28 w 36"/>
                  <a:gd name="T39" fmla="*/ 2 h 38"/>
                  <a:gd name="T40" fmla="*/ 28 w 36"/>
                  <a:gd name="T41" fmla="*/ 2 h 38"/>
                  <a:gd name="T42" fmla="*/ 28 w 36"/>
                  <a:gd name="T43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" h="38">
                    <a:moveTo>
                      <a:pt x="10" y="24"/>
                    </a:moveTo>
                    <a:lnTo>
                      <a:pt x="10" y="24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4"/>
                    </a:lnTo>
                    <a:lnTo>
                      <a:pt x="6" y="34"/>
                    </a:lnTo>
                    <a:lnTo>
                      <a:pt x="18" y="38"/>
                    </a:lnTo>
                    <a:lnTo>
                      <a:pt x="18" y="28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0" y="24"/>
                    </a:lnTo>
                    <a:close/>
                    <a:moveTo>
                      <a:pt x="28" y="2"/>
                    </a:moveTo>
                    <a:lnTo>
                      <a:pt x="28" y="2"/>
                    </a:lnTo>
                    <a:lnTo>
                      <a:pt x="18" y="10"/>
                    </a:lnTo>
                    <a:lnTo>
                      <a:pt x="16" y="14"/>
                    </a:lnTo>
                    <a:lnTo>
                      <a:pt x="20" y="14"/>
                    </a:lnTo>
                    <a:lnTo>
                      <a:pt x="34" y="4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09" name="Freeform 1673"/>
              <p:cNvSpPr>
                <a:spLocks noEditPoints="1"/>
              </p:cNvSpPr>
              <p:nvPr/>
            </p:nvSpPr>
            <p:spPr bwMode="auto">
              <a:xfrm>
                <a:off x="1412875" y="4019550"/>
                <a:ext cx="358775" cy="307975"/>
              </a:xfrm>
              <a:custGeom>
                <a:avLst/>
                <a:gdLst>
                  <a:gd name="T0" fmla="*/ 140 w 226"/>
                  <a:gd name="T1" fmla="*/ 44 h 194"/>
                  <a:gd name="T2" fmla="*/ 134 w 226"/>
                  <a:gd name="T3" fmla="*/ 54 h 194"/>
                  <a:gd name="T4" fmla="*/ 132 w 226"/>
                  <a:gd name="T5" fmla="*/ 62 h 194"/>
                  <a:gd name="T6" fmla="*/ 130 w 226"/>
                  <a:gd name="T7" fmla="*/ 72 h 194"/>
                  <a:gd name="T8" fmla="*/ 138 w 226"/>
                  <a:gd name="T9" fmla="*/ 78 h 194"/>
                  <a:gd name="T10" fmla="*/ 150 w 226"/>
                  <a:gd name="T11" fmla="*/ 74 h 194"/>
                  <a:gd name="T12" fmla="*/ 150 w 226"/>
                  <a:gd name="T13" fmla="*/ 90 h 194"/>
                  <a:gd name="T14" fmla="*/ 156 w 226"/>
                  <a:gd name="T15" fmla="*/ 98 h 194"/>
                  <a:gd name="T16" fmla="*/ 166 w 226"/>
                  <a:gd name="T17" fmla="*/ 106 h 194"/>
                  <a:gd name="T18" fmla="*/ 226 w 226"/>
                  <a:gd name="T19" fmla="*/ 124 h 194"/>
                  <a:gd name="T20" fmla="*/ 168 w 226"/>
                  <a:gd name="T21" fmla="*/ 182 h 194"/>
                  <a:gd name="T22" fmla="*/ 148 w 226"/>
                  <a:gd name="T23" fmla="*/ 186 h 194"/>
                  <a:gd name="T24" fmla="*/ 138 w 226"/>
                  <a:gd name="T25" fmla="*/ 192 h 194"/>
                  <a:gd name="T26" fmla="*/ 124 w 226"/>
                  <a:gd name="T27" fmla="*/ 186 h 194"/>
                  <a:gd name="T28" fmla="*/ 122 w 226"/>
                  <a:gd name="T29" fmla="*/ 190 h 194"/>
                  <a:gd name="T30" fmla="*/ 114 w 226"/>
                  <a:gd name="T31" fmla="*/ 190 h 194"/>
                  <a:gd name="T32" fmla="*/ 112 w 226"/>
                  <a:gd name="T33" fmla="*/ 192 h 194"/>
                  <a:gd name="T34" fmla="*/ 102 w 226"/>
                  <a:gd name="T35" fmla="*/ 194 h 194"/>
                  <a:gd name="T36" fmla="*/ 94 w 226"/>
                  <a:gd name="T37" fmla="*/ 194 h 194"/>
                  <a:gd name="T38" fmla="*/ 82 w 226"/>
                  <a:gd name="T39" fmla="*/ 192 h 194"/>
                  <a:gd name="T40" fmla="*/ 74 w 226"/>
                  <a:gd name="T41" fmla="*/ 194 h 194"/>
                  <a:gd name="T42" fmla="*/ 68 w 226"/>
                  <a:gd name="T43" fmla="*/ 192 h 194"/>
                  <a:gd name="T44" fmla="*/ 62 w 226"/>
                  <a:gd name="T45" fmla="*/ 194 h 194"/>
                  <a:gd name="T46" fmla="*/ 50 w 226"/>
                  <a:gd name="T47" fmla="*/ 186 h 194"/>
                  <a:gd name="T48" fmla="*/ 48 w 226"/>
                  <a:gd name="T49" fmla="*/ 182 h 194"/>
                  <a:gd name="T50" fmla="*/ 44 w 226"/>
                  <a:gd name="T51" fmla="*/ 180 h 194"/>
                  <a:gd name="T52" fmla="*/ 36 w 226"/>
                  <a:gd name="T53" fmla="*/ 174 h 194"/>
                  <a:gd name="T54" fmla="*/ 28 w 226"/>
                  <a:gd name="T55" fmla="*/ 158 h 194"/>
                  <a:gd name="T56" fmla="*/ 26 w 226"/>
                  <a:gd name="T57" fmla="*/ 152 h 194"/>
                  <a:gd name="T58" fmla="*/ 16 w 226"/>
                  <a:gd name="T59" fmla="*/ 138 h 194"/>
                  <a:gd name="T60" fmla="*/ 6 w 226"/>
                  <a:gd name="T61" fmla="*/ 136 h 194"/>
                  <a:gd name="T62" fmla="*/ 0 w 226"/>
                  <a:gd name="T63" fmla="*/ 136 h 194"/>
                  <a:gd name="T64" fmla="*/ 8 w 226"/>
                  <a:gd name="T65" fmla="*/ 126 h 194"/>
                  <a:gd name="T66" fmla="*/ 16 w 226"/>
                  <a:gd name="T67" fmla="*/ 124 h 194"/>
                  <a:gd name="T68" fmla="*/ 18 w 226"/>
                  <a:gd name="T69" fmla="*/ 98 h 194"/>
                  <a:gd name="T70" fmla="*/ 26 w 226"/>
                  <a:gd name="T71" fmla="*/ 80 h 194"/>
                  <a:gd name="T72" fmla="*/ 30 w 226"/>
                  <a:gd name="T73" fmla="*/ 66 h 194"/>
                  <a:gd name="T74" fmla="*/ 38 w 226"/>
                  <a:gd name="T75" fmla="*/ 62 h 194"/>
                  <a:gd name="T76" fmla="*/ 44 w 226"/>
                  <a:gd name="T77" fmla="*/ 46 h 194"/>
                  <a:gd name="T78" fmla="*/ 46 w 226"/>
                  <a:gd name="T79" fmla="*/ 34 h 194"/>
                  <a:gd name="T80" fmla="*/ 54 w 226"/>
                  <a:gd name="T81" fmla="*/ 26 h 194"/>
                  <a:gd name="T82" fmla="*/ 68 w 226"/>
                  <a:gd name="T83" fmla="*/ 10 h 194"/>
                  <a:gd name="T84" fmla="*/ 74 w 226"/>
                  <a:gd name="T85" fmla="*/ 10 h 194"/>
                  <a:gd name="T86" fmla="*/ 78 w 226"/>
                  <a:gd name="T87" fmla="*/ 16 h 194"/>
                  <a:gd name="T88" fmla="*/ 84 w 226"/>
                  <a:gd name="T89" fmla="*/ 0 h 194"/>
                  <a:gd name="T90" fmla="*/ 92 w 226"/>
                  <a:gd name="T91" fmla="*/ 8 h 194"/>
                  <a:gd name="T92" fmla="*/ 100 w 226"/>
                  <a:gd name="T93" fmla="*/ 10 h 194"/>
                  <a:gd name="T94" fmla="*/ 104 w 226"/>
                  <a:gd name="T95" fmla="*/ 14 h 194"/>
                  <a:gd name="T96" fmla="*/ 118 w 226"/>
                  <a:gd name="T97" fmla="*/ 16 h 194"/>
                  <a:gd name="T98" fmla="*/ 128 w 226"/>
                  <a:gd name="T99" fmla="*/ 26 h 194"/>
                  <a:gd name="T100" fmla="*/ 134 w 226"/>
                  <a:gd name="T101" fmla="*/ 38 h 194"/>
                  <a:gd name="T102" fmla="*/ 140 w 226"/>
                  <a:gd name="T103" fmla="*/ 44 h 194"/>
                  <a:gd name="T104" fmla="*/ 76 w 226"/>
                  <a:gd name="T105" fmla="*/ 42 h 194"/>
                  <a:gd name="T106" fmla="*/ 84 w 226"/>
                  <a:gd name="T107" fmla="*/ 44 h 194"/>
                  <a:gd name="T108" fmla="*/ 76 w 226"/>
                  <a:gd name="T109" fmla="*/ 54 h 194"/>
                  <a:gd name="T110" fmla="*/ 72 w 226"/>
                  <a:gd name="T111" fmla="*/ 44 h 194"/>
                  <a:gd name="T112" fmla="*/ 76 w 226"/>
                  <a:gd name="T113" fmla="*/ 42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6" h="194">
                    <a:moveTo>
                      <a:pt x="140" y="44"/>
                    </a:moveTo>
                    <a:lnTo>
                      <a:pt x="140" y="44"/>
                    </a:lnTo>
                    <a:lnTo>
                      <a:pt x="138" y="50"/>
                    </a:lnTo>
                    <a:lnTo>
                      <a:pt x="134" y="54"/>
                    </a:lnTo>
                    <a:lnTo>
                      <a:pt x="132" y="60"/>
                    </a:lnTo>
                    <a:lnTo>
                      <a:pt x="132" y="62"/>
                    </a:lnTo>
                    <a:lnTo>
                      <a:pt x="132" y="66"/>
                    </a:lnTo>
                    <a:lnTo>
                      <a:pt x="130" y="72"/>
                    </a:lnTo>
                    <a:lnTo>
                      <a:pt x="132" y="74"/>
                    </a:lnTo>
                    <a:lnTo>
                      <a:pt x="138" y="78"/>
                    </a:lnTo>
                    <a:lnTo>
                      <a:pt x="142" y="74"/>
                    </a:lnTo>
                    <a:lnTo>
                      <a:pt x="150" y="74"/>
                    </a:lnTo>
                    <a:lnTo>
                      <a:pt x="146" y="82"/>
                    </a:lnTo>
                    <a:lnTo>
                      <a:pt x="150" y="90"/>
                    </a:lnTo>
                    <a:lnTo>
                      <a:pt x="152" y="96"/>
                    </a:lnTo>
                    <a:lnTo>
                      <a:pt x="156" y="98"/>
                    </a:lnTo>
                    <a:lnTo>
                      <a:pt x="160" y="102"/>
                    </a:lnTo>
                    <a:lnTo>
                      <a:pt x="166" y="106"/>
                    </a:lnTo>
                    <a:lnTo>
                      <a:pt x="204" y="124"/>
                    </a:lnTo>
                    <a:lnTo>
                      <a:pt x="226" y="124"/>
                    </a:lnTo>
                    <a:lnTo>
                      <a:pt x="186" y="182"/>
                    </a:lnTo>
                    <a:lnTo>
                      <a:pt x="168" y="182"/>
                    </a:lnTo>
                    <a:lnTo>
                      <a:pt x="162" y="186"/>
                    </a:lnTo>
                    <a:lnTo>
                      <a:pt x="148" y="186"/>
                    </a:lnTo>
                    <a:lnTo>
                      <a:pt x="146" y="190"/>
                    </a:lnTo>
                    <a:lnTo>
                      <a:pt x="138" y="192"/>
                    </a:lnTo>
                    <a:lnTo>
                      <a:pt x="130" y="192"/>
                    </a:lnTo>
                    <a:lnTo>
                      <a:pt x="124" y="186"/>
                    </a:lnTo>
                    <a:lnTo>
                      <a:pt x="124" y="184"/>
                    </a:lnTo>
                    <a:lnTo>
                      <a:pt x="122" y="190"/>
                    </a:lnTo>
                    <a:lnTo>
                      <a:pt x="120" y="190"/>
                    </a:lnTo>
                    <a:lnTo>
                      <a:pt x="114" y="190"/>
                    </a:lnTo>
                    <a:lnTo>
                      <a:pt x="112" y="190"/>
                    </a:lnTo>
                    <a:lnTo>
                      <a:pt x="112" y="192"/>
                    </a:lnTo>
                    <a:lnTo>
                      <a:pt x="110" y="194"/>
                    </a:lnTo>
                    <a:lnTo>
                      <a:pt x="102" y="194"/>
                    </a:lnTo>
                    <a:lnTo>
                      <a:pt x="96" y="194"/>
                    </a:lnTo>
                    <a:lnTo>
                      <a:pt x="94" y="194"/>
                    </a:lnTo>
                    <a:lnTo>
                      <a:pt x="86" y="192"/>
                    </a:lnTo>
                    <a:lnTo>
                      <a:pt x="82" y="192"/>
                    </a:lnTo>
                    <a:lnTo>
                      <a:pt x="78" y="194"/>
                    </a:lnTo>
                    <a:lnTo>
                      <a:pt x="74" y="194"/>
                    </a:lnTo>
                    <a:lnTo>
                      <a:pt x="72" y="192"/>
                    </a:lnTo>
                    <a:lnTo>
                      <a:pt x="68" y="192"/>
                    </a:lnTo>
                    <a:lnTo>
                      <a:pt x="66" y="192"/>
                    </a:lnTo>
                    <a:lnTo>
                      <a:pt x="62" y="194"/>
                    </a:lnTo>
                    <a:lnTo>
                      <a:pt x="50" y="192"/>
                    </a:lnTo>
                    <a:lnTo>
                      <a:pt x="50" y="186"/>
                    </a:lnTo>
                    <a:lnTo>
                      <a:pt x="50" y="184"/>
                    </a:lnTo>
                    <a:lnTo>
                      <a:pt x="48" y="182"/>
                    </a:lnTo>
                    <a:lnTo>
                      <a:pt x="46" y="180"/>
                    </a:lnTo>
                    <a:lnTo>
                      <a:pt x="44" y="180"/>
                    </a:lnTo>
                    <a:lnTo>
                      <a:pt x="38" y="180"/>
                    </a:lnTo>
                    <a:lnTo>
                      <a:pt x="36" y="174"/>
                    </a:lnTo>
                    <a:lnTo>
                      <a:pt x="30" y="166"/>
                    </a:lnTo>
                    <a:lnTo>
                      <a:pt x="28" y="158"/>
                    </a:lnTo>
                    <a:lnTo>
                      <a:pt x="28" y="154"/>
                    </a:lnTo>
                    <a:lnTo>
                      <a:pt x="26" y="152"/>
                    </a:lnTo>
                    <a:lnTo>
                      <a:pt x="18" y="144"/>
                    </a:lnTo>
                    <a:lnTo>
                      <a:pt x="16" y="138"/>
                    </a:lnTo>
                    <a:lnTo>
                      <a:pt x="10" y="138"/>
                    </a:lnTo>
                    <a:lnTo>
                      <a:pt x="6" y="136"/>
                    </a:lnTo>
                    <a:lnTo>
                      <a:pt x="2" y="136"/>
                    </a:lnTo>
                    <a:lnTo>
                      <a:pt x="0" y="136"/>
                    </a:lnTo>
                    <a:lnTo>
                      <a:pt x="2" y="126"/>
                    </a:lnTo>
                    <a:lnTo>
                      <a:pt x="8" y="126"/>
                    </a:lnTo>
                    <a:lnTo>
                      <a:pt x="12" y="124"/>
                    </a:lnTo>
                    <a:lnTo>
                      <a:pt x="16" y="124"/>
                    </a:lnTo>
                    <a:lnTo>
                      <a:pt x="18" y="112"/>
                    </a:lnTo>
                    <a:lnTo>
                      <a:pt x="18" y="98"/>
                    </a:lnTo>
                    <a:lnTo>
                      <a:pt x="20" y="90"/>
                    </a:lnTo>
                    <a:lnTo>
                      <a:pt x="26" y="80"/>
                    </a:lnTo>
                    <a:lnTo>
                      <a:pt x="26" y="70"/>
                    </a:lnTo>
                    <a:lnTo>
                      <a:pt x="30" y="66"/>
                    </a:lnTo>
                    <a:lnTo>
                      <a:pt x="36" y="64"/>
                    </a:lnTo>
                    <a:lnTo>
                      <a:pt x="38" y="62"/>
                    </a:lnTo>
                    <a:lnTo>
                      <a:pt x="40" y="52"/>
                    </a:lnTo>
                    <a:lnTo>
                      <a:pt x="44" y="46"/>
                    </a:lnTo>
                    <a:lnTo>
                      <a:pt x="46" y="38"/>
                    </a:lnTo>
                    <a:lnTo>
                      <a:pt x="46" y="34"/>
                    </a:lnTo>
                    <a:lnTo>
                      <a:pt x="48" y="32"/>
                    </a:lnTo>
                    <a:lnTo>
                      <a:pt x="54" y="26"/>
                    </a:lnTo>
                    <a:lnTo>
                      <a:pt x="62" y="14"/>
                    </a:lnTo>
                    <a:lnTo>
                      <a:pt x="68" y="10"/>
                    </a:lnTo>
                    <a:lnTo>
                      <a:pt x="72" y="10"/>
                    </a:lnTo>
                    <a:lnTo>
                      <a:pt x="74" y="10"/>
                    </a:lnTo>
                    <a:lnTo>
                      <a:pt x="76" y="10"/>
                    </a:lnTo>
                    <a:lnTo>
                      <a:pt x="78" y="16"/>
                    </a:lnTo>
                    <a:lnTo>
                      <a:pt x="82" y="4"/>
                    </a:lnTo>
                    <a:lnTo>
                      <a:pt x="84" y="0"/>
                    </a:lnTo>
                    <a:lnTo>
                      <a:pt x="86" y="4"/>
                    </a:lnTo>
                    <a:lnTo>
                      <a:pt x="92" y="8"/>
                    </a:lnTo>
                    <a:lnTo>
                      <a:pt x="96" y="10"/>
                    </a:lnTo>
                    <a:lnTo>
                      <a:pt x="100" y="10"/>
                    </a:lnTo>
                    <a:lnTo>
                      <a:pt x="102" y="10"/>
                    </a:lnTo>
                    <a:lnTo>
                      <a:pt x="104" y="14"/>
                    </a:lnTo>
                    <a:lnTo>
                      <a:pt x="110" y="16"/>
                    </a:lnTo>
                    <a:lnTo>
                      <a:pt x="118" y="16"/>
                    </a:lnTo>
                    <a:lnTo>
                      <a:pt x="122" y="22"/>
                    </a:lnTo>
                    <a:lnTo>
                      <a:pt x="128" y="26"/>
                    </a:lnTo>
                    <a:lnTo>
                      <a:pt x="132" y="34"/>
                    </a:lnTo>
                    <a:lnTo>
                      <a:pt x="134" y="38"/>
                    </a:lnTo>
                    <a:lnTo>
                      <a:pt x="140" y="44"/>
                    </a:lnTo>
                    <a:lnTo>
                      <a:pt x="140" y="44"/>
                    </a:lnTo>
                    <a:lnTo>
                      <a:pt x="140" y="44"/>
                    </a:lnTo>
                    <a:close/>
                    <a:moveTo>
                      <a:pt x="76" y="42"/>
                    </a:moveTo>
                    <a:lnTo>
                      <a:pt x="76" y="42"/>
                    </a:lnTo>
                    <a:lnTo>
                      <a:pt x="84" y="44"/>
                    </a:lnTo>
                    <a:lnTo>
                      <a:pt x="84" y="46"/>
                    </a:lnTo>
                    <a:lnTo>
                      <a:pt x="76" y="54"/>
                    </a:lnTo>
                    <a:lnTo>
                      <a:pt x="72" y="46"/>
                    </a:lnTo>
                    <a:lnTo>
                      <a:pt x="72" y="44"/>
                    </a:lnTo>
                    <a:lnTo>
                      <a:pt x="76" y="42"/>
                    </a:lnTo>
                    <a:lnTo>
                      <a:pt x="76" y="42"/>
                    </a:lnTo>
                    <a:lnTo>
                      <a:pt x="76" y="4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10" name="Freeform 1674"/>
              <p:cNvSpPr>
                <a:spLocks/>
              </p:cNvSpPr>
              <p:nvPr/>
            </p:nvSpPr>
            <p:spPr bwMode="auto">
              <a:xfrm>
                <a:off x="1174750" y="2587625"/>
                <a:ext cx="15875" cy="19050"/>
              </a:xfrm>
              <a:custGeom>
                <a:avLst/>
                <a:gdLst>
                  <a:gd name="T0" fmla="*/ 6 w 10"/>
                  <a:gd name="T1" fmla="*/ 0 h 12"/>
                  <a:gd name="T2" fmla="*/ 6 w 10"/>
                  <a:gd name="T3" fmla="*/ 0 h 12"/>
                  <a:gd name="T4" fmla="*/ 6 w 10"/>
                  <a:gd name="T5" fmla="*/ 2 h 12"/>
                  <a:gd name="T6" fmla="*/ 0 w 10"/>
                  <a:gd name="T7" fmla="*/ 2 h 12"/>
                  <a:gd name="T8" fmla="*/ 2 w 10"/>
                  <a:gd name="T9" fmla="*/ 6 h 12"/>
                  <a:gd name="T10" fmla="*/ 6 w 10"/>
                  <a:gd name="T11" fmla="*/ 12 h 12"/>
                  <a:gd name="T12" fmla="*/ 8 w 10"/>
                  <a:gd name="T13" fmla="*/ 10 h 12"/>
                  <a:gd name="T14" fmla="*/ 10 w 10"/>
                  <a:gd name="T15" fmla="*/ 10 h 12"/>
                  <a:gd name="T16" fmla="*/ 10 w 10"/>
                  <a:gd name="T17" fmla="*/ 0 h 12"/>
                  <a:gd name="T18" fmla="*/ 6 w 10"/>
                  <a:gd name="T19" fmla="*/ 0 h 12"/>
                  <a:gd name="T20" fmla="*/ 6 w 10"/>
                  <a:gd name="T21" fmla="*/ 0 h 12"/>
                  <a:gd name="T22" fmla="*/ 6 w 10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12">
                    <a:moveTo>
                      <a:pt x="6" y="0"/>
                    </a:moveTo>
                    <a:lnTo>
                      <a:pt x="6" y="0"/>
                    </a:lnTo>
                    <a:lnTo>
                      <a:pt x="6" y="2"/>
                    </a:lnTo>
                    <a:lnTo>
                      <a:pt x="0" y="2"/>
                    </a:lnTo>
                    <a:lnTo>
                      <a:pt x="2" y="6"/>
                    </a:lnTo>
                    <a:lnTo>
                      <a:pt x="6" y="12"/>
                    </a:lnTo>
                    <a:lnTo>
                      <a:pt x="8" y="10"/>
                    </a:lnTo>
                    <a:lnTo>
                      <a:pt x="10" y="10"/>
                    </a:lnTo>
                    <a:lnTo>
                      <a:pt x="1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11" name="Freeform 1675"/>
              <p:cNvSpPr>
                <a:spLocks/>
              </p:cNvSpPr>
              <p:nvPr/>
            </p:nvSpPr>
            <p:spPr bwMode="auto">
              <a:xfrm>
                <a:off x="1171575" y="2613025"/>
                <a:ext cx="28575" cy="19050"/>
              </a:xfrm>
              <a:custGeom>
                <a:avLst/>
                <a:gdLst>
                  <a:gd name="T0" fmla="*/ 6 w 18"/>
                  <a:gd name="T1" fmla="*/ 0 h 12"/>
                  <a:gd name="T2" fmla="*/ 6 w 18"/>
                  <a:gd name="T3" fmla="*/ 0 h 12"/>
                  <a:gd name="T4" fmla="*/ 2 w 18"/>
                  <a:gd name="T5" fmla="*/ 2 h 12"/>
                  <a:gd name="T6" fmla="*/ 0 w 18"/>
                  <a:gd name="T7" fmla="*/ 4 h 12"/>
                  <a:gd name="T8" fmla="*/ 0 w 18"/>
                  <a:gd name="T9" fmla="*/ 8 h 12"/>
                  <a:gd name="T10" fmla="*/ 6 w 18"/>
                  <a:gd name="T11" fmla="*/ 12 h 12"/>
                  <a:gd name="T12" fmla="*/ 10 w 18"/>
                  <a:gd name="T13" fmla="*/ 12 h 12"/>
                  <a:gd name="T14" fmla="*/ 16 w 18"/>
                  <a:gd name="T15" fmla="*/ 12 h 12"/>
                  <a:gd name="T16" fmla="*/ 16 w 18"/>
                  <a:gd name="T17" fmla="*/ 6 h 12"/>
                  <a:gd name="T18" fmla="*/ 18 w 18"/>
                  <a:gd name="T19" fmla="*/ 6 h 12"/>
                  <a:gd name="T20" fmla="*/ 18 w 18"/>
                  <a:gd name="T21" fmla="*/ 2 h 12"/>
                  <a:gd name="T22" fmla="*/ 16 w 18"/>
                  <a:gd name="T23" fmla="*/ 2 h 12"/>
                  <a:gd name="T24" fmla="*/ 6 w 18"/>
                  <a:gd name="T25" fmla="*/ 0 h 12"/>
                  <a:gd name="T26" fmla="*/ 6 w 18"/>
                  <a:gd name="T27" fmla="*/ 0 h 12"/>
                  <a:gd name="T28" fmla="*/ 6 w 18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2"/>
                    </a:lnTo>
                    <a:lnTo>
                      <a:pt x="16" y="12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12" name="Freeform 1676"/>
              <p:cNvSpPr>
                <a:spLocks/>
              </p:cNvSpPr>
              <p:nvPr/>
            </p:nvSpPr>
            <p:spPr bwMode="auto">
              <a:xfrm>
                <a:off x="1209675" y="2571750"/>
                <a:ext cx="107950" cy="85725"/>
              </a:xfrm>
              <a:custGeom>
                <a:avLst/>
                <a:gdLst>
                  <a:gd name="T0" fmla="*/ 62 w 68"/>
                  <a:gd name="T1" fmla="*/ 20 h 54"/>
                  <a:gd name="T2" fmla="*/ 64 w 68"/>
                  <a:gd name="T3" fmla="*/ 14 h 54"/>
                  <a:gd name="T4" fmla="*/ 68 w 68"/>
                  <a:gd name="T5" fmla="*/ 14 h 54"/>
                  <a:gd name="T6" fmla="*/ 68 w 68"/>
                  <a:gd name="T7" fmla="*/ 8 h 54"/>
                  <a:gd name="T8" fmla="*/ 68 w 68"/>
                  <a:gd name="T9" fmla="*/ 4 h 54"/>
                  <a:gd name="T10" fmla="*/ 64 w 68"/>
                  <a:gd name="T11" fmla="*/ 4 h 54"/>
                  <a:gd name="T12" fmla="*/ 64 w 68"/>
                  <a:gd name="T13" fmla="*/ 6 h 54"/>
                  <a:gd name="T14" fmla="*/ 62 w 68"/>
                  <a:gd name="T15" fmla="*/ 6 h 54"/>
                  <a:gd name="T16" fmla="*/ 50 w 68"/>
                  <a:gd name="T17" fmla="*/ 4 h 54"/>
                  <a:gd name="T18" fmla="*/ 32 w 68"/>
                  <a:gd name="T19" fmla="*/ 0 h 54"/>
                  <a:gd name="T20" fmla="*/ 28 w 68"/>
                  <a:gd name="T21" fmla="*/ 4 h 54"/>
                  <a:gd name="T22" fmla="*/ 28 w 68"/>
                  <a:gd name="T23" fmla="*/ 6 h 54"/>
                  <a:gd name="T24" fmla="*/ 22 w 68"/>
                  <a:gd name="T25" fmla="*/ 6 h 54"/>
                  <a:gd name="T26" fmla="*/ 16 w 68"/>
                  <a:gd name="T27" fmla="*/ 6 h 54"/>
                  <a:gd name="T28" fmla="*/ 0 w 68"/>
                  <a:gd name="T29" fmla="*/ 12 h 54"/>
                  <a:gd name="T30" fmla="*/ 0 w 68"/>
                  <a:gd name="T31" fmla="*/ 30 h 54"/>
                  <a:gd name="T32" fmla="*/ 8 w 68"/>
                  <a:gd name="T33" fmla="*/ 32 h 54"/>
                  <a:gd name="T34" fmla="*/ 8 w 68"/>
                  <a:gd name="T35" fmla="*/ 42 h 54"/>
                  <a:gd name="T36" fmla="*/ 16 w 68"/>
                  <a:gd name="T37" fmla="*/ 42 h 54"/>
                  <a:gd name="T38" fmla="*/ 18 w 68"/>
                  <a:gd name="T39" fmla="*/ 40 h 54"/>
                  <a:gd name="T40" fmla="*/ 18 w 68"/>
                  <a:gd name="T41" fmla="*/ 38 h 54"/>
                  <a:gd name="T42" fmla="*/ 28 w 68"/>
                  <a:gd name="T43" fmla="*/ 40 h 54"/>
                  <a:gd name="T44" fmla="*/ 34 w 68"/>
                  <a:gd name="T45" fmla="*/ 42 h 54"/>
                  <a:gd name="T46" fmla="*/ 34 w 68"/>
                  <a:gd name="T47" fmla="*/ 46 h 54"/>
                  <a:gd name="T48" fmla="*/ 40 w 68"/>
                  <a:gd name="T49" fmla="*/ 46 h 54"/>
                  <a:gd name="T50" fmla="*/ 42 w 68"/>
                  <a:gd name="T51" fmla="*/ 54 h 54"/>
                  <a:gd name="T52" fmla="*/ 50 w 68"/>
                  <a:gd name="T53" fmla="*/ 50 h 54"/>
                  <a:gd name="T54" fmla="*/ 50 w 68"/>
                  <a:gd name="T55" fmla="*/ 48 h 54"/>
                  <a:gd name="T56" fmla="*/ 52 w 68"/>
                  <a:gd name="T57" fmla="*/ 42 h 54"/>
                  <a:gd name="T58" fmla="*/ 54 w 68"/>
                  <a:gd name="T59" fmla="*/ 40 h 54"/>
                  <a:gd name="T60" fmla="*/ 58 w 68"/>
                  <a:gd name="T61" fmla="*/ 38 h 54"/>
                  <a:gd name="T62" fmla="*/ 52 w 68"/>
                  <a:gd name="T63" fmla="*/ 24 h 54"/>
                  <a:gd name="T64" fmla="*/ 52 w 68"/>
                  <a:gd name="T65" fmla="*/ 22 h 54"/>
                  <a:gd name="T66" fmla="*/ 54 w 68"/>
                  <a:gd name="T67" fmla="*/ 20 h 54"/>
                  <a:gd name="T68" fmla="*/ 58 w 68"/>
                  <a:gd name="T69" fmla="*/ 20 h 54"/>
                  <a:gd name="T70" fmla="*/ 62 w 68"/>
                  <a:gd name="T71" fmla="*/ 20 h 54"/>
                  <a:gd name="T72" fmla="*/ 62 w 68"/>
                  <a:gd name="T73" fmla="*/ 20 h 54"/>
                  <a:gd name="T74" fmla="*/ 62 w 68"/>
                  <a:gd name="T75" fmla="*/ 2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8" h="54">
                    <a:moveTo>
                      <a:pt x="62" y="20"/>
                    </a:moveTo>
                    <a:lnTo>
                      <a:pt x="64" y="14"/>
                    </a:lnTo>
                    <a:lnTo>
                      <a:pt x="68" y="14"/>
                    </a:lnTo>
                    <a:lnTo>
                      <a:pt x="68" y="8"/>
                    </a:lnTo>
                    <a:lnTo>
                      <a:pt x="68" y="4"/>
                    </a:lnTo>
                    <a:lnTo>
                      <a:pt x="64" y="4"/>
                    </a:lnTo>
                    <a:lnTo>
                      <a:pt x="64" y="6"/>
                    </a:lnTo>
                    <a:lnTo>
                      <a:pt x="62" y="6"/>
                    </a:lnTo>
                    <a:lnTo>
                      <a:pt x="50" y="4"/>
                    </a:lnTo>
                    <a:lnTo>
                      <a:pt x="32" y="0"/>
                    </a:lnTo>
                    <a:lnTo>
                      <a:pt x="28" y="4"/>
                    </a:lnTo>
                    <a:lnTo>
                      <a:pt x="28" y="6"/>
                    </a:lnTo>
                    <a:lnTo>
                      <a:pt x="22" y="6"/>
                    </a:lnTo>
                    <a:lnTo>
                      <a:pt x="16" y="6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8" y="32"/>
                    </a:lnTo>
                    <a:lnTo>
                      <a:pt x="8" y="42"/>
                    </a:lnTo>
                    <a:lnTo>
                      <a:pt x="16" y="42"/>
                    </a:lnTo>
                    <a:lnTo>
                      <a:pt x="18" y="40"/>
                    </a:lnTo>
                    <a:lnTo>
                      <a:pt x="18" y="38"/>
                    </a:lnTo>
                    <a:lnTo>
                      <a:pt x="28" y="40"/>
                    </a:lnTo>
                    <a:lnTo>
                      <a:pt x="34" y="42"/>
                    </a:lnTo>
                    <a:lnTo>
                      <a:pt x="34" y="46"/>
                    </a:lnTo>
                    <a:lnTo>
                      <a:pt x="40" y="46"/>
                    </a:lnTo>
                    <a:lnTo>
                      <a:pt x="42" y="54"/>
                    </a:lnTo>
                    <a:lnTo>
                      <a:pt x="50" y="50"/>
                    </a:lnTo>
                    <a:lnTo>
                      <a:pt x="50" y="48"/>
                    </a:lnTo>
                    <a:lnTo>
                      <a:pt x="52" y="42"/>
                    </a:lnTo>
                    <a:lnTo>
                      <a:pt x="54" y="40"/>
                    </a:lnTo>
                    <a:lnTo>
                      <a:pt x="58" y="38"/>
                    </a:lnTo>
                    <a:lnTo>
                      <a:pt x="52" y="24"/>
                    </a:lnTo>
                    <a:lnTo>
                      <a:pt x="52" y="22"/>
                    </a:lnTo>
                    <a:lnTo>
                      <a:pt x="54" y="20"/>
                    </a:lnTo>
                    <a:lnTo>
                      <a:pt x="58" y="20"/>
                    </a:lnTo>
                    <a:lnTo>
                      <a:pt x="62" y="20"/>
                    </a:lnTo>
                    <a:lnTo>
                      <a:pt x="62" y="20"/>
                    </a:lnTo>
                    <a:lnTo>
                      <a:pt x="62" y="2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13" name="Freeform 1677"/>
              <p:cNvSpPr>
                <a:spLocks/>
              </p:cNvSpPr>
              <p:nvPr/>
            </p:nvSpPr>
            <p:spPr bwMode="auto">
              <a:xfrm>
                <a:off x="1508125" y="3914775"/>
                <a:ext cx="155575" cy="174625"/>
              </a:xfrm>
              <a:custGeom>
                <a:avLst/>
                <a:gdLst>
                  <a:gd name="T0" fmla="*/ 26 w 98"/>
                  <a:gd name="T1" fmla="*/ 8 h 110"/>
                  <a:gd name="T2" fmla="*/ 16 w 98"/>
                  <a:gd name="T3" fmla="*/ 8 h 110"/>
                  <a:gd name="T4" fmla="*/ 10 w 98"/>
                  <a:gd name="T5" fmla="*/ 18 h 110"/>
                  <a:gd name="T6" fmla="*/ 4 w 98"/>
                  <a:gd name="T7" fmla="*/ 20 h 110"/>
                  <a:gd name="T8" fmla="*/ 4 w 98"/>
                  <a:gd name="T9" fmla="*/ 38 h 110"/>
                  <a:gd name="T10" fmla="*/ 0 w 98"/>
                  <a:gd name="T11" fmla="*/ 52 h 110"/>
                  <a:gd name="T12" fmla="*/ 0 w 98"/>
                  <a:gd name="T13" fmla="*/ 64 h 110"/>
                  <a:gd name="T14" fmla="*/ 0 w 98"/>
                  <a:gd name="T15" fmla="*/ 80 h 110"/>
                  <a:gd name="T16" fmla="*/ 10 w 98"/>
                  <a:gd name="T17" fmla="*/ 78 h 110"/>
                  <a:gd name="T18" fmla="*/ 16 w 98"/>
                  <a:gd name="T19" fmla="*/ 78 h 110"/>
                  <a:gd name="T20" fmla="*/ 20 w 98"/>
                  <a:gd name="T21" fmla="*/ 70 h 110"/>
                  <a:gd name="T22" fmla="*/ 26 w 98"/>
                  <a:gd name="T23" fmla="*/ 70 h 110"/>
                  <a:gd name="T24" fmla="*/ 36 w 98"/>
                  <a:gd name="T25" fmla="*/ 78 h 110"/>
                  <a:gd name="T26" fmla="*/ 40 w 98"/>
                  <a:gd name="T27" fmla="*/ 78 h 110"/>
                  <a:gd name="T28" fmla="*/ 48 w 98"/>
                  <a:gd name="T29" fmla="*/ 82 h 110"/>
                  <a:gd name="T30" fmla="*/ 62 w 98"/>
                  <a:gd name="T31" fmla="*/ 88 h 110"/>
                  <a:gd name="T32" fmla="*/ 72 w 98"/>
                  <a:gd name="T33" fmla="*/ 100 h 110"/>
                  <a:gd name="T34" fmla="*/ 80 w 98"/>
                  <a:gd name="T35" fmla="*/ 110 h 110"/>
                  <a:gd name="T36" fmla="*/ 88 w 98"/>
                  <a:gd name="T37" fmla="*/ 110 h 110"/>
                  <a:gd name="T38" fmla="*/ 98 w 98"/>
                  <a:gd name="T39" fmla="*/ 100 h 110"/>
                  <a:gd name="T40" fmla="*/ 84 w 98"/>
                  <a:gd name="T41" fmla="*/ 92 h 110"/>
                  <a:gd name="T42" fmla="*/ 80 w 98"/>
                  <a:gd name="T43" fmla="*/ 82 h 110"/>
                  <a:gd name="T44" fmla="*/ 80 w 98"/>
                  <a:gd name="T45" fmla="*/ 78 h 110"/>
                  <a:gd name="T46" fmla="*/ 66 w 98"/>
                  <a:gd name="T47" fmla="*/ 72 h 110"/>
                  <a:gd name="T48" fmla="*/ 64 w 98"/>
                  <a:gd name="T49" fmla="*/ 58 h 110"/>
                  <a:gd name="T50" fmla="*/ 56 w 98"/>
                  <a:gd name="T51" fmla="*/ 58 h 110"/>
                  <a:gd name="T52" fmla="*/ 48 w 98"/>
                  <a:gd name="T53" fmla="*/ 46 h 110"/>
                  <a:gd name="T54" fmla="*/ 44 w 98"/>
                  <a:gd name="T55" fmla="*/ 48 h 110"/>
                  <a:gd name="T56" fmla="*/ 38 w 98"/>
                  <a:gd name="T57" fmla="*/ 44 h 110"/>
                  <a:gd name="T58" fmla="*/ 36 w 98"/>
                  <a:gd name="T59" fmla="*/ 22 h 110"/>
                  <a:gd name="T60" fmla="*/ 34 w 98"/>
                  <a:gd name="T61" fmla="*/ 0 h 110"/>
                  <a:gd name="T62" fmla="*/ 34 w 98"/>
                  <a:gd name="T63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8" h="110">
                    <a:moveTo>
                      <a:pt x="34" y="0"/>
                    </a:moveTo>
                    <a:lnTo>
                      <a:pt x="26" y="8"/>
                    </a:lnTo>
                    <a:lnTo>
                      <a:pt x="18" y="8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10" y="18"/>
                    </a:lnTo>
                    <a:lnTo>
                      <a:pt x="8" y="20"/>
                    </a:lnTo>
                    <a:lnTo>
                      <a:pt x="4" y="20"/>
                    </a:lnTo>
                    <a:lnTo>
                      <a:pt x="4" y="26"/>
                    </a:lnTo>
                    <a:lnTo>
                      <a:pt x="4" y="38"/>
                    </a:lnTo>
                    <a:lnTo>
                      <a:pt x="2" y="44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64"/>
                    </a:lnTo>
                    <a:lnTo>
                      <a:pt x="0" y="72"/>
                    </a:lnTo>
                    <a:lnTo>
                      <a:pt x="0" y="80"/>
                    </a:lnTo>
                    <a:lnTo>
                      <a:pt x="8" y="78"/>
                    </a:lnTo>
                    <a:lnTo>
                      <a:pt x="10" y="78"/>
                    </a:lnTo>
                    <a:lnTo>
                      <a:pt x="12" y="78"/>
                    </a:lnTo>
                    <a:lnTo>
                      <a:pt x="16" y="78"/>
                    </a:lnTo>
                    <a:lnTo>
                      <a:pt x="18" y="82"/>
                    </a:lnTo>
                    <a:lnTo>
                      <a:pt x="20" y="70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30" y="74"/>
                    </a:lnTo>
                    <a:lnTo>
                      <a:pt x="36" y="78"/>
                    </a:lnTo>
                    <a:lnTo>
                      <a:pt x="38" y="78"/>
                    </a:lnTo>
                    <a:lnTo>
                      <a:pt x="40" y="78"/>
                    </a:lnTo>
                    <a:lnTo>
                      <a:pt x="44" y="80"/>
                    </a:lnTo>
                    <a:lnTo>
                      <a:pt x="48" y="82"/>
                    </a:lnTo>
                    <a:lnTo>
                      <a:pt x="56" y="82"/>
                    </a:lnTo>
                    <a:lnTo>
                      <a:pt x="62" y="88"/>
                    </a:lnTo>
                    <a:lnTo>
                      <a:pt x="66" y="92"/>
                    </a:lnTo>
                    <a:lnTo>
                      <a:pt x="72" y="100"/>
                    </a:lnTo>
                    <a:lnTo>
                      <a:pt x="74" y="106"/>
                    </a:lnTo>
                    <a:lnTo>
                      <a:pt x="80" y="110"/>
                    </a:lnTo>
                    <a:lnTo>
                      <a:pt x="82" y="108"/>
                    </a:lnTo>
                    <a:lnTo>
                      <a:pt x="88" y="110"/>
                    </a:lnTo>
                    <a:lnTo>
                      <a:pt x="98" y="106"/>
                    </a:lnTo>
                    <a:lnTo>
                      <a:pt x="98" y="100"/>
                    </a:lnTo>
                    <a:lnTo>
                      <a:pt x="88" y="96"/>
                    </a:lnTo>
                    <a:lnTo>
                      <a:pt x="84" y="92"/>
                    </a:lnTo>
                    <a:lnTo>
                      <a:pt x="82" y="88"/>
                    </a:lnTo>
                    <a:lnTo>
                      <a:pt x="80" y="82"/>
                    </a:lnTo>
                    <a:lnTo>
                      <a:pt x="80" y="80"/>
                    </a:lnTo>
                    <a:lnTo>
                      <a:pt x="80" y="78"/>
                    </a:lnTo>
                    <a:lnTo>
                      <a:pt x="74" y="74"/>
                    </a:lnTo>
                    <a:lnTo>
                      <a:pt x="66" y="72"/>
                    </a:lnTo>
                    <a:lnTo>
                      <a:pt x="66" y="66"/>
                    </a:lnTo>
                    <a:lnTo>
                      <a:pt x="64" y="58"/>
                    </a:lnTo>
                    <a:lnTo>
                      <a:pt x="58" y="58"/>
                    </a:lnTo>
                    <a:lnTo>
                      <a:pt x="56" y="58"/>
                    </a:lnTo>
                    <a:lnTo>
                      <a:pt x="52" y="54"/>
                    </a:lnTo>
                    <a:lnTo>
                      <a:pt x="48" y="46"/>
                    </a:lnTo>
                    <a:lnTo>
                      <a:pt x="46" y="48"/>
                    </a:lnTo>
                    <a:lnTo>
                      <a:pt x="44" y="48"/>
                    </a:lnTo>
                    <a:lnTo>
                      <a:pt x="44" y="46"/>
                    </a:lnTo>
                    <a:lnTo>
                      <a:pt x="38" y="44"/>
                    </a:lnTo>
                    <a:lnTo>
                      <a:pt x="36" y="34"/>
                    </a:lnTo>
                    <a:lnTo>
                      <a:pt x="36" y="22"/>
                    </a:lnTo>
                    <a:lnTo>
                      <a:pt x="36" y="1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14" name="Freeform 1678"/>
              <p:cNvSpPr>
                <a:spLocks noEditPoints="1"/>
              </p:cNvSpPr>
              <p:nvPr/>
            </p:nvSpPr>
            <p:spPr bwMode="auto">
              <a:xfrm>
                <a:off x="844550" y="4337050"/>
                <a:ext cx="79375" cy="69850"/>
              </a:xfrm>
              <a:custGeom>
                <a:avLst/>
                <a:gdLst>
                  <a:gd name="T0" fmla="*/ 24 w 50"/>
                  <a:gd name="T1" fmla="*/ 26 h 44"/>
                  <a:gd name="T2" fmla="*/ 24 w 50"/>
                  <a:gd name="T3" fmla="*/ 26 h 44"/>
                  <a:gd name="T4" fmla="*/ 24 w 50"/>
                  <a:gd name="T5" fmla="*/ 36 h 44"/>
                  <a:gd name="T6" fmla="*/ 20 w 50"/>
                  <a:gd name="T7" fmla="*/ 44 h 44"/>
                  <a:gd name="T8" fmla="*/ 50 w 50"/>
                  <a:gd name="T9" fmla="*/ 44 h 44"/>
                  <a:gd name="T10" fmla="*/ 50 w 50"/>
                  <a:gd name="T11" fmla="*/ 22 h 44"/>
                  <a:gd name="T12" fmla="*/ 24 w 50"/>
                  <a:gd name="T13" fmla="*/ 26 h 44"/>
                  <a:gd name="T14" fmla="*/ 24 w 50"/>
                  <a:gd name="T15" fmla="*/ 26 h 44"/>
                  <a:gd name="T16" fmla="*/ 24 w 50"/>
                  <a:gd name="T17" fmla="*/ 26 h 44"/>
                  <a:gd name="T18" fmla="*/ 6 w 50"/>
                  <a:gd name="T19" fmla="*/ 0 h 44"/>
                  <a:gd name="T20" fmla="*/ 6 w 50"/>
                  <a:gd name="T21" fmla="*/ 0 h 44"/>
                  <a:gd name="T22" fmla="*/ 0 w 50"/>
                  <a:gd name="T23" fmla="*/ 4 h 44"/>
                  <a:gd name="T24" fmla="*/ 4 w 50"/>
                  <a:gd name="T25" fmla="*/ 8 h 44"/>
                  <a:gd name="T26" fmla="*/ 8 w 50"/>
                  <a:gd name="T27" fmla="*/ 8 h 44"/>
                  <a:gd name="T28" fmla="*/ 8 w 50"/>
                  <a:gd name="T29" fmla="*/ 2 h 44"/>
                  <a:gd name="T30" fmla="*/ 8 w 50"/>
                  <a:gd name="T31" fmla="*/ 0 h 44"/>
                  <a:gd name="T32" fmla="*/ 6 w 50"/>
                  <a:gd name="T33" fmla="*/ 0 h 44"/>
                  <a:gd name="T34" fmla="*/ 6 w 50"/>
                  <a:gd name="T35" fmla="*/ 0 h 44"/>
                  <a:gd name="T36" fmla="*/ 6 w 50"/>
                  <a:gd name="T3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0" h="44">
                    <a:moveTo>
                      <a:pt x="24" y="26"/>
                    </a:moveTo>
                    <a:lnTo>
                      <a:pt x="24" y="26"/>
                    </a:lnTo>
                    <a:lnTo>
                      <a:pt x="24" y="36"/>
                    </a:lnTo>
                    <a:lnTo>
                      <a:pt x="20" y="44"/>
                    </a:lnTo>
                    <a:lnTo>
                      <a:pt x="50" y="44"/>
                    </a:lnTo>
                    <a:lnTo>
                      <a:pt x="50" y="22"/>
                    </a:lnTo>
                    <a:lnTo>
                      <a:pt x="24" y="26"/>
                    </a:lnTo>
                    <a:lnTo>
                      <a:pt x="24" y="26"/>
                    </a:lnTo>
                    <a:lnTo>
                      <a:pt x="24" y="26"/>
                    </a:lnTo>
                    <a:close/>
                    <a:moveTo>
                      <a:pt x="6" y="0"/>
                    </a:moveTo>
                    <a:lnTo>
                      <a:pt x="6" y="0"/>
                    </a:lnTo>
                    <a:lnTo>
                      <a:pt x="0" y="4"/>
                    </a:lnTo>
                    <a:lnTo>
                      <a:pt x="4" y="8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15" name="Freeform 1679"/>
              <p:cNvSpPr>
                <a:spLocks noEditPoints="1"/>
              </p:cNvSpPr>
              <p:nvPr/>
            </p:nvSpPr>
            <p:spPr bwMode="auto">
              <a:xfrm>
                <a:off x="1231900" y="3517900"/>
                <a:ext cx="257175" cy="295275"/>
              </a:xfrm>
              <a:custGeom>
                <a:avLst/>
                <a:gdLst>
                  <a:gd name="T0" fmla="*/ 0 w 162"/>
                  <a:gd name="T1" fmla="*/ 0 h 186"/>
                  <a:gd name="T2" fmla="*/ 0 w 162"/>
                  <a:gd name="T3" fmla="*/ 10 h 186"/>
                  <a:gd name="T4" fmla="*/ 4 w 162"/>
                  <a:gd name="T5" fmla="*/ 20 h 186"/>
                  <a:gd name="T6" fmla="*/ 0 w 162"/>
                  <a:gd name="T7" fmla="*/ 28 h 186"/>
                  <a:gd name="T8" fmla="*/ 0 w 162"/>
                  <a:gd name="T9" fmla="*/ 42 h 186"/>
                  <a:gd name="T10" fmla="*/ 4 w 162"/>
                  <a:gd name="T11" fmla="*/ 48 h 186"/>
                  <a:gd name="T12" fmla="*/ 110 w 162"/>
                  <a:gd name="T13" fmla="*/ 184 h 186"/>
                  <a:gd name="T14" fmla="*/ 116 w 162"/>
                  <a:gd name="T15" fmla="*/ 184 h 186"/>
                  <a:gd name="T16" fmla="*/ 130 w 162"/>
                  <a:gd name="T17" fmla="*/ 186 h 186"/>
                  <a:gd name="T18" fmla="*/ 138 w 162"/>
                  <a:gd name="T19" fmla="*/ 176 h 186"/>
                  <a:gd name="T20" fmla="*/ 146 w 162"/>
                  <a:gd name="T21" fmla="*/ 162 h 186"/>
                  <a:gd name="T22" fmla="*/ 162 w 162"/>
                  <a:gd name="T23" fmla="*/ 160 h 186"/>
                  <a:gd name="T24" fmla="*/ 154 w 162"/>
                  <a:gd name="T25" fmla="*/ 140 h 186"/>
                  <a:gd name="T26" fmla="*/ 158 w 162"/>
                  <a:gd name="T27" fmla="*/ 136 h 186"/>
                  <a:gd name="T28" fmla="*/ 154 w 162"/>
                  <a:gd name="T29" fmla="*/ 126 h 186"/>
                  <a:gd name="T30" fmla="*/ 140 w 162"/>
                  <a:gd name="T31" fmla="*/ 100 h 186"/>
                  <a:gd name="T32" fmla="*/ 132 w 162"/>
                  <a:gd name="T33" fmla="*/ 78 h 186"/>
                  <a:gd name="T34" fmla="*/ 128 w 162"/>
                  <a:gd name="T35" fmla="*/ 68 h 186"/>
                  <a:gd name="T36" fmla="*/ 122 w 162"/>
                  <a:gd name="T37" fmla="*/ 56 h 186"/>
                  <a:gd name="T38" fmla="*/ 118 w 162"/>
                  <a:gd name="T39" fmla="*/ 44 h 186"/>
                  <a:gd name="T40" fmla="*/ 122 w 162"/>
                  <a:gd name="T41" fmla="*/ 44 h 186"/>
                  <a:gd name="T42" fmla="*/ 126 w 162"/>
                  <a:gd name="T43" fmla="*/ 56 h 186"/>
                  <a:gd name="T44" fmla="*/ 140 w 162"/>
                  <a:gd name="T45" fmla="*/ 64 h 186"/>
                  <a:gd name="T46" fmla="*/ 144 w 162"/>
                  <a:gd name="T47" fmla="*/ 56 h 186"/>
                  <a:gd name="T48" fmla="*/ 148 w 162"/>
                  <a:gd name="T49" fmla="*/ 42 h 186"/>
                  <a:gd name="T50" fmla="*/ 144 w 162"/>
                  <a:gd name="T51" fmla="*/ 8 h 186"/>
                  <a:gd name="T52" fmla="*/ 130 w 162"/>
                  <a:gd name="T53" fmla="*/ 2 h 186"/>
                  <a:gd name="T54" fmla="*/ 110 w 162"/>
                  <a:gd name="T55" fmla="*/ 6 h 186"/>
                  <a:gd name="T56" fmla="*/ 104 w 162"/>
                  <a:gd name="T57" fmla="*/ 0 h 186"/>
                  <a:gd name="T58" fmla="*/ 100 w 162"/>
                  <a:gd name="T59" fmla="*/ 2 h 186"/>
                  <a:gd name="T60" fmla="*/ 98 w 162"/>
                  <a:gd name="T61" fmla="*/ 6 h 186"/>
                  <a:gd name="T62" fmla="*/ 92 w 162"/>
                  <a:gd name="T63" fmla="*/ 2 h 186"/>
                  <a:gd name="T64" fmla="*/ 82 w 162"/>
                  <a:gd name="T65" fmla="*/ 8 h 186"/>
                  <a:gd name="T66" fmla="*/ 58 w 162"/>
                  <a:gd name="T67" fmla="*/ 6 h 186"/>
                  <a:gd name="T68" fmla="*/ 54 w 162"/>
                  <a:gd name="T69" fmla="*/ 6 h 186"/>
                  <a:gd name="T70" fmla="*/ 48 w 162"/>
                  <a:gd name="T71" fmla="*/ 6 h 186"/>
                  <a:gd name="T72" fmla="*/ 48 w 162"/>
                  <a:gd name="T73" fmla="*/ 10 h 186"/>
                  <a:gd name="T74" fmla="*/ 30 w 162"/>
                  <a:gd name="T75" fmla="*/ 10 h 186"/>
                  <a:gd name="T76" fmla="*/ 16 w 162"/>
                  <a:gd name="T77" fmla="*/ 6 h 186"/>
                  <a:gd name="T78" fmla="*/ 10 w 162"/>
                  <a:gd name="T79" fmla="*/ 8 h 186"/>
                  <a:gd name="T80" fmla="*/ 8 w 162"/>
                  <a:gd name="T81" fmla="*/ 6 h 186"/>
                  <a:gd name="T82" fmla="*/ 0 w 162"/>
                  <a:gd name="T83" fmla="*/ 0 h 186"/>
                  <a:gd name="T84" fmla="*/ 118 w 162"/>
                  <a:gd name="T85" fmla="*/ 30 h 186"/>
                  <a:gd name="T86" fmla="*/ 118 w 162"/>
                  <a:gd name="T87" fmla="*/ 34 h 186"/>
                  <a:gd name="T88" fmla="*/ 116 w 162"/>
                  <a:gd name="T89" fmla="*/ 30 h 186"/>
                  <a:gd name="T90" fmla="*/ 118 w 162"/>
                  <a:gd name="T91" fmla="*/ 3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2" h="186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2" y="24"/>
                    </a:lnTo>
                    <a:lnTo>
                      <a:pt x="0" y="28"/>
                    </a:lnTo>
                    <a:lnTo>
                      <a:pt x="0" y="36"/>
                    </a:lnTo>
                    <a:lnTo>
                      <a:pt x="0" y="42"/>
                    </a:lnTo>
                    <a:lnTo>
                      <a:pt x="2" y="44"/>
                    </a:lnTo>
                    <a:lnTo>
                      <a:pt x="4" y="48"/>
                    </a:lnTo>
                    <a:lnTo>
                      <a:pt x="8" y="180"/>
                    </a:lnTo>
                    <a:lnTo>
                      <a:pt x="110" y="184"/>
                    </a:lnTo>
                    <a:lnTo>
                      <a:pt x="116" y="178"/>
                    </a:lnTo>
                    <a:lnTo>
                      <a:pt x="116" y="184"/>
                    </a:lnTo>
                    <a:lnTo>
                      <a:pt x="128" y="184"/>
                    </a:lnTo>
                    <a:lnTo>
                      <a:pt x="130" y="186"/>
                    </a:lnTo>
                    <a:lnTo>
                      <a:pt x="136" y="184"/>
                    </a:lnTo>
                    <a:lnTo>
                      <a:pt x="138" y="176"/>
                    </a:lnTo>
                    <a:lnTo>
                      <a:pt x="144" y="174"/>
                    </a:lnTo>
                    <a:lnTo>
                      <a:pt x="146" y="162"/>
                    </a:lnTo>
                    <a:lnTo>
                      <a:pt x="150" y="162"/>
                    </a:lnTo>
                    <a:lnTo>
                      <a:pt x="162" y="160"/>
                    </a:lnTo>
                    <a:lnTo>
                      <a:pt x="156" y="150"/>
                    </a:lnTo>
                    <a:lnTo>
                      <a:pt x="154" y="140"/>
                    </a:lnTo>
                    <a:lnTo>
                      <a:pt x="158" y="140"/>
                    </a:lnTo>
                    <a:lnTo>
                      <a:pt x="158" y="136"/>
                    </a:lnTo>
                    <a:lnTo>
                      <a:pt x="158" y="134"/>
                    </a:lnTo>
                    <a:lnTo>
                      <a:pt x="154" y="126"/>
                    </a:lnTo>
                    <a:lnTo>
                      <a:pt x="148" y="116"/>
                    </a:lnTo>
                    <a:lnTo>
                      <a:pt x="140" y="100"/>
                    </a:lnTo>
                    <a:lnTo>
                      <a:pt x="136" y="86"/>
                    </a:lnTo>
                    <a:lnTo>
                      <a:pt x="132" y="78"/>
                    </a:lnTo>
                    <a:lnTo>
                      <a:pt x="128" y="72"/>
                    </a:lnTo>
                    <a:lnTo>
                      <a:pt x="128" y="68"/>
                    </a:lnTo>
                    <a:lnTo>
                      <a:pt x="128" y="62"/>
                    </a:lnTo>
                    <a:lnTo>
                      <a:pt x="122" y="56"/>
                    </a:lnTo>
                    <a:lnTo>
                      <a:pt x="118" y="48"/>
                    </a:lnTo>
                    <a:lnTo>
                      <a:pt x="118" y="44"/>
                    </a:lnTo>
                    <a:lnTo>
                      <a:pt x="118" y="38"/>
                    </a:lnTo>
                    <a:lnTo>
                      <a:pt x="122" y="44"/>
                    </a:lnTo>
                    <a:lnTo>
                      <a:pt x="122" y="46"/>
                    </a:lnTo>
                    <a:lnTo>
                      <a:pt x="126" y="56"/>
                    </a:lnTo>
                    <a:lnTo>
                      <a:pt x="136" y="68"/>
                    </a:lnTo>
                    <a:lnTo>
                      <a:pt x="140" y="64"/>
                    </a:lnTo>
                    <a:lnTo>
                      <a:pt x="144" y="64"/>
                    </a:lnTo>
                    <a:lnTo>
                      <a:pt x="144" y="56"/>
                    </a:lnTo>
                    <a:lnTo>
                      <a:pt x="146" y="46"/>
                    </a:lnTo>
                    <a:lnTo>
                      <a:pt x="148" y="42"/>
                    </a:lnTo>
                    <a:lnTo>
                      <a:pt x="146" y="16"/>
                    </a:lnTo>
                    <a:lnTo>
                      <a:pt x="144" y="8"/>
                    </a:lnTo>
                    <a:lnTo>
                      <a:pt x="140" y="2"/>
                    </a:lnTo>
                    <a:lnTo>
                      <a:pt x="130" y="2"/>
                    </a:lnTo>
                    <a:lnTo>
                      <a:pt x="118" y="2"/>
                    </a:lnTo>
                    <a:lnTo>
                      <a:pt x="110" y="6"/>
                    </a:lnTo>
                    <a:lnTo>
                      <a:pt x="108" y="2"/>
                    </a:lnTo>
                    <a:lnTo>
                      <a:pt x="104" y="0"/>
                    </a:lnTo>
                    <a:lnTo>
                      <a:pt x="100" y="0"/>
                    </a:lnTo>
                    <a:lnTo>
                      <a:pt x="100" y="2"/>
                    </a:lnTo>
                    <a:lnTo>
                      <a:pt x="102" y="6"/>
                    </a:lnTo>
                    <a:lnTo>
                      <a:pt x="98" y="6"/>
                    </a:lnTo>
                    <a:lnTo>
                      <a:pt x="98" y="2"/>
                    </a:lnTo>
                    <a:lnTo>
                      <a:pt x="92" y="2"/>
                    </a:lnTo>
                    <a:lnTo>
                      <a:pt x="90" y="6"/>
                    </a:lnTo>
                    <a:lnTo>
                      <a:pt x="82" y="8"/>
                    </a:lnTo>
                    <a:lnTo>
                      <a:pt x="66" y="6"/>
                    </a:lnTo>
                    <a:lnTo>
                      <a:pt x="58" y="6"/>
                    </a:lnTo>
                    <a:lnTo>
                      <a:pt x="58" y="8"/>
                    </a:lnTo>
                    <a:lnTo>
                      <a:pt x="54" y="6"/>
                    </a:lnTo>
                    <a:lnTo>
                      <a:pt x="52" y="2"/>
                    </a:lnTo>
                    <a:lnTo>
                      <a:pt x="48" y="6"/>
                    </a:lnTo>
                    <a:lnTo>
                      <a:pt x="48" y="8"/>
                    </a:lnTo>
                    <a:lnTo>
                      <a:pt x="48" y="10"/>
                    </a:lnTo>
                    <a:lnTo>
                      <a:pt x="38" y="18"/>
                    </a:lnTo>
                    <a:lnTo>
                      <a:pt x="30" y="10"/>
                    </a:lnTo>
                    <a:lnTo>
                      <a:pt x="20" y="6"/>
                    </a:lnTo>
                    <a:lnTo>
                      <a:pt x="16" y="6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118" y="30"/>
                    </a:moveTo>
                    <a:lnTo>
                      <a:pt x="118" y="30"/>
                    </a:lnTo>
                    <a:lnTo>
                      <a:pt x="118" y="34"/>
                    </a:lnTo>
                    <a:lnTo>
                      <a:pt x="116" y="36"/>
                    </a:lnTo>
                    <a:lnTo>
                      <a:pt x="116" y="30"/>
                    </a:lnTo>
                    <a:lnTo>
                      <a:pt x="118" y="30"/>
                    </a:lnTo>
                    <a:lnTo>
                      <a:pt x="118" y="30"/>
                    </a:lnTo>
                    <a:lnTo>
                      <a:pt x="118" y="3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16" name="Freeform 1680"/>
              <p:cNvSpPr>
                <a:spLocks/>
              </p:cNvSpPr>
              <p:nvPr/>
            </p:nvSpPr>
            <p:spPr bwMode="auto">
              <a:xfrm>
                <a:off x="1619250" y="4079875"/>
                <a:ext cx="50800" cy="63500"/>
              </a:xfrm>
              <a:custGeom>
                <a:avLst/>
                <a:gdLst>
                  <a:gd name="T0" fmla="*/ 28 w 32"/>
                  <a:gd name="T1" fmla="*/ 2 h 40"/>
                  <a:gd name="T2" fmla="*/ 28 w 32"/>
                  <a:gd name="T3" fmla="*/ 2 h 40"/>
                  <a:gd name="T4" fmla="*/ 22 w 32"/>
                  <a:gd name="T5" fmla="*/ 14 h 40"/>
                  <a:gd name="T6" fmla="*/ 26 w 32"/>
                  <a:gd name="T7" fmla="*/ 14 h 40"/>
                  <a:gd name="T8" fmla="*/ 32 w 32"/>
                  <a:gd name="T9" fmla="*/ 24 h 40"/>
                  <a:gd name="T10" fmla="*/ 22 w 32"/>
                  <a:gd name="T11" fmla="*/ 36 h 40"/>
                  <a:gd name="T12" fmla="*/ 14 w 32"/>
                  <a:gd name="T13" fmla="*/ 36 h 40"/>
                  <a:gd name="T14" fmla="*/ 8 w 32"/>
                  <a:gd name="T15" fmla="*/ 40 h 40"/>
                  <a:gd name="T16" fmla="*/ 4 w 32"/>
                  <a:gd name="T17" fmla="*/ 36 h 40"/>
                  <a:gd name="T18" fmla="*/ 0 w 32"/>
                  <a:gd name="T19" fmla="*/ 34 h 40"/>
                  <a:gd name="T20" fmla="*/ 4 w 32"/>
                  <a:gd name="T21" fmla="*/ 28 h 40"/>
                  <a:gd name="T22" fmla="*/ 4 w 32"/>
                  <a:gd name="T23" fmla="*/ 24 h 40"/>
                  <a:gd name="T24" fmla="*/ 4 w 32"/>
                  <a:gd name="T25" fmla="*/ 22 h 40"/>
                  <a:gd name="T26" fmla="*/ 6 w 32"/>
                  <a:gd name="T27" fmla="*/ 16 h 40"/>
                  <a:gd name="T28" fmla="*/ 8 w 32"/>
                  <a:gd name="T29" fmla="*/ 10 h 40"/>
                  <a:gd name="T30" fmla="*/ 10 w 32"/>
                  <a:gd name="T31" fmla="*/ 6 h 40"/>
                  <a:gd name="T32" fmla="*/ 14 w 32"/>
                  <a:gd name="T33" fmla="*/ 2 h 40"/>
                  <a:gd name="T34" fmla="*/ 18 w 32"/>
                  <a:gd name="T35" fmla="*/ 6 h 40"/>
                  <a:gd name="T36" fmla="*/ 28 w 32"/>
                  <a:gd name="T37" fmla="*/ 0 h 40"/>
                  <a:gd name="T38" fmla="*/ 28 w 32"/>
                  <a:gd name="T39" fmla="*/ 2 h 40"/>
                  <a:gd name="T40" fmla="*/ 28 w 32"/>
                  <a:gd name="T41" fmla="*/ 2 h 40"/>
                  <a:gd name="T42" fmla="*/ 28 w 32"/>
                  <a:gd name="T43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2" h="40">
                    <a:moveTo>
                      <a:pt x="28" y="2"/>
                    </a:moveTo>
                    <a:lnTo>
                      <a:pt x="28" y="2"/>
                    </a:lnTo>
                    <a:lnTo>
                      <a:pt x="22" y="14"/>
                    </a:lnTo>
                    <a:lnTo>
                      <a:pt x="26" y="14"/>
                    </a:lnTo>
                    <a:lnTo>
                      <a:pt x="32" y="24"/>
                    </a:lnTo>
                    <a:lnTo>
                      <a:pt x="22" y="36"/>
                    </a:lnTo>
                    <a:lnTo>
                      <a:pt x="14" y="36"/>
                    </a:lnTo>
                    <a:lnTo>
                      <a:pt x="8" y="40"/>
                    </a:lnTo>
                    <a:lnTo>
                      <a:pt x="4" y="36"/>
                    </a:lnTo>
                    <a:lnTo>
                      <a:pt x="0" y="34"/>
                    </a:lnTo>
                    <a:lnTo>
                      <a:pt x="4" y="28"/>
                    </a:lnTo>
                    <a:lnTo>
                      <a:pt x="4" y="24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8" y="10"/>
                    </a:lnTo>
                    <a:lnTo>
                      <a:pt x="10" y="6"/>
                    </a:lnTo>
                    <a:lnTo>
                      <a:pt x="14" y="2"/>
                    </a:lnTo>
                    <a:lnTo>
                      <a:pt x="18" y="6"/>
                    </a:lnTo>
                    <a:lnTo>
                      <a:pt x="28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17" name="Freeform 1681"/>
              <p:cNvSpPr>
                <a:spLocks noEditPoints="1"/>
              </p:cNvSpPr>
              <p:nvPr/>
            </p:nvSpPr>
            <p:spPr bwMode="auto">
              <a:xfrm>
                <a:off x="844550" y="2638425"/>
                <a:ext cx="107950" cy="133350"/>
              </a:xfrm>
              <a:custGeom>
                <a:avLst/>
                <a:gdLst>
                  <a:gd name="T0" fmla="*/ 26 w 68"/>
                  <a:gd name="T1" fmla="*/ 70 h 84"/>
                  <a:gd name="T2" fmla="*/ 32 w 68"/>
                  <a:gd name="T3" fmla="*/ 62 h 84"/>
                  <a:gd name="T4" fmla="*/ 34 w 68"/>
                  <a:gd name="T5" fmla="*/ 70 h 84"/>
                  <a:gd name="T6" fmla="*/ 44 w 68"/>
                  <a:gd name="T7" fmla="*/ 82 h 84"/>
                  <a:gd name="T8" fmla="*/ 36 w 68"/>
                  <a:gd name="T9" fmla="*/ 60 h 84"/>
                  <a:gd name="T10" fmla="*/ 36 w 68"/>
                  <a:gd name="T11" fmla="*/ 42 h 84"/>
                  <a:gd name="T12" fmla="*/ 42 w 68"/>
                  <a:gd name="T13" fmla="*/ 44 h 84"/>
                  <a:gd name="T14" fmla="*/ 44 w 68"/>
                  <a:gd name="T15" fmla="*/ 36 h 84"/>
                  <a:gd name="T16" fmla="*/ 36 w 68"/>
                  <a:gd name="T17" fmla="*/ 28 h 84"/>
                  <a:gd name="T18" fmla="*/ 32 w 68"/>
                  <a:gd name="T19" fmla="*/ 22 h 84"/>
                  <a:gd name="T20" fmla="*/ 34 w 68"/>
                  <a:gd name="T21" fmla="*/ 18 h 84"/>
                  <a:gd name="T22" fmla="*/ 40 w 68"/>
                  <a:gd name="T23" fmla="*/ 16 h 84"/>
                  <a:gd name="T24" fmla="*/ 40 w 68"/>
                  <a:gd name="T25" fmla="*/ 0 h 84"/>
                  <a:gd name="T26" fmla="*/ 26 w 68"/>
                  <a:gd name="T27" fmla="*/ 14 h 84"/>
                  <a:gd name="T28" fmla="*/ 18 w 68"/>
                  <a:gd name="T29" fmla="*/ 18 h 84"/>
                  <a:gd name="T30" fmla="*/ 8 w 68"/>
                  <a:gd name="T31" fmla="*/ 22 h 84"/>
                  <a:gd name="T32" fmla="*/ 6 w 68"/>
                  <a:gd name="T33" fmla="*/ 28 h 84"/>
                  <a:gd name="T34" fmla="*/ 8 w 68"/>
                  <a:gd name="T35" fmla="*/ 32 h 84"/>
                  <a:gd name="T36" fmla="*/ 14 w 68"/>
                  <a:gd name="T37" fmla="*/ 24 h 84"/>
                  <a:gd name="T38" fmla="*/ 14 w 68"/>
                  <a:gd name="T39" fmla="*/ 32 h 84"/>
                  <a:gd name="T40" fmla="*/ 16 w 68"/>
                  <a:gd name="T41" fmla="*/ 24 h 84"/>
                  <a:gd name="T42" fmla="*/ 24 w 68"/>
                  <a:gd name="T43" fmla="*/ 22 h 84"/>
                  <a:gd name="T44" fmla="*/ 24 w 68"/>
                  <a:gd name="T45" fmla="*/ 32 h 84"/>
                  <a:gd name="T46" fmla="*/ 22 w 68"/>
                  <a:gd name="T47" fmla="*/ 28 h 84"/>
                  <a:gd name="T48" fmla="*/ 14 w 68"/>
                  <a:gd name="T49" fmla="*/ 36 h 84"/>
                  <a:gd name="T50" fmla="*/ 4 w 68"/>
                  <a:gd name="T51" fmla="*/ 38 h 84"/>
                  <a:gd name="T52" fmla="*/ 0 w 68"/>
                  <a:gd name="T53" fmla="*/ 46 h 84"/>
                  <a:gd name="T54" fmla="*/ 8 w 68"/>
                  <a:gd name="T55" fmla="*/ 48 h 84"/>
                  <a:gd name="T56" fmla="*/ 6 w 68"/>
                  <a:gd name="T57" fmla="*/ 64 h 84"/>
                  <a:gd name="T58" fmla="*/ 14 w 68"/>
                  <a:gd name="T59" fmla="*/ 70 h 84"/>
                  <a:gd name="T60" fmla="*/ 14 w 68"/>
                  <a:gd name="T61" fmla="*/ 70 h 84"/>
                  <a:gd name="T62" fmla="*/ 60 w 68"/>
                  <a:gd name="T63" fmla="*/ 74 h 84"/>
                  <a:gd name="T64" fmla="*/ 50 w 68"/>
                  <a:gd name="T65" fmla="*/ 80 h 84"/>
                  <a:gd name="T66" fmla="*/ 50 w 68"/>
                  <a:gd name="T67" fmla="*/ 84 h 84"/>
                  <a:gd name="T68" fmla="*/ 64 w 68"/>
                  <a:gd name="T69" fmla="*/ 80 h 84"/>
                  <a:gd name="T70" fmla="*/ 60 w 68"/>
                  <a:gd name="T71" fmla="*/ 74 h 84"/>
                  <a:gd name="T72" fmla="*/ 60 w 68"/>
                  <a:gd name="T73" fmla="*/ 74 h 84"/>
                  <a:gd name="T74" fmla="*/ 54 w 68"/>
                  <a:gd name="T75" fmla="*/ 52 h 84"/>
                  <a:gd name="T76" fmla="*/ 56 w 68"/>
                  <a:gd name="T77" fmla="*/ 54 h 84"/>
                  <a:gd name="T78" fmla="*/ 46 w 68"/>
                  <a:gd name="T79" fmla="*/ 54 h 84"/>
                  <a:gd name="T80" fmla="*/ 50 w 68"/>
                  <a:gd name="T81" fmla="*/ 64 h 84"/>
                  <a:gd name="T82" fmla="*/ 52 w 68"/>
                  <a:gd name="T83" fmla="*/ 66 h 84"/>
                  <a:gd name="T84" fmla="*/ 56 w 68"/>
                  <a:gd name="T85" fmla="*/ 70 h 84"/>
                  <a:gd name="T86" fmla="*/ 56 w 68"/>
                  <a:gd name="T87" fmla="*/ 70 h 84"/>
                  <a:gd name="T88" fmla="*/ 60 w 68"/>
                  <a:gd name="T89" fmla="*/ 70 h 84"/>
                  <a:gd name="T90" fmla="*/ 68 w 68"/>
                  <a:gd name="T91" fmla="*/ 44 h 84"/>
                  <a:gd name="T92" fmla="*/ 60 w 68"/>
                  <a:gd name="T93" fmla="*/ 4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8" h="84">
                    <a:moveTo>
                      <a:pt x="14" y="70"/>
                    </a:moveTo>
                    <a:lnTo>
                      <a:pt x="26" y="70"/>
                    </a:lnTo>
                    <a:lnTo>
                      <a:pt x="28" y="64"/>
                    </a:lnTo>
                    <a:lnTo>
                      <a:pt x="32" y="62"/>
                    </a:lnTo>
                    <a:lnTo>
                      <a:pt x="32" y="66"/>
                    </a:lnTo>
                    <a:lnTo>
                      <a:pt x="34" y="70"/>
                    </a:lnTo>
                    <a:lnTo>
                      <a:pt x="40" y="70"/>
                    </a:lnTo>
                    <a:lnTo>
                      <a:pt x="44" y="82"/>
                    </a:lnTo>
                    <a:lnTo>
                      <a:pt x="40" y="60"/>
                    </a:lnTo>
                    <a:lnTo>
                      <a:pt x="36" y="60"/>
                    </a:lnTo>
                    <a:lnTo>
                      <a:pt x="32" y="60"/>
                    </a:lnTo>
                    <a:lnTo>
                      <a:pt x="36" y="42"/>
                    </a:lnTo>
                    <a:lnTo>
                      <a:pt x="40" y="44"/>
                    </a:lnTo>
                    <a:lnTo>
                      <a:pt x="42" y="44"/>
                    </a:lnTo>
                    <a:lnTo>
                      <a:pt x="44" y="44"/>
                    </a:lnTo>
                    <a:lnTo>
                      <a:pt x="44" y="36"/>
                    </a:lnTo>
                    <a:lnTo>
                      <a:pt x="36" y="36"/>
                    </a:lnTo>
                    <a:lnTo>
                      <a:pt x="36" y="28"/>
                    </a:lnTo>
                    <a:lnTo>
                      <a:pt x="36" y="22"/>
                    </a:lnTo>
                    <a:lnTo>
                      <a:pt x="32" y="22"/>
                    </a:lnTo>
                    <a:lnTo>
                      <a:pt x="28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40" y="16"/>
                    </a:lnTo>
                    <a:lnTo>
                      <a:pt x="42" y="8"/>
                    </a:lnTo>
                    <a:lnTo>
                      <a:pt x="40" y="0"/>
                    </a:lnTo>
                    <a:lnTo>
                      <a:pt x="28" y="8"/>
                    </a:lnTo>
                    <a:lnTo>
                      <a:pt x="26" y="14"/>
                    </a:lnTo>
                    <a:lnTo>
                      <a:pt x="24" y="16"/>
                    </a:lnTo>
                    <a:lnTo>
                      <a:pt x="18" y="18"/>
                    </a:lnTo>
                    <a:lnTo>
                      <a:pt x="14" y="16"/>
                    </a:lnTo>
                    <a:lnTo>
                      <a:pt x="8" y="22"/>
                    </a:lnTo>
                    <a:lnTo>
                      <a:pt x="4" y="26"/>
                    </a:lnTo>
                    <a:lnTo>
                      <a:pt x="6" y="28"/>
                    </a:lnTo>
                    <a:lnTo>
                      <a:pt x="6" y="32"/>
                    </a:lnTo>
                    <a:lnTo>
                      <a:pt x="8" y="32"/>
                    </a:lnTo>
                    <a:lnTo>
                      <a:pt x="12" y="24"/>
                    </a:lnTo>
                    <a:lnTo>
                      <a:pt x="14" y="24"/>
                    </a:lnTo>
                    <a:lnTo>
                      <a:pt x="14" y="28"/>
                    </a:lnTo>
                    <a:lnTo>
                      <a:pt x="14" y="32"/>
                    </a:lnTo>
                    <a:lnTo>
                      <a:pt x="16" y="26"/>
                    </a:lnTo>
                    <a:lnTo>
                      <a:pt x="16" y="24"/>
                    </a:lnTo>
                    <a:lnTo>
                      <a:pt x="14" y="22"/>
                    </a:lnTo>
                    <a:lnTo>
                      <a:pt x="24" y="22"/>
                    </a:lnTo>
                    <a:lnTo>
                      <a:pt x="24" y="26"/>
                    </a:lnTo>
                    <a:lnTo>
                      <a:pt x="24" y="32"/>
                    </a:lnTo>
                    <a:lnTo>
                      <a:pt x="22" y="32"/>
                    </a:lnTo>
                    <a:lnTo>
                      <a:pt x="22" y="28"/>
                    </a:lnTo>
                    <a:lnTo>
                      <a:pt x="18" y="28"/>
                    </a:lnTo>
                    <a:lnTo>
                      <a:pt x="14" y="36"/>
                    </a:lnTo>
                    <a:lnTo>
                      <a:pt x="0" y="36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0" y="46"/>
                    </a:lnTo>
                    <a:lnTo>
                      <a:pt x="6" y="46"/>
                    </a:lnTo>
                    <a:lnTo>
                      <a:pt x="8" y="48"/>
                    </a:lnTo>
                    <a:lnTo>
                      <a:pt x="8" y="52"/>
                    </a:lnTo>
                    <a:lnTo>
                      <a:pt x="6" y="64"/>
                    </a:lnTo>
                    <a:lnTo>
                      <a:pt x="14" y="66"/>
                    </a:lnTo>
                    <a:lnTo>
                      <a:pt x="14" y="70"/>
                    </a:lnTo>
                    <a:lnTo>
                      <a:pt x="14" y="70"/>
                    </a:lnTo>
                    <a:lnTo>
                      <a:pt x="14" y="70"/>
                    </a:lnTo>
                    <a:close/>
                    <a:moveTo>
                      <a:pt x="60" y="74"/>
                    </a:moveTo>
                    <a:lnTo>
                      <a:pt x="60" y="74"/>
                    </a:lnTo>
                    <a:lnTo>
                      <a:pt x="50" y="76"/>
                    </a:lnTo>
                    <a:lnTo>
                      <a:pt x="50" y="80"/>
                    </a:lnTo>
                    <a:lnTo>
                      <a:pt x="50" y="82"/>
                    </a:lnTo>
                    <a:lnTo>
                      <a:pt x="50" y="84"/>
                    </a:lnTo>
                    <a:lnTo>
                      <a:pt x="54" y="84"/>
                    </a:lnTo>
                    <a:lnTo>
                      <a:pt x="64" y="80"/>
                    </a:lnTo>
                    <a:lnTo>
                      <a:pt x="68" y="74"/>
                    </a:lnTo>
                    <a:lnTo>
                      <a:pt x="60" y="74"/>
                    </a:lnTo>
                    <a:lnTo>
                      <a:pt x="60" y="74"/>
                    </a:lnTo>
                    <a:lnTo>
                      <a:pt x="60" y="74"/>
                    </a:lnTo>
                    <a:close/>
                    <a:moveTo>
                      <a:pt x="60" y="44"/>
                    </a:moveTo>
                    <a:lnTo>
                      <a:pt x="54" y="52"/>
                    </a:lnTo>
                    <a:lnTo>
                      <a:pt x="56" y="52"/>
                    </a:lnTo>
                    <a:lnTo>
                      <a:pt x="56" y="54"/>
                    </a:lnTo>
                    <a:lnTo>
                      <a:pt x="50" y="52"/>
                    </a:lnTo>
                    <a:lnTo>
                      <a:pt x="46" y="54"/>
                    </a:lnTo>
                    <a:lnTo>
                      <a:pt x="44" y="56"/>
                    </a:lnTo>
                    <a:lnTo>
                      <a:pt x="50" y="64"/>
                    </a:lnTo>
                    <a:lnTo>
                      <a:pt x="50" y="70"/>
                    </a:lnTo>
                    <a:lnTo>
                      <a:pt x="52" y="66"/>
                    </a:lnTo>
                    <a:lnTo>
                      <a:pt x="54" y="66"/>
                    </a:lnTo>
                    <a:lnTo>
                      <a:pt x="56" y="70"/>
                    </a:lnTo>
                    <a:lnTo>
                      <a:pt x="54" y="70"/>
                    </a:lnTo>
                    <a:lnTo>
                      <a:pt x="56" y="70"/>
                    </a:lnTo>
                    <a:lnTo>
                      <a:pt x="62" y="70"/>
                    </a:lnTo>
                    <a:lnTo>
                      <a:pt x="60" y="70"/>
                    </a:lnTo>
                    <a:lnTo>
                      <a:pt x="68" y="66"/>
                    </a:lnTo>
                    <a:lnTo>
                      <a:pt x="68" y="44"/>
                    </a:lnTo>
                    <a:lnTo>
                      <a:pt x="60" y="44"/>
                    </a:lnTo>
                    <a:lnTo>
                      <a:pt x="60" y="44"/>
                    </a:lnTo>
                    <a:lnTo>
                      <a:pt x="60" y="4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18" name="Freeform 1682"/>
              <p:cNvSpPr>
                <a:spLocks/>
              </p:cNvSpPr>
              <p:nvPr/>
            </p:nvSpPr>
            <p:spPr bwMode="auto">
              <a:xfrm>
                <a:off x="942975" y="2882900"/>
                <a:ext cx="136525" cy="92075"/>
              </a:xfrm>
              <a:custGeom>
                <a:avLst/>
                <a:gdLst>
                  <a:gd name="T0" fmla="*/ 68 w 86"/>
                  <a:gd name="T1" fmla="*/ 52 h 58"/>
                  <a:gd name="T2" fmla="*/ 68 w 86"/>
                  <a:gd name="T3" fmla="*/ 52 h 58"/>
                  <a:gd name="T4" fmla="*/ 72 w 86"/>
                  <a:gd name="T5" fmla="*/ 50 h 58"/>
                  <a:gd name="T6" fmla="*/ 72 w 86"/>
                  <a:gd name="T7" fmla="*/ 48 h 58"/>
                  <a:gd name="T8" fmla="*/ 74 w 86"/>
                  <a:gd name="T9" fmla="*/ 44 h 58"/>
                  <a:gd name="T10" fmla="*/ 76 w 86"/>
                  <a:gd name="T11" fmla="*/ 44 h 58"/>
                  <a:gd name="T12" fmla="*/ 76 w 86"/>
                  <a:gd name="T13" fmla="*/ 42 h 58"/>
                  <a:gd name="T14" fmla="*/ 76 w 86"/>
                  <a:gd name="T15" fmla="*/ 40 h 58"/>
                  <a:gd name="T16" fmla="*/ 80 w 86"/>
                  <a:gd name="T17" fmla="*/ 40 h 58"/>
                  <a:gd name="T18" fmla="*/ 86 w 86"/>
                  <a:gd name="T19" fmla="*/ 34 h 58"/>
                  <a:gd name="T20" fmla="*/ 84 w 86"/>
                  <a:gd name="T21" fmla="*/ 32 h 58"/>
                  <a:gd name="T22" fmla="*/ 82 w 86"/>
                  <a:gd name="T23" fmla="*/ 26 h 58"/>
                  <a:gd name="T24" fmla="*/ 80 w 86"/>
                  <a:gd name="T25" fmla="*/ 26 h 58"/>
                  <a:gd name="T26" fmla="*/ 76 w 86"/>
                  <a:gd name="T27" fmla="*/ 24 h 58"/>
                  <a:gd name="T28" fmla="*/ 76 w 86"/>
                  <a:gd name="T29" fmla="*/ 22 h 58"/>
                  <a:gd name="T30" fmla="*/ 74 w 86"/>
                  <a:gd name="T31" fmla="*/ 18 h 58"/>
                  <a:gd name="T32" fmla="*/ 68 w 86"/>
                  <a:gd name="T33" fmla="*/ 22 h 58"/>
                  <a:gd name="T34" fmla="*/ 64 w 86"/>
                  <a:gd name="T35" fmla="*/ 18 h 58"/>
                  <a:gd name="T36" fmla="*/ 58 w 86"/>
                  <a:gd name="T37" fmla="*/ 14 h 58"/>
                  <a:gd name="T38" fmla="*/ 56 w 86"/>
                  <a:gd name="T39" fmla="*/ 10 h 58"/>
                  <a:gd name="T40" fmla="*/ 54 w 86"/>
                  <a:gd name="T41" fmla="*/ 14 h 58"/>
                  <a:gd name="T42" fmla="*/ 52 w 86"/>
                  <a:gd name="T43" fmla="*/ 14 h 58"/>
                  <a:gd name="T44" fmla="*/ 52 w 86"/>
                  <a:gd name="T45" fmla="*/ 10 h 58"/>
                  <a:gd name="T46" fmla="*/ 46 w 86"/>
                  <a:gd name="T47" fmla="*/ 8 h 58"/>
                  <a:gd name="T48" fmla="*/ 38 w 86"/>
                  <a:gd name="T49" fmla="*/ 8 h 58"/>
                  <a:gd name="T50" fmla="*/ 36 w 86"/>
                  <a:gd name="T51" fmla="*/ 6 h 58"/>
                  <a:gd name="T52" fmla="*/ 28 w 86"/>
                  <a:gd name="T53" fmla="*/ 0 h 58"/>
                  <a:gd name="T54" fmla="*/ 18 w 86"/>
                  <a:gd name="T55" fmla="*/ 8 h 58"/>
                  <a:gd name="T56" fmla="*/ 14 w 86"/>
                  <a:gd name="T57" fmla="*/ 10 h 58"/>
                  <a:gd name="T58" fmla="*/ 10 w 86"/>
                  <a:gd name="T59" fmla="*/ 14 h 58"/>
                  <a:gd name="T60" fmla="*/ 8 w 86"/>
                  <a:gd name="T61" fmla="*/ 16 h 58"/>
                  <a:gd name="T62" fmla="*/ 2 w 86"/>
                  <a:gd name="T63" fmla="*/ 18 h 58"/>
                  <a:gd name="T64" fmla="*/ 0 w 86"/>
                  <a:gd name="T65" fmla="*/ 18 h 58"/>
                  <a:gd name="T66" fmla="*/ 0 w 86"/>
                  <a:gd name="T67" fmla="*/ 24 h 58"/>
                  <a:gd name="T68" fmla="*/ 8 w 86"/>
                  <a:gd name="T69" fmla="*/ 32 h 58"/>
                  <a:gd name="T70" fmla="*/ 10 w 86"/>
                  <a:gd name="T71" fmla="*/ 38 h 58"/>
                  <a:gd name="T72" fmla="*/ 10 w 86"/>
                  <a:gd name="T73" fmla="*/ 42 h 58"/>
                  <a:gd name="T74" fmla="*/ 10 w 86"/>
                  <a:gd name="T75" fmla="*/ 44 h 58"/>
                  <a:gd name="T76" fmla="*/ 14 w 86"/>
                  <a:gd name="T77" fmla="*/ 44 h 58"/>
                  <a:gd name="T78" fmla="*/ 16 w 86"/>
                  <a:gd name="T79" fmla="*/ 44 h 58"/>
                  <a:gd name="T80" fmla="*/ 18 w 86"/>
                  <a:gd name="T81" fmla="*/ 48 h 58"/>
                  <a:gd name="T82" fmla="*/ 24 w 86"/>
                  <a:gd name="T83" fmla="*/ 52 h 58"/>
                  <a:gd name="T84" fmla="*/ 28 w 86"/>
                  <a:gd name="T85" fmla="*/ 56 h 58"/>
                  <a:gd name="T86" fmla="*/ 30 w 86"/>
                  <a:gd name="T87" fmla="*/ 58 h 58"/>
                  <a:gd name="T88" fmla="*/ 34 w 86"/>
                  <a:gd name="T89" fmla="*/ 56 h 58"/>
                  <a:gd name="T90" fmla="*/ 36 w 86"/>
                  <a:gd name="T91" fmla="*/ 50 h 58"/>
                  <a:gd name="T92" fmla="*/ 38 w 86"/>
                  <a:gd name="T93" fmla="*/ 48 h 58"/>
                  <a:gd name="T94" fmla="*/ 42 w 86"/>
                  <a:gd name="T95" fmla="*/ 48 h 58"/>
                  <a:gd name="T96" fmla="*/ 44 w 86"/>
                  <a:gd name="T97" fmla="*/ 48 h 58"/>
                  <a:gd name="T98" fmla="*/ 48 w 86"/>
                  <a:gd name="T99" fmla="*/ 50 h 58"/>
                  <a:gd name="T100" fmla="*/ 54 w 86"/>
                  <a:gd name="T101" fmla="*/ 52 h 58"/>
                  <a:gd name="T102" fmla="*/ 58 w 86"/>
                  <a:gd name="T103" fmla="*/ 52 h 58"/>
                  <a:gd name="T104" fmla="*/ 68 w 86"/>
                  <a:gd name="T105" fmla="*/ 52 h 58"/>
                  <a:gd name="T106" fmla="*/ 68 w 86"/>
                  <a:gd name="T107" fmla="*/ 52 h 58"/>
                  <a:gd name="T108" fmla="*/ 68 w 86"/>
                  <a:gd name="T109" fmla="*/ 5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6" h="58">
                    <a:moveTo>
                      <a:pt x="68" y="52"/>
                    </a:moveTo>
                    <a:lnTo>
                      <a:pt x="68" y="52"/>
                    </a:lnTo>
                    <a:lnTo>
                      <a:pt x="72" y="50"/>
                    </a:lnTo>
                    <a:lnTo>
                      <a:pt x="72" y="48"/>
                    </a:lnTo>
                    <a:lnTo>
                      <a:pt x="74" y="44"/>
                    </a:lnTo>
                    <a:lnTo>
                      <a:pt x="76" y="44"/>
                    </a:lnTo>
                    <a:lnTo>
                      <a:pt x="76" y="42"/>
                    </a:lnTo>
                    <a:lnTo>
                      <a:pt x="76" y="40"/>
                    </a:lnTo>
                    <a:lnTo>
                      <a:pt x="80" y="40"/>
                    </a:lnTo>
                    <a:lnTo>
                      <a:pt x="86" y="34"/>
                    </a:lnTo>
                    <a:lnTo>
                      <a:pt x="84" y="32"/>
                    </a:lnTo>
                    <a:lnTo>
                      <a:pt x="82" y="26"/>
                    </a:lnTo>
                    <a:lnTo>
                      <a:pt x="80" y="26"/>
                    </a:lnTo>
                    <a:lnTo>
                      <a:pt x="76" y="24"/>
                    </a:lnTo>
                    <a:lnTo>
                      <a:pt x="76" y="22"/>
                    </a:lnTo>
                    <a:lnTo>
                      <a:pt x="74" y="18"/>
                    </a:lnTo>
                    <a:lnTo>
                      <a:pt x="68" y="22"/>
                    </a:lnTo>
                    <a:lnTo>
                      <a:pt x="64" y="18"/>
                    </a:lnTo>
                    <a:lnTo>
                      <a:pt x="58" y="14"/>
                    </a:lnTo>
                    <a:lnTo>
                      <a:pt x="56" y="10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52" y="10"/>
                    </a:lnTo>
                    <a:lnTo>
                      <a:pt x="46" y="8"/>
                    </a:lnTo>
                    <a:lnTo>
                      <a:pt x="38" y="8"/>
                    </a:lnTo>
                    <a:lnTo>
                      <a:pt x="36" y="6"/>
                    </a:lnTo>
                    <a:lnTo>
                      <a:pt x="28" y="0"/>
                    </a:lnTo>
                    <a:lnTo>
                      <a:pt x="18" y="8"/>
                    </a:lnTo>
                    <a:lnTo>
                      <a:pt x="14" y="10"/>
                    </a:lnTo>
                    <a:lnTo>
                      <a:pt x="10" y="14"/>
                    </a:lnTo>
                    <a:lnTo>
                      <a:pt x="8" y="16"/>
                    </a:lnTo>
                    <a:lnTo>
                      <a:pt x="2" y="18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8" y="32"/>
                    </a:lnTo>
                    <a:lnTo>
                      <a:pt x="10" y="38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14" y="44"/>
                    </a:lnTo>
                    <a:lnTo>
                      <a:pt x="16" y="44"/>
                    </a:lnTo>
                    <a:lnTo>
                      <a:pt x="18" y="48"/>
                    </a:lnTo>
                    <a:lnTo>
                      <a:pt x="24" y="52"/>
                    </a:lnTo>
                    <a:lnTo>
                      <a:pt x="28" y="56"/>
                    </a:lnTo>
                    <a:lnTo>
                      <a:pt x="30" y="58"/>
                    </a:lnTo>
                    <a:lnTo>
                      <a:pt x="34" y="56"/>
                    </a:lnTo>
                    <a:lnTo>
                      <a:pt x="36" y="50"/>
                    </a:lnTo>
                    <a:lnTo>
                      <a:pt x="38" y="48"/>
                    </a:lnTo>
                    <a:lnTo>
                      <a:pt x="42" y="48"/>
                    </a:lnTo>
                    <a:lnTo>
                      <a:pt x="44" y="48"/>
                    </a:lnTo>
                    <a:lnTo>
                      <a:pt x="48" y="50"/>
                    </a:lnTo>
                    <a:lnTo>
                      <a:pt x="54" y="52"/>
                    </a:lnTo>
                    <a:lnTo>
                      <a:pt x="58" y="52"/>
                    </a:lnTo>
                    <a:lnTo>
                      <a:pt x="68" y="52"/>
                    </a:lnTo>
                    <a:lnTo>
                      <a:pt x="68" y="52"/>
                    </a:lnTo>
                    <a:lnTo>
                      <a:pt x="68" y="5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19" name="Freeform 1683"/>
              <p:cNvSpPr>
                <a:spLocks noEditPoints="1"/>
              </p:cNvSpPr>
              <p:nvPr/>
            </p:nvSpPr>
            <p:spPr bwMode="auto">
              <a:xfrm>
                <a:off x="1403350" y="3403600"/>
                <a:ext cx="50800" cy="34925"/>
              </a:xfrm>
              <a:custGeom>
                <a:avLst/>
                <a:gdLst>
                  <a:gd name="T0" fmla="*/ 22 w 32"/>
                  <a:gd name="T1" fmla="*/ 16 h 22"/>
                  <a:gd name="T2" fmla="*/ 22 w 32"/>
                  <a:gd name="T3" fmla="*/ 16 h 22"/>
                  <a:gd name="T4" fmla="*/ 18 w 32"/>
                  <a:gd name="T5" fmla="*/ 22 h 22"/>
                  <a:gd name="T6" fmla="*/ 4 w 32"/>
                  <a:gd name="T7" fmla="*/ 22 h 22"/>
                  <a:gd name="T8" fmla="*/ 4 w 32"/>
                  <a:gd name="T9" fmla="*/ 20 h 22"/>
                  <a:gd name="T10" fmla="*/ 2 w 32"/>
                  <a:gd name="T11" fmla="*/ 20 h 22"/>
                  <a:gd name="T12" fmla="*/ 0 w 32"/>
                  <a:gd name="T13" fmla="*/ 16 h 22"/>
                  <a:gd name="T14" fmla="*/ 2 w 32"/>
                  <a:gd name="T15" fmla="*/ 14 h 22"/>
                  <a:gd name="T16" fmla="*/ 4 w 32"/>
                  <a:gd name="T17" fmla="*/ 16 h 22"/>
                  <a:gd name="T18" fmla="*/ 10 w 32"/>
                  <a:gd name="T19" fmla="*/ 16 h 22"/>
                  <a:gd name="T20" fmla="*/ 12 w 32"/>
                  <a:gd name="T21" fmla="*/ 14 h 22"/>
                  <a:gd name="T22" fmla="*/ 18 w 32"/>
                  <a:gd name="T23" fmla="*/ 14 h 22"/>
                  <a:gd name="T24" fmla="*/ 22 w 32"/>
                  <a:gd name="T25" fmla="*/ 16 h 22"/>
                  <a:gd name="T26" fmla="*/ 22 w 32"/>
                  <a:gd name="T27" fmla="*/ 16 h 22"/>
                  <a:gd name="T28" fmla="*/ 22 w 32"/>
                  <a:gd name="T29" fmla="*/ 16 h 22"/>
                  <a:gd name="T30" fmla="*/ 22 w 32"/>
                  <a:gd name="T31" fmla="*/ 16 h 22"/>
                  <a:gd name="T32" fmla="*/ 22 w 32"/>
                  <a:gd name="T33" fmla="*/ 16 h 22"/>
                  <a:gd name="T34" fmla="*/ 32 w 32"/>
                  <a:gd name="T35" fmla="*/ 0 h 22"/>
                  <a:gd name="T36" fmla="*/ 26 w 32"/>
                  <a:gd name="T37" fmla="*/ 6 h 22"/>
                  <a:gd name="T38" fmla="*/ 12 w 32"/>
                  <a:gd name="T39" fmla="*/ 8 h 22"/>
                  <a:gd name="T40" fmla="*/ 2 w 32"/>
                  <a:gd name="T41" fmla="*/ 12 h 22"/>
                  <a:gd name="T42" fmla="*/ 2 w 32"/>
                  <a:gd name="T43" fmla="*/ 14 h 22"/>
                  <a:gd name="T44" fmla="*/ 4 w 32"/>
                  <a:gd name="T45" fmla="*/ 16 h 22"/>
                  <a:gd name="T46" fmla="*/ 10 w 32"/>
                  <a:gd name="T47" fmla="*/ 16 h 22"/>
                  <a:gd name="T48" fmla="*/ 12 w 32"/>
                  <a:gd name="T49" fmla="*/ 14 h 22"/>
                  <a:gd name="T50" fmla="*/ 18 w 32"/>
                  <a:gd name="T51" fmla="*/ 14 h 22"/>
                  <a:gd name="T52" fmla="*/ 22 w 32"/>
                  <a:gd name="T53" fmla="*/ 16 h 22"/>
                  <a:gd name="T54" fmla="*/ 22 w 32"/>
                  <a:gd name="T55" fmla="*/ 16 h 22"/>
                  <a:gd name="T56" fmla="*/ 22 w 32"/>
                  <a:gd name="T57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22">
                    <a:moveTo>
                      <a:pt x="22" y="16"/>
                    </a:moveTo>
                    <a:lnTo>
                      <a:pt x="22" y="16"/>
                    </a:lnTo>
                    <a:lnTo>
                      <a:pt x="18" y="22"/>
                    </a:lnTo>
                    <a:lnTo>
                      <a:pt x="4" y="22"/>
                    </a:lnTo>
                    <a:lnTo>
                      <a:pt x="4" y="20"/>
                    </a:lnTo>
                    <a:lnTo>
                      <a:pt x="2" y="20"/>
                    </a:lnTo>
                    <a:lnTo>
                      <a:pt x="0" y="16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10" y="16"/>
                    </a:lnTo>
                    <a:lnTo>
                      <a:pt x="12" y="14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2" y="16"/>
                    </a:lnTo>
                    <a:close/>
                    <a:moveTo>
                      <a:pt x="22" y="16"/>
                    </a:moveTo>
                    <a:lnTo>
                      <a:pt x="22" y="16"/>
                    </a:lnTo>
                    <a:lnTo>
                      <a:pt x="32" y="0"/>
                    </a:lnTo>
                    <a:lnTo>
                      <a:pt x="26" y="6"/>
                    </a:lnTo>
                    <a:lnTo>
                      <a:pt x="12" y="8"/>
                    </a:lnTo>
                    <a:lnTo>
                      <a:pt x="2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10" y="16"/>
                    </a:lnTo>
                    <a:lnTo>
                      <a:pt x="12" y="14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2" y="1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20" name="Freeform 1684"/>
              <p:cNvSpPr>
                <a:spLocks/>
              </p:cNvSpPr>
              <p:nvPr/>
            </p:nvSpPr>
            <p:spPr bwMode="auto">
              <a:xfrm>
                <a:off x="971550" y="3038475"/>
                <a:ext cx="142875" cy="152400"/>
              </a:xfrm>
              <a:custGeom>
                <a:avLst/>
                <a:gdLst>
                  <a:gd name="T0" fmla="*/ 74 w 90"/>
                  <a:gd name="T1" fmla="*/ 96 h 96"/>
                  <a:gd name="T2" fmla="*/ 72 w 90"/>
                  <a:gd name="T3" fmla="*/ 88 h 96"/>
                  <a:gd name="T4" fmla="*/ 64 w 90"/>
                  <a:gd name="T5" fmla="*/ 84 h 96"/>
                  <a:gd name="T6" fmla="*/ 62 w 90"/>
                  <a:gd name="T7" fmla="*/ 82 h 96"/>
                  <a:gd name="T8" fmla="*/ 56 w 90"/>
                  <a:gd name="T9" fmla="*/ 74 h 96"/>
                  <a:gd name="T10" fmla="*/ 42 w 90"/>
                  <a:gd name="T11" fmla="*/ 58 h 96"/>
                  <a:gd name="T12" fmla="*/ 38 w 90"/>
                  <a:gd name="T13" fmla="*/ 46 h 96"/>
                  <a:gd name="T14" fmla="*/ 34 w 90"/>
                  <a:gd name="T15" fmla="*/ 38 h 96"/>
                  <a:gd name="T16" fmla="*/ 38 w 90"/>
                  <a:gd name="T17" fmla="*/ 36 h 96"/>
                  <a:gd name="T18" fmla="*/ 44 w 90"/>
                  <a:gd name="T19" fmla="*/ 40 h 96"/>
                  <a:gd name="T20" fmla="*/ 46 w 90"/>
                  <a:gd name="T21" fmla="*/ 38 h 96"/>
                  <a:gd name="T22" fmla="*/ 52 w 90"/>
                  <a:gd name="T23" fmla="*/ 40 h 96"/>
                  <a:gd name="T24" fmla="*/ 56 w 90"/>
                  <a:gd name="T25" fmla="*/ 40 h 96"/>
                  <a:gd name="T26" fmla="*/ 64 w 90"/>
                  <a:gd name="T27" fmla="*/ 38 h 96"/>
                  <a:gd name="T28" fmla="*/ 74 w 90"/>
                  <a:gd name="T29" fmla="*/ 46 h 96"/>
                  <a:gd name="T30" fmla="*/ 80 w 90"/>
                  <a:gd name="T31" fmla="*/ 46 h 96"/>
                  <a:gd name="T32" fmla="*/ 90 w 90"/>
                  <a:gd name="T33" fmla="*/ 44 h 96"/>
                  <a:gd name="T34" fmla="*/ 88 w 90"/>
                  <a:gd name="T35" fmla="*/ 38 h 96"/>
                  <a:gd name="T36" fmla="*/ 88 w 90"/>
                  <a:gd name="T37" fmla="*/ 34 h 96"/>
                  <a:gd name="T38" fmla="*/ 82 w 90"/>
                  <a:gd name="T39" fmla="*/ 34 h 96"/>
                  <a:gd name="T40" fmla="*/ 64 w 90"/>
                  <a:gd name="T41" fmla="*/ 24 h 96"/>
                  <a:gd name="T42" fmla="*/ 54 w 90"/>
                  <a:gd name="T43" fmla="*/ 10 h 96"/>
                  <a:gd name="T44" fmla="*/ 50 w 90"/>
                  <a:gd name="T45" fmla="*/ 2 h 96"/>
                  <a:gd name="T46" fmla="*/ 42 w 90"/>
                  <a:gd name="T47" fmla="*/ 0 h 96"/>
                  <a:gd name="T48" fmla="*/ 38 w 90"/>
                  <a:gd name="T49" fmla="*/ 8 h 96"/>
                  <a:gd name="T50" fmla="*/ 32 w 90"/>
                  <a:gd name="T51" fmla="*/ 8 h 96"/>
                  <a:gd name="T52" fmla="*/ 28 w 90"/>
                  <a:gd name="T53" fmla="*/ 18 h 96"/>
                  <a:gd name="T54" fmla="*/ 24 w 90"/>
                  <a:gd name="T55" fmla="*/ 24 h 96"/>
                  <a:gd name="T56" fmla="*/ 18 w 90"/>
                  <a:gd name="T57" fmla="*/ 20 h 96"/>
                  <a:gd name="T58" fmla="*/ 18 w 90"/>
                  <a:gd name="T59" fmla="*/ 20 h 96"/>
                  <a:gd name="T60" fmla="*/ 18 w 90"/>
                  <a:gd name="T61" fmla="*/ 30 h 96"/>
                  <a:gd name="T62" fmla="*/ 8 w 90"/>
                  <a:gd name="T63" fmla="*/ 34 h 96"/>
                  <a:gd name="T64" fmla="*/ 0 w 90"/>
                  <a:gd name="T65" fmla="*/ 38 h 96"/>
                  <a:gd name="T66" fmla="*/ 0 w 90"/>
                  <a:gd name="T67" fmla="*/ 46 h 96"/>
                  <a:gd name="T68" fmla="*/ 6 w 90"/>
                  <a:gd name="T69" fmla="*/ 48 h 96"/>
                  <a:gd name="T70" fmla="*/ 6 w 90"/>
                  <a:gd name="T71" fmla="*/ 44 h 96"/>
                  <a:gd name="T72" fmla="*/ 14 w 90"/>
                  <a:gd name="T73" fmla="*/ 44 h 96"/>
                  <a:gd name="T74" fmla="*/ 18 w 90"/>
                  <a:gd name="T75" fmla="*/ 36 h 96"/>
                  <a:gd name="T76" fmla="*/ 18 w 90"/>
                  <a:gd name="T77" fmla="*/ 44 h 96"/>
                  <a:gd name="T78" fmla="*/ 26 w 90"/>
                  <a:gd name="T79" fmla="*/ 58 h 96"/>
                  <a:gd name="T80" fmla="*/ 24 w 90"/>
                  <a:gd name="T81" fmla="*/ 64 h 96"/>
                  <a:gd name="T82" fmla="*/ 42 w 90"/>
                  <a:gd name="T83" fmla="*/ 74 h 96"/>
                  <a:gd name="T84" fmla="*/ 52 w 90"/>
                  <a:gd name="T85" fmla="*/ 78 h 96"/>
                  <a:gd name="T86" fmla="*/ 62 w 90"/>
                  <a:gd name="T87" fmla="*/ 86 h 96"/>
                  <a:gd name="T88" fmla="*/ 72 w 90"/>
                  <a:gd name="T89" fmla="*/ 96 h 96"/>
                  <a:gd name="T90" fmla="*/ 72 w 90"/>
                  <a:gd name="T9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0" h="96">
                    <a:moveTo>
                      <a:pt x="72" y="96"/>
                    </a:moveTo>
                    <a:lnTo>
                      <a:pt x="74" y="96"/>
                    </a:lnTo>
                    <a:lnTo>
                      <a:pt x="74" y="94"/>
                    </a:lnTo>
                    <a:lnTo>
                      <a:pt x="72" y="88"/>
                    </a:lnTo>
                    <a:lnTo>
                      <a:pt x="66" y="84"/>
                    </a:lnTo>
                    <a:lnTo>
                      <a:pt x="64" y="84"/>
                    </a:lnTo>
                    <a:lnTo>
                      <a:pt x="62" y="84"/>
                    </a:lnTo>
                    <a:lnTo>
                      <a:pt x="62" y="82"/>
                    </a:lnTo>
                    <a:lnTo>
                      <a:pt x="60" y="78"/>
                    </a:lnTo>
                    <a:lnTo>
                      <a:pt x="56" y="74"/>
                    </a:lnTo>
                    <a:lnTo>
                      <a:pt x="50" y="68"/>
                    </a:lnTo>
                    <a:lnTo>
                      <a:pt x="42" y="58"/>
                    </a:lnTo>
                    <a:lnTo>
                      <a:pt x="42" y="56"/>
                    </a:lnTo>
                    <a:lnTo>
                      <a:pt x="38" y="46"/>
                    </a:lnTo>
                    <a:lnTo>
                      <a:pt x="34" y="44"/>
                    </a:lnTo>
                    <a:lnTo>
                      <a:pt x="34" y="38"/>
                    </a:lnTo>
                    <a:lnTo>
                      <a:pt x="36" y="36"/>
                    </a:lnTo>
                    <a:lnTo>
                      <a:pt x="38" y="36"/>
                    </a:lnTo>
                    <a:lnTo>
                      <a:pt x="42" y="38"/>
                    </a:lnTo>
                    <a:lnTo>
                      <a:pt x="44" y="40"/>
                    </a:lnTo>
                    <a:lnTo>
                      <a:pt x="44" y="38"/>
                    </a:lnTo>
                    <a:lnTo>
                      <a:pt x="46" y="38"/>
                    </a:lnTo>
                    <a:lnTo>
                      <a:pt x="50" y="38"/>
                    </a:lnTo>
                    <a:lnTo>
                      <a:pt x="52" y="40"/>
                    </a:lnTo>
                    <a:lnTo>
                      <a:pt x="54" y="44"/>
                    </a:lnTo>
                    <a:lnTo>
                      <a:pt x="56" y="40"/>
                    </a:lnTo>
                    <a:lnTo>
                      <a:pt x="62" y="38"/>
                    </a:lnTo>
                    <a:lnTo>
                      <a:pt x="64" y="38"/>
                    </a:lnTo>
                    <a:lnTo>
                      <a:pt x="72" y="44"/>
                    </a:lnTo>
                    <a:lnTo>
                      <a:pt x="74" y="46"/>
                    </a:lnTo>
                    <a:lnTo>
                      <a:pt x="78" y="46"/>
                    </a:lnTo>
                    <a:lnTo>
                      <a:pt x="80" y="46"/>
                    </a:lnTo>
                    <a:lnTo>
                      <a:pt x="88" y="46"/>
                    </a:lnTo>
                    <a:lnTo>
                      <a:pt x="90" y="44"/>
                    </a:lnTo>
                    <a:lnTo>
                      <a:pt x="90" y="40"/>
                    </a:lnTo>
                    <a:lnTo>
                      <a:pt x="88" y="38"/>
                    </a:lnTo>
                    <a:lnTo>
                      <a:pt x="88" y="36"/>
                    </a:lnTo>
                    <a:lnTo>
                      <a:pt x="88" y="34"/>
                    </a:lnTo>
                    <a:lnTo>
                      <a:pt x="88" y="30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64" y="24"/>
                    </a:lnTo>
                    <a:lnTo>
                      <a:pt x="56" y="16"/>
                    </a:lnTo>
                    <a:lnTo>
                      <a:pt x="54" y="10"/>
                    </a:lnTo>
                    <a:lnTo>
                      <a:pt x="52" y="6"/>
                    </a:lnTo>
                    <a:lnTo>
                      <a:pt x="50" y="2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42" y="6"/>
                    </a:lnTo>
                    <a:lnTo>
                      <a:pt x="38" y="8"/>
                    </a:lnTo>
                    <a:lnTo>
                      <a:pt x="34" y="8"/>
                    </a:lnTo>
                    <a:lnTo>
                      <a:pt x="32" y="8"/>
                    </a:lnTo>
                    <a:lnTo>
                      <a:pt x="32" y="10"/>
                    </a:lnTo>
                    <a:lnTo>
                      <a:pt x="28" y="18"/>
                    </a:lnTo>
                    <a:lnTo>
                      <a:pt x="26" y="24"/>
                    </a:lnTo>
                    <a:lnTo>
                      <a:pt x="24" y="24"/>
                    </a:lnTo>
                    <a:lnTo>
                      <a:pt x="22" y="24"/>
                    </a:lnTo>
                    <a:lnTo>
                      <a:pt x="18" y="20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8" y="26"/>
                    </a:lnTo>
                    <a:lnTo>
                      <a:pt x="18" y="30"/>
                    </a:lnTo>
                    <a:lnTo>
                      <a:pt x="14" y="30"/>
                    </a:lnTo>
                    <a:lnTo>
                      <a:pt x="8" y="34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48"/>
                    </a:lnTo>
                    <a:lnTo>
                      <a:pt x="6" y="48"/>
                    </a:lnTo>
                    <a:lnTo>
                      <a:pt x="8" y="46"/>
                    </a:lnTo>
                    <a:lnTo>
                      <a:pt x="6" y="44"/>
                    </a:lnTo>
                    <a:lnTo>
                      <a:pt x="8" y="44"/>
                    </a:lnTo>
                    <a:lnTo>
                      <a:pt x="14" y="44"/>
                    </a:lnTo>
                    <a:lnTo>
                      <a:pt x="16" y="34"/>
                    </a:lnTo>
                    <a:lnTo>
                      <a:pt x="18" y="36"/>
                    </a:lnTo>
                    <a:lnTo>
                      <a:pt x="22" y="38"/>
                    </a:lnTo>
                    <a:lnTo>
                      <a:pt x="18" y="44"/>
                    </a:lnTo>
                    <a:lnTo>
                      <a:pt x="18" y="50"/>
                    </a:lnTo>
                    <a:lnTo>
                      <a:pt x="26" y="58"/>
                    </a:lnTo>
                    <a:lnTo>
                      <a:pt x="26" y="62"/>
                    </a:lnTo>
                    <a:lnTo>
                      <a:pt x="24" y="64"/>
                    </a:lnTo>
                    <a:lnTo>
                      <a:pt x="38" y="74"/>
                    </a:lnTo>
                    <a:lnTo>
                      <a:pt x="42" y="74"/>
                    </a:lnTo>
                    <a:lnTo>
                      <a:pt x="46" y="74"/>
                    </a:lnTo>
                    <a:lnTo>
                      <a:pt x="52" y="78"/>
                    </a:lnTo>
                    <a:lnTo>
                      <a:pt x="56" y="84"/>
                    </a:lnTo>
                    <a:lnTo>
                      <a:pt x="62" y="86"/>
                    </a:lnTo>
                    <a:lnTo>
                      <a:pt x="70" y="88"/>
                    </a:lnTo>
                    <a:lnTo>
                      <a:pt x="72" y="96"/>
                    </a:lnTo>
                    <a:lnTo>
                      <a:pt x="72" y="96"/>
                    </a:lnTo>
                    <a:lnTo>
                      <a:pt x="72" y="9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21" name="Freeform 1685"/>
              <p:cNvSpPr>
                <a:spLocks/>
              </p:cNvSpPr>
              <p:nvPr/>
            </p:nvSpPr>
            <p:spPr bwMode="auto">
              <a:xfrm>
                <a:off x="914400" y="4337050"/>
                <a:ext cx="174625" cy="241300"/>
              </a:xfrm>
              <a:custGeom>
                <a:avLst/>
                <a:gdLst>
                  <a:gd name="T0" fmla="*/ 8 w 110"/>
                  <a:gd name="T1" fmla="*/ 152 h 152"/>
                  <a:gd name="T2" fmla="*/ 18 w 110"/>
                  <a:gd name="T3" fmla="*/ 146 h 152"/>
                  <a:gd name="T4" fmla="*/ 24 w 110"/>
                  <a:gd name="T5" fmla="*/ 144 h 152"/>
                  <a:gd name="T6" fmla="*/ 28 w 110"/>
                  <a:gd name="T7" fmla="*/ 144 h 152"/>
                  <a:gd name="T8" fmla="*/ 30 w 110"/>
                  <a:gd name="T9" fmla="*/ 146 h 152"/>
                  <a:gd name="T10" fmla="*/ 36 w 110"/>
                  <a:gd name="T11" fmla="*/ 144 h 152"/>
                  <a:gd name="T12" fmla="*/ 44 w 110"/>
                  <a:gd name="T13" fmla="*/ 140 h 152"/>
                  <a:gd name="T14" fmla="*/ 48 w 110"/>
                  <a:gd name="T15" fmla="*/ 138 h 152"/>
                  <a:gd name="T16" fmla="*/ 56 w 110"/>
                  <a:gd name="T17" fmla="*/ 136 h 152"/>
                  <a:gd name="T18" fmla="*/ 64 w 110"/>
                  <a:gd name="T19" fmla="*/ 146 h 152"/>
                  <a:gd name="T20" fmla="*/ 72 w 110"/>
                  <a:gd name="T21" fmla="*/ 144 h 152"/>
                  <a:gd name="T22" fmla="*/ 80 w 110"/>
                  <a:gd name="T23" fmla="*/ 140 h 152"/>
                  <a:gd name="T24" fmla="*/ 80 w 110"/>
                  <a:gd name="T25" fmla="*/ 130 h 152"/>
                  <a:gd name="T26" fmla="*/ 82 w 110"/>
                  <a:gd name="T27" fmla="*/ 128 h 152"/>
                  <a:gd name="T28" fmla="*/ 84 w 110"/>
                  <a:gd name="T29" fmla="*/ 122 h 152"/>
                  <a:gd name="T30" fmla="*/ 84 w 110"/>
                  <a:gd name="T31" fmla="*/ 110 h 152"/>
                  <a:gd name="T32" fmla="*/ 84 w 110"/>
                  <a:gd name="T33" fmla="*/ 98 h 152"/>
                  <a:gd name="T34" fmla="*/ 90 w 110"/>
                  <a:gd name="T35" fmla="*/ 90 h 152"/>
                  <a:gd name="T36" fmla="*/ 92 w 110"/>
                  <a:gd name="T37" fmla="*/ 84 h 152"/>
                  <a:gd name="T38" fmla="*/ 96 w 110"/>
                  <a:gd name="T39" fmla="*/ 68 h 152"/>
                  <a:gd name="T40" fmla="*/ 100 w 110"/>
                  <a:gd name="T41" fmla="*/ 54 h 152"/>
                  <a:gd name="T42" fmla="*/ 102 w 110"/>
                  <a:gd name="T43" fmla="*/ 28 h 152"/>
                  <a:gd name="T44" fmla="*/ 104 w 110"/>
                  <a:gd name="T45" fmla="*/ 18 h 152"/>
                  <a:gd name="T46" fmla="*/ 110 w 110"/>
                  <a:gd name="T47" fmla="*/ 0 h 152"/>
                  <a:gd name="T48" fmla="*/ 94 w 110"/>
                  <a:gd name="T49" fmla="*/ 2 h 152"/>
                  <a:gd name="T50" fmla="*/ 86 w 110"/>
                  <a:gd name="T51" fmla="*/ 4 h 152"/>
                  <a:gd name="T52" fmla="*/ 84 w 110"/>
                  <a:gd name="T53" fmla="*/ 10 h 152"/>
                  <a:gd name="T54" fmla="*/ 80 w 110"/>
                  <a:gd name="T55" fmla="*/ 12 h 152"/>
                  <a:gd name="T56" fmla="*/ 76 w 110"/>
                  <a:gd name="T57" fmla="*/ 20 h 152"/>
                  <a:gd name="T58" fmla="*/ 72 w 110"/>
                  <a:gd name="T59" fmla="*/ 26 h 152"/>
                  <a:gd name="T60" fmla="*/ 58 w 110"/>
                  <a:gd name="T61" fmla="*/ 26 h 152"/>
                  <a:gd name="T62" fmla="*/ 54 w 110"/>
                  <a:gd name="T63" fmla="*/ 20 h 152"/>
                  <a:gd name="T64" fmla="*/ 36 w 110"/>
                  <a:gd name="T65" fmla="*/ 20 h 152"/>
                  <a:gd name="T66" fmla="*/ 36 w 110"/>
                  <a:gd name="T67" fmla="*/ 36 h 152"/>
                  <a:gd name="T68" fmla="*/ 38 w 110"/>
                  <a:gd name="T69" fmla="*/ 38 h 152"/>
                  <a:gd name="T70" fmla="*/ 54 w 110"/>
                  <a:gd name="T71" fmla="*/ 38 h 152"/>
                  <a:gd name="T72" fmla="*/ 52 w 110"/>
                  <a:gd name="T73" fmla="*/ 50 h 152"/>
                  <a:gd name="T74" fmla="*/ 40 w 110"/>
                  <a:gd name="T75" fmla="*/ 50 h 152"/>
                  <a:gd name="T76" fmla="*/ 40 w 110"/>
                  <a:gd name="T77" fmla="*/ 64 h 152"/>
                  <a:gd name="T78" fmla="*/ 44 w 110"/>
                  <a:gd name="T79" fmla="*/ 66 h 152"/>
                  <a:gd name="T80" fmla="*/ 46 w 110"/>
                  <a:gd name="T81" fmla="*/ 74 h 152"/>
                  <a:gd name="T82" fmla="*/ 46 w 110"/>
                  <a:gd name="T83" fmla="*/ 84 h 152"/>
                  <a:gd name="T84" fmla="*/ 48 w 110"/>
                  <a:gd name="T85" fmla="*/ 90 h 152"/>
                  <a:gd name="T86" fmla="*/ 46 w 110"/>
                  <a:gd name="T87" fmla="*/ 94 h 152"/>
                  <a:gd name="T88" fmla="*/ 48 w 110"/>
                  <a:gd name="T89" fmla="*/ 104 h 152"/>
                  <a:gd name="T90" fmla="*/ 46 w 110"/>
                  <a:gd name="T91" fmla="*/ 112 h 152"/>
                  <a:gd name="T92" fmla="*/ 44 w 110"/>
                  <a:gd name="T93" fmla="*/ 104 h 152"/>
                  <a:gd name="T94" fmla="*/ 34 w 110"/>
                  <a:gd name="T95" fmla="*/ 104 h 152"/>
                  <a:gd name="T96" fmla="*/ 28 w 110"/>
                  <a:gd name="T97" fmla="*/ 102 h 152"/>
                  <a:gd name="T98" fmla="*/ 24 w 110"/>
                  <a:gd name="T99" fmla="*/ 102 h 152"/>
                  <a:gd name="T100" fmla="*/ 24 w 110"/>
                  <a:gd name="T101" fmla="*/ 108 h 152"/>
                  <a:gd name="T102" fmla="*/ 16 w 110"/>
                  <a:gd name="T103" fmla="*/ 108 h 152"/>
                  <a:gd name="T104" fmla="*/ 16 w 110"/>
                  <a:gd name="T105" fmla="*/ 112 h 152"/>
                  <a:gd name="T106" fmla="*/ 12 w 110"/>
                  <a:gd name="T107" fmla="*/ 116 h 152"/>
                  <a:gd name="T108" fmla="*/ 18 w 110"/>
                  <a:gd name="T109" fmla="*/ 126 h 152"/>
                  <a:gd name="T110" fmla="*/ 16 w 110"/>
                  <a:gd name="T111" fmla="*/ 130 h 152"/>
                  <a:gd name="T112" fmla="*/ 8 w 110"/>
                  <a:gd name="T113" fmla="*/ 128 h 152"/>
                  <a:gd name="T114" fmla="*/ 2 w 110"/>
                  <a:gd name="T115" fmla="*/ 130 h 152"/>
                  <a:gd name="T116" fmla="*/ 0 w 110"/>
                  <a:gd name="T117" fmla="*/ 140 h 152"/>
                  <a:gd name="T118" fmla="*/ 8 w 110"/>
                  <a:gd name="T119" fmla="*/ 148 h 152"/>
                  <a:gd name="T120" fmla="*/ 8 w 110"/>
                  <a:gd name="T121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0" h="152">
                    <a:moveTo>
                      <a:pt x="8" y="152"/>
                    </a:moveTo>
                    <a:lnTo>
                      <a:pt x="8" y="152"/>
                    </a:lnTo>
                    <a:lnTo>
                      <a:pt x="10" y="148"/>
                    </a:lnTo>
                    <a:lnTo>
                      <a:pt x="18" y="146"/>
                    </a:lnTo>
                    <a:lnTo>
                      <a:pt x="20" y="146"/>
                    </a:lnTo>
                    <a:lnTo>
                      <a:pt x="24" y="144"/>
                    </a:lnTo>
                    <a:lnTo>
                      <a:pt x="26" y="140"/>
                    </a:lnTo>
                    <a:lnTo>
                      <a:pt x="28" y="144"/>
                    </a:lnTo>
                    <a:lnTo>
                      <a:pt x="28" y="146"/>
                    </a:lnTo>
                    <a:lnTo>
                      <a:pt x="30" y="146"/>
                    </a:lnTo>
                    <a:lnTo>
                      <a:pt x="34" y="144"/>
                    </a:lnTo>
                    <a:lnTo>
                      <a:pt x="36" y="144"/>
                    </a:lnTo>
                    <a:lnTo>
                      <a:pt x="44" y="144"/>
                    </a:lnTo>
                    <a:lnTo>
                      <a:pt x="44" y="140"/>
                    </a:lnTo>
                    <a:lnTo>
                      <a:pt x="44" y="138"/>
                    </a:lnTo>
                    <a:lnTo>
                      <a:pt x="48" y="138"/>
                    </a:lnTo>
                    <a:lnTo>
                      <a:pt x="54" y="138"/>
                    </a:lnTo>
                    <a:lnTo>
                      <a:pt x="56" y="136"/>
                    </a:lnTo>
                    <a:lnTo>
                      <a:pt x="56" y="146"/>
                    </a:lnTo>
                    <a:lnTo>
                      <a:pt x="64" y="146"/>
                    </a:lnTo>
                    <a:lnTo>
                      <a:pt x="68" y="146"/>
                    </a:lnTo>
                    <a:lnTo>
                      <a:pt x="72" y="144"/>
                    </a:lnTo>
                    <a:lnTo>
                      <a:pt x="76" y="144"/>
                    </a:lnTo>
                    <a:lnTo>
                      <a:pt x="80" y="140"/>
                    </a:lnTo>
                    <a:lnTo>
                      <a:pt x="80" y="136"/>
                    </a:lnTo>
                    <a:lnTo>
                      <a:pt x="80" y="130"/>
                    </a:lnTo>
                    <a:lnTo>
                      <a:pt x="80" y="128"/>
                    </a:lnTo>
                    <a:lnTo>
                      <a:pt x="82" y="128"/>
                    </a:lnTo>
                    <a:lnTo>
                      <a:pt x="82" y="126"/>
                    </a:lnTo>
                    <a:lnTo>
                      <a:pt x="84" y="122"/>
                    </a:lnTo>
                    <a:lnTo>
                      <a:pt x="86" y="116"/>
                    </a:lnTo>
                    <a:lnTo>
                      <a:pt x="84" y="110"/>
                    </a:lnTo>
                    <a:lnTo>
                      <a:pt x="82" y="104"/>
                    </a:lnTo>
                    <a:lnTo>
                      <a:pt x="84" y="98"/>
                    </a:lnTo>
                    <a:lnTo>
                      <a:pt x="86" y="92"/>
                    </a:lnTo>
                    <a:lnTo>
                      <a:pt x="90" y="90"/>
                    </a:lnTo>
                    <a:lnTo>
                      <a:pt x="92" y="86"/>
                    </a:lnTo>
                    <a:lnTo>
                      <a:pt x="92" y="84"/>
                    </a:lnTo>
                    <a:lnTo>
                      <a:pt x="94" y="76"/>
                    </a:lnTo>
                    <a:lnTo>
                      <a:pt x="96" y="68"/>
                    </a:lnTo>
                    <a:lnTo>
                      <a:pt x="100" y="62"/>
                    </a:lnTo>
                    <a:lnTo>
                      <a:pt x="100" y="54"/>
                    </a:lnTo>
                    <a:lnTo>
                      <a:pt x="100" y="40"/>
                    </a:lnTo>
                    <a:lnTo>
                      <a:pt x="102" y="28"/>
                    </a:lnTo>
                    <a:lnTo>
                      <a:pt x="102" y="20"/>
                    </a:lnTo>
                    <a:lnTo>
                      <a:pt x="104" y="18"/>
                    </a:lnTo>
                    <a:lnTo>
                      <a:pt x="108" y="8"/>
                    </a:lnTo>
                    <a:lnTo>
                      <a:pt x="110" y="0"/>
                    </a:lnTo>
                    <a:lnTo>
                      <a:pt x="100" y="2"/>
                    </a:lnTo>
                    <a:lnTo>
                      <a:pt x="94" y="2"/>
                    </a:lnTo>
                    <a:lnTo>
                      <a:pt x="92" y="2"/>
                    </a:lnTo>
                    <a:lnTo>
                      <a:pt x="86" y="4"/>
                    </a:lnTo>
                    <a:lnTo>
                      <a:pt x="86" y="8"/>
                    </a:lnTo>
                    <a:lnTo>
                      <a:pt x="84" y="10"/>
                    </a:lnTo>
                    <a:lnTo>
                      <a:pt x="82" y="12"/>
                    </a:lnTo>
                    <a:lnTo>
                      <a:pt x="80" y="12"/>
                    </a:lnTo>
                    <a:lnTo>
                      <a:pt x="80" y="14"/>
                    </a:lnTo>
                    <a:lnTo>
                      <a:pt x="76" y="20"/>
                    </a:lnTo>
                    <a:lnTo>
                      <a:pt x="80" y="28"/>
                    </a:lnTo>
                    <a:lnTo>
                      <a:pt x="72" y="26"/>
                    </a:lnTo>
                    <a:lnTo>
                      <a:pt x="62" y="26"/>
                    </a:lnTo>
                    <a:lnTo>
                      <a:pt x="58" y="26"/>
                    </a:lnTo>
                    <a:lnTo>
                      <a:pt x="56" y="22"/>
                    </a:lnTo>
                    <a:lnTo>
                      <a:pt x="54" y="20"/>
                    </a:lnTo>
                    <a:lnTo>
                      <a:pt x="46" y="20"/>
                    </a:lnTo>
                    <a:lnTo>
                      <a:pt x="36" y="20"/>
                    </a:lnTo>
                    <a:lnTo>
                      <a:pt x="36" y="32"/>
                    </a:lnTo>
                    <a:lnTo>
                      <a:pt x="36" y="36"/>
                    </a:lnTo>
                    <a:lnTo>
                      <a:pt x="36" y="38"/>
                    </a:lnTo>
                    <a:lnTo>
                      <a:pt x="38" y="38"/>
                    </a:lnTo>
                    <a:lnTo>
                      <a:pt x="46" y="36"/>
                    </a:lnTo>
                    <a:lnTo>
                      <a:pt x="54" y="38"/>
                    </a:lnTo>
                    <a:lnTo>
                      <a:pt x="54" y="50"/>
                    </a:lnTo>
                    <a:lnTo>
                      <a:pt x="52" y="50"/>
                    </a:lnTo>
                    <a:lnTo>
                      <a:pt x="46" y="50"/>
                    </a:lnTo>
                    <a:lnTo>
                      <a:pt x="40" y="50"/>
                    </a:lnTo>
                    <a:lnTo>
                      <a:pt x="40" y="56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44" y="66"/>
                    </a:lnTo>
                    <a:lnTo>
                      <a:pt x="46" y="72"/>
                    </a:lnTo>
                    <a:lnTo>
                      <a:pt x="46" y="74"/>
                    </a:lnTo>
                    <a:lnTo>
                      <a:pt x="46" y="80"/>
                    </a:lnTo>
                    <a:lnTo>
                      <a:pt x="46" y="84"/>
                    </a:lnTo>
                    <a:lnTo>
                      <a:pt x="48" y="86"/>
                    </a:lnTo>
                    <a:lnTo>
                      <a:pt x="48" y="90"/>
                    </a:lnTo>
                    <a:lnTo>
                      <a:pt x="46" y="92"/>
                    </a:lnTo>
                    <a:lnTo>
                      <a:pt x="46" y="94"/>
                    </a:lnTo>
                    <a:lnTo>
                      <a:pt x="52" y="98"/>
                    </a:lnTo>
                    <a:lnTo>
                      <a:pt x="48" y="104"/>
                    </a:lnTo>
                    <a:lnTo>
                      <a:pt x="48" y="110"/>
                    </a:lnTo>
                    <a:lnTo>
                      <a:pt x="46" y="112"/>
                    </a:lnTo>
                    <a:lnTo>
                      <a:pt x="46" y="110"/>
                    </a:lnTo>
                    <a:lnTo>
                      <a:pt x="44" y="104"/>
                    </a:lnTo>
                    <a:lnTo>
                      <a:pt x="38" y="102"/>
                    </a:lnTo>
                    <a:lnTo>
                      <a:pt x="34" y="104"/>
                    </a:lnTo>
                    <a:lnTo>
                      <a:pt x="28" y="104"/>
                    </a:lnTo>
                    <a:lnTo>
                      <a:pt x="28" y="102"/>
                    </a:lnTo>
                    <a:lnTo>
                      <a:pt x="24" y="100"/>
                    </a:lnTo>
                    <a:lnTo>
                      <a:pt x="24" y="102"/>
                    </a:lnTo>
                    <a:lnTo>
                      <a:pt x="24" y="104"/>
                    </a:lnTo>
                    <a:lnTo>
                      <a:pt x="24" y="108"/>
                    </a:lnTo>
                    <a:lnTo>
                      <a:pt x="16" y="104"/>
                    </a:lnTo>
                    <a:lnTo>
                      <a:pt x="16" y="108"/>
                    </a:lnTo>
                    <a:lnTo>
                      <a:pt x="16" y="110"/>
                    </a:lnTo>
                    <a:lnTo>
                      <a:pt x="16" y="112"/>
                    </a:lnTo>
                    <a:lnTo>
                      <a:pt x="12" y="112"/>
                    </a:lnTo>
                    <a:lnTo>
                      <a:pt x="12" y="116"/>
                    </a:lnTo>
                    <a:lnTo>
                      <a:pt x="12" y="118"/>
                    </a:lnTo>
                    <a:lnTo>
                      <a:pt x="18" y="126"/>
                    </a:lnTo>
                    <a:lnTo>
                      <a:pt x="18" y="130"/>
                    </a:lnTo>
                    <a:lnTo>
                      <a:pt x="16" y="130"/>
                    </a:lnTo>
                    <a:lnTo>
                      <a:pt x="12" y="130"/>
                    </a:lnTo>
                    <a:lnTo>
                      <a:pt x="8" y="128"/>
                    </a:lnTo>
                    <a:lnTo>
                      <a:pt x="6" y="128"/>
                    </a:lnTo>
                    <a:lnTo>
                      <a:pt x="2" y="130"/>
                    </a:lnTo>
                    <a:lnTo>
                      <a:pt x="0" y="134"/>
                    </a:lnTo>
                    <a:lnTo>
                      <a:pt x="0" y="140"/>
                    </a:lnTo>
                    <a:lnTo>
                      <a:pt x="6" y="146"/>
                    </a:lnTo>
                    <a:lnTo>
                      <a:pt x="8" y="148"/>
                    </a:lnTo>
                    <a:lnTo>
                      <a:pt x="8" y="152"/>
                    </a:lnTo>
                    <a:lnTo>
                      <a:pt x="8" y="152"/>
                    </a:lnTo>
                    <a:lnTo>
                      <a:pt x="8" y="15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22" name="Freeform 1686"/>
              <p:cNvSpPr>
                <a:spLocks noEditPoints="1"/>
              </p:cNvSpPr>
              <p:nvPr/>
            </p:nvSpPr>
            <p:spPr bwMode="auto">
              <a:xfrm>
                <a:off x="2343150" y="2806700"/>
                <a:ext cx="1419225" cy="1130299"/>
              </a:xfrm>
              <a:custGeom>
                <a:avLst/>
                <a:gdLst>
                  <a:gd name="T0" fmla="*/ 886 w 894"/>
                  <a:gd name="T1" fmla="*/ 138 h 712"/>
                  <a:gd name="T2" fmla="*/ 866 w 894"/>
                  <a:gd name="T3" fmla="*/ 120 h 712"/>
                  <a:gd name="T4" fmla="*/ 822 w 894"/>
                  <a:gd name="T5" fmla="*/ 90 h 712"/>
                  <a:gd name="T6" fmla="*/ 780 w 894"/>
                  <a:gd name="T7" fmla="*/ 36 h 712"/>
                  <a:gd name="T8" fmla="*/ 712 w 894"/>
                  <a:gd name="T9" fmla="*/ 4 h 712"/>
                  <a:gd name="T10" fmla="*/ 684 w 894"/>
                  <a:gd name="T11" fmla="*/ 44 h 712"/>
                  <a:gd name="T12" fmla="*/ 652 w 894"/>
                  <a:gd name="T13" fmla="*/ 92 h 712"/>
                  <a:gd name="T14" fmla="*/ 640 w 894"/>
                  <a:gd name="T15" fmla="*/ 128 h 712"/>
                  <a:gd name="T16" fmla="*/ 662 w 894"/>
                  <a:gd name="T17" fmla="*/ 150 h 712"/>
                  <a:gd name="T18" fmla="*/ 594 w 894"/>
                  <a:gd name="T19" fmla="*/ 186 h 712"/>
                  <a:gd name="T20" fmla="*/ 552 w 894"/>
                  <a:gd name="T21" fmla="*/ 224 h 712"/>
                  <a:gd name="T22" fmla="*/ 454 w 894"/>
                  <a:gd name="T23" fmla="*/ 254 h 712"/>
                  <a:gd name="T24" fmla="*/ 346 w 894"/>
                  <a:gd name="T25" fmla="*/ 230 h 712"/>
                  <a:gd name="T26" fmla="*/ 278 w 894"/>
                  <a:gd name="T27" fmla="*/ 182 h 712"/>
                  <a:gd name="T28" fmla="*/ 232 w 894"/>
                  <a:gd name="T29" fmla="*/ 128 h 712"/>
                  <a:gd name="T30" fmla="*/ 174 w 894"/>
                  <a:gd name="T31" fmla="*/ 122 h 712"/>
                  <a:gd name="T32" fmla="*/ 138 w 894"/>
                  <a:gd name="T33" fmla="*/ 182 h 712"/>
                  <a:gd name="T34" fmla="*/ 92 w 894"/>
                  <a:gd name="T35" fmla="*/ 240 h 712"/>
                  <a:gd name="T36" fmla="*/ 52 w 894"/>
                  <a:gd name="T37" fmla="*/ 276 h 712"/>
                  <a:gd name="T38" fmla="*/ 16 w 894"/>
                  <a:gd name="T39" fmla="*/ 284 h 712"/>
                  <a:gd name="T40" fmla="*/ 16 w 894"/>
                  <a:gd name="T41" fmla="*/ 322 h 712"/>
                  <a:gd name="T42" fmla="*/ 54 w 894"/>
                  <a:gd name="T43" fmla="*/ 374 h 712"/>
                  <a:gd name="T44" fmla="*/ 88 w 894"/>
                  <a:gd name="T45" fmla="*/ 394 h 712"/>
                  <a:gd name="T46" fmla="*/ 88 w 894"/>
                  <a:gd name="T47" fmla="*/ 440 h 712"/>
                  <a:gd name="T48" fmla="*/ 118 w 894"/>
                  <a:gd name="T49" fmla="*/ 486 h 712"/>
                  <a:gd name="T50" fmla="*/ 174 w 894"/>
                  <a:gd name="T51" fmla="*/ 510 h 712"/>
                  <a:gd name="T52" fmla="*/ 244 w 894"/>
                  <a:gd name="T53" fmla="*/ 524 h 712"/>
                  <a:gd name="T54" fmla="*/ 314 w 894"/>
                  <a:gd name="T55" fmla="*/ 514 h 712"/>
                  <a:gd name="T56" fmla="*/ 356 w 894"/>
                  <a:gd name="T57" fmla="*/ 536 h 712"/>
                  <a:gd name="T58" fmla="*/ 364 w 894"/>
                  <a:gd name="T59" fmla="*/ 584 h 712"/>
                  <a:gd name="T60" fmla="*/ 382 w 894"/>
                  <a:gd name="T61" fmla="*/ 606 h 712"/>
                  <a:gd name="T62" fmla="*/ 398 w 894"/>
                  <a:gd name="T63" fmla="*/ 650 h 712"/>
                  <a:gd name="T64" fmla="*/ 446 w 894"/>
                  <a:gd name="T65" fmla="*/ 630 h 712"/>
                  <a:gd name="T66" fmla="*/ 494 w 894"/>
                  <a:gd name="T67" fmla="*/ 646 h 712"/>
                  <a:gd name="T68" fmla="*/ 544 w 894"/>
                  <a:gd name="T69" fmla="*/ 664 h 712"/>
                  <a:gd name="T70" fmla="*/ 588 w 894"/>
                  <a:gd name="T71" fmla="*/ 632 h 712"/>
                  <a:gd name="T72" fmla="*/ 648 w 894"/>
                  <a:gd name="T73" fmla="*/ 592 h 712"/>
                  <a:gd name="T74" fmla="*/ 674 w 894"/>
                  <a:gd name="T75" fmla="*/ 560 h 712"/>
                  <a:gd name="T76" fmla="*/ 690 w 894"/>
                  <a:gd name="T77" fmla="*/ 532 h 712"/>
                  <a:gd name="T78" fmla="*/ 704 w 894"/>
                  <a:gd name="T79" fmla="*/ 494 h 712"/>
                  <a:gd name="T80" fmla="*/ 704 w 894"/>
                  <a:gd name="T81" fmla="*/ 460 h 712"/>
                  <a:gd name="T82" fmla="*/ 676 w 894"/>
                  <a:gd name="T83" fmla="*/ 414 h 712"/>
                  <a:gd name="T84" fmla="*/ 682 w 894"/>
                  <a:gd name="T85" fmla="*/ 374 h 712"/>
                  <a:gd name="T86" fmla="*/ 690 w 894"/>
                  <a:gd name="T87" fmla="*/ 332 h 712"/>
                  <a:gd name="T88" fmla="*/ 656 w 894"/>
                  <a:gd name="T89" fmla="*/ 306 h 712"/>
                  <a:gd name="T90" fmla="*/ 712 w 894"/>
                  <a:gd name="T91" fmla="*/ 278 h 712"/>
                  <a:gd name="T92" fmla="*/ 730 w 894"/>
                  <a:gd name="T93" fmla="*/ 292 h 712"/>
                  <a:gd name="T94" fmla="*/ 782 w 894"/>
                  <a:gd name="T95" fmla="*/ 250 h 712"/>
                  <a:gd name="T96" fmla="*/ 820 w 894"/>
                  <a:gd name="T97" fmla="*/ 232 h 712"/>
                  <a:gd name="T98" fmla="*/ 844 w 894"/>
                  <a:gd name="T99" fmla="*/ 192 h 712"/>
                  <a:gd name="T100" fmla="*/ 590 w 894"/>
                  <a:gd name="T101" fmla="*/ 622 h 712"/>
                  <a:gd name="T102" fmla="*/ 540 w 894"/>
                  <a:gd name="T103" fmla="*/ 676 h 712"/>
                  <a:gd name="T104" fmla="*/ 554 w 894"/>
                  <a:gd name="T105" fmla="*/ 684 h 712"/>
                  <a:gd name="T106" fmla="*/ 576 w 894"/>
                  <a:gd name="T107" fmla="*/ 506 h 712"/>
                  <a:gd name="T108" fmla="*/ 630 w 894"/>
                  <a:gd name="T109" fmla="*/ 496 h 712"/>
                  <a:gd name="T110" fmla="*/ 684 w 894"/>
                  <a:gd name="T111" fmla="*/ 456 h 712"/>
                  <a:gd name="T112" fmla="*/ 684 w 894"/>
                  <a:gd name="T113" fmla="*/ 456 h 712"/>
                  <a:gd name="T114" fmla="*/ 692 w 894"/>
                  <a:gd name="T115" fmla="*/ 448 h 712"/>
                  <a:gd name="T116" fmla="*/ 398 w 894"/>
                  <a:gd name="T117" fmla="*/ 346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94" h="712">
                    <a:moveTo>
                      <a:pt x="858" y="178"/>
                    </a:moveTo>
                    <a:lnTo>
                      <a:pt x="862" y="182"/>
                    </a:lnTo>
                    <a:lnTo>
                      <a:pt x="864" y="176"/>
                    </a:lnTo>
                    <a:lnTo>
                      <a:pt x="872" y="174"/>
                    </a:lnTo>
                    <a:lnTo>
                      <a:pt x="874" y="168"/>
                    </a:lnTo>
                    <a:lnTo>
                      <a:pt x="876" y="166"/>
                    </a:lnTo>
                    <a:lnTo>
                      <a:pt x="884" y="160"/>
                    </a:lnTo>
                    <a:lnTo>
                      <a:pt x="886" y="154"/>
                    </a:lnTo>
                    <a:lnTo>
                      <a:pt x="890" y="144"/>
                    </a:lnTo>
                    <a:lnTo>
                      <a:pt x="886" y="138"/>
                    </a:lnTo>
                    <a:lnTo>
                      <a:pt x="892" y="132"/>
                    </a:lnTo>
                    <a:lnTo>
                      <a:pt x="892" y="126"/>
                    </a:lnTo>
                    <a:lnTo>
                      <a:pt x="890" y="122"/>
                    </a:lnTo>
                    <a:lnTo>
                      <a:pt x="890" y="114"/>
                    </a:lnTo>
                    <a:lnTo>
                      <a:pt x="894" y="108"/>
                    </a:lnTo>
                    <a:lnTo>
                      <a:pt x="884" y="110"/>
                    </a:lnTo>
                    <a:lnTo>
                      <a:pt x="882" y="114"/>
                    </a:lnTo>
                    <a:lnTo>
                      <a:pt x="876" y="118"/>
                    </a:lnTo>
                    <a:lnTo>
                      <a:pt x="872" y="118"/>
                    </a:lnTo>
                    <a:lnTo>
                      <a:pt x="866" y="120"/>
                    </a:lnTo>
                    <a:lnTo>
                      <a:pt x="862" y="126"/>
                    </a:lnTo>
                    <a:lnTo>
                      <a:pt x="856" y="128"/>
                    </a:lnTo>
                    <a:lnTo>
                      <a:pt x="850" y="130"/>
                    </a:lnTo>
                    <a:lnTo>
                      <a:pt x="844" y="126"/>
                    </a:lnTo>
                    <a:lnTo>
                      <a:pt x="838" y="122"/>
                    </a:lnTo>
                    <a:lnTo>
                      <a:pt x="832" y="118"/>
                    </a:lnTo>
                    <a:lnTo>
                      <a:pt x="836" y="110"/>
                    </a:lnTo>
                    <a:lnTo>
                      <a:pt x="832" y="104"/>
                    </a:lnTo>
                    <a:lnTo>
                      <a:pt x="826" y="96"/>
                    </a:lnTo>
                    <a:lnTo>
                      <a:pt x="822" y="90"/>
                    </a:lnTo>
                    <a:lnTo>
                      <a:pt x="820" y="84"/>
                    </a:lnTo>
                    <a:lnTo>
                      <a:pt x="818" y="78"/>
                    </a:lnTo>
                    <a:lnTo>
                      <a:pt x="808" y="76"/>
                    </a:lnTo>
                    <a:lnTo>
                      <a:pt x="802" y="76"/>
                    </a:lnTo>
                    <a:lnTo>
                      <a:pt x="798" y="76"/>
                    </a:lnTo>
                    <a:lnTo>
                      <a:pt x="792" y="72"/>
                    </a:lnTo>
                    <a:lnTo>
                      <a:pt x="786" y="62"/>
                    </a:lnTo>
                    <a:lnTo>
                      <a:pt x="780" y="50"/>
                    </a:lnTo>
                    <a:lnTo>
                      <a:pt x="780" y="44"/>
                    </a:lnTo>
                    <a:lnTo>
                      <a:pt x="780" y="36"/>
                    </a:lnTo>
                    <a:lnTo>
                      <a:pt x="772" y="28"/>
                    </a:lnTo>
                    <a:lnTo>
                      <a:pt x="768" y="22"/>
                    </a:lnTo>
                    <a:lnTo>
                      <a:pt x="762" y="18"/>
                    </a:lnTo>
                    <a:lnTo>
                      <a:pt x="750" y="14"/>
                    </a:lnTo>
                    <a:lnTo>
                      <a:pt x="746" y="10"/>
                    </a:lnTo>
                    <a:lnTo>
                      <a:pt x="740" y="4"/>
                    </a:lnTo>
                    <a:lnTo>
                      <a:pt x="734" y="0"/>
                    </a:lnTo>
                    <a:lnTo>
                      <a:pt x="726" y="0"/>
                    </a:lnTo>
                    <a:lnTo>
                      <a:pt x="720" y="2"/>
                    </a:lnTo>
                    <a:lnTo>
                      <a:pt x="712" y="4"/>
                    </a:lnTo>
                    <a:lnTo>
                      <a:pt x="704" y="4"/>
                    </a:lnTo>
                    <a:lnTo>
                      <a:pt x="700" y="10"/>
                    </a:lnTo>
                    <a:lnTo>
                      <a:pt x="692" y="14"/>
                    </a:lnTo>
                    <a:lnTo>
                      <a:pt x="686" y="20"/>
                    </a:lnTo>
                    <a:lnTo>
                      <a:pt x="684" y="22"/>
                    </a:lnTo>
                    <a:lnTo>
                      <a:pt x="684" y="28"/>
                    </a:lnTo>
                    <a:lnTo>
                      <a:pt x="690" y="26"/>
                    </a:lnTo>
                    <a:lnTo>
                      <a:pt x="690" y="32"/>
                    </a:lnTo>
                    <a:lnTo>
                      <a:pt x="690" y="40"/>
                    </a:lnTo>
                    <a:lnTo>
                      <a:pt x="684" y="44"/>
                    </a:lnTo>
                    <a:lnTo>
                      <a:pt x="686" y="50"/>
                    </a:lnTo>
                    <a:lnTo>
                      <a:pt x="682" y="58"/>
                    </a:lnTo>
                    <a:lnTo>
                      <a:pt x="676" y="66"/>
                    </a:lnTo>
                    <a:lnTo>
                      <a:pt x="672" y="72"/>
                    </a:lnTo>
                    <a:lnTo>
                      <a:pt x="670" y="74"/>
                    </a:lnTo>
                    <a:lnTo>
                      <a:pt x="672" y="76"/>
                    </a:lnTo>
                    <a:lnTo>
                      <a:pt x="670" y="78"/>
                    </a:lnTo>
                    <a:lnTo>
                      <a:pt x="666" y="82"/>
                    </a:lnTo>
                    <a:lnTo>
                      <a:pt x="662" y="82"/>
                    </a:lnTo>
                    <a:lnTo>
                      <a:pt x="652" y="92"/>
                    </a:lnTo>
                    <a:lnTo>
                      <a:pt x="646" y="86"/>
                    </a:lnTo>
                    <a:lnTo>
                      <a:pt x="636" y="82"/>
                    </a:lnTo>
                    <a:lnTo>
                      <a:pt x="628" y="84"/>
                    </a:lnTo>
                    <a:lnTo>
                      <a:pt x="622" y="100"/>
                    </a:lnTo>
                    <a:lnTo>
                      <a:pt x="626" y="108"/>
                    </a:lnTo>
                    <a:lnTo>
                      <a:pt x="622" y="114"/>
                    </a:lnTo>
                    <a:lnTo>
                      <a:pt x="620" y="118"/>
                    </a:lnTo>
                    <a:lnTo>
                      <a:pt x="620" y="126"/>
                    </a:lnTo>
                    <a:lnTo>
                      <a:pt x="630" y="130"/>
                    </a:lnTo>
                    <a:lnTo>
                      <a:pt x="640" y="128"/>
                    </a:lnTo>
                    <a:lnTo>
                      <a:pt x="648" y="120"/>
                    </a:lnTo>
                    <a:lnTo>
                      <a:pt x="654" y="120"/>
                    </a:lnTo>
                    <a:lnTo>
                      <a:pt x="656" y="126"/>
                    </a:lnTo>
                    <a:lnTo>
                      <a:pt x="664" y="132"/>
                    </a:lnTo>
                    <a:lnTo>
                      <a:pt x="674" y="136"/>
                    </a:lnTo>
                    <a:lnTo>
                      <a:pt x="680" y="140"/>
                    </a:lnTo>
                    <a:lnTo>
                      <a:pt x="676" y="148"/>
                    </a:lnTo>
                    <a:lnTo>
                      <a:pt x="672" y="148"/>
                    </a:lnTo>
                    <a:lnTo>
                      <a:pt x="664" y="148"/>
                    </a:lnTo>
                    <a:lnTo>
                      <a:pt x="662" y="150"/>
                    </a:lnTo>
                    <a:lnTo>
                      <a:pt x="658" y="154"/>
                    </a:lnTo>
                    <a:lnTo>
                      <a:pt x="654" y="156"/>
                    </a:lnTo>
                    <a:lnTo>
                      <a:pt x="646" y="156"/>
                    </a:lnTo>
                    <a:lnTo>
                      <a:pt x="634" y="164"/>
                    </a:lnTo>
                    <a:lnTo>
                      <a:pt x="630" y="158"/>
                    </a:lnTo>
                    <a:lnTo>
                      <a:pt x="626" y="160"/>
                    </a:lnTo>
                    <a:lnTo>
                      <a:pt x="622" y="168"/>
                    </a:lnTo>
                    <a:lnTo>
                      <a:pt x="618" y="172"/>
                    </a:lnTo>
                    <a:lnTo>
                      <a:pt x="598" y="176"/>
                    </a:lnTo>
                    <a:lnTo>
                      <a:pt x="594" y="186"/>
                    </a:lnTo>
                    <a:lnTo>
                      <a:pt x="584" y="194"/>
                    </a:lnTo>
                    <a:lnTo>
                      <a:pt x="574" y="192"/>
                    </a:lnTo>
                    <a:lnTo>
                      <a:pt x="570" y="182"/>
                    </a:lnTo>
                    <a:lnTo>
                      <a:pt x="562" y="182"/>
                    </a:lnTo>
                    <a:lnTo>
                      <a:pt x="556" y="186"/>
                    </a:lnTo>
                    <a:lnTo>
                      <a:pt x="552" y="194"/>
                    </a:lnTo>
                    <a:lnTo>
                      <a:pt x="552" y="202"/>
                    </a:lnTo>
                    <a:lnTo>
                      <a:pt x="554" y="210"/>
                    </a:lnTo>
                    <a:lnTo>
                      <a:pt x="556" y="218"/>
                    </a:lnTo>
                    <a:lnTo>
                      <a:pt x="552" y="224"/>
                    </a:lnTo>
                    <a:lnTo>
                      <a:pt x="544" y="228"/>
                    </a:lnTo>
                    <a:lnTo>
                      <a:pt x="534" y="232"/>
                    </a:lnTo>
                    <a:lnTo>
                      <a:pt x="518" y="236"/>
                    </a:lnTo>
                    <a:lnTo>
                      <a:pt x="506" y="236"/>
                    </a:lnTo>
                    <a:lnTo>
                      <a:pt x="498" y="238"/>
                    </a:lnTo>
                    <a:lnTo>
                      <a:pt x="492" y="238"/>
                    </a:lnTo>
                    <a:lnTo>
                      <a:pt x="484" y="246"/>
                    </a:lnTo>
                    <a:lnTo>
                      <a:pt x="474" y="250"/>
                    </a:lnTo>
                    <a:lnTo>
                      <a:pt x="464" y="250"/>
                    </a:lnTo>
                    <a:lnTo>
                      <a:pt x="454" y="254"/>
                    </a:lnTo>
                    <a:lnTo>
                      <a:pt x="438" y="254"/>
                    </a:lnTo>
                    <a:lnTo>
                      <a:pt x="430" y="248"/>
                    </a:lnTo>
                    <a:lnTo>
                      <a:pt x="424" y="240"/>
                    </a:lnTo>
                    <a:lnTo>
                      <a:pt x="420" y="238"/>
                    </a:lnTo>
                    <a:lnTo>
                      <a:pt x="398" y="238"/>
                    </a:lnTo>
                    <a:lnTo>
                      <a:pt x="384" y="236"/>
                    </a:lnTo>
                    <a:lnTo>
                      <a:pt x="374" y="236"/>
                    </a:lnTo>
                    <a:lnTo>
                      <a:pt x="362" y="236"/>
                    </a:lnTo>
                    <a:lnTo>
                      <a:pt x="354" y="236"/>
                    </a:lnTo>
                    <a:lnTo>
                      <a:pt x="346" y="230"/>
                    </a:lnTo>
                    <a:lnTo>
                      <a:pt x="338" y="222"/>
                    </a:lnTo>
                    <a:lnTo>
                      <a:pt x="330" y="214"/>
                    </a:lnTo>
                    <a:lnTo>
                      <a:pt x="326" y="212"/>
                    </a:lnTo>
                    <a:lnTo>
                      <a:pt x="320" y="202"/>
                    </a:lnTo>
                    <a:lnTo>
                      <a:pt x="316" y="196"/>
                    </a:lnTo>
                    <a:lnTo>
                      <a:pt x="308" y="194"/>
                    </a:lnTo>
                    <a:lnTo>
                      <a:pt x="302" y="190"/>
                    </a:lnTo>
                    <a:lnTo>
                      <a:pt x="296" y="184"/>
                    </a:lnTo>
                    <a:lnTo>
                      <a:pt x="284" y="184"/>
                    </a:lnTo>
                    <a:lnTo>
                      <a:pt x="278" y="182"/>
                    </a:lnTo>
                    <a:lnTo>
                      <a:pt x="274" y="176"/>
                    </a:lnTo>
                    <a:lnTo>
                      <a:pt x="278" y="166"/>
                    </a:lnTo>
                    <a:lnTo>
                      <a:pt x="280" y="160"/>
                    </a:lnTo>
                    <a:lnTo>
                      <a:pt x="274" y="150"/>
                    </a:lnTo>
                    <a:lnTo>
                      <a:pt x="266" y="148"/>
                    </a:lnTo>
                    <a:lnTo>
                      <a:pt x="266" y="144"/>
                    </a:lnTo>
                    <a:lnTo>
                      <a:pt x="256" y="132"/>
                    </a:lnTo>
                    <a:lnTo>
                      <a:pt x="250" y="128"/>
                    </a:lnTo>
                    <a:lnTo>
                      <a:pt x="238" y="130"/>
                    </a:lnTo>
                    <a:lnTo>
                      <a:pt x="232" y="128"/>
                    </a:lnTo>
                    <a:lnTo>
                      <a:pt x="226" y="122"/>
                    </a:lnTo>
                    <a:lnTo>
                      <a:pt x="226" y="118"/>
                    </a:lnTo>
                    <a:lnTo>
                      <a:pt x="224" y="108"/>
                    </a:lnTo>
                    <a:lnTo>
                      <a:pt x="226" y="92"/>
                    </a:lnTo>
                    <a:lnTo>
                      <a:pt x="218" y="96"/>
                    </a:lnTo>
                    <a:lnTo>
                      <a:pt x="198" y="102"/>
                    </a:lnTo>
                    <a:lnTo>
                      <a:pt x="190" y="108"/>
                    </a:lnTo>
                    <a:lnTo>
                      <a:pt x="188" y="112"/>
                    </a:lnTo>
                    <a:lnTo>
                      <a:pt x="178" y="118"/>
                    </a:lnTo>
                    <a:lnTo>
                      <a:pt x="174" y="122"/>
                    </a:lnTo>
                    <a:lnTo>
                      <a:pt x="174" y="128"/>
                    </a:lnTo>
                    <a:lnTo>
                      <a:pt x="162" y="132"/>
                    </a:lnTo>
                    <a:lnTo>
                      <a:pt x="154" y="132"/>
                    </a:lnTo>
                    <a:lnTo>
                      <a:pt x="150" y="138"/>
                    </a:lnTo>
                    <a:lnTo>
                      <a:pt x="144" y="146"/>
                    </a:lnTo>
                    <a:lnTo>
                      <a:pt x="136" y="150"/>
                    </a:lnTo>
                    <a:lnTo>
                      <a:pt x="134" y="164"/>
                    </a:lnTo>
                    <a:lnTo>
                      <a:pt x="136" y="172"/>
                    </a:lnTo>
                    <a:lnTo>
                      <a:pt x="142" y="176"/>
                    </a:lnTo>
                    <a:lnTo>
                      <a:pt x="138" y="182"/>
                    </a:lnTo>
                    <a:lnTo>
                      <a:pt x="124" y="182"/>
                    </a:lnTo>
                    <a:lnTo>
                      <a:pt x="114" y="186"/>
                    </a:lnTo>
                    <a:lnTo>
                      <a:pt x="100" y="190"/>
                    </a:lnTo>
                    <a:lnTo>
                      <a:pt x="98" y="192"/>
                    </a:lnTo>
                    <a:lnTo>
                      <a:pt x="100" y="196"/>
                    </a:lnTo>
                    <a:lnTo>
                      <a:pt x="108" y="204"/>
                    </a:lnTo>
                    <a:lnTo>
                      <a:pt x="110" y="212"/>
                    </a:lnTo>
                    <a:lnTo>
                      <a:pt x="106" y="224"/>
                    </a:lnTo>
                    <a:lnTo>
                      <a:pt x="104" y="236"/>
                    </a:lnTo>
                    <a:lnTo>
                      <a:pt x="92" y="240"/>
                    </a:lnTo>
                    <a:lnTo>
                      <a:pt x="86" y="248"/>
                    </a:lnTo>
                    <a:lnTo>
                      <a:pt x="82" y="248"/>
                    </a:lnTo>
                    <a:lnTo>
                      <a:pt x="78" y="250"/>
                    </a:lnTo>
                    <a:lnTo>
                      <a:pt x="78" y="258"/>
                    </a:lnTo>
                    <a:lnTo>
                      <a:pt x="72" y="258"/>
                    </a:lnTo>
                    <a:lnTo>
                      <a:pt x="68" y="260"/>
                    </a:lnTo>
                    <a:lnTo>
                      <a:pt x="60" y="260"/>
                    </a:lnTo>
                    <a:lnTo>
                      <a:pt x="52" y="266"/>
                    </a:lnTo>
                    <a:lnTo>
                      <a:pt x="52" y="274"/>
                    </a:lnTo>
                    <a:lnTo>
                      <a:pt x="52" y="276"/>
                    </a:lnTo>
                    <a:lnTo>
                      <a:pt x="50" y="278"/>
                    </a:lnTo>
                    <a:lnTo>
                      <a:pt x="44" y="282"/>
                    </a:lnTo>
                    <a:lnTo>
                      <a:pt x="36" y="282"/>
                    </a:lnTo>
                    <a:lnTo>
                      <a:pt x="34" y="284"/>
                    </a:lnTo>
                    <a:lnTo>
                      <a:pt x="28" y="286"/>
                    </a:lnTo>
                    <a:lnTo>
                      <a:pt x="28" y="284"/>
                    </a:lnTo>
                    <a:lnTo>
                      <a:pt x="26" y="282"/>
                    </a:lnTo>
                    <a:lnTo>
                      <a:pt x="24" y="278"/>
                    </a:lnTo>
                    <a:lnTo>
                      <a:pt x="18" y="278"/>
                    </a:lnTo>
                    <a:lnTo>
                      <a:pt x="16" y="284"/>
                    </a:lnTo>
                    <a:lnTo>
                      <a:pt x="10" y="290"/>
                    </a:lnTo>
                    <a:lnTo>
                      <a:pt x="6" y="292"/>
                    </a:lnTo>
                    <a:lnTo>
                      <a:pt x="0" y="296"/>
                    </a:lnTo>
                    <a:lnTo>
                      <a:pt x="4" y="304"/>
                    </a:lnTo>
                    <a:lnTo>
                      <a:pt x="0" y="310"/>
                    </a:lnTo>
                    <a:lnTo>
                      <a:pt x="6" y="314"/>
                    </a:lnTo>
                    <a:lnTo>
                      <a:pt x="16" y="310"/>
                    </a:lnTo>
                    <a:lnTo>
                      <a:pt x="18" y="312"/>
                    </a:lnTo>
                    <a:lnTo>
                      <a:pt x="16" y="318"/>
                    </a:lnTo>
                    <a:lnTo>
                      <a:pt x="16" y="322"/>
                    </a:lnTo>
                    <a:lnTo>
                      <a:pt x="18" y="330"/>
                    </a:lnTo>
                    <a:lnTo>
                      <a:pt x="18" y="338"/>
                    </a:lnTo>
                    <a:lnTo>
                      <a:pt x="22" y="340"/>
                    </a:lnTo>
                    <a:lnTo>
                      <a:pt x="24" y="346"/>
                    </a:lnTo>
                    <a:lnTo>
                      <a:pt x="18" y="348"/>
                    </a:lnTo>
                    <a:lnTo>
                      <a:pt x="18" y="354"/>
                    </a:lnTo>
                    <a:lnTo>
                      <a:pt x="28" y="354"/>
                    </a:lnTo>
                    <a:lnTo>
                      <a:pt x="44" y="364"/>
                    </a:lnTo>
                    <a:lnTo>
                      <a:pt x="46" y="368"/>
                    </a:lnTo>
                    <a:lnTo>
                      <a:pt x="54" y="374"/>
                    </a:lnTo>
                    <a:lnTo>
                      <a:pt x="60" y="368"/>
                    </a:lnTo>
                    <a:lnTo>
                      <a:pt x="64" y="366"/>
                    </a:lnTo>
                    <a:lnTo>
                      <a:pt x="70" y="366"/>
                    </a:lnTo>
                    <a:lnTo>
                      <a:pt x="74" y="368"/>
                    </a:lnTo>
                    <a:lnTo>
                      <a:pt x="82" y="368"/>
                    </a:lnTo>
                    <a:lnTo>
                      <a:pt x="86" y="374"/>
                    </a:lnTo>
                    <a:lnTo>
                      <a:pt x="90" y="378"/>
                    </a:lnTo>
                    <a:lnTo>
                      <a:pt x="92" y="386"/>
                    </a:lnTo>
                    <a:lnTo>
                      <a:pt x="88" y="388"/>
                    </a:lnTo>
                    <a:lnTo>
                      <a:pt x="88" y="394"/>
                    </a:lnTo>
                    <a:lnTo>
                      <a:pt x="86" y="400"/>
                    </a:lnTo>
                    <a:lnTo>
                      <a:pt x="80" y="402"/>
                    </a:lnTo>
                    <a:lnTo>
                      <a:pt x="78" y="410"/>
                    </a:lnTo>
                    <a:lnTo>
                      <a:pt x="74" y="412"/>
                    </a:lnTo>
                    <a:lnTo>
                      <a:pt x="72" y="420"/>
                    </a:lnTo>
                    <a:lnTo>
                      <a:pt x="78" y="422"/>
                    </a:lnTo>
                    <a:lnTo>
                      <a:pt x="80" y="428"/>
                    </a:lnTo>
                    <a:lnTo>
                      <a:pt x="80" y="438"/>
                    </a:lnTo>
                    <a:lnTo>
                      <a:pt x="86" y="440"/>
                    </a:lnTo>
                    <a:lnTo>
                      <a:pt x="88" y="440"/>
                    </a:lnTo>
                    <a:lnTo>
                      <a:pt x="88" y="446"/>
                    </a:lnTo>
                    <a:lnTo>
                      <a:pt x="86" y="454"/>
                    </a:lnTo>
                    <a:lnTo>
                      <a:pt x="88" y="458"/>
                    </a:lnTo>
                    <a:lnTo>
                      <a:pt x="86" y="460"/>
                    </a:lnTo>
                    <a:lnTo>
                      <a:pt x="88" y="468"/>
                    </a:lnTo>
                    <a:lnTo>
                      <a:pt x="92" y="470"/>
                    </a:lnTo>
                    <a:lnTo>
                      <a:pt x="100" y="476"/>
                    </a:lnTo>
                    <a:lnTo>
                      <a:pt x="108" y="476"/>
                    </a:lnTo>
                    <a:lnTo>
                      <a:pt x="114" y="482"/>
                    </a:lnTo>
                    <a:lnTo>
                      <a:pt x="118" y="486"/>
                    </a:lnTo>
                    <a:lnTo>
                      <a:pt x="120" y="484"/>
                    </a:lnTo>
                    <a:lnTo>
                      <a:pt x="126" y="486"/>
                    </a:lnTo>
                    <a:lnTo>
                      <a:pt x="136" y="486"/>
                    </a:lnTo>
                    <a:lnTo>
                      <a:pt x="142" y="486"/>
                    </a:lnTo>
                    <a:lnTo>
                      <a:pt x="146" y="496"/>
                    </a:lnTo>
                    <a:lnTo>
                      <a:pt x="154" y="496"/>
                    </a:lnTo>
                    <a:lnTo>
                      <a:pt x="162" y="496"/>
                    </a:lnTo>
                    <a:lnTo>
                      <a:pt x="168" y="500"/>
                    </a:lnTo>
                    <a:lnTo>
                      <a:pt x="168" y="506"/>
                    </a:lnTo>
                    <a:lnTo>
                      <a:pt x="174" y="510"/>
                    </a:lnTo>
                    <a:lnTo>
                      <a:pt x="180" y="518"/>
                    </a:lnTo>
                    <a:lnTo>
                      <a:pt x="184" y="522"/>
                    </a:lnTo>
                    <a:lnTo>
                      <a:pt x="190" y="522"/>
                    </a:lnTo>
                    <a:lnTo>
                      <a:pt x="198" y="528"/>
                    </a:lnTo>
                    <a:lnTo>
                      <a:pt x="210" y="528"/>
                    </a:lnTo>
                    <a:lnTo>
                      <a:pt x="220" y="530"/>
                    </a:lnTo>
                    <a:lnTo>
                      <a:pt x="226" y="528"/>
                    </a:lnTo>
                    <a:lnTo>
                      <a:pt x="232" y="528"/>
                    </a:lnTo>
                    <a:lnTo>
                      <a:pt x="236" y="536"/>
                    </a:lnTo>
                    <a:lnTo>
                      <a:pt x="244" y="524"/>
                    </a:lnTo>
                    <a:lnTo>
                      <a:pt x="246" y="522"/>
                    </a:lnTo>
                    <a:lnTo>
                      <a:pt x="254" y="520"/>
                    </a:lnTo>
                    <a:lnTo>
                      <a:pt x="262" y="522"/>
                    </a:lnTo>
                    <a:lnTo>
                      <a:pt x="270" y="522"/>
                    </a:lnTo>
                    <a:lnTo>
                      <a:pt x="278" y="524"/>
                    </a:lnTo>
                    <a:lnTo>
                      <a:pt x="288" y="522"/>
                    </a:lnTo>
                    <a:lnTo>
                      <a:pt x="296" y="520"/>
                    </a:lnTo>
                    <a:lnTo>
                      <a:pt x="300" y="514"/>
                    </a:lnTo>
                    <a:lnTo>
                      <a:pt x="308" y="514"/>
                    </a:lnTo>
                    <a:lnTo>
                      <a:pt x="314" y="514"/>
                    </a:lnTo>
                    <a:lnTo>
                      <a:pt x="318" y="512"/>
                    </a:lnTo>
                    <a:lnTo>
                      <a:pt x="324" y="512"/>
                    </a:lnTo>
                    <a:lnTo>
                      <a:pt x="330" y="514"/>
                    </a:lnTo>
                    <a:lnTo>
                      <a:pt x="330" y="522"/>
                    </a:lnTo>
                    <a:lnTo>
                      <a:pt x="334" y="528"/>
                    </a:lnTo>
                    <a:lnTo>
                      <a:pt x="338" y="524"/>
                    </a:lnTo>
                    <a:lnTo>
                      <a:pt x="344" y="528"/>
                    </a:lnTo>
                    <a:lnTo>
                      <a:pt x="348" y="528"/>
                    </a:lnTo>
                    <a:lnTo>
                      <a:pt x="354" y="530"/>
                    </a:lnTo>
                    <a:lnTo>
                      <a:pt x="356" y="536"/>
                    </a:lnTo>
                    <a:lnTo>
                      <a:pt x="356" y="540"/>
                    </a:lnTo>
                    <a:lnTo>
                      <a:pt x="362" y="538"/>
                    </a:lnTo>
                    <a:lnTo>
                      <a:pt x="366" y="538"/>
                    </a:lnTo>
                    <a:lnTo>
                      <a:pt x="366" y="546"/>
                    </a:lnTo>
                    <a:lnTo>
                      <a:pt x="372" y="550"/>
                    </a:lnTo>
                    <a:lnTo>
                      <a:pt x="370" y="558"/>
                    </a:lnTo>
                    <a:lnTo>
                      <a:pt x="372" y="564"/>
                    </a:lnTo>
                    <a:lnTo>
                      <a:pt x="370" y="568"/>
                    </a:lnTo>
                    <a:lnTo>
                      <a:pt x="370" y="578"/>
                    </a:lnTo>
                    <a:lnTo>
                      <a:pt x="364" y="584"/>
                    </a:lnTo>
                    <a:lnTo>
                      <a:pt x="360" y="592"/>
                    </a:lnTo>
                    <a:lnTo>
                      <a:pt x="360" y="596"/>
                    </a:lnTo>
                    <a:lnTo>
                      <a:pt x="362" y="602"/>
                    </a:lnTo>
                    <a:lnTo>
                      <a:pt x="362" y="606"/>
                    </a:lnTo>
                    <a:lnTo>
                      <a:pt x="364" y="610"/>
                    </a:lnTo>
                    <a:lnTo>
                      <a:pt x="366" y="606"/>
                    </a:lnTo>
                    <a:lnTo>
                      <a:pt x="370" y="604"/>
                    </a:lnTo>
                    <a:lnTo>
                      <a:pt x="374" y="602"/>
                    </a:lnTo>
                    <a:lnTo>
                      <a:pt x="380" y="602"/>
                    </a:lnTo>
                    <a:lnTo>
                      <a:pt x="382" y="606"/>
                    </a:lnTo>
                    <a:lnTo>
                      <a:pt x="380" y="612"/>
                    </a:lnTo>
                    <a:lnTo>
                      <a:pt x="382" y="618"/>
                    </a:lnTo>
                    <a:lnTo>
                      <a:pt x="388" y="618"/>
                    </a:lnTo>
                    <a:lnTo>
                      <a:pt x="390" y="620"/>
                    </a:lnTo>
                    <a:lnTo>
                      <a:pt x="384" y="630"/>
                    </a:lnTo>
                    <a:lnTo>
                      <a:pt x="384" y="632"/>
                    </a:lnTo>
                    <a:lnTo>
                      <a:pt x="390" y="634"/>
                    </a:lnTo>
                    <a:lnTo>
                      <a:pt x="394" y="634"/>
                    </a:lnTo>
                    <a:lnTo>
                      <a:pt x="398" y="642"/>
                    </a:lnTo>
                    <a:lnTo>
                      <a:pt x="398" y="650"/>
                    </a:lnTo>
                    <a:lnTo>
                      <a:pt x="408" y="652"/>
                    </a:lnTo>
                    <a:lnTo>
                      <a:pt x="412" y="652"/>
                    </a:lnTo>
                    <a:lnTo>
                      <a:pt x="418" y="650"/>
                    </a:lnTo>
                    <a:lnTo>
                      <a:pt x="420" y="640"/>
                    </a:lnTo>
                    <a:lnTo>
                      <a:pt x="416" y="624"/>
                    </a:lnTo>
                    <a:lnTo>
                      <a:pt x="416" y="620"/>
                    </a:lnTo>
                    <a:lnTo>
                      <a:pt x="424" y="620"/>
                    </a:lnTo>
                    <a:lnTo>
                      <a:pt x="434" y="624"/>
                    </a:lnTo>
                    <a:lnTo>
                      <a:pt x="438" y="622"/>
                    </a:lnTo>
                    <a:lnTo>
                      <a:pt x="446" y="630"/>
                    </a:lnTo>
                    <a:lnTo>
                      <a:pt x="452" y="624"/>
                    </a:lnTo>
                    <a:lnTo>
                      <a:pt x="462" y="622"/>
                    </a:lnTo>
                    <a:lnTo>
                      <a:pt x="466" y="620"/>
                    </a:lnTo>
                    <a:lnTo>
                      <a:pt x="472" y="622"/>
                    </a:lnTo>
                    <a:lnTo>
                      <a:pt x="480" y="628"/>
                    </a:lnTo>
                    <a:lnTo>
                      <a:pt x="484" y="630"/>
                    </a:lnTo>
                    <a:lnTo>
                      <a:pt x="484" y="632"/>
                    </a:lnTo>
                    <a:lnTo>
                      <a:pt x="480" y="640"/>
                    </a:lnTo>
                    <a:lnTo>
                      <a:pt x="488" y="648"/>
                    </a:lnTo>
                    <a:lnTo>
                      <a:pt x="494" y="646"/>
                    </a:lnTo>
                    <a:lnTo>
                      <a:pt x="502" y="646"/>
                    </a:lnTo>
                    <a:lnTo>
                      <a:pt x="510" y="648"/>
                    </a:lnTo>
                    <a:lnTo>
                      <a:pt x="520" y="646"/>
                    </a:lnTo>
                    <a:lnTo>
                      <a:pt x="534" y="646"/>
                    </a:lnTo>
                    <a:lnTo>
                      <a:pt x="530" y="652"/>
                    </a:lnTo>
                    <a:lnTo>
                      <a:pt x="530" y="658"/>
                    </a:lnTo>
                    <a:lnTo>
                      <a:pt x="536" y="670"/>
                    </a:lnTo>
                    <a:lnTo>
                      <a:pt x="540" y="668"/>
                    </a:lnTo>
                    <a:lnTo>
                      <a:pt x="544" y="668"/>
                    </a:lnTo>
                    <a:lnTo>
                      <a:pt x="544" y="664"/>
                    </a:lnTo>
                    <a:lnTo>
                      <a:pt x="540" y="664"/>
                    </a:lnTo>
                    <a:lnTo>
                      <a:pt x="540" y="660"/>
                    </a:lnTo>
                    <a:lnTo>
                      <a:pt x="538" y="658"/>
                    </a:lnTo>
                    <a:lnTo>
                      <a:pt x="554" y="650"/>
                    </a:lnTo>
                    <a:lnTo>
                      <a:pt x="556" y="646"/>
                    </a:lnTo>
                    <a:lnTo>
                      <a:pt x="564" y="642"/>
                    </a:lnTo>
                    <a:lnTo>
                      <a:pt x="570" y="642"/>
                    </a:lnTo>
                    <a:lnTo>
                      <a:pt x="574" y="642"/>
                    </a:lnTo>
                    <a:lnTo>
                      <a:pt x="582" y="640"/>
                    </a:lnTo>
                    <a:lnTo>
                      <a:pt x="588" y="632"/>
                    </a:lnTo>
                    <a:lnTo>
                      <a:pt x="590" y="628"/>
                    </a:lnTo>
                    <a:lnTo>
                      <a:pt x="598" y="632"/>
                    </a:lnTo>
                    <a:lnTo>
                      <a:pt x="604" y="628"/>
                    </a:lnTo>
                    <a:lnTo>
                      <a:pt x="612" y="628"/>
                    </a:lnTo>
                    <a:lnTo>
                      <a:pt x="622" y="628"/>
                    </a:lnTo>
                    <a:lnTo>
                      <a:pt x="626" y="624"/>
                    </a:lnTo>
                    <a:lnTo>
                      <a:pt x="626" y="620"/>
                    </a:lnTo>
                    <a:lnTo>
                      <a:pt x="626" y="612"/>
                    </a:lnTo>
                    <a:lnTo>
                      <a:pt x="648" y="602"/>
                    </a:lnTo>
                    <a:lnTo>
                      <a:pt x="648" y="592"/>
                    </a:lnTo>
                    <a:lnTo>
                      <a:pt x="654" y="592"/>
                    </a:lnTo>
                    <a:lnTo>
                      <a:pt x="656" y="592"/>
                    </a:lnTo>
                    <a:lnTo>
                      <a:pt x="662" y="592"/>
                    </a:lnTo>
                    <a:lnTo>
                      <a:pt x="664" y="592"/>
                    </a:lnTo>
                    <a:lnTo>
                      <a:pt x="662" y="584"/>
                    </a:lnTo>
                    <a:lnTo>
                      <a:pt x="666" y="582"/>
                    </a:lnTo>
                    <a:lnTo>
                      <a:pt x="664" y="582"/>
                    </a:lnTo>
                    <a:lnTo>
                      <a:pt x="664" y="576"/>
                    </a:lnTo>
                    <a:lnTo>
                      <a:pt x="674" y="576"/>
                    </a:lnTo>
                    <a:lnTo>
                      <a:pt x="674" y="560"/>
                    </a:lnTo>
                    <a:lnTo>
                      <a:pt x="672" y="560"/>
                    </a:lnTo>
                    <a:lnTo>
                      <a:pt x="670" y="558"/>
                    </a:lnTo>
                    <a:lnTo>
                      <a:pt x="672" y="558"/>
                    </a:lnTo>
                    <a:lnTo>
                      <a:pt x="672" y="550"/>
                    </a:lnTo>
                    <a:lnTo>
                      <a:pt x="674" y="546"/>
                    </a:lnTo>
                    <a:lnTo>
                      <a:pt x="680" y="546"/>
                    </a:lnTo>
                    <a:lnTo>
                      <a:pt x="682" y="540"/>
                    </a:lnTo>
                    <a:lnTo>
                      <a:pt x="686" y="538"/>
                    </a:lnTo>
                    <a:lnTo>
                      <a:pt x="690" y="538"/>
                    </a:lnTo>
                    <a:lnTo>
                      <a:pt x="690" y="532"/>
                    </a:lnTo>
                    <a:lnTo>
                      <a:pt x="690" y="528"/>
                    </a:lnTo>
                    <a:lnTo>
                      <a:pt x="694" y="520"/>
                    </a:lnTo>
                    <a:lnTo>
                      <a:pt x="700" y="520"/>
                    </a:lnTo>
                    <a:lnTo>
                      <a:pt x="702" y="520"/>
                    </a:lnTo>
                    <a:lnTo>
                      <a:pt x="700" y="510"/>
                    </a:lnTo>
                    <a:lnTo>
                      <a:pt x="700" y="502"/>
                    </a:lnTo>
                    <a:lnTo>
                      <a:pt x="708" y="502"/>
                    </a:lnTo>
                    <a:lnTo>
                      <a:pt x="708" y="494"/>
                    </a:lnTo>
                    <a:lnTo>
                      <a:pt x="708" y="492"/>
                    </a:lnTo>
                    <a:lnTo>
                      <a:pt x="704" y="494"/>
                    </a:lnTo>
                    <a:lnTo>
                      <a:pt x="710" y="486"/>
                    </a:lnTo>
                    <a:lnTo>
                      <a:pt x="704" y="482"/>
                    </a:lnTo>
                    <a:lnTo>
                      <a:pt x="698" y="482"/>
                    </a:lnTo>
                    <a:lnTo>
                      <a:pt x="694" y="484"/>
                    </a:lnTo>
                    <a:lnTo>
                      <a:pt x="692" y="482"/>
                    </a:lnTo>
                    <a:lnTo>
                      <a:pt x="692" y="478"/>
                    </a:lnTo>
                    <a:lnTo>
                      <a:pt x="700" y="474"/>
                    </a:lnTo>
                    <a:lnTo>
                      <a:pt x="704" y="466"/>
                    </a:lnTo>
                    <a:lnTo>
                      <a:pt x="704" y="464"/>
                    </a:lnTo>
                    <a:lnTo>
                      <a:pt x="704" y="460"/>
                    </a:lnTo>
                    <a:lnTo>
                      <a:pt x="694" y="454"/>
                    </a:lnTo>
                    <a:lnTo>
                      <a:pt x="700" y="454"/>
                    </a:lnTo>
                    <a:lnTo>
                      <a:pt x="700" y="446"/>
                    </a:lnTo>
                    <a:lnTo>
                      <a:pt x="692" y="438"/>
                    </a:lnTo>
                    <a:lnTo>
                      <a:pt x="684" y="428"/>
                    </a:lnTo>
                    <a:lnTo>
                      <a:pt x="684" y="422"/>
                    </a:lnTo>
                    <a:lnTo>
                      <a:pt x="684" y="418"/>
                    </a:lnTo>
                    <a:lnTo>
                      <a:pt x="682" y="418"/>
                    </a:lnTo>
                    <a:lnTo>
                      <a:pt x="676" y="418"/>
                    </a:lnTo>
                    <a:lnTo>
                      <a:pt x="676" y="414"/>
                    </a:lnTo>
                    <a:lnTo>
                      <a:pt x="680" y="414"/>
                    </a:lnTo>
                    <a:lnTo>
                      <a:pt x="680" y="412"/>
                    </a:lnTo>
                    <a:lnTo>
                      <a:pt x="676" y="406"/>
                    </a:lnTo>
                    <a:lnTo>
                      <a:pt x="672" y="402"/>
                    </a:lnTo>
                    <a:lnTo>
                      <a:pt x="670" y="394"/>
                    </a:lnTo>
                    <a:lnTo>
                      <a:pt x="672" y="384"/>
                    </a:lnTo>
                    <a:lnTo>
                      <a:pt x="674" y="382"/>
                    </a:lnTo>
                    <a:lnTo>
                      <a:pt x="676" y="378"/>
                    </a:lnTo>
                    <a:lnTo>
                      <a:pt x="682" y="376"/>
                    </a:lnTo>
                    <a:lnTo>
                      <a:pt x="682" y="374"/>
                    </a:lnTo>
                    <a:lnTo>
                      <a:pt x="680" y="372"/>
                    </a:lnTo>
                    <a:lnTo>
                      <a:pt x="690" y="360"/>
                    </a:lnTo>
                    <a:lnTo>
                      <a:pt x="700" y="354"/>
                    </a:lnTo>
                    <a:lnTo>
                      <a:pt x="710" y="350"/>
                    </a:lnTo>
                    <a:lnTo>
                      <a:pt x="718" y="348"/>
                    </a:lnTo>
                    <a:lnTo>
                      <a:pt x="720" y="342"/>
                    </a:lnTo>
                    <a:lnTo>
                      <a:pt x="720" y="338"/>
                    </a:lnTo>
                    <a:lnTo>
                      <a:pt x="700" y="338"/>
                    </a:lnTo>
                    <a:lnTo>
                      <a:pt x="694" y="336"/>
                    </a:lnTo>
                    <a:lnTo>
                      <a:pt x="690" y="332"/>
                    </a:lnTo>
                    <a:lnTo>
                      <a:pt x="684" y="332"/>
                    </a:lnTo>
                    <a:lnTo>
                      <a:pt x="680" y="338"/>
                    </a:lnTo>
                    <a:lnTo>
                      <a:pt x="674" y="346"/>
                    </a:lnTo>
                    <a:lnTo>
                      <a:pt x="662" y="348"/>
                    </a:lnTo>
                    <a:lnTo>
                      <a:pt x="654" y="330"/>
                    </a:lnTo>
                    <a:lnTo>
                      <a:pt x="644" y="312"/>
                    </a:lnTo>
                    <a:lnTo>
                      <a:pt x="646" y="312"/>
                    </a:lnTo>
                    <a:lnTo>
                      <a:pt x="646" y="310"/>
                    </a:lnTo>
                    <a:lnTo>
                      <a:pt x="648" y="306"/>
                    </a:lnTo>
                    <a:lnTo>
                      <a:pt x="656" y="306"/>
                    </a:lnTo>
                    <a:lnTo>
                      <a:pt x="664" y="306"/>
                    </a:lnTo>
                    <a:lnTo>
                      <a:pt x="666" y="302"/>
                    </a:lnTo>
                    <a:lnTo>
                      <a:pt x="670" y="294"/>
                    </a:lnTo>
                    <a:lnTo>
                      <a:pt x="676" y="292"/>
                    </a:lnTo>
                    <a:lnTo>
                      <a:pt x="684" y="290"/>
                    </a:lnTo>
                    <a:lnTo>
                      <a:pt x="692" y="278"/>
                    </a:lnTo>
                    <a:lnTo>
                      <a:pt x="698" y="266"/>
                    </a:lnTo>
                    <a:lnTo>
                      <a:pt x="710" y="272"/>
                    </a:lnTo>
                    <a:lnTo>
                      <a:pt x="716" y="274"/>
                    </a:lnTo>
                    <a:lnTo>
                      <a:pt x="712" y="278"/>
                    </a:lnTo>
                    <a:lnTo>
                      <a:pt x="708" y="290"/>
                    </a:lnTo>
                    <a:lnTo>
                      <a:pt x="702" y="300"/>
                    </a:lnTo>
                    <a:lnTo>
                      <a:pt x="702" y="304"/>
                    </a:lnTo>
                    <a:lnTo>
                      <a:pt x="708" y="302"/>
                    </a:lnTo>
                    <a:lnTo>
                      <a:pt x="702" y="310"/>
                    </a:lnTo>
                    <a:lnTo>
                      <a:pt x="702" y="312"/>
                    </a:lnTo>
                    <a:lnTo>
                      <a:pt x="704" y="312"/>
                    </a:lnTo>
                    <a:lnTo>
                      <a:pt x="712" y="306"/>
                    </a:lnTo>
                    <a:lnTo>
                      <a:pt x="720" y="300"/>
                    </a:lnTo>
                    <a:lnTo>
                      <a:pt x="730" y="292"/>
                    </a:lnTo>
                    <a:lnTo>
                      <a:pt x="736" y="290"/>
                    </a:lnTo>
                    <a:lnTo>
                      <a:pt x="740" y="290"/>
                    </a:lnTo>
                    <a:lnTo>
                      <a:pt x="744" y="292"/>
                    </a:lnTo>
                    <a:lnTo>
                      <a:pt x="746" y="292"/>
                    </a:lnTo>
                    <a:lnTo>
                      <a:pt x="750" y="292"/>
                    </a:lnTo>
                    <a:lnTo>
                      <a:pt x="756" y="282"/>
                    </a:lnTo>
                    <a:lnTo>
                      <a:pt x="762" y="276"/>
                    </a:lnTo>
                    <a:lnTo>
                      <a:pt x="766" y="266"/>
                    </a:lnTo>
                    <a:lnTo>
                      <a:pt x="772" y="258"/>
                    </a:lnTo>
                    <a:lnTo>
                      <a:pt x="782" y="250"/>
                    </a:lnTo>
                    <a:lnTo>
                      <a:pt x="780" y="242"/>
                    </a:lnTo>
                    <a:lnTo>
                      <a:pt x="786" y="240"/>
                    </a:lnTo>
                    <a:lnTo>
                      <a:pt x="790" y="246"/>
                    </a:lnTo>
                    <a:lnTo>
                      <a:pt x="798" y="248"/>
                    </a:lnTo>
                    <a:lnTo>
                      <a:pt x="804" y="250"/>
                    </a:lnTo>
                    <a:lnTo>
                      <a:pt x="804" y="242"/>
                    </a:lnTo>
                    <a:lnTo>
                      <a:pt x="804" y="240"/>
                    </a:lnTo>
                    <a:lnTo>
                      <a:pt x="810" y="236"/>
                    </a:lnTo>
                    <a:lnTo>
                      <a:pt x="814" y="236"/>
                    </a:lnTo>
                    <a:lnTo>
                      <a:pt x="820" y="232"/>
                    </a:lnTo>
                    <a:lnTo>
                      <a:pt x="818" y="230"/>
                    </a:lnTo>
                    <a:lnTo>
                      <a:pt x="826" y="228"/>
                    </a:lnTo>
                    <a:lnTo>
                      <a:pt x="828" y="214"/>
                    </a:lnTo>
                    <a:lnTo>
                      <a:pt x="836" y="230"/>
                    </a:lnTo>
                    <a:lnTo>
                      <a:pt x="838" y="224"/>
                    </a:lnTo>
                    <a:lnTo>
                      <a:pt x="838" y="220"/>
                    </a:lnTo>
                    <a:lnTo>
                      <a:pt x="844" y="214"/>
                    </a:lnTo>
                    <a:lnTo>
                      <a:pt x="844" y="210"/>
                    </a:lnTo>
                    <a:lnTo>
                      <a:pt x="840" y="200"/>
                    </a:lnTo>
                    <a:lnTo>
                      <a:pt x="844" y="192"/>
                    </a:lnTo>
                    <a:lnTo>
                      <a:pt x="844" y="184"/>
                    </a:lnTo>
                    <a:lnTo>
                      <a:pt x="848" y="182"/>
                    </a:lnTo>
                    <a:lnTo>
                      <a:pt x="854" y="178"/>
                    </a:lnTo>
                    <a:lnTo>
                      <a:pt x="850" y="176"/>
                    </a:lnTo>
                    <a:lnTo>
                      <a:pt x="850" y="174"/>
                    </a:lnTo>
                    <a:lnTo>
                      <a:pt x="856" y="176"/>
                    </a:lnTo>
                    <a:lnTo>
                      <a:pt x="858" y="178"/>
                    </a:lnTo>
                    <a:lnTo>
                      <a:pt x="858" y="178"/>
                    </a:lnTo>
                    <a:lnTo>
                      <a:pt x="858" y="178"/>
                    </a:lnTo>
                    <a:close/>
                    <a:moveTo>
                      <a:pt x="590" y="622"/>
                    </a:moveTo>
                    <a:lnTo>
                      <a:pt x="590" y="622"/>
                    </a:lnTo>
                    <a:lnTo>
                      <a:pt x="592" y="622"/>
                    </a:lnTo>
                    <a:lnTo>
                      <a:pt x="590" y="624"/>
                    </a:lnTo>
                    <a:lnTo>
                      <a:pt x="590" y="628"/>
                    </a:lnTo>
                    <a:lnTo>
                      <a:pt x="588" y="622"/>
                    </a:lnTo>
                    <a:lnTo>
                      <a:pt x="590" y="622"/>
                    </a:lnTo>
                    <a:lnTo>
                      <a:pt x="590" y="622"/>
                    </a:lnTo>
                    <a:lnTo>
                      <a:pt x="590" y="622"/>
                    </a:lnTo>
                    <a:close/>
                    <a:moveTo>
                      <a:pt x="540" y="676"/>
                    </a:moveTo>
                    <a:lnTo>
                      <a:pt x="540" y="676"/>
                    </a:lnTo>
                    <a:lnTo>
                      <a:pt x="536" y="678"/>
                    </a:lnTo>
                    <a:lnTo>
                      <a:pt x="528" y="682"/>
                    </a:lnTo>
                    <a:lnTo>
                      <a:pt x="516" y="692"/>
                    </a:lnTo>
                    <a:lnTo>
                      <a:pt x="520" y="706"/>
                    </a:lnTo>
                    <a:lnTo>
                      <a:pt x="526" y="712"/>
                    </a:lnTo>
                    <a:lnTo>
                      <a:pt x="536" y="712"/>
                    </a:lnTo>
                    <a:lnTo>
                      <a:pt x="540" y="706"/>
                    </a:lnTo>
                    <a:lnTo>
                      <a:pt x="546" y="702"/>
                    </a:lnTo>
                    <a:lnTo>
                      <a:pt x="552" y="684"/>
                    </a:lnTo>
                    <a:lnTo>
                      <a:pt x="554" y="684"/>
                    </a:lnTo>
                    <a:lnTo>
                      <a:pt x="554" y="682"/>
                    </a:lnTo>
                    <a:lnTo>
                      <a:pt x="552" y="676"/>
                    </a:lnTo>
                    <a:lnTo>
                      <a:pt x="540" y="676"/>
                    </a:lnTo>
                    <a:lnTo>
                      <a:pt x="540" y="676"/>
                    </a:lnTo>
                    <a:lnTo>
                      <a:pt x="540" y="676"/>
                    </a:lnTo>
                    <a:close/>
                    <a:moveTo>
                      <a:pt x="566" y="504"/>
                    </a:moveTo>
                    <a:lnTo>
                      <a:pt x="566" y="504"/>
                    </a:lnTo>
                    <a:lnTo>
                      <a:pt x="572" y="504"/>
                    </a:lnTo>
                    <a:lnTo>
                      <a:pt x="576" y="504"/>
                    </a:lnTo>
                    <a:lnTo>
                      <a:pt x="576" y="506"/>
                    </a:lnTo>
                    <a:lnTo>
                      <a:pt x="574" y="506"/>
                    </a:lnTo>
                    <a:lnTo>
                      <a:pt x="574" y="512"/>
                    </a:lnTo>
                    <a:lnTo>
                      <a:pt x="572" y="512"/>
                    </a:lnTo>
                    <a:lnTo>
                      <a:pt x="566" y="512"/>
                    </a:lnTo>
                    <a:lnTo>
                      <a:pt x="564" y="506"/>
                    </a:lnTo>
                    <a:lnTo>
                      <a:pt x="564" y="504"/>
                    </a:lnTo>
                    <a:lnTo>
                      <a:pt x="566" y="504"/>
                    </a:lnTo>
                    <a:lnTo>
                      <a:pt x="566" y="504"/>
                    </a:lnTo>
                    <a:lnTo>
                      <a:pt x="566" y="504"/>
                    </a:lnTo>
                    <a:close/>
                    <a:moveTo>
                      <a:pt x="630" y="496"/>
                    </a:moveTo>
                    <a:lnTo>
                      <a:pt x="630" y="496"/>
                    </a:lnTo>
                    <a:lnTo>
                      <a:pt x="636" y="496"/>
                    </a:lnTo>
                    <a:lnTo>
                      <a:pt x="636" y="500"/>
                    </a:lnTo>
                    <a:lnTo>
                      <a:pt x="636" y="502"/>
                    </a:lnTo>
                    <a:lnTo>
                      <a:pt x="630" y="500"/>
                    </a:lnTo>
                    <a:lnTo>
                      <a:pt x="628" y="496"/>
                    </a:lnTo>
                    <a:lnTo>
                      <a:pt x="630" y="496"/>
                    </a:lnTo>
                    <a:lnTo>
                      <a:pt x="630" y="496"/>
                    </a:lnTo>
                    <a:lnTo>
                      <a:pt x="630" y="496"/>
                    </a:lnTo>
                    <a:close/>
                    <a:moveTo>
                      <a:pt x="684" y="456"/>
                    </a:moveTo>
                    <a:lnTo>
                      <a:pt x="684" y="456"/>
                    </a:lnTo>
                    <a:lnTo>
                      <a:pt x="686" y="458"/>
                    </a:lnTo>
                    <a:lnTo>
                      <a:pt x="690" y="460"/>
                    </a:lnTo>
                    <a:lnTo>
                      <a:pt x="686" y="464"/>
                    </a:lnTo>
                    <a:lnTo>
                      <a:pt x="682" y="466"/>
                    </a:lnTo>
                    <a:lnTo>
                      <a:pt x="682" y="460"/>
                    </a:lnTo>
                    <a:lnTo>
                      <a:pt x="682" y="458"/>
                    </a:lnTo>
                    <a:lnTo>
                      <a:pt x="684" y="456"/>
                    </a:lnTo>
                    <a:lnTo>
                      <a:pt x="684" y="456"/>
                    </a:lnTo>
                    <a:lnTo>
                      <a:pt x="684" y="456"/>
                    </a:lnTo>
                    <a:close/>
                    <a:moveTo>
                      <a:pt x="692" y="448"/>
                    </a:moveTo>
                    <a:lnTo>
                      <a:pt x="692" y="448"/>
                    </a:lnTo>
                    <a:lnTo>
                      <a:pt x="692" y="450"/>
                    </a:lnTo>
                    <a:lnTo>
                      <a:pt x="694" y="454"/>
                    </a:lnTo>
                    <a:lnTo>
                      <a:pt x="692" y="454"/>
                    </a:lnTo>
                    <a:lnTo>
                      <a:pt x="686" y="454"/>
                    </a:lnTo>
                    <a:lnTo>
                      <a:pt x="684" y="450"/>
                    </a:lnTo>
                    <a:lnTo>
                      <a:pt x="686" y="448"/>
                    </a:lnTo>
                    <a:lnTo>
                      <a:pt x="692" y="448"/>
                    </a:lnTo>
                    <a:lnTo>
                      <a:pt x="692" y="448"/>
                    </a:lnTo>
                    <a:lnTo>
                      <a:pt x="692" y="448"/>
                    </a:lnTo>
                    <a:close/>
                    <a:moveTo>
                      <a:pt x="398" y="346"/>
                    </a:moveTo>
                    <a:lnTo>
                      <a:pt x="398" y="346"/>
                    </a:lnTo>
                    <a:lnTo>
                      <a:pt x="400" y="350"/>
                    </a:lnTo>
                    <a:lnTo>
                      <a:pt x="400" y="354"/>
                    </a:lnTo>
                    <a:lnTo>
                      <a:pt x="398" y="350"/>
                    </a:lnTo>
                    <a:lnTo>
                      <a:pt x="394" y="348"/>
                    </a:lnTo>
                    <a:lnTo>
                      <a:pt x="394" y="346"/>
                    </a:lnTo>
                    <a:lnTo>
                      <a:pt x="398" y="346"/>
                    </a:lnTo>
                    <a:lnTo>
                      <a:pt x="398" y="346"/>
                    </a:lnTo>
                    <a:lnTo>
                      <a:pt x="398" y="34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prstDash val="sysDash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23" name="Freeform 1687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24" name="Freeform 1688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25" name="Freeform 1689"/>
              <p:cNvSpPr>
                <a:spLocks/>
              </p:cNvSpPr>
              <p:nvPr/>
            </p:nvSpPr>
            <p:spPr bwMode="auto">
              <a:xfrm>
                <a:off x="981075" y="3765550"/>
                <a:ext cx="241300" cy="466725"/>
              </a:xfrm>
              <a:custGeom>
                <a:avLst/>
                <a:gdLst>
                  <a:gd name="T0" fmla="*/ 0 w 152"/>
                  <a:gd name="T1" fmla="*/ 168 h 294"/>
                  <a:gd name="T2" fmla="*/ 8 w 152"/>
                  <a:gd name="T3" fmla="*/ 178 h 294"/>
                  <a:gd name="T4" fmla="*/ 20 w 152"/>
                  <a:gd name="T5" fmla="*/ 178 h 294"/>
                  <a:gd name="T6" fmla="*/ 20 w 152"/>
                  <a:gd name="T7" fmla="*/ 184 h 294"/>
                  <a:gd name="T8" fmla="*/ 8 w 152"/>
                  <a:gd name="T9" fmla="*/ 184 h 294"/>
                  <a:gd name="T10" fmla="*/ 18 w 152"/>
                  <a:gd name="T11" fmla="*/ 202 h 294"/>
                  <a:gd name="T12" fmla="*/ 20 w 152"/>
                  <a:gd name="T13" fmla="*/ 210 h 294"/>
                  <a:gd name="T14" fmla="*/ 20 w 152"/>
                  <a:gd name="T15" fmla="*/ 218 h 294"/>
                  <a:gd name="T16" fmla="*/ 20 w 152"/>
                  <a:gd name="T17" fmla="*/ 230 h 294"/>
                  <a:gd name="T18" fmla="*/ 22 w 152"/>
                  <a:gd name="T19" fmla="*/ 240 h 294"/>
                  <a:gd name="T20" fmla="*/ 26 w 152"/>
                  <a:gd name="T21" fmla="*/ 250 h 294"/>
                  <a:gd name="T22" fmla="*/ 8 w 152"/>
                  <a:gd name="T23" fmla="*/ 250 h 294"/>
                  <a:gd name="T24" fmla="*/ 4 w 152"/>
                  <a:gd name="T25" fmla="*/ 260 h 294"/>
                  <a:gd name="T26" fmla="*/ 18 w 152"/>
                  <a:gd name="T27" fmla="*/ 282 h 294"/>
                  <a:gd name="T28" fmla="*/ 14 w 152"/>
                  <a:gd name="T29" fmla="*/ 294 h 294"/>
                  <a:gd name="T30" fmla="*/ 28 w 152"/>
                  <a:gd name="T31" fmla="*/ 294 h 294"/>
                  <a:gd name="T32" fmla="*/ 36 w 152"/>
                  <a:gd name="T33" fmla="*/ 288 h 294"/>
                  <a:gd name="T34" fmla="*/ 56 w 152"/>
                  <a:gd name="T35" fmla="*/ 288 h 294"/>
                  <a:gd name="T36" fmla="*/ 68 w 152"/>
                  <a:gd name="T37" fmla="*/ 282 h 294"/>
                  <a:gd name="T38" fmla="*/ 80 w 152"/>
                  <a:gd name="T39" fmla="*/ 274 h 294"/>
                  <a:gd name="T40" fmla="*/ 74 w 152"/>
                  <a:gd name="T41" fmla="*/ 268 h 294"/>
                  <a:gd name="T42" fmla="*/ 80 w 152"/>
                  <a:gd name="T43" fmla="*/ 264 h 294"/>
                  <a:gd name="T44" fmla="*/ 90 w 152"/>
                  <a:gd name="T45" fmla="*/ 260 h 294"/>
                  <a:gd name="T46" fmla="*/ 98 w 152"/>
                  <a:gd name="T47" fmla="*/ 256 h 294"/>
                  <a:gd name="T48" fmla="*/ 102 w 152"/>
                  <a:gd name="T49" fmla="*/ 254 h 294"/>
                  <a:gd name="T50" fmla="*/ 108 w 152"/>
                  <a:gd name="T51" fmla="*/ 248 h 294"/>
                  <a:gd name="T52" fmla="*/ 118 w 152"/>
                  <a:gd name="T53" fmla="*/ 240 h 294"/>
                  <a:gd name="T54" fmla="*/ 122 w 152"/>
                  <a:gd name="T55" fmla="*/ 232 h 294"/>
                  <a:gd name="T56" fmla="*/ 126 w 152"/>
                  <a:gd name="T57" fmla="*/ 224 h 294"/>
                  <a:gd name="T58" fmla="*/ 122 w 152"/>
                  <a:gd name="T59" fmla="*/ 218 h 294"/>
                  <a:gd name="T60" fmla="*/ 122 w 152"/>
                  <a:gd name="T61" fmla="*/ 212 h 294"/>
                  <a:gd name="T62" fmla="*/ 126 w 152"/>
                  <a:gd name="T63" fmla="*/ 204 h 294"/>
                  <a:gd name="T64" fmla="*/ 126 w 152"/>
                  <a:gd name="T65" fmla="*/ 200 h 294"/>
                  <a:gd name="T66" fmla="*/ 120 w 152"/>
                  <a:gd name="T67" fmla="*/ 196 h 294"/>
                  <a:gd name="T68" fmla="*/ 112 w 152"/>
                  <a:gd name="T69" fmla="*/ 196 h 294"/>
                  <a:gd name="T70" fmla="*/ 112 w 152"/>
                  <a:gd name="T71" fmla="*/ 192 h 294"/>
                  <a:gd name="T72" fmla="*/ 118 w 152"/>
                  <a:gd name="T73" fmla="*/ 186 h 294"/>
                  <a:gd name="T74" fmla="*/ 120 w 152"/>
                  <a:gd name="T75" fmla="*/ 178 h 294"/>
                  <a:gd name="T76" fmla="*/ 126 w 152"/>
                  <a:gd name="T77" fmla="*/ 172 h 294"/>
                  <a:gd name="T78" fmla="*/ 126 w 152"/>
                  <a:gd name="T79" fmla="*/ 164 h 294"/>
                  <a:gd name="T80" fmla="*/ 130 w 152"/>
                  <a:gd name="T81" fmla="*/ 156 h 294"/>
                  <a:gd name="T82" fmla="*/ 130 w 152"/>
                  <a:gd name="T83" fmla="*/ 148 h 294"/>
                  <a:gd name="T84" fmla="*/ 138 w 152"/>
                  <a:gd name="T85" fmla="*/ 140 h 294"/>
                  <a:gd name="T86" fmla="*/ 148 w 152"/>
                  <a:gd name="T87" fmla="*/ 142 h 294"/>
                  <a:gd name="T88" fmla="*/ 152 w 152"/>
                  <a:gd name="T89" fmla="*/ 74 h 294"/>
                  <a:gd name="T90" fmla="*/ 12 w 152"/>
                  <a:gd name="T91" fmla="*/ 10 h 294"/>
                  <a:gd name="T92" fmla="*/ 26 w 152"/>
                  <a:gd name="T93" fmla="*/ 50 h 294"/>
                  <a:gd name="T94" fmla="*/ 26 w 152"/>
                  <a:gd name="T95" fmla="*/ 60 h 294"/>
                  <a:gd name="T96" fmla="*/ 20 w 152"/>
                  <a:gd name="T97" fmla="*/ 76 h 294"/>
                  <a:gd name="T98" fmla="*/ 20 w 152"/>
                  <a:gd name="T99" fmla="*/ 136 h 294"/>
                  <a:gd name="T100" fmla="*/ 0 w 152"/>
                  <a:gd name="T101" fmla="*/ 168 h 294"/>
                  <a:gd name="T102" fmla="*/ 0 w 152"/>
                  <a:gd name="T103" fmla="*/ 168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2" h="294">
                    <a:moveTo>
                      <a:pt x="0" y="168"/>
                    </a:moveTo>
                    <a:lnTo>
                      <a:pt x="0" y="168"/>
                    </a:lnTo>
                    <a:lnTo>
                      <a:pt x="4" y="174"/>
                    </a:lnTo>
                    <a:lnTo>
                      <a:pt x="8" y="178"/>
                    </a:lnTo>
                    <a:lnTo>
                      <a:pt x="12" y="178"/>
                    </a:lnTo>
                    <a:lnTo>
                      <a:pt x="20" y="178"/>
                    </a:lnTo>
                    <a:lnTo>
                      <a:pt x="22" y="182"/>
                    </a:lnTo>
                    <a:lnTo>
                      <a:pt x="20" y="184"/>
                    </a:lnTo>
                    <a:lnTo>
                      <a:pt x="14" y="184"/>
                    </a:lnTo>
                    <a:lnTo>
                      <a:pt x="8" y="184"/>
                    </a:lnTo>
                    <a:lnTo>
                      <a:pt x="18" y="196"/>
                    </a:lnTo>
                    <a:lnTo>
                      <a:pt x="18" y="202"/>
                    </a:lnTo>
                    <a:lnTo>
                      <a:pt x="20" y="204"/>
                    </a:lnTo>
                    <a:lnTo>
                      <a:pt x="20" y="210"/>
                    </a:lnTo>
                    <a:lnTo>
                      <a:pt x="20" y="212"/>
                    </a:lnTo>
                    <a:lnTo>
                      <a:pt x="20" y="218"/>
                    </a:lnTo>
                    <a:lnTo>
                      <a:pt x="20" y="222"/>
                    </a:lnTo>
                    <a:lnTo>
                      <a:pt x="20" y="230"/>
                    </a:lnTo>
                    <a:lnTo>
                      <a:pt x="22" y="236"/>
                    </a:lnTo>
                    <a:lnTo>
                      <a:pt x="22" y="240"/>
                    </a:lnTo>
                    <a:lnTo>
                      <a:pt x="22" y="242"/>
                    </a:lnTo>
                    <a:lnTo>
                      <a:pt x="26" y="250"/>
                    </a:lnTo>
                    <a:lnTo>
                      <a:pt x="18" y="250"/>
                    </a:lnTo>
                    <a:lnTo>
                      <a:pt x="8" y="250"/>
                    </a:lnTo>
                    <a:lnTo>
                      <a:pt x="4" y="256"/>
                    </a:lnTo>
                    <a:lnTo>
                      <a:pt x="4" y="260"/>
                    </a:lnTo>
                    <a:lnTo>
                      <a:pt x="14" y="274"/>
                    </a:lnTo>
                    <a:lnTo>
                      <a:pt x="18" y="282"/>
                    </a:lnTo>
                    <a:lnTo>
                      <a:pt x="20" y="286"/>
                    </a:lnTo>
                    <a:lnTo>
                      <a:pt x="14" y="294"/>
                    </a:lnTo>
                    <a:lnTo>
                      <a:pt x="20" y="294"/>
                    </a:lnTo>
                    <a:lnTo>
                      <a:pt x="28" y="294"/>
                    </a:lnTo>
                    <a:lnTo>
                      <a:pt x="32" y="288"/>
                    </a:lnTo>
                    <a:lnTo>
                      <a:pt x="36" y="288"/>
                    </a:lnTo>
                    <a:lnTo>
                      <a:pt x="38" y="292"/>
                    </a:lnTo>
                    <a:lnTo>
                      <a:pt x="56" y="288"/>
                    </a:lnTo>
                    <a:lnTo>
                      <a:pt x="64" y="286"/>
                    </a:lnTo>
                    <a:lnTo>
                      <a:pt x="68" y="282"/>
                    </a:lnTo>
                    <a:lnTo>
                      <a:pt x="74" y="276"/>
                    </a:lnTo>
                    <a:lnTo>
                      <a:pt x="80" y="274"/>
                    </a:lnTo>
                    <a:lnTo>
                      <a:pt x="76" y="272"/>
                    </a:lnTo>
                    <a:lnTo>
                      <a:pt x="74" y="268"/>
                    </a:lnTo>
                    <a:lnTo>
                      <a:pt x="76" y="266"/>
                    </a:lnTo>
                    <a:lnTo>
                      <a:pt x="80" y="264"/>
                    </a:lnTo>
                    <a:lnTo>
                      <a:pt x="84" y="260"/>
                    </a:lnTo>
                    <a:lnTo>
                      <a:pt x="90" y="260"/>
                    </a:lnTo>
                    <a:lnTo>
                      <a:pt x="92" y="258"/>
                    </a:lnTo>
                    <a:lnTo>
                      <a:pt x="98" y="256"/>
                    </a:lnTo>
                    <a:lnTo>
                      <a:pt x="102" y="256"/>
                    </a:lnTo>
                    <a:lnTo>
                      <a:pt x="102" y="254"/>
                    </a:lnTo>
                    <a:lnTo>
                      <a:pt x="104" y="250"/>
                    </a:lnTo>
                    <a:lnTo>
                      <a:pt x="108" y="248"/>
                    </a:lnTo>
                    <a:lnTo>
                      <a:pt x="116" y="242"/>
                    </a:lnTo>
                    <a:lnTo>
                      <a:pt x="118" y="240"/>
                    </a:lnTo>
                    <a:lnTo>
                      <a:pt x="120" y="238"/>
                    </a:lnTo>
                    <a:lnTo>
                      <a:pt x="122" y="232"/>
                    </a:lnTo>
                    <a:lnTo>
                      <a:pt x="128" y="230"/>
                    </a:lnTo>
                    <a:lnTo>
                      <a:pt x="126" y="224"/>
                    </a:lnTo>
                    <a:lnTo>
                      <a:pt x="122" y="222"/>
                    </a:lnTo>
                    <a:lnTo>
                      <a:pt x="122" y="218"/>
                    </a:lnTo>
                    <a:lnTo>
                      <a:pt x="122" y="214"/>
                    </a:lnTo>
                    <a:lnTo>
                      <a:pt x="122" y="212"/>
                    </a:lnTo>
                    <a:lnTo>
                      <a:pt x="122" y="210"/>
                    </a:lnTo>
                    <a:lnTo>
                      <a:pt x="126" y="204"/>
                    </a:lnTo>
                    <a:lnTo>
                      <a:pt x="126" y="202"/>
                    </a:lnTo>
                    <a:lnTo>
                      <a:pt x="126" y="200"/>
                    </a:lnTo>
                    <a:lnTo>
                      <a:pt x="122" y="196"/>
                    </a:lnTo>
                    <a:lnTo>
                      <a:pt x="120" y="196"/>
                    </a:lnTo>
                    <a:lnTo>
                      <a:pt x="116" y="196"/>
                    </a:lnTo>
                    <a:lnTo>
                      <a:pt x="112" y="196"/>
                    </a:lnTo>
                    <a:lnTo>
                      <a:pt x="112" y="194"/>
                    </a:lnTo>
                    <a:lnTo>
                      <a:pt x="112" y="192"/>
                    </a:lnTo>
                    <a:lnTo>
                      <a:pt x="116" y="188"/>
                    </a:lnTo>
                    <a:lnTo>
                      <a:pt x="118" y="186"/>
                    </a:lnTo>
                    <a:lnTo>
                      <a:pt x="118" y="182"/>
                    </a:lnTo>
                    <a:lnTo>
                      <a:pt x="120" y="178"/>
                    </a:lnTo>
                    <a:lnTo>
                      <a:pt x="122" y="176"/>
                    </a:lnTo>
                    <a:lnTo>
                      <a:pt x="126" y="172"/>
                    </a:lnTo>
                    <a:lnTo>
                      <a:pt x="126" y="166"/>
                    </a:lnTo>
                    <a:lnTo>
                      <a:pt x="126" y="164"/>
                    </a:lnTo>
                    <a:lnTo>
                      <a:pt x="128" y="160"/>
                    </a:lnTo>
                    <a:lnTo>
                      <a:pt x="130" y="156"/>
                    </a:lnTo>
                    <a:lnTo>
                      <a:pt x="130" y="154"/>
                    </a:lnTo>
                    <a:lnTo>
                      <a:pt x="130" y="148"/>
                    </a:lnTo>
                    <a:lnTo>
                      <a:pt x="136" y="142"/>
                    </a:lnTo>
                    <a:lnTo>
                      <a:pt x="138" y="140"/>
                    </a:lnTo>
                    <a:lnTo>
                      <a:pt x="140" y="142"/>
                    </a:lnTo>
                    <a:lnTo>
                      <a:pt x="148" y="142"/>
                    </a:lnTo>
                    <a:lnTo>
                      <a:pt x="152" y="142"/>
                    </a:lnTo>
                    <a:lnTo>
                      <a:pt x="152" y="74"/>
                    </a:lnTo>
                    <a:lnTo>
                      <a:pt x="28" y="0"/>
                    </a:lnTo>
                    <a:lnTo>
                      <a:pt x="12" y="10"/>
                    </a:lnTo>
                    <a:lnTo>
                      <a:pt x="20" y="46"/>
                    </a:lnTo>
                    <a:lnTo>
                      <a:pt x="26" y="50"/>
                    </a:lnTo>
                    <a:lnTo>
                      <a:pt x="26" y="58"/>
                    </a:lnTo>
                    <a:lnTo>
                      <a:pt x="26" y="60"/>
                    </a:lnTo>
                    <a:lnTo>
                      <a:pt x="22" y="68"/>
                    </a:lnTo>
                    <a:lnTo>
                      <a:pt x="20" y="76"/>
                    </a:lnTo>
                    <a:lnTo>
                      <a:pt x="20" y="110"/>
                    </a:lnTo>
                    <a:lnTo>
                      <a:pt x="20" y="136"/>
                    </a:lnTo>
                    <a:lnTo>
                      <a:pt x="0" y="156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16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26" name="Freeform 1690"/>
              <p:cNvSpPr>
                <a:spLocks/>
              </p:cNvSpPr>
              <p:nvPr/>
            </p:nvSpPr>
            <p:spPr bwMode="auto">
              <a:xfrm>
                <a:off x="981075" y="4127500"/>
                <a:ext cx="307975" cy="228600"/>
              </a:xfrm>
              <a:custGeom>
                <a:avLst/>
                <a:gdLst>
                  <a:gd name="T0" fmla="*/ 68 w 194"/>
                  <a:gd name="T1" fmla="*/ 116 h 144"/>
                  <a:gd name="T2" fmla="*/ 76 w 194"/>
                  <a:gd name="T3" fmla="*/ 114 h 144"/>
                  <a:gd name="T4" fmla="*/ 78 w 194"/>
                  <a:gd name="T5" fmla="*/ 104 h 144"/>
                  <a:gd name="T6" fmla="*/ 86 w 194"/>
                  <a:gd name="T7" fmla="*/ 102 h 144"/>
                  <a:gd name="T8" fmla="*/ 98 w 194"/>
                  <a:gd name="T9" fmla="*/ 106 h 144"/>
                  <a:gd name="T10" fmla="*/ 110 w 194"/>
                  <a:gd name="T11" fmla="*/ 112 h 144"/>
                  <a:gd name="T12" fmla="*/ 124 w 194"/>
                  <a:gd name="T13" fmla="*/ 114 h 144"/>
                  <a:gd name="T14" fmla="*/ 132 w 194"/>
                  <a:gd name="T15" fmla="*/ 112 h 144"/>
                  <a:gd name="T16" fmla="*/ 134 w 194"/>
                  <a:gd name="T17" fmla="*/ 106 h 144"/>
                  <a:gd name="T18" fmla="*/ 142 w 194"/>
                  <a:gd name="T19" fmla="*/ 112 h 144"/>
                  <a:gd name="T20" fmla="*/ 152 w 194"/>
                  <a:gd name="T21" fmla="*/ 108 h 144"/>
                  <a:gd name="T22" fmla="*/ 156 w 194"/>
                  <a:gd name="T23" fmla="*/ 104 h 144"/>
                  <a:gd name="T24" fmla="*/ 158 w 194"/>
                  <a:gd name="T25" fmla="*/ 106 h 144"/>
                  <a:gd name="T26" fmla="*/ 162 w 194"/>
                  <a:gd name="T27" fmla="*/ 104 h 144"/>
                  <a:gd name="T28" fmla="*/ 168 w 194"/>
                  <a:gd name="T29" fmla="*/ 98 h 144"/>
                  <a:gd name="T30" fmla="*/ 184 w 194"/>
                  <a:gd name="T31" fmla="*/ 102 h 144"/>
                  <a:gd name="T32" fmla="*/ 194 w 194"/>
                  <a:gd name="T33" fmla="*/ 102 h 144"/>
                  <a:gd name="T34" fmla="*/ 190 w 194"/>
                  <a:gd name="T35" fmla="*/ 96 h 144"/>
                  <a:gd name="T36" fmla="*/ 188 w 194"/>
                  <a:gd name="T37" fmla="*/ 86 h 144"/>
                  <a:gd name="T38" fmla="*/ 178 w 194"/>
                  <a:gd name="T39" fmla="*/ 78 h 144"/>
                  <a:gd name="T40" fmla="*/ 172 w 194"/>
                  <a:gd name="T41" fmla="*/ 72 h 144"/>
                  <a:gd name="T42" fmla="*/ 170 w 194"/>
                  <a:gd name="T43" fmla="*/ 66 h 144"/>
                  <a:gd name="T44" fmla="*/ 162 w 194"/>
                  <a:gd name="T45" fmla="*/ 62 h 144"/>
                  <a:gd name="T46" fmla="*/ 158 w 194"/>
                  <a:gd name="T47" fmla="*/ 58 h 144"/>
                  <a:gd name="T48" fmla="*/ 150 w 194"/>
                  <a:gd name="T49" fmla="*/ 58 h 144"/>
                  <a:gd name="T50" fmla="*/ 148 w 194"/>
                  <a:gd name="T51" fmla="*/ 50 h 144"/>
                  <a:gd name="T52" fmla="*/ 140 w 194"/>
                  <a:gd name="T53" fmla="*/ 42 h 144"/>
                  <a:gd name="T54" fmla="*/ 140 w 194"/>
                  <a:gd name="T55" fmla="*/ 32 h 144"/>
                  <a:gd name="T56" fmla="*/ 132 w 194"/>
                  <a:gd name="T57" fmla="*/ 24 h 144"/>
                  <a:gd name="T58" fmla="*/ 134 w 194"/>
                  <a:gd name="T59" fmla="*/ 12 h 144"/>
                  <a:gd name="T60" fmla="*/ 122 w 194"/>
                  <a:gd name="T61" fmla="*/ 4 h 144"/>
                  <a:gd name="T62" fmla="*/ 116 w 194"/>
                  <a:gd name="T63" fmla="*/ 12 h 144"/>
                  <a:gd name="T64" fmla="*/ 106 w 194"/>
                  <a:gd name="T65" fmla="*/ 18 h 144"/>
                  <a:gd name="T66" fmla="*/ 102 w 194"/>
                  <a:gd name="T67" fmla="*/ 24 h 144"/>
                  <a:gd name="T68" fmla="*/ 96 w 194"/>
                  <a:gd name="T69" fmla="*/ 26 h 144"/>
                  <a:gd name="T70" fmla="*/ 88 w 194"/>
                  <a:gd name="T71" fmla="*/ 32 h 144"/>
                  <a:gd name="T72" fmla="*/ 78 w 194"/>
                  <a:gd name="T73" fmla="*/ 34 h 144"/>
                  <a:gd name="T74" fmla="*/ 74 w 194"/>
                  <a:gd name="T75" fmla="*/ 40 h 144"/>
                  <a:gd name="T76" fmla="*/ 78 w 194"/>
                  <a:gd name="T77" fmla="*/ 44 h 144"/>
                  <a:gd name="T78" fmla="*/ 68 w 194"/>
                  <a:gd name="T79" fmla="*/ 52 h 144"/>
                  <a:gd name="T80" fmla="*/ 56 w 194"/>
                  <a:gd name="T81" fmla="*/ 60 h 144"/>
                  <a:gd name="T82" fmla="*/ 36 w 194"/>
                  <a:gd name="T83" fmla="*/ 60 h 144"/>
                  <a:gd name="T84" fmla="*/ 28 w 194"/>
                  <a:gd name="T85" fmla="*/ 66 h 144"/>
                  <a:gd name="T86" fmla="*/ 14 w 194"/>
                  <a:gd name="T87" fmla="*/ 66 h 144"/>
                  <a:gd name="T88" fmla="*/ 10 w 194"/>
                  <a:gd name="T89" fmla="*/ 80 h 144"/>
                  <a:gd name="T90" fmla="*/ 2 w 194"/>
                  <a:gd name="T91" fmla="*/ 88 h 144"/>
                  <a:gd name="T92" fmla="*/ 2 w 194"/>
                  <a:gd name="T93" fmla="*/ 90 h 144"/>
                  <a:gd name="T94" fmla="*/ 8 w 194"/>
                  <a:gd name="T95" fmla="*/ 98 h 144"/>
                  <a:gd name="T96" fmla="*/ 18 w 194"/>
                  <a:gd name="T97" fmla="*/ 120 h 144"/>
                  <a:gd name="T98" fmla="*/ 24 w 194"/>
                  <a:gd name="T99" fmla="*/ 130 h 144"/>
                  <a:gd name="T100" fmla="*/ 36 w 194"/>
                  <a:gd name="T101" fmla="*/ 142 h 144"/>
                  <a:gd name="T102" fmla="*/ 40 w 194"/>
                  <a:gd name="T103" fmla="*/ 144 h 144"/>
                  <a:gd name="T104" fmla="*/ 46 w 194"/>
                  <a:gd name="T105" fmla="*/ 140 h 144"/>
                  <a:gd name="T106" fmla="*/ 50 w 194"/>
                  <a:gd name="T107" fmla="*/ 134 h 144"/>
                  <a:gd name="T108" fmla="*/ 58 w 194"/>
                  <a:gd name="T109" fmla="*/ 134 h 144"/>
                  <a:gd name="T110" fmla="*/ 68 w 194"/>
                  <a:gd name="T111" fmla="*/ 13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4" h="144">
                    <a:moveTo>
                      <a:pt x="68" y="132"/>
                    </a:moveTo>
                    <a:lnTo>
                      <a:pt x="68" y="116"/>
                    </a:lnTo>
                    <a:lnTo>
                      <a:pt x="74" y="116"/>
                    </a:lnTo>
                    <a:lnTo>
                      <a:pt x="76" y="114"/>
                    </a:lnTo>
                    <a:lnTo>
                      <a:pt x="76" y="112"/>
                    </a:lnTo>
                    <a:lnTo>
                      <a:pt x="78" y="104"/>
                    </a:lnTo>
                    <a:lnTo>
                      <a:pt x="82" y="102"/>
                    </a:lnTo>
                    <a:lnTo>
                      <a:pt x="86" y="102"/>
                    </a:lnTo>
                    <a:lnTo>
                      <a:pt x="94" y="104"/>
                    </a:lnTo>
                    <a:lnTo>
                      <a:pt x="98" y="106"/>
                    </a:lnTo>
                    <a:lnTo>
                      <a:pt x="102" y="112"/>
                    </a:lnTo>
                    <a:lnTo>
                      <a:pt x="110" y="112"/>
                    </a:lnTo>
                    <a:lnTo>
                      <a:pt x="114" y="112"/>
                    </a:lnTo>
                    <a:lnTo>
                      <a:pt x="124" y="114"/>
                    </a:lnTo>
                    <a:lnTo>
                      <a:pt x="132" y="116"/>
                    </a:lnTo>
                    <a:lnTo>
                      <a:pt x="132" y="112"/>
                    </a:lnTo>
                    <a:lnTo>
                      <a:pt x="134" y="108"/>
                    </a:lnTo>
                    <a:lnTo>
                      <a:pt x="134" y="106"/>
                    </a:lnTo>
                    <a:lnTo>
                      <a:pt x="140" y="108"/>
                    </a:lnTo>
                    <a:lnTo>
                      <a:pt x="142" y="112"/>
                    </a:lnTo>
                    <a:lnTo>
                      <a:pt x="144" y="112"/>
                    </a:lnTo>
                    <a:lnTo>
                      <a:pt x="152" y="108"/>
                    </a:lnTo>
                    <a:lnTo>
                      <a:pt x="152" y="106"/>
                    </a:lnTo>
                    <a:lnTo>
                      <a:pt x="156" y="104"/>
                    </a:lnTo>
                    <a:lnTo>
                      <a:pt x="158" y="104"/>
                    </a:lnTo>
                    <a:lnTo>
                      <a:pt x="158" y="106"/>
                    </a:lnTo>
                    <a:lnTo>
                      <a:pt x="160" y="106"/>
                    </a:lnTo>
                    <a:lnTo>
                      <a:pt x="162" y="104"/>
                    </a:lnTo>
                    <a:lnTo>
                      <a:pt x="166" y="102"/>
                    </a:lnTo>
                    <a:lnTo>
                      <a:pt x="168" y="98"/>
                    </a:lnTo>
                    <a:lnTo>
                      <a:pt x="180" y="98"/>
                    </a:lnTo>
                    <a:lnTo>
                      <a:pt x="184" y="102"/>
                    </a:lnTo>
                    <a:lnTo>
                      <a:pt x="186" y="102"/>
                    </a:lnTo>
                    <a:lnTo>
                      <a:pt x="194" y="102"/>
                    </a:lnTo>
                    <a:lnTo>
                      <a:pt x="194" y="98"/>
                    </a:lnTo>
                    <a:lnTo>
                      <a:pt x="190" y="96"/>
                    </a:lnTo>
                    <a:lnTo>
                      <a:pt x="188" y="90"/>
                    </a:lnTo>
                    <a:lnTo>
                      <a:pt x="188" y="86"/>
                    </a:lnTo>
                    <a:lnTo>
                      <a:pt x="186" y="80"/>
                    </a:lnTo>
                    <a:lnTo>
                      <a:pt x="178" y="78"/>
                    </a:lnTo>
                    <a:lnTo>
                      <a:pt x="176" y="76"/>
                    </a:lnTo>
                    <a:lnTo>
                      <a:pt x="172" y="72"/>
                    </a:lnTo>
                    <a:lnTo>
                      <a:pt x="172" y="68"/>
                    </a:lnTo>
                    <a:lnTo>
                      <a:pt x="170" y="66"/>
                    </a:lnTo>
                    <a:lnTo>
                      <a:pt x="166" y="66"/>
                    </a:lnTo>
                    <a:lnTo>
                      <a:pt x="162" y="62"/>
                    </a:lnTo>
                    <a:lnTo>
                      <a:pt x="160" y="60"/>
                    </a:lnTo>
                    <a:lnTo>
                      <a:pt x="158" y="58"/>
                    </a:lnTo>
                    <a:lnTo>
                      <a:pt x="152" y="58"/>
                    </a:lnTo>
                    <a:lnTo>
                      <a:pt x="150" y="58"/>
                    </a:lnTo>
                    <a:lnTo>
                      <a:pt x="150" y="54"/>
                    </a:lnTo>
                    <a:lnTo>
                      <a:pt x="148" y="50"/>
                    </a:lnTo>
                    <a:lnTo>
                      <a:pt x="142" y="44"/>
                    </a:lnTo>
                    <a:lnTo>
                      <a:pt x="140" y="42"/>
                    </a:lnTo>
                    <a:lnTo>
                      <a:pt x="140" y="36"/>
                    </a:lnTo>
                    <a:lnTo>
                      <a:pt x="140" y="32"/>
                    </a:lnTo>
                    <a:lnTo>
                      <a:pt x="138" y="26"/>
                    </a:lnTo>
                    <a:lnTo>
                      <a:pt x="132" y="24"/>
                    </a:lnTo>
                    <a:lnTo>
                      <a:pt x="134" y="22"/>
                    </a:lnTo>
                    <a:lnTo>
                      <a:pt x="134" y="12"/>
                    </a:lnTo>
                    <a:lnTo>
                      <a:pt x="126" y="0"/>
                    </a:lnTo>
                    <a:lnTo>
                      <a:pt x="122" y="4"/>
                    </a:lnTo>
                    <a:lnTo>
                      <a:pt x="120" y="8"/>
                    </a:lnTo>
                    <a:lnTo>
                      <a:pt x="116" y="12"/>
                    </a:lnTo>
                    <a:lnTo>
                      <a:pt x="114" y="14"/>
                    </a:lnTo>
                    <a:lnTo>
                      <a:pt x="106" y="18"/>
                    </a:lnTo>
                    <a:lnTo>
                      <a:pt x="104" y="22"/>
                    </a:lnTo>
                    <a:lnTo>
                      <a:pt x="102" y="24"/>
                    </a:lnTo>
                    <a:lnTo>
                      <a:pt x="102" y="26"/>
                    </a:lnTo>
                    <a:lnTo>
                      <a:pt x="96" y="26"/>
                    </a:lnTo>
                    <a:lnTo>
                      <a:pt x="92" y="30"/>
                    </a:lnTo>
                    <a:lnTo>
                      <a:pt x="88" y="32"/>
                    </a:lnTo>
                    <a:lnTo>
                      <a:pt x="84" y="32"/>
                    </a:lnTo>
                    <a:lnTo>
                      <a:pt x="78" y="34"/>
                    </a:lnTo>
                    <a:lnTo>
                      <a:pt x="76" y="36"/>
                    </a:lnTo>
                    <a:lnTo>
                      <a:pt x="74" y="40"/>
                    </a:lnTo>
                    <a:lnTo>
                      <a:pt x="76" y="42"/>
                    </a:lnTo>
                    <a:lnTo>
                      <a:pt x="78" y="44"/>
                    </a:lnTo>
                    <a:lnTo>
                      <a:pt x="74" y="48"/>
                    </a:lnTo>
                    <a:lnTo>
                      <a:pt x="68" y="52"/>
                    </a:lnTo>
                    <a:lnTo>
                      <a:pt x="64" y="58"/>
                    </a:lnTo>
                    <a:lnTo>
                      <a:pt x="56" y="60"/>
                    </a:lnTo>
                    <a:lnTo>
                      <a:pt x="38" y="62"/>
                    </a:lnTo>
                    <a:lnTo>
                      <a:pt x="36" y="60"/>
                    </a:lnTo>
                    <a:lnTo>
                      <a:pt x="32" y="60"/>
                    </a:lnTo>
                    <a:lnTo>
                      <a:pt x="28" y="66"/>
                    </a:lnTo>
                    <a:lnTo>
                      <a:pt x="20" y="66"/>
                    </a:lnTo>
                    <a:lnTo>
                      <a:pt x="14" y="66"/>
                    </a:lnTo>
                    <a:lnTo>
                      <a:pt x="12" y="76"/>
                    </a:lnTo>
                    <a:lnTo>
                      <a:pt x="10" y="80"/>
                    </a:lnTo>
                    <a:lnTo>
                      <a:pt x="4" y="86"/>
                    </a:lnTo>
                    <a:lnTo>
                      <a:pt x="2" y="88"/>
                    </a:lnTo>
                    <a:lnTo>
                      <a:pt x="0" y="90"/>
                    </a:lnTo>
                    <a:lnTo>
                      <a:pt x="2" y="90"/>
                    </a:lnTo>
                    <a:lnTo>
                      <a:pt x="4" y="94"/>
                    </a:lnTo>
                    <a:lnTo>
                      <a:pt x="8" y="98"/>
                    </a:lnTo>
                    <a:lnTo>
                      <a:pt x="14" y="114"/>
                    </a:lnTo>
                    <a:lnTo>
                      <a:pt x="18" y="120"/>
                    </a:lnTo>
                    <a:lnTo>
                      <a:pt x="20" y="124"/>
                    </a:lnTo>
                    <a:lnTo>
                      <a:pt x="24" y="130"/>
                    </a:lnTo>
                    <a:lnTo>
                      <a:pt x="30" y="134"/>
                    </a:lnTo>
                    <a:lnTo>
                      <a:pt x="36" y="142"/>
                    </a:lnTo>
                    <a:lnTo>
                      <a:pt x="38" y="144"/>
                    </a:lnTo>
                    <a:lnTo>
                      <a:pt x="40" y="144"/>
                    </a:lnTo>
                    <a:lnTo>
                      <a:pt x="42" y="142"/>
                    </a:lnTo>
                    <a:lnTo>
                      <a:pt x="46" y="140"/>
                    </a:lnTo>
                    <a:lnTo>
                      <a:pt x="46" y="138"/>
                    </a:lnTo>
                    <a:lnTo>
                      <a:pt x="50" y="134"/>
                    </a:lnTo>
                    <a:lnTo>
                      <a:pt x="52" y="134"/>
                    </a:lnTo>
                    <a:lnTo>
                      <a:pt x="58" y="134"/>
                    </a:lnTo>
                    <a:lnTo>
                      <a:pt x="68" y="132"/>
                    </a:lnTo>
                    <a:lnTo>
                      <a:pt x="68" y="132"/>
                    </a:lnTo>
                    <a:lnTo>
                      <a:pt x="68" y="13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27" name="Freeform 1691"/>
              <p:cNvSpPr>
                <a:spLocks/>
              </p:cNvSpPr>
              <p:nvPr/>
            </p:nvSpPr>
            <p:spPr bwMode="auto">
              <a:xfrm>
                <a:off x="854075" y="4060825"/>
                <a:ext cx="184150" cy="323850"/>
              </a:xfrm>
              <a:custGeom>
                <a:avLst/>
                <a:gdLst>
                  <a:gd name="T0" fmla="*/ 2 w 116"/>
                  <a:gd name="T1" fmla="*/ 168 h 204"/>
                  <a:gd name="T2" fmla="*/ 8 w 116"/>
                  <a:gd name="T3" fmla="*/ 162 h 204"/>
                  <a:gd name="T4" fmla="*/ 8 w 116"/>
                  <a:gd name="T5" fmla="*/ 172 h 204"/>
                  <a:gd name="T6" fmla="*/ 12 w 116"/>
                  <a:gd name="T7" fmla="*/ 174 h 204"/>
                  <a:gd name="T8" fmla="*/ 20 w 116"/>
                  <a:gd name="T9" fmla="*/ 188 h 204"/>
                  <a:gd name="T10" fmla="*/ 46 w 116"/>
                  <a:gd name="T11" fmla="*/ 198 h 204"/>
                  <a:gd name="T12" fmla="*/ 56 w 116"/>
                  <a:gd name="T13" fmla="*/ 198 h 204"/>
                  <a:gd name="T14" fmla="*/ 64 w 116"/>
                  <a:gd name="T15" fmla="*/ 196 h 204"/>
                  <a:gd name="T16" fmla="*/ 74 w 116"/>
                  <a:gd name="T17" fmla="*/ 196 h 204"/>
                  <a:gd name="T18" fmla="*/ 92 w 116"/>
                  <a:gd name="T19" fmla="*/ 196 h 204"/>
                  <a:gd name="T20" fmla="*/ 96 w 116"/>
                  <a:gd name="T21" fmla="*/ 200 h 204"/>
                  <a:gd name="T22" fmla="*/ 110 w 116"/>
                  <a:gd name="T23" fmla="*/ 200 h 204"/>
                  <a:gd name="T24" fmla="*/ 114 w 116"/>
                  <a:gd name="T25" fmla="*/ 196 h 204"/>
                  <a:gd name="T26" fmla="*/ 116 w 116"/>
                  <a:gd name="T27" fmla="*/ 188 h 204"/>
                  <a:gd name="T28" fmla="*/ 110 w 116"/>
                  <a:gd name="T29" fmla="*/ 178 h 204"/>
                  <a:gd name="T30" fmla="*/ 100 w 116"/>
                  <a:gd name="T31" fmla="*/ 168 h 204"/>
                  <a:gd name="T32" fmla="*/ 94 w 116"/>
                  <a:gd name="T33" fmla="*/ 156 h 204"/>
                  <a:gd name="T34" fmla="*/ 84 w 116"/>
                  <a:gd name="T35" fmla="*/ 136 h 204"/>
                  <a:gd name="T36" fmla="*/ 78 w 116"/>
                  <a:gd name="T37" fmla="*/ 134 h 204"/>
                  <a:gd name="T38" fmla="*/ 84 w 116"/>
                  <a:gd name="T39" fmla="*/ 128 h 204"/>
                  <a:gd name="T40" fmla="*/ 92 w 116"/>
                  <a:gd name="T41" fmla="*/ 118 h 204"/>
                  <a:gd name="T42" fmla="*/ 100 w 116"/>
                  <a:gd name="T43" fmla="*/ 100 h 204"/>
                  <a:gd name="T44" fmla="*/ 94 w 116"/>
                  <a:gd name="T45" fmla="*/ 88 h 204"/>
                  <a:gd name="T46" fmla="*/ 84 w 116"/>
                  <a:gd name="T47" fmla="*/ 70 h 204"/>
                  <a:gd name="T48" fmla="*/ 96 w 116"/>
                  <a:gd name="T49" fmla="*/ 64 h 204"/>
                  <a:gd name="T50" fmla="*/ 102 w 116"/>
                  <a:gd name="T51" fmla="*/ 56 h 204"/>
                  <a:gd name="T52" fmla="*/ 102 w 116"/>
                  <a:gd name="T53" fmla="*/ 50 h 204"/>
                  <a:gd name="T54" fmla="*/ 100 w 116"/>
                  <a:gd name="T55" fmla="*/ 36 h 204"/>
                  <a:gd name="T56" fmla="*/ 100 w 116"/>
                  <a:gd name="T57" fmla="*/ 26 h 204"/>
                  <a:gd name="T58" fmla="*/ 100 w 116"/>
                  <a:gd name="T59" fmla="*/ 18 h 204"/>
                  <a:gd name="T60" fmla="*/ 96 w 116"/>
                  <a:gd name="T61" fmla="*/ 10 h 204"/>
                  <a:gd name="T62" fmla="*/ 86 w 116"/>
                  <a:gd name="T63" fmla="*/ 16 h 204"/>
                  <a:gd name="T64" fmla="*/ 88 w 116"/>
                  <a:gd name="T65" fmla="*/ 18 h 204"/>
                  <a:gd name="T66" fmla="*/ 86 w 116"/>
                  <a:gd name="T67" fmla="*/ 32 h 204"/>
                  <a:gd name="T68" fmla="*/ 82 w 116"/>
                  <a:gd name="T69" fmla="*/ 34 h 204"/>
                  <a:gd name="T70" fmla="*/ 78 w 116"/>
                  <a:gd name="T71" fmla="*/ 40 h 204"/>
                  <a:gd name="T72" fmla="*/ 74 w 116"/>
                  <a:gd name="T73" fmla="*/ 46 h 204"/>
                  <a:gd name="T74" fmla="*/ 72 w 116"/>
                  <a:gd name="T75" fmla="*/ 56 h 204"/>
                  <a:gd name="T76" fmla="*/ 68 w 116"/>
                  <a:gd name="T77" fmla="*/ 62 h 204"/>
                  <a:gd name="T78" fmla="*/ 68 w 116"/>
                  <a:gd name="T79" fmla="*/ 68 h 204"/>
                  <a:gd name="T80" fmla="*/ 56 w 116"/>
                  <a:gd name="T81" fmla="*/ 78 h 204"/>
                  <a:gd name="T82" fmla="*/ 54 w 116"/>
                  <a:gd name="T83" fmla="*/ 82 h 204"/>
                  <a:gd name="T84" fmla="*/ 50 w 116"/>
                  <a:gd name="T85" fmla="*/ 92 h 204"/>
                  <a:gd name="T86" fmla="*/ 46 w 116"/>
                  <a:gd name="T87" fmla="*/ 100 h 204"/>
                  <a:gd name="T88" fmla="*/ 40 w 116"/>
                  <a:gd name="T89" fmla="*/ 108 h 204"/>
                  <a:gd name="T90" fmla="*/ 38 w 116"/>
                  <a:gd name="T91" fmla="*/ 122 h 204"/>
                  <a:gd name="T92" fmla="*/ 36 w 116"/>
                  <a:gd name="T93" fmla="*/ 124 h 204"/>
                  <a:gd name="T94" fmla="*/ 30 w 116"/>
                  <a:gd name="T95" fmla="*/ 134 h 204"/>
                  <a:gd name="T96" fmla="*/ 28 w 116"/>
                  <a:gd name="T97" fmla="*/ 128 h 204"/>
                  <a:gd name="T98" fmla="*/ 26 w 116"/>
                  <a:gd name="T99" fmla="*/ 124 h 204"/>
                  <a:gd name="T100" fmla="*/ 18 w 116"/>
                  <a:gd name="T101" fmla="*/ 122 h 204"/>
                  <a:gd name="T102" fmla="*/ 10 w 116"/>
                  <a:gd name="T103" fmla="*/ 126 h 204"/>
                  <a:gd name="T104" fmla="*/ 4 w 116"/>
                  <a:gd name="T105" fmla="*/ 128 h 204"/>
                  <a:gd name="T106" fmla="*/ 0 w 116"/>
                  <a:gd name="T107" fmla="*/ 140 h 204"/>
                  <a:gd name="T108" fmla="*/ 0 w 116"/>
                  <a:gd name="T109" fmla="*/ 144 h 204"/>
                  <a:gd name="T110" fmla="*/ 2 w 116"/>
                  <a:gd name="T111" fmla="*/ 146 h 204"/>
                  <a:gd name="T112" fmla="*/ 0 w 116"/>
                  <a:gd name="T113" fmla="*/ 164 h 204"/>
                  <a:gd name="T114" fmla="*/ 2 w 116"/>
                  <a:gd name="T115" fmla="*/ 16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6" h="204">
                    <a:moveTo>
                      <a:pt x="2" y="168"/>
                    </a:moveTo>
                    <a:lnTo>
                      <a:pt x="2" y="168"/>
                    </a:lnTo>
                    <a:lnTo>
                      <a:pt x="2" y="162"/>
                    </a:lnTo>
                    <a:lnTo>
                      <a:pt x="8" y="162"/>
                    </a:lnTo>
                    <a:lnTo>
                      <a:pt x="4" y="170"/>
                    </a:lnTo>
                    <a:lnTo>
                      <a:pt x="8" y="172"/>
                    </a:lnTo>
                    <a:lnTo>
                      <a:pt x="12" y="172"/>
                    </a:lnTo>
                    <a:lnTo>
                      <a:pt x="12" y="174"/>
                    </a:lnTo>
                    <a:lnTo>
                      <a:pt x="16" y="182"/>
                    </a:lnTo>
                    <a:lnTo>
                      <a:pt x="20" y="188"/>
                    </a:lnTo>
                    <a:lnTo>
                      <a:pt x="18" y="200"/>
                    </a:lnTo>
                    <a:lnTo>
                      <a:pt x="46" y="198"/>
                    </a:lnTo>
                    <a:lnTo>
                      <a:pt x="50" y="198"/>
                    </a:lnTo>
                    <a:lnTo>
                      <a:pt x="56" y="198"/>
                    </a:lnTo>
                    <a:lnTo>
                      <a:pt x="58" y="198"/>
                    </a:lnTo>
                    <a:lnTo>
                      <a:pt x="64" y="196"/>
                    </a:lnTo>
                    <a:lnTo>
                      <a:pt x="72" y="196"/>
                    </a:lnTo>
                    <a:lnTo>
                      <a:pt x="74" y="196"/>
                    </a:lnTo>
                    <a:lnTo>
                      <a:pt x="84" y="196"/>
                    </a:lnTo>
                    <a:lnTo>
                      <a:pt x="92" y="196"/>
                    </a:lnTo>
                    <a:lnTo>
                      <a:pt x="94" y="198"/>
                    </a:lnTo>
                    <a:lnTo>
                      <a:pt x="96" y="200"/>
                    </a:lnTo>
                    <a:lnTo>
                      <a:pt x="100" y="200"/>
                    </a:lnTo>
                    <a:lnTo>
                      <a:pt x="110" y="200"/>
                    </a:lnTo>
                    <a:lnTo>
                      <a:pt x="116" y="204"/>
                    </a:lnTo>
                    <a:lnTo>
                      <a:pt x="114" y="196"/>
                    </a:lnTo>
                    <a:lnTo>
                      <a:pt x="116" y="190"/>
                    </a:lnTo>
                    <a:lnTo>
                      <a:pt x="116" y="188"/>
                    </a:lnTo>
                    <a:lnTo>
                      <a:pt x="114" y="186"/>
                    </a:lnTo>
                    <a:lnTo>
                      <a:pt x="110" y="178"/>
                    </a:lnTo>
                    <a:lnTo>
                      <a:pt x="104" y="172"/>
                    </a:lnTo>
                    <a:lnTo>
                      <a:pt x="100" y="168"/>
                    </a:lnTo>
                    <a:lnTo>
                      <a:pt x="96" y="162"/>
                    </a:lnTo>
                    <a:lnTo>
                      <a:pt x="94" y="156"/>
                    </a:lnTo>
                    <a:lnTo>
                      <a:pt x="86" y="142"/>
                    </a:lnTo>
                    <a:lnTo>
                      <a:pt x="84" y="136"/>
                    </a:lnTo>
                    <a:lnTo>
                      <a:pt x="82" y="134"/>
                    </a:lnTo>
                    <a:lnTo>
                      <a:pt x="78" y="134"/>
                    </a:lnTo>
                    <a:lnTo>
                      <a:pt x="82" y="132"/>
                    </a:lnTo>
                    <a:lnTo>
                      <a:pt x="84" y="128"/>
                    </a:lnTo>
                    <a:lnTo>
                      <a:pt x="88" y="124"/>
                    </a:lnTo>
                    <a:lnTo>
                      <a:pt x="92" y="118"/>
                    </a:lnTo>
                    <a:lnTo>
                      <a:pt x="94" y="108"/>
                    </a:lnTo>
                    <a:lnTo>
                      <a:pt x="100" y="100"/>
                    </a:lnTo>
                    <a:lnTo>
                      <a:pt x="96" y="96"/>
                    </a:lnTo>
                    <a:lnTo>
                      <a:pt x="94" y="88"/>
                    </a:lnTo>
                    <a:lnTo>
                      <a:pt x="84" y="74"/>
                    </a:lnTo>
                    <a:lnTo>
                      <a:pt x="84" y="70"/>
                    </a:lnTo>
                    <a:lnTo>
                      <a:pt x="86" y="64"/>
                    </a:lnTo>
                    <a:lnTo>
                      <a:pt x="96" y="64"/>
                    </a:lnTo>
                    <a:lnTo>
                      <a:pt x="104" y="64"/>
                    </a:lnTo>
                    <a:lnTo>
                      <a:pt x="102" y="56"/>
                    </a:lnTo>
                    <a:lnTo>
                      <a:pt x="102" y="54"/>
                    </a:lnTo>
                    <a:lnTo>
                      <a:pt x="102" y="50"/>
                    </a:lnTo>
                    <a:lnTo>
                      <a:pt x="100" y="44"/>
                    </a:lnTo>
                    <a:lnTo>
                      <a:pt x="100" y="36"/>
                    </a:lnTo>
                    <a:lnTo>
                      <a:pt x="100" y="32"/>
                    </a:lnTo>
                    <a:lnTo>
                      <a:pt x="100" y="26"/>
                    </a:lnTo>
                    <a:lnTo>
                      <a:pt x="100" y="24"/>
                    </a:lnTo>
                    <a:lnTo>
                      <a:pt x="100" y="18"/>
                    </a:lnTo>
                    <a:lnTo>
                      <a:pt x="96" y="16"/>
                    </a:lnTo>
                    <a:lnTo>
                      <a:pt x="96" y="10"/>
                    </a:lnTo>
                    <a:lnTo>
                      <a:pt x="86" y="0"/>
                    </a:lnTo>
                    <a:lnTo>
                      <a:pt x="86" y="16"/>
                    </a:lnTo>
                    <a:lnTo>
                      <a:pt x="88" y="16"/>
                    </a:lnTo>
                    <a:lnTo>
                      <a:pt x="88" y="18"/>
                    </a:lnTo>
                    <a:lnTo>
                      <a:pt x="88" y="26"/>
                    </a:lnTo>
                    <a:lnTo>
                      <a:pt x="86" y="32"/>
                    </a:lnTo>
                    <a:lnTo>
                      <a:pt x="84" y="32"/>
                    </a:lnTo>
                    <a:lnTo>
                      <a:pt x="82" y="34"/>
                    </a:lnTo>
                    <a:lnTo>
                      <a:pt x="82" y="36"/>
                    </a:lnTo>
                    <a:lnTo>
                      <a:pt x="78" y="40"/>
                    </a:lnTo>
                    <a:lnTo>
                      <a:pt x="74" y="44"/>
                    </a:lnTo>
                    <a:lnTo>
                      <a:pt x="74" y="46"/>
                    </a:lnTo>
                    <a:lnTo>
                      <a:pt x="74" y="52"/>
                    </a:lnTo>
                    <a:lnTo>
                      <a:pt x="72" y="56"/>
                    </a:lnTo>
                    <a:lnTo>
                      <a:pt x="68" y="56"/>
                    </a:lnTo>
                    <a:lnTo>
                      <a:pt x="68" y="62"/>
                    </a:lnTo>
                    <a:lnTo>
                      <a:pt x="68" y="64"/>
                    </a:lnTo>
                    <a:lnTo>
                      <a:pt x="68" y="68"/>
                    </a:lnTo>
                    <a:lnTo>
                      <a:pt x="68" y="72"/>
                    </a:lnTo>
                    <a:lnTo>
                      <a:pt x="56" y="78"/>
                    </a:lnTo>
                    <a:lnTo>
                      <a:pt x="54" y="80"/>
                    </a:lnTo>
                    <a:lnTo>
                      <a:pt x="54" y="82"/>
                    </a:lnTo>
                    <a:lnTo>
                      <a:pt x="50" y="88"/>
                    </a:lnTo>
                    <a:lnTo>
                      <a:pt x="50" y="92"/>
                    </a:lnTo>
                    <a:lnTo>
                      <a:pt x="48" y="96"/>
                    </a:lnTo>
                    <a:lnTo>
                      <a:pt x="46" y="100"/>
                    </a:lnTo>
                    <a:lnTo>
                      <a:pt x="44" y="104"/>
                    </a:lnTo>
                    <a:lnTo>
                      <a:pt x="40" y="108"/>
                    </a:lnTo>
                    <a:lnTo>
                      <a:pt x="36" y="116"/>
                    </a:lnTo>
                    <a:lnTo>
                      <a:pt x="38" y="122"/>
                    </a:lnTo>
                    <a:lnTo>
                      <a:pt x="38" y="124"/>
                    </a:lnTo>
                    <a:lnTo>
                      <a:pt x="36" y="124"/>
                    </a:lnTo>
                    <a:lnTo>
                      <a:pt x="32" y="132"/>
                    </a:lnTo>
                    <a:lnTo>
                      <a:pt x="30" y="134"/>
                    </a:lnTo>
                    <a:lnTo>
                      <a:pt x="26" y="134"/>
                    </a:lnTo>
                    <a:lnTo>
                      <a:pt x="28" y="128"/>
                    </a:lnTo>
                    <a:lnTo>
                      <a:pt x="28" y="126"/>
                    </a:lnTo>
                    <a:lnTo>
                      <a:pt x="26" y="124"/>
                    </a:lnTo>
                    <a:lnTo>
                      <a:pt x="20" y="122"/>
                    </a:lnTo>
                    <a:lnTo>
                      <a:pt x="18" y="122"/>
                    </a:lnTo>
                    <a:lnTo>
                      <a:pt x="16" y="124"/>
                    </a:lnTo>
                    <a:lnTo>
                      <a:pt x="10" y="126"/>
                    </a:lnTo>
                    <a:lnTo>
                      <a:pt x="4" y="126"/>
                    </a:lnTo>
                    <a:lnTo>
                      <a:pt x="4" y="128"/>
                    </a:lnTo>
                    <a:lnTo>
                      <a:pt x="2" y="136"/>
                    </a:lnTo>
                    <a:lnTo>
                      <a:pt x="0" y="140"/>
                    </a:lnTo>
                    <a:lnTo>
                      <a:pt x="0" y="142"/>
                    </a:lnTo>
                    <a:lnTo>
                      <a:pt x="0" y="144"/>
                    </a:lnTo>
                    <a:lnTo>
                      <a:pt x="0" y="146"/>
                    </a:lnTo>
                    <a:lnTo>
                      <a:pt x="2" y="146"/>
                    </a:lnTo>
                    <a:lnTo>
                      <a:pt x="0" y="154"/>
                    </a:lnTo>
                    <a:lnTo>
                      <a:pt x="0" y="164"/>
                    </a:lnTo>
                    <a:lnTo>
                      <a:pt x="2" y="168"/>
                    </a:lnTo>
                    <a:lnTo>
                      <a:pt x="2" y="168"/>
                    </a:lnTo>
                    <a:lnTo>
                      <a:pt x="2" y="16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28" name="Freeform 1692"/>
              <p:cNvSpPr>
                <a:spLocks/>
              </p:cNvSpPr>
              <p:nvPr/>
            </p:nvSpPr>
            <p:spPr bwMode="auto">
              <a:xfrm>
                <a:off x="3019425" y="4022725"/>
                <a:ext cx="123825" cy="136525"/>
              </a:xfrm>
              <a:custGeom>
                <a:avLst/>
                <a:gdLst>
                  <a:gd name="T0" fmla="*/ 6 w 78"/>
                  <a:gd name="T1" fmla="*/ 60 h 86"/>
                  <a:gd name="T2" fmla="*/ 6 w 78"/>
                  <a:gd name="T3" fmla="*/ 60 h 86"/>
                  <a:gd name="T4" fmla="*/ 16 w 78"/>
                  <a:gd name="T5" fmla="*/ 78 h 86"/>
                  <a:gd name="T6" fmla="*/ 18 w 78"/>
                  <a:gd name="T7" fmla="*/ 74 h 86"/>
                  <a:gd name="T8" fmla="*/ 20 w 78"/>
                  <a:gd name="T9" fmla="*/ 74 h 86"/>
                  <a:gd name="T10" fmla="*/ 24 w 78"/>
                  <a:gd name="T11" fmla="*/ 74 h 86"/>
                  <a:gd name="T12" fmla="*/ 20 w 78"/>
                  <a:gd name="T13" fmla="*/ 82 h 86"/>
                  <a:gd name="T14" fmla="*/ 28 w 78"/>
                  <a:gd name="T15" fmla="*/ 86 h 86"/>
                  <a:gd name="T16" fmla="*/ 30 w 78"/>
                  <a:gd name="T17" fmla="*/ 80 h 86"/>
                  <a:gd name="T18" fmla="*/ 36 w 78"/>
                  <a:gd name="T19" fmla="*/ 78 h 86"/>
                  <a:gd name="T20" fmla="*/ 40 w 78"/>
                  <a:gd name="T21" fmla="*/ 74 h 86"/>
                  <a:gd name="T22" fmla="*/ 46 w 78"/>
                  <a:gd name="T23" fmla="*/ 72 h 86"/>
                  <a:gd name="T24" fmla="*/ 56 w 78"/>
                  <a:gd name="T25" fmla="*/ 74 h 86"/>
                  <a:gd name="T26" fmla="*/ 58 w 78"/>
                  <a:gd name="T27" fmla="*/ 70 h 86"/>
                  <a:gd name="T28" fmla="*/ 64 w 78"/>
                  <a:gd name="T29" fmla="*/ 64 h 86"/>
                  <a:gd name="T30" fmla="*/ 74 w 78"/>
                  <a:gd name="T31" fmla="*/ 60 h 86"/>
                  <a:gd name="T32" fmla="*/ 76 w 78"/>
                  <a:gd name="T33" fmla="*/ 50 h 86"/>
                  <a:gd name="T34" fmla="*/ 78 w 78"/>
                  <a:gd name="T35" fmla="*/ 38 h 86"/>
                  <a:gd name="T36" fmla="*/ 76 w 78"/>
                  <a:gd name="T37" fmla="*/ 32 h 86"/>
                  <a:gd name="T38" fmla="*/ 74 w 78"/>
                  <a:gd name="T39" fmla="*/ 26 h 86"/>
                  <a:gd name="T40" fmla="*/ 74 w 78"/>
                  <a:gd name="T41" fmla="*/ 22 h 86"/>
                  <a:gd name="T42" fmla="*/ 72 w 78"/>
                  <a:gd name="T43" fmla="*/ 14 h 86"/>
                  <a:gd name="T44" fmla="*/ 72 w 78"/>
                  <a:gd name="T45" fmla="*/ 6 h 86"/>
                  <a:gd name="T46" fmla="*/ 66 w 78"/>
                  <a:gd name="T47" fmla="*/ 6 h 86"/>
                  <a:gd name="T48" fmla="*/ 62 w 78"/>
                  <a:gd name="T49" fmla="*/ 4 h 86"/>
                  <a:gd name="T50" fmla="*/ 56 w 78"/>
                  <a:gd name="T51" fmla="*/ 0 h 86"/>
                  <a:gd name="T52" fmla="*/ 54 w 78"/>
                  <a:gd name="T53" fmla="*/ 6 h 86"/>
                  <a:gd name="T54" fmla="*/ 54 w 78"/>
                  <a:gd name="T55" fmla="*/ 14 h 86"/>
                  <a:gd name="T56" fmla="*/ 48 w 78"/>
                  <a:gd name="T57" fmla="*/ 16 h 86"/>
                  <a:gd name="T58" fmla="*/ 44 w 78"/>
                  <a:gd name="T59" fmla="*/ 10 h 86"/>
                  <a:gd name="T60" fmla="*/ 40 w 78"/>
                  <a:gd name="T61" fmla="*/ 6 h 86"/>
                  <a:gd name="T62" fmla="*/ 34 w 78"/>
                  <a:gd name="T63" fmla="*/ 6 h 86"/>
                  <a:gd name="T64" fmla="*/ 30 w 78"/>
                  <a:gd name="T65" fmla="*/ 10 h 86"/>
                  <a:gd name="T66" fmla="*/ 24 w 78"/>
                  <a:gd name="T67" fmla="*/ 16 h 86"/>
                  <a:gd name="T68" fmla="*/ 18 w 78"/>
                  <a:gd name="T69" fmla="*/ 16 h 86"/>
                  <a:gd name="T70" fmla="*/ 14 w 78"/>
                  <a:gd name="T71" fmla="*/ 16 h 86"/>
                  <a:gd name="T72" fmla="*/ 6 w 78"/>
                  <a:gd name="T73" fmla="*/ 18 h 86"/>
                  <a:gd name="T74" fmla="*/ 4 w 78"/>
                  <a:gd name="T75" fmla="*/ 22 h 86"/>
                  <a:gd name="T76" fmla="*/ 0 w 78"/>
                  <a:gd name="T77" fmla="*/ 28 h 86"/>
                  <a:gd name="T78" fmla="*/ 0 w 78"/>
                  <a:gd name="T79" fmla="*/ 42 h 86"/>
                  <a:gd name="T80" fmla="*/ 6 w 78"/>
                  <a:gd name="T81" fmla="*/ 50 h 86"/>
                  <a:gd name="T82" fmla="*/ 6 w 78"/>
                  <a:gd name="T83" fmla="*/ 60 h 86"/>
                  <a:gd name="T84" fmla="*/ 6 w 78"/>
                  <a:gd name="T85" fmla="*/ 60 h 86"/>
                  <a:gd name="T86" fmla="*/ 6 w 78"/>
                  <a:gd name="T87" fmla="*/ 6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8" h="86">
                    <a:moveTo>
                      <a:pt x="6" y="60"/>
                    </a:moveTo>
                    <a:lnTo>
                      <a:pt x="6" y="60"/>
                    </a:lnTo>
                    <a:lnTo>
                      <a:pt x="16" y="78"/>
                    </a:lnTo>
                    <a:lnTo>
                      <a:pt x="18" y="74"/>
                    </a:lnTo>
                    <a:lnTo>
                      <a:pt x="20" y="74"/>
                    </a:lnTo>
                    <a:lnTo>
                      <a:pt x="24" y="74"/>
                    </a:lnTo>
                    <a:lnTo>
                      <a:pt x="20" y="82"/>
                    </a:lnTo>
                    <a:lnTo>
                      <a:pt x="28" y="86"/>
                    </a:lnTo>
                    <a:lnTo>
                      <a:pt x="30" y="80"/>
                    </a:lnTo>
                    <a:lnTo>
                      <a:pt x="36" y="78"/>
                    </a:lnTo>
                    <a:lnTo>
                      <a:pt x="40" y="74"/>
                    </a:lnTo>
                    <a:lnTo>
                      <a:pt x="46" y="72"/>
                    </a:lnTo>
                    <a:lnTo>
                      <a:pt x="56" y="74"/>
                    </a:lnTo>
                    <a:lnTo>
                      <a:pt x="58" y="70"/>
                    </a:lnTo>
                    <a:lnTo>
                      <a:pt x="64" y="64"/>
                    </a:lnTo>
                    <a:lnTo>
                      <a:pt x="74" y="60"/>
                    </a:lnTo>
                    <a:lnTo>
                      <a:pt x="76" y="50"/>
                    </a:lnTo>
                    <a:lnTo>
                      <a:pt x="78" y="38"/>
                    </a:lnTo>
                    <a:lnTo>
                      <a:pt x="76" y="32"/>
                    </a:lnTo>
                    <a:lnTo>
                      <a:pt x="74" y="26"/>
                    </a:lnTo>
                    <a:lnTo>
                      <a:pt x="74" y="22"/>
                    </a:lnTo>
                    <a:lnTo>
                      <a:pt x="72" y="14"/>
                    </a:lnTo>
                    <a:lnTo>
                      <a:pt x="72" y="6"/>
                    </a:lnTo>
                    <a:lnTo>
                      <a:pt x="66" y="6"/>
                    </a:lnTo>
                    <a:lnTo>
                      <a:pt x="62" y="4"/>
                    </a:lnTo>
                    <a:lnTo>
                      <a:pt x="56" y="0"/>
                    </a:lnTo>
                    <a:lnTo>
                      <a:pt x="54" y="6"/>
                    </a:lnTo>
                    <a:lnTo>
                      <a:pt x="54" y="14"/>
                    </a:lnTo>
                    <a:lnTo>
                      <a:pt x="48" y="16"/>
                    </a:lnTo>
                    <a:lnTo>
                      <a:pt x="44" y="10"/>
                    </a:lnTo>
                    <a:lnTo>
                      <a:pt x="40" y="6"/>
                    </a:lnTo>
                    <a:lnTo>
                      <a:pt x="34" y="6"/>
                    </a:lnTo>
                    <a:lnTo>
                      <a:pt x="30" y="10"/>
                    </a:lnTo>
                    <a:lnTo>
                      <a:pt x="24" y="16"/>
                    </a:lnTo>
                    <a:lnTo>
                      <a:pt x="18" y="16"/>
                    </a:lnTo>
                    <a:lnTo>
                      <a:pt x="14" y="16"/>
                    </a:lnTo>
                    <a:lnTo>
                      <a:pt x="6" y="18"/>
                    </a:lnTo>
                    <a:lnTo>
                      <a:pt x="4" y="22"/>
                    </a:lnTo>
                    <a:lnTo>
                      <a:pt x="0" y="28"/>
                    </a:lnTo>
                    <a:lnTo>
                      <a:pt x="0" y="42"/>
                    </a:lnTo>
                    <a:lnTo>
                      <a:pt x="6" y="50"/>
                    </a:lnTo>
                    <a:lnTo>
                      <a:pt x="6" y="60"/>
                    </a:lnTo>
                    <a:lnTo>
                      <a:pt x="6" y="60"/>
                    </a:lnTo>
                    <a:lnTo>
                      <a:pt x="6" y="6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29" name="Freeform 1693"/>
              <p:cNvSpPr>
                <a:spLocks/>
              </p:cNvSpPr>
              <p:nvPr/>
            </p:nvSpPr>
            <p:spPr bwMode="auto">
              <a:xfrm>
                <a:off x="1336675" y="4533900"/>
                <a:ext cx="50800" cy="57150"/>
              </a:xfrm>
              <a:custGeom>
                <a:avLst/>
                <a:gdLst>
                  <a:gd name="T0" fmla="*/ 0 w 32"/>
                  <a:gd name="T1" fmla="*/ 12 h 36"/>
                  <a:gd name="T2" fmla="*/ 0 w 32"/>
                  <a:gd name="T3" fmla="*/ 12 h 36"/>
                  <a:gd name="T4" fmla="*/ 0 w 32"/>
                  <a:gd name="T5" fmla="*/ 10 h 36"/>
                  <a:gd name="T6" fmla="*/ 0 w 32"/>
                  <a:gd name="T7" fmla="*/ 2 h 36"/>
                  <a:gd name="T8" fmla="*/ 2 w 32"/>
                  <a:gd name="T9" fmla="*/ 2 h 36"/>
                  <a:gd name="T10" fmla="*/ 2 w 32"/>
                  <a:gd name="T11" fmla="*/ 0 h 36"/>
                  <a:gd name="T12" fmla="*/ 4 w 32"/>
                  <a:gd name="T13" fmla="*/ 2 h 36"/>
                  <a:gd name="T14" fmla="*/ 6 w 32"/>
                  <a:gd name="T15" fmla="*/ 8 h 36"/>
                  <a:gd name="T16" fmla="*/ 6 w 32"/>
                  <a:gd name="T17" fmla="*/ 10 h 36"/>
                  <a:gd name="T18" fmla="*/ 10 w 32"/>
                  <a:gd name="T19" fmla="*/ 8 h 36"/>
                  <a:gd name="T20" fmla="*/ 12 w 32"/>
                  <a:gd name="T21" fmla="*/ 4 h 36"/>
                  <a:gd name="T22" fmla="*/ 14 w 32"/>
                  <a:gd name="T23" fmla="*/ 2 h 36"/>
                  <a:gd name="T24" fmla="*/ 14 w 32"/>
                  <a:gd name="T25" fmla="*/ 0 h 36"/>
                  <a:gd name="T26" fmla="*/ 22 w 32"/>
                  <a:gd name="T27" fmla="*/ 2 h 36"/>
                  <a:gd name="T28" fmla="*/ 24 w 32"/>
                  <a:gd name="T29" fmla="*/ 2 h 36"/>
                  <a:gd name="T30" fmla="*/ 24 w 32"/>
                  <a:gd name="T31" fmla="*/ 8 h 36"/>
                  <a:gd name="T32" fmla="*/ 24 w 32"/>
                  <a:gd name="T33" fmla="*/ 10 h 36"/>
                  <a:gd name="T34" fmla="*/ 26 w 32"/>
                  <a:gd name="T35" fmla="*/ 12 h 36"/>
                  <a:gd name="T36" fmla="*/ 30 w 32"/>
                  <a:gd name="T37" fmla="*/ 12 h 36"/>
                  <a:gd name="T38" fmla="*/ 32 w 32"/>
                  <a:gd name="T39" fmla="*/ 12 h 36"/>
                  <a:gd name="T40" fmla="*/ 26 w 32"/>
                  <a:gd name="T41" fmla="*/ 20 h 36"/>
                  <a:gd name="T42" fmla="*/ 22 w 32"/>
                  <a:gd name="T43" fmla="*/ 26 h 36"/>
                  <a:gd name="T44" fmla="*/ 20 w 32"/>
                  <a:gd name="T45" fmla="*/ 34 h 36"/>
                  <a:gd name="T46" fmla="*/ 14 w 32"/>
                  <a:gd name="T47" fmla="*/ 36 h 36"/>
                  <a:gd name="T48" fmla="*/ 4 w 32"/>
                  <a:gd name="T49" fmla="*/ 36 h 36"/>
                  <a:gd name="T50" fmla="*/ 2 w 32"/>
                  <a:gd name="T51" fmla="*/ 12 h 36"/>
                  <a:gd name="T52" fmla="*/ 0 w 32"/>
                  <a:gd name="T53" fmla="*/ 12 h 36"/>
                  <a:gd name="T54" fmla="*/ 0 w 32"/>
                  <a:gd name="T55" fmla="*/ 12 h 36"/>
                  <a:gd name="T56" fmla="*/ 0 w 32"/>
                  <a:gd name="T57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36">
                    <a:moveTo>
                      <a:pt x="0" y="12"/>
                    </a:moveTo>
                    <a:lnTo>
                      <a:pt x="0" y="12"/>
                    </a:lnTo>
                    <a:lnTo>
                      <a:pt x="0" y="1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10" y="8"/>
                    </a:lnTo>
                    <a:lnTo>
                      <a:pt x="12" y="4"/>
                    </a:lnTo>
                    <a:lnTo>
                      <a:pt x="14" y="2"/>
                    </a:lnTo>
                    <a:lnTo>
                      <a:pt x="14" y="0"/>
                    </a:lnTo>
                    <a:lnTo>
                      <a:pt x="22" y="2"/>
                    </a:lnTo>
                    <a:lnTo>
                      <a:pt x="24" y="2"/>
                    </a:lnTo>
                    <a:lnTo>
                      <a:pt x="24" y="8"/>
                    </a:lnTo>
                    <a:lnTo>
                      <a:pt x="24" y="10"/>
                    </a:lnTo>
                    <a:lnTo>
                      <a:pt x="26" y="12"/>
                    </a:lnTo>
                    <a:lnTo>
                      <a:pt x="30" y="12"/>
                    </a:lnTo>
                    <a:lnTo>
                      <a:pt x="32" y="12"/>
                    </a:lnTo>
                    <a:lnTo>
                      <a:pt x="26" y="20"/>
                    </a:lnTo>
                    <a:lnTo>
                      <a:pt x="22" y="26"/>
                    </a:lnTo>
                    <a:lnTo>
                      <a:pt x="20" y="34"/>
                    </a:lnTo>
                    <a:lnTo>
                      <a:pt x="14" y="36"/>
                    </a:lnTo>
                    <a:lnTo>
                      <a:pt x="4" y="36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30" name="Freeform 1694"/>
              <p:cNvSpPr>
                <a:spLocks/>
              </p:cNvSpPr>
              <p:nvPr/>
            </p:nvSpPr>
            <p:spPr bwMode="auto">
              <a:xfrm>
                <a:off x="2794000" y="3660775"/>
                <a:ext cx="200025" cy="476250"/>
              </a:xfrm>
              <a:custGeom>
                <a:avLst/>
                <a:gdLst>
                  <a:gd name="T0" fmla="*/ 98 w 126"/>
                  <a:gd name="T1" fmla="*/ 292 h 300"/>
                  <a:gd name="T2" fmla="*/ 104 w 126"/>
                  <a:gd name="T3" fmla="*/ 266 h 300"/>
                  <a:gd name="T4" fmla="*/ 88 w 126"/>
                  <a:gd name="T5" fmla="*/ 236 h 300"/>
                  <a:gd name="T6" fmla="*/ 94 w 126"/>
                  <a:gd name="T7" fmla="*/ 210 h 300"/>
                  <a:gd name="T8" fmla="*/ 78 w 126"/>
                  <a:gd name="T9" fmla="*/ 182 h 300"/>
                  <a:gd name="T10" fmla="*/ 78 w 126"/>
                  <a:gd name="T11" fmla="*/ 156 h 300"/>
                  <a:gd name="T12" fmla="*/ 90 w 126"/>
                  <a:gd name="T13" fmla="*/ 146 h 300"/>
                  <a:gd name="T14" fmla="*/ 96 w 126"/>
                  <a:gd name="T15" fmla="*/ 134 h 300"/>
                  <a:gd name="T16" fmla="*/ 116 w 126"/>
                  <a:gd name="T17" fmla="*/ 136 h 300"/>
                  <a:gd name="T18" fmla="*/ 126 w 126"/>
                  <a:gd name="T19" fmla="*/ 116 h 300"/>
                  <a:gd name="T20" fmla="*/ 112 w 126"/>
                  <a:gd name="T21" fmla="*/ 98 h 300"/>
                  <a:gd name="T22" fmla="*/ 100 w 126"/>
                  <a:gd name="T23" fmla="*/ 92 h 300"/>
                  <a:gd name="T24" fmla="*/ 98 w 126"/>
                  <a:gd name="T25" fmla="*/ 80 h 300"/>
                  <a:gd name="T26" fmla="*/ 96 w 126"/>
                  <a:gd name="T27" fmla="*/ 64 h 300"/>
                  <a:gd name="T28" fmla="*/ 82 w 126"/>
                  <a:gd name="T29" fmla="*/ 70 h 300"/>
                  <a:gd name="T30" fmla="*/ 78 w 126"/>
                  <a:gd name="T31" fmla="*/ 64 h 300"/>
                  <a:gd name="T32" fmla="*/ 80 w 126"/>
                  <a:gd name="T33" fmla="*/ 46 h 300"/>
                  <a:gd name="T34" fmla="*/ 88 w 126"/>
                  <a:gd name="T35" fmla="*/ 26 h 300"/>
                  <a:gd name="T36" fmla="*/ 82 w 126"/>
                  <a:gd name="T37" fmla="*/ 8 h 300"/>
                  <a:gd name="T38" fmla="*/ 72 w 126"/>
                  <a:gd name="T39" fmla="*/ 2 h 300"/>
                  <a:gd name="T40" fmla="*/ 62 w 126"/>
                  <a:gd name="T41" fmla="*/ 18 h 300"/>
                  <a:gd name="T42" fmla="*/ 50 w 126"/>
                  <a:gd name="T43" fmla="*/ 34 h 300"/>
                  <a:gd name="T44" fmla="*/ 32 w 126"/>
                  <a:gd name="T45" fmla="*/ 48 h 300"/>
                  <a:gd name="T46" fmla="*/ 34 w 126"/>
                  <a:gd name="T47" fmla="*/ 58 h 300"/>
                  <a:gd name="T48" fmla="*/ 16 w 126"/>
                  <a:gd name="T49" fmla="*/ 70 h 300"/>
                  <a:gd name="T50" fmla="*/ 18 w 126"/>
                  <a:gd name="T51" fmla="*/ 98 h 300"/>
                  <a:gd name="T52" fmla="*/ 14 w 126"/>
                  <a:gd name="T53" fmla="*/ 110 h 300"/>
                  <a:gd name="T54" fmla="*/ 6 w 126"/>
                  <a:gd name="T55" fmla="*/ 112 h 300"/>
                  <a:gd name="T56" fmla="*/ 4 w 126"/>
                  <a:gd name="T57" fmla="*/ 122 h 300"/>
                  <a:gd name="T58" fmla="*/ 4 w 126"/>
                  <a:gd name="T59" fmla="*/ 136 h 300"/>
                  <a:gd name="T60" fmla="*/ 8 w 126"/>
                  <a:gd name="T61" fmla="*/ 138 h 300"/>
                  <a:gd name="T62" fmla="*/ 18 w 126"/>
                  <a:gd name="T63" fmla="*/ 152 h 300"/>
                  <a:gd name="T64" fmla="*/ 30 w 126"/>
                  <a:gd name="T65" fmla="*/ 172 h 300"/>
                  <a:gd name="T66" fmla="*/ 26 w 126"/>
                  <a:gd name="T67" fmla="*/ 186 h 300"/>
                  <a:gd name="T68" fmla="*/ 24 w 126"/>
                  <a:gd name="T69" fmla="*/ 210 h 300"/>
                  <a:gd name="T70" fmla="*/ 52 w 126"/>
                  <a:gd name="T71" fmla="*/ 204 h 300"/>
                  <a:gd name="T72" fmla="*/ 54 w 126"/>
                  <a:gd name="T73" fmla="*/ 192 h 300"/>
                  <a:gd name="T74" fmla="*/ 72 w 126"/>
                  <a:gd name="T75" fmla="*/ 202 h 300"/>
                  <a:gd name="T76" fmla="*/ 70 w 126"/>
                  <a:gd name="T77" fmla="*/ 212 h 300"/>
                  <a:gd name="T78" fmla="*/ 78 w 126"/>
                  <a:gd name="T79" fmla="*/ 222 h 300"/>
                  <a:gd name="T80" fmla="*/ 80 w 126"/>
                  <a:gd name="T81" fmla="*/ 250 h 300"/>
                  <a:gd name="T82" fmla="*/ 88 w 126"/>
                  <a:gd name="T83" fmla="*/ 272 h 300"/>
                  <a:gd name="T84" fmla="*/ 88 w 126"/>
                  <a:gd name="T85" fmla="*/ 280 h 300"/>
                  <a:gd name="T86" fmla="*/ 94 w 126"/>
                  <a:gd name="T87" fmla="*/ 298 h 300"/>
                  <a:gd name="T88" fmla="*/ 94 w 126"/>
                  <a:gd name="T8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6" h="300">
                    <a:moveTo>
                      <a:pt x="94" y="300"/>
                    </a:moveTo>
                    <a:lnTo>
                      <a:pt x="96" y="300"/>
                    </a:lnTo>
                    <a:lnTo>
                      <a:pt x="98" y="292"/>
                    </a:lnTo>
                    <a:lnTo>
                      <a:pt x="100" y="284"/>
                    </a:lnTo>
                    <a:lnTo>
                      <a:pt x="104" y="276"/>
                    </a:lnTo>
                    <a:lnTo>
                      <a:pt x="104" y="266"/>
                    </a:lnTo>
                    <a:lnTo>
                      <a:pt x="98" y="256"/>
                    </a:lnTo>
                    <a:lnTo>
                      <a:pt x="94" y="248"/>
                    </a:lnTo>
                    <a:lnTo>
                      <a:pt x="88" y="236"/>
                    </a:lnTo>
                    <a:lnTo>
                      <a:pt x="86" y="220"/>
                    </a:lnTo>
                    <a:lnTo>
                      <a:pt x="94" y="218"/>
                    </a:lnTo>
                    <a:lnTo>
                      <a:pt x="94" y="210"/>
                    </a:lnTo>
                    <a:lnTo>
                      <a:pt x="86" y="202"/>
                    </a:lnTo>
                    <a:lnTo>
                      <a:pt x="80" y="194"/>
                    </a:lnTo>
                    <a:lnTo>
                      <a:pt x="78" y="182"/>
                    </a:lnTo>
                    <a:lnTo>
                      <a:pt x="80" y="172"/>
                    </a:lnTo>
                    <a:lnTo>
                      <a:pt x="80" y="166"/>
                    </a:lnTo>
                    <a:lnTo>
                      <a:pt x="78" y="156"/>
                    </a:lnTo>
                    <a:lnTo>
                      <a:pt x="80" y="152"/>
                    </a:lnTo>
                    <a:lnTo>
                      <a:pt x="86" y="152"/>
                    </a:lnTo>
                    <a:lnTo>
                      <a:pt x="90" y="146"/>
                    </a:lnTo>
                    <a:lnTo>
                      <a:pt x="94" y="146"/>
                    </a:lnTo>
                    <a:lnTo>
                      <a:pt x="94" y="140"/>
                    </a:lnTo>
                    <a:lnTo>
                      <a:pt x="96" y="134"/>
                    </a:lnTo>
                    <a:lnTo>
                      <a:pt x="100" y="134"/>
                    </a:lnTo>
                    <a:lnTo>
                      <a:pt x="104" y="136"/>
                    </a:lnTo>
                    <a:lnTo>
                      <a:pt x="116" y="136"/>
                    </a:lnTo>
                    <a:lnTo>
                      <a:pt x="118" y="128"/>
                    </a:lnTo>
                    <a:lnTo>
                      <a:pt x="118" y="120"/>
                    </a:lnTo>
                    <a:lnTo>
                      <a:pt x="126" y="116"/>
                    </a:lnTo>
                    <a:lnTo>
                      <a:pt x="114" y="112"/>
                    </a:lnTo>
                    <a:lnTo>
                      <a:pt x="114" y="106"/>
                    </a:lnTo>
                    <a:lnTo>
                      <a:pt x="112" y="98"/>
                    </a:lnTo>
                    <a:lnTo>
                      <a:pt x="106" y="98"/>
                    </a:lnTo>
                    <a:lnTo>
                      <a:pt x="100" y="94"/>
                    </a:lnTo>
                    <a:lnTo>
                      <a:pt x="100" y="92"/>
                    </a:lnTo>
                    <a:lnTo>
                      <a:pt x="106" y="82"/>
                    </a:lnTo>
                    <a:lnTo>
                      <a:pt x="104" y="80"/>
                    </a:lnTo>
                    <a:lnTo>
                      <a:pt x="98" y="80"/>
                    </a:lnTo>
                    <a:lnTo>
                      <a:pt x="96" y="74"/>
                    </a:lnTo>
                    <a:lnTo>
                      <a:pt x="98" y="70"/>
                    </a:lnTo>
                    <a:lnTo>
                      <a:pt x="96" y="64"/>
                    </a:lnTo>
                    <a:lnTo>
                      <a:pt x="90" y="64"/>
                    </a:lnTo>
                    <a:lnTo>
                      <a:pt x="86" y="66"/>
                    </a:lnTo>
                    <a:lnTo>
                      <a:pt x="82" y="70"/>
                    </a:lnTo>
                    <a:lnTo>
                      <a:pt x="80" y="72"/>
                    </a:lnTo>
                    <a:lnTo>
                      <a:pt x="78" y="70"/>
                    </a:lnTo>
                    <a:lnTo>
                      <a:pt x="78" y="64"/>
                    </a:lnTo>
                    <a:lnTo>
                      <a:pt x="76" y="58"/>
                    </a:lnTo>
                    <a:lnTo>
                      <a:pt x="76" y="54"/>
                    </a:lnTo>
                    <a:lnTo>
                      <a:pt x="80" y="46"/>
                    </a:lnTo>
                    <a:lnTo>
                      <a:pt x="86" y="42"/>
                    </a:lnTo>
                    <a:lnTo>
                      <a:pt x="86" y="30"/>
                    </a:lnTo>
                    <a:lnTo>
                      <a:pt x="88" y="26"/>
                    </a:lnTo>
                    <a:lnTo>
                      <a:pt x="86" y="20"/>
                    </a:lnTo>
                    <a:lnTo>
                      <a:pt x="88" y="12"/>
                    </a:lnTo>
                    <a:lnTo>
                      <a:pt x="82" y="8"/>
                    </a:lnTo>
                    <a:lnTo>
                      <a:pt x="82" y="0"/>
                    </a:lnTo>
                    <a:lnTo>
                      <a:pt x="78" y="0"/>
                    </a:lnTo>
                    <a:lnTo>
                      <a:pt x="72" y="2"/>
                    </a:lnTo>
                    <a:lnTo>
                      <a:pt x="72" y="10"/>
                    </a:lnTo>
                    <a:lnTo>
                      <a:pt x="68" y="20"/>
                    </a:lnTo>
                    <a:lnTo>
                      <a:pt x="62" y="18"/>
                    </a:lnTo>
                    <a:lnTo>
                      <a:pt x="54" y="20"/>
                    </a:lnTo>
                    <a:lnTo>
                      <a:pt x="50" y="30"/>
                    </a:lnTo>
                    <a:lnTo>
                      <a:pt x="50" y="34"/>
                    </a:lnTo>
                    <a:lnTo>
                      <a:pt x="42" y="42"/>
                    </a:lnTo>
                    <a:lnTo>
                      <a:pt x="40" y="46"/>
                    </a:lnTo>
                    <a:lnTo>
                      <a:pt x="32" y="48"/>
                    </a:lnTo>
                    <a:lnTo>
                      <a:pt x="30" y="52"/>
                    </a:lnTo>
                    <a:lnTo>
                      <a:pt x="34" y="54"/>
                    </a:lnTo>
                    <a:lnTo>
                      <a:pt x="34" y="58"/>
                    </a:lnTo>
                    <a:lnTo>
                      <a:pt x="30" y="66"/>
                    </a:lnTo>
                    <a:lnTo>
                      <a:pt x="26" y="76"/>
                    </a:lnTo>
                    <a:lnTo>
                      <a:pt x="16" y="70"/>
                    </a:lnTo>
                    <a:lnTo>
                      <a:pt x="16" y="84"/>
                    </a:lnTo>
                    <a:lnTo>
                      <a:pt x="18" y="90"/>
                    </a:lnTo>
                    <a:lnTo>
                      <a:pt x="18" y="98"/>
                    </a:lnTo>
                    <a:lnTo>
                      <a:pt x="18" y="102"/>
                    </a:lnTo>
                    <a:lnTo>
                      <a:pt x="16" y="106"/>
                    </a:lnTo>
                    <a:lnTo>
                      <a:pt x="14" y="110"/>
                    </a:lnTo>
                    <a:lnTo>
                      <a:pt x="8" y="106"/>
                    </a:lnTo>
                    <a:lnTo>
                      <a:pt x="6" y="108"/>
                    </a:lnTo>
                    <a:lnTo>
                      <a:pt x="6" y="112"/>
                    </a:lnTo>
                    <a:lnTo>
                      <a:pt x="8" y="118"/>
                    </a:lnTo>
                    <a:lnTo>
                      <a:pt x="8" y="126"/>
                    </a:lnTo>
                    <a:lnTo>
                      <a:pt x="4" y="122"/>
                    </a:lnTo>
                    <a:lnTo>
                      <a:pt x="0" y="126"/>
                    </a:lnTo>
                    <a:lnTo>
                      <a:pt x="0" y="130"/>
                    </a:lnTo>
                    <a:lnTo>
                      <a:pt x="4" y="136"/>
                    </a:lnTo>
                    <a:lnTo>
                      <a:pt x="4" y="140"/>
                    </a:lnTo>
                    <a:lnTo>
                      <a:pt x="6" y="140"/>
                    </a:lnTo>
                    <a:lnTo>
                      <a:pt x="8" y="138"/>
                    </a:lnTo>
                    <a:lnTo>
                      <a:pt x="12" y="136"/>
                    </a:lnTo>
                    <a:lnTo>
                      <a:pt x="16" y="136"/>
                    </a:lnTo>
                    <a:lnTo>
                      <a:pt x="18" y="152"/>
                    </a:lnTo>
                    <a:lnTo>
                      <a:pt x="22" y="164"/>
                    </a:lnTo>
                    <a:lnTo>
                      <a:pt x="26" y="170"/>
                    </a:lnTo>
                    <a:lnTo>
                      <a:pt x="30" y="172"/>
                    </a:lnTo>
                    <a:lnTo>
                      <a:pt x="30" y="176"/>
                    </a:lnTo>
                    <a:lnTo>
                      <a:pt x="30" y="182"/>
                    </a:lnTo>
                    <a:lnTo>
                      <a:pt x="26" y="186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10"/>
                    </a:lnTo>
                    <a:lnTo>
                      <a:pt x="40" y="210"/>
                    </a:lnTo>
                    <a:lnTo>
                      <a:pt x="50" y="208"/>
                    </a:lnTo>
                    <a:lnTo>
                      <a:pt x="52" y="204"/>
                    </a:lnTo>
                    <a:lnTo>
                      <a:pt x="54" y="200"/>
                    </a:lnTo>
                    <a:lnTo>
                      <a:pt x="54" y="194"/>
                    </a:lnTo>
                    <a:lnTo>
                      <a:pt x="54" y="192"/>
                    </a:lnTo>
                    <a:lnTo>
                      <a:pt x="60" y="192"/>
                    </a:lnTo>
                    <a:lnTo>
                      <a:pt x="68" y="202"/>
                    </a:lnTo>
                    <a:lnTo>
                      <a:pt x="72" y="202"/>
                    </a:lnTo>
                    <a:lnTo>
                      <a:pt x="72" y="208"/>
                    </a:lnTo>
                    <a:lnTo>
                      <a:pt x="72" y="210"/>
                    </a:lnTo>
                    <a:lnTo>
                      <a:pt x="70" y="212"/>
                    </a:lnTo>
                    <a:lnTo>
                      <a:pt x="70" y="216"/>
                    </a:lnTo>
                    <a:lnTo>
                      <a:pt x="72" y="220"/>
                    </a:lnTo>
                    <a:lnTo>
                      <a:pt x="78" y="222"/>
                    </a:lnTo>
                    <a:lnTo>
                      <a:pt x="78" y="234"/>
                    </a:lnTo>
                    <a:lnTo>
                      <a:pt x="78" y="246"/>
                    </a:lnTo>
                    <a:lnTo>
                      <a:pt x="80" y="250"/>
                    </a:lnTo>
                    <a:lnTo>
                      <a:pt x="86" y="250"/>
                    </a:lnTo>
                    <a:lnTo>
                      <a:pt x="88" y="262"/>
                    </a:lnTo>
                    <a:lnTo>
                      <a:pt x="88" y="272"/>
                    </a:lnTo>
                    <a:lnTo>
                      <a:pt x="90" y="272"/>
                    </a:lnTo>
                    <a:lnTo>
                      <a:pt x="90" y="276"/>
                    </a:lnTo>
                    <a:lnTo>
                      <a:pt x="88" y="280"/>
                    </a:lnTo>
                    <a:lnTo>
                      <a:pt x="86" y="284"/>
                    </a:lnTo>
                    <a:lnTo>
                      <a:pt x="94" y="286"/>
                    </a:lnTo>
                    <a:lnTo>
                      <a:pt x="94" y="298"/>
                    </a:lnTo>
                    <a:lnTo>
                      <a:pt x="94" y="300"/>
                    </a:lnTo>
                    <a:lnTo>
                      <a:pt x="94" y="300"/>
                    </a:lnTo>
                    <a:lnTo>
                      <a:pt x="94" y="30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31" name="Freeform 1695"/>
              <p:cNvSpPr>
                <a:spLocks/>
              </p:cNvSpPr>
              <p:nvPr/>
            </p:nvSpPr>
            <p:spPr bwMode="auto">
              <a:xfrm>
                <a:off x="527050" y="3987800"/>
                <a:ext cx="171450" cy="168275"/>
              </a:xfrm>
              <a:custGeom>
                <a:avLst/>
                <a:gdLst>
                  <a:gd name="T0" fmla="*/ 72 w 108"/>
                  <a:gd name="T1" fmla="*/ 76 h 106"/>
                  <a:gd name="T2" fmla="*/ 62 w 108"/>
                  <a:gd name="T3" fmla="*/ 80 h 106"/>
                  <a:gd name="T4" fmla="*/ 46 w 108"/>
                  <a:gd name="T5" fmla="*/ 82 h 106"/>
                  <a:gd name="T6" fmla="*/ 46 w 108"/>
                  <a:gd name="T7" fmla="*/ 94 h 106"/>
                  <a:gd name="T8" fmla="*/ 34 w 108"/>
                  <a:gd name="T9" fmla="*/ 106 h 106"/>
                  <a:gd name="T10" fmla="*/ 32 w 108"/>
                  <a:gd name="T11" fmla="*/ 100 h 106"/>
                  <a:gd name="T12" fmla="*/ 20 w 108"/>
                  <a:gd name="T13" fmla="*/ 102 h 106"/>
                  <a:gd name="T14" fmla="*/ 14 w 108"/>
                  <a:gd name="T15" fmla="*/ 98 h 106"/>
                  <a:gd name="T16" fmla="*/ 0 w 108"/>
                  <a:gd name="T17" fmla="*/ 90 h 106"/>
                  <a:gd name="T18" fmla="*/ 2 w 108"/>
                  <a:gd name="T19" fmla="*/ 82 h 106"/>
                  <a:gd name="T20" fmla="*/ 6 w 108"/>
                  <a:gd name="T21" fmla="*/ 80 h 106"/>
                  <a:gd name="T22" fmla="*/ 6 w 108"/>
                  <a:gd name="T23" fmla="*/ 72 h 106"/>
                  <a:gd name="T24" fmla="*/ 8 w 108"/>
                  <a:gd name="T25" fmla="*/ 66 h 106"/>
                  <a:gd name="T26" fmla="*/ 16 w 108"/>
                  <a:gd name="T27" fmla="*/ 62 h 106"/>
                  <a:gd name="T28" fmla="*/ 18 w 108"/>
                  <a:gd name="T29" fmla="*/ 52 h 106"/>
                  <a:gd name="T30" fmla="*/ 24 w 108"/>
                  <a:gd name="T31" fmla="*/ 44 h 106"/>
                  <a:gd name="T32" fmla="*/ 36 w 108"/>
                  <a:gd name="T33" fmla="*/ 40 h 106"/>
                  <a:gd name="T34" fmla="*/ 42 w 108"/>
                  <a:gd name="T35" fmla="*/ 32 h 106"/>
                  <a:gd name="T36" fmla="*/ 46 w 108"/>
                  <a:gd name="T37" fmla="*/ 26 h 106"/>
                  <a:gd name="T38" fmla="*/ 54 w 108"/>
                  <a:gd name="T39" fmla="*/ 20 h 106"/>
                  <a:gd name="T40" fmla="*/ 56 w 108"/>
                  <a:gd name="T41" fmla="*/ 10 h 106"/>
                  <a:gd name="T42" fmla="*/ 64 w 108"/>
                  <a:gd name="T43" fmla="*/ 8 h 106"/>
                  <a:gd name="T44" fmla="*/ 70 w 108"/>
                  <a:gd name="T45" fmla="*/ 0 h 106"/>
                  <a:gd name="T46" fmla="*/ 72 w 108"/>
                  <a:gd name="T47" fmla="*/ 2 h 106"/>
                  <a:gd name="T48" fmla="*/ 78 w 108"/>
                  <a:gd name="T49" fmla="*/ 2 h 106"/>
                  <a:gd name="T50" fmla="*/ 80 w 108"/>
                  <a:gd name="T51" fmla="*/ 12 h 106"/>
                  <a:gd name="T52" fmla="*/ 96 w 108"/>
                  <a:gd name="T53" fmla="*/ 28 h 106"/>
                  <a:gd name="T54" fmla="*/ 100 w 108"/>
                  <a:gd name="T55" fmla="*/ 46 h 106"/>
                  <a:gd name="T56" fmla="*/ 106 w 108"/>
                  <a:gd name="T57" fmla="*/ 46 h 106"/>
                  <a:gd name="T58" fmla="*/ 106 w 108"/>
                  <a:gd name="T59" fmla="*/ 54 h 106"/>
                  <a:gd name="T60" fmla="*/ 108 w 108"/>
                  <a:gd name="T61" fmla="*/ 70 h 106"/>
                  <a:gd name="T62" fmla="*/ 102 w 108"/>
                  <a:gd name="T63" fmla="*/ 74 h 106"/>
                  <a:gd name="T64" fmla="*/ 100 w 108"/>
                  <a:gd name="T65" fmla="*/ 80 h 106"/>
                  <a:gd name="T66" fmla="*/ 90 w 108"/>
                  <a:gd name="T67" fmla="*/ 80 h 106"/>
                  <a:gd name="T68" fmla="*/ 82 w 108"/>
                  <a:gd name="T69" fmla="*/ 7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8" h="106">
                    <a:moveTo>
                      <a:pt x="82" y="76"/>
                    </a:moveTo>
                    <a:lnTo>
                      <a:pt x="72" y="76"/>
                    </a:lnTo>
                    <a:lnTo>
                      <a:pt x="70" y="80"/>
                    </a:lnTo>
                    <a:lnTo>
                      <a:pt x="62" y="80"/>
                    </a:lnTo>
                    <a:lnTo>
                      <a:pt x="48" y="76"/>
                    </a:lnTo>
                    <a:lnTo>
                      <a:pt x="46" y="82"/>
                    </a:lnTo>
                    <a:lnTo>
                      <a:pt x="44" y="88"/>
                    </a:lnTo>
                    <a:lnTo>
                      <a:pt x="46" y="94"/>
                    </a:lnTo>
                    <a:lnTo>
                      <a:pt x="44" y="106"/>
                    </a:lnTo>
                    <a:lnTo>
                      <a:pt x="34" y="106"/>
                    </a:lnTo>
                    <a:lnTo>
                      <a:pt x="32" y="102"/>
                    </a:lnTo>
                    <a:lnTo>
                      <a:pt x="32" y="100"/>
                    </a:lnTo>
                    <a:lnTo>
                      <a:pt x="26" y="98"/>
                    </a:lnTo>
                    <a:lnTo>
                      <a:pt x="20" y="102"/>
                    </a:lnTo>
                    <a:lnTo>
                      <a:pt x="16" y="102"/>
                    </a:lnTo>
                    <a:lnTo>
                      <a:pt x="14" y="98"/>
                    </a:lnTo>
                    <a:lnTo>
                      <a:pt x="2" y="94"/>
                    </a:lnTo>
                    <a:lnTo>
                      <a:pt x="0" y="90"/>
                    </a:lnTo>
                    <a:lnTo>
                      <a:pt x="2" y="84"/>
                    </a:lnTo>
                    <a:lnTo>
                      <a:pt x="2" y="82"/>
                    </a:lnTo>
                    <a:lnTo>
                      <a:pt x="6" y="82"/>
                    </a:lnTo>
                    <a:lnTo>
                      <a:pt x="6" y="80"/>
                    </a:lnTo>
                    <a:lnTo>
                      <a:pt x="6" y="74"/>
                    </a:lnTo>
                    <a:lnTo>
                      <a:pt x="6" y="72"/>
                    </a:lnTo>
                    <a:lnTo>
                      <a:pt x="6" y="70"/>
                    </a:lnTo>
                    <a:lnTo>
                      <a:pt x="8" y="66"/>
                    </a:lnTo>
                    <a:lnTo>
                      <a:pt x="10" y="62"/>
                    </a:lnTo>
                    <a:lnTo>
                      <a:pt x="16" y="62"/>
                    </a:lnTo>
                    <a:lnTo>
                      <a:pt x="16" y="64"/>
                    </a:lnTo>
                    <a:lnTo>
                      <a:pt x="18" y="52"/>
                    </a:lnTo>
                    <a:lnTo>
                      <a:pt x="20" y="46"/>
                    </a:lnTo>
                    <a:lnTo>
                      <a:pt x="24" y="44"/>
                    </a:lnTo>
                    <a:lnTo>
                      <a:pt x="32" y="40"/>
                    </a:lnTo>
                    <a:lnTo>
                      <a:pt x="36" y="40"/>
                    </a:lnTo>
                    <a:lnTo>
                      <a:pt x="38" y="38"/>
                    </a:lnTo>
                    <a:lnTo>
                      <a:pt x="42" y="32"/>
                    </a:lnTo>
                    <a:lnTo>
                      <a:pt x="42" y="28"/>
                    </a:lnTo>
                    <a:lnTo>
                      <a:pt x="46" y="26"/>
                    </a:lnTo>
                    <a:lnTo>
                      <a:pt x="52" y="20"/>
                    </a:lnTo>
                    <a:lnTo>
                      <a:pt x="54" y="20"/>
                    </a:lnTo>
                    <a:lnTo>
                      <a:pt x="54" y="12"/>
                    </a:lnTo>
                    <a:lnTo>
                      <a:pt x="56" y="10"/>
                    </a:lnTo>
                    <a:lnTo>
                      <a:pt x="60" y="10"/>
                    </a:lnTo>
                    <a:lnTo>
                      <a:pt x="64" y="8"/>
                    </a:lnTo>
                    <a:lnTo>
                      <a:pt x="66" y="4"/>
                    </a:lnTo>
                    <a:lnTo>
                      <a:pt x="70" y="0"/>
                    </a:lnTo>
                    <a:lnTo>
                      <a:pt x="72" y="0"/>
                    </a:lnTo>
                    <a:lnTo>
                      <a:pt x="72" y="2"/>
                    </a:lnTo>
                    <a:lnTo>
                      <a:pt x="74" y="2"/>
                    </a:lnTo>
                    <a:lnTo>
                      <a:pt x="78" y="2"/>
                    </a:lnTo>
                    <a:lnTo>
                      <a:pt x="82" y="8"/>
                    </a:lnTo>
                    <a:lnTo>
                      <a:pt x="80" y="12"/>
                    </a:lnTo>
                    <a:lnTo>
                      <a:pt x="84" y="20"/>
                    </a:lnTo>
                    <a:lnTo>
                      <a:pt x="96" y="28"/>
                    </a:lnTo>
                    <a:lnTo>
                      <a:pt x="96" y="32"/>
                    </a:lnTo>
                    <a:lnTo>
                      <a:pt x="100" y="46"/>
                    </a:lnTo>
                    <a:lnTo>
                      <a:pt x="102" y="46"/>
                    </a:lnTo>
                    <a:lnTo>
                      <a:pt x="106" y="46"/>
                    </a:lnTo>
                    <a:lnTo>
                      <a:pt x="106" y="52"/>
                    </a:lnTo>
                    <a:lnTo>
                      <a:pt x="106" y="54"/>
                    </a:lnTo>
                    <a:lnTo>
                      <a:pt x="108" y="66"/>
                    </a:lnTo>
                    <a:lnTo>
                      <a:pt x="108" y="70"/>
                    </a:lnTo>
                    <a:lnTo>
                      <a:pt x="108" y="72"/>
                    </a:lnTo>
                    <a:lnTo>
                      <a:pt x="102" y="74"/>
                    </a:lnTo>
                    <a:lnTo>
                      <a:pt x="100" y="76"/>
                    </a:lnTo>
                    <a:lnTo>
                      <a:pt x="100" y="80"/>
                    </a:lnTo>
                    <a:lnTo>
                      <a:pt x="96" y="80"/>
                    </a:lnTo>
                    <a:lnTo>
                      <a:pt x="90" y="80"/>
                    </a:lnTo>
                    <a:lnTo>
                      <a:pt x="82" y="76"/>
                    </a:lnTo>
                    <a:lnTo>
                      <a:pt x="82" y="76"/>
                    </a:lnTo>
                    <a:lnTo>
                      <a:pt x="82" y="7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32" name="Freeform 1696"/>
              <p:cNvSpPr>
                <a:spLocks/>
              </p:cNvSpPr>
              <p:nvPr/>
            </p:nvSpPr>
            <p:spPr bwMode="auto">
              <a:xfrm>
                <a:off x="1190625" y="3121025"/>
                <a:ext cx="136525" cy="98425"/>
              </a:xfrm>
              <a:custGeom>
                <a:avLst/>
                <a:gdLst>
                  <a:gd name="T0" fmla="*/ 86 w 86"/>
                  <a:gd name="T1" fmla="*/ 4 h 62"/>
                  <a:gd name="T2" fmla="*/ 76 w 86"/>
                  <a:gd name="T3" fmla="*/ 2 h 62"/>
                  <a:gd name="T4" fmla="*/ 66 w 86"/>
                  <a:gd name="T5" fmla="*/ 4 h 62"/>
                  <a:gd name="T6" fmla="*/ 60 w 86"/>
                  <a:gd name="T7" fmla="*/ 0 h 62"/>
                  <a:gd name="T8" fmla="*/ 50 w 86"/>
                  <a:gd name="T9" fmla="*/ 4 h 62"/>
                  <a:gd name="T10" fmla="*/ 42 w 86"/>
                  <a:gd name="T11" fmla="*/ 10 h 62"/>
                  <a:gd name="T12" fmla="*/ 30 w 86"/>
                  <a:gd name="T13" fmla="*/ 10 h 62"/>
                  <a:gd name="T14" fmla="*/ 24 w 86"/>
                  <a:gd name="T15" fmla="*/ 10 h 62"/>
                  <a:gd name="T16" fmla="*/ 16 w 86"/>
                  <a:gd name="T17" fmla="*/ 10 h 62"/>
                  <a:gd name="T18" fmla="*/ 14 w 86"/>
                  <a:gd name="T19" fmla="*/ 6 h 62"/>
                  <a:gd name="T20" fmla="*/ 14 w 86"/>
                  <a:gd name="T21" fmla="*/ 2 h 62"/>
                  <a:gd name="T22" fmla="*/ 8 w 86"/>
                  <a:gd name="T23" fmla="*/ 4 h 62"/>
                  <a:gd name="T24" fmla="*/ 0 w 86"/>
                  <a:gd name="T25" fmla="*/ 12 h 62"/>
                  <a:gd name="T26" fmla="*/ 0 w 86"/>
                  <a:gd name="T27" fmla="*/ 18 h 62"/>
                  <a:gd name="T28" fmla="*/ 8 w 86"/>
                  <a:gd name="T29" fmla="*/ 22 h 62"/>
                  <a:gd name="T30" fmla="*/ 6 w 86"/>
                  <a:gd name="T31" fmla="*/ 30 h 62"/>
                  <a:gd name="T32" fmla="*/ 4 w 86"/>
                  <a:gd name="T33" fmla="*/ 40 h 62"/>
                  <a:gd name="T34" fmla="*/ 8 w 86"/>
                  <a:gd name="T35" fmla="*/ 48 h 62"/>
                  <a:gd name="T36" fmla="*/ 6 w 86"/>
                  <a:gd name="T37" fmla="*/ 56 h 62"/>
                  <a:gd name="T38" fmla="*/ 18 w 86"/>
                  <a:gd name="T39" fmla="*/ 62 h 62"/>
                  <a:gd name="T40" fmla="*/ 30 w 86"/>
                  <a:gd name="T41" fmla="*/ 58 h 62"/>
                  <a:gd name="T42" fmla="*/ 38 w 86"/>
                  <a:gd name="T43" fmla="*/ 56 h 62"/>
                  <a:gd name="T44" fmla="*/ 42 w 86"/>
                  <a:gd name="T45" fmla="*/ 60 h 62"/>
                  <a:gd name="T46" fmla="*/ 50 w 86"/>
                  <a:gd name="T47" fmla="*/ 60 h 62"/>
                  <a:gd name="T48" fmla="*/ 56 w 86"/>
                  <a:gd name="T49" fmla="*/ 60 h 62"/>
                  <a:gd name="T50" fmla="*/ 52 w 86"/>
                  <a:gd name="T51" fmla="*/ 56 h 62"/>
                  <a:gd name="T52" fmla="*/ 60 w 86"/>
                  <a:gd name="T53" fmla="*/ 56 h 62"/>
                  <a:gd name="T54" fmla="*/ 66 w 86"/>
                  <a:gd name="T55" fmla="*/ 52 h 62"/>
                  <a:gd name="T56" fmla="*/ 70 w 86"/>
                  <a:gd name="T57" fmla="*/ 52 h 62"/>
                  <a:gd name="T58" fmla="*/ 70 w 86"/>
                  <a:gd name="T59" fmla="*/ 48 h 62"/>
                  <a:gd name="T60" fmla="*/ 78 w 86"/>
                  <a:gd name="T61" fmla="*/ 24 h 62"/>
                  <a:gd name="T62" fmla="*/ 86 w 86"/>
                  <a:gd name="T63" fmla="*/ 12 h 62"/>
                  <a:gd name="T64" fmla="*/ 86 w 86"/>
                  <a:gd name="T65" fmla="*/ 4 h 62"/>
                  <a:gd name="T66" fmla="*/ 86 w 86"/>
                  <a:gd name="T67" fmla="*/ 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6" h="62">
                    <a:moveTo>
                      <a:pt x="86" y="4"/>
                    </a:moveTo>
                    <a:lnTo>
                      <a:pt x="86" y="4"/>
                    </a:lnTo>
                    <a:lnTo>
                      <a:pt x="82" y="2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66" y="4"/>
                    </a:lnTo>
                    <a:lnTo>
                      <a:pt x="62" y="4"/>
                    </a:lnTo>
                    <a:lnTo>
                      <a:pt x="60" y="0"/>
                    </a:lnTo>
                    <a:lnTo>
                      <a:pt x="56" y="2"/>
                    </a:lnTo>
                    <a:lnTo>
                      <a:pt x="50" y="4"/>
                    </a:lnTo>
                    <a:lnTo>
                      <a:pt x="48" y="6"/>
                    </a:lnTo>
                    <a:lnTo>
                      <a:pt x="42" y="10"/>
                    </a:lnTo>
                    <a:lnTo>
                      <a:pt x="34" y="10"/>
                    </a:lnTo>
                    <a:lnTo>
                      <a:pt x="30" y="10"/>
                    </a:lnTo>
                    <a:lnTo>
                      <a:pt x="26" y="10"/>
                    </a:lnTo>
                    <a:lnTo>
                      <a:pt x="24" y="10"/>
                    </a:lnTo>
                    <a:lnTo>
                      <a:pt x="22" y="10"/>
                    </a:lnTo>
                    <a:lnTo>
                      <a:pt x="16" y="10"/>
                    </a:lnTo>
                    <a:lnTo>
                      <a:pt x="14" y="10"/>
                    </a:lnTo>
                    <a:lnTo>
                      <a:pt x="14" y="6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8" y="4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0" y="20"/>
                    </a:lnTo>
                    <a:lnTo>
                      <a:pt x="8" y="22"/>
                    </a:lnTo>
                    <a:lnTo>
                      <a:pt x="8" y="24"/>
                    </a:lnTo>
                    <a:lnTo>
                      <a:pt x="6" y="30"/>
                    </a:lnTo>
                    <a:lnTo>
                      <a:pt x="4" y="34"/>
                    </a:lnTo>
                    <a:lnTo>
                      <a:pt x="4" y="40"/>
                    </a:lnTo>
                    <a:lnTo>
                      <a:pt x="8" y="44"/>
                    </a:lnTo>
                    <a:lnTo>
                      <a:pt x="8" y="48"/>
                    </a:lnTo>
                    <a:lnTo>
                      <a:pt x="8" y="52"/>
                    </a:lnTo>
                    <a:lnTo>
                      <a:pt x="6" y="56"/>
                    </a:lnTo>
                    <a:lnTo>
                      <a:pt x="12" y="60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30" y="58"/>
                    </a:lnTo>
                    <a:lnTo>
                      <a:pt x="32" y="56"/>
                    </a:lnTo>
                    <a:lnTo>
                      <a:pt x="38" y="56"/>
                    </a:lnTo>
                    <a:lnTo>
                      <a:pt x="40" y="58"/>
                    </a:lnTo>
                    <a:lnTo>
                      <a:pt x="42" y="60"/>
                    </a:lnTo>
                    <a:lnTo>
                      <a:pt x="42" y="62"/>
                    </a:lnTo>
                    <a:lnTo>
                      <a:pt x="50" y="60"/>
                    </a:lnTo>
                    <a:lnTo>
                      <a:pt x="52" y="62"/>
                    </a:lnTo>
                    <a:lnTo>
                      <a:pt x="56" y="60"/>
                    </a:lnTo>
                    <a:lnTo>
                      <a:pt x="56" y="58"/>
                    </a:lnTo>
                    <a:lnTo>
                      <a:pt x="52" y="56"/>
                    </a:lnTo>
                    <a:lnTo>
                      <a:pt x="56" y="56"/>
                    </a:lnTo>
                    <a:lnTo>
                      <a:pt x="60" y="56"/>
                    </a:lnTo>
                    <a:lnTo>
                      <a:pt x="60" y="52"/>
                    </a:lnTo>
                    <a:lnTo>
                      <a:pt x="66" y="52"/>
                    </a:lnTo>
                    <a:lnTo>
                      <a:pt x="68" y="52"/>
                    </a:lnTo>
                    <a:lnTo>
                      <a:pt x="70" y="52"/>
                    </a:lnTo>
                    <a:lnTo>
                      <a:pt x="74" y="52"/>
                    </a:lnTo>
                    <a:lnTo>
                      <a:pt x="70" y="48"/>
                    </a:lnTo>
                    <a:lnTo>
                      <a:pt x="68" y="44"/>
                    </a:lnTo>
                    <a:lnTo>
                      <a:pt x="78" y="24"/>
                    </a:lnTo>
                    <a:lnTo>
                      <a:pt x="84" y="22"/>
                    </a:lnTo>
                    <a:lnTo>
                      <a:pt x="86" y="12"/>
                    </a:lnTo>
                    <a:lnTo>
                      <a:pt x="86" y="6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6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33" name="Freeform 1697"/>
              <p:cNvSpPr>
                <a:spLocks/>
              </p:cNvSpPr>
              <p:nvPr/>
            </p:nvSpPr>
            <p:spPr bwMode="auto">
              <a:xfrm>
                <a:off x="3295650" y="4318000"/>
                <a:ext cx="31750" cy="22225"/>
              </a:xfrm>
              <a:custGeom>
                <a:avLst/>
                <a:gdLst>
                  <a:gd name="T0" fmla="*/ 0 w 20"/>
                  <a:gd name="T1" fmla="*/ 10 h 14"/>
                  <a:gd name="T2" fmla="*/ 4 w 20"/>
                  <a:gd name="T3" fmla="*/ 14 h 14"/>
                  <a:gd name="T4" fmla="*/ 10 w 20"/>
                  <a:gd name="T5" fmla="*/ 14 h 14"/>
                  <a:gd name="T6" fmla="*/ 10 w 20"/>
                  <a:gd name="T7" fmla="*/ 12 h 14"/>
                  <a:gd name="T8" fmla="*/ 12 w 20"/>
                  <a:gd name="T9" fmla="*/ 8 h 14"/>
                  <a:gd name="T10" fmla="*/ 16 w 20"/>
                  <a:gd name="T11" fmla="*/ 10 h 14"/>
                  <a:gd name="T12" fmla="*/ 20 w 20"/>
                  <a:gd name="T13" fmla="*/ 10 h 14"/>
                  <a:gd name="T14" fmla="*/ 16 w 20"/>
                  <a:gd name="T15" fmla="*/ 0 h 14"/>
                  <a:gd name="T16" fmla="*/ 10 w 20"/>
                  <a:gd name="T17" fmla="*/ 0 h 14"/>
                  <a:gd name="T18" fmla="*/ 4 w 20"/>
                  <a:gd name="T19" fmla="*/ 2 h 14"/>
                  <a:gd name="T20" fmla="*/ 4 w 20"/>
                  <a:gd name="T21" fmla="*/ 4 h 14"/>
                  <a:gd name="T22" fmla="*/ 4 w 20"/>
                  <a:gd name="T23" fmla="*/ 8 h 14"/>
                  <a:gd name="T24" fmla="*/ 2 w 20"/>
                  <a:gd name="T25" fmla="*/ 8 h 14"/>
                  <a:gd name="T26" fmla="*/ 0 w 20"/>
                  <a:gd name="T27" fmla="*/ 10 h 14"/>
                  <a:gd name="T28" fmla="*/ 0 w 20"/>
                  <a:gd name="T29" fmla="*/ 10 h 14"/>
                  <a:gd name="T30" fmla="*/ 0 w 20"/>
                  <a:gd name="T31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14">
                    <a:moveTo>
                      <a:pt x="0" y="10"/>
                    </a:moveTo>
                    <a:lnTo>
                      <a:pt x="4" y="14"/>
                    </a:lnTo>
                    <a:lnTo>
                      <a:pt x="10" y="14"/>
                    </a:lnTo>
                    <a:lnTo>
                      <a:pt x="10" y="12"/>
                    </a:lnTo>
                    <a:lnTo>
                      <a:pt x="12" y="8"/>
                    </a:lnTo>
                    <a:lnTo>
                      <a:pt x="16" y="10"/>
                    </a:lnTo>
                    <a:lnTo>
                      <a:pt x="20" y="1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34" name="Freeform 1698"/>
              <p:cNvSpPr>
                <a:spLocks/>
              </p:cNvSpPr>
              <p:nvPr/>
            </p:nvSpPr>
            <p:spPr bwMode="auto">
              <a:xfrm>
                <a:off x="1111250" y="4965700"/>
                <a:ext cx="225425" cy="269875"/>
              </a:xfrm>
              <a:custGeom>
                <a:avLst/>
                <a:gdLst>
                  <a:gd name="T0" fmla="*/ 0 w 142"/>
                  <a:gd name="T1" fmla="*/ 138 h 170"/>
                  <a:gd name="T2" fmla="*/ 6 w 142"/>
                  <a:gd name="T3" fmla="*/ 144 h 170"/>
                  <a:gd name="T4" fmla="*/ 12 w 142"/>
                  <a:gd name="T5" fmla="*/ 156 h 170"/>
                  <a:gd name="T6" fmla="*/ 12 w 142"/>
                  <a:gd name="T7" fmla="*/ 168 h 170"/>
                  <a:gd name="T8" fmla="*/ 14 w 142"/>
                  <a:gd name="T9" fmla="*/ 170 h 170"/>
                  <a:gd name="T10" fmla="*/ 22 w 142"/>
                  <a:gd name="T11" fmla="*/ 168 h 170"/>
                  <a:gd name="T12" fmla="*/ 34 w 142"/>
                  <a:gd name="T13" fmla="*/ 162 h 170"/>
                  <a:gd name="T14" fmla="*/ 48 w 142"/>
                  <a:gd name="T15" fmla="*/ 154 h 170"/>
                  <a:gd name="T16" fmla="*/ 50 w 142"/>
                  <a:gd name="T17" fmla="*/ 146 h 170"/>
                  <a:gd name="T18" fmla="*/ 58 w 142"/>
                  <a:gd name="T19" fmla="*/ 142 h 170"/>
                  <a:gd name="T20" fmla="*/ 62 w 142"/>
                  <a:gd name="T21" fmla="*/ 144 h 170"/>
                  <a:gd name="T22" fmla="*/ 68 w 142"/>
                  <a:gd name="T23" fmla="*/ 144 h 170"/>
                  <a:gd name="T24" fmla="*/ 74 w 142"/>
                  <a:gd name="T25" fmla="*/ 146 h 170"/>
                  <a:gd name="T26" fmla="*/ 80 w 142"/>
                  <a:gd name="T27" fmla="*/ 146 h 170"/>
                  <a:gd name="T28" fmla="*/ 88 w 142"/>
                  <a:gd name="T29" fmla="*/ 146 h 170"/>
                  <a:gd name="T30" fmla="*/ 90 w 142"/>
                  <a:gd name="T31" fmla="*/ 124 h 170"/>
                  <a:gd name="T32" fmla="*/ 98 w 142"/>
                  <a:gd name="T33" fmla="*/ 118 h 170"/>
                  <a:gd name="T34" fmla="*/ 102 w 142"/>
                  <a:gd name="T35" fmla="*/ 110 h 170"/>
                  <a:gd name="T36" fmla="*/ 106 w 142"/>
                  <a:gd name="T37" fmla="*/ 106 h 170"/>
                  <a:gd name="T38" fmla="*/ 112 w 142"/>
                  <a:gd name="T39" fmla="*/ 98 h 170"/>
                  <a:gd name="T40" fmla="*/ 122 w 142"/>
                  <a:gd name="T41" fmla="*/ 92 h 170"/>
                  <a:gd name="T42" fmla="*/ 130 w 142"/>
                  <a:gd name="T43" fmla="*/ 88 h 170"/>
                  <a:gd name="T44" fmla="*/ 134 w 142"/>
                  <a:gd name="T45" fmla="*/ 88 h 170"/>
                  <a:gd name="T46" fmla="*/ 142 w 142"/>
                  <a:gd name="T47" fmla="*/ 82 h 170"/>
                  <a:gd name="T48" fmla="*/ 140 w 142"/>
                  <a:gd name="T49" fmla="*/ 80 h 170"/>
                  <a:gd name="T50" fmla="*/ 134 w 142"/>
                  <a:gd name="T51" fmla="*/ 74 h 170"/>
                  <a:gd name="T52" fmla="*/ 130 w 142"/>
                  <a:gd name="T53" fmla="*/ 74 h 170"/>
                  <a:gd name="T54" fmla="*/ 124 w 142"/>
                  <a:gd name="T55" fmla="*/ 70 h 170"/>
                  <a:gd name="T56" fmla="*/ 126 w 142"/>
                  <a:gd name="T57" fmla="*/ 60 h 170"/>
                  <a:gd name="T58" fmla="*/ 124 w 142"/>
                  <a:gd name="T59" fmla="*/ 56 h 170"/>
                  <a:gd name="T60" fmla="*/ 120 w 142"/>
                  <a:gd name="T61" fmla="*/ 52 h 170"/>
                  <a:gd name="T62" fmla="*/ 116 w 142"/>
                  <a:gd name="T63" fmla="*/ 42 h 170"/>
                  <a:gd name="T64" fmla="*/ 106 w 142"/>
                  <a:gd name="T65" fmla="*/ 34 h 170"/>
                  <a:gd name="T66" fmla="*/ 102 w 142"/>
                  <a:gd name="T67" fmla="*/ 36 h 170"/>
                  <a:gd name="T68" fmla="*/ 98 w 142"/>
                  <a:gd name="T69" fmla="*/ 30 h 170"/>
                  <a:gd name="T70" fmla="*/ 90 w 142"/>
                  <a:gd name="T71" fmla="*/ 24 h 170"/>
                  <a:gd name="T72" fmla="*/ 88 w 142"/>
                  <a:gd name="T73" fmla="*/ 16 h 170"/>
                  <a:gd name="T74" fmla="*/ 86 w 142"/>
                  <a:gd name="T75" fmla="*/ 10 h 170"/>
                  <a:gd name="T76" fmla="*/ 80 w 142"/>
                  <a:gd name="T77" fmla="*/ 4 h 170"/>
                  <a:gd name="T78" fmla="*/ 78 w 142"/>
                  <a:gd name="T79" fmla="*/ 0 h 170"/>
                  <a:gd name="T80" fmla="*/ 74 w 142"/>
                  <a:gd name="T81" fmla="*/ 4 h 170"/>
                  <a:gd name="T82" fmla="*/ 70 w 142"/>
                  <a:gd name="T83" fmla="*/ 4 h 170"/>
                  <a:gd name="T84" fmla="*/ 66 w 142"/>
                  <a:gd name="T85" fmla="*/ 4 h 170"/>
                  <a:gd name="T86" fmla="*/ 62 w 142"/>
                  <a:gd name="T87" fmla="*/ 10 h 170"/>
                  <a:gd name="T88" fmla="*/ 28 w 142"/>
                  <a:gd name="T89" fmla="*/ 12 h 170"/>
                  <a:gd name="T90" fmla="*/ 16 w 142"/>
                  <a:gd name="T91" fmla="*/ 72 h 170"/>
                  <a:gd name="T92" fmla="*/ 0 w 142"/>
                  <a:gd name="T93" fmla="*/ 138 h 170"/>
                  <a:gd name="T94" fmla="*/ 0 w 142"/>
                  <a:gd name="T95" fmla="*/ 13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2" h="170">
                    <a:moveTo>
                      <a:pt x="0" y="138"/>
                    </a:moveTo>
                    <a:lnTo>
                      <a:pt x="0" y="138"/>
                    </a:lnTo>
                    <a:lnTo>
                      <a:pt x="4" y="142"/>
                    </a:lnTo>
                    <a:lnTo>
                      <a:pt x="6" y="144"/>
                    </a:lnTo>
                    <a:lnTo>
                      <a:pt x="10" y="150"/>
                    </a:lnTo>
                    <a:lnTo>
                      <a:pt x="12" y="156"/>
                    </a:lnTo>
                    <a:lnTo>
                      <a:pt x="12" y="162"/>
                    </a:lnTo>
                    <a:lnTo>
                      <a:pt x="12" y="168"/>
                    </a:lnTo>
                    <a:lnTo>
                      <a:pt x="12" y="170"/>
                    </a:lnTo>
                    <a:lnTo>
                      <a:pt x="14" y="170"/>
                    </a:lnTo>
                    <a:lnTo>
                      <a:pt x="16" y="170"/>
                    </a:lnTo>
                    <a:lnTo>
                      <a:pt x="22" y="168"/>
                    </a:lnTo>
                    <a:lnTo>
                      <a:pt x="30" y="164"/>
                    </a:lnTo>
                    <a:lnTo>
                      <a:pt x="34" y="162"/>
                    </a:lnTo>
                    <a:lnTo>
                      <a:pt x="42" y="156"/>
                    </a:lnTo>
                    <a:lnTo>
                      <a:pt x="48" y="154"/>
                    </a:lnTo>
                    <a:lnTo>
                      <a:pt x="50" y="150"/>
                    </a:lnTo>
                    <a:lnTo>
                      <a:pt x="50" y="146"/>
                    </a:lnTo>
                    <a:lnTo>
                      <a:pt x="56" y="142"/>
                    </a:lnTo>
                    <a:lnTo>
                      <a:pt x="58" y="142"/>
                    </a:lnTo>
                    <a:lnTo>
                      <a:pt x="60" y="144"/>
                    </a:lnTo>
                    <a:lnTo>
                      <a:pt x="62" y="144"/>
                    </a:lnTo>
                    <a:lnTo>
                      <a:pt x="66" y="144"/>
                    </a:lnTo>
                    <a:lnTo>
                      <a:pt x="68" y="144"/>
                    </a:lnTo>
                    <a:lnTo>
                      <a:pt x="70" y="144"/>
                    </a:lnTo>
                    <a:lnTo>
                      <a:pt x="74" y="146"/>
                    </a:lnTo>
                    <a:lnTo>
                      <a:pt x="76" y="146"/>
                    </a:lnTo>
                    <a:lnTo>
                      <a:pt x="80" y="146"/>
                    </a:lnTo>
                    <a:lnTo>
                      <a:pt x="86" y="150"/>
                    </a:lnTo>
                    <a:lnTo>
                      <a:pt x="88" y="146"/>
                    </a:lnTo>
                    <a:lnTo>
                      <a:pt x="88" y="126"/>
                    </a:lnTo>
                    <a:lnTo>
                      <a:pt x="90" y="124"/>
                    </a:lnTo>
                    <a:lnTo>
                      <a:pt x="96" y="120"/>
                    </a:lnTo>
                    <a:lnTo>
                      <a:pt x="98" y="118"/>
                    </a:lnTo>
                    <a:lnTo>
                      <a:pt x="98" y="116"/>
                    </a:lnTo>
                    <a:lnTo>
                      <a:pt x="102" y="110"/>
                    </a:lnTo>
                    <a:lnTo>
                      <a:pt x="104" y="108"/>
                    </a:lnTo>
                    <a:lnTo>
                      <a:pt x="106" y="106"/>
                    </a:lnTo>
                    <a:lnTo>
                      <a:pt x="108" y="100"/>
                    </a:lnTo>
                    <a:lnTo>
                      <a:pt x="112" y="98"/>
                    </a:lnTo>
                    <a:lnTo>
                      <a:pt x="114" y="96"/>
                    </a:lnTo>
                    <a:lnTo>
                      <a:pt x="122" y="92"/>
                    </a:lnTo>
                    <a:lnTo>
                      <a:pt x="130" y="90"/>
                    </a:lnTo>
                    <a:lnTo>
                      <a:pt x="130" y="88"/>
                    </a:lnTo>
                    <a:lnTo>
                      <a:pt x="132" y="88"/>
                    </a:lnTo>
                    <a:lnTo>
                      <a:pt x="134" y="88"/>
                    </a:lnTo>
                    <a:lnTo>
                      <a:pt x="136" y="84"/>
                    </a:lnTo>
                    <a:lnTo>
                      <a:pt x="142" y="82"/>
                    </a:lnTo>
                    <a:lnTo>
                      <a:pt x="142" y="80"/>
                    </a:lnTo>
                    <a:lnTo>
                      <a:pt x="140" y="80"/>
                    </a:lnTo>
                    <a:lnTo>
                      <a:pt x="136" y="74"/>
                    </a:lnTo>
                    <a:lnTo>
                      <a:pt x="134" y="74"/>
                    </a:lnTo>
                    <a:lnTo>
                      <a:pt x="132" y="74"/>
                    </a:lnTo>
                    <a:lnTo>
                      <a:pt x="130" y="74"/>
                    </a:lnTo>
                    <a:lnTo>
                      <a:pt x="126" y="72"/>
                    </a:lnTo>
                    <a:lnTo>
                      <a:pt x="124" y="70"/>
                    </a:lnTo>
                    <a:lnTo>
                      <a:pt x="124" y="62"/>
                    </a:lnTo>
                    <a:lnTo>
                      <a:pt x="126" y="60"/>
                    </a:lnTo>
                    <a:lnTo>
                      <a:pt x="126" y="56"/>
                    </a:lnTo>
                    <a:lnTo>
                      <a:pt x="124" y="56"/>
                    </a:lnTo>
                    <a:lnTo>
                      <a:pt x="122" y="54"/>
                    </a:lnTo>
                    <a:lnTo>
                      <a:pt x="120" y="52"/>
                    </a:lnTo>
                    <a:lnTo>
                      <a:pt x="116" y="48"/>
                    </a:lnTo>
                    <a:lnTo>
                      <a:pt x="116" y="42"/>
                    </a:lnTo>
                    <a:lnTo>
                      <a:pt x="112" y="38"/>
                    </a:lnTo>
                    <a:lnTo>
                      <a:pt x="106" y="34"/>
                    </a:lnTo>
                    <a:lnTo>
                      <a:pt x="104" y="36"/>
                    </a:lnTo>
                    <a:lnTo>
                      <a:pt x="102" y="36"/>
                    </a:lnTo>
                    <a:lnTo>
                      <a:pt x="98" y="34"/>
                    </a:lnTo>
                    <a:lnTo>
                      <a:pt x="98" y="30"/>
                    </a:lnTo>
                    <a:lnTo>
                      <a:pt x="96" y="30"/>
                    </a:lnTo>
                    <a:lnTo>
                      <a:pt x="90" y="24"/>
                    </a:lnTo>
                    <a:lnTo>
                      <a:pt x="88" y="18"/>
                    </a:lnTo>
                    <a:lnTo>
                      <a:pt x="88" y="16"/>
                    </a:lnTo>
                    <a:lnTo>
                      <a:pt x="86" y="12"/>
                    </a:lnTo>
                    <a:lnTo>
                      <a:pt x="86" y="10"/>
                    </a:lnTo>
                    <a:lnTo>
                      <a:pt x="84" y="10"/>
                    </a:lnTo>
                    <a:lnTo>
                      <a:pt x="80" y="4"/>
                    </a:lnTo>
                    <a:lnTo>
                      <a:pt x="80" y="0"/>
                    </a:lnTo>
                    <a:lnTo>
                      <a:pt x="78" y="0"/>
                    </a:lnTo>
                    <a:lnTo>
                      <a:pt x="76" y="2"/>
                    </a:lnTo>
                    <a:lnTo>
                      <a:pt x="74" y="4"/>
                    </a:lnTo>
                    <a:lnTo>
                      <a:pt x="74" y="8"/>
                    </a:lnTo>
                    <a:lnTo>
                      <a:pt x="70" y="4"/>
                    </a:lnTo>
                    <a:lnTo>
                      <a:pt x="68" y="4"/>
                    </a:lnTo>
                    <a:lnTo>
                      <a:pt x="66" y="4"/>
                    </a:lnTo>
                    <a:lnTo>
                      <a:pt x="66" y="8"/>
                    </a:lnTo>
                    <a:lnTo>
                      <a:pt x="62" y="10"/>
                    </a:lnTo>
                    <a:lnTo>
                      <a:pt x="60" y="8"/>
                    </a:lnTo>
                    <a:lnTo>
                      <a:pt x="28" y="12"/>
                    </a:lnTo>
                    <a:lnTo>
                      <a:pt x="16" y="12"/>
                    </a:lnTo>
                    <a:lnTo>
                      <a:pt x="16" y="72"/>
                    </a:lnTo>
                    <a:lnTo>
                      <a:pt x="2" y="72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0" y="13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35" name="Freeform 1699"/>
              <p:cNvSpPr>
                <a:spLocks/>
              </p:cNvSpPr>
              <p:nvPr/>
            </p:nvSpPr>
            <p:spPr bwMode="auto">
              <a:xfrm>
                <a:off x="1025525" y="3095625"/>
                <a:ext cx="92075" cy="88900"/>
              </a:xfrm>
              <a:custGeom>
                <a:avLst/>
                <a:gdLst>
                  <a:gd name="T0" fmla="*/ 40 w 58"/>
                  <a:gd name="T1" fmla="*/ 56 h 56"/>
                  <a:gd name="T2" fmla="*/ 40 w 58"/>
                  <a:gd name="T3" fmla="*/ 56 h 56"/>
                  <a:gd name="T4" fmla="*/ 40 w 58"/>
                  <a:gd name="T5" fmla="*/ 54 h 56"/>
                  <a:gd name="T6" fmla="*/ 40 w 58"/>
                  <a:gd name="T7" fmla="*/ 50 h 56"/>
                  <a:gd name="T8" fmla="*/ 40 w 58"/>
                  <a:gd name="T9" fmla="*/ 46 h 56"/>
                  <a:gd name="T10" fmla="*/ 40 w 58"/>
                  <a:gd name="T11" fmla="*/ 42 h 56"/>
                  <a:gd name="T12" fmla="*/ 48 w 58"/>
                  <a:gd name="T13" fmla="*/ 40 h 56"/>
                  <a:gd name="T14" fmla="*/ 50 w 58"/>
                  <a:gd name="T15" fmla="*/ 36 h 56"/>
                  <a:gd name="T16" fmla="*/ 56 w 58"/>
                  <a:gd name="T17" fmla="*/ 36 h 56"/>
                  <a:gd name="T18" fmla="*/ 58 w 58"/>
                  <a:gd name="T19" fmla="*/ 32 h 56"/>
                  <a:gd name="T20" fmla="*/ 56 w 58"/>
                  <a:gd name="T21" fmla="*/ 30 h 56"/>
                  <a:gd name="T22" fmla="*/ 52 w 58"/>
                  <a:gd name="T23" fmla="*/ 28 h 56"/>
                  <a:gd name="T24" fmla="*/ 50 w 58"/>
                  <a:gd name="T25" fmla="*/ 28 h 56"/>
                  <a:gd name="T26" fmla="*/ 50 w 58"/>
                  <a:gd name="T27" fmla="*/ 26 h 56"/>
                  <a:gd name="T28" fmla="*/ 52 w 58"/>
                  <a:gd name="T29" fmla="*/ 26 h 56"/>
                  <a:gd name="T30" fmla="*/ 56 w 58"/>
                  <a:gd name="T31" fmla="*/ 22 h 56"/>
                  <a:gd name="T32" fmla="*/ 56 w 58"/>
                  <a:gd name="T33" fmla="*/ 20 h 56"/>
                  <a:gd name="T34" fmla="*/ 52 w 58"/>
                  <a:gd name="T35" fmla="*/ 16 h 56"/>
                  <a:gd name="T36" fmla="*/ 52 w 58"/>
                  <a:gd name="T37" fmla="*/ 10 h 56"/>
                  <a:gd name="T38" fmla="*/ 46 w 58"/>
                  <a:gd name="T39" fmla="*/ 12 h 56"/>
                  <a:gd name="T40" fmla="*/ 42 w 58"/>
                  <a:gd name="T41" fmla="*/ 10 h 56"/>
                  <a:gd name="T42" fmla="*/ 40 w 58"/>
                  <a:gd name="T43" fmla="*/ 10 h 56"/>
                  <a:gd name="T44" fmla="*/ 38 w 58"/>
                  <a:gd name="T45" fmla="*/ 8 h 56"/>
                  <a:gd name="T46" fmla="*/ 30 w 58"/>
                  <a:gd name="T47" fmla="*/ 2 h 56"/>
                  <a:gd name="T48" fmla="*/ 28 w 58"/>
                  <a:gd name="T49" fmla="*/ 2 h 56"/>
                  <a:gd name="T50" fmla="*/ 22 w 58"/>
                  <a:gd name="T51" fmla="*/ 4 h 56"/>
                  <a:gd name="T52" fmla="*/ 20 w 58"/>
                  <a:gd name="T53" fmla="*/ 8 h 56"/>
                  <a:gd name="T54" fmla="*/ 18 w 58"/>
                  <a:gd name="T55" fmla="*/ 4 h 56"/>
                  <a:gd name="T56" fmla="*/ 14 w 58"/>
                  <a:gd name="T57" fmla="*/ 2 h 56"/>
                  <a:gd name="T58" fmla="*/ 12 w 58"/>
                  <a:gd name="T59" fmla="*/ 2 h 56"/>
                  <a:gd name="T60" fmla="*/ 10 w 58"/>
                  <a:gd name="T61" fmla="*/ 2 h 56"/>
                  <a:gd name="T62" fmla="*/ 10 w 58"/>
                  <a:gd name="T63" fmla="*/ 4 h 56"/>
                  <a:gd name="T64" fmla="*/ 6 w 58"/>
                  <a:gd name="T65" fmla="*/ 2 h 56"/>
                  <a:gd name="T66" fmla="*/ 4 w 58"/>
                  <a:gd name="T67" fmla="*/ 0 h 56"/>
                  <a:gd name="T68" fmla="*/ 2 w 58"/>
                  <a:gd name="T69" fmla="*/ 0 h 56"/>
                  <a:gd name="T70" fmla="*/ 0 w 58"/>
                  <a:gd name="T71" fmla="*/ 2 h 56"/>
                  <a:gd name="T72" fmla="*/ 0 w 58"/>
                  <a:gd name="T73" fmla="*/ 8 h 56"/>
                  <a:gd name="T74" fmla="*/ 4 w 58"/>
                  <a:gd name="T75" fmla="*/ 10 h 56"/>
                  <a:gd name="T76" fmla="*/ 6 w 58"/>
                  <a:gd name="T77" fmla="*/ 20 h 56"/>
                  <a:gd name="T78" fmla="*/ 6 w 58"/>
                  <a:gd name="T79" fmla="*/ 22 h 56"/>
                  <a:gd name="T80" fmla="*/ 14 w 58"/>
                  <a:gd name="T81" fmla="*/ 32 h 56"/>
                  <a:gd name="T82" fmla="*/ 22 w 58"/>
                  <a:gd name="T83" fmla="*/ 38 h 56"/>
                  <a:gd name="T84" fmla="*/ 24 w 58"/>
                  <a:gd name="T85" fmla="*/ 42 h 56"/>
                  <a:gd name="T86" fmla="*/ 28 w 58"/>
                  <a:gd name="T87" fmla="*/ 46 h 56"/>
                  <a:gd name="T88" fmla="*/ 28 w 58"/>
                  <a:gd name="T89" fmla="*/ 48 h 56"/>
                  <a:gd name="T90" fmla="*/ 30 w 58"/>
                  <a:gd name="T91" fmla="*/ 48 h 56"/>
                  <a:gd name="T92" fmla="*/ 32 w 58"/>
                  <a:gd name="T93" fmla="*/ 48 h 56"/>
                  <a:gd name="T94" fmla="*/ 38 w 58"/>
                  <a:gd name="T95" fmla="*/ 54 h 56"/>
                  <a:gd name="T96" fmla="*/ 40 w 58"/>
                  <a:gd name="T97" fmla="*/ 56 h 56"/>
                  <a:gd name="T98" fmla="*/ 40 w 58"/>
                  <a:gd name="T99" fmla="*/ 56 h 56"/>
                  <a:gd name="T100" fmla="*/ 40 w 58"/>
                  <a:gd name="T10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8" h="56">
                    <a:moveTo>
                      <a:pt x="40" y="56"/>
                    </a:moveTo>
                    <a:lnTo>
                      <a:pt x="40" y="56"/>
                    </a:lnTo>
                    <a:lnTo>
                      <a:pt x="40" y="54"/>
                    </a:lnTo>
                    <a:lnTo>
                      <a:pt x="40" y="50"/>
                    </a:lnTo>
                    <a:lnTo>
                      <a:pt x="40" y="46"/>
                    </a:lnTo>
                    <a:lnTo>
                      <a:pt x="40" y="42"/>
                    </a:lnTo>
                    <a:lnTo>
                      <a:pt x="48" y="40"/>
                    </a:lnTo>
                    <a:lnTo>
                      <a:pt x="50" y="36"/>
                    </a:lnTo>
                    <a:lnTo>
                      <a:pt x="56" y="36"/>
                    </a:lnTo>
                    <a:lnTo>
                      <a:pt x="58" y="32"/>
                    </a:lnTo>
                    <a:lnTo>
                      <a:pt x="56" y="30"/>
                    </a:lnTo>
                    <a:lnTo>
                      <a:pt x="52" y="28"/>
                    </a:lnTo>
                    <a:lnTo>
                      <a:pt x="50" y="28"/>
                    </a:lnTo>
                    <a:lnTo>
                      <a:pt x="50" y="26"/>
                    </a:lnTo>
                    <a:lnTo>
                      <a:pt x="52" y="26"/>
                    </a:lnTo>
                    <a:lnTo>
                      <a:pt x="56" y="22"/>
                    </a:lnTo>
                    <a:lnTo>
                      <a:pt x="56" y="20"/>
                    </a:lnTo>
                    <a:lnTo>
                      <a:pt x="52" y="16"/>
                    </a:lnTo>
                    <a:lnTo>
                      <a:pt x="52" y="10"/>
                    </a:lnTo>
                    <a:lnTo>
                      <a:pt x="46" y="12"/>
                    </a:lnTo>
                    <a:lnTo>
                      <a:pt x="42" y="10"/>
                    </a:lnTo>
                    <a:lnTo>
                      <a:pt x="40" y="10"/>
                    </a:lnTo>
                    <a:lnTo>
                      <a:pt x="38" y="8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2" y="4"/>
                    </a:lnTo>
                    <a:lnTo>
                      <a:pt x="20" y="8"/>
                    </a:lnTo>
                    <a:lnTo>
                      <a:pt x="18" y="4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4" y="10"/>
                    </a:lnTo>
                    <a:lnTo>
                      <a:pt x="6" y="20"/>
                    </a:lnTo>
                    <a:lnTo>
                      <a:pt x="6" y="22"/>
                    </a:lnTo>
                    <a:lnTo>
                      <a:pt x="14" y="32"/>
                    </a:lnTo>
                    <a:lnTo>
                      <a:pt x="22" y="38"/>
                    </a:lnTo>
                    <a:lnTo>
                      <a:pt x="24" y="42"/>
                    </a:lnTo>
                    <a:lnTo>
                      <a:pt x="28" y="46"/>
                    </a:lnTo>
                    <a:lnTo>
                      <a:pt x="28" y="48"/>
                    </a:lnTo>
                    <a:lnTo>
                      <a:pt x="30" y="48"/>
                    </a:lnTo>
                    <a:lnTo>
                      <a:pt x="32" y="48"/>
                    </a:lnTo>
                    <a:lnTo>
                      <a:pt x="38" y="54"/>
                    </a:lnTo>
                    <a:lnTo>
                      <a:pt x="40" y="56"/>
                    </a:lnTo>
                    <a:lnTo>
                      <a:pt x="40" y="56"/>
                    </a:lnTo>
                    <a:lnTo>
                      <a:pt x="40" y="5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36" name="Freeform 1700"/>
              <p:cNvSpPr>
                <a:spLocks/>
              </p:cNvSpPr>
              <p:nvPr/>
            </p:nvSpPr>
            <p:spPr bwMode="auto">
              <a:xfrm>
                <a:off x="2717800" y="3632200"/>
                <a:ext cx="73025" cy="41275"/>
              </a:xfrm>
              <a:custGeom>
                <a:avLst/>
                <a:gdLst>
                  <a:gd name="T0" fmla="*/ 2 w 46"/>
                  <a:gd name="T1" fmla="*/ 12 h 26"/>
                  <a:gd name="T2" fmla="*/ 0 w 46"/>
                  <a:gd name="T3" fmla="*/ 18 h 26"/>
                  <a:gd name="T4" fmla="*/ 8 w 46"/>
                  <a:gd name="T5" fmla="*/ 26 h 26"/>
                  <a:gd name="T6" fmla="*/ 12 w 46"/>
                  <a:gd name="T7" fmla="*/ 24 h 26"/>
                  <a:gd name="T8" fmla="*/ 20 w 46"/>
                  <a:gd name="T9" fmla="*/ 24 h 26"/>
                  <a:gd name="T10" fmla="*/ 28 w 46"/>
                  <a:gd name="T11" fmla="*/ 26 h 26"/>
                  <a:gd name="T12" fmla="*/ 42 w 46"/>
                  <a:gd name="T13" fmla="*/ 24 h 26"/>
                  <a:gd name="T14" fmla="*/ 46 w 46"/>
                  <a:gd name="T15" fmla="*/ 24 h 26"/>
                  <a:gd name="T16" fmla="*/ 46 w 46"/>
                  <a:gd name="T17" fmla="*/ 16 h 26"/>
                  <a:gd name="T18" fmla="*/ 44 w 46"/>
                  <a:gd name="T19" fmla="*/ 6 h 26"/>
                  <a:gd name="T20" fmla="*/ 34 w 46"/>
                  <a:gd name="T21" fmla="*/ 2 h 26"/>
                  <a:gd name="T22" fmla="*/ 26 w 46"/>
                  <a:gd name="T23" fmla="*/ 2 h 26"/>
                  <a:gd name="T24" fmla="*/ 18 w 46"/>
                  <a:gd name="T25" fmla="*/ 0 h 26"/>
                  <a:gd name="T26" fmla="*/ 10 w 46"/>
                  <a:gd name="T27" fmla="*/ 2 h 26"/>
                  <a:gd name="T28" fmla="*/ 8 w 46"/>
                  <a:gd name="T29" fmla="*/ 6 h 26"/>
                  <a:gd name="T30" fmla="*/ 2 w 46"/>
                  <a:gd name="T31" fmla="*/ 12 h 26"/>
                  <a:gd name="T32" fmla="*/ 2 w 46"/>
                  <a:gd name="T33" fmla="*/ 12 h 26"/>
                  <a:gd name="T34" fmla="*/ 2 w 46"/>
                  <a:gd name="T35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6" h="26">
                    <a:moveTo>
                      <a:pt x="2" y="12"/>
                    </a:moveTo>
                    <a:lnTo>
                      <a:pt x="0" y="18"/>
                    </a:lnTo>
                    <a:lnTo>
                      <a:pt x="8" y="26"/>
                    </a:lnTo>
                    <a:lnTo>
                      <a:pt x="12" y="24"/>
                    </a:lnTo>
                    <a:lnTo>
                      <a:pt x="20" y="24"/>
                    </a:lnTo>
                    <a:lnTo>
                      <a:pt x="28" y="26"/>
                    </a:lnTo>
                    <a:lnTo>
                      <a:pt x="42" y="24"/>
                    </a:lnTo>
                    <a:lnTo>
                      <a:pt x="46" y="24"/>
                    </a:lnTo>
                    <a:lnTo>
                      <a:pt x="46" y="16"/>
                    </a:lnTo>
                    <a:lnTo>
                      <a:pt x="44" y="6"/>
                    </a:lnTo>
                    <a:lnTo>
                      <a:pt x="34" y="2"/>
                    </a:lnTo>
                    <a:lnTo>
                      <a:pt x="26" y="2"/>
                    </a:lnTo>
                    <a:lnTo>
                      <a:pt x="18" y="0"/>
                    </a:lnTo>
                    <a:lnTo>
                      <a:pt x="10" y="2"/>
                    </a:lnTo>
                    <a:lnTo>
                      <a:pt x="8" y="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37" name="Freeform 1701"/>
              <p:cNvSpPr>
                <a:spLocks/>
              </p:cNvSpPr>
              <p:nvPr/>
            </p:nvSpPr>
            <p:spPr bwMode="auto">
              <a:xfrm>
                <a:off x="679450" y="4079875"/>
                <a:ext cx="63500" cy="193675"/>
              </a:xfrm>
              <a:custGeom>
                <a:avLst/>
                <a:gdLst>
                  <a:gd name="T0" fmla="*/ 16 w 40"/>
                  <a:gd name="T1" fmla="*/ 122 h 122"/>
                  <a:gd name="T2" fmla="*/ 16 w 40"/>
                  <a:gd name="T3" fmla="*/ 122 h 122"/>
                  <a:gd name="T4" fmla="*/ 28 w 40"/>
                  <a:gd name="T5" fmla="*/ 116 h 122"/>
                  <a:gd name="T6" fmla="*/ 28 w 40"/>
                  <a:gd name="T7" fmla="*/ 104 h 122"/>
                  <a:gd name="T8" fmla="*/ 28 w 40"/>
                  <a:gd name="T9" fmla="*/ 98 h 122"/>
                  <a:gd name="T10" fmla="*/ 28 w 40"/>
                  <a:gd name="T11" fmla="*/ 92 h 122"/>
                  <a:gd name="T12" fmla="*/ 26 w 40"/>
                  <a:gd name="T13" fmla="*/ 90 h 122"/>
                  <a:gd name="T14" fmla="*/ 28 w 40"/>
                  <a:gd name="T15" fmla="*/ 82 h 122"/>
                  <a:gd name="T16" fmla="*/ 28 w 40"/>
                  <a:gd name="T17" fmla="*/ 78 h 122"/>
                  <a:gd name="T18" fmla="*/ 28 w 40"/>
                  <a:gd name="T19" fmla="*/ 74 h 122"/>
                  <a:gd name="T20" fmla="*/ 28 w 40"/>
                  <a:gd name="T21" fmla="*/ 70 h 122"/>
                  <a:gd name="T22" fmla="*/ 28 w 40"/>
                  <a:gd name="T23" fmla="*/ 66 h 122"/>
                  <a:gd name="T24" fmla="*/ 30 w 40"/>
                  <a:gd name="T25" fmla="*/ 70 h 122"/>
                  <a:gd name="T26" fmla="*/ 34 w 40"/>
                  <a:gd name="T27" fmla="*/ 66 h 122"/>
                  <a:gd name="T28" fmla="*/ 34 w 40"/>
                  <a:gd name="T29" fmla="*/ 64 h 122"/>
                  <a:gd name="T30" fmla="*/ 30 w 40"/>
                  <a:gd name="T31" fmla="*/ 60 h 122"/>
                  <a:gd name="T32" fmla="*/ 34 w 40"/>
                  <a:gd name="T33" fmla="*/ 56 h 122"/>
                  <a:gd name="T34" fmla="*/ 36 w 40"/>
                  <a:gd name="T35" fmla="*/ 52 h 122"/>
                  <a:gd name="T36" fmla="*/ 36 w 40"/>
                  <a:gd name="T37" fmla="*/ 46 h 122"/>
                  <a:gd name="T38" fmla="*/ 36 w 40"/>
                  <a:gd name="T39" fmla="*/ 44 h 122"/>
                  <a:gd name="T40" fmla="*/ 38 w 40"/>
                  <a:gd name="T41" fmla="*/ 42 h 122"/>
                  <a:gd name="T42" fmla="*/ 40 w 40"/>
                  <a:gd name="T43" fmla="*/ 42 h 122"/>
                  <a:gd name="T44" fmla="*/ 38 w 40"/>
                  <a:gd name="T45" fmla="*/ 38 h 122"/>
                  <a:gd name="T46" fmla="*/ 38 w 40"/>
                  <a:gd name="T47" fmla="*/ 36 h 122"/>
                  <a:gd name="T48" fmla="*/ 38 w 40"/>
                  <a:gd name="T49" fmla="*/ 34 h 122"/>
                  <a:gd name="T50" fmla="*/ 40 w 40"/>
                  <a:gd name="T51" fmla="*/ 28 h 122"/>
                  <a:gd name="T52" fmla="*/ 38 w 40"/>
                  <a:gd name="T53" fmla="*/ 26 h 122"/>
                  <a:gd name="T54" fmla="*/ 36 w 40"/>
                  <a:gd name="T55" fmla="*/ 24 h 122"/>
                  <a:gd name="T56" fmla="*/ 36 w 40"/>
                  <a:gd name="T57" fmla="*/ 18 h 122"/>
                  <a:gd name="T58" fmla="*/ 36 w 40"/>
                  <a:gd name="T59" fmla="*/ 12 h 122"/>
                  <a:gd name="T60" fmla="*/ 36 w 40"/>
                  <a:gd name="T61" fmla="*/ 10 h 122"/>
                  <a:gd name="T62" fmla="*/ 28 w 40"/>
                  <a:gd name="T63" fmla="*/ 8 h 122"/>
                  <a:gd name="T64" fmla="*/ 28 w 40"/>
                  <a:gd name="T65" fmla="*/ 6 h 122"/>
                  <a:gd name="T66" fmla="*/ 26 w 40"/>
                  <a:gd name="T67" fmla="*/ 2 h 122"/>
                  <a:gd name="T68" fmla="*/ 20 w 40"/>
                  <a:gd name="T69" fmla="*/ 0 h 122"/>
                  <a:gd name="T70" fmla="*/ 12 w 40"/>
                  <a:gd name="T71" fmla="*/ 8 h 122"/>
                  <a:gd name="T72" fmla="*/ 12 w 40"/>
                  <a:gd name="T73" fmla="*/ 10 h 122"/>
                  <a:gd name="T74" fmla="*/ 12 w 40"/>
                  <a:gd name="T75" fmla="*/ 12 h 122"/>
                  <a:gd name="T76" fmla="*/ 8 w 40"/>
                  <a:gd name="T77" fmla="*/ 16 h 122"/>
                  <a:gd name="T78" fmla="*/ 6 w 40"/>
                  <a:gd name="T79" fmla="*/ 18 h 122"/>
                  <a:gd name="T80" fmla="*/ 6 w 40"/>
                  <a:gd name="T81" fmla="*/ 20 h 122"/>
                  <a:gd name="T82" fmla="*/ 0 w 40"/>
                  <a:gd name="T83" fmla="*/ 20 h 122"/>
                  <a:gd name="T84" fmla="*/ 0 w 40"/>
                  <a:gd name="T85" fmla="*/ 36 h 122"/>
                  <a:gd name="T86" fmla="*/ 10 w 40"/>
                  <a:gd name="T87" fmla="*/ 38 h 122"/>
                  <a:gd name="T88" fmla="*/ 10 w 40"/>
                  <a:gd name="T89" fmla="*/ 42 h 122"/>
                  <a:gd name="T90" fmla="*/ 10 w 40"/>
                  <a:gd name="T91" fmla="*/ 48 h 122"/>
                  <a:gd name="T92" fmla="*/ 10 w 40"/>
                  <a:gd name="T93" fmla="*/ 54 h 122"/>
                  <a:gd name="T94" fmla="*/ 12 w 40"/>
                  <a:gd name="T95" fmla="*/ 56 h 122"/>
                  <a:gd name="T96" fmla="*/ 12 w 40"/>
                  <a:gd name="T97" fmla="*/ 60 h 122"/>
                  <a:gd name="T98" fmla="*/ 12 w 40"/>
                  <a:gd name="T99" fmla="*/ 66 h 122"/>
                  <a:gd name="T100" fmla="*/ 10 w 40"/>
                  <a:gd name="T101" fmla="*/ 74 h 122"/>
                  <a:gd name="T102" fmla="*/ 12 w 40"/>
                  <a:gd name="T103" fmla="*/ 80 h 122"/>
                  <a:gd name="T104" fmla="*/ 12 w 40"/>
                  <a:gd name="T105" fmla="*/ 88 h 122"/>
                  <a:gd name="T106" fmla="*/ 12 w 40"/>
                  <a:gd name="T107" fmla="*/ 92 h 122"/>
                  <a:gd name="T108" fmla="*/ 10 w 40"/>
                  <a:gd name="T109" fmla="*/ 98 h 122"/>
                  <a:gd name="T110" fmla="*/ 10 w 40"/>
                  <a:gd name="T111" fmla="*/ 104 h 122"/>
                  <a:gd name="T112" fmla="*/ 12 w 40"/>
                  <a:gd name="T113" fmla="*/ 114 h 122"/>
                  <a:gd name="T114" fmla="*/ 12 w 40"/>
                  <a:gd name="T115" fmla="*/ 116 h 122"/>
                  <a:gd name="T116" fmla="*/ 16 w 40"/>
                  <a:gd name="T117" fmla="*/ 122 h 122"/>
                  <a:gd name="T118" fmla="*/ 16 w 40"/>
                  <a:gd name="T119" fmla="*/ 122 h 122"/>
                  <a:gd name="T120" fmla="*/ 16 w 40"/>
                  <a:gd name="T121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0" h="122">
                    <a:moveTo>
                      <a:pt x="16" y="122"/>
                    </a:moveTo>
                    <a:lnTo>
                      <a:pt x="16" y="122"/>
                    </a:lnTo>
                    <a:lnTo>
                      <a:pt x="28" y="116"/>
                    </a:lnTo>
                    <a:lnTo>
                      <a:pt x="28" y="104"/>
                    </a:lnTo>
                    <a:lnTo>
                      <a:pt x="28" y="98"/>
                    </a:lnTo>
                    <a:lnTo>
                      <a:pt x="28" y="92"/>
                    </a:lnTo>
                    <a:lnTo>
                      <a:pt x="26" y="90"/>
                    </a:lnTo>
                    <a:lnTo>
                      <a:pt x="28" y="82"/>
                    </a:lnTo>
                    <a:lnTo>
                      <a:pt x="28" y="78"/>
                    </a:lnTo>
                    <a:lnTo>
                      <a:pt x="28" y="74"/>
                    </a:lnTo>
                    <a:lnTo>
                      <a:pt x="28" y="70"/>
                    </a:lnTo>
                    <a:lnTo>
                      <a:pt x="28" y="66"/>
                    </a:lnTo>
                    <a:lnTo>
                      <a:pt x="30" y="70"/>
                    </a:lnTo>
                    <a:lnTo>
                      <a:pt x="34" y="66"/>
                    </a:lnTo>
                    <a:lnTo>
                      <a:pt x="34" y="64"/>
                    </a:lnTo>
                    <a:lnTo>
                      <a:pt x="30" y="60"/>
                    </a:lnTo>
                    <a:lnTo>
                      <a:pt x="34" y="56"/>
                    </a:lnTo>
                    <a:lnTo>
                      <a:pt x="36" y="52"/>
                    </a:lnTo>
                    <a:lnTo>
                      <a:pt x="36" y="46"/>
                    </a:lnTo>
                    <a:lnTo>
                      <a:pt x="36" y="44"/>
                    </a:lnTo>
                    <a:lnTo>
                      <a:pt x="38" y="42"/>
                    </a:lnTo>
                    <a:lnTo>
                      <a:pt x="40" y="42"/>
                    </a:lnTo>
                    <a:lnTo>
                      <a:pt x="38" y="38"/>
                    </a:lnTo>
                    <a:lnTo>
                      <a:pt x="38" y="36"/>
                    </a:lnTo>
                    <a:lnTo>
                      <a:pt x="38" y="34"/>
                    </a:lnTo>
                    <a:lnTo>
                      <a:pt x="40" y="28"/>
                    </a:lnTo>
                    <a:lnTo>
                      <a:pt x="38" y="26"/>
                    </a:lnTo>
                    <a:lnTo>
                      <a:pt x="36" y="24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28" y="8"/>
                    </a:lnTo>
                    <a:lnTo>
                      <a:pt x="28" y="6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2" y="8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8" y="16"/>
                    </a:lnTo>
                    <a:lnTo>
                      <a:pt x="6" y="18"/>
                    </a:lnTo>
                    <a:lnTo>
                      <a:pt x="6" y="20"/>
                    </a:lnTo>
                    <a:lnTo>
                      <a:pt x="0" y="20"/>
                    </a:lnTo>
                    <a:lnTo>
                      <a:pt x="0" y="36"/>
                    </a:lnTo>
                    <a:lnTo>
                      <a:pt x="10" y="38"/>
                    </a:lnTo>
                    <a:lnTo>
                      <a:pt x="10" y="42"/>
                    </a:lnTo>
                    <a:lnTo>
                      <a:pt x="10" y="48"/>
                    </a:lnTo>
                    <a:lnTo>
                      <a:pt x="10" y="54"/>
                    </a:lnTo>
                    <a:lnTo>
                      <a:pt x="12" y="56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10" y="74"/>
                    </a:lnTo>
                    <a:lnTo>
                      <a:pt x="12" y="80"/>
                    </a:lnTo>
                    <a:lnTo>
                      <a:pt x="12" y="88"/>
                    </a:lnTo>
                    <a:lnTo>
                      <a:pt x="12" y="92"/>
                    </a:lnTo>
                    <a:lnTo>
                      <a:pt x="10" y="98"/>
                    </a:lnTo>
                    <a:lnTo>
                      <a:pt x="10" y="104"/>
                    </a:lnTo>
                    <a:lnTo>
                      <a:pt x="12" y="114"/>
                    </a:lnTo>
                    <a:lnTo>
                      <a:pt x="12" y="116"/>
                    </a:lnTo>
                    <a:lnTo>
                      <a:pt x="16" y="122"/>
                    </a:lnTo>
                    <a:lnTo>
                      <a:pt x="16" y="122"/>
                    </a:lnTo>
                    <a:lnTo>
                      <a:pt x="16" y="12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38" name="Freeform 1702"/>
              <p:cNvSpPr>
                <a:spLocks/>
              </p:cNvSpPr>
              <p:nvPr/>
            </p:nvSpPr>
            <p:spPr bwMode="auto">
              <a:xfrm>
                <a:off x="1228725" y="2705100"/>
                <a:ext cx="174625" cy="158750"/>
              </a:xfrm>
              <a:custGeom>
                <a:avLst/>
                <a:gdLst>
                  <a:gd name="T0" fmla="*/ 30 w 110"/>
                  <a:gd name="T1" fmla="*/ 20 h 100"/>
                  <a:gd name="T2" fmla="*/ 38 w 110"/>
                  <a:gd name="T3" fmla="*/ 16 h 100"/>
                  <a:gd name="T4" fmla="*/ 46 w 110"/>
                  <a:gd name="T5" fmla="*/ 16 h 100"/>
                  <a:gd name="T6" fmla="*/ 48 w 110"/>
                  <a:gd name="T7" fmla="*/ 2 h 100"/>
                  <a:gd name="T8" fmla="*/ 56 w 110"/>
                  <a:gd name="T9" fmla="*/ 2 h 100"/>
                  <a:gd name="T10" fmla="*/ 60 w 110"/>
                  <a:gd name="T11" fmla="*/ 0 h 100"/>
                  <a:gd name="T12" fmla="*/ 64 w 110"/>
                  <a:gd name="T13" fmla="*/ 6 h 100"/>
                  <a:gd name="T14" fmla="*/ 68 w 110"/>
                  <a:gd name="T15" fmla="*/ 2 h 100"/>
                  <a:gd name="T16" fmla="*/ 78 w 110"/>
                  <a:gd name="T17" fmla="*/ 6 h 100"/>
                  <a:gd name="T18" fmla="*/ 86 w 110"/>
                  <a:gd name="T19" fmla="*/ 10 h 100"/>
                  <a:gd name="T20" fmla="*/ 88 w 110"/>
                  <a:gd name="T21" fmla="*/ 12 h 100"/>
                  <a:gd name="T22" fmla="*/ 92 w 110"/>
                  <a:gd name="T23" fmla="*/ 18 h 100"/>
                  <a:gd name="T24" fmla="*/ 94 w 110"/>
                  <a:gd name="T25" fmla="*/ 30 h 100"/>
                  <a:gd name="T26" fmla="*/ 96 w 110"/>
                  <a:gd name="T27" fmla="*/ 40 h 100"/>
                  <a:gd name="T28" fmla="*/ 106 w 110"/>
                  <a:gd name="T29" fmla="*/ 48 h 100"/>
                  <a:gd name="T30" fmla="*/ 110 w 110"/>
                  <a:gd name="T31" fmla="*/ 58 h 100"/>
                  <a:gd name="T32" fmla="*/ 104 w 110"/>
                  <a:gd name="T33" fmla="*/ 62 h 100"/>
                  <a:gd name="T34" fmla="*/ 100 w 110"/>
                  <a:gd name="T35" fmla="*/ 58 h 100"/>
                  <a:gd name="T36" fmla="*/ 96 w 110"/>
                  <a:gd name="T37" fmla="*/ 64 h 100"/>
                  <a:gd name="T38" fmla="*/ 102 w 110"/>
                  <a:gd name="T39" fmla="*/ 68 h 100"/>
                  <a:gd name="T40" fmla="*/ 96 w 110"/>
                  <a:gd name="T41" fmla="*/ 86 h 100"/>
                  <a:gd name="T42" fmla="*/ 92 w 110"/>
                  <a:gd name="T43" fmla="*/ 92 h 100"/>
                  <a:gd name="T44" fmla="*/ 88 w 110"/>
                  <a:gd name="T45" fmla="*/ 100 h 100"/>
                  <a:gd name="T46" fmla="*/ 74 w 110"/>
                  <a:gd name="T47" fmla="*/ 96 h 100"/>
                  <a:gd name="T48" fmla="*/ 66 w 110"/>
                  <a:gd name="T49" fmla="*/ 96 h 100"/>
                  <a:gd name="T50" fmla="*/ 60 w 110"/>
                  <a:gd name="T51" fmla="*/ 100 h 100"/>
                  <a:gd name="T52" fmla="*/ 54 w 110"/>
                  <a:gd name="T53" fmla="*/ 96 h 100"/>
                  <a:gd name="T54" fmla="*/ 26 w 110"/>
                  <a:gd name="T55" fmla="*/ 94 h 100"/>
                  <a:gd name="T56" fmla="*/ 12 w 110"/>
                  <a:gd name="T57" fmla="*/ 96 h 100"/>
                  <a:gd name="T58" fmla="*/ 10 w 110"/>
                  <a:gd name="T59" fmla="*/ 96 h 100"/>
                  <a:gd name="T60" fmla="*/ 4 w 110"/>
                  <a:gd name="T61" fmla="*/ 94 h 100"/>
                  <a:gd name="T62" fmla="*/ 2 w 110"/>
                  <a:gd name="T63" fmla="*/ 84 h 100"/>
                  <a:gd name="T64" fmla="*/ 4 w 110"/>
                  <a:gd name="T65" fmla="*/ 74 h 100"/>
                  <a:gd name="T66" fmla="*/ 2 w 110"/>
                  <a:gd name="T67" fmla="*/ 64 h 100"/>
                  <a:gd name="T68" fmla="*/ 8 w 110"/>
                  <a:gd name="T69" fmla="*/ 56 h 100"/>
                  <a:gd name="T70" fmla="*/ 18 w 110"/>
                  <a:gd name="T71" fmla="*/ 54 h 100"/>
                  <a:gd name="T72" fmla="*/ 22 w 110"/>
                  <a:gd name="T73" fmla="*/ 50 h 100"/>
                  <a:gd name="T74" fmla="*/ 26 w 110"/>
                  <a:gd name="T75" fmla="*/ 36 h 100"/>
                  <a:gd name="T76" fmla="*/ 32 w 110"/>
                  <a:gd name="T77" fmla="*/ 22 h 100"/>
                  <a:gd name="T78" fmla="*/ 30 w 110"/>
                  <a:gd name="T79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0" h="100">
                    <a:moveTo>
                      <a:pt x="30" y="20"/>
                    </a:moveTo>
                    <a:lnTo>
                      <a:pt x="30" y="20"/>
                    </a:lnTo>
                    <a:lnTo>
                      <a:pt x="36" y="16"/>
                    </a:lnTo>
                    <a:lnTo>
                      <a:pt x="38" y="16"/>
                    </a:lnTo>
                    <a:lnTo>
                      <a:pt x="44" y="16"/>
                    </a:lnTo>
                    <a:lnTo>
                      <a:pt x="46" y="16"/>
                    </a:lnTo>
                    <a:lnTo>
                      <a:pt x="48" y="10"/>
                    </a:lnTo>
                    <a:lnTo>
                      <a:pt x="48" y="2"/>
                    </a:lnTo>
                    <a:lnTo>
                      <a:pt x="50" y="0"/>
                    </a:lnTo>
                    <a:lnTo>
                      <a:pt x="56" y="2"/>
                    </a:lnTo>
                    <a:lnTo>
                      <a:pt x="58" y="2"/>
                    </a:lnTo>
                    <a:lnTo>
                      <a:pt x="60" y="0"/>
                    </a:lnTo>
                    <a:lnTo>
                      <a:pt x="64" y="2"/>
                    </a:lnTo>
                    <a:lnTo>
                      <a:pt x="64" y="6"/>
                    </a:lnTo>
                    <a:lnTo>
                      <a:pt x="66" y="6"/>
                    </a:lnTo>
                    <a:lnTo>
                      <a:pt x="68" y="2"/>
                    </a:lnTo>
                    <a:lnTo>
                      <a:pt x="72" y="2"/>
                    </a:lnTo>
                    <a:lnTo>
                      <a:pt x="78" y="6"/>
                    </a:lnTo>
                    <a:lnTo>
                      <a:pt x="84" y="6"/>
                    </a:lnTo>
                    <a:lnTo>
                      <a:pt x="86" y="10"/>
                    </a:lnTo>
                    <a:lnTo>
                      <a:pt x="86" y="12"/>
                    </a:lnTo>
                    <a:lnTo>
                      <a:pt x="88" y="12"/>
                    </a:lnTo>
                    <a:lnTo>
                      <a:pt x="92" y="16"/>
                    </a:lnTo>
                    <a:lnTo>
                      <a:pt x="92" y="18"/>
                    </a:lnTo>
                    <a:lnTo>
                      <a:pt x="94" y="22"/>
                    </a:lnTo>
                    <a:lnTo>
                      <a:pt x="94" y="30"/>
                    </a:lnTo>
                    <a:lnTo>
                      <a:pt x="94" y="36"/>
                    </a:lnTo>
                    <a:lnTo>
                      <a:pt x="96" y="40"/>
                    </a:lnTo>
                    <a:lnTo>
                      <a:pt x="102" y="46"/>
                    </a:lnTo>
                    <a:lnTo>
                      <a:pt x="106" y="48"/>
                    </a:lnTo>
                    <a:lnTo>
                      <a:pt x="110" y="56"/>
                    </a:lnTo>
                    <a:lnTo>
                      <a:pt x="110" y="58"/>
                    </a:lnTo>
                    <a:lnTo>
                      <a:pt x="106" y="62"/>
                    </a:lnTo>
                    <a:lnTo>
                      <a:pt x="104" y="62"/>
                    </a:lnTo>
                    <a:lnTo>
                      <a:pt x="102" y="58"/>
                    </a:lnTo>
                    <a:lnTo>
                      <a:pt x="100" y="58"/>
                    </a:lnTo>
                    <a:lnTo>
                      <a:pt x="96" y="62"/>
                    </a:lnTo>
                    <a:lnTo>
                      <a:pt x="96" y="64"/>
                    </a:lnTo>
                    <a:lnTo>
                      <a:pt x="100" y="66"/>
                    </a:lnTo>
                    <a:lnTo>
                      <a:pt x="102" y="68"/>
                    </a:lnTo>
                    <a:lnTo>
                      <a:pt x="102" y="86"/>
                    </a:lnTo>
                    <a:lnTo>
                      <a:pt x="96" y="86"/>
                    </a:lnTo>
                    <a:lnTo>
                      <a:pt x="94" y="88"/>
                    </a:lnTo>
                    <a:lnTo>
                      <a:pt x="92" y="92"/>
                    </a:lnTo>
                    <a:lnTo>
                      <a:pt x="92" y="96"/>
                    </a:lnTo>
                    <a:lnTo>
                      <a:pt x="88" y="100"/>
                    </a:lnTo>
                    <a:lnTo>
                      <a:pt x="76" y="96"/>
                    </a:lnTo>
                    <a:lnTo>
                      <a:pt x="74" y="96"/>
                    </a:lnTo>
                    <a:lnTo>
                      <a:pt x="68" y="96"/>
                    </a:lnTo>
                    <a:lnTo>
                      <a:pt x="66" y="96"/>
                    </a:lnTo>
                    <a:lnTo>
                      <a:pt x="64" y="94"/>
                    </a:lnTo>
                    <a:lnTo>
                      <a:pt x="60" y="100"/>
                    </a:lnTo>
                    <a:lnTo>
                      <a:pt x="58" y="96"/>
                    </a:lnTo>
                    <a:lnTo>
                      <a:pt x="54" y="96"/>
                    </a:lnTo>
                    <a:lnTo>
                      <a:pt x="44" y="96"/>
                    </a:lnTo>
                    <a:lnTo>
                      <a:pt x="26" y="94"/>
                    </a:lnTo>
                    <a:lnTo>
                      <a:pt x="16" y="94"/>
                    </a:lnTo>
                    <a:lnTo>
                      <a:pt x="12" y="96"/>
                    </a:lnTo>
                    <a:lnTo>
                      <a:pt x="12" y="100"/>
                    </a:lnTo>
                    <a:lnTo>
                      <a:pt x="10" y="96"/>
                    </a:lnTo>
                    <a:lnTo>
                      <a:pt x="8" y="94"/>
                    </a:lnTo>
                    <a:lnTo>
                      <a:pt x="4" y="94"/>
                    </a:lnTo>
                    <a:lnTo>
                      <a:pt x="2" y="96"/>
                    </a:lnTo>
                    <a:lnTo>
                      <a:pt x="2" y="84"/>
                    </a:lnTo>
                    <a:lnTo>
                      <a:pt x="4" y="78"/>
                    </a:lnTo>
                    <a:lnTo>
                      <a:pt x="4" y="74"/>
                    </a:lnTo>
                    <a:lnTo>
                      <a:pt x="4" y="72"/>
                    </a:lnTo>
                    <a:lnTo>
                      <a:pt x="2" y="64"/>
                    </a:lnTo>
                    <a:lnTo>
                      <a:pt x="0" y="58"/>
                    </a:lnTo>
                    <a:lnTo>
                      <a:pt x="8" y="56"/>
                    </a:lnTo>
                    <a:lnTo>
                      <a:pt x="16" y="56"/>
                    </a:lnTo>
                    <a:lnTo>
                      <a:pt x="18" y="54"/>
                    </a:lnTo>
                    <a:lnTo>
                      <a:pt x="18" y="50"/>
                    </a:lnTo>
                    <a:lnTo>
                      <a:pt x="22" y="50"/>
                    </a:lnTo>
                    <a:lnTo>
                      <a:pt x="22" y="44"/>
                    </a:lnTo>
                    <a:lnTo>
                      <a:pt x="26" y="36"/>
                    </a:lnTo>
                    <a:lnTo>
                      <a:pt x="30" y="28"/>
                    </a:lnTo>
                    <a:lnTo>
                      <a:pt x="32" y="22"/>
                    </a:lnTo>
                    <a:lnTo>
                      <a:pt x="30" y="20"/>
                    </a:lnTo>
                    <a:lnTo>
                      <a:pt x="30" y="20"/>
                    </a:lnTo>
                    <a:lnTo>
                      <a:pt x="30" y="2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39" name="Freeform 1703"/>
              <p:cNvSpPr>
                <a:spLocks/>
              </p:cNvSpPr>
              <p:nvPr/>
            </p:nvSpPr>
            <p:spPr bwMode="auto">
              <a:xfrm>
                <a:off x="711200" y="2879725"/>
                <a:ext cx="92075" cy="60325"/>
              </a:xfrm>
              <a:custGeom>
                <a:avLst/>
                <a:gdLst>
                  <a:gd name="T0" fmla="*/ 0 w 58"/>
                  <a:gd name="T1" fmla="*/ 4 h 38"/>
                  <a:gd name="T2" fmla="*/ 4 w 58"/>
                  <a:gd name="T3" fmla="*/ 8 h 38"/>
                  <a:gd name="T4" fmla="*/ 8 w 58"/>
                  <a:gd name="T5" fmla="*/ 10 h 38"/>
                  <a:gd name="T6" fmla="*/ 10 w 58"/>
                  <a:gd name="T7" fmla="*/ 14 h 38"/>
                  <a:gd name="T8" fmla="*/ 14 w 58"/>
                  <a:gd name="T9" fmla="*/ 20 h 38"/>
                  <a:gd name="T10" fmla="*/ 18 w 58"/>
                  <a:gd name="T11" fmla="*/ 22 h 38"/>
                  <a:gd name="T12" fmla="*/ 20 w 58"/>
                  <a:gd name="T13" fmla="*/ 22 h 38"/>
                  <a:gd name="T14" fmla="*/ 22 w 58"/>
                  <a:gd name="T15" fmla="*/ 20 h 38"/>
                  <a:gd name="T16" fmla="*/ 22 w 58"/>
                  <a:gd name="T17" fmla="*/ 22 h 38"/>
                  <a:gd name="T18" fmla="*/ 24 w 58"/>
                  <a:gd name="T19" fmla="*/ 28 h 38"/>
                  <a:gd name="T20" fmla="*/ 30 w 58"/>
                  <a:gd name="T21" fmla="*/ 30 h 38"/>
                  <a:gd name="T22" fmla="*/ 32 w 58"/>
                  <a:gd name="T23" fmla="*/ 30 h 38"/>
                  <a:gd name="T24" fmla="*/ 36 w 58"/>
                  <a:gd name="T25" fmla="*/ 30 h 38"/>
                  <a:gd name="T26" fmla="*/ 38 w 58"/>
                  <a:gd name="T27" fmla="*/ 30 h 38"/>
                  <a:gd name="T28" fmla="*/ 38 w 58"/>
                  <a:gd name="T29" fmla="*/ 36 h 38"/>
                  <a:gd name="T30" fmla="*/ 42 w 58"/>
                  <a:gd name="T31" fmla="*/ 38 h 38"/>
                  <a:gd name="T32" fmla="*/ 46 w 58"/>
                  <a:gd name="T33" fmla="*/ 38 h 38"/>
                  <a:gd name="T34" fmla="*/ 52 w 58"/>
                  <a:gd name="T35" fmla="*/ 36 h 38"/>
                  <a:gd name="T36" fmla="*/ 52 w 58"/>
                  <a:gd name="T37" fmla="*/ 32 h 38"/>
                  <a:gd name="T38" fmla="*/ 52 w 58"/>
                  <a:gd name="T39" fmla="*/ 30 h 38"/>
                  <a:gd name="T40" fmla="*/ 52 w 58"/>
                  <a:gd name="T41" fmla="*/ 28 h 38"/>
                  <a:gd name="T42" fmla="*/ 56 w 58"/>
                  <a:gd name="T43" fmla="*/ 28 h 38"/>
                  <a:gd name="T44" fmla="*/ 58 w 58"/>
                  <a:gd name="T45" fmla="*/ 22 h 38"/>
                  <a:gd name="T46" fmla="*/ 58 w 58"/>
                  <a:gd name="T47" fmla="*/ 20 h 38"/>
                  <a:gd name="T48" fmla="*/ 56 w 58"/>
                  <a:gd name="T49" fmla="*/ 18 h 38"/>
                  <a:gd name="T50" fmla="*/ 52 w 58"/>
                  <a:gd name="T51" fmla="*/ 14 h 38"/>
                  <a:gd name="T52" fmla="*/ 56 w 58"/>
                  <a:gd name="T53" fmla="*/ 14 h 38"/>
                  <a:gd name="T54" fmla="*/ 56 w 58"/>
                  <a:gd name="T55" fmla="*/ 12 h 38"/>
                  <a:gd name="T56" fmla="*/ 52 w 58"/>
                  <a:gd name="T57" fmla="*/ 10 h 38"/>
                  <a:gd name="T58" fmla="*/ 50 w 58"/>
                  <a:gd name="T59" fmla="*/ 10 h 38"/>
                  <a:gd name="T60" fmla="*/ 48 w 58"/>
                  <a:gd name="T61" fmla="*/ 10 h 38"/>
                  <a:gd name="T62" fmla="*/ 46 w 58"/>
                  <a:gd name="T63" fmla="*/ 8 h 38"/>
                  <a:gd name="T64" fmla="*/ 42 w 58"/>
                  <a:gd name="T65" fmla="*/ 4 h 38"/>
                  <a:gd name="T66" fmla="*/ 38 w 58"/>
                  <a:gd name="T67" fmla="*/ 4 h 38"/>
                  <a:gd name="T68" fmla="*/ 32 w 58"/>
                  <a:gd name="T69" fmla="*/ 4 h 38"/>
                  <a:gd name="T70" fmla="*/ 28 w 58"/>
                  <a:gd name="T71" fmla="*/ 8 h 38"/>
                  <a:gd name="T72" fmla="*/ 22 w 58"/>
                  <a:gd name="T73" fmla="*/ 4 h 38"/>
                  <a:gd name="T74" fmla="*/ 20 w 58"/>
                  <a:gd name="T75" fmla="*/ 2 h 38"/>
                  <a:gd name="T76" fmla="*/ 20 w 58"/>
                  <a:gd name="T77" fmla="*/ 0 h 38"/>
                  <a:gd name="T78" fmla="*/ 0 w 58"/>
                  <a:gd name="T79" fmla="*/ 4 h 38"/>
                  <a:gd name="T80" fmla="*/ 0 w 58"/>
                  <a:gd name="T81" fmla="*/ 4 h 38"/>
                  <a:gd name="T82" fmla="*/ 0 w 58"/>
                  <a:gd name="T8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8" h="38">
                    <a:moveTo>
                      <a:pt x="0" y="4"/>
                    </a:moveTo>
                    <a:lnTo>
                      <a:pt x="4" y="8"/>
                    </a:lnTo>
                    <a:lnTo>
                      <a:pt x="8" y="10"/>
                    </a:lnTo>
                    <a:lnTo>
                      <a:pt x="10" y="14"/>
                    </a:lnTo>
                    <a:lnTo>
                      <a:pt x="14" y="20"/>
                    </a:lnTo>
                    <a:lnTo>
                      <a:pt x="18" y="22"/>
                    </a:lnTo>
                    <a:lnTo>
                      <a:pt x="20" y="22"/>
                    </a:lnTo>
                    <a:lnTo>
                      <a:pt x="22" y="20"/>
                    </a:lnTo>
                    <a:lnTo>
                      <a:pt x="22" y="22"/>
                    </a:lnTo>
                    <a:lnTo>
                      <a:pt x="24" y="28"/>
                    </a:lnTo>
                    <a:lnTo>
                      <a:pt x="30" y="30"/>
                    </a:lnTo>
                    <a:lnTo>
                      <a:pt x="32" y="30"/>
                    </a:lnTo>
                    <a:lnTo>
                      <a:pt x="36" y="30"/>
                    </a:lnTo>
                    <a:lnTo>
                      <a:pt x="38" y="30"/>
                    </a:lnTo>
                    <a:lnTo>
                      <a:pt x="38" y="36"/>
                    </a:lnTo>
                    <a:lnTo>
                      <a:pt x="42" y="38"/>
                    </a:lnTo>
                    <a:lnTo>
                      <a:pt x="46" y="38"/>
                    </a:lnTo>
                    <a:lnTo>
                      <a:pt x="52" y="36"/>
                    </a:lnTo>
                    <a:lnTo>
                      <a:pt x="52" y="32"/>
                    </a:lnTo>
                    <a:lnTo>
                      <a:pt x="52" y="30"/>
                    </a:lnTo>
                    <a:lnTo>
                      <a:pt x="52" y="28"/>
                    </a:lnTo>
                    <a:lnTo>
                      <a:pt x="56" y="28"/>
                    </a:lnTo>
                    <a:lnTo>
                      <a:pt x="58" y="22"/>
                    </a:lnTo>
                    <a:lnTo>
                      <a:pt x="58" y="20"/>
                    </a:lnTo>
                    <a:lnTo>
                      <a:pt x="56" y="18"/>
                    </a:lnTo>
                    <a:lnTo>
                      <a:pt x="52" y="14"/>
                    </a:lnTo>
                    <a:lnTo>
                      <a:pt x="56" y="14"/>
                    </a:lnTo>
                    <a:lnTo>
                      <a:pt x="56" y="12"/>
                    </a:lnTo>
                    <a:lnTo>
                      <a:pt x="52" y="10"/>
                    </a:lnTo>
                    <a:lnTo>
                      <a:pt x="50" y="10"/>
                    </a:lnTo>
                    <a:lnTo>
                      <a:pt x="48" y="10"/>
                    </a:lnTo>
                    <a:lnTo>
                      <a:pt x="46" y="8"/>
                    </a:lnTo>
                    <a:lnTo>
                      <a:pt x="42" y="4"/>
                    </a:lnTo>
                    <a:lnTo>
                      <a:pt x="38" y="4"/>
                    </a:lnTo>
                    <a:lnTo>
                      <a:pt x="32" y="4"/>
                    </a:lnTo>
                    <a:lnTo>
                      <a:pt x="28" y="8"/>
                    </a:lnTo>
                    <a:lnTo>
                      <a:pt x="22" y="4"/>
                    </a:lnTo>
                    <a:lnTo>
                      <a:pt x="20" y="2"/>
                    </a:lnTo>
                    <a:lnTo>
                      <a:pt x="20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40" name="Freeform 1704"/>
              <p:cNvSpPr>
                <a:spLocks/>
              </p:cNvSpPr>
              <p:nvPr/>
            </p:nvSpPr>
            <p:spPr bwMode="auto">
              <a:xfrm>
                <a:off x="2679700" y="3695700"/>
                <a:ext cx="127000" cy="174625"/>
              </a:xfrm>
              <a:custGeom>
                <a:avLst/>
                <a:gdLst>
                  <a:gd name="T0" fmla="*/ 72 w 80"/>
                  <a:gd name="T1" fmla="*/ 110 h 110"/>
                  <a:gd name="T2" fmla="*/ 72 w 80"/>
                  <a:gd name="T3" fmla="*/ 104 h 110"/>
                  <a:gd name="T4" fmla="*/ 76 w 80"/>
                  <a:gd name="T5" fmla="*/ 102 h 110"/>
                  <a:gd name="T6" fmla="*/ 80 w 80"/>
                  <a:gd name="T7" fmla="*/ 104 h 110"/>
                  <a:gd name="T8" fmla="*/ 80 w 80"/>
                  <a:gd name="T9" fmla="*/ 96 h 110"/>
                  <a:gd name="T10" fmla="*/ 78 w 80"/>
                  <a:gd name="T11" fmla="*/ 92 h 110"/>
                  <a:gd name="T12" fmla="*/ 78 w 80"/>
                  <a:gd name="T13" fmla="*/ 84 h 110"/>
                  <a:gd name="T14" fmla="*/ 76 w 80"/>
                  <a:gd name="T15" fmla="*/ 78 h 110"/>
                  <a:gd name="T16" fmla="*/ 76 w 80"/>
                  <a:gd name="T17" fmla="*/ 72 h 110"/>
                  <a:gd name="T18" fmla="*/ 70 w 80"/>
                  <a:gd name="T19" fmla="*/ 60 h 110"/>
                  <a:gd name="T20" fmla="*/ 68 w 80"/>
                  <a:gd name="T21" fmla="*/ 68 h 110"/>
                  <a:gd name="T22" fmla="*/ 60 w 80"/>
                  <a:gd name="T23" fmla="*/ 68 h 110"/>
                  <a:gd name="T24" fmla="*/ 60 w 80"/>
                  <a:gd name="T25" fmla="*/ 64 h 110"/>
                  <a:gd name="T26" fmla="*/ 62 w 80"/>
                  <a:gd name="T27" fmla="*/ 50 h 110"/>
                  <a:gd name="T28" fmla="*/ 66 w 80"/>
                  <a:gd name="T29" fmla="*/ 46 h 110"/>
                  <a:gd name="T30" fmla="*/ 68 w 80"/>
                  <a:gd name="T31" fmla="*/ 40 h 110"/>
                  <a:gd name="T32" fmla="*/ 70 w 80"/>
                  <a:gd name="T33" fmla="*/ 38 h 110"/>
                  <a:gd name="T34" fmla="*/ 68 w 80"/>
                  <a:gd name="T35" fmla="*/ 30 h 110"/>
                  <a:gd name="T36" fmla="*/ 76 w 80"/>
                  <a:gd name="T37" fmla="*/ 24 h 110"/>
                  <a:gd name="T38" fmla="*/ 66 w 80"/>
                  <a:gd name="T39" fmla="*/ 24 h 110"/>
                  <a:gd name="T40" fmla="*/ 58 w 80"/>
                  <a:gd name="T41" fmla="*/ 28 h 110"/>
                  <a:gd name="T42" fmla="*/ 50 w 80"/>
                  <a:gd name="T43" fmla="*/ 28 h 110"/>
                  <a:gd name="T44" fmla="*/ 40 w 80"/>
                  <a:gd name="T45" fmla="*/ 28 h 110"/>
                  <a:gd name="T46" fmla="*/ 34 w 80"/>
                  <a:gd name="T47" fmla="*/ 28 h 110"/>
                  <a:gd name="T48" fmla="*/ 32 w 80"/>
                  <a:gd name="T49" fmla="*/ 14 h 110"/>
                  <a:gd name="T50" fmla="*/ 34 w 80"/>
                  <a:gd name="T51" fmla="*/ 6 h 110"/>
                  <a:gd name="T52" fmla="*/ 30 w 80"/>
                  <a:gd name="T53" fmla="*/ 4 h 110"/>
                  <a:gd name="T54" fmla="*/ 22 w 80"/>
                  <a:gd name="T55" fmla="*/ 4 h 110"/>
                  <a:gd name="T56" fmla="*/ 14 w 80"/>
                  <a:gd name="T57" fmla="*/ 0 h 110"/>
                  <a:gd name="T58" fmla="*/ 8 w 80"/>
                  <a:gd name="T59" fmla="*/ 4 h 110"/>
                  <a:gd name="T60" fmla="*/ 16 w 80"/>
                  <a:gd name="T61" fmla="*/ 12 h 110"/>
                  <a:gd name="T62" fmla="*/ 14 w 80"/>
                  <a:gd name="T63" fmla="*/ 20 h 110"/>
                  <a:gd name="T64" fmla="*/ 6 w 80"/>
                  <a:gd name="T65" fmla="*/ 22 h 110"/>
                  <a:gd name="T66" fmla="*/ 0 w 80"/>
                  <a:gd name="T67" fmla="*/ 24 h 110"/>
                  <a:gd name="T68" fmla="*/ 4 w 80"/>
                  <a:gd name="T69" fmla="*/ 36 h 110"/>
                  <a:gd name="T70" fmla="*/ 4 w 80"/>
                  <a:gd name="T71" fmla="*/ 40 h 110"/>
                  <a:gd name="T72" fmla="*/ 14 w 80"/>
                  <a:gd name="T73" fmla="*/ 46 h 110"/>
                  <a:gd name="T74" fmla="*/ 16 w 80"/>
                  <a:gd name="T75" fmla="*/ 50 h 110"/>
                  <a:gd name="T76" fmla="*/ 14 w 80"/>
                  <a:gd name="T77" fmla="*/ 60 h 110"/>
                  <a:gd name="T78" fmla="*/ 18 w 80"/>
                  <a:gd name="T79" fmla="*/ 66 h 110"/>
                  <a:gd name="T80" fmla="*/ 18 w 80"/>
                  <a:gd name="T81" fmla="*/ 76 h 110"/>
                  <a:gd name="T82" fmla="*/ 16 w 80"/>
                  <a:gd name="T83" fmla="*/ 82 h 110"/>
                  <a:gd name="T84" fmla="*/ 16 w 80"/>
                  <a:gd name="T85" fmla="*/ 94 h 110"/>
                  <a:gd name="T86" fmla="*/ 36 w 80"/>
                  <a:gd name="T87" fmla="*/ 84 h 110"/>
                  <a:gd name="T88" fmla="*/ 36 w 80"/>
                  <a:gd name="T89" fmla="*/ 86 h 110"/>
                  <a:gd name="T90" fmla="*/ 42 w 80"/>
                  <a:gd name="T91" fmla="*/ 86 h 110"/>
                  <a:gd name="T92" fmla="*/ 44 w 80"/>
                  <a:gd name="T93" fmla="*/ 64 h 110"/>
                  <a:gd name="T94" fmla="*/ 58 w 80"/>
                  <a:gd name="T95" fmla="*/ 72 h 110"/>
                  <a:gd name="T96" fmla="*/ 62 w 80"/>
                  <a:gd name="T97" fmla="*/ 82 h 110"/>
                  <a:gd name="T98" fmla="*/ 66 w 80"/>
                  <a:gd name="T99" fmla="*/ 92 h 110"/>
                  <a:gd name="T100" fmla="*/ 68 w 80"/>
                  <a:gd name="T101" fmla="*/ 104 h 110"/>
                  <a:gd name="T102" fmla="*/ 70 w 80"/>
                  <a:gd name="T103" fmla="*/ 108 h 110"/>
                  <a:gd name="T104" fmla="*/ 72 w 80"/>
                  <a:gd name="T105" fmla="*/ 110 h 110"/>
                  <a:gd name="T106" fmla="*/ 72 w 80"/>
                  <a:gd name="T107" fmla="*/ 110 h 110"/>
                  <a:gd name="T108" fmla="*/ 72 w 80"/>
                  <a:gd name="T109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0" h="110">
                    <a:moveTo>
                      <a:pt x="72" y="110"/>
                    </a:moveTo>
                    <a:lnTo>
                      <a:pt x="72" y="104"/>
                    </a:lnTo>
                    <a:lnTo>
                      <a:pt x="76" y="102"/>
                    </a:lnTo>
                    <a:lnTo>
                      <a:pt x="80" y="104"/>
                    </a:lnTo>
                    <a:lnTo>
                      <a:pt x="80" y="96"/>
                    </a:lnTo>
                    <a:lnTo>
                      <a:pt x="78" y="92"/>
                    </a:lnTo>
                    <a:lnTo>
                      <a:pt x="78" y="84"/>
                    </a:lnTo>
                    <a:lnTo>
                      <a:pt x="76" y="78"/>
                    </a:lnTo>
                    <a:lnTo>
                      <a:pt x="76" y="72"/>
                    </a:lnTo>
                    <a:lnTo>
                      <a:pt x="70" y="60"/>
                    </a:lnTo>
                    <a:lnTo>
                      <a:pt x="68" y="68"/>
                    </a:lnTo>
                    <a:lnTo>
                      <a:pt x="60" y="68"/>
                    </a:lnTo>
                    <a:lnTo>
                      <a:pt x="60" y="64"/>
                    </a:lnTo>
                    <a:lnTo>
                      <a:pt x="62" y="50"/>
                    </a:lnTo>
                    <a:lnTo>
                      <a:pt x="66" y="46"/>
                    </a:lnTo>
                    <a:lnTo>
                      <a:pt x="68" y="40"/>
                    </a:lnTo>
                    <a:lnTo>
                      <a:pt x="70" y="38"/>
                    </a:lnTo>
                    <a:lnTo>
                      <a:pt x="68" y="30"/>
                    </a:lnTo>
                    <a:lnTo>
                      <a:pt x="76" y="24"/>
                    </a:lnTo>
                    <a:lnTo>
                      <a:pt x="66" y="24"/>
                    </a:lnTo>
                    <a:lnTo>
                      <a:pt x="58" y="28"/>
                    </a:lnTo>
                    <a:lnTo>
                      <a:pt x="50" y="28"/>
                    </a:lnTo>
                    <a:lnTo>
                      <a:pt x="40" y="28"/>
                    </a:lnTo>
                    <a:lnTo>
                      <a:pt x="34" y="28"/>
                    </a:lnTo>
                    <a:lnTo>
                      <a:pt x="32" y="14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2" y="4"/>
                    </a:lnTo>
                    <a:lnTo>
                      <a:pt x="14" y="0"/>
                    </a:lnTo>
                    <a:lnTo>
                      <a:pt x="8" y="4"/>
                    </a:lnTo>
                    <a:lnTo>
                      <a:pt x="16" y="12"/>
                    </a:lnTo>
                    <a:lnTo>
                      <a:pt x="14" y="20"/>
                    </a:lnTo>
                    <a:lnTo>
                      <a:pt x="6" y="22"/>
                    </a:lnTo>
                    <a:lnTo>
                      <a:pt x="0" y="24"/>
                    </a:lnTo>
                    <a:lnTo>
                      <a:pt x="4" y="36"/>
                    </a:lnTo>
                    <a:lnTo>
                      <a:pt x="4" y="40"/>
                    </a:lnTo>
                    <a:lnTo>
                      <a:pt x="14" y="46"/>
                    </a:lnTo>
                    <a:lnTo>
                      <a:pt x="16" y="50"/>
                    </a:lnTo>
                    <a:lnTo>
                      <a:pt x="14" y="60"/>
                    </a:lnTo>
                    <a:lnTo>
                      <a:pt x="18" y="66"/>
                    </a:lnTo>
                    <a:lnTo>
                      <a:pt x="18" y="76"/>
                    </a:lnTo>
                    <a:lnTo>
                      <a:pt x="16" y="82"/>
                    </a:lnTo>
                    <a:lnTo>
                      <a:pt x="16" y="94"/>
                    </a:lnTo>
                    <a:lnTo>
                      <a:pt x="36" y="84"/>
                    </a:lnTo>
                    <a:lnTo>
                      <a:pt x="36" y="86"/>
                    </a:lnTo>
                    <a:lnTo>
                      <a:pt x="42" y="86"/>
                    </a:lnTo>
                    <a:lnTo>
                      <a:pt x="44" y="64"/>
                    </a:lnTo>
                    <a:lnTo>
                      <a:pt x="58" y="72"/>
                    </a:lnTo>
                    <a:lnTo>
                      <a:pt x="62" y="82"/>
                    </a:lnTo>
                    <a:lnTo>
                      <a:pt x="66" y="92"/>
                    </a:lnTo>
                    <a:lnTo>
                      <a:pt x="68" y="104"/>
                    </a:lnTo>
                    <a:lnTo>
                      <a:pt x="70" y="108"/>
                    </a:lnTo>
                    <a:lnTo>
                      <a:pt x="72" y="110"/>
                    </a:lnTo>
                    <a:lnTo>
                      <a:pt x="72" y="110"/>
                    </a:lnTo>
                    <a:lnTo>
                      <a:pt x="72" y="11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41" name="Freeform 1705"/>
              <p:cNvSpPr>
                <a:spLocks noEditPoints="1"/>
              </p:cNvSpPr>
              <p:nvPr/>
            </p:nvSpPr>
            <p:spPr bwMode="auto">
              <a:xfrm>
                <a:off x="1704975" y="3197225"/>
                <a:ext cx="117475" cy="111125"/>
              </a:xfrm>
              <a:custGeom>
                <a:avLst/>
                <a:gdLst>
                  <a:gd name="T0" fmla="*/ 0 w 74"/>
                  <a:gd name="T1" fmla="*/ 50 h 70"/>
                  <a:gd name="T2" fmla="*/ 6 w 74"/>
                  <a:gd name="T3" fmla="*/ 58 h 70"/>
                  <a:gd name="T4" fmla="*/ 10 w 74"/>
                  <a:gd name="T5" fmla="*/ 62 h 70"/>
                  <a:gd name="T6" fmla="*/ 20 w 74"/>
                  <a:gd name="T7" fmla="*/ 62 h 70"/>
                  <a:gd name="T8" fmla="*/ 16 w 74"/>
                  <a:gd name="T9" fmla="*/ 54 h 70"/>
                  <a:gd name="T10" fmla="*/ 6 w 74"/>
                  <a:gd name="T11" fmla="*/ 50 h 70"/>
                  <a:gd name="T12" fmla="*/ 0 w 74"/>
                  <a:gd name="T13" fmla="*/ 50 h 70"/>
                  <a:gd name="T14" fmla="*/ 50 w 74"/>
                  <a:gd name="T15" fmla="*/ 70 h 70"/>
                  <a:gd name="T16" fmla="*/ 54 w 74"/>
                  <a:gd name="T17" fmla="*/ 66 h 70"/>
                  <a:gd name="T18" fmla="*/ 66 w 74"/>
                  <a:gd name="T19" fmla="*/ 32 h 70"/>
                  <a:gd name="T20" fmla="*/ 64 w 74"/>
                  <a:gd name="T21" fmla="*/ 26 h 70"/>
                  <a:gd name="T22" fmla="*/ 56 w 74"/>
                  <a:gd name="T23" fmla="*/ 10 h 70"/>
                  <a:gd name="T24" fmla="*/ 46 w 74"/>
                  <a:gd name="T25" fmla="*/ 20 h 70"/>
                  <a:gd name="T26" fmla="*/ 40 w 74"/>
                  <a:gd name="T27" fmla="*/ 14 h 70"/>
                  <a:gd name="T28" fmla="*/ 36 w 74"/>
                  <a:gd name="T29" fmla="*/ 8 h 70"/>
                  <a:gd name="T30" fmla="*/ 26 w 74"/>
                  <a:gd name="T31" fmla="*/ 2 h 70"/>
                  <a:gd name="T32" fmla="*/ 26 w 74"/>
                  <a:gd name="T33" fmla="*/ 8 h 70"/>
                  <a:gd name="T34" fmla="*/ 28 w 74"/>
                  <a:gd name="T35" fmla="*/ 14 h 70"/>
                  <a:gd name="T36" fmla="*/ 24 w 74"/>
                  <a:gd name="T37" fmla="*/ 14 h 70"/>
                  <a:gd name="T38" fmla="*/ 18 w 74"/>
                  <a:gd name="T39" fmla="*/ 8 h 70"/>
                  <a:gd name="T40" fmla="*/ 10 w 74"/>
                  <a:gd name="T41" fmla="*/ 6 h 70"/>
                  <a:gd name="T42" fmla="*/ 6 w 74"/>
                  <a:gd name="T43" fmla="*/ 10 h 70"/>
                  <a:gd name="T44" fmla="*/ 2 w 74"/>
                  <a:gd name="T45" fmla="*/ 18 h 70"/>
                  <a:gd name="T46" fmla="*/ 8 w 74"/>
                  <a:gd name="T47" fmla="*/ 20 h 70"/>
                  <a:gd name="T48" fmla="*/ 10 w 74"/>
                  <a:gd name="T49" fmla="*/ 20 h 70"/>
                  <a:gd name="T50" fmla="*/ 12 w 74"/>
                  <a:gd name="T51" fmla="*/ 26 h 70"/>
                  <a:gd name="T52" fmla="*/ 10 w 74"/>
                  <a:gd name="T53" fmla="*/ 32 h 70"/>
                  <a:gd name="T54" fmla="*/ 20 w 74"/>
                  <a:gd name="T55" fmla="*/ 36 h 70"/>
                  <a:gd name="T56" fmla="*/ 18 w 74"/>
                  <a:gd name="T57" fmla="*/ 44 h 70"/>
                  <a:gd name="T58" fmla="*/ 26 w 74"/>
                  <a:gd name="T59" fmla="*/ 46 h 70"/>
                  <a:gd name="T60" fmla="*/ 28 w 74"/>
                  <a:gd name="T61" fmla="*/ 54 h 70"/>
                  <a:gd name="T62" fmla="*/ 30 w 74"/>
                  <a:gd name="T63" fmla="*/ 54 h 70"/>
                  <a:gd name="T64" fmla="*/ 38 w 74"/>
                  <a:gd name="T65" fmla="*/ 50 h 70"/>
                  <a:gd name="T66" fmla="*/ 40 w 74"/>
                  <a:gd name="T67" fmla="*/ 46 h 70"/>
                  <a:gd name="T68" fmla="*/ 48 w 74"/>
                  <a:gd name="T69" fmla="*/ 52 h 70"/>
                  <a:gd name="T70" fmla="*/ 44 w 74"/>
                  <a:gd name="T71" fmla="*/ 54 h 70"/>
                  <a:gd name="T72" fmla="*/ 40 w 74"/>
                  <a:gd name="T73" fmla="*/ 60 h 70"/>
                  <a:gd name="T74" fmla="*/ 46 w 74"/>
                  <a:gd name="T75" fmla="*/ 66 h 70"/>
                  <a:gd name="T76" fmla="*/ 50 w 74"/>
                  <a:gd name="T77" fmla="*/ 70 h 70"/>
                  <a:gd name="T78" fmla="*/ 34 w 74"/>
                  <a:gd name="T79" fmla="*/ 44 h 70"/>
                  <a:gd name="T80" fmla="*/ 28 w 74"/>
                  <a:gd name="T81" fmla="*/ 36 h 70"/>
                  <a:gd name="T82" fmla="*/ 24 w 74"/>
                  <a:gd name="T83" fmla="*/ 28 h 70"/>
                  <a:gd name="T84" fmla="*/ 34 w 74"/>
                  <a:gd name="T85" fmla="*/ 32 h 70"/>
                  <a:gd name="T86" fmla="*/ 30 w 74"/>
                  <a:gd name="T87" fmla="*/ 36 h 70"/>
                  <a:gd name="T88" fmla="*/ 38 w 74"/>
                  <a:gd name="T89" fmla="*/ 42 h 70"/>
                  <a:gd name="T90" fmla="*/ 34 w 74"/>
                  <a:gd name="T91" fmla="*/ 44 h 70"/>
                  <a:gd name="T92" fmla="*/ 34 w 74"/>
                  <a:gd name="T93" fmla="*/ 4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4" h="70">
                    <a:moveTo>
                      <a:pt x="0" y="50"/>
                    </a:moveTo>
                    <a:lnTo>
                      <a:pt x="0" y="50"/>
                    </a:lnTo>
                    <a:lnTo>
                      <a:pt x="2" y="54"/>
                    </a:lnTo>
                    <a:lnTo>
                      <a:pt x="6" y="58"/>
                    </a:lnTo>
                    <a:lnTo>
                      <a:pt x="8" y="60"/>
                    </a:lnTo>
                    <a:lnTo>
                      <a:pt x="10" y="62"/>
                    </a:lnTo>
                    <a:lnTo>
                      <a:pt x="12" y="66"/>
                    </a:lnTo>
                    <a:lnTo>
                      <a:pt x="20" y="62"/>
                    </a:lnTo>
                    <a:lnTo>
                      <a:pt x="20" y="60"/>
                    </a:lnTo>
                    <a:lnTo>
                      <a:pt x="16" y="54"/>
                    </a:lnTo>
                    <a:lnTo>
                      <a:pt x="10" y="50"/>
                    </a:lnTo>
                    <a:lnTo>
                      <a:pt x="6" y="5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0" y="50"/>
                    </a:lnTo>
                    <a:close/>
                    <a:moveTo>
                      <a:pt x="50" y="70"/>
                    </a:moveTo>
                    <a:lnTo>
                      <a:pt x="50" y="70"/>
                    </a:lnTo>
                    <a:lnTo>
                      <a:pt x="54" y="66"/>
                    </a:lnTo>
                    <a:lnTo>
                      <a:pt x="56" y="62"/>
                    </a:lnTo>
                    <a:lnTo>
                      <a:pt x="66" y="32"/>
                    </a:lnTo>
                    <a:lnTo>
                      <a:pt x="74" y="32"/>
                    </a:lnTo>
                    <a:lnTo>
                      <a:pt x="64" y="26"/>
                    </a:lnTo>
                    <a:lnTo>
                      <a:pt x="58" y="18"/>
                    </a:lnTo>
                    <a:lnTo>
                      <a:pt x="56" y="10"/>
                    </a:lnTo>
                    <a:lnTo>
                      <a:pt x="50" y="16"/>
                    </a:lnTo>
                    <a:lnTo>
                      <a:pt x="46" y="20"/>
                    </a:lnTo>
                    <a:lnTo>
                      <a:pt x="44" y="18"/>
                    </a:lnTo>
                    <a:lnTo>
                      <a:pt x="40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28" y="0"/>
                    </a:lnTo>
                    <a:lnTo>
                      <a:pt x="26" y="2"/>
                    </a:lnTo>
                    <a:lnTo>
                      <a:pt x="24" y="6"/>
                    </a:lnTo>
                    <a:lnTo>
                      <a:pt x="26" y="8"/>
                    </a:lnTo>
                    <a:lnTo>
                      <a:pt x="28" y="10"/>
                    </a:lnTo>
                    <a:lnTo>
                      <a:pt x="28" y="14"/>
                    </a:lnTo>
                    <a:lnTo>
                      <a:pt x="26" y="16"/>
                    </a:lnTo>
                    <a:lnTo>
                      <a:pt x="24" y="14"/>
                    </a:lnTo>
                    <a:lnTo>
                      <a:pt x="20" y="10"/>
                    </a:lnTo>
                    <a:lnTo>
                      <a:pt x="18" y="8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2" y="14"/>
                    </a:lnTo>
                    <a:lnTo>
                      <a:pt x="2" y="18"/>
                    </a:lnTo>
                    <a:lnTo>
                      <a:pt x="6" y="20"/>
                    </a:lnTo>
                    <a:lnTo>
                      <a:pt x="8" y="20"/>
                    </a:lnTo>
                    <a:lnTo>
                      <a:pt x="10" y="18"/>
                    </a:lnTo>
                    <a:lnTo>
                      <a:pt x="10" y="20"/>
                    </a:lnTo>
                    <a:lnTo>
                      <a:pt x="12" y="24"/>
                    </a:lnTo>
                    <a:lnTo>
                      <a:pt x="12" y="26"/>
                    </a:lnTo>
                    <a:lnTo>
                      <a:pt x="12" y="28"/>
                    </a:lnTo>
                    <a:lnTo>
                      <a:pt x="10" y="32"/>
                    </a:lnTo>
                    <a:lnTo>
                      <a:pt x="18" y="34"/>
                    </a:lnTo>
                    <a:lnTo>
                      <a:pt x="20" y="36"/>
                    </a:lnTo>
                    <a:lnTo>
                      <a:pt x="18" y="42"/>
                    </a:lnTo>
                    <a:lnTo>
                      <a:pt x="18" y="44"/>
                    </a:lnTo>
                    <a:lnTo>
                      <a:pt x="24" y="46"/>
                    </a:lnTo>
                    <a:lnTo>
                      <a:pt x="26" y="46"/>
                    </a:lnTo>
                    <a:lnTo>
                      <a:pt x="28" y="46"/>
                    </a:lnTo>
                    <a:lnTo>
                      <a:pt x="28" y="54"/>
                    </a:lnTo>
                    <a:lnTo>
                      <a:pt x="28" y="58"/>
                    </a:lnTo>
                    <a:lnTo>
                      <a:pt x="30" y="54"/>
                    </a:lnTo>
                    <a:lnTo>
                      <a:pt x="36" y="50"/>
                    </a:lnTo>
                    <a:lnTo>
                      <a:pt x="38" y="50"/>
                    </a:lnTo>
                    <a:lnTo>
                      <a:pt x="38" y="46"/>
                    </a:lnTo>
                    <a:lnTo>
                      <a:pt x="40" y="46"/>
                    </a:lnTo>
                    <a:lnTo>
                      <a:pt x="46" y="50"/>
                    </a:lnTo>
                    <a:lnTo>
                      <a:pt x="48" y="52"/>
                    </a:lnTo>
                    <a:lnTo>
                      <a:pt x="46" y="54"/>
                    </a:lnTo>
                    <a:lnTo>
                      <a:pt x="44" y="54"/>
                    </a:lnTo>
                    <a:lnTo>
                      <a:pt x="40" y="58"/>
                    </a:lnTo>
                    <a:lnTo>
                      <a:pt x="40" y="60"/>
                    </a:lnTo>
                    <a:lnTo>
                      <a:pt x="44" y="62"/>
                    </a:lnTo>
                    <a:lnTo>
                      <a:pt x="46" y="66"/>
                    </a:lnTo>
                    <a:lnTo>
                      <a:pt x="50" y="70"/>
                    </a:lnTo>
                    <a:lnTo>
                      <a:pt x="50" y="70"/>
                    </a:lnTo>
                    <a:lnTo>
                      <a:pt x="50" y="70"/>
                    </a:lnTo>
                    <a:close/>
                    <a:moveTo>
                      <a:pt x="34" y="44"/>
                    </a:moveTo>
                    <a:lnTo>
                      <a:pt x="34" y="44"/>
                    </a:lnTo>
                    <a:lnTo>
                      <a:pt x="28" y="36"/>
                    </a:lnTo>
                    <a:lnTo>
                      <a:pt x="24" y="32"/>
                    </a:lnTo>
                    <a:lnTo>
                      <a:pt x="24" y="28"/>
                    </a:lnTo>
                    <a:lnTo>
                      <a:pt x="30" y="26"/>
                    </a:lnTo>
                    <a:lnTo>
                      <a:pt x="34" y="32"/>
                    </a:lnTo>
                    <a:lnTo>
                      <a:pt x="30" y="32"/>
                    </a:lnTo>
                    <a:lnTo>
                      <a:pt x="30" y="36"/>
                    </a:lnTo>
                    <a:lnTo>
                      <a:pt x="36" y="36"/>
                    </a:lnTo>
                    <a:lnTo>
                      <a:pt x="38" y="42"/>
                    </a:lnTo>
                    <a:lnTo>
                      <a:pt x="36" y="44"/>
                    </a:lnTo>
                    <a:lnTo>
                      <a:pt x="34" y="44"/>
                    </a:lnTo>
                    <a:lnTo>
                      <a:pt x="34" y="44"/>
                    </a:lnTo>
                    <a:lnTo>
                      <a:pt x="34" y="4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42" name="Freeform 1706"/>
              <p:cNvSpPr>
                <a:spLocks/>
              </p:cNvSpPr>
              <p:nvPr/>
            </p:nvSpPr>
            <p:spPr bwMode="auto">
              <a:xfrm>
                <a:off x="895350" y="2955925"/>
                <a:ext cx="161925" cy="85725"/>
              </a:xfrm>
              <a:custGeom>
                <a:avLst/>
                <a:gdLst>
                  <a:gd name="T0" fmla="*/ 4 w 102"/>
                  <a:gd name="T1" fmla="*/ 50 h 54"/>
                  <a:gd name="T2" fmla="*/ 0 w 102"/>
                  <a:gd name="T3" fmla="*/ 44 h 54"/>
                  <a:gd name="T4" fmla="*/ 2 w 102"/>
                  <a:gd name="T5" fmla="*/ 38 h 54"/>
                  <a:gd name="T6" fmla="*/ 8 w 102"/>
                  <a:gd name="T7" fmla="*/ 34 h 54"/>
                  <a:gd name="T8" fmla="*/ 18 w 102"/>
                  <a:gd name="T9" fmla="*/ 32 h 54"/>
                  <a:gd name="T10" fmla="*/ 26 w 102"/>
                  <a:gd name="T11" fmla="*/ 28 h 54"/>
                  <a:gd name="T12" fmla="*/ 34 w 102"/>
                  <a:gd name="T13" fmla="*/ 28 h 54"/>
                  <a:gd name="T14" fmla="*/ 40 w 102"/>
                  <a:gd name="T15" fmla="*/ 32 h 54"/>
                  <a:gd name="T16" fmla="*/ 38 w 102"/>
                  <a:gd name="T17" fmla="*/ 24 h 54"/>
                  <a:gd name="T18" fmla="*/ 38 w 102"/>
                  <a:gd name="T19" fmla="*/ 22 h 54"/>
                  <a:gd name="T20" fmla="*/ 46 w 102"/>
                  <a:gd name="T21" fmla="*/ 16 h 54"/>
                  <a:gd name="T22" fmla="*/ 48 w 102"/>
                  <a:gd name="T23" fmla="*/ 8 h 54"/>
                  <a:gd name="T24" fmla="*/ 54 w 102"/>
                  <a:gd name="T25" fmla="*/ 6 h 54"/>
                  <a:gd name="T26" fmla="*/ 62 w 102"/>
                  <a:gd name="T27" fmla="*/ 10 h 54"/>
                  <a:gd name="T28" fmla="*/ 66 w 102"/>
                  <a:gd name="T29" fmla="*/ 4 h 54"/>
                  <a:gd name="T30" fmla="*/ 72 w 102"/>
                  <a:gd name="T31" fmla="*/ 0 h 54"/>
                  <a:gd name="T32" fmla="*/ 80 w 102"/>
                  <a:gd name="T33" fmla="*/ 4 h 54"/>
                  <a:gd name="T34" fmla="*/ 90 w 102"/>
                  <a:gd name="T35" fmla="*/ 6 h 54"/>
                  <a:gd name="T36" fmla="*/ 98 w 102"/>
                  <a:gd name="T37" fmla="*/ 8 h 54"/>
                  <a:gd name="T38" fmla="*/ 100 w 102"/>
                  <a:gd name="T39" fmla="*/ 14 h 54"/>
                  <a:gd name="T40" fmla="*/ 100 w 102"/>
                  <a:gd name="T41" fmla="*/ 22 h 54"/>
                  <a:gd name="T42" fmla="*/ 100 w 102"/>
                  <a:gd name="T43" fmla="*/ 26 h 54"/>
                  <a:gd name="T44" fmla="*/ 98 w 102"/>
                  <a:gd name="T45" fmla="*/ 36 h 54"/>
                  <a:gd name="T46" fmla="*/ 92 w 102"/>
                  <a:gd name="T47" fmla="*/ 36 h 54"/>
                  <a:gd name="T48" fmla="*/ 84 w 102"/>
                  <a:gd name="T49" fmla="*/ 44 h 54"/>
                  <a:gd name="T50" fmla="*/ 74 w 102"/>
                  <a:gd name="T51" fmla="*/ 44 h 54"/>
                  <a:gd name="T52" fmla="*/ 68 w 102"/>
                  <a:gd name="T53" fmla="*/ 46 h 54"/>
                  <a:gd name="T54" fmla="*/ 58 w 102"/>
                  <a:gd name="T55" fmla="*/ 50 h 54"/>
                  <a:gd name="T56" fmla="*/ 52 w 102"/>
                  <a:gd name="T57" fmla="*/ 52 h 54"/>
                  <a:gd name="T58" fmla="*/ 46 w 102"/>
                  <a:gd name="T59" fmla="*/ 54 h 54"/>
                  <a:gd name="T60" fmla="*/ 34 w 102"/>
                  <a:gd name="T61" fmla="*/ 54 h 54"/>
                  <a:gd name="T62" fmla="*/ 28 w 102"/>
                  <a:gd name="T63" fmla="*/ 52 h 54"/>
                  <a:gd name="T64" fmla="*/ 20 w 102"/>
                  <a:gd name="T65" fmla="*/ 52 h 54"/>
                  <a:gd name="T66" fmla="*/ 16 w 102"/>
                  <a:gd name="T67" fmla="*/ 46 h 54"/>
                  <a:gd name="T68" fmla="*/ 12 w 102"/>
                  <a:gd name="T69" fmla="*/ 52 h 54"/>
                  <a:gd name="T70" fmla="*/ 8 w 102"/>
                  <a:gd name="T71" fmla="*/ 50 h 54"/>
                  <a:gd name="T72" fmla="*/ 4 w 102"/>
                  <a:gd name="T73" fmla="*/ 5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2" h="54">
                    <a:moveTo>
                      <a:pt x="4" y="50"/>
                    </a:moveTo>
                    <a:lnTo>
                      <a:pt x="4" y="50"/>
                    </a:lnTo>
                    <a:lnTo>
                      <a:pt x="2" y="46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2" y="38"/>
                    </a:lnTo>
                    <a:lnTo>
                      <a:pt x="4" y="36"/>
                    </a:lnTo>
                    <a:lnTo>
                      <a:pt x="8" y="34"/>
                    </a:lnTo>
                    <a:lnTo>
                      <a:pt x="16" y="32"/>
                    </a:lnTo>
                    <a:lnTo>
                      <a:pt x="18" y="32"/>
                    </a:lnTo>
                    <a:lnTo>
                      <a:pt x="20" y="28"/>
                    </a:lnTo>
                    <a:lnTo>
                      <a:pt x="26" y="28"/>
                    </a:lnTo>
                    <a:lnTo>
                      <a:pt x="30" y="28"/>
                    </a:lnTo>
                    <a:lnTo>
                      <a:pt x="34" y="28"/>
                    </a:lnTo>
                    <a:lnTo>
                      <a:pt x="38" y="32"/>
                    </a:lnTo>
                    <a:lnTo>
                      <a:pt x="40" y="32"/>
                    </a:lnTo>
                    <a:lnTo>
                      <a:pt x="40" y="28"/>
                    </a:lnTo>
                    <a:lnTo>
                      <a:pt x="38" y="24"/>
                    </a:lnTo>
                    <a:lnTo>
                      <a:pt x="36" y="22"/>
                    </a:lnTo>
                    <a:lnTo>
                      <a:pt x="38" y="22"/>
                    </a:lnTo>
                    <a:lnTo>
                      <a:pt x="40" y="18"/>
                    </a:lnTo>
                    <a:lnTo>
                      <a:pt x="46" y="16"/>
                    </a:lnTo>
                    <a:lnTo>
                      <a:pt x="46" y="14"/>
                    </a:lnTo>
                    <a:lnTo>
                      <a:pt x="48" y="8"/>
                    </a:lnTo>
                    <a:lnTo>
                      <a:pt x="48" y="6"/>
                    </a:lnTo>
                    <a:lnTo>
                      <a:pt x="54" y="6"/>
                    </a:lnTo>
                    <a:lnTo>
                      <a:pt x="58" y="8"/>
                    </a:lnTo>
                    <a:lnTo>
                      <a:pt x="62" y="10"/>
                    </a:lnTo>
                    <a:lnTo>
                      <a:pt x="64" y="8"/>
                    </a:lnTo>
                    <a:lnTo>
                      <a:pt x="66" y="4"/>
                    </a:lnTo>
                    <a:lnTo>
                      <a:pt x="68" y="0"/>
                    </a:lnTo>
                    <a:lnTo>
                      <a:pt x="72" y="0"/>
                    </a:lnTo>
                    <a:lnTo>
                      <a:pt x="74" y="0"/>
                    </a:lnTo>
                    <a:lnTo>
                      <a:pt x="80" y="4"/>
                    </a:lnTo>
                    <a:lnTo>
                      <a:pt x="84" y="6"/>
                    </a:lnTo>
                    <a:lnTo>
                      <a:pt x="90" y="6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8" y="14"/>
                    </a:lnTo>
                    <a:lnTo>
                      <a:pt x="100" y="14"/>
                    </a:lnTo>
                    <a:lnTo>
                      <a:pt x="102" y="22"/>
                    </a:lnTo>
                    <a:lnTo>
                      <a:pt x="100" y="22"/>
                    </a:lnTo>
                    <a:lnTo>
                      <a:pt x="100" y="24"/>
                    </a:lnTo>
                    <a:lnTo>
                      <a:pt x="100" y="26"/>
                    </a:lnTo>
                    <a:lnTo>
                      <a:pt x="100" y="32"/>
                    </a:lnTo>
                    <a:lnTo>
                      <a:pt x="98" y="36"/>
                    </a:lnTo>
                    <a:lnTo>
                      <a:pt x="94" y="36"/>
                    </a:lnTo>
                    <a:lnTo>
                      <a:pt x="92" y="36"/>
                    </a:lnTo>
                    <a:lnTo>
                      <a:pt x="90" y="42"/>
                    </a:lnTo>
                    <a:lnTo>
                      <a:pt x="84" y="44"/>
                    </a:lnTo>
                    <a:lnTo>
                      <a:pt x="80" y="44"/>
                    </a:lnTo>
                    <a:lnTo>
                      <a:pt x="74" y="44"/>
                    </a:lnTo>
                    <a:lnTo>
                      <a:pt x="72" y="44"/>
                    </a:lnTo>
                    <a:lnTo>
                      <a:pt x="68" y="46"/>
                    </a:lnTo>
                    <a:lnTo>
                      <a:pt x="64" y="50"/>
                    </a:lnTo>
                    <a:lnTo>
                      <a:pt x="58" y="50"/>
                    </a:lnTo>
                    <a:lnTo>
                      <a:pt x="54" y="50"/>
                    </a:lnTo>
                    <a:lnTo>
                      <a:pt x="52" y="52"/>
                    </a:lnTo>
                    <a:lnTo>
                      <a:pt x="48" y="54"/>
                    </a:lnTo>
                    <a:lnTo>
                      <a:pt x="46" y="54"/>
                    </a:lnTo>
                    <a:lnTo>
                      <a:pt x="36" y="54"/>
                    </a:lnTo>
                    <a:lnTo>
                      <a:pt x="34" y="54"/>
                    </a:lnTo>
                    <a:lnTo>
                      <a:pt x="30" y="54"/>
                    </a:lnTo>
                    <a:lnTo>
                      <a:pt x="28" y="52"/>
                    </a:lnTo>
                    <a:lnTo>
                      <a:pt x="22" y="52"/>
                    </a:lnTo>
                    <a:lnTo>
                      <a:pt x="20" y="52"/>
                    </a:lnTo>
                    <a:lnTo>
                      <a:pt x="18" y="50"/>
                    </a:lnTo>
                    <a:lnTo>
                      <a:pt x="16" y="46"/>
                    </a:lnTo>
                    <a:lnTo>
                      <a:pt x="16" y="50"/>
                    </a:lnTo>
                    <a:lnTo>
                      <a:pt x="12" y="52"/>
                    </a:lnTo>
                    <a:lnTo>
                      <a:pt x="10" y="50"/>
                    </a:lnTo>
                    <a:lnTo>
                      <a:pt x="8" y="50"/>
                    </a:lnTo>
                    <a:lnTo>
                      <a:pt x="4" y="50"/>
                    </a:lnTo>
                    <a:lnTo>
                      <a:pt x="4" y="50"/>
                    </a:lnTo>
                    <a:lnTo>
                      <a:pt x="4" y="5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43" name="Freeform 1707"/>
              <p:cNvSpPr>
                <a:spLocks noEditPoints="1"/>
              </p:cNvSpPr>
              <p:nvPr/>
            </p:nvSpPr>
            <p:spPr bwMode="auto">
              <a:xfrm>
                <a:off x="3317145" y="4767172"/>
                <a:ext cx="920750" cy="990599"/>
              </a:xfrm>
              <a:custGeom>
                <a:avLst/>
                <a:gdLst>
                  <a:gd name="T0" fmla="*/ 32 w 580"/>
                  <a:gd name="T1" fmla="*/ 362 h 624"/>
                  <a:gd name="T2" fmla="*/ 40 w 580"/>
                  <a:gd name="T3" fmla="*/ 434 h 624"/>
                  <a:gd name="T4" fmla="*/ 80 w 580"/>
                  <a:gd name="T5" fmla="*/ 430 h 624"/>
                  <a:gd name="T6" fmla="*/ 126 w 580"/>
                  <a:gd name="T7" fmla="*/ 420 h 624"/>
                  <a:gd name="T8" fmla="*/ 156 w 580"/>
                  <a:gd name="T9" fmla="*/ 412 h 624"/>
                  <a:gd name="T10" fmla="*/ 180 w 580"/>
                  <a:gd name="T11" fmla="*/ 402 h 624"/>
                  <a:gd name="T12" fmla="*/ 248 w 580"/>
                  <a:gd name="T13" fmla="*/ 378 h 624"/>
                  <a:gd name="T14" fmla="*/ 294 w 580"/>
                  <a:gd name="T15" fmla="*/ 388 h 624"/>
                  <a:gd name="T16" fmla="*/ 302 w 580"/>
                  <a:gd name="T17" fmla="*/ 410 h 624"/>
                  <a:gd name="T18" fmla="*/ 350 w 580"/>
                  <a:gd name="T19" fmla="*/ 406 h 624"/>
                  <a:gd name="T20" fmla="*/ 340 w 580"/>
                  <a:gd name="T21" fmla="*/ 450 h 624"/>
                  <a:gd name="T22" fmla="*/ 362 w 580"/>
                  <a:gd name="T23" fmla="*/ 446 h 624"/>
                  <a:gd name="T24" fmla="*/ 410 w 580"/>
                  <a:gd name="T25" fmla="*/ 516 h 624"/>
                  <a:gd name="T26" fmla="*/ 440 w 580"/>
                  <a:gd name="T27" fmla="*/ 524 h 624"/>
                  <a:gd name="T28" fmla="*/ 456 w 580"/>
                  <a:gd name="T29" fmla="*/ 512 h 624"/>
                  <a:gd name="T30" fmla="*/ 482 w 580"/>
                  <a:gd name="T31" fmla="*/ 528 h 624"/>
                  <a:gd name="T32" fmla="*/ 528 w 580"/>
                  <a:gd name="T33" fmla="*/ 496 h 624"/>
                  <a:gd name="T34" fmla="*/ 534 w 580"/>
                  <a:gd name="T35" fmla="*/ 458 h 624"/>
                  <a:gd name="T36" fmla="*/ 566 w 580"/>
                  <a:gd name="T37" fmla="*/ 396 h 624"/>
                  <a:gd name="T38" fmla="*/ 572 w 580"/>
                  <a:gd name="T39" fmla="*/ 352 h 624"/>
                  <a:gd name="T40" fmla="*/ 572 w 580"/>
                  <a:gd name="T41" fmla="*/ 272 h 624"/>
                  <a:gd name="T42" fmla="*/ 534 w 580"/>
                  <a:gd name="T43" fmla="*/ 208 h 624"/>
                  <a:gd name="T44" fmla="*/ 516 w 580"/>
                  <a:gd name="T45" fmla="*/ 168 h 624"/>
                  <a:gd name="T46" fmla="*/ 474 w 580"/>
                  <a:gd name="T47" fmla="*/ 108 h 624"/>
                  <a:gd name="T48" fmla="*/ 454 w 580"/>
                  <a:gd name="T49" fmla="*/ 64 h 624"/>
                  <a:gd name="T50" fmla="*/ 422 w 580"/>
                  <a:gd name="T51" fmla="*/ 0 h 624"/>
                  <a:gd name="T52" fmla="*/ 404 w 580"/>
                  <a:gd name="T53" fmla="*/ 96 h 624"/>
                  <a:gd name="T54" fmla="*/ 384 w 580"/>
                  <a:gd name="T55" fmla="*/ 122 h 624"/>
                  <a:gd name="T56" fmla="*/ 356 w 580"/>
                  <a:gd name="T57" fmla="*/ 90 h 624"/>
                  <a:gd name="T58" fmla="*/ 326 w 580"/>
                  <a:gd name="T59" fmla="*/ 44 h 624"/>
                  <a:gd name="T60" fmla="*/ 340 w 580"/>
                  <a:gd name="T61" fmla="*/ 18 h 624"/>
                  <a:gd name="T62" fmla="*/ 292 w 580"/>
                  <a:gd name="T63" fmla="*/ 12 h 624"/>
                  <a:gd name="T64" fmla="*/ 268 w 580"/>
                  <a:gd name="T65" fmla="*/ 6 h 624"/>
                  <a:gd name="T66" fmla="*/ 264 w 580"/>
                  <a:gd name="T67" fmla="*/ 24 h 624"/>
                  <a:gd name="T68" fmla="*/ 240 w 580"/>
                  <a:gd name="T69" fmla="*/ 44 h 624"/>
                  <a:gd name="T70" fmla="*/ 222 w 580"/>
                  <a:gd name="T71" fmla="*/ 70 h 624"/>
                  <a:gd name="T72" fmla="*/ 190 w 580"/>
                  <a:gd name="T73" fmla="*/ 58 h 624"/>
                  <a:gd name="T74" fmla="*/ 174 w 580"/>
                  <a:gd name="T75" fmla="*/ 72 h 624"/>
                  <a:gd name="T76" fmla="*/ 156 w 580"/>
                  <a:gd name="T77" fmla="*/ 88 h 624"/>
                  <a:gd name="T78" fmla="*/ 140 w 580"/>
                  <a:gd name="T79" fmla="*/ 100 h 624"/>
                  <a:gd name="T80" fmla="*/ 112 w 580"/>
                  <a:gd name="T81" fmla="*/ 152 h 624"/>
                  <a:gd name="T82" fmla="*/ 80 w 580"/>
                  <a:gd name="T83" fmla="*/ 170 h 624"/>
                  <a:gd name="T84" fmla="*/ 44 w 580"/>
                  <a:gd name="T85" fmla="*/ 180 h 624"/>
                  <a:gd name="T86" fmla="*/ 8 w 580"/>
                  <a:gd name="T87" fmla="*/ 220 h 624"/>
                  <a:gd name="T88" fmla="*/ 10 w 580"/>
                  <a:gd name="T89" fmla="*/ 256 h 624"/>
                  <a:gd name="T90" fmla="*/ 14 w 580"/>
                  <a:gd name="T91" fmla="*/ 284 h 624"/>
                  <a:gd name="T92" fmla="*/ 14 w 580"/>
                  <a:gd name="T93" fmla="*/ 314 h 624"/>
                  <a:gd name="T94" fmla="*/ 486 w 580"/>
                  <a:gd name="T95" fmla="*/ 618 h 624"/>
                  <a:gd name="T96" fmla="*/ 458 w 580"/>
                  <a:gd name="T97" fmla="*/ 594 h 624"/>
                  <a:gd name="T98" fmla="*/ 484 w 580"/>
                  <a:gd name="T99" fmla="*/ 622 h 624"/>
                  <a:gd name="T100" fmla="*/ 502 w 580"/>
                  <a:gd name="T101" fmla="*/ 582 h 624"/>
                  <a:gd name="T102" fmla="*/ 498 w 580"/>
                  <a:gd name="T103" fmla="*/ 558 h 624"/>
                  <a:gd name="T104" fmla="*/ 436 w 580"/>
                  <a:gd name="T105" fmla="*/ 546 h 624"/>
                  <a:gd name="T106" fmla="*/ 344 w 580"/>
                  <a:gd name="T107" fmla="*/ 468 h 624"/>
                  <a:gd name="T108" fmla="*/ 320 w 580"/>
                  <a:gd name="T109" fmla="*/ 376 h 624"/>
                  <a:gd name="T110" fmla="*/ 330 w 580"/>
                  <a:gd name="T111" fmla="*/ 380 h 624"/>
                  <a:gd name="T112" fmla="*/ 356 w 580"/>
                  <a:gd name="T113" fmla="*/ 374 h 624"/>
                  <a:gd name="T114" fmla="*/ 2 w 580"/>
                  <a:gd name="T115" fmla="*/ 280 h 624"/>
                  <a:gd name="T116" fmla="*/ 376 w 580"/>
                  <a:gd name="T117" fmla="*/ 100 h 624"/>
                  <a:gd name="T118" fmla="*/ 340 w 580"/>
                  <a:gd name="T119" fmla="*/ 50 h 624"/>
                  <a:gd name="T120" fmla="*/ 246 w 580"/>
                  <a:gd name="T121" fmla="*/ 16 h 624"/>
                  <a:gd name="T122" fmla="*/ 256 w 580"/>
                  <a:gd name="T123" fmla="*/ 16 h 624"/>
                  <a:gd name="T124" fmla="*/ 264 w 580"/>
                  <a:gd name="T125" fmla="*/ 12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80" h="624">
                    <a:moveTo>
                      <a:pt x="26" y="320"/>
                    </a:moveTo>
                    <a:lnTo>
                      <a:pt x="26" y="320"/>
                    </a:lnTo>
                    <a:lnTo>
                      <a:pt x="26" y="322"/>
                    </a:lnTo>
                    <a:lnTo>
                      <a:pt x="22" y="324"/>
                    </a:lnTo>
                    <a:lnTo>
                      <a:pt x="22" y="326"/>
                    </a:lnTo>
                    <a:lnTo>
                      <a:pt x="26" y="332"/>
                    </a:lnTo>
                    <a:lnTo>
                      <a:pt x="28" y="340"/>
                    </a:lnTo>
                    <a:lnTo>
                      <a:pt x="28" y="360"/>
                    </a:lnTo>
                    <a:lnTo>
                      <a:pt x="32" y="362"/>
                    </a:lnTo>
                    <a:lnTo>
                      <a:pt x="36" y="374"/>
                    </a:lnTo>
                    <a:lnTo>
                      <a:pt x="36" y="384"/>
                    </a:lnTo>
                    <a:lnTo>
                      <a:pt x="38" y="384"/>
                    </a:lnTo>
                    <a:lnTo>
                      <a:pt x="38" y="398"/>
                    </a:lnTo>
                    <a:lnTo>
                      <a:pt x="36" y="420"/>
                    </a:lnTo>
                    <a:lnTo>
                      <a:pt x="26" y="420"/>
                    </a:lnTo>
                    <a:lnTo>
                      <a:pt x="28" y="430"/>
                    </a:lnTo>
                    <a:lnTo>
                      <a:pt x="36" y="432"/>
                    </a:lnTo>
                    <a:lnTo>
                      <a:pt x="40" y="434"/>
                    </a:lnTo>
                    <a:lnTo>
                      <a:pt x="40" y="438"/>
                    </a:lnTo>
                    <a:lnTo>
                      <a:pt x="44" y="440"/>
                    </a:lnTo>
                    <a:lnTo>
                      <a:pt x="46" y="442"/>
                    </a:lnTo>
                    <a:lnTo>
                      <a:pt x="50" y="442"/>
                    </a:lnTo>
                    <a:lnTo>
                      <a:pt x="56" y="440"/>
                    </a:lnTo>
                    <a:lnTo>
                      <a:pt x="62" y="446"/>
                    </a:lnTo>
                    <a:lnTo>
                      <a:pt x="68" y="446"/>
                    </a:lnTo>
                    <a:lnTo>
                      <a:pt x="74" y="440"/>
                    </a:lnTo>
                    <a:lnTo>
                      <a:pt x="80" y="430"/>
                    </a:lnTo>
                    <a:lnTo>
                      <a:pt x="84" y="434"/>
                    </a:lnTo>
                    <a:lnTo>
                      <a:pt x="86" y="434"/>
                    </a:lnTo>
                    <a:lnTo>
                      <a:pt x="90" y="438"/>
                    </a:lnTo>
                    <a:lnTo>
                      <a:pt x="90" y="434"/>
                    </a:lnTo>
                    <a:lnTo>
                      <a:pt x="90" y="430"/>
                    </a:lnTo>
                    <a:lnTo>
                      <a:pt x="90" y="424"/>
                    </a:lnTo>
                    <a:lnTo>
                      <a:pt x="96" y="428"/>
                    </a:lnTo>
                    <a:lnTo>
                      <a:pt x="110" y="424"/>
                    </a:lnTo>
                    <a:lnTo>
                      <a:pt x="126" y="420"/>
                    </a:lnTo>
                    <a:lnTo>
                      <a:pt x="128" y="422"/>
                    </a:lnTo>
                    <a:lnTo>
                      <a:pt x="130" y="424"/>
                    </a:lnTo>
                    <a:lnTo>
                      <a:pt x="138" y="420"/>
                    </a:lnTo>
                    <a:lnTo>
                      <a:pt x="144" y="422"/>
                    </a:lnTo>
                    <a:lnTo>
                      <a:pt x="146" y="424"/>
                    </a:lnTo>
                    <a:lnTo>
                      <a:pt x="148" y="422"/>
                    </a:lnTo>
                    <a:lnTo>
                      <a:pt x="154" y="420"/>
                    </a:lnTo>
                    <a:lnTo>
                      <a:pt x="154" y="414"/>
                    </a:lnTo>
                    <a:lnTo>
                      <a:pt x="156" y="412"/>
                    </a:lnTo>
                    <a:lnTo>
                      <a:pt x="158" y="406"/>
                    </a:lnTo>
                    <a:lnTo>
                      <a:pt x="162" y="406"/>
                    </a:lnTo>
                    <a:lnTo>
                      <a:pt x="164" y="406"/>
                    </a:lnTo>
                    <a:lnTo>
                      <a:pt x="166" y="406"/>
                    </a:lnTo>
                    <a:lnTo>
                      <a:pt x="168" y="406"/>
                    </a:lnTo>
                    <a:lnTo>
                      <a:pt x="168" y="404"/>
                    </a:lnTo>
                    <a:lnTo>
                      <a:pt x="172" y="402"/>
                    </a:lnTo>
                    <a:lnTo>
                      <a:pt x="174" y="402"/>
                    </a:lnTo>
                    <a:lnTo>
                      <a:pt x="180" y="402"/>
                    </a:lnTo>
                    <a:lnTo>
                      <a:pt x="180" y="396"/>
                    </a:lnTo>
                    <a:lnTo>
                      <a:pt x="182" y="394"/>
                    </a:lnTo>
                    <a:lnTo>
                      <a:pt x="184" y="394"/>
                    </a:lnTo>
                    <a:lnTo>
                      <a:pt x="184" y="392"/>
                    </a:lnTo>
                    <a:lnTo>
                      <a:pt x="190" y="392"/>
                    </a:lnTo>
                    <a:lnTo>
                      <a:pt x="198" y="394"/>
                    </a:lnTo>
                    <a:lnTo>
                      <a:pt x="210" y="392"/>
                    </a:lnTo>
                    <a:lnTo>
                      <a:pt x="230" y="384"/>
                    </a:lnTo>
                    <a:lnTo>
                      <a:pt x="248" y="378"/>
                    </a:lnTo>
                    <a:lnTo>
                      <a:pt x="256" y="378"/>
                    </a:lnTo>
                    <a:lnTo>
                      <a:pt x="264" y="378"/>
                    </a:lnTo>
                    <a:lnTo>
                      <a:pt x="266" y="380"/>
                    </a:lnTo>
                    <a:lnTo>
                      <a:pt x="268" y="384"/>
                    </a:lnTo>
                    <a:lnTo>
                      <a:pt x="272" y="388"/>
                    </a:lnTo>
                    <a:lnTo>
                      <a:pt x="276" y="388"/>
                    </a:lnTo>
                    <a:lnTo>
                      <a:pt x="282" y="388"/>
                    </a:lnTo>
                    <a:lnTo>
                      <a:pt x="290" y="388"/>
                    </a:lnTo>
                    <a:lnTo>
                      <a:pt x="294" y="388"/>
                    </a:lnTo>
                    <a:lnTo>
                      <a:pt x="294" y="392"/>
                    </a:lnTo>
                    <a:lnTo>
                      <a:pt x="298" y="394"/>
                    </a:lnTo>
                    <a:lnTo>
                      <a:pt x="294" y="398"/>
                    </a:lnTo>
                    <a:lnTo>
                      <a:pt x="302" y="398"/>
                    </a:lnTo>
                    <a:lnTo>
                      <a:pt x="304" y="398"/>
                    </a:lnTo>
                    <a:lnTo>
                      <a:pt x="302" y="404"/>
                    </a:lnTo>
                    <a:lnTo>
                      <a:pt x="300" y="404"/>
                    </a:lnTo>
                    <a:lnTo>
                      <a:pt x="300" y="406"/>
                    </a:lnTo>
                    <a:lnTo>
                      <a:pt x="302" y="410"/>
                    </a:lnTo>
                    <a:lnTo>
                      <a:pt x="312" y="412"/>
                    </a:lnTo>
                    <a:lnTo>
                      <a:pt x="312" y="422"/>
                    </a:lnTo>
                    <a:lnTo>
                      <a:pt x="318" y="434"/>
                    </a:lnTo>
                    <a:lnTo>
                      <a:pt x="322" y="438"/>
                    </a:lnTo>
                    <a:lnTo>
                      <a:pt x="338" y="420"/>
                    </a:lnTo>
                    <a:lnTo>
                      <a:pt x="340" y="420"/>
                    </a:lnTo>
                    <a:lnTo>
                      <a:pt x="344" y="420"/>
                    </a:lnTo>
                    <a:lnTo>
                      <a:pt x="348" y="412"/>
                    </a:lnTo>
                    <a:lnTo>
                      <a:pt x="350" y="406"/>
                    </a:lnTo>
                    <a:lnTo>
                      <a:pt x="354" y="406"/>
                    </a:lnTo>
                    <a:lnTo>
                      <a:pt x="354" y="410"/>
                    </a:lnTo>
                    <a:lnTo>
                      <a:pt x="354" y="420"/>
                    </a:lnTo>
                    <a:lnTo>
                      <a:pt x="346" y="432"/>
                    </a:lnTo>
                    <a:lnTo>
                      <a:pt x="348" y="438"/>
                    </a:lnTo>
                    <a:lnTo>
                      <a:pt x="348" y="442"/>
                    </a:lnTo>
                    <a:lnTo>
                      <a:pt x="344" y="446"/>
                    </a:lnTo>
                    <a:lnTo>
                      <a:pt x="340" y="446"/>
                    </a:lnTo>
                    <a:lnTo>
                      <a:pt x="340" y="450"/>
                    </a:lnTo>
                    <a:lnTo>
                      <a:pt x="344" y="448"/>
                    </a:lnTo>
                    <a:lnTo>
                      <a:pt x="348" y="446"/>
                    </a:lnTo>
                    <a:lnTo>
                      <a:pt x="350" y="442"/>
                    </a:lnTo>
                    <a:lnTo>
                      <a:pt x="354" y="432"/>
                    </a:lnTo>
                    <a:lnTo>
                      <a:pt x="358" y="432"/>
                    </a:lnTo>
                    <a:lnTo>
                      <a:pt x="358" y="434"/>
                    </a:lnTo>
                    <a:lnTo>
                      <a:pt x="356" y="434"/>
                    </a:lnTo>
                    <a:lnTo>
                      <a:pt x="358" y="438"/>
                    </a:lnTo>
                    <a:lnTo>
                      <a:pt x="362" y="446"/>
                    </a:lnTo>
                    <a:lnTo>
                      <a:pt x="364" y="456"/>
                    </a:lnTo>
                    <a:lnTo>
                      <a:pt x="362" y="460"/>
                    </a:lnTo>
                    <a:lnTo>
                      <a:pt x="376" y="456"/>
                    </a:lnTo>
                    <a:lnTo>
                      <a:pt x="382" y="476"/>
                    </a:lnTo>
                    <a:lnTo>
                      <a:pt x="382" y="496"/>
                    </a:lnTo>
                    <a:lnTo>
                      <a:pt x="392" y="502"/>
                    </a:lnTo>
                    <a:lnTo>
                      <a:pt x="392" y="506"/>
                    </a:lnTo>
                    <a:lnTo>
                      <a:pt x="394" y="510"/>
                    </a:lnTo>
                    <a:lnTo>
                      <a:pt x="410" y="516"/>
                    </a:lnTo>
                    <a:lnTo>
                      <a:pt x="410" y="514"/>
                    </a:lnTo>
                    <a:lnTo>
                      <a:pt x="412" y="512"/>
                    </a:lnTo>
                    <a:lnTo>
                      <a:pt x="418" y="514"/>
                    </a:lnTo>
                    <a:lnTo>
                      <a:pt x="418" y="516"/>
                    </a:lnTo>
                    <a:lnTo>
                      <a:pt x="422" y="524"/>
                    </a:lnTo>
                    <a:lnTo>
                      <a:pt x="428" y="528"/>
                    </a:lnTo>
                    <a:lnTo>
                      <a:pt x="434" y="528"/>
                    </a:lnTo>
                    <a:lnTo>
                      <a:pt x="438" y="528"/>
                    </a:lnTo>
                    <a:lnTo>
                      <a:pt x="440" y="524"/>
                    </a:lnTo>
                    <a:lnTo>
                      <a:pt x="444" y="520"/>
                    </a:lnTo>
                    <a:lnTo>
                      <a:pt x="446" y="514"/>
                    </a:lnTo>
                    <a:lnTo>
                      <a:pt x="452" y="514"/>
                    </a:lnTo>
                    <a:lnTo>
                      <a:pt x="452" y="512"/>
                    </a:lnTo>
                    <a:lnTo>
                      <a:pt x="448" y="510"/>
                    </a:lnTo>
                    <a:lnTo>
                      <a:pt x="458" y="504"/>
                    </a:lnTo>
                    <a:lnTo>
                      <a:pt x="458" y="506"/>
                    </a:lnTo>
                    <a:lnTo>
                      <a:pt x="462" y="510"/>
                    </a:lnTo>
                    <a:lnTo>
                      <a:pt x="456" y="512"/>
                    </a:lnTo>
                    <a:lnTo>
                      <a:pt x="454" y="516"/>
                    </a:lnTo>
                    <a:lnTo>
                      <a:pt x="466" y="514"/>
                    </a:lnTo>
                    <a:lnTo>
                      <a:pt x="462" y="522"/>
                    </a:lnTo>
                    <a:lnTo>
                      <a:pt x="474" y="528"/>
                    </a:lnTo>
                    <a:lnTo>
                      <a:pt x="474" y="532"/>
                    </a:lnTo>
                    <a:lnTo>
                      <a:pt x="476" y="534"/>
                    </a:lnTo>
                    <a:lnTo>
                      <a:pt x="476" y="532"/>
                    </a:lnTo>
                    <a:lnTo>
                      <a:pt x="480" y="528"/>
                    </a:lnTo>
                    <a:lnTo>
                      <a:pt x="482" y="528"/>
                    </a:lnTo>
                    <a:lnTo>
                      <a:pt x="484" y="528"/>
                    </a:lnTo>
                    <a:lnTo>
                      <a:pt x="490" y="524"/>
                    </a:lnTo>
                    <a:lnTo>
                      <a:pt x="492" y="516"/>
                    </a:lnTo>
                    <a:lnTo>
                      <a:pt x="498" y="506"/>
                    </a:lnTo>
                    <a:lnTo>
                      <a:pt x="512" y="506"/>
                    </a:lnTo>
                    <a:lnTo>
                      <a:pt x="522" y="506"/>
                    </a:lnTo>
                    <a:lnTo>
                      <a:pt x="522" y="504"/>
                    </a:lnTo>
                    <a:lnTo>
                      <a:pt x="528" y="502"/>
                    </a:lnTo>
                    <a:lnTo>
                      <a:pt x="528" y="496"/>
                    </a:lnTo>
                    <a:lnTo>
                      <a:pt x="530" y="492"/>
                    </a:lnTo>
                    <a:lnTo>
                      <a:pt x="528" y="492"/>
                    </a:lnTo>
                    <a:lnTo>
                      <a:pt x="526" y="488"/>
                    </a:lnTo>
                    <a:lnTo>
                      <a:pt x="522" y="486"/>
                    </a:lnTo>
                    <a:lnTo>
                      <a:pt x="522" y="484"/>
                    </a:lnTo>
                    <a:lnTo>
                      <a:pt x="530" y="478"/>
                    </a:lnTo>
                    <a:lnTo>
                      <a:pt x="530" y="474"/>
                    </a:lnTo>
                    <a:lnTo>
                      <a:pt x="530" y="468"/>
                    </a:lnTo>
                    <a:lnTo>
                      <a:pt x="534" y="458"/>
                    </a:lnTo>
                    <a:lnTo>
                      <a:pt x="538" y="448"/>
                    </a:lnTo>
                    <a:lnTo>
                      <a:pt x="544" y="438"/>
                    </a:lnTo>
                    <a:lnTo>
                      <a:pt x="544" y="424"/>
                    </a:lnTo>
                    <a:lnTo>
                      <a:pt x="544" y="416"/>
                    </a:lnTo>
                    <a:lnTo>
                      <a:pt x="552" y="416"/>
                    </a:lnTo>
                    <a:lnTo>
                      <a:pt x="552" y="410"/>
                    </a:lnTo>
                    <a:lnTo>
                      <a:pt x="556" y="404"/>
                    </a:lnTo>
                    <a:lnTo>
                      <a:pt x="566" y="402"/>
                    </a:lnTo>
                    <a:lnTo>
                      <a:pt x="566" y="396"/>
                    </a:lnTo>
                    <a:lnTo>
                      <a:pt x="564" y="396"/>
                    </a:lnTo>
                    <a:lnTo>
                      <a:pt x="564" y="394"/>
                    </a:lnTo>
                    <a:lnTo>
                      <a:pt x="566" y="388"/>
                    </a:lnTo>
                    <a:lnTo>
                      <a:pt x="570" y="388"/>
                    </a:lnTo>
                    <a:lnTo>
                      <a:pt x="572" y="384"/>
                    </a:lnTo>
                    <a:lnTo>
                      <a:pt x="572" y="374"/>
                    </a:lnTo>
                    <a:lnTo>
                      <a:pt x="572" y="368"/>
                    </a:lnTo>
                    <a:lnTo>
                      <a:pt x="572" y="366"/>
                    </a:lnTo>
                    <a:lnTo>
                      <a:pt x="572" y="352"/>
                    </a:lnTo>
                    <a:lnTo>
                      <a:pt x="572" y="340"/>
                    </a:lnTo>
                    <a:lnTo>
                      <a:pt x="576" y="340"/>
                    </a:lnTo>
                    <a:lnTo>
                      <a:pt x="580" y="332"/>
                    </a:lnTo>
                    <a:lnTo>
                      <a:pt x="580" y="322"/>
                    </a:lnTo>
                    <a:lnTo>
                      <a:pt x="576" y="316"/>
                    </a:lnTo>
                    <a:lnTo>
                      <a:pt x="570" y="302"/>
                    </a:lnTo>
                    <a:lnTo>
                      <a:pt x="570" y="294"/>
                    </a:lnTo>
                    <a:lnTo>
                      <a:pt x="572" y="284"/>
                    </a:lnTo>
                    <a:lnTo>
                      <a:pt x="572" y="272"/>
                    </a:lnTo>
                    <a:lnTo>
                      <a:pt x="570" y="262"/>
                    </a:lnTo>
                    <a:lnTo>
                      <a:pt x="556" y="256"/>
                    </a:lnTo>
                    <a:lnTo>
                      <a:pt x="556" y="250"/>
                    </a:lnTo>
                    <a:lnTo>
                      <a:pt x="556" y="244"/>
                    </a:lnTo>
                    <a:lnTo>
                      <a:pt x="548" y="240"/>
                    </a:lnTo>
                    <a:lnTo>
                      <a:pt x="544" y="238"/>
                    </a:lnTo>
                    <a:lnTo>
                      <a:pt x="540" y="226"/>
                    </a:lnTo>
                    <a:lnTo>
                      <a:pt x="540" y="214"/>
                    </a:lnTo>
                    <a:lnTo>
                      <a:pt x="534" y="208"/>
                    </a:lnTo>
                    <a:lnTo>
                      <a:pt x="522" y="206"/>
                    </a:lnTo>
                    <a:lnTo>
                      <a:pt x="522" y="190"/>
                    </a:lnTo>
                    <a:lnTo>
                      <a:pt x="520" y="184"/>
                    </a:lnTo>
                    <a:lnTo>
                      <a:pt x="516" y="178"/>
                    </a:lnTo>
                    <a:lnTo>
                      <a:pt x="512" y="178"/>
                    </a:lnTo>
                    <a:lnTo>
                      <a:pt x="516" y="176"/>
                    </a:lnTo>
                    <a:lnTo>
                      <a:pt x="516" y="172"/>
                    </a:lnTo>
                    <a:lnTo>
                      <a:pt x="516" y="170"/>
                    </a:lnTo>
                    <a:lnTo>
                      <a:pt x="516" y="168"/>
                    </a:lnTo>
                    <a:lnTo>
                      <a:pt x="516" y="166"/>
                    </a:lnTo>
                    <a:lnTo>
                      <a:pt x="494" y="154"/>
                    </a:lnTo>
                    <a:lnTo>
                      <a:pt x="484" y="150"/>
                    </a:lnTo>
                    <a:lnTo>
                      <a:pt x="480" y="144"/>
                    </a:lnTo>
                    <a:lnTo>
                      <a:pt x="476" y="136"/>
                    </a:lnTo>
                    <a:lnTo>
                      <a:pt x="476" y="130"/>
                    </a:lnTo>
                    <a:lnTo>
                      <a:pt x="476" y="122"/>
                    </a:lnTo>
                    <a:lnTo>
                      <a:pt x="476" y="114"/>
                    </a:lnTo>
                    <a:lnTo>
                      <a:pt x="474" y="108"/>
                    </a:lnTo>
                    <a:lnTo>
                      <a:pt x="472" y="104"/>
                    </a:lnTo>
                    <a:lnTo>
                      <a:pt x="464" y="96"/>
                    </a:lnTo>
                    <a:lnTo>
                      <a:pt x="464" y="88"/>
                    </a:lnTo>
                    <a:lnTo>
                      <a:pt x="466" y="82"/>
                    </a:lnTo>
                    <a:lnTo>
                      <a:pt x="466" y="76"/>
                    </a:lnTo>
                    <a:lnTo>
                      <a:pt x="464" y="70"/>
                    </a:lnTo>
                    <a:lnTo>
                      <a:pt x="458" y="70"/>
                    </a:lnTo>
                    <a:lnTo>
                      <a:pt x="456" y="64"/>
                    </a:lnTo>
                    <a:lnTo>
                      <a:pt x="454" y="64"/>
                    </a:lnTo>
                    <a:lnTo>
                      <a:pt x="454" y="58"/>
                    </a:lnTo>
                    <a:lnTo>
                      <a:pt x="446" y="60"/>
                    </a:lnTo>
                    <a:lnTo>
                      <a:pt x="446" y="64"/>
                    </a:lnTo>
                    <a:lnTo>
                      <a:pt x="444" y="64"/>
                    </a:lnTo>
                    <a:lnTo>
                      <a:pt x="444" y="62"/>
                    </a:lnTo>
                    <a:lnTo>
                      <a:pt x="440" y="62"/>
                    </a:lnTo>
                    <a:lnTo>
                      <a:pt x="438" y="42"/>
                    </a:lnTo>
                    <a:lnTo>
                      <a:pt x="436" y="30"/>
                    </a:lnTo>
                    <a:lnTo>
                      <a:pt x="422" y="0"/>
                    </a:lnTo>
                    <a:lnTo>
                      <a:pt x="416" y="0"/>
                    </a:lnTo>
                    <a:lnTo>
                      <a:pt x="412" y="24"/>
                    </a:lnTo>
                    <a:lnTo>
                      <a:pt x="412" y="44"/>
                    </a:lnTo>
                    <a:lnTo>
                      <a:pt x="410" y="48"/>
                    </a:lnTo>
                    <a:lnTo>
                      <a:pt x="408" y="60"/>
                    </a:lnTo>
                    <a:lnTo>
                      <a:pt x="410" y="70"/>
                    </a:lnTo>
                    <a:lnTo>
                      <a:pt x="410" y="80"/>
                    </a:lnTo>
                    <a:lnTo>
                      <a:pt x="410" y="94"/>
                    </a:lnTo>
                    <a:lnTo>
                      <a:pt x="404" y="96"/>
                    </a:lnTo>
                    <a:lnTo>
                      <a:pt x="404" y="100"/>
                    </a:lnTo>
                    <a:lnTo>
                      <a:pt x="404" y="106"/>
                    </a:lnTo>
                    <a:lnTo>
                      <a:pt x="400" y="112"/>
                    </a:lnTo>
                    <a:lnTo>
                      <a:pt x="400" y="116"/>
                    </a:lnTo>
                    <a:lnTo>
                      <a:pt x="400" y="122"/>
                    </a:lnTo>
                    <a:lnTo>
                      <a:pt x="398" y="122"/>
                    </a:lnTo>
                    <a:lnTo>
                      <a:pt x="394" y="122"/>
                    </a:lnTo>
                    <a:lnTo>
                      <a:pt x="390" y="122"/>
                    </a:lnTo>
                    <a:lnTo>
                      <a:pt x="384" y="122"/>
                    </a:lnTo>
                    <a:lnTo>
                      <a:pt x="382" y="122"/>
                    </a:lnTo>
                    <a:lnTo>
                      <a:pt x="380" y="116"/>
                    </a:lnTo>
                    <a:lnTo>
                      <a:pt x="376" y="108"/>
                    </a:lnTo>
                    <a:lnTo>
                      <a:pt x="374" y="108"/>
                    </a:lnTo>
                    <a:lnTo>
                      <a:pt x="372" y="108"/>
                    </a:lnTo>
                    <a:lnTo>
                      <a:pt x="366" y="106"/>
                    </a:lnTo>
                    <a:lnTo>
                      <a:pt x="364" y="100"/>
                    </a:lnTo>
                    <a:lnTo>
                      <a:pt x="358" y="96"/>
                    </a:lnTo>
                    <a:lnTo>
                      <a:pt x="356" y="90"/>
                    </a:lnTo>
                    <a:lnTo>
                      <a:pt x="346" y="88"/>
                    </a:lnTo>
                    <a:lnTo>
                      <a:pt x="338" y="88"/>
                    </a:lnTo>
                    <a:lnTo>
                      <a:pt x="338" y="82"/>
                    </a:lnTo>
                    <a:lnTo>
                      <a:pt x="322" y="76"/>
                    </a:lnTo>
                    <a:lnTo>
                      <a:pt x="322" y="60"/>
                    </a:lnTo>
                    <a:lnTo>
                      <a:pt x="328" y="58"/>
                    </a:lnTo>
                    <a:lnTo>
                      <a:pt x="330" y="50"/>
                    </a:lnTo>
                    <a:lnTo>
                      <a:pt x="328" y="48"/>
                    </a:lnTo>
                    <a:lnTo>
                      <a:pt x="326" y="44"/>
                    </a:lnTo>
                    <a:lnTo>
                      <a:pt x="330" y="44"/>
                    </a:lnTo>
                    <a:lnTo>
                      <a:pt x="338" y="44"/>
                    </a:lnTo>
                    <a:lnTo>
                      <a:pt x="338" y="36"/>
                    </a:lnTo>
                    <a:lnTo>
                      <a:pt x="336" y="36"/>
                    </a:lnTo>
                    <a:lnTo>
                      <a:pt x="336" y="34"/>
                    </a:lnTo>
                    <a:lnTo>
                      <a:pt x="338" y="32"/>
                    </a:lnTo>
                    <a:lnTo>
                      <a:pt x="340" y="30"/>
                    </a:lnTo>
                    <a:lnTo>
                      <a:pt x="344" y="26"/>
                    </a:lnTo>
                    <a:lnTo>
                      <a:pt x="340" y="18"/>
                    </a:lnTo>
                    <a:lnTo>
                      <a:pt x="328" y="24"/>
                    </a:lnTo>
                    <a:lnTo>
                      <a:pt x="326" y="18"/>
                    </a:lnTo>
                    <a:lnTo>
                      <a:pt x="316" y="18"/>
                    </a:lnTo>
                    <a:lnTo>
                      <a:pt x="302" y="16"/>
                    </a:lnTo>
                    <a:lnTo>
                      <a:pt x="300" y="16"/>
                    </a:lnTo>
                    <a:lnTo>
                      <a:pt x="298" y="16"/>
                    </a:lnTo>
                    <a:lnTo>
                      <a:pt x="300" y="16"/>
                    </a:lnTo>
                    <a:lnTo>
                      <a:pt x="294" y="14"/>
                    </a:lnTo>
                    <a:lnTo>
                      <a:pt x="292" y="12"/>
                    </a:lnTo>
                    <a:lnTo>
                      <a:pt x="290" y="14"/>
                    </a:lnTo>
                    <a:lnTo>
                      <a:pt x="286" y="14"/>
                    </a:lnTo>
                    <a:lnTo>
                      <a:pt x="290" y="16"/>
                    </a:lnTo>
                    <a:lnTo>
                      <a:pt x="284" y="14"/>
                    </a:lnTo>
                    <a:lnTo>
                      <a:pt x="282" y="14"/>
                    </a:lnTo>
                    <a:lnTo>
                      <a:pt x="284" y="14"/>
                    </a:lnTo>
                    <a:lnTo>
                      <a:pt x="280" y="8"/>
                    </a:lnTo>
                    <a:lnTo>
                      <a:pt x="274" y="6"/>
                    </a:lnTo>
                    <a:lnTo>
                      <a:pt x="268" y="6"/>
                    </a:lnTo>
                    <a:lnTo>
                      <a:pt x="274" y="12"/>
                    </a:lnTo>
                    <a:lnTo>
                      <a:pt x="286" y="18"/>
                    </a:lnTo>
                    <a:lnTo>
                      <a:pt x="284" y="24"/>
                    </a:lnTo>
                    <a:lnTo>
                      <a:pt x="284" y="26"/>
                    </a:lnTo>
                    <a:lnTo>
                      <a:pt x="282" y="24"/>
                    </a:lnTo>
                    <a:lnTo>
                      <a:pt x="282" y="30"/>
                    </a:lnTo>
                    <a:lnTo>
                      <a:pt x="276" y="30"/>
                    </a:lnTo>
                    <a:lnTo>
                      <a:pt x="272" y="26"/>
                    </a:lnTo>
                    <a:lnTo>
                      <a:pt x="264" y="24"/>
                    </a:lnTo>
                    <a:lnTo>
                      <a:pt x="258" y="22"/>
                    </a:lnTo>
                    <a:lnTo>
                      <a:pt x="256" y="30"/>
                    </a:lnTo>
                    <a:lnTo>
                      <a:pt x="254" y="26"/>
                    </a:lnTo>
                    <a:lnTo>
                      <a:pt x="250" y="24"/>
                    </a:lnTo>
                    <a:lnTo>
                      <a:pt x="246" y="36"/>
                    </a:lnTo>
                    <a:lnTo>
                      <a:pt x="248" y="42"/>
                    </a:lnTo>
                    <a:lnTo>
                      <a:pt x="250" y="44"/>
                    </a:lnTo>
                    <a:lnTo>
                      <a:pt x="246" y="44"/>
                    </a:lnTo>
                    <a:lnTo>
                      <a:pt x="240" y="44"/>
                    </a:lnTo>
                    <a:lnTo>
                      <a:pt x="240" y="54"/>
                    </a:lnTo>
                    <a:lnTo>
                      <a:pt x="236" y="58"/>
                    </a:lnTo>
                    <a:lnTo>
                      <a:pt x="232" y="60"/>
                    </a:lnTo>
                    <a:lnTo>
                      <a:pt x="238" y="70"/>
                    </a:lnTo>
                    <a:lnTo>
                      <a:pt x="238" y="72"/>
                    </a:lnTo>
                    <a:lnTo>
                      <a:pt x="230" y="72"/>
                    </a:lnTo>
                    <a:lnTo>
                      <a:pt x="228" y="72"/>
                    </a:lnTo>
                    <a:lnTo>
                      <a:pt x="226" y="70"/>
                    </a:lnTo>
                    <a:lnTo>
                      <a:pt x="222" y="70"/>
                    </a:lnTo>
                    <a:lnTo>
                      <a:pt x="218" y="70"/>
                    </a:lnTo>
                    <a:lnTo>
                      <a:pt x="218" y="78"/>
                    </a:lnTo>
                    <a:lnTo>
                      <a:pt x="212" y="80"/>
                    </a:lnTo>
                    <a:lnTo>
                      <a:pt x="216" y="68"/>
                    </a:lnTo>
                    <a:lnTo>
                      <a:pt x="212" y="62"/>
                    </a:lnTo>
                    <a:lnTo>
                      <a:pt x="208" y="58"/>
                    </a:lnTo>
                    <a:lnTo>
                      <a:pt x="204" y="52"/>
                    </a:lnTo>
                    <a:lnTo>
                      <a:pt x="192" y="54"/>
                    </a:lnTo>
                    <a:lnTo>
                      <a:pt x="190" y="58"/>
                    </a:lnTo>
                    <a:lnTo>
                      <a:pt x="186" y="64"/>
                    </a:lnTo>
                    <a:lnTo>
                      <a:pt x="186" y="62"/>
                    </a:lnTo>
                    <a:lnTo>
                      <a:pt x="184" y="60"/>
                    </a:lnTo>
                    <a:lnTo>
                      <a:pt x="182" y="60"/>
                    </a:lnTo>
                    <a:lnTo>
                      <a:pt x="184" y="64"/>
                    </a:lnTo>
                    <a:lnTo>
                      <a:pt x="180" y="64"/>
                    </a:lnTo>
                    <a:lnTo>
                      <a:pt x="182" y="72"/>
                    </a:lnTo>
                    <a:lnTo>
                      <a:pt x="176" y="72"/>
                    </a:lnTo>
                    <a:lnTo>
                      <a:pt x="174" y="72"/>
                    </a:lnTo>
                    <a:lnTo>
                      <a:pt x="176" y="76"/>
                    </a:lnTo>
                    <a:lnTo>
                      <a:pt x="176" y="78"/>
                    </a:lnTo>
                    <a:lnTo>
                      <a:pt x="176" y="80"/>
                    </a:lnTo>
                    <a:lnTo>
                      <a:pt x="168" y="76"/>
                    </a:lnTo>
                    <a:lnTo>
                      <a:pt x="166" y="78"/>
                    </a:lnTo>
                    <a:lnTo>
                      <a:pt x="166" y="80"/>
                    </a:lnTo>
                    <a:lnTo>
                      <a:pt x="166" y="88"/>
                    </a:lnTo>
                    <a:lnTo>
                      <a:pt x="166" y="94"/>
                    </a:lnTo>
                    <a:lnTo>
                      <a:pt x="156" y="88"/>
                    </a:lnTo>
                    <a:lnTo>
                      <a:pt x="154" y="88"/>
                    </a:lnTo>
                    <a:lnTo>
                      <a:pt x="150" y="90"/>
                    </a:lnTo>
                    <a:lnTo>
                      <a:pt x="150" y="106"/>
                    </a:lnTo>
                    <a:lnTo>
                      <a:pt x="156" y="104"/>
                    </a:lnTo>
                    <a:lnTo>
                      <a:pt x="154" y="108"/>
                    </a:lnTo>
                    <a:lnTo>
                      <a:pt x="150" y="114"/>
                    </a:lnTo>
                    <a:lnTo>
                      <a:pt x="146" y="106"/>
                    </a:lnTo>
                    <a:lnTo>
                      <a:pt x="144" y="98"/>
                    </a:lnTo>
                    <a:lnTo>
                      <a:pt x="140" y="100"/>
                    </a:lnTo>
                    <a:lnTo>
                      <a:pt x="132" y="106"/>
                    </a:lnTo>
                    <a:lnTo>
                      <a:pt x="130" y="122"/>
                    </a:lnTo>
                    <a:lnTo>
                      <a:pt x="130" y="126"/>
                    </a:lnTo>
                    <a:lnTo>
                      <a:pt x="132" y="130"/>
                    </a:lnTo>
                    <a:lnTo>
                      <a:pt x="128" y="134"/>
                    </a:lnTo>
                    <a:lnTo>
                      <a:pt x="120" y="140"/>
                    </a:lnTo>
                    <a:lnTo>
                      <a:pt x="120" y="144"/>
                    </a:lnTo>
                    <a:lnTo>
                      <a:pt x="118" y="150"/>
                    </a:lnTo>
                    <a:lnTo>
                      <a:pt x="112" y="152"/>
                    </a:lnTo>
                    <a:lnTo>
                      <a:pt x="108" y="154"/>
                    </a:lnTo>
                    <a:lnTo>
                      <a:pt x="94" y="158"/>
                    </a:lnTo>
                    <a:lnTo>
                      <a:pt x="92" y="160"/>
                    </a:lnTo>
                    <a:lnTo>
                      <a:pt x="90" y="160"/>
                    </a:lnTo>
                    <a:lnTo>
                      <a:pt x="86" y="160"/>
                    </a:lnTo>
                    <a:lnTo>
                      <a:pt x="86" y="158"/>
                    </a:lnTo>
                    <a:lnTo>
                      <a:pt x="84" y="158"/>
                    </a:lnTo>
                    <a:lnTo>
                      <a:pt x="82" y="166"/>
                    </a:lnTo>
                    <a:lnTo>
                      <a:pt x="80" y="170"/>
                    </a:lnTo>
                    <a:lnTo>
                      <a:pt x="68" y="170"/>
                    </a:lnTo>
                    <a:lnTo>
                      <a:pt x="66" y="176"/>
                    </a:lnTo>
                    <a:lnTo>
                      <a:pt x="58" y="172"/>
                    </a:lnTo>
                    <a:lnTo>
                      <a:pt x="54" y="172"/>
                    </a:lnTo>
                    <a:lnTo>
                      <a:pt x="50" y="176"/>
                    </a:lnTo>
                    <a:lnTo>
                      <a:pt x="50" y="178"/>
                    </a:lnTo>
                    <a:lnTo>
                      <a:pt x="46" y="178"/>
                    </a:lnTo>
                    <a:lnTo>
                      <a:pt x="44" y="178"/>
                    </a:lnTo>
                    <a:lnTo>
                      <a:pt x="44" y="180"/>
                    </a:lnTo>
                    <a:lnTo>
                      <a:pt x="32" y="188"/>
                    </a:lnTo>
                    <a:lnTo>
                      <a:pt x="22" y="198"/>
                    </a:lnTo>
                    <a:lnTo>
                      <a:pt x="14" y="204"/>
                    </a:lnTo>
                    <a:lnTo>
                      <a:pt x="10" y="206"/>
                    </a:lnTo>
                    <a:lnTo>
                      <a:pt x="12" y="198"/>
                    </a:lnTo>
                    <a:lnTo>
                      <a:pt x="10" y="202"/>
                    </a:lnTo>
                    <a:lnTo>
                      <a:pt x="8" y="204"/>
                    </a:lnTo>
                    <a:lnTo>
                      <a:pt x="8" y="208"/>
                    </a:lnTo>
                    <a:lnTo>
                      <a:pt x="8" y="220"/>
                    </a:lnTo>
                    <a:lnTo>
                      <a:pt x="10" y="224"/>
                    </a:lnTo>
                    <a:lnTo>
                      <a:pt x="10" y="230"/>
                    </a:lnTo>
                    <a:lnTo>
                      <a:pt x="4" y="234"/>
                    </a:lnTo>
                    <a:lnTo>
                      <a:pt x="0" y="238"/>
                    </a:lnTo>
                    <a:lnTo>
                      <a:pt x="2" y="242"/>
                    </a:lnTo>
                    <a:lnTo>
                      <a:pt x="2" y="244"/>
                    </a:lnTo>
                    <a:lnTo>
                      <a:pt x="4" y="244"/>
                    </a:lnTo>
                    <a:lnTo>
                      <a:pt x="8" y="250"/>
                    </a:lnTo>
                    <a:lnTo>
                      <a:pt x="10" y="256"/>
                    </a:lnTo>
                    <a:lnTo>
                      <a:pt x="12" y="266"/>
                    </a:lnTo>
                    <a:lnTo>
                      <a:pt x="12" y="278"/>
                    </a:lnTo>
                    <a:lnTo>
                      <a:pt x="10" y="276"/>
                    </a:lnTo>
                    <a:lnTo>
                      <a:pt x="8" y="276"/>
                    </a:lnTo>
                    <a:lnTo>
                      <a:pt x="8" y="268"/>
                    </a:lnTo>
                    <a:lnTo>
                      <a:pt x="4" y="268"/>
                    </a:lnTo>
                    <a:lnTo>
                      <a:pt x="4" y="270"/>
                    </a:lnTo>
                    <a:lnTo>
                      <a:pt x="4" y="276"/>
                    </a:lnTo>
                    <a:lnTo>
                      <a:pt x="14" y="284"/>
                    </a:lnTo>
                    <a:lnTo>
                      <a:pt x="14" y="286"/>
                    </a:lnTo>
                    <a:lnTo>
                      <a:pt x="12" y="286"/>
                    </a:lnTo>
                    <a:lnTo>
                      <a:pt x="2" y="280"/>
                    </a:lnTo>
                    <a:lnTo>
                      <a:pt x="2" y="286"/>
                    </a:lnTo>
                    <a:lnTo>
                      <a:pt x="10" y="294"/>
                    </a:lnTo>
                    <a:lnTo>
                      <a:pt x="12" y="296"/>
                    </a:lnTo>
                    <a:lnTo>
                      <a:pt x="14" y="298"/>
                    </a:lnTo>
                    <a:lnTo>
                      <a:pt x="14" y="306"/>
                    </a:lnTo>
                    <a:lnTo>
                      <a:pt x="14" y="314"/>
                    </a:lnTo>
                    <a:lnTo>
                      <a:pt x="20" y="316"/>
                    </a:lnTo>
                    <a:lnTo>
                      <a:pt x="26" y="320"/>
                    </a:lnTo>
                    <a:lnTo>
                      <a:pt x="26" y="320"/>
                    </a:lnTo>
                    <a:lnTo>
                      <a:pt x="26" y="320"/>
                    </a:lnTo>
                    <a:close/>
                    <a:moveTo>
                      <a:pt x="486" y="618"/>
                    </a:moveTo>
                    <a:lnTo>
                      <a:pt x="490" y="622"/>
                    </a:lnTo>
                    <a:lnTo>
                      <a:pt x="490" y="620"/>
                    </a:lnTo>
                    <a:lnTo>
                      <a:pt x="486" y="618"/>
                    </a:lnTo>
                    <a:lnTo>
                      <a:pt x="486" y="618"/>
                    </a:lnTo>
                    <a:lnTo>
                      <a:pt x="486" y="618"/>
                    </a:lnTo>
                    <a:close/>
                    <a:moveTo>
                      <a:pt x="448" y="564"/>
                    </a:moveTo>
                    <a:lnTo>
                      <a:pt x="448" y="564"/>
                    </a:lnTo>
                    <a:lnTo>
                      <a:pt x="448" y="568"/>
                    </a:lnTo>
                    <a:lnTo>
                      <a:pt x="446" y="570"/>
                    </a:lnTo>
                    <a:lnTo>
                      <a:pt x="452" y="576"/>
                    </a:lnTo>
                    <a:lnTo>
                      <a:pt x="454" y="582"/>
                    </a:lnTo>
                    <a:lnTo>
                      <a:pt x="456" y="588"/>
                    </a:lnTo>
                    <a:lnTo>
                      <a:pt x="458" y="594"/>
                    </a:lnTo>
                    <a:lnTo>
                      <a:pt x="464" y="596"/>
                    </a:lnTo>
                    <a:lnTo>
                      <a:pt x="462" y="600"/>
                    </a:lnTo>
                    <a:lnTo>
                      <a:pt x="462" y="602"/>
                    </a:lnTo>
                    <a:lnTo>
                      <a:pt x="462" y="606"/>
                    </a:lnTo>
                    <a:lnTo>
                      <a:pt x="470" y="612"/>
                    </a:lnTo>
                    <a:lnTo>
                      <a:pt x="472" y="618"/>
                    </a:lnTo>
                    <a:lnTo>
                      <a:pt x="472" y="622"/>
                    </a:lnTo>
                    <a:lnTo>
                      <a:pt x="480" y="624"/>
                    </a:lnTo>
                    <a:lnTo>
                      <a:pt x="484" y="622"/>
                    </a:lnTo>
                    <a:lnTo>
                      <a:pt x="490" y="612"/>
                    </a:lnTo>
                    <a:lnTo>
                      <a:pt x="494" y="614"/>
                    </a:lnTo>
                    <a:lnTo>
                      <a:pt x="494" y="618"/>
                    </a:lnTo>
                    <a:lnTo>
                      <a:pt x="498" y="614"/>
                    </a:lnTo>
                    <a:lnTo>
                      <a:pt x="498" y="612"/>
                    </a:lnTo>
                    <a:lnTo>
                      <a:pt x="498" y="602"/>
                    </a:lnTo>
                    <a:lnTo>
                      <a:pt x="498" y="594"/>
                    </a:lnTo>
                    <a:lnTo>
                      <a:pt x="502" y="594"/>
                    </a:lnTo>
                    <a:lnTo>
                      <a:pt x="502" y="582"/>
                    </a:lnTo>
                    <a:lnTo>
                      <a:pt x="500" y="568"/>
                    </a:lnTo>
                    <a:lnTo>
                      <a:pt x="486" y="574"/>
                    </a:lnTo>
                    <a:lnTo>
                      <a:pt x="474" y="574"/>
                    </a:lnTo>
                    <a:lnTo>
                      <a:pt x="448" y="564"/>
                    </a:lnTo>
                    <a:lnTo>
                      <a:pt x="448" y="564"/>
                    </a:lnTo>
                    <a:lnTo>
                      <a:pt x="448" y="564"/>
                    </a:lnTo>
                    <a:close/>
                    <a:moveTo>
                      <a:pt x="498" y="548"/>
                    </a:moveTo>
                    <a:lnTo>
                      <a:pt x="498" y="548"/>
                    </a:lnTo>
                    <a:lnTo>
                      <a:pt x="498" y="558"/>
                    </a:lnTo>
                    <a:lnTo>
                      <a:pt x="502" y="558"/>
                    </a:lnTo>
                    <a:lnTo>
                      <a:pt x="502" y="556"/>
                    </a:lnTo>
                    <a:lnTo>
                      <a:pt x="500" y="550"/>
                    </a:lnTo>
                    <a:lnTo>
                      <a:pt x="498" y="548"/>
                    </a:lnTo>
                    <a:lnTo>
                      <a:pt x="498" y="548"/>
                    </a:lnTo>
                    <a:lnTo>
                      <a:pt x="498" y="548"/>
                    </a:lnTo>
                    <a:close/>
                    <a:moveTo>
                      <a:pt x="436" y="542"/>
                    </a:moveTo>
                    <a:lnTo>
                      <a:pt x="436" y="542"/>
                    </a:lnTo>
                    <a:lnTo>
                      <a:pt x="436" y="546"/>
                    </a:lnTo>
                    <a:lnTo>
                      <a:pt x="436" y="548"/>
                    </a:lnTo>
                    <a:lnTo>
                      <a:pt x="438" y="552"/>
                    </a:lnTo>
                    <a:lnTo>
                      <a:pt x="440" y="548"/>
                    </a:lnTo>
                    <a:lnTo>
                      <a:pt x="440" y="542"/>
                    </a:lnTo>
                    <a:lnTo>
                      <a:pt x="436" y="542"/>
                    </a:lnTo>
                    <a:lnTo>
                      <a:pt x="436" y="542"/>
                    </a:lnTo>
                    <a:lnTo>
                      <a:pt x="436" y="542"/>
                    </a:lnTo>
                    <a:close/>
                    <a:moveTo>
                      <a:pt x="346" y="460"/>
                    </a:moveTo>
                    <a:lnTo>
                      <a:pt x="344" y="468"/>
                    </a:lnTo>
                    <a:lnTo>
                      <a:pt x="354" y="466"/>
                    </a:lnTo>
                    <a:lnTo>
                      <a:pt x="356" y="464"/>
                    </a:lnTo>
                    <a:lnTo>
                      <a:pt x="354" y="464"/>
                    </a:lnTo>
                    <a:lnTo>
                      <a:pt x="346" y="460"/>
                    </a:lnTo>
                    <a:lnTo>
                      <a:pt x="346" y="460"/>
                    </a:lnTo>
                    <a:lnTo>
                      <a:pt x="346" y="460"/>
                    </a:lnTo>
                    <a:close/>
                    <a:moveTo>
                      <a:pt x="320" y="374"/>
                    </a:moveTo>
                    <a:lnTo>
                      <a:pt x="320" y="374"/>
                    </a:lnTo>
                    <a:lnTo>
                      <a:pt x="320" y="376"/>
                    </a:lnTo>
                    <a:lnTo>
                      <a:pt x="318" y="378"/>
                    </a:lnTo>
                    <a:lnTo>
                      <a:pt x="318" y="376"/>
                    </a:lnTo>
                    <a:lnTo>
                      <a:pt x="318" y="374"/>
                    </a:lnTo>
                    <a:lnTo>
                      <a:pt x="320" y="374"/>
                    </a:lnTo>
                    <a:lnTo>
                      <a:pt x="320" y="374"/>
                    </a:lnTo>
                    <a:lnTo>
                      <a:pt x="320" y="374"/>
                    </a:lnTo>
                    <a:close/>
                    <a:moveTo>
                      <a:pt x="326" y="370"/>
                    </a:moveTo>
                    <a:lnTo>
                      <a:pt x="326" y="370"/>
                    </a:lnTo>
                    <a:lnTo>
                      <a:pt x="330" y="380"/>
                    </a:lnTo>
                    <a:lnTo>
                      <a:pt x="330" y="386"/>
                    </a:lnTo>
                    <a:lnTo>
                      <a:pt x="326" y="386"/>
                    </a:lnTo>
                    <a:lnTo>
                      <a:pt x="326" y="378"/>
                    </a:lnTo>
                    <a:lnTo>
                      <a:pt x="326" y="370"/>
                    </a:lnTo>
                    <a:lnTo>
                      <a:pt x="326" y="370"/>
                    </a:lnTo>
                    <a:lnTo>
                      <a:pt x="326" y="370"/>
                    </a:lnTo>
                    <a:close/>
                    <a:moveTo>
                      <a:pt x="350" y="366"/>
                    </a:moveTo>
                    <a:lnTo>
                      <a:pt x="350" y="366"/>
                    </a:lnTo>
                    <a:lnTo>
                      <a:pt x="356" y="374"/>
                    </a:lnTo>
                    <a:lnTo>
                      <a:pt x="356" y="376"/>
                    </a:lnTo>
                    <a:lnTo>
                      <a:pt x="354" y="376"/>
                    </a:lnTo>
                    <a:lnTo>
                      <a:pt x="350" y="368"/>
                    </a:lnTo>
                    <a:lnTo>
                      <a:pt x="348" y="366"/>
                    </a:lnTo>
                    <a:lnTo>
                      <a:pt x="350" y="366"/>
                    </a:lnTo>
                    <a:lnTo>
                      <a:pt x="350" y="366"/>
                    </a:lnTo>
                    <a:lnTo>
                      <a:pt x="350" y="366"/>
                    </a:lnTo>
                    <a:close/>
                    <a:moveTo>
                      <a:pt x="0" y="270"/>
                    </a:moveTo>
                    <a:lnTo>
                      <a:pt x="2" y="280"/>
                    </a:lnTo>
                    <a:lnTo>
                      <a:pt x="2" y="272"/>
                    </a:lnTo>
                    <a:lnTo>
                      <a:pt x="2" y="270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0"/>
                    </a:lnTo>
                    <a:close/>
                    <a:moveTo>
                      <a:pt x="380" y="98"/>
                    </a:moveTo>
                    <a:lnTo>
                      <a:pt x="380" y="98"/>
                    </a:lnTo>
                    <a:lnTo>
                      <a:pt x="376" y="98"/>
                    </a:lnTo>
                    <a:lnTo>
                      <a:pt x="376" y="100"/>
                    </a:lnTo>
                    <a:lnTo>
                      <a:pt x="380" y="104"/>
                    </a:lnTo>
                    <a:lnTo>
                      <a:pt x="382" y="106"/>
                    </a:lnTo>
                    <a:lnTo>
                      <a:pt x="382" y="100"/>
                    </a:lnTo>
                    <a:lnTo>
                      <a:pt x="382" y="98"/>
                    </a:lnTo>
                    <a:lnTo>
                      <a:pt x="380" y="98"/>
                    </a:lnTo>
                    <a:lnTo>
                      <a:pt x="380" y="98"/>
                    </a:lnTo>
                    <a:lnTo>
                      <a:pt x="380" y="98"/>
                    </a:lnTo>
                    <a:close/>
                    <a:moveTo>
                      <a:pt x="340" y="50"/>
                    </a:moveTo>
                    <a:lnTo>
                      <a:pt x="340" y="50"/>
                    </a:lnTo>
                    <a:lnTo>
                      <a:pt x="336" y="52"/>
                    </a:lnTo>
                    <a:lnTo>
                      <a:pt x="336" y="60"/>
                    </a:lnTo>
                    <a:lnTo>
                      <a:pt x="340" y="58"/>
                    </a:lnTo>
                    <a:lnTo>
                      <a:pt x="344" y="54"/>
                    </a:lnTo>
                    <a:lnTo>
                      <a:pt x="340" y="50"/>
                    </a:lnTo>
                    <a:lnTo>
                      <a:pt x="340" y="50"/>
                    </a:lnTo>
                    <a:lnTo>
                      <a:pt x="340" y="50"/>
                    </a:lnTo>
                    <a:close/>
                    <a:moveTo>
                      <a:pt x="246" y="14"/>
                    </a:moveTo>
                    <a:lnTo>
                      <a:pt x="246" y="16"/>
                    </a:lnTo>
                    <a:lnTo>
                      <a:pt x="250" y="16"/>
                    </a:lnTo>
                    <a:lnTo>
                      <a:pt x="248" y="16"/>
                    </a:lnTo>
                    <a:lnTo>
                      <a:pt x="248" y="14"/>
                    </a:lnTo>
                    <a:lnTo>
                      <a:pt x="246" y="14"/>
                    </a:lnTo>
                    <a:lnTo>
                      <a:pt x="246" y="14"/>
                    </a:lnTo>
                    <a:lnTo>
                      <a:pt x="246" y="14"/>
                    </a:lnTo>
                    <a:close/>
                    <a:moveTo>
                      <a:pt x="254" y="12"/>
                    </a:moveTo>
                    <a:lnTo>
                      <a:pt x="254" y="16"/>
                    </a:lnTo>
                    <a:lnTo>
                      <a:pt x="256" y="16"/>
                    </a:lnTo>
                    <a:lnTo>
                      <a:pt x="256" y="14"/>
                    </a:lnTo>
                    <a:lnTo>
                      <a:pt x="254" y="12"/>
                    </a:lnTo>
                    <a:lnTo>
                      <a:pt x="254" y="12"/>
                    </a:lnTo>
                    <a:lnTo>
                      <a:pt x="254" y="12"/>
                    </a:lnTo>
                    <a:close/>
                    <a:moveTo>
                      <a:pt x="258" y="8"/>
                    </a:moveTo>
                    <a:lnTo>
                      <a:pt x="258" y="14"/>
                    </a:lnTo>
                    <a:lnTo>
                      <a:pt x="264" y="14"/>
                    </a:lnTo>
                    <a:lnTo>
                      <a:pt x="262" y="12"/>
                    </a:lnTo>
                    <a:lnTo>
                      <a:pt x="264" y="12"/>
                    </a:lnTo>
                    <a:lnTo>
                      <a:pt x="262" y="8"/>
                    </a:lnTo>
                    <a:lnTo>
                      <a:pt x="258" y="8"/>
                    </a:lnTo>
                    <a:lnTo>
                      <a:pt x="258" y="8"/>
                    </a:lnTo>
                    <a:lnTo>
                      <a:pt x="258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44" name="Freeform 1708"/>
              <p:cNvSpPr>
                <a:spLocks noEditPoints="1"/>
              </p:cNvSpPr>
              <p:nvPr/>
            </p:nvSpPr>
            <p:spPr bwMode="auto">
              <a:xfrm>
                <a:off x="1670050" y="3216275"/>
                <a:ext cx="79375" cy="79375"/>
              </a:xfrm>
              <a:custGeom>
                <a:avLst/>
                <a:gdLst>
                  <a:gd name="T0" fmla="*/ 2 w 50"/>
                  <a:gd name="T1" fmla="*/ 4 h 50"/>
                  <a:gd name="T2" fmla="*/ 2 w 50"/>
                  <a:gd name="T3" fmla="*/ 4 h 50"/>
                  <a:gd name="T4" fmla="*/ 6 w 50"/>
                  <a:gd name="T5" fmla="*/ 6 h 50"/>
                  <a:gd name="T6" fmla="*/ 6 w 50"/>
                  <a:gd name="T7" fmla="*/ 8 h 50"/>
                  <a:gd name="T8" fmla="*/ 2 w 50"/>
                  <a:gd name="T9" fmla="*/ 14 h 50"/>
                  <a:gd name="T10" fmla="*/ 0 w 50"/>
                  <a:gd name="T11" fmla="*/ 16 h 50"/>
                  <a:gd name="T12" fmla="*/ 0 w 50"/>
                  <a:gd name="T13" fmla="*/ 22 h 50"/>
                  <a:gd name="T14" fmla="*/ 0 w 50"/>
                  <a:gd name="T15" fmla="*/ 24 h 50"/>
                  <a:gd name="T16" fmla="*/ 6 w 50"/>
                  <a:gd name="T17" fmla="*/ 26 h 50"/>
                  <a:gd name="T18" fmla="*/ 16 w 50"/>
                  <a:gd name="T19" fmla="*/ 30 h 50"/>
                  <a:gd name="T20" fmla="*/ 18 w 50"/>
                  <a:gd name="T21" fmla="*/ 32 h 50"/>
                  <a:gd name="T22" fmla="*/ 20 w 50"/>
                  <a:gd name="T23" fmla="*/ 34 h 50"/>
                  <a:gd name="T24" fmla="*/ 20 w 50"/>
                  <a:gd name="T25" fmla="*/ 36 h 50"/>
                  <a:gd name="T26" fmla="*/ 26 w 50"/>
                  <a:gd name="T27" fmla="*/ 36 h 50"/>
                  <a:gd name="T28" fmla="*/ 32 w 50"/>
                  <a:gd name="T29" fmla="*/ 36 h 50"/>
                  <a:gd name="T30" fmla="*/ 36 w 50"/>
                  <a:gd name="T31" fmla="*/ 42 h 50"/>
                  <a:gd name="T32" fmla="*/ 42 w 50"/>
                  <a:gd name="T33" fmla="*/ 48 h 50"/>
                  <a:gd name="T34" fmla="*/ 42 w 50"/>
                  <a:gd name="T35" fmla="*/ 50 h 50"/>
                  <a:gd name="T36" fmla="*/ 46 w 50"/>
                  <a:gd name="T37" fmla="*/ 48 h 50"/>
                  <a:gd name="T38" fmla="*/ 50 w 50"/>
                  <a:gd name="T39" fmla="*/ 44 h 50"/>
                  <a:gd name="T40" fmla="*/ 50 w 50"/>
                  <a:gd name="T41" fmla="*/ 42 h 50"/>
                  <a:gd name="T42" fmla="*/ 50 w 50"/>
                  <a:gd name="T43" fmla="*/ 34 h 50"/>
                  <a:gd name="T44" fmla="*/ 46 w 50"/>
                  <a:gd name="T45" fmla="*/ 34 h 50"/>
                  <a:gd name="T46" fmla="*/ 44 w 50"/>
                  <a:gd name="T47" fmla="*/ 34 h 50"/>
                  <a:gd name="T48" fmla="*/ 38 w 50"/>
                  <a:gd name="T49" fmla="*/ 32 h 50"/>
                  <a:gd name="T50" fmla="*/ 38 w 50"/>
                  <a:gd name="T51" fmla="*/ 30 h 50"/>
                  <a:gd name="T52" fmla="*/ 42 w 50"/>
                  <a:gd name="T53" fmla="*/ 24 h 50"/>
                  <a:gd name="T54" fmla="*/ 38 w 50"/>
                  <a:gd name="T55" fmla="*/ 22 h 50"/>
                  <a:gd name="T56" fmla="*/ 32 w 50"/>
                  <a:gd name="T57" fmla="*/ 18 h 50"/>
                  <a:gd name="T58" fmla="*/ 34 w 50"/>
                  <a:gd name="T59" fmla="*/ 16 h 50"/>
                  <a:gd name="T60" fmla="*/ 34 w 50"/>
                  <a:gd name="T61" fmla="*/ 14 h 50"/>
                  <a:gd name="T62" fmla="*/ 34 w 50"/>
                  <a:gd name="T63" fmla="*/ 12 h 50"/>
                  <a:gd name="T64" fmla="*/ 32 w 50"/>
                  <a:gd name="T65" fmla="*/ 8 h 50"/>
                  <a:gd name="T66" fmla="*/ 32 w 50"/>
                  <a:gd name="T67" fmla="*/ 6 h 50"/>
                  <a:gd name="T68" fmla="*/ 28 w 50"/>
                  <a:gd name="T69" fmla="*/ 8 h 50"/>
                  <a:gd name="T70" fmla="*/ 26 w 50"/>
                  <a:gd name="T71" fmla="*/ 8 h 50"/>
                  <a:gd name="T72" fmla="*/ 24 w 50"/>
                  <a:gd name="T73" fmla="*/ 6 h 50"/>
                  <a:gd name="T74" fmla="*/ 24 w 50"/>
                  <a:gd name="T75" fmla="*/ 0 h 50"/>
                  <a:gd name="T76" fmla="*/ 14 w 50"/>
                  <a:gd name="T77" fmla="*/ 0 h 50"/>
                  <a:gd name="T78" fmla="*/ 2 w 50"/>
                  <a:gd name="T79" fmla="*/ 4 h 50"/>
                  <a:gd name="T80" fmla="*/ 2 w 50"/>
                  <a:gd name="T81" fmla="*/ 4 h 50"/>
                  <a:gd name="T82" fmla="*/ 2 w 50"/>
                  <a:gd name="T83" fmla="*/ 4 h 50"/>
                  <a:gd name="T84" fmla="*/ 18 w 50"/>
                  <a:gd name="T85" fmla="*/ 22 h 50"/>
                  <a:gd name="T86" fmla="*/ 18 w 50"/>
                  <a:gd name="T87" fmla="*/ 22 h 50"/>
                  <a:gd name="T88" fmla="*/ 24 w 50"/>
                  <a:gd name="T89" fmla="*/ 24 h 50"/>
                  <a:gd name="T90" fmla="*/ 26 w 50"/>
                  <a:gd name="T91" fmla="*/ 26 h 50"/>
                  <a:gd name="T92" fmla="*/ 24 w 50"/>
                  <a:gd name="T93" fmla="*/ 26 h 50"/>
                  <a:gd name="T94" fmla="*/ 18 w 50"/>
                  <a:gd name="T95" fmla="*/ 26 h 50"/>
                  <a:gd name="T96" fmla="*/ 16 w 50"/>
                  <a:gd name="T97" fmla="*/ 24 h 50"/>
                  <a:gd name="T98" fmla="*/ 18 w 50"/>
                  <a:gd name="T99" fmla="*/ 22 h 50"/>
                  <a:gd name="T100" fmla="*/ 18 w 50"/>
                  <a:gd name="T101" fmla="*/ 22 h 50"/>
                  <a:gd name="T102" fmla="*/ 18 w 50"/>
                  <a:gd name="T103" fmla="*/ 2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0" h="50">
                    <a:moveTo>
                      <a:pt x="2" y="4"/>
                    </a:moveTo>
                    <a:lnTo>
                      <a:pt x="2" y="4"/>
                    </a:lnTo>
                    <a:lnTo>
                      <a:pt x="6" y="6"/>
                    </a:lnTo>
                    <a:lnTo>
                      <a:pt x="6" y="8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6" y="26"/>
                    </a:lnTo>
                    <a:lnTo>
                      <a:pt x="16" y="30"/>
                    </a:lnTo>
                    <a:lnTo>
                      <a:pt x="18" y="32"/>
                    </a:lnTo>
                    <a:lnTo>
                      <a:pt x="20" y="34"/>
                    </a:lnTo>
                    <a:lnTo>
                      <a:pt x="20" y="36"/>
                    </a:lnTo>
                    <a:lnTo>
                      <a:pt x="26" y="36"/>
                    </a:lnTo>
                    <a:lnTo>
                      <a:pt x="32" y="36"/>
                    </a:lnTo>
                    <a:lnTo>
                      <a:pt x="36" y="42"/>
                    </a:lnTo>
                    <a:lnTo>
                      <a:pt x="42" y="48"/>
                    </a:lnTo>
                    <a:lnTo>
                      <a:pt x="42" y="50"/>
                    </a:lnTo>
                    <a:lnTo>
                      <a:pt x="46" y="48"/>
                    </a:lnTo>
                    <a:lnTo>
                      <a:pt x="50" y="44"/>
                    </a:lnTo>
                    <a:lnTo>
                      <a:pt x="50" y="42"/>
                    </a:lnTo>
                    <a:lnTo>
                      <a:pt x="50" y="34"/>
                    </a:lnTo>
                    <a:lnTo>
                      <a:pt x="46" y="34"/>
                    </a:lnTo>
                    <a:lnTo>
                      <a:pt x="44" y="34"/>
                    </a:lnTo>
                    <a:lnTo>
                      <a:pt x="38" y="32"/>
                    </a:lnTo>
                    <a:lnTo>
                      <a:pt x="38" y="30"/>
                    </a:lnTo>
                    <a:lnTo>
                      <a:pt x="42" y="24"/>
                    </a:lnTo>
                    <a:lnTo>
                      <a:pt x="38" y="22"/>
                    </a:lnTo>
                    <a:lnTo>
                      <a:pt x="32" y="18"/>
                    </a:lnTo>
                    <a:lnTo>
                      <a:pt x="34" y="16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32" y="8"/>
                    </a:lnTo>
                    <a:lnTo>
                      <a:pt x="32" y="6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24" y="0"/>
                    </a:lnTo>
                    <a:lnTo>
                      <a:pt x="14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  <a:moveTo>
                      <a:pt x="18" y="22"/>
                    </a:moveTo>
                    <a:lnTo>
                      <a:pt x="18" y="22"/>
                    </a:lnTo>
                    <a:lnTo>
                      <a:pt x="24" y="24"/>
                    </a:lnTo>
                    <a:lnTo>
                      <a:pt x="26" y="26"/>
                    </a:lnTo>
                    <a:lnTo>
                      <a:pt x="24" y="26"/>
                    </a:lnTo>
                    <a:lnTo>
                      <a:pt x="18" y="26"/>
                    </a:lnTo>
                    <a:lnTo>
                      <a:pt x="16" y="24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45" name="Freeform 1709"/>
              <p:cNvSpPr>
                <a:spLocks noEditPoints="1"/>
              </p:cNvSpPr>
              <p:nvPr/>
            </p:nvSpPr>
            <p:spPr bwMode="auto">
              <a:xfrm>
                <a:off x="920750" y="4562475"/>
                <a:ext cx="304800" cy="406400"/>
              </a:xfrm>
              <a:custGeom>
                <a:avLst/>
                <a:gdLst>
                  <a:gd name="T0" fmla="*/ 22 w 192"/>
                  <a:gd name="T1" fmla="*/ 10 h 256"/>
                  <a:gd name="T2" fmla="*/ 22 w 192"/>
                  <a:gd name="T3" fmla="*/ 0 h 256"/>
                  <a:gd name="T4" fmla="*/ 14 w 192"/>
                  <a:gd name="T5" fmla="*/ 4 h 256"/>
                  <a:gd name="T6" fmla="*/ 8 w 192"/>
                  <a:gd name="T7" fmla="*/ 18 h 256"/>
                  <a:gd name="T8" fmla="*/ 8 w 192"/>
                  <a:gd name="T9" fmla="*/ 22 h 256"/>
                  <a:gd name="T10" fmla="*/ 26 w 192"/>
                  <a:gd name="T11" fmla="*/ 32 h 256"/>
                  <a:gd name="T12" fmla="*/ 60 w 192"/>
                  <a:gd name="T13" fmla="*/ 30 h 256"/>
                  <a:gd name="T14" fmla="*/ 94 w 192"/>
                  <a:gd name="T15" fmla="*/ 44 h 256"/>
                  <a:gd name="T16" fmla="*/ 96 w 192"/>
                  <a:gd name="T17" fmla="*/ 58 h 256"/>
                  <a:gd name="T18" fmla="*/ 104 w 192"/>
                  <a:gd name="T19" fmla="*/ 68 h 256"/>
                  <a:gd name="T20" fmla="*/ 116 w 192"/>
                  <a:gd name="T21" fmla="*/ 64 h 256"/>
                  <a:gd name="T22" fmla="*/ 122 w 192"/>
                  <a:gd name="T23" fmla="*/ 64 h 256"/>
                  <a:gd name="T24" fmla="*/ 124 w 192"/>
                  <a:gd name="T25" fmla="*/ 50 h 256"/>
                  <a:gd name="T26" fmla="*/ 140 w 192"/>
                  <a:gd name="T27" fmla="*/ 50 h 256"/>
                  <a:gd name="T28" fmla="*/ 144 w 192"/>
                  <a:gd name="T29" fmla="*/ 56 h 256"/>
                  <a:gd name="T30" fmla="*/ 152 w 192"/>
                  <a:gd name="T31" fmla="*/ 66 h 256"/>
                  <a:gd name="T32" fmla="*/ 156 w 192"/>
                  <a:gd name="T33" fmla="*/ 72 h 256"/>
                  <a:gd name="T34" fmla="*/ 158 w 192"/>
                  <a:gd name="T35" fmla="*/ 90 h 256"/>
                  <a:gd name="T36" fmla="*/ 162 w 192"/>
                  <a:gd name="T37" fmla="*/ 102 h 256"/>
                  <a:gd name="T38" fmla="*/ 162 w 192"/>
                  <a:gd name="T39" fmla="*/ 114 h 256"/>
                  <a:gd name="T40" fmla="*/ 168 w 192"/>
                  <a:gd name="T41" fmla="*/ 128 h 256"/>
                  <a:gd name="T42" fmla="*/ 178 w 192"/>
                  <a:gd name="T43" fmla="*/ 122 h 256"/>
                  <a:gd name="T44" fmla="*/ 188 w 192"/>
                  <a:gd name="T45" fmla="*/ 138 h 256"/>
                  <a:gd name="T46" fmla="*/ 188 w 192"/>
                  <a:gd name="T47" fmla="*/ 156 h 256"/>
                  <a:gd name="T48" fmla="*/ 158 w 192"/>
                  <a:gd name="T49" fmla="*/ 222 h 256"/>
                  <a:gd name="T50" fmla="*/ 166 w 192"/>
                  <a:gd name="T51" fmla="*/ 240 h 256"/>
                  <a:gd name="T52" fmla="*/ 174 w 192"/>
                  <a:gd name="T53" fmla="*/ 250 h 256"/>
                  <a:gd name="T54" fmla="*/ 140 w 192"/>
                  <a:gd name="T55" fmla="*/ 256 h 256"/>
                  <a:gd name="T56" fmla="*/ 126 w 192"/>
                  <a:gd name="T57" fmla="*/ 254 h 256"/>
                  <a:gd name="T58" fmla="*/ 120 w 192"/>
                  <a:gd name="T59" fmla="*/ 254 h 256"/>
                  <a:gd name="T60" fmla="*/ 108 w 192"/>
                  <a:gd name="T61" fmla="*/ 250 h 256"/>
                  <a:gd name="T62" fmla="*/ 98 w 192"/>
                  <a:gd name="T63" fmla="*/ 242 h 256"/>
                  <a:gd name="T64" fmla="*/ 26 w 192"/>
                  <a:gd name="T65" fmla="*/ 236 h 256"/>
                  <a:gd name="T66" fmla="*/ 18 w 192"/>
                  <a:gd name="T67" fmla="*/ 240 h 256"/>
                  <a:gd name="T68" fmla="*/ 0 w 192"/>
                  <a:gd name="T69" fmla="*/ 212 h 256"/>
                  <a:gd name="T70" fmla="*/ 14 w 192"/>
                  <a:gd name="T71" fmla="*/ 186 h 256"/>
                  <a:gd name="T72" fmla="*/ 16 w 192"/>
                  <a:gd name="T73" fmla="*/ 168 h 256"/>
                  <a:gd name="T74" fmla="*/ 22 w 192"/>
                  <a:gd name="T75" fmla="*/ 160 h 256"/>
                  <a:gd name="T76" fmla="*/ 32 w 192"/>
                  <a:gd name="T77" fmla="*/ 140 h 256"/>
                  <a:gd name="T78" fmla="*/ 24 w 192"/>
                  <a:gd name="T79" fmla="*/ 112 h 256"/>
                  <a:gd name="T80" fmla="*/ 30 w 192"/>
                  <a:gd name="T81" fmla="*/ 90 h 256"/>
                  <a:gd name="T82" fmla="*/ 24 w 192"/>
                  <a:gd name="T83" fmla="*/ 66 h 256"/>
                  <a:gd name="T84" fmla="*/ 14 w 192"/>
                  <a:gd name="T85" fmla="*/ 4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2" h="256">
                    <a:moveTo>
                      <a:pt x="8" y="22"/>
                    </a:moveTo>
                    <a:lnTo>
                      <a:pt x="18" y="14"/>
                    </a:lnTo>
                    <a:lnTo>
                      <a:pt x="22" y="10"/>
                    </a:lnTo>
                    <a:lnTo>
                      <a:pt x="24" y="4"/>
                    </a:lnTo>
                    <a:lnTo>
                      <a:pt x="24" y="2"/>
                    </a:lnTo>
                    <a:lnTo>
                      <a:pt x="22" y="0"/>
                    </a:lnTo>
                    <a:lnTo>
                      <a:pt x="18" y="2"/>
                    </a:lnTo>
                    <a:lnTo>
                      <a:pt x="16" y="4"/>
                    </a:lnTo>
                    <a:lnTo>
                      <a:pt x="14" y="4"/>
                    </a:lnTo>
                    <a:lnTo>
                      <a:pt x="6" y="8"/>
                    </a:lnTo>
                    <a:lnTo>
                      <a:pt x="4" y="10"/>
                    </a:lnTo>
                    <a:lnTo>
                      <a:pt x="8" y="18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8" y="22"/>
                    </a:lnTo>
                    <a:close/>
                    <a:moveTo>
                      <a:pt x="14" y="40"/>
                    </a:moveTo>
                    <a:lnTo>
                      <a:pt x="14" y="40"/>
                    </a:lnTo>
                    <a:lnTo>
                      <a:pt x="26" y="32"/>
                    </a:lnTo>
                    <a:lnTo>
                      <a:pt x="32" y="28"/>
                    </a:lnTo>
                    <a:lnTo>
                      <a:pt x="42" y="28"/>
                    </a:lnTo>
                    <a:lnTo>
                      <a:pt x="60" y="30"/>
                    </a:lnTo>
                    <a:lnTo>
                      <a:pt x="88" y="28"/>
                    </a:lnTo>
                    <a:lnTo>
                      <a:pt x="94" y="38"/>
                    </a:lnTo>
                    <a:lnTo>
                      <a:pt x="94" y="44"/>
                    </a:lnTo>
                    <a:lnTo>
                      <a:pt x="94" y="48"/>
                    </a:lnTo>
                    <a:lnTo>
                      <a:pt x="94" y="54"/>
                    </a:lnTo>
                    <a:lnTo>
                      <a:pt x="96" y="58"/>
                    </a:lnTo>
                    <a:lnTo>
                      <a:pt x="96" y="64"/>
                    </a:lnTo>
                    <a:lnTo>
                      <a:pt x="98" y="66"/>
                    </a:lnTo>
                    <a:lnTo>
                      <a:pt x="104" y="68"/>
                    </a:lnTo>
                    <a:lnTo>
                      <a:pt x="108" y="68"/>
                    </a:lnTo>
                    <a:lnTo>
                      <a:pt x="114" y="66"/>
                    </a:lnTo>
                    <a:lnTo>
                      <a:pt x="116" y="64"/>
                    </a:lnTo>
                    <a:lnTo>
                      <a:pt x="116" y="66"/>
                    </a:lnTo>
                    <a:lnTo>
                      <a:pt x="122" y="66"/>
                    </a:lnTo>
                    <a:lnTo>
                      <a:pt x="122" y="64"/>
                    </a:lnTo>
                    <a:lnTo>
                      <a:pt x="122" y="58"/>
                    </a:lnTo>
                    <a:lnTo>
                      <a:pt x="122" y="50"/>
                    </a:lnTo>
                    <a:lnTo>
                      <a:pt x="124" y="50"/>
                    </a:lnTo>
                    <a:lnTo>
                      <a:pt x="132" y="50"/>
                    </a:lnTo>
                    <a:lnTo>
                      <a:pt x="138" y="50"/>
                    </a:lnTo>
                    <a:lnTo>
                      <a:pt x="140" y="50"/>
                    </a:lnTo>
                    <a:lnTo>
                      <a:pt x="140" y="54"/>
                    </a:lnTo>
                    <a:lnTo>
                      <a:pt x="140" y="56"/>
                    </a:lnTo>
                    <a:lnTo>
                      <a:pt x="144" y="56"/>
                    </a:lnTo>
                    <a:lnTo>
                      <a:pt x="150" y="56"/>
                    </a:lnTo>
                    <a:lnTo>
                      <a:pt x="152" y="60"/>
                    </a:lnTo>
                    <a:lnTo>
                      <a:pt x="152" y="66"/>
                    </a:lnTo>
                    <a:lnTo>
                      <a:pt x="152" y="68"/>
                    </a:lnTo>
                    <a:lnTo>
                      <a:pt x="156" y="68"/>
                    </a:lnTo>
                    <a:lnTo>
                      <a:pt x="156" y="72"/>
                    </a:lnTo>
                    <a:lnTo>
                      <a:pt x="156" y="74"/>
                    </a:lnTo>
                    <a:lnTo>
                      <a:pt x="156" y="78"/>
                    </a:lnTo>
                    <a:lnTo>
                      <a:pt x="158" y="90"/>
                    </a:lnTo>
                    <a:lnTo>
                      <a:pt x="160" y="94"/>
                    </a:lnTo>
                    <a:lnTo>
                      <a:pt x="160" y="96"/>
                    </a:lnTo>
                    <a:lnTo>
                      <a:pt x="162" y="102"/>
                    </a:lnTo>
                    <a:lnTo>
                      <a:pt x="162" y="104"/>
                    </a:lnTo>
                    <a:lnTo>
                      <a:pt x="160" y="110"/>
                    </a:lnTo>
                    <a:lnTo>
                      <a:pt x="162" y="114"/>
                    </a:lnTo>
                    <a:lnTo>
                      <a:pt x="162" y="120"/>
                    </a:lnTo>
                    <a:lnTo>
                      <a:pt x="166" y="126"/>
                    </a:lnTo>
                    <a:lnTo>
                      <a:pt x="168" y="128"/>
                    </a:lnTo>
                    <a:lnTo>
                      <a:pt x="170" y="126"/>
                    </a:lnTo>
                    <a:lnTo>
                      <a:pt x="174" y="122"/>
                    </a:lnTo>
                    <a:lnTo>
                      <a:pt x="178" y="122"/>
                    </a:lnTo>
                    <a:lnTo>
                      <a:pt x="188" y="122"/>
                    </a:lnTo>
                    <a:lnTo>
                      <a:pt x="192" y="136"/>
                    </a:lnTo>
                    <a:lnTo>
                      <a:pt x="188" y="138"/>
                    </a:lnTo>
                    <a:lnTo>
                      <a:pt x="188" y="142"/>
                    </a:lnTo>
                    <a:lnTo>
                      <a:pt x="188" y="150"/>
                    </a:lnTo>
                    <a:lnTo>
                      <a:pt x="188" y="156"/>
                    </a:lnTo>
                    <a:lnTo>
                      <a:pt x="156" y="156"/>
                    </a:lnTo>
                    <a:lnTo>
                      <a:pt x="156" y="220"/>
                    </a:lnTo>
                    <a:lnTo>
                      <a:pt x="158" y="222"/>
                    </a:lnTo>
                    <a:lnTo>
                      <a:pt x="160" y="228"/>
                    </a:lnTo>
                    <a:lnTo>
                      <a:pt x="160" y="236"/>
                    </a:lnTo>
                    <a:lnTo>
                      <a:pt x="166" y="240"/>
                    </a:lnTo>
                    <a:lnTo>
                      <a:pt x="170" y="242"/>
                    </a:lnTo>
                    <a:lnTo>
                      <a:pt x="170" y="248"/>
                    </a:lnTo>
                    <a:lnTo>
                      <a:pt x="174" y="250"/>
                    </a:lnTo>
                    <a:lnTo>
                      <a:pt x="176" y="250"/>
                    </a:lnTo>
                    <a:lnTo>
                      <a:pt x="174" y="250"/>
                    </a:lnTo>
                    <a:lnTo>
                      <a:pt x="140" y="256"/>
                    </a:lnTo>
                    <a:lnTo>
                      <a:pt x="138" y="256"/>
                    </a:lnTo>
                    <a:lnTo>
                      <a:pt x="130" y="254"/>
                    </a:lnTo>
                    <a:lnTo>
                      <a:pt x="126" y="254"/>
                    </a:lnTo>
                    <a:lnTo>
                      <a:pt x="124" y="254"/>
                    </a:lnTo>
                    <a:lnTo>
                      <a:pt x="122" y="254"/>
                    </a:lnTo>
                    <a:lnTo>
                      <a:pt x="120" y="254"/>
                    </a:lnTo>
                    <a:lnTo>
                      <a:pt x="116" y="250"/>
                    </a:lnTo>
                    <a:lnTo>
                      <a:pt x="112" y="250"/>
                    </a:lnTo>
                    <a:lnTo>
                      <a:pt x="108" y="250"/>
                    </a:lnTo>
                    <a:lnTo>
                      <a:pt x="106" y="248"/>
                    </a:lnTo>
                    <a:lnTo>
                      <a:pt x="102" y="246"/>
                    </a:lnTo>
                    <a:lnTo>
                      <a:pt x="98" y="242"/>
                    </a:lnTo>
                    <a:lnTo>
                      <a:pt x="34" y="240"/>
                    </a:lnTo>
                    <a:lnTo>
                      <a:pt x="32" y="238"/>
                    </a:lnTo>
                    <a:lnTo>
                      <a:pt x="26" y="236"/>
                    </a:lnTo>
                    <a:lnTo>
                      <a:pt x="24" y="238"/>
                    </a:lnTo>
                    <a:lnTo>
                      <a:pt x="22" y="240"/>
                    </a:lnTo>
                    <a:lnTo>
                      <a:pt x="18" y="240"/>
                    </a:lnTo>
                    <a:lnTo>
                      <a:pt x="8" y="240"/>
                    </a:lnTo>
                    <a:lnTo>
                      <a:pt x="0" y="242"/>
                    </a:lnTo>
                    <a:lnTo>
                      <a:pt x="0" y="212"/>
                    </a:lnTo>
                    <a:lnTo>
                      <a:pt x="8" y="202"/>
                    </a:lnTo>
                    <a:lnTo>
                      <a:pt x="14" y="194"/>
                    </a:lnTo>
                    <a:lnTo>
                      <a:pt x="14" y="186"/>
                    </a:lnTo>
                    <a:lnTo>
                      <a:pt x="14" y="182"/>
                    </a:lnTo>
                    <a:lnTo>
                      <a:pt x="14" y="176"/>
                    </a:lnTo>
                    <a:lnTo>
                      <a:pt x="16" y="168"/>
                    </a:lnTo>
                    <a:lnTo>
                      <a:pt x="22" y="168"/>
                    </a:lnTo>
                    <a:lnTo>
                      <a:pt x="22" y="164"/>
                    </a:lnTo>
                    <a:lnTo>
                      <a:pt x="22" y="160"/>
                    </a:lnTo>
                    <a:lnTo>
                      <a:pt x="26" y="156"/>
                    </a:lnTo>
                    <a:lnTo>
                      <a:pt x="32" y="150"/>
                    </a:lnTo>
                    <a:lnTo>
                      <a:pt x="32" y="140"/>
                    </a:lnTo>
                    <a:lnTo>
                      <a:pt x="32" y="130"/>
                    </a:lnTo>
                    <a:lnTo>
                      <a:pt x="30" y="114"/>
                    </a:lnTo>
                    <a:lnTo>
                      <a:pt x="24" y="112"/>
                    </a:lnTo>
                    <a:lnTo>
                      <a:pt x="24" y="104"/>
                    </a:lnTo>
                    <a:lnTo>
                      <a:pt x="26" y="96"/>
                    </a:lnTo>
                    <a:lnTo>
                      <a:pt x="30" y="90"/>
                    </a:lnTo>
                    <a:lnTo>
                      <a:pt x="30" y="82"/>
                    </a:lnTo>
                    <a:lnTo>
                      <a:pt x="24" y="76"/>
                    </a:lnTo>
                    <a:lnTo>
                      <a:pt x="24" y="66"/>
                    </a:lnTo>
                    <a:lnTo>
                      <a:pt x="22" y="56"/>
                    </a:lnTo>
                    <a:lnTo>
                      <a:pt x="16" y="48"/>
                    </a:lnTo>
                    <a:lnTo>
                      <a:pt x="14" y="40"/>
                    </a:lnTo>
                    <a:lnTo>
                      <a:pt x="14" y="40"/>
                    </a:lnTo>
                    <a:lnTo>
                      <a:pt x="14" y="4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46" name="Freeform 1710"/>
              <p:cNvSpPr>
                <a:spLocks/>
              </p:cNvSpPr>
              <p:nvPr/>
            </p:nvSpPr>
            <p:spPr bwMode="auto">
              <a:xfrm>
                <a:off x="698500" y="3181350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2 w 6"/>
                  <a:gd name="T3" fmla="*/ 6 h 6"/>
                  <a:gd name="T4" fmla="*/ 0 w 6"/>
                  <a:gd name="T5" fmla="*/ 0 h 6"/>
                  <a:gd name="T6" fmla="*/ 2 w 6"/>
                  <a:gd name="T7" fmla="*/ 0 h 6"/>
                  <a:gd name="T8" fmla="*/ 6 w 6"/>
                  <a:gd name="T9" fmla="*/ 0 h 6"/>
                  <a:gd name="T10" fmla="*/ 6 w 6"/>
                  <a:gd name="T11" fmla="*/ 2 h 6"/>
                  <a:gd name="T12" fmla="*/ 6 w 6"/>
                  <a:gd name="T13" fmla="*/ 2 h 6"/>
                  <a:gd name="T14" fmla="*/ 6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47" name="Freeform 1711"/>
              <p:cNvSpPr>
                <a:spLocks/>
              </p:cNvSpPr>
              <p:nvPr/>
            </p:nvSpPr>
            <p:spPr bwMode="auto">
              <a:xfrm>
                <a:off x="698500" y="3181350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2 w 6"/>
                  <a:gd name="T3" fmla="*/ 6 h 6"/>
                  <a:gd name="T4" fmla="*/ 0 w 6"/>
                  <a:gd name="T5" fmla="*/ 0 h 6"/>
                  <a:gd name="T6" fmla="*/ 2 w 6"/>
                  <a:gd name="T7" fmla="*/ 0 h 6"/>
                  <a:gd name="T8" fmla="*/ 6 w 6"/>
                  <a:gd name="T9" fmla="*/ 0 h 6"/>
                  <a:gd name="T10" fmla="*/ 6 w 6"/>
                  <a:gd name="T11" fmla="*/ 2 h 6"/>
                  <a:gd name="T12" fmla="*/ 6 w 6"/>
                  <a:gd name="T13" fmla="*/ 2 h 6"/>
                  <a:gd name="T14" fmla="*/ 6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48" name="Freeform 1712"/>
              <p:cNvSpPr>
                <a:spLocks/>
              </p:cNvSpPr>
              <p:nvPr/>
            </p:nvSpPr>
            <p:spPr bwMode="auto">
              <a:xfrm>
                <a:off x="476250" y="3355975"/>
                <a:ext cx="444500" cy="536575"/>
              </a:xfrm>
              <a:custGeom>
                <a:avLst/>
                <a:gdLst>
                  <a:gd name="T0" fmla="*/ 0 w 280"/>
                  <a:gd name="T1" fmla="*/ 192 h 338"/>
                  <a:gd name="T2" fmla="*/ 140 w 280"/>
                  <a:gd name="T3" fmla="*/ 300 h 338"/>
                  <a:gd name="T4" fmla="*/ 146 w 280"/>
                  <a:gd name="T5" fmla="*/ 308 h 338"/>
                  <a:gd name="T6" fmla="*/ 156 w 280"/>
                  <a:gd name="T7" fmla="*/ 314 h 338"/>
                  <a:gd name="T8" fmla="*/ 160 w 280"/>
                  <a:gd name="T9" fmla="*/ 318 h 338"/>
                  <a:gd name="T10" fmla="*/ 158 w 280"/>
                  <a:gd name="T11" fmla="*/ 326 h 338"/>
                  <a:gd name="T12" fmla="*/ 160 w 280"/>
                  <a:gd name="T13" fmla="*/ 334 h 338"/>
                  <a:gd name="T14" fmla="*/ 164 w 280"/>
                  <a:gd name="T15" fmla="*/ 338 h 338"/>
                  <a:gd name="T16" fmla="*/ 176 w 280"/>
                  <a:gd name="T17" fmla="*/ 336 h 338"/>
                  <a:gd name="T18" fmla="*/ 204 w 280"/>
                  <a:gd name="T19" fmla="*/ 316 h 338"/>
                  <a:gd name="T20" fmla="*/ 278 w 280"/>
                  <a:gd name="T21" fmla="*/ 254 h 338"/>
                  <a:gd name="T22" fmla="*/ 270 w 280"/>
                  <a:gd name="T23" fmla="*/ 248 h 338"/>
                  <a:gd name="T24" fmla="*/ 258 w 280"/>
                  <a:gd name="T25" fmla="*/ 244 h 338"/>
                  <a:gd name="T26" fmla="*/ 250 w 280"/>
                  <a:gd name="T27" fmla="*/ 234 h 338"/>
                  <a:gd name="T28" fmla="*/ 248 w 280"/>
                  <a:gd name="T29" fmla="*/ 224 h 338"/>
                  <a:gd name="T30" fmla="*/ 242 w 280"/>
                  <a:gd name="T31" fmla="*/ 212 h 338"/>
                  <a:gd name="T32" fmla="*/ 242 w 280"/>
                  <a:gd name="T33" fmla="*/ 206 h 338"/>
                  <a:gd name="T34" fmla="*/ 248 w 280"/>
                  <a:gd name="T35" fmla="*/ 200 h 338"/>
                  <a:gd name="T36" fmla="*/ 248 w 280"/>
                  <a:gd name="T37" fmla="*/ 176 h 338"/>
                  <a:gd name="T38" fmla="*/ 248 w 280"/>
                  <a:gd name="T39" fmla="*/ 172 h 338"/>
                  <a:gd name="T40" fmla="*/ 246 w 280"/>
                  <a:gd name="T41" fmla="*/ 164 h 338"/>
                  <a:gd name="T42" fmla="*/ 246 w 280"/>
                  <a:gd name="T43" fmla="*/ 130 h 338"/>
                  <a:gd name="T44" fmla="*/ 248 w 280"/>
                  <a:gd name="T45" fmla="*/ 126 h 338"/>
                  <a:gd name="T46" fmla="*/ 234 w 280"/>
                  <a:gd name="T47" fmla="*/ 90 h 338"/>
                  <a:gd name="T48" fmla="*/ 228 w 280"/>
                  <a:gd name="T49" fmla="*/ 74 h 338"/>
                  <a:gd name="T50" fmla="*/ 222 w 280"/>
                  <a:gd name="T51" fmla="*/ 58 h 338"/>
                  <a:gd name="T52" fmla="*/ 228 w 280"/>
                  <a:gd name="T53" fmla="*/ 54 h 338"/>
                  <a:gd name="T54" fmla="*/ 234 w 280"/>
                  <a:gd name="T55" fmla="*/ 46 h 338"/>
                  <a:gd name="T56" fmla="*/ 238 w 280"/>
                  <a:gd name="T57" fmla="*/ 40 h 338"/>
                  <a:gd name="T58" fmla="*/ 234 w 280"/>
                  <a:gd name="T59" fmla="*/ 22 h 338"/>
                  <a:gd name="T60" fmla="*/ 232 w 280"/>
                  <a:gd name="T61" fmla="*/ 14 h 338"/>
                  <a:gd name="T62" fmla="*/ 230 w 280"/>
                  <a:gd name="T63" fmla="*/ 6 h 338"/>
                  <a:gd name="T64" fmla="*/ 224 w 280"/>
                  <a:gd name="T65" fmla="*/ 0 h 338"/>
                  <a:gd name="T66" fmla="*/ 220 w 280"/>
                  <a:gd name="T67" fmla="*/ 6 h 338"/>
                  <a:gd name="T68" fmla="*/ 212 w 280"/>
                  <a:gd name="T69" fmla="*/ 0 h 338"/>
                  <a:gd name="T70" fmla="*/ 184 w 280"/>
                  <a:gd name="T71" fmla="*/ 2 h 338"/>
                  <a:gd name="T72" fmla="*/ 160 w 280"/>
                  <a:gd name="T73" fmla="*/ 6 h 338"/>
                  <a:gd name="T74" fmla="*/ 140 w 280"/>
                  <a:gd name="T75" fmla="*/ 4 h 338"/>
                  <a:gd name="T76" fmla="*/ 130 w 280"/>
                  <a:gd name="T77" fmla="*/ 14 h 338"/>
                  <a:gd name="T78" fmla="*/ 122 w 280"/>
                  <a:gd name="T79" fmla="*/ 14 h 338"/>
                  <a:gd name="T80" fmla="*/ 110 w 280"/>
                  <a:gd name="T81" fmla="*/ 22 h 338"/>
                  <a:gd name="T82" fmla="*/ 96 w 280"/>
                  <a:gd name="T83" fmla="*/ 24 h 338"/>
                  <a:gd name="T84" fmla="*/ 92 w 280"/>
                  <a:gd name="T85" fmla="*/ 36 h 338"/>
                  <a:gd name="T86" fmla="*/ 86 w 280"/>
                  <a:gd name="T87" fmla="*/ 40 h 338"/>
                  <a:gd name="T88" fmla="*/ 86 w 280"/>
                  <a:gd name="T89" fmla="*/ 58 h 338"/>
                  <a:gd name="T90" fmla="*/ 90 w 280"/>
                  <a:gd name="T91" fmla="*/ 60 h 338"/>
                  <a:gd name="T92" fmla="*/ 92 w 280"/>
                  <a:gd name="T93" fmla="*/ 66 h 338"/>
                  <a:gd name="T94" fmla="*/ 94 w 280"/>
                  <a:gd name="T95" fmla="*/ 76 h 338"/>
                  <a:gd name="T96" fmla="*/ 100 w 280"/>
                  <a:gd name="T97" fmla="*/ 84 h 338"/>
                  <a:gd name="T98" fmla="*/ 92 w 280"/>
                  <a:gd name="T99" fmla="*/ 90 h 338"/>
                  <a:gd name="T100" fmla="*/ 86 w 280"/>
                  <a:gd name="T101" fmla="*/ 94 h 338"/>
                  <a:gd name="T102" fmla="*/ 82 w 280"/>
                  <a:gd name="T103" fmla="*/ 100 h 338"/>
                  <a:gd name="T104" fmla="*/ 78 w 280"/>
                  <a:gd name="T105" fmla="*/ 102 h 338"/>
                  <a:gd name="T106" fmla="*/ 76 w 280"/>
                  <a:gd name="T107" fmla="*/ 112 h 338"/>
                  <a:gd name="T108" fmla="*/ 66 w 280"/>
                  <a:gd name="T109" fmla="*/ 114 h 338"/>
                  <a:gd name="T110" fmla="*/ 56 w 280"/>
                  <a:gd name="T111" fmla="*/ 132 h 338"/>
                  <a:gd name="T112" fmla="*/ 46 w 280"/>
                  <a:gd name="T113" fmla="*/ 138 h 338"/>
                  <a:gd name="T114" fmla="*/ 38 w 280"/>
                  <a:gd name="T115" fmla="*/ 140 h 338"/>
                  <a:gd name="T116" fmla="*/ 30 w 280"/>
                  <a:gd name="T117" fmla="*/ 146 h 338"/>
                  <a:gd name="T118" fmla="*/ 14 w 280"/>
                  <a:gd name="T119" fmla="*/ 152 h 338"/>
                  <a:gd name="T120" fmla="*/ 2 w 280"/>
                  <a:gd name="T121" fmla="*/ 162 h 338"/>
                  <a:gd name="T122" fmla="*/ 0 w 280"/>
                  <a:gd name="T123" fmla="*/ 182 h 338"/>
                  <a:gd name="T124" fmla="*/ 0 w 280"/>
                  <a:gd name="T125" fmla="*/ 182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0" h="338">
                    <a:moveTo>
                      <a:pt x="0" y="182"/>
                    </a:moveTo>
                    <a:lnTo>
                      <a:pt x="0" y="192"/>
                    </a:lnTo>
                    <a:lnTo>
                      <a:pt x="48" y="230"/>
                    </a:lnTo>
                    <a:lnTo>
                      <a:pt x="140" y="300"/>
                    </a:lnTo>
                    <a:lnTo>
                      <a:pt x="140" y="302"/>
                    </a:lnTo>
                    <a:lnTo>
                      <a:pt x="146" y="308"/>
                    </a:lnTo>
                    <a:lnTo>
                      <a:pt x="150" y="310"/>
                    </a:lnTo>
                    <a:lnTo>
                      <a:pt x="156" y="314"/>
                    </a:lnTo>
                    <a:lnTo>
                      <a:pt x="158" y="316"/>
                    </a:lnTo>
                    <a:lnTo>
                      <a:pt x="160" y="318"/>
                    </a:lnTo>
                    <a:lnTo>
                      <a:pt x="160" y="320"/>
                    </a:lnTo>
                    <a:lnTo>
                      <a:pt x="158" y="326"/>
                    </a:lnTo>
                    <a:lnTo>
                      <a:pt x="160" y="328"/>
                    </a:lnTo>
                    <a:lnTo>
                      <a:pt x="160" y="334"/>
                    </a:lnTo>
                    <a:lnTo>
                      <a:pt x="160" y="338"/>
                    </a:lnTo>
                    <a:lnTo>
                      <a:pt x="164" y="338"/>
                    </a:lnTo>
                    <a:lnTo>
                      <a:pt x="168" y="336"/>
                    </a:lnTo>
                    <a:lnTo>
                      <a:pt x="176" y="336"/>
                    </a:lnTo>
                    <a:lnTo>
                      <a:pt x="196" y="332"/>
                    </a:lnTo>
                    <a:lnTo>
                      <a:pt x="204" y="316"/>
                    </a:lnTo>
                    <a:lnTo>
                      <a:pt x="280" y="256"/>
                    </a:lnTo>
                    <a:lnTo>
                      <a:pt x="278" y="254"/>
                    </a:lnTo>
                    <a:lnTo>
                      <a:pt x="274" y="252"/>
                    </a:lnTo>
                    <a:lnTo>
                      <a:pt x="270" y="248"/>
                    </a:lnTo>
                    <a:lnTo>
                      <a:pt x="268" y="244"/>
                    </a:lnTo>
                    <a:lnTo>
                      <a:pt x="258" y="244"/>
                    </a:lnTo>
                    <a:lnTo>
                      <a:pt x="252" y="238"/>
                    </a:lnTo>
                    <a:lnTo>
                      <a:pt x="250" y="234"/>
                    </a:lnTo>
                    <a:lnTo>
                      <a:pt x="250" y="228"/>
                    </a:lnTo>
                    <a:lnTo>
                      <a:pt x="248" y="224"/>
                    </a:lnTo>
                    <a:lnTo>
                      <a:pt x="246" y="218"/>
                    </a:lnTo>
                    <a:lnTo>
                      <a:pt x="242" y="212"/>
                    </a:lnTo>
                    <a:lnTo>
                      <a:pt x="238" y="208"/>
                    </a:lnTo>
                    <a:lnTo>
                      <a:pt x="242" y="206"/>
                    </a:lnTo>
                    <a:lnTo>
                      <a:pt x="246" y="202"/>
                    </a:lnTo>
                    <a:lnTo>
                      <a:pt x="248" y="200"/>
                    </a:lnTo>
                    <a:lnTo>
                      <a:pt x="248" y="180"/>
                    </a:lnTo>
                    <a:lnTo>
                      <a:pt x="248" y="176"/>
                    </a:lnTo>
                    <a:lnTo>
                      <a:pt x="246" y="174"/>
                    </a:lnTo>
                    <a:lnTo>
                      <a:pt x="248" y="172"/>
                    </a:lnTo>
                    <a:lnTo>
                      <a:pt x="250" y="170"/>
                    </a:lnTo>
                    <a:lnTo>
                      <a:pt x="246" y="164"/>
                    </a:lnTo>
                    <a:lnTo>
                      <a:pt x="248" y="132"/>
                    </a:lnTo>
                    <a:lnTo>
                      <a:pt x="246" y="130"/>
                    </a:lnTo>
                    <a:lnTo>
                      <a:pt x="246" y="128"/>
                    </a:lnTo>
                    <a:lnTo>
                      <a:pt x="248" y="126"/>
                    </a:lnTo>
                    <a:lnTo>
                      <a:pt x="242" y="92"/>
                    </a:lnTo>
                    <a:lnTo>
                      <a:pt x="234" y="90"/>
                    </a:lnTo>
                    <a:lnTo>
                      <a:pt x="230" y="76"/>
                    </a:lnTo>
                    <a:lnTo>
                      <a:pt x="228" y="74"/>
                    </a:lnTo>
                    <a:lnTo>
                      <a:pt x="224" y="74"/>
                    </a:lnTo>
                    <a:lnTo>
                      <a:pt x="222" y="58"/>
                    </a:lnTo>
                    <a:lnTo>
                      <a:pt x="222" y="54"/>
                    </a:lnTo>
                    <a:lnTo>
                      <a:pt x="228" y="54"/>
                    </a:lnTo>
                    <a:lnTo>
                      <a:pt x="232" y="50"/>
                    </a:lnTo>
                    <a:lnTo>
                      <a:pt x="234" y="46"/>
                    </a:lnTo>
                    <a:lnTo>
                      <a:pt x="234" y="40"/>
                    </a:lnTo>
                    <a:lnTo>
                      <a:pt x="238" y="40"/>
                    </a:lnTo>
                    <a:lnTo>
                      <a:pt x="238" y="38"/>
                    </a:lnTo>
                    <a:lnTo>
                      <a:pt x="234" y="22"/>
                    </a:lnTo>
                    <a:lnTo>
                      <a:pt x="234" y="18"/>
                    </a:lnTo>
                    <a:lnTo>
                      <a:pt x="232" y="14"/>
                    </a:lnTo>
                    <a:lnTo>
                      <a:pt x="232" y="10"/>
                    </a:lnTo>
                    <a:lnTo>
                      <a:pt x="230" y="6"/>
                    </a:lnTo>
                    <a:lnTo>
                      <a:pt x="232" y="0"/>
                    </a:lnTo>
                    <a:lnTo>
                      <a:pt x="224" y="0"/>
                    </a:lnTo>
                    <a:lnTo>
                      <a:pt x="222" y="4"/>
                    </a:lnTo>
                    <a:lnTo>
                      <a:pt x="220" y="6"/>
                    </a:lnTo>
                    <a:lnTo>
                      <a:pt x="218" y="4"/>
                    </a:lnTo>
                    <a:lnTo>
                      <a:pt x="212" y="0"/>
                    </a:lnTo>
                    <a:lnTo>
                      <a:pt x="200" y="2"/>
                    </a:lnTo>
                    <a:lnTo>
                      <a:pt x="184" y="2"/>
                    </a:lnTo>
                    <a:lnTo>
                      <a:pt x="170" y="4"/>
                    </a:lnTo>
                    <a:lnTo>
                      <a:pt x="160" y="6"/>
                    </a:lnTo>
                    <a:lnTo>
                      <a:pt x="154" y="6"/>
                    </a:lnTo>
                    <a:lnTo>
                      <a:pt x="140" y="4"/>
                    </a:lnTo>
                    <a:lnTo>
                      <a:pt x="136" y="10"/>
                    </a:lnTo>
                    <a:lnTo>
                      <a:pt x="130" y="14"/>
                    </a:lnTo>
                    <a:lnTo>
                      <a:pt x="124" y="14"/>
                    </a:lnTo>
                    <a:lnTo>
                      <a:pt x="122" y="14"/>
                    </a:lnTo>
                    <a:lnTo>
                      <a:pt x="118" y="20"/>
                    </a:lnTo>
                    <a:lnTo>
                      <a:pt x="110" y="22"/>
                    </a:lnTo>
                    <a:lnTo>
                      <a:pt x="102" y="22"/>
                    </a:lnTo>
                    <a:lnTo>
                      <a:pt x="96" y="24"/>
                    </a:lnTo>
                    <a:lnTo>
                      <a:pt x="94" y="30"/>
                    </a:lnTo>
                    <a:lnTo>
                      <a:pt x="92" y="36"/>
                    </a:lnTo>
                    <a:lnTo>
                      <a:pt x="86" y="36"/>
                    </a:lnTo>
                    <a:lnTo>
                      <a:pt x="86" y="40"/>
                    </a:lnTo>
                    <a:lnTo>
                      <a:pt x="90" y="46"/>
                    </a:lnTo>
                    <a:lnTo>
                      <a:pt x="86" y="58"/>
                    </a:lnTo>
                    <a:lnTo>
                      <a:pt x="86" y="60"/>
                    </a:lnTo>
                    <a:lnTo>
                      <a:pt x="90" y="60"/>
                    </a:lnTo>
                    <a:lnTo>
                      <a:pt x="92" y="64"/>
                    </a:lnTo>
                    <a:lnTo>
                      <a:pt x="92" y="66"/>
                    </a:lnTo>
                    <a:lnTo>
                      <a:pt x="92" y="72"/>
                    </a:lnTo>
                    <a:lnTo>
                      <a:pt x="94" y="76"/>
                    </a:lnTo>
                    <a:lnTo>
                      <a:pt x="96" y="82"/>
                    </a:lnTo>
                    <a:lnTo>
                      <a:pt x="100" y="84"/>
                    </a:lnTo>
                    <a:lnTo>
                      <a:pt x="96" y="84"/>
                    </a:lnTo>
                    <a:lnTo>
                      <a:pt x="92" y="90"/>
                    </a:lnTo>
                    <a:lnTo>
                      <a:pt x="90" y="92"/>
                    </a:lnTo>
                    <a:lnTo>
                      <a:pt x="86" y="94"/>
                    </a:lnTo>
                    <a:lnTo>
                      <a:pt x="84" y="96"/>
                    </a:lnTo>
                    <a:lnTo>
                      <a:pt x="82" y="100"/>
                    </a:lnTo>
                    <a:lnTo>
                      <a:pt x="78" y="100"/>
                    </a:lnTo>
                    <a:lnTo>
                      <a:pt x="78" y="102"/>
                    </a:lnTo>
                    <a:lnTo>
                      <a:pt x="78" y="108"/>
                    </a:lnTo>
                    <a:lnTo>
                      <a:pt x="76" y="112"/>
                    </a:lnTo>
                    <a:lnTo>
                      <a:pt x="68" y="114"/>
                    </a:lnTo>
                    <a:lnTo>
                      <a:pt x="66" y="114"/>
                    </a:lnTo>
                    <a:lnTo>
                      <a:pt x="64" y="122"/>
                    </a:lnTo>
                    <a:lnTo>
                      <a:pt x="56" y="132"/>
                    </a:lnTo>
                    <a:lnTo>
                      <a:pt x="50" y="136"/>
                    </a:lnTo>
                    <a:lnTo>
                      <a:pt x="46" y="138"/>
                    </a:lnTo>
                    <a:lnTo>
                      <a:pt x="40" y="138"/>
                    </a:lnTo>
                    <a:lnTo>
                      <a:pt x="38" y="140"/>
                    </a:lnTo>
                    <a:lnTo>
                      <a:pt x="32" y="146"/>
                    </a:lnTo>
                    <a:lnTo>
                      <a:pt x="30" y="146"/>
                    </a:lnTo>
                    <a:lnTo>
                      <a:pt x="22" y="148"/>
                    </a:lnTo>
                    <a:lnTo>
                      <a:pt x="14" y="152"/>
                    </a:lnTo>
                    <a:lnTo>
                      <a:pt x="10" y="154"/>
                    </a:lnTo>
                    <a:lnTo>
                      <a:pt x="2" y="162"/>
                    </a:lnTo>
                    <a:lnTo>
                      <a:pt x="0" y="166"/>
                    </a:lnTo>
                    <a:lnTo>
                      <a:pt x="0" y="182"/>
                    </a:lnTo>
                    <a:lnTo>
                      <a:pt x="0" y="182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49" name="Freeform 1713"/>
              <p:cNvSpPr>
                <a:spLocks/>
              </p:cNvSpPr>
              <p:nvPr/>
            </p:nvSpPr>
            <p:spPr bwMode="auto">
              <a:xfrm>
                <a:off x="1108075" y="3190875"/>
                <a:ext cx="41275" cy="88900"/>
              </a:xfrm>
              <a:custGeom>
                <a:avLst/>
                <a:gdLst>
                  <a:gd name="T0" fmla="*/ 12 w 26"/>
                  <a:gd name="T1" fmla="*/ 56 h 56"/>
                  <a:gd name="T2" fmla="*/ 12 w 26"/>
                  <a:gd name="T3" fmla="*/ 56 h 56"/>
                  <a:gd name="T4" fmla="*/ 16 w 26"/>
                  <a:gd name="T5" fmla="*/ 56 h 56"/>
                  <a:gd name="T6" fmla="*/ 20 w 26"/>
                  <a:gd name="T7" fmla="*/ 56 h 56"/>
                  <a:gd name="T8" fmla="*/ 20 w 26"/>
                  <a:gd name="T9" fmla="*/ 54 h 56"/>
                  <a:gd name="T10" fmla="*/ 20 w 26"/>
                  <a:gd name="T11" fmla="*/ 50 h 56"/>
                  <a:gd name="T12" fmla="*/ 22 w 26"/>
                  <a:gd name="T13" fmla="*/ 50 h 56"/>
                  <a:gd name="T14" fmla="*/ 26 w 26"/>
                  <a:gd name="T15" fmla="*/ 44 h 56"/>
                  <a:gd name="T16" fmla="*/ 24 w 26"/>
                  <a:gd name="T17" fmla="*/ 38 h 56"/>
                  <a:gd name="T18" fmla="*/ 22 w 26"/>
                  <a:gd name="T19" fmla="*/ 30 h 56"/>
                  <a:gd name="T20" fmla="*/ 20 w 26"/>
                  <a:gd name="T21" fmla="*/ 28 h 56"/>
                  <a:gd name="T22" fmla="*/ 20 w 26"/>
                  <a:gd name="T23" fmla="*/ 26 h 56"/>
                  <a:gd name="T24" fmla="*/ 22 w 26"/>
                  <a:gd name="T25" fmla="*/ 14 h 56"/>
                  <a:gd name="T26" fmla="*/ 20 w 26"/>
                  <a:gd name="T27" fmla="*/ 8 h 56"/>
                  <a:gd name="T28" fmla="*/ 14 w 26"/>
                  <a:gd name="T29" fmla="*/ 0 h 56"/>
                  <a:gd name="T30" fmla="*/ 10 w 26"/>
                  <a:gd name="T31" fmla="*/ 4 h 56"/>
                  <a:gd name="T32" fmla="*/ 6 w 26"/>
                  <a:gd name="T33" fmla="*/ 0 h 56"/>
                  <a:gd name="T34" fmla="*/ 0 w 26"/>
                  <a:gd name="T35" fmla="*/ 4 h 56"/>
                  <a:gd name="T36" fmla="*/ 0 w 26"/>
                  <a:gd name="T37" fmla="*/ 8 h 56"/>
                  <a:gd name="T38" fmla="*/ 2 w 26"/>
                  <a:gd name="T39" fmla="*/ 10 h 56"/>
                  <a:gd name="T40" fmla="*/ 2 w 26"/>
                  <a:gd name="T41" fmla="*/ 14 h 56"/>
                  <a:gd name="T42" fmla="*/ 2 w 26"/>
                  <a:gd name="T43" fmla="*/ 22 h 56"/>
                  <a:gd name="T44" fmla="*/ 0 w 26"/>
                  <a:gd name="T45" fmla="*/ 30 h 56"/>
                  <a:gd name="T46" fmla="*/ 0 w 26"/>
                  <a:gd name="T47" fmla="*/ 38 h 56"/>
                  <a:gd name="T48" fmla="*/ 12 w 26"/>
                  <a:gd name="T49" fmla="*/ 56 h 56"/>
                  <a:gd name="T50" fmla="*/ 12 w 26"/>
                  <a:gd name="T51" fmla="*/ 56 h 56"/>
                  <a:gd name="T52" fmla="*/ 12 w 26"/>
                  <a:gd name="T5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6" h="56">
                    <a:moveTo>
                      <a:pt x="12" y="56"/>
                    </a:moveTo>
                    <a:lnTo>
                      <a:pt x="12" y="56"/>
                    </a:lnTo>
                    <a:lnTo>
                      <a:pt x="16" y="56"/>
                    </a:lnTo>
                    <a:lnTo>
                      <a:pt x="20" y="56"/>
                    </a:lnTo>
                    <a:lnTo>
                      <a:pt x="20" y="54"/>
                    </a:lnTo>
                    <a:lnTo>
                      <a:pt x="20" y="50"/>
                    </a:lnTo>
                    <a:lnTo>
                      <a:pt x="22" y="50"/>
                    </a:lnTo>
                    <a:lnTo>
                      <a:pt x="26" y="44"/>
                    </a:lnTo>
                    <a:lnTo>
                      <a:pt x="24" y="38"/>
                    </a:lnTo>
                    <a:lnTo>
                      <a:pt x="22" y="30"/>
                    </a:lnTo>
                    <a:lnTo>
                      <a:pt x="20" y="28"/>
                    </a:lnTo>
                    <a:lnTo>
                      <a:pt x="20" y="26"/>
                    </a:lnTo>
                    <a:lnTo>
                      <a:pt x="22" y="14"/>
                    </a:lnTo>
                    <a:lnTo>
                      <a:pt x="20" y="8"/>
                    </a:lnTo>
                    <a:lnTo>
                      <a:pt x="14" y="0"/>
                    </a:lnTo>
                    <a:lnTo>
                      <a:pt x="10" y="4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4"/>
                    </a:lnTo>
                    <a:lnTo>
                      <a:pt x="2" y="22"/>
                    </a:lnTo>
                    <a:lnTo>
                      <a:pt x="0" y="30"/>
                    </a:lnTo>
                    <a:lnTo>
                      <a:pt x="0" y="38"/>
                    </a:lnTo>
                    <a:lnTo>
                      <a:pt x="12" y="56"/>
                    </a:lnTo>
                    <a:lnTo>
                      <a:pt x="12" y="56"/>
                    </a:lnTo>
                    <a:lnTo>
                      <a:pt x="12" y="5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50" name="Freeform 1714"/>
              <p:cNvSpPr>
                <a:spLocks/>
              </p:cNvSpPr>
              <p:nvPr/>
            </p:nvSpPr>
            <p:spPr bwMode="auto">
              <a:xfrm>
                <a:off x="2063750" y="3336925"/>
                <a:ext cx="307975" cy="247650"/>
              </a:xfrm>
              <a:custGeom>
                <a:avLst/>
                <a:gdLst>
                  <a:gd name="T0" fmla="*/ 94 w 194"/>
                  <a:gd name="T1" fmla="*/ 12 h 156"/>
                  <a:gd name="T2" fmla="*/ 82 w 194"/>
                  <a:gd name="T3" fmla="*/ 8 h 156"/>
                  <a:gd name="T4" fmla="*/ 68 w 194"/>
                  <a:gd name="T5" fmla="*/ 4 h 156"/>
                  <a:gd name="T6" fmla="*/ 58 w 194"/>
                  <a:gd name="T7" fmla="*/ 0 h 156"/>
                  <a:gd name="T8" fmla="*/ 54 w 194"/>
                  <a:gd name="T9" fmla="*/ 8 h 156"/>
                  <a:gd name="T10" fmla="*/ 50 w 194"/>
                  <a:gd name="T11" fmla="*/ 22 h 156"/>
                  <a:gd name="T12" fmla="*/ 46 w 194"/>
                  <a:gd name="T13" fmla="*/ 38 h 156"/>
                  <a:gd name="T14" fmla="*/ 28 w 194"/>
                  <a:gd name="T15" fmla="*/ 40 h 156"/>
                  <a:gd name="T16" fmla="*/ 18 w 194"/>
                  <a:gd name="T17" fmla="*/ 42 h 156"/>
                  <a:gd name="T18" fmla="*/ 12 w 194"/>
                  <a:gd name="T19" fmla="*/ 54 h 156"/>
                  <a:gd name="T20" fmla="*/ 4 w 194"/>
                  <a:gd name="T21" fmla="*/ 56 h 156"/>
                  <a:gd name="T22" fmla="*/ 0 w 194"/>
                  <a:gd name="T23" fmla="*/ 74 h 156"/>
                  <a:gd name="T24" fmla="*/ 4 w 194"/>
                  <a:gd name="T25" fmla="*/ 78 h 156"/>
                  <a:gd name="T26" fmla="*/ 0 w 194"/>
                  <a:gd name="T27" fmla="*/ 92 h 156"/>
                  <a:gd name="T28" fmla="*/ 10 w 194"/>
                  <a:gd name="T29" fmla="*/ 106 h 156"/>
                  <a:gd name="T30" fmla="*/ 10 w 194"/>
                  <a:gd name="T31" fmla="*/ 116 h 156"/>
                  <a:gd name="T32" fmla="*/ 24 w 194"/>
                  <a:gd name="T33" fmla="*/ 122 h 156"/>
                  <a:gd name="T34" fmla="*/ 10 w 194"/>
                  <a:gd name="T35" fmla="*/ 144 h 156"/>
                  <a:gd name="T36" fmla="*/ 30 w 194"/>
                  <a:gd name="T37" fmla="*/ 152 h 156"/>
                  <a:gd name="T38" fmla="*/ 50 w 194"/>
                  <a:gd name="T39" fmla="*/ 152 h 156"/>
                  <a:gd name="T40" fmla="*/ 58 w 194"/>
                  <a:gd name="T41" fmla="*/ 148 h 156"/>
                  <a:gd name="T42" fmla="*/ 68 w 194"/>
                  <a:gd name="T43" fmla="*/ 140 h 156"/>
                  <a:gd name="T44" fmla="*/ 76 w 194"/>
                  <a:gd name="T45" fmla="*/ 130 h 156"/>
                  <a:gd name="T46" fmla="*/ 92 w 194"/>
                  <a:gd name="T47" fmla="*/ 120 h 156"/>
                  <a:gd name="T48" fmla="*/ 96 w 194"/>
                  <a:gd name="T49" fmla="*/ 112 h 156"/>
                  <a:gd name="T50" fmla="*/ 100 w 194"/>
                  <a:gd name="T51" fmla="*/ 102 h 156"/>
                  <a:gd name="T52" fmla="*/ 108 w 194"/>
                  <a:gd name="T53" fmla="*/ 102 h 156"/>
                  <a:gd name="T54" fmla="*/ 118 w 194"/>
                  <a:gd name="T55" fmla="*/ 102 h 156"/>
                  <a:gd name="T56" fmla="*/ 120 w 194"/>
                  <a:gd name="T57" fmla="*/ 88 h 156"/>
                  <a:gd name="T58" fmla="*/ 126 w 194"/>
                  <a:gd name="T59" fmla="*/ 76 h 156"/>
                  <a:gd name="T60" fmla="*/ 122 w 194"/>
                  <a:gd name="T61" fmla="*/ 66 h 156"/>
                  <a:gd name="T62" fmla="*/ 138 w 194"/>
                  <a:gd name="T63" fmla="*/ 66 h 156"/>
                  <a:gd name="T64" fmla="*/ 136 w 194"/>
                  <a:gd name="T65" fmla="*/ 50 h 156"/>
                  <a:gd name="T66" fmla="*/ 140 w 194"/>
                  <a:gd name="T67" fmla="*/ 38 h 156"/>
                  <a:gd name="T68" fmla="*/ 166 w 194"/>
                  <a:gd name="T69" fmla="*/ 28 h 156"/>
                  <a:gd name="T70" fmla="*/ 184 w 194"/>
                  <a:gd name="T71" fmla="*/ 22 h 156"/>
                  <a:gd name="T72" fmla="*/ 194 w 194"/>
                  <a:gd name="T73" fmla="*/ 20 h 156"/>
                  <a:gd name="T74" fmla="*/ 184 w 194"/>
                  <a:gd name="T75" fmla="*/ 14 h 156"/>
                  <a:gd name="T76" fmla="*/ 166 w 194"/>
                  <a:gd name="T77" fmla="*/ 14 h 156"/>
                  <a:gd name="T78" fmla="*/ 152 w 194"/>
                  <a:gd name="T79" fmla="*/ 20 h 156"/>
                  <a:gd name="T80" fmla="*/ 140 w 194"/>
                  <a:gd name="T81" fmla="*/ 32 h 156"/>
                  <a:gd name="T82" fmla="*/ 128 w 194"/>
                  <a:gd name="T83" fmla="*/ 28 h 156"/>
                  <a:gd name="T84" fmla="*/ 134 w 194"/>
                  <a:gd name="T85" fmla="*/ 12 h 156"/>
                  <a:gd name="T86" fmla="*/ 126 w 194"/>
                  <a:gd name="T87" fmla="*/ 2 h 156"/>
                  <a:gd name="T88" fmla="*/ 118 w 194"/>
                  <a:gd name="T89" fmla="*/ 4 h 156"/>
                  <a:gd name="T90" fmla="*/ 108 w 194"/>
                  <a:gd name="T91" fmla="*/ 10 h 156"/>
                  <a:gd name="T92" fmla="*/ 100 w 194"/>
                  <a:gd name="T93" fmla="*/ 10 h 156"/>
                  <a:gd name="T94" fmla="*/ 100 w 194"/>
                  <a:gd name="T95" fmla="*/ 1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4" h="156">
                    <a:moveTo>
                      <a:pt x="100" y="10"/>
                    </a:moveTo>
                    <a:lnTo>
                      <a:pt x="94" y="12"/>
                    </a:lnTo>
                    <a:lnTo>
                      <a:pt x="86" y="12"/>
                    </a:lnTo>
                    <a:lnTo>
                      <a:pt x="82" y="8"/>
                    </a:lnTo>
                    <a:lnTo>
                      <a:pt x="76" y="4"/>
                    </a:lnTo>
                    <a:lnTo>
                      <a:pt x="68" y="4"/>
                    </a:lnTo>
                    <a:lnTo>
                      <a:pt x="64" y="2"/>
                    </a:lnTo>
                    <a:lnTo>
                      <a:pt x="58" y="0"/>
                    </a:lnTo>
                    <a:lnTo>
                      <a:pt x="56" y="4"/>
                    </a:lnTo>
                    <a:lnTo>
                      <a:pt x="54" y="8"/>
                    </a:lnTo>
                    <a:lnTo>
                      <a:pt x="54" y="18"/>
                    </a:lnTo>
                    <a:lnTo>
                      <a:pt x="50" y="22"/>
                    </a:lnTo>
                    <a:lnTo>
                      <a:pt x="42" y="30"/>
                    </a:lnTo>
                    <a:lnTo>
                      <a:pt x="46" y="38"/>
                    </a:lnTo>
                    <a:lnTo>
                      <a:pt x="32" y="42"/>
                    </a:lnTo>
                    <a:lnTo>
                      <a:pt x="28" y="40"/>
                    </a:lnTo>
                    <a:lnTo>
                      <a:pt x="24" y="42"/>
                    </a:lnTo>
                    <a:lnTo>
                      <a:pt x="18" y="42"/>
                    </a:lnTo>
                    <a:lnTo>
                      <a:pt x="14" y="48"/>
                    </a:lnTo>
                    <a:lnTo>
                      <a:pt x="12" y="54"/>
                    </a:lnTo>
                    <a:lnTo>
                      <a:pt x="6" y="54"/>
                    </a:lnTo>
                    <a:lnTo>
                      <a:pt x="4" y="56"/>
                    </a:lnTo>
                    <a:lnTo>
                      <a:pt x="0" y="64"/>
                    </a:lnTo>
                    <a:lnTo>
                      <a:pt x="0" y="74"/>
                    </a:lnTo>
                    <a:lnTo>
                      <a:pt x="0" y="76"/>
                    </a:lnTo>
                    <a:lnTo>
                      <a:pt x="4" y="78"/>
                    </a:lnTo>
                    <a:lnTo>
                      <a:pt x="0" y="84"/>
                    </a:lnTo>
                    <a:lnTo>
                      <a:pt x="0" y="92"/>
                    </a:lnTo>
                    <a:lnTo>
                      <a:pt x="4" y="96"/>
                    </a:lnTo>
                    <a:lnTo>
                      <a:pt x="10" y="106"/>
                    </a:lnTo>
                    <a:lnTo>
                      <a:pt x="10" y="114"/>
                    </a:lnTo>
                    <a:lnTo>
                      <a:pt x="10" y="116"/>
                    </a:lnTo>
                    <a:lnTo>
                      <a:pt x="22" y="120"/>
                    </a:lnTo>
                    <a:lnTo>
                      <a:pt x="24" y="122"/>
                    </a:lnTo>
                    <a:lnTo>
                      <a:pt x="24" y="128"/>
                    </a:lnTo>
                    <a:lnTo>
                      <a:pt x="10" y="144"/>
                    </a:lnTo>
                    <a:lnTo>
                      <a:pt x="24" y="156"/>
                    </a:lnTo>
                    <a:lnTo>
                      <a:pt x="30" y="152"/>
                    </a:lnTo>
                    <a:lnTo>
                      <a:pt x="36" y="152"/>
                    </a:lnTo>
                    <a:lnTo>
                      <a:pt x="50" y="152"/>
                    </a:lnTo>
                    <a:lnTo>
                      <a:pt x="58" y="156"/>
                    </a:lnTo>
                    <a:lnTo>
                      <a:pt x="58" y="148"/>
                    </a:lnTo>
                    <a:lnTo>
                      <a:pt x="66" y="148"/>
                    </a:lnTo>
                    <a:lnTo>
                      <a:pt x="68" y="140"/>
                    </a:lnTo>
                    <a:lnTo>
                      <a:pt x="72" y="134"/>
                    </a:lnTo>
                    <a:lnTo>
                      <a:pt x="76" y="130"/>
                    </a:lnTo>
                    <a:lnTo>
                      <a:pt x="86" y="116"/>
                    </a:lnTo>
                    <a:lnTo>
                      <a:pt x="92" y="120"/>
                    </a:lnTo>
                    <a:lnTo>
                      <a:pt x="94" y="116"/>
                    </a:lnTo>
                    <a:lnTo>
                      <a:pt x="96" y="112"/>
                    </a:lnTo>
                    <a:lnTo>
                      <a:pt x="92" y="106"/>
                    </a:lnTo>
                    <a:lnTo>
                      <a:pt x="100" y="102"/>
                    </a:lnTo>
                    <a:lnTo>
                      <a:pt x="102" y="96"/>
                    </a:lnTo>
                    <a:lnTo>
                      <a:pt x="108" y="102"/>
                    </a:lnTo>
                    <a:lnTo>
                      <a:pt x="112" y="104"/>
                    </a:lnTo>
                    <a:lnTo>
                      <a:pt x="118" y="102"/>
                    </a:lnTo>
                    <a:lnTo>
                      <a:pt x="120" y="96"/>
                    </a:lnTo>
                    <a:lnTo>
                      <a:pt x="120" y="88"/>
                    </a:lnTo>
                    <a:lnTo>
                      <a:pt x="126" y="84"/>
                    </a:lnTo>
                    <a:lnTo>
                      <a:pt x="126" y="76"/>
                    </a:lnTo>
                    <a:lnTo>
                      <a:pt x="120" y="70"/>
                    </a:lnTo>
                    <a:lnTo>
                      <a:pt x="122" y="66"/>
                    </a:lnTo>
                    <a:lnTo>
                      <a:pt x="130" y="66"/>
                    </a:lnTo>
                    <a:lnTo>
                      <a:pt x="138" y="66"/>
                    </a:lnTo>
                    <a:lnTo>
                      <a:pt x="140" y="56"/>
                    </a:lnTo>
                    <a:lnTo>
                      <a:pt x="136" y="50"/>
                    </a:lnTo>
                    <a:lnTo>
                      <a:pt x="140" y="48"/>
                    </a:lnTo>
                    <a:lnTo>
                      <a:pt x="140" y="38"/>
                    </a:lnTo>
                    <a:lnTo>
                      <a:pt x="158" y="28"/>
                    </a:lnTo>
                    <a:lnTo>
                      <a:pt x="166" y="28"/>
                    </a:lnTo>
                    <a:lnTo>
                      <a:pt x="176" y="22"/>
                    </a:lnTo>
                    <a:lnTo>
                      <a:pt x="184" y="22"/>
                    </a:lnTo>
                    <a:lnTo>
                      <a:pt x="190" y="22"/>
                    </a:lnTo>
                    <a:lnTo>
                      <a:pt x="194" y="20"/>
                    </a:lnTo>
                    <a:lnTo>
                      <a:pt x="194" y="14"/>
                    </a:lnTo>
                    <a:lnTo>
                      <a:pt x="184" y="14"/>
                    </a:lnTo>
                    <a:lnTo>
                      <a:pt x="172" y="12"/>
                    </a:lnTo>
                    <a:lnTo>
                      <a:pt x="166" y="14"/>
                    </a:lnTo>
                    <a:lnTo>
                      <a:pt x="156" y="20"/>
                    </a:lnTo>
                    <a:lnTo>
                      <a:pt x="152" y="20"/>
                    </a:lnTo>
                    <a:lnTo>
                      <a:pt x="148" y="28"/>
                    </a:lnTo>
                    <a:lnTo>
                      <a:pt x="140" y="32"/>
                    </a:lnTo>
                    <a:lnTo>
                      <a:pt x="134" y="36"/>
                    </a:lnTo>
                    <a:lnTo>
                      <a:pt x="128" y="28"/>
                    </a:lnTo>
                    <a:lnTo>
                      <a:pt x="130" y="18"/>
                    </a:lnTo>
                    <a:lnTo>
                      <a:pt x="134" y="12"/>
                    </a:lnTo>
                    <a:lnTo>
                      <a:pt x="128" y="8"/>
                    </a:lnTo>
                    <a:lnTo>
                      <a:pt x="126" y="2"/>
                    </a:lnTo>
                    <a:lnTo>
                      <a:pt x="120" y="0"/>
                    </a:lnTo>
                    <a:lnTo>
                      <a:pt x="118" y="4"/>
                    </a:lnTo>
                    <a:lnTo>
                      <a:pt x="114" y="8"/>
                    </a:lnTo>
                    <a:lnTo>
                      <a:pt x="108" y="10"/>
                    </a:lnTo>
                    <a:lnTo>
                      <a:pt x="102" y="10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100" y="1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51" name="Freeform 1717"/>
              <p:cNvSpPr>
                <a:spLocks noEditPoints="1"/>
              </p:cNvSpPr>
              <p:nvPr/>
            </p:nvSpPr>
            <p:spPr bwMode="auto">
              <a:xfrm>
                <a:off x="1444625" y="4311650"/>
                <a:ext cx="200025" cy="269875"/>
              </a:xfrm>
              <a:custGeom>
                <a:avLst/>
                <a:gdLst>
                  <a:gd name="T0" fmla="*/ 2 w 126"/>
                  <a:gd name="T1" fmla="*/ 100 h 170"/>
                  <a:gd name="T2" fmla="*/ 6 w 126"/>
                  <a:gd name="T3" fmla="*/ 98 h 170"/>
                  <a:gd name="T4" fmla="*/ 6 w 126"/>
                  <a:gd name="T5" fmla="*/ 108 h 170"/>
                  <a:gd name="T6" fmla="*/ 54 w 126"/>
                  <a:gd name="T7" fmla="*/ 142 h 170"/>
                  <a:gd name="T8" fmla="*/ 54 w 126"/>
                  <a:gd name="T9" fmla="*/ 150 h 170"/>
                  <a:gd name="T10" fmla="*/ 58 w 126"/>
                  <a:gd name="T11" fmla="*/ 158 h 170"/>
                  <a:gd name="T12" fmla="*/ 60 w 126"/>
                  <a:gd name="T13" fmla="*/ 160 h 170"/>
                  <a:gd name="T14" fmla="*/ 76 w 126"/>
                  <a:gd name="T15" fmla="*/ 160 h 170"/>
                  <a:gd name="T16" fmla="*/ 82 w 126"/>
                  <a:gd name="T17" fmla="*/ 152 h 170"/>
                  <a:gd name="T18" fmla="*/ 90 w 126"/>
                  <a:gd name="T19" fmla="*/ 140 h 170"/>
                  <a:gd name="T20" fmla="*/ 96 w 126"/>
                  <a:gd name="T21" fmla="*/ 134 h 170"/>
                  <a:gd name="T22" fmla="*/ 104 w 126"/>
                  <a:gd name="T23" fmla="*/ 128 h 170"/>
                  <a:gd name="T24" fmla="*/ 110 w 126"/>
                  <a:gd name="T25" fmla="*/ 122 h 170"/>
                  <a:gd name="T26" fmla="*/ 114 w 126"/>
                  <a:gd name="T27" fmla="*/ 112 h 170"/>
                  <a:gd name="T28" fmla="*/ 118 w 126"/>
                  <a:gd name="T29" fmla="*/ 100 h 170"/>
                  <a:gd name="T30" fmla="*/ 110 w 126"/>
                  <a:gd name="T31" fmla="*/ 32 h 170"/>
                  <a:gd name="T32" fmla="*/ 126 w 126"/>
                  <a:gd name="T33" fmla="*/ 6 h 170"/>
                  <a:gd name="T34" fmla="*/ 110 w 126"/>
                  <a:gd name="T35" fmla="*/ 8 h 170"/>
                  <a:gd name="T36" fmla="*/ 104 w 126"/>
                  <a:gd name="T37" fmla="*/ 0 h 170"/>
                  <a:gd name="T38" fmla="*/ 100 w 126"/>
                  <a:gd name="T39" fmla="*/ 6 h 170"/>
                  <a:gd name="T40" fmla="*/ 92 w 126"/>
                  <a:gd name="T41" fmla="*/ 6 h 170"/>
                  <a:gd name="T42" fmla="*/ 90 w 126"/>
                  <a:gd name="T43" fmla="*/ 12 h 170"/>
                  <a:gd name="T44" fmla="*/ 76 w 126"/>
                  <a:gd name="T45" fmla="*/ 12 h 170"/>
                  <a:gd name="T46" fmla="*/ 66 w 126"/>
                  <a:gd name="T47" fmla="*/ 8 h 170"/>
                  <a:gd name="T48" fmla="*/ 58 w 126"/>
                  <a:gd name="T49" fmla="*/ 12 h 170"/>
                  <a:gd name="T50" fmla="*/ 50 w 126"/>
                  <a:gd name="T51" fmla="*/ 8 h 170"/>
                  <a:gd name="T52" fmla="*/ 46 w 126"/>
                  <a:gd name="T53" fmla="*/ 8 h 170"/>
                  <a:gd name="T54" fmla="*/ 30 w 126"/>
                  <a:gd name="T55" fmla="*/ 8 h 170"/>
                  <a:gd name="T56" fmla="*/ 14 w 126"/>
                  <a:gd name="T57" fmla="*/ 4 h 170"/>
                  <a:gd name="T58" fmla="*/ 4 w 126"/>
                  <a:gd name="T59" fmla="*/ 8 h 170"/>
                  <a:gd name="T60" fmla="*/ 0 w 126"/>
                  <a:gd name="T61" fmla="*/ 14 h 170"/>
                  <a:gd name="T62" fmla="*/ 4 w 126"/>
                  <a:gd name="T63" fmla="*/ 18 h 170"/>
                  <a:gd name="T64" fmla="*/ 6 w 126"/>
                  <a:gd name="T65" fmla="*/ 24 h 170"/>
                  <a:gd name="T66" fmla="*/ 4 w 126"/>
                  <a:gd name="T67" fmla="*/ 36 h 170"/>
                  <a:gd name="T68" fmla="*/ 10 w 126"/>
                  <a:gd name="T69" fmla="*/ 44 h 170"/>
                  <a:gd name="T70" fmla="*/ 6 w 126"/>
                  <a:gd name="T71" fmla="*/ 58 h 170"/>
                  <a:gd name="T72" fmla="*/ 2 w 126"/>
                  <a:gd name="T73" fmla="*/ 64 h 170"/>
                  <a:gd name="T74" fmla="*/ 2 w 126"/>
                  <a:gd name="T75" fmla="*/ 76 h 170"/>
                  <a:gd name="T76" fmla="*/ 2 w 126"/>
                  <a:gd name="T77" fmla="*/ 82 h 170"/>
                  <a:gd name="T78" fmla="*/ 2 w 126"/>
                  <a:gd name="T79" fmla="*/ 94 h 170"/>
                  <a:gd name="T80" fmla="*/ 2 w 126"/>
                  <a:gd name="T81" fmla="*/ 100 h 170"/>
                  <a:gd name="T82" fmla="*/ 30 w 126"/>
                  <a:gd name="T83" fmla="*/ 12 h 170"/>
                  <a:gd name="T84" fmla="*/ 30 w 126"/>
                  <a:gd name="T85" fmla="*/ 22 h 170"/>
                  <a:gd name="T86" fmla="*/ 38 w 126"/>
                  <a:gd name="T87" fmla="*/ 40 h 170"/>
                  <a:gd name="T88" fmla="*/ 38 w 126"/>
                  <a:gd name="T89" fmla="*/ 48 h 170"/>
                  <a:gd name="T90" fmla="*/ 24 w 126"/>
                  <a:gd name="T91" fmla="*/ 30 h 170"/>
                  <a:gd name="T92" fmla="*/ 28 w 126"/>
                  <a:gd name="T93" fmla="*/ 18 h 170"/>
                  <a:gd name="T94" fmla="*/ 30 w 126"/>
                  <a:gd name="T95" fmla="*/ 12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26" h="170">
                    <a:moveTo>
                      <a:pt x="2" y="100"/>
                    </a:moveTo>
                    <a:lnTo>
                      <a:pt x="2" y="100"/>
                    </a:lnTo>
                    <a:lnTo>
                      <a:pt x="4" y="100"/>
                    </a:lnTo>
                    <a:lnTo>
                      <a:pt x="6" y="98"/>
                    </a:lnTo>
                    <a:lnTo>
                      <a:pt x="10" y="100"/>
                    </a:lnTo>
                    <a:lnTo>
                      <a:pt x="6" y="108"/>
                    </a:lnTo>
                    <a:lnTo>
                      <a:pt x="4" y="118"/>
                    </a:lnTo>
                    <a:lnTo>
                      <a:pt x="54" y="142"/>
                    </a:lnTo>
                    <a:lnTo>
                      <a:pt x="54" y="144"/>
                    </a:lnTo>
                    <a:lnTo>
                      <a:pt x="54" y="150"/>
                    </a:lnTo>
                    <a:lnTo>
                      <a:pt x="54" y="154"/>
                    </a:lnTo>
                    <a:lnTo>
                      <a:pt x="58" y="158"/>
                    </a:lnTo>
                    <a:lnTo>
                      <a:pt x="60" y="158"/>
                    </a:lnTo>
                    <a:lnTo>
                      <a:pt x="60" y="160"/>
                    </a:lnTo>
                    <a:lnTo>
                      <a:pt x="76" y="170"/>
                    </a:lnTo>
                    <a:lnTo>
                      <a:pt x="76" y="160"/>
                    </a:lnTo>
                    <a:lnTo>
                      <a:pt x="76" y="152"/>
                    </a:lnTo>
                    <a:lnTo>
                      <a:pt x="82" y="152"/>
                    </a:lnTo>
                    <a:lnTo>
                      <a:pt x="84" y="144"/>
                    </a:lnTo>
                    <a:lnTo>
                      <a:pt x="90" y="140"/>
                    </a:lnTo>
                    <a:lnTo>
                      <a:pt x="94" y="140"/>
                    </a:lnTo>
                    <a:lnTo>
                      <a:pt x="96" y="134"/>
                    </a:lnTo>
                    <a:lnTo>
                      <a:pt x="100" y="128"/>
                    </a:lnTo>
                    <a:lnTo>
                      <a:pt x="104" y="128"/>
                    </a:lnTo>
                    <a:lnTo>
                      <a:pt x="108" y="126"/>
                    </a:lnTo>
                    <a:lnTo>
                      <a:pt x="110" y="122"/>
                    </a:lnTo>
                    <a:lnTo>
                      <a:pt x="108" y="116"/>
                    </a:lnTo>
                    <a:lnTo>
                      <a:pt x="114" y="112"/>
                    </a:lnTo>
                    <a:lnTo>
                      <a:pt x="118" y="104"/>
                    </a:lnTo>
                    <a:lnTo>
                      <a:pt x="118" y="100"/>
                    </a:lnTo>
                    <a:lnTo>
                      <a:pt x="110" y="90"/>
                    </a:lnTo>
                    <a:lnTo>
                      <a:pt x="110" y="32"/>
                    </a:lnTo>
                    <a:lnTo>
                      <a:pt x="118" y="26"/>
                    </a:lnTo>
                    <a:lnTo>
                      <a:pt x="126" y="6"/>
                    </a:lnTo>
                    <a:lnTo>
                      <a:pt x="118" y="8"/>
                    </a:lnTo>
                    <a:lnTo>
                      <a:pt x="110" y="8"/>
                    </a:lnTo>
                    <a:lnTo>
                      <a:pt x="104" y="4"/>
                    </a:lnTo>
                    <a:lnTo>
                      <a:pt x="104" y="0"/>
                    </a:lnTo>
                    <a:lnTo>
                      <a:pt x="102" y="6"/>
                    </a:lnTo>
                    <a:lnTo>
                      <a:pt x="100" y="6"/>
                    </a:lnTo>
                    <a:lnTo>
                      <a:pt x="94" y="6"/>
                    </a:lnTo>
                    <a:lnTo>
                      <a:pt x="92" y="6"/>
                    </a:lnTo>
                    <a:lnTo>
                      <a:pt x="92" y="8"/>
                    </a:lnTo>
                    <a:lnTo>
                      <a:pt x="90" y="12"/>
                    </a:lnTo>
                    <a:lnTo>
                      <a:pt x="82" y="12"/>
                    </a:lnTo>
                    <a:lnTo>
                      <a:pt x="76" y="12"/>
                    </a:lnTo>
                    <a:lnTo>
                      <a:pt x="74" y="12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12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8" y="8"/>
                    </a:lnTo>
                    <a:lnTo>
                      <a:pt x="46" y="8"/>
                    </a:lnTo>
                    <a:lnTo>
                      <a:pt x="40" y="12"/>
                    </a:lnTo>
                    <a:lnTo>
                      <a:pt x="30" y="8"/>
                    </a:lnTo>
                    <a:lnTo>
                      <a:pt x="22" y="4"/>
                    </a:lnTo>
                    <a:lnTo>
                      <a:pt x="14" y="4"/>
                    </a:lnTo>
                    <a:lnTo>
                      <a:pt x="10" y="4"/>
                    </a:lnTo>
                    <a:lnTo>
                      <a:pt x="4" y="8"/>
                    </a:lnTo>
                    <a:lnTo>
                      <a:pt x="0" y="8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4" y="18"/>
                    </a:lnTo>
                    <a:lnTo>
                      <a:pt x="4" y="22"/>
                    </a:lnTo>
                    <a:lnTo>
                      <a:pt x="6" y="24"/>
                    </a:lnTo>
                    <a:lnTo>
                      <a:pt x="4" y="30"/>
                    </a:lnTo>
                    <a:lnTo>
                      <a:pt x="4" y="36"/>
                    </a:lnTo>
                    <a:lnTo>
                      <a:pt x="6" y="40"/>
                    </a:lnTo>
                    <a:lnTo>
                      <a:pt x="10" y="44"/>
                    </a:lnTo>
                    <a:lnTo>
                      <a:pt x="10" y="50"/>
                    </a:lnTo>
                    <a:lnTo>
                      <a:pt x="6" y="58"/>
                    </a:lnTo>
                    <a:lnTo>
                      <a:pt x="4" y="60"/>
                    </a:lnTo>
                    <a:lnTo>
                      <a:pt x="2" y="64"/>
                    </a:lnTo>
                    <a:lnTo>
                      <a:pt x="2" y="70"/>
                    </a:lnTo>
                    <a:lnTo>
                      <a:pt x="2" y="76"/>
                    </a:lnTo>
                    <a:lnTo>
                      <a:pt x="0" y="78"/>
                    </a:lnTo>
                    <a:lnTo>
                      <a:pt x="2" y="82"/>
                    </a:lnTo>
                    <a:lnTo>
                      <a:pt x="2" y="88"/>
                    </a:lnTo>
                    <a:lnTo>
                      <a:pt x="2" y="94"/>
                    </a:lnTo>
                    <a:lnTo>
                      <a:pt x="2" y="100"/>
                    </a:lnTo>
                    <a:lnTo>
                      <a:pt x="2" y="100"/>
                    </a:lnTo>
                    <a:lnTo>
                      <a:pt x="2" y="100"/>
                    </a:lnTo>
                    <a:close/>
                    <a:moveTo>
                      <a:pt x="30" y="12"/>
                    </a:moveTo>
                    <a:lnTo>
                      <a:pt x="30" y="12"/>
                    </a:lnTo>
                    <a:lnTo>
                      <a:pt x="30" y="22"/>
                    </a:lnTo>
                    <a:lnTo>
                      <a:pt x="32" y="32"/>
                    </a:lnTo>
                    <a:lnTo>
                      <a:pt x="38" y="40"/>
                    </a:lnTo>
                    <a:lnTo>
                      <a:pt x="40" y="44"/>
                    </a:lnTo>
                    <a:lnTo>
                      <a:pt x="38" y="48"/>
                    </a:lnTo>
                    <a:lnTo>
                      <a:pt x="36" y="42"/>
                    </a:lnTo>
                    <a:lnTo>
                      <a:pt x="24" y="30"/>
                    </a:lnTo>
                    <a:lnTo>
                      <a:pt x="24" y="24"/>
                    </a:lnTo>
                    <a:lnTo>
                      <a:pt x="28" y="18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52" name="Freeform 1718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53" name="Freeform 1719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54" name="Freeform 1720"/>
              <p:cNvSpPr>
                <a:spLocks/>
              </p:cNvSpPr>
              <p:nvPr/>
            </p:nvSpPr>
            <p:spPr bwMode="auto">
              <a:xfrm>
                <a:off x="1171575" y="2613025"/>
                <a:ext cx="28575" cy="19050"/>
              </a:xfrm>
              <a:custGeom>
                <a:avLst/>
                <a:gdLst>
                  <a:gd name="T0" fmla="*/ 6 w 18"/>
                  <a:gd name="T1" fmla="*/ 0 h 12"/>
                  <a:gd name="T2" fmla="*/ 6 w 18"/>
                  <a:gd name="T3" fmla="*/ 0 h 12"/>
                  <a:gd name="T4" fmla="*/ 2 w 18"/>
                  <a:gd name="T5" fmla="*/ 2 h 12"/>
                  <a:gd name="T6" fmla="*/ 0 w 18"/>
                  <a:gd name="T7" fmla="*/ 4 h 12"/>
                  <a:gd name="T8" fmla="*/ 0 w 18"/>
                  <a:gd name="T9" fmla="*/ 8 h 12"/>
                  <a:gd name="T10" fmla="*/ 6 w 18"/>
                  <a:gd name="T11" fmla="*/ 12 h 12"/>
                  <a:gd name="T12" fmla="*/ 10 w 18"/>
                  <a:gd name="T13" fmla="*/ 12 h 12"/>
                  <a:gd name="T14" fmla="*/ 16 w 18"/>
                  <a:gd name="T15" fmla="*/ 12 h 12"/>
                  <a:gd name="T16" fmla="*/ 16 w 18"/>
                  <a:gd name="T17" fmla="*/ 6 h 12"/>
                  <a:gd name="T18" fmla="*/ 18 w 18"/>
                  <a:gd name="T19" fmla="*/ 6 h 12"/>
                  <a:gd name="T20" fmla="*/ 18 w 18"/>
                  <a:gd name="T21" fmla="*/ 2 h 12"/>
                  <a:gd name="T22" fmla="*/ 16 w 18"/>
                  <a:gd name="T23" fmla="*/ 2 h 12"/>
                  <a:gd name="T24" fmla="*/ 6 w 18"/>
                  <a:gd name="T25" fmla="*/ 0 h 12"/>
                  <a:gd name="T26" fmla="*/ 6 w 18"/>
                  <a:gd name="T27" fmla="*/ 0 h 12"/>
                  <a:gd name="T28" fmla="*/ 6 w 18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2"/>
                    </a:lnTo>
                    <a:lnTo>
                      <a:pt x="16" y="12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55" name="Freeform 1723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56" name="Freeform 1724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57" name="Freeform 1727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58" name="Freeform 1728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59" name="Freeform 1729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60" name="Freeform 1880"/>
              <p:cNvSpPr>
                <a:spLocks/>
              </p:cNvSpPr>
              <p:nvPr/>
            </p:nvSpPr>
            <p:spPr bwMode="auto">
              <a:xfrm>
                <a:off x="514350" y="2479675"/>
                <a:ext cx="12700" cy="28575"/>
              </a:xfrm>
              <a:custGeom>
                <a:avLst/>
                <a:gdLst>
                  <a:gd name="T0" fmla="*/ 0 w 8"/>
                  <a:gd name="T1" fmla="*/ 0 h 18"/>
                  <a:gd name="T2" fmla="*/ 4 w 8"/>
                  <a:gd name="T3" fmla="*/ 18 h 18"/>
                  <a:gd name="T4" fmla="*/ 8 w 8"/>
                  <a:gd name="T5" fmla="*/ 0 h 18"/>
                  <a:gd name="T6" fmla="*/ 0 w 8"/>
                  <a:gd name="T7" fmla="*/ 0 h 18"/>
                  <a:gd name="T8" fmla="*/ 0 w 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8">
                    <a:moveTo>
                      <a:pt x="0" y="0"/>
                    </a:moveTo>
                    <a:lnTo>
                      <a:pt x="4" y="1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grpSp>
          <p:nvGrpSpPr>
            <p:cNvPr id="440" name="그룹 71"/>
            <p:cNvGrpSpPr/>
            <p:nvPr/>
          </p:nvGrpSpPr>
          <p:grpSpPr>
            <a:xfrm>
              <a:off x="4873139" y="2238772"/>
              <a:ext cx="3148620" cy="3287320"/>
              <a:chOff x="4946650" y="1492250"/>
              <a:chExt cx="3933825" cy="4689475"/>
            </a:xfrm>
            <a:grpFill/>
          </p:grpSpPr>
          <p:sp>
            <p:nvSpPr>
              <p:cNvPr id="441" name="Freeform 1452"/>
              <p:cNvSpPr>
                <a:spLocks/>
              </p:cNvSpPr>
              <p:nvPr/>
            </p:nvSpPr>
            <p:spPr bwMode="auto">
              <a:xfrm>
                <a:off x="6048375" y="2581275"/>
                <a:ext cx="3175" cy="9525"/>
              </a:xfrm>
              <a:custGeom>
                <a:avLst/>
                <a:gdLst>
                  <a:gd name="T0" fmla="*/ 0 w 2"/>
                  <a:gd name="T1" fmla="*/ 4 h 6"/>
                  <a:gd name="T2" fmla="*/ 0 w 2"/>
                  <a:gd name="T3" fmla="*/ 6 h 6"/>
                  <a:gd name="T4" fmla="*/ 2 w 2"/>
                  <a:gd name="T5" fmla="*/ 6 h 6"/>
                  <a:gd name="T6" fmla="*/ 2 w 2"/>
                  <a:gd name="T7" fmla="*/ 4 h 6"/>
                  <a:gd name="T8" fmla="*/ 2 w 2"/>
                  <a:gd name="T9" fmla="*/ 0 h 6"/>
                  <a:gd name="T10" fmla="*/ 0 w 2"/>
                  <a:gd name="T11" fmla="*/ 0 h 6"/>
                  <a:gd name="T12" fmla="*/ 0 w 2"/>
                  <a:gd name="T1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6">
                    <a:moveTo>
                      <a:pt x="0" y="4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2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42" name="Freeform 1453"/>
              <p:cNvSpPr>
                <a:spLocks/>
              </p:cNvSpPr>
              <p:nvPr/>
            </p:nvSpPr>
            <p:spPr bwMode="auto">
              <a:xfrm>
                <a:off x="6019800" y="259397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4 h 10"/>
                  <a:gd name="T4" fmla="*/ 0 w 8"/>
                  <a:gd name="T5" fmla="*/ 10 h 10"/>
                  <a:gd name="T6" fmla="*/ 8 w 8"/>
                  <a:gd name="T7" fmla="*/ 8 h 10"/>
                  <a:gd name="T8" fmla="*/ 8 w 8"/>
                  <a:gd name="T9" fmla="*/ 6 h 10"/>
                  <a:gd name="T10" fmla="*/ 8 w 8"/>
                  <a:gd name="T11" fmla="*/ 4 h 10"/>
                  <a:gd name="T12" fmla="*/ 2 w 8"/>
                  <a:gd name="T13" fmla="*/ 0 h 10"/>
                  <a:gd name="T14" fmla="*/ 0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4"/>
                    </a:lnTo>
                    <a:lnTo>
                      <a:pt x="0" y="10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8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43" name="Freeform 1454"/>
              <p:cNvSpPr>
                <a:spLocks/>
              </p:cNvSpPr>
              <p:nvPr/>
            </p:nvSpPr>
            <p:spPr bwMode="auto">
              <a:xfrm>
                <a:off x="6045200" y="2651125"/>
                <a:ext cx="12700" cy="9525"/>
              </a:xfrm>
              <a:custGeom>
                <a:avLst/>
                <a:gdLst>
                  <a:gd name="T0" fmla="*/ 8 w 8"/>
                  <a:gd name="T1" fmla="*/ 6 h 6"/>
                  <a:gd name="T2" fmla="*/ 4 w 8"/>
                  <a:gd name="T3" fmla="*/ 4 h 6"/>
                  <a:gd name="T4" fmla="*/ 2 w 8"/>
                  <a:gd name="T5" fmla="*/ 0 h 6"/>
                  <a:gd name="T6" fmla="*/ 0 w 8"/>
                  <a:gd name="T7" fmla="*/ 0 h 6"/>
                  <a:gd name="T8" fmla="*/ 2 w 8"/>
                  <a:gd name="T9" fmla="*/ 4 h 6"/>
                  <a:gd name="T10" fmla="*/ 8 w 8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6">
                    <a:moveTo>
                      <a:pt x="8" y="6"/>
                    </a:move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8" y="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44" name="Freeform 1455"/>
              <p:cNvSpPr>
                <a:spLocks/>
              </p:cNvSpPr>
              <p:nvPr/>
            </p:nvSpPr>
            <p:spPr bwMode="auto">
              <a:xfrm>
                <a:off x="5353050" y="2746375"/>
                <a:ext cx="34925" cy="22225"/>
              </a:xfrm>
              <a:custGeom>
                <a:avLst/>
                <a:gdLst>
                  <a:gd name="T0" fmla="*/ 18 w 22"/>
                  <a:gd name="T1" fmla="*/ 0 h 14"/>
                  <a:gd name="T2" fmla="*/ 12 w 22"/>
                  <a:gd name="T3" fmla="*/ 0 h 14"/>
                  <a:gd name="T4" fmla="*/ 8 w 22"/>
                  <a:gd name="T5" fmla="*/ 2 h 14"/>
                  <a:gd name="T6" fmla="*/ 2 w 22"/>
                  <a:gd name="T7" fmla="*/ 8 h 14"/>
                  <a:gd name="T8" fmla="*/ 0 w 22"/>
                  <a:gd name="T9" fmla="*/ 12 h 14"/>
                  <a:gd name="T10" fmla="*/ 0 w 22"/>
                  <a:gd name="T11" fmla="*/ 14 h 14"/>
                  <a:gd name="T12" fmla="*/ 2 w 22"/>
                  <a:gd name="T13" fmla="*/ 14 h 14"/>
                  <a:gd name="T14" fmla="*/ 4 w 22"/>
                  <a:gd name="T15" fmla="*/ 10 h 14"/>
                  <a:gd name="T16" fmla="*/ 18 w 22"/>
                  <a:gd name="T17" fmla="*/ 8 h 14"/>
                  <a:gd name="T18" fmla="*/ 22 w 22"/>
                  <a:gd name="T19" fmla="*/ 4 h 14"/>
                  <a:gd name="T20" fmla="*/ 22 w 22"/>
                  <a:gd name="T21" fmla="*/ 2 h 14"/>
                  <a:gd name="T22" fmla="*/ 20 w 22"/>
                  <a:gd name="T23" fmla="*/ 2 h 14"/>
                  <a:gd name="T24" fmla="*/ 18 w 22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4">
                    <a:moveTo>
                      <a:pt x="18" y="0"/>
                    </a:moveTo>
                    <a:lnTo>
                      <a:pt x="12" y="0"/>
                    </a:lnTo>
                    <a:lnTo>
                      <a:pt x="8" y="2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4" y="10"/>
                    </a:lnTo>
                    <a:lnTo>
                      <a:pt x="18" y="8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0" y="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45" name="Freeform 1456"/>
              <p:cNvSpPr>
                <a:spLocks/>
              </p:cNvSpPr>
              <p:nvPr/>
            </p:nvSpPr>
            <p:spPr bwMode="auto">
              <a:xfrm>
                <a:off x="5299075" y="2533650"/>
                <a:ext cx="41275" cy="19050"/>
              </a:xfrm>
              <a:custGeom>
                <a:avLst/>
                <a:gdLst>
                  <a:gd name="T0" fmla="*/ 10 w 26"/>
                  <a:gd name="T1" fmla="*/ 6 h 12"/>
                  <a:gd name="T2" fmla="*/ 8 w 26"/>
                  <a:gd name="T3" fmla="*/ 6 h 12"/>
                  <a:gd name="T4" fmla="*/ 6 w 26"/>
                  <a:gd name="T5" fmla="*/ 2 h 12"/>
                  <a:gd name="T6" fmla="*/ 2 w 26"/>
                  <a:gd name="T7" fmla="*/ 6 h 12"/>
                  <a:gd name="T8" fmla="*/ 0 w 26"/>
                  <a:gd name="T9" fmla="*/ 8 h 12"/>
                  <a:gd name="T10" fmla="*/ 8 w 26"/>
                  <a:gd name="T11" fmla="*/ 10 h 12"/>
                  <a:gd name="T12" fmla="*/ 14 w 26"/>
                  <a:gd name="T13" fmla="*/ 12 h 12"/>
                  <a:gd name="T14" fmla="*/ 20 w 26"/>
                  <a:gd name="T15" fmla="*/ 12 h 12"/>
                  <a:gd name="T16" fmla="*/ 26 w 26"/>
                  <a:gd name="T17" fmla="*/ 8 h 12"/>
                  <a:gd name="T18" fmla="*/ 26 w 26"/>
                  <a:gd name="T19" fmla="*/ 6 h 12"/>
                  <a:gd name="T20" fmla="*/ 26 w 26"/>
                  <a:gd name="T21" fmla="*/ 2 h 12"/>
                  <a:gd name="T22" fmla="*/ 16 w 26"/>
                  <a:gd name="T23" fmla="*/ 0 h 12"/>
                  <a:gd name="T24" fmla="*/ 10 w 26"/>
                  <a:gd name="T2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" h="12">
                    <a:moveTo>
                      <a:pt x="10" y="6"/>
                    </a:moveTo>
                    <a:lnTo>
                      <a:pt x="8" y="6"/>
                    </a:lnTo>
                    <a:lnTo>
                      <a:pt x="6" y="2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8" y="10"/>
                    </a:lnTo>
                    <a:lnTo>
                      <a:pt x="14" y="12"/>
                    </a:lnTo>
                    <a:lnTo>
                      <a:pt x="20" y="12"/>
                    </a:lnTo>
                    <a:lnTo>
                      <a:pt x="26" y="8"/>
                    </a:lnTo>
                    <a:lnTo>
                      <a:pt x="26" y="6"/>
                    </a:lnTo>
                    <a:lnTo>
                      <a:pt x="26" y="2"/>
                    </a:lnTo>
                    <a:lnTo>
                      <a:pt x="16" y="0"/>
                    </a:lnTo>
                    <a:lnTo>
                      <a:pt x="10" y="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46" name="Freeform 1457"/>
              <p:cNvSpPr>
                <a:spLocks/>
              </p:cNvSpPr>
              <p:nvPr/>
            </p:nvSpPr>
            <p:spPr bwMode="auto">
              <a:xfrm>
                <a:off x="5407025" y="2746375"/>
                <a:ext cx="6350" cy="6350"/>
              </a:xfrm>
              <a:custGeom>
                <a:avLst/>
                <a:gdLst>
                  <a:gd name="T0" fmla="*/ 2 w 4"/>
                  <a:gd name="T1" fmla="*/ 4 h 4"/>
                  <a:gd name="T2" fmla="*/ 4 w 4"/>
                  <a:gd name="T3" fmla="*/ 2 h 4"/>
                  <a:gd name="T4" fmla="*/ 4 w 4"/>
                  <a:gd name="T5" fmla="*/ 0 h 4"/>
                  <a:gd name="T6" fmla="*/ 0 w 4"/>
                  <a:gd name="T7" fmla="*/ 2 h 4"/>
                  <a:gd name="T8" fmla="*/ 2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lnTo>
                      <a:pt x="4" y="2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47" name="Freeform 1458"/>
              <p:cNvSpPr>
                <a:spLocks/>
              </p:cNvSpPr>
              <p:nvPr/>
            </p:nvSpPr>
            <p:spPr bwMode="auto">
              <a:xfrm>
                <a:off x="5264150" y="2797175"/>
                <a:ext cx="19050" cy="25400"/>
              </a:xfrm>
              <a:custGeom>
                <a:avLst/>
                <a:gdLst>
                  <a:gd name="T0" fmla="*/ 8 w 12"/>
                  <a:gd name="T1" fmla="*/ 4 h 16"/>
                  <a:gd name="T2" fmla="*/ 2 w 12"/>
                  <a:gd name="T3" fmla="*/ 12 h 16"/>
                  <a:gd name="T4" fmla="*/ 0 w 12"/>
                  <a:gd name="T5" fmla="*/ 16 h 16"/>
                  <a:gd name="T6" fmla="*/ 4 w 12"/>
                  <a:gd name="T7" fmla="*/ 14 h 16"/>
                  <a:gd name="T8" fmla="*/ 4 w 12"/>
                  <a:gd name="T9" fmla="*/ 8 h 16"/>
                  <a:gd name="T10" fmla="*/ 10 w 12"/>
                  <a:gd name="T11" fmla="*/ 6 h 16"/>
                  <a:gd name="T12" fmla="*/ 12 w 12"/>
                  <a:gd name="T13" fmla="*/ 4 h 16"/>
                  <a:gd name="T14" fmla="*/ 10 w 12"/>
                  <a:gd name="T15" fmla="*/ 0 h 16"/>
                  <a:gd name="T16" fmla="*/ 8 w 12"/>
                  <a:gd name="T17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6">
                    <a:moveTo>
                      <a:pt x="8" y="4"/>
                    </a:moveTo>
                    <a:lnTo>
                      <a:pt x="2" y="12"/>
                    </a:lnTo>
                    <a:lnTo>
                      <a:pt x="0" y="16"/>
                    </a:lnTo>
                    <a:lnTo>
                      <a:pt x="4" y="14"/>
                    </a:lnTo>
                    <a:lnTo>
                      <a:pt x="4" y="8"/>
                    </a:lnTo>
                    <a:lnTo>
                      <a:pt x="10" y="6"/>
                    </a:lnTo>
                    <a:lnTo>
                      <a:pt x="12" y="4"/>
                    </a:lnTo>
                    <a:lnTo>
                      <a:pt x="10" y="0"/>
                    </a:lnTo>
                    <a:lnTo>
                      <a:pt x="8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48" name="Freeform 1459"/>
              <p:cNvSpPr>
                <a:spLocks/>
              </p:cNvSpPr>
              <p:nvPr/>
            </p:nvSpPr>
            <p:spPr bwMode="auto">
              <a:xfrm>
                <a:off x="5286375" y="2790825"/>
                <a:ext cx="28575" cy="25400"/>
              </a:xfrm>
              <a:custGeom>
                <a:avLst/>
                <a:gdLst>
                  <a:gd name="T0" fmla="*/ 10 w 18"/>
                  <a:gd name="T1" fmla="*/ 0 h 16"/>
                  <a:gd name="T2" fmla="*/ 10 w 18"/>
                  <a:gd name="T3" fmla="*/ 4 h 16"/>
                  <a:gd name="T4" fmla="*/ 0 w 18"/>
                  <a:gd name="T5" fmla="*/ 12 h 16"/>
                  <a:gd name="T6" fmla="*/ 0 w 18"/>
                  <a:gd name="T7" fmla="*/ 16 h 16"/>
                  <a:gd name="T8" fmla="*/ 8 w 18"/>
                  <a:gd name="T9" fmla="*/ 12 h 16"/>
                  <a:gd name="T10" fmla="*/ 16 w 18"/>
                  <a:gd name="T11" fmla="*/ 8 h 16"/>
                  <a:gd name="T12" fmla="*/ 18 w 18"/>
                  <a:gd name="T13" fmla="*/ 4 h 16"/>
                  <a:gd name="T14" fmla="*/ 18 w 18"/>
                  <a:gd name="T15" fmla="*/ 2 h 16"/>
                  <a:gd name="T16" fmla="*/ 16 w 18"/>
                  <a:gd name="T17" fmla="*/ 0 h 16"/>
                  <a:gd name="T18" fmla="*/ 10 w 18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6">
                    <a:moveTo>
                      <a:pt x="10" y="0"/>
                    </a:moveTo>
                    <a:lnTo>
                      <a:pt x="10" y="4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8" y="12"/>
                    </a:lnTo>
                    <a:lnTo>
                      <a:pt x="16" y="8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49" name="Freeform 1460"/>
              <p:cNvSpPr>
                <a:spLocks/>
              </p:cNvSpPr>
              <p:nvPr/>
            </p:nvSpPr>
            <p:spPr bwMode="auto">
              <a:xfrm>
                <a:off x="4946650" y="284480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2 h 6"/>
                  <a:gd name="T8" fmla="*/ 4 w 4"/>
                  <a:gd name="T9" fmla="*/ 0 h 6"/>
                  <a:gd name="T10" fmla="*/ 2 w 4"/>
                  <a:gd name="T11" fmla="*/ 0 h 6"/>
                  <a:gd name="T12" fmla="*/ 0 w 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0" y="4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50" name="Freeform 1461"/>
              <p:cNvSpPr>
                <a:spLocks/>
              </p:cNvSpPr>
              <p:nvPr/>
            </p:nvSpPr>
            <p:spPr bwMode="auto">
              <a:xfrm>
                <a:off x="5197475" y="2393950"/>
                <a:ext cx="66675" cy="41275"/>
              </a:xfrm>
              <a:custGeom>
                <a:avLst/>
                <a:gdLst>
                  <a:gd name="T0" fmla="*/ 36 w 42"/>
                  <a:gd name="T1" fmla="*/ 14 h 26"/>
                  <a:gd name="T2" fmla="*/ 32 w 42"/>
                  <a:gd name="T3" fmla="*/ 14 h 26"/>
                  <a:gd name="T4" fmla="*/ 28 w 42"/>
                  <a:gd name="T5" fmla="*/ 12 h 26"/>
                  <a:gd name="T6" fmla="*/ 26 w 42"/>
                  <a:gd name="T7" fmla="*/ 8 h 26"/>
                  <a:gd name="T8" fmla="*/ 24 w 42"/>
                  <a:gd name="T9" fmla="*/ 4 h 26"/>
                  <a:gd name="T10" fmla="*/ 18 w 42"/>
                  <a:gd name="T11" fmla="*/ 0 h 26"/>
                  <a:gd name="T12" fmla="*/ 18 w 42"/>
                  <a:gd name="T13" fmla="*/ 6 h 26"/>
                  <a:gd name="T14" fmla="*/ 2 w 42"/>
                  <a:gd name="T15" fmla="*/ 6 h 26"/>
                  <a:gd name="T16" fmla="*/ 0 w 42"/>
                  <a:gd name="T17" fmla="*/ 14 h 26"/>
                  <a:gd name="T18" fmla="*/ 18 w 42"/>
                  <a:gd name="T19" fmla="*/ 14 h 26"/>
                  <a:gd name="T20" fmla="*/ 26 w 42"/>
                  <a:gd name="T21" fmla="*/ 14 h 26"/>
                  <a:gd name="T22" fmla="*/ 34 w 42"/>
                  <a:gd name="T23" fmla="*/ 18 h 26"/>
                  <a:gd name="T24" fmla="*/ 36 w 42"/>
                  <a:gd name="T25" fmla="*/ 26 h 26"/>
                  <a:gd name="T26" fmla="*/ 42 w 42"/>
                  <a:gd name="T27" fmla="*/ 14 h 26"/>
                  <a:gd name="T28" fmla="*/ 36 w 42"/>
                  <a:gd name="T29" fmla="*/ 1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" h="26">
                    <a:moveTo>
                      <a:pt x="36" y="14"/>
                    </a:moveTo>
                    <a:lnTo>
                      <a:pt x="32" y="14"/>
                    </a:lnTo>
                    <a:lnTo>
                      <a:pt x="28" y="12"/>
                    </a:lnTo>
                    <a:lnTo>
                      <a:pt x="26" y="8"/>
                    </a:lnTo>
                    <a:lnTo>
                      <a:pt x="24" y="4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2" y="6"/>
                    </a:lnTo>
                    <a:lnTo>
                      <a:pt x="0" y="14"/>
                    </a:lnTo>
                    <a:lnTo>
                      <a:pt x="18" y="14"/>
                    </a:lnTo>
                    <a:lnTo>
                      <a:pt x="26" y="14"/>
                    </a:lnTo>
                    <a:lnTo>
                      <a:pt x="34" y="18"/>
                    </a:lnTo>
                    <a:lnTo>
                      <a:pt x="36" y="26"/>
                    </a:lnTo>
                    <a:lnTo>
                      <a:pt x="42" y="14"/>
                    </a:lnTo>
                    <a:lnTo>
                      <a:pt x="36" y="1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51" name="Freeform 1462"/>
              <p:cNvSpPr>
                <a:spLocks/>
              </p:cNvSpPr>
              <p:nvPr/>
            </p:nvSpPr>
            <p:spPr bwMode="auto">
              <a:xfrm>
                <a:off x="4991100" y="284480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4 h 6"/>
                  <a:gd name="T4" fmla="*/ 4 w 4"/>
                  <a:gd name="T5" fmla="*/ 6 h 6"/>
                  <a:gd name="T6" fmla="*/ 4 w 4"/>
                  <a:gd name="T7" fmla="*/ 2 h 6"/>
                  <a:gd name="T8" fmla="*/ 4 w 4"/>
                  <a:gd name="T9" fmla="*/ 0 h 6"/>
                  <a:gd name="T10" fmla="*/ 2 w 4"/>
                  <a:gd name="T11" fmla="*/ 0 h 6"/>
                  <a:gd name="T12" fmla="*/ 0 w 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2" y="4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52" name="Freeform 1463"/>
              <p:cNvSpPr>
                <a:spLocks/>
              </p:cNvSpPr>
              <p:nvPr/>
            </p:nvSpPr>
            <p:spPr bwMode="auto">
              <a:xfrm>
                <a:off x="5451475" y="2730500"/>
                <a:ext cx="3175" cy="6350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2 h 4"/>
                  <a:gd name="T4" fmla="*/ 0 w 2"/>
                  <a:gd name="T5" fmla="*/ 0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53" name="Freeform 1464"/>
              <p:cNvSpPr>
                <a:spLocks/>
              </p:cNvSpPr>
              <p:nvPr/>
            </p:nvSpPr>
            <p:spPr bwMode="auto">
              <a:xfrm>
                <a:off x="5051425" y="2851150"/>
                <a:ext cx="9525" cy="9525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2 h 6"/>
                  <a:gd name="T4" fmla="*/ 6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54" name="Freeform 1465"/>
              <p:cNvSpPr>
                <a:spLocks/>
              </p:cNvSpPr>
              <p:nvPr/>
            </p:nvSpPr>
            <p:spPr bwMode="auto">
              <a:xfrm>
                <a:off x="4978400" y="2860675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4 w 4"/>
                  <a:gd name="T3" fmla="*/ 4 h 8"/>
                  <a:gd name="T4" fmla="*/ 0 w 4"/>
                  <a:gd name="T5" fmla="*/ 0 h 8"/>
                  <a:gd name="T6" fmla="*/ 4 w 4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55" name="Freeform 1466"/>
              <p:cNvSpPr>
                <a:spLocks/>
              </p:cNvSpPr>
              <p:nvPr/>
            </p:nvSpPr>
            <p:spPr bwMode="auto">
              <a:xfrm>
                <a:off x="5124450" y="2832100"/>
                <a:ext cx="12700" cy="15875"/>
              </a:xfrm>
              <a:custGeom>
                <a:avLst/>
                <a:gdLst>
                  <a:gd name="T0" fmla="*/ 0 w 8"/>
                  <a:gd name="T1" fmla="*/ 8 h 10"/>
                  <a:gd name="T2" fmla="*/ 0 w 8"/>
                  <a:gd name="T3" fmla="*/ 10 h 10"/>
                  <a:gd name="T4" fmla="*/ 6 w 8"/>
                  <a:gd name="T5" fmla="*/ 10 h 10"/>
                  <a:gd name="T6" fmla="*/ 8 w 8"/>
                  <a:gd name="T7" fmla="*/ 4 h 10"/>
                  <a:gd name="T8" fmla="*/ 8 w 8"/>
                  <a:gd name="T9" fmla="*/ 2 h 10"/>
                  <a:gd name="T10" fmla="*/ 6 w 8"/>
                  <a:gd name="T11" fmla="*/ 0 h 10"/>
                  <a:gd name="T12" fmla="*/ 0 w 8"/>
                  <a:gd name="T13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0">
                    <a:moveTo>
                      <a:pt x="0" y="8"/>
                    </a:moveTo>
                    <a:lnTo>
                      <a:pt x="0" y="10"/>
                    </a:lnTo>
                    <a:lnTo>
                      <a:pt x="6" y="10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56" name="Freeform 1467"/>
              <p:cNvSpPr>
                <a:spLocks/>
              </p:cNvSpPr>
              <p:nvPr/>
            </p:nvSpPr>
            <p:spPr bwMode="auto">
              <a:xfrm>
                <a:off x="5067300" y="2847975"/>
                <a:ext cx="9525" cy="12700"/>
              </a:xfrm>
              <a:custGeom>
                <a:avLst/>
                <a:gdLst>
                  <a:gd name="T0" fmla="*/ 0 w 6"/>
                  <a:gd name="T1" fmla="*/ 2 h 8"/>
                  <a:gd name="T2" fmla="*/ 2 w 6"/>
                  <a:gd name="T3" fmla="*/ 4 h 8"/>
                  <a:gd name="T4" fmla="*/ 6 w 6"/>
                  <a:gd name="T5" fmla="*/ 8 h 8"/>
                  <a:gd name="T6" fmla="*/ 6 w 6"/>
                  <a:gd name="T7" fmla="*/ 2 h 8"/>
                  <a:gd name="T8" fmla="*/ 6 w 6"/>
                  <a:gd name="T9" fmla="*/ 0 h 8"/>
                  <a:gd name="T10" fmla="*/ 2 w 6"/>
                  <a:gd name="T11" fmla="*/ 0 h 8"/>
                  <a:gd name="T12" fmla="*/ 0 w 6"/>
                  <a:gd name="T1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0" y="2"/>
                    </a:moveTo>
                    <a:lnTo>
                      <a:pt x="2" y="4"/>
                    </a:lnTo>
                    <a:lnTo>
                      <a:pt x="6" y="8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57" name="Freeform 1468"/>
              <p:cNvSpPr>
                <a:spLocks/>
              </p:cNvSpPr>
              <p:nvPr/>
            </p:nvSpPr>
            <p:spPr bwMode="auto">
              <a:xfrm>
                <a:off x="5080000" y="2847975"/>
                <a:ext cx="9525" cy="12700"/>
              </a:xfrm>
              <a:custGeom>
                <a:avLst/>
                <a:gdLst>
                  <a:gd name="T0" fmla="*/ 0 w 6"/>
                  <a:gd name="T1" fmla="*/ 4 h 8"/>
                  <a:gd name="T2" fmla="*/ 0 w 6"/>
                  <a:gd name="T3" fmla="*/ 8 h 8"/>
                  <a:gd name="T4" fmla="*/ 2 w 6"/>
                  <a:gd name="T5" fmla="*/ 8 h 8"/>
                  <a:gd name="T6" fmla="*/ 6 w 6"/>
                  <a:gd name="T7" fmla="*/ 2 h 8"/>
                  <a:gd name="T8" fmla="*/ 6 w 6"/>
                  <a:gd name="T9" fmla="*/ 0 h 8"/>
                  <a:gd name="T10" fmla="*/ 2 w 6"/>
                  <a:gd name="T11" fmla="*/ 0 h 8"/>
                  <a:gd name="T12" fmla="*/ 0 w 6"/>
                  <a:gd name="T1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0" y="4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58" name="Freeform 1469"/>
              <p:cNvSpPr>
                <a:spLocks/>
              </p:cNvSpPr>
              <p:nvPr/>
            </p:nvSpPr>
            <p:spPr bwMode="auto">
              <a:xfrm>
                <a:off x="6064250" y="2628900"/>
                <a:ext cx="22225" cy="38100"/>
              </a:xfrm>
              <a:custGeom>
                <a:avLst/>
                <a:gdLst>
                  <a:gd name="T0" fmla="*/ 0 w 14"/>
                  <a:gd name="T1" fmla="*/ 0 h 24"/>
                  <a:gd name="T2" fmla="*/ 6 w 14"/>
                  <a:gd name="T3" fmla="*/ 24 h 24"/>
                  <a:gd name="T4" fmla="*/ 10 w 14"/>
                  <a:gd name="T5" fmla="*/ 24 h 24"/>
                  <a:gd name="T6" fmla="*/ 14 w 14"/>
                  <a:gd name="T7" fmla="*/ 22 h 24"/>
                  <a:gd name="T8" fmla="*/ 14 w 14"/>
                  <a:gd name="T9" fmla="*/ 18 h 24"/>
                  <a:gd name="T10" fmla="*/ 14 w 14"/>
                  <a:gd name="T11" fmla="*/ 10 h 24"/>
                  <a:gd name="T12" fmla="*/ 8 w 14"/>
                  <a:gd name="T13" fmla="*/ 2 h 24"/>
                  <a:gd name="T14" fmla="*/ 0 w 14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24">
                    <a:moveTo>
                      <a:pt x="0" y="0"/>
                    </a:moveTo>
                    <a:lnTo>
                      <a:pt x="6" y="24"/>
                    </a:lnTo>
                    <a:lnTo>
                      <a:pt x="10" y="24"/>
                    </a:lnTo>
                    <a:lnTo>
                      <a:pt x="14" y="22"/>
                    </a:lnTo>
                    <a:lnTo>
                      <a:pt x="14" y="18"/>
                    </a:lnTo>
                    <a:lnTo>
                      <a:pt x="14" y="10"/>
                    </a:lnTo>
                    <a:lnTo>
                      <a:pt x="8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59" name="Freeform 1470"/>
              <p:cNvSpPr>
                <a:spLocks/>
              </p:cNvSpPr>
              <p:nvPr/>
            </p:nvSpPr>
            <p:spPr bwMode="auto">
              <a:xfrm>
                <a:off x="5461000" y="2740025"/>
                <a:ext cx="9525" cy="9525"/>
              </a:xfrm>
              <a:custGeom>
                <a:avLst/>
                <a:gdLst>
                  <a:gd name="T0" fmla="*/ 0 w 6"/>
                  <a:gd name="T1" fmla="*/ 4 h 6"/>
                  <a:gd name="T2" fmla="*/ 6 w 6"/>
                  <a:gd name="T3" fmla="*/ 6 h 6"/>
                  <a:gd name="T4" fmla="*/ 6 w 6"/>
                  <a:gd name="T5" fmla="*/ 0 h 6"/>
                  <a:gd name="T6" fmla="*/ 4 w 6"/>
                  <a:gd name="T7" fmla="*/ 0 h 6"/>
                  <a:gd name="T8" fmla="*/ 0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4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60" name="Freeform 1471"/>
              <p:cNvSpPr>
                <a:spLocks/>
              </p:cNvSpPr>
              <p:nvPr/>
            </p:nvSpPr>
            <p:spPr bwMode="auto">
              <a:xfrm>
                <a:off x="5759450" y="2536825"/>
                <a:ext cx="9525" cy="15875"/>
              </a:xfrm>
              <a:custGeom>
                <a:avLst/>
                <a:gdLst>
                  <a:gd name="T0" fmla="*/ 0 w 6"/>
                  <a:gd name="T1" fmla="*/ 10 h 10"/>
                  <a:gd name="T2" fmla="*/ 2 w 6"/>
                  <a:gd name="T3" fmla="*/ 10 h 10"/>
                  <a:gd name="T4" fmla="*/ 6 w 6"/>
                  <a:gd name="T5" fmla="*/ 8 h 10"/>
                  <a:gd name="T6" fmla="*/ 6 w 6"/>
                  <a:gd name="T7" fmla="*/ 4 h 10"/>
                  <a:gd name="T8" fmla="*/ 6 w 6"/>
                  <a:gd name="T9" fmla="*/ 0 h 10"/>
                  <a:gd name="T10" fmla="*/ 2 w 6"/>
                  <a:gd name="T11" fmla="*/ 0 h 10"/>
                  <a:gd name="T12" fmla="*/ 0 w 6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0">
                    <a:moveTo>
                      <a:pt x="0" y="10"/>
                    </a:moveTo>
                    <a:lnTo>
                      <a:pt x="2" y="10"/>
                    </a:lnTo>
                    <a:lnTo>
                      <a:pt x="6" y="8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61" name="Freeform 1472"/>
              <p:cNvSpPr>
                <a:spLocks noEditPoints="1"/>
              </p:cNvSpPr>
              <p:nvPr/>
            </p:nvSpPr>
            <p:spPr bwMode="auto">
              <a:xfrm>
                <a:off x="5292725" y="2089150"/>
                <a:ext cx="901700" cy="673100"/>
              </a:xfrm>
              <a:custGeom>
                <a:avLst/>
                <a:gdLst>
                  <a:gd name="T0" fmla="*/ 556 w 568"/>
                  <a:gd name="T1" fmla="*/ 380 h 424"/>
                  <a:gd name="T2" fmla="*/ 522 w 568"/>
                  <a:gd name="T3" fmla="*/ 342 h 424"/>
                  <a:gd name="T4" fmla="*/ 478 w 568"/>
                  <a:gd name="T5" fmla="*/ 296 h 424"/>
                  <a:gd name="T6" fmla="*/ 456 w 568"/>
                  <a:gd name="T7" fmla="*/ 304 h 424"/>
                  <a:gd name="T8" fmla="*/ 420 w 568"/>
                  <a:gd name="T9" fmla="*/ 288 h 424"/>
                  <a:gd name="T10" fmla="*/ 386 w 568"/>
                  <a:gd name="T11" fmla="*/ 272 h 424"/>
                  <a:gd name="T12" fmla="*/ 318 w 568"/>
                  <a:gd name="T13" fmla="*/ 26 h 424"/>
                  <a:gd name="T14" fmla="*/ 254 w 568"/>
                  <a:gd name="T15" fmla="*/ 20 h 424"/>
                  <a:gd name="T16" fmla="*/ 186 w 568"/>
                  <a:gd name="T17" fmla="*/ 6 h 424"/>
                  <a:gd name="T18" fmla="*/ 136 w 568"/>
                  <a:gd name="T19" fmla="*/ 14 h 424"/>
                  <a:gd name="T20" fmla="*/ 110 w 568"/>
                  <a:gd name="T21" fmla="*/ 20 h 424"/>
                  <a:gd name="T22" fmla="*/ 68 w 568"/>
                  <a:gd name="T23" fmla="*/ 64 h 424"/>
                  <a:gd name="T24" fmla="*/ 22 w 568"/>
                  <a:gd name="T25" fmla="*/ 82 h 424"/>
                  <a:gd name="T26" fmla="*/ 58 w 568"/>
                  <a:gd name="T27" fmla="*/ 110 h 424"/>
                  <a:gd name="T28" fmla="*/ 86 w 568"/>
                  <a:gd name="T29" fmla="*/ 118 h 424"/>
                  <a:gd name="T30" fmla="*/ 86 w 568"/>
                  <a:gd name="T31" fmla="*/ 134 h 424"/>
                  <a:gd name="T32" fmla="*/ 56 w 568"/>
                  <a:gd name="T33" fmla="*/ 136 h 424"/>
                  <a:gd name="T34" fmla="*/ 4 w 568"/>
                  <a:gd name="T35" fmla="*/ 144 h 424"/>
                  <a:gd name="T36" fmla="*/ 20 w 568"/>
                  <a:gd name="T37" fmla="*/ 174 h 424"/>
                  <a:gd name="T38" fmla="*/ 102 w 568"/>
                  <a:gd name="T39" fmla="*/ 174 h 424"/>
                  <a:gd name="T40" fmla="*/ 64 w 568"/>
                  <a:gd name="T41" fmla="*/ 216 h 424"/>
                  <a:gd name="T42" fmla="*/ 42 w 568"/>
                  <a:gd name="T43" fmla="*/ 232 h 424"/>
                  <a:gd name="T44" fmla="*/ 58 w 568"/>
                  <a:gd name="T45" fmla="*/ 262 h 424"/>
                  <a:gd name="T46" fmla="*/ 48 w 568"/>
                  <a:gd name="T47" fmla="*/ 278 h 424"/>
                  <a:gd name="T48" fmla="*/ 78 w 568"/>
                  <a:gd name="T49" fmla="*/ 288 h 424"/>
                  <a:gd name="T50" fmla="*/ 96 w 568"/>
                  <a:gd name="T51" fmla="*/ 314 h 424"/>
                  <a:gd name="T52" fmla="*/ 120 w 568"/>
                  <a:gd name="T53" fmla="*/ 310 h 424"/>
                  <a:gd name="T54" fmla="*/ 156 w 568"/>
                  <a:gd name="T55" fmla="*/ 326 h 424"/>
                  <a:gd name="T56" fmla="*/ 102 w 568"/>
                  <a:gd name="T57" fmla="*/ 388 h 424"/>
                  <a:gd name="T58" fmla="*/ 66 w 568"/>
                  <a:gd name="T59" fmla="*/ 408 h 424"/>
                  <a:gd name="T60" fmla="*/ 100 w 568"/>
                  <a:gd name="T61" fmla="*/ 398 h 424"/>
                  <a:gd name="T62" fmla="*/ 130 w 568"/>
                  <a:gd name="T63" fmla="*/ 386 h 424"/>
                  <a:gd name="T64" fmla="*/ 160 w 568"/>
                  <a:gd name="T65" fmla="*/ 350 h 424"/>
                  <a:gd name="T66" fmla="*/ 204 w 568"/>
                  <a:gd name="T67" fmla="*/ 316 h 424"/>
                  <a:gd name="T68" fmla="*/ 210 w 568"/>
                  <a:gd name="T69" fmla="*/ 280 h 424"/>
                  <a:gd name="T70" fmla="*/ 242 w 568"/>
                  <a:gd name="T71" fmla="*/ 252 h 424"/>
                  <a:gd name="T72" fmla="*/ 260 w 568"/>
                  <a:gd name="T73" fmla="*/ 260 h 424"/>
                  <a:gd name="T74" fmla="*/ 238 w 568"/>
                  <a:gd name="T75" fmla="*/ 300 h 424"/>
                  <a:gd name="T76" fmla="*/ 264 w 568"/>
                  <a:gd name="T77" fmla="*/ 288 h 424"/>
                  <a:gd name="T78" fmla="*/ 278 w 568"/>
                  <a:gd name="T79" fmla="*/ 272 h 424"/>
                  <a:gd name="T80" fmla="*/ 310 w 568"/>
                  <a:gd name="T81" fmla="*/ 268 h 424"/>
                  <a:gd name="T82" fmla="*/ 330 w 568"/>
                  <a:gd name="T83" fmla="*/ 286 h 424"/>
                  <a:gd name="T84" fmla="*/ 390 w 568"/>
                  <a:gd name="T85" fmla="*/ 296 h 424"/>
                  <a:gd name="T86" fmla="*/ 430 w 568"/>
                  <a:gd name="T87" fmla="*/ 308 h 424"/>
                  <a:gd name="T88" fmla="*/ 458 w 568"/>
                  <a:gd name="T89" fmla="*/ 340 h 424"/>
                  <a:gd name="T90" fmla="*/ 478 w 568"/>
                  <a:gd name="T91" fmla="*/ 372 h 424"/>
                  <a:gd name="T92" fmla="*/ 496 w 568"/>
                  <a:gd name="T93" fmla="*/ 386 h 424"/>
                  <a:gd name="T94" fmla="*/ 508 w 568"/>
                  <a:gd name="T95" fmla="*/ 370 h 424"/>
                  <a:gd name="T96" fmla="*/ 482 w 568"/>
                  <a:gd name="T97" fmla="*/ 362 h 424"/>
                  <a:gd name="T98" fmla="*/ 466 w 568"/>
                  <a:gd name="T99" fmla="*/ 340 h 424"/>
                  <a:gd name="T100" fmla="*/ 500 w 568"/>
                  <a:gd name="T101" fmla="*/ 342 h 424"/>
                  <a:gd name="T102" fmla="*/ 514 w 568"/>
                  <a:gd name="T103" fmla="*/ 364 h 424"/>
                  <a:gd name="T104" fmla="*/ 524 w 568"/>
                  <a:gd name="T105" fmla="*/ 382 h 424"/>
                  <a:gd name="T106" fmla="*/ 542 w 568"/>
                  <a:gd name="T107" fmla="*/ 406 h 424"/>
                  <a:gd name="T108" fmla="*/ 554 w 568"/>
                  <a:gd name="T109" fmla="*/ 418 h 424"/>
                  <a:gd name="T110" fmla="*/ 566 w 568"/>
                  <a:gd name="T111" fmla="*/ 396 h 424"/>
                  <a:gd name="T112" fmla="*/ 466 w 568"/>
                  <a:gd name="T113" fmla="*/ 326 h 424"/>
                  <a:gd name="T114" fmla="*/ 476 w 568"/>
                  <a:gd name="T115" fmla="*/ 31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68" h="424">
                    <a:moveTo>
                      <a:pt x="566" y="392"/>
                    </a:moveTo>
                    <a:lnTo>
                      <a:pt x="566" y="388"/>
                    </a:lnTo>
                    <a:lnTo>
                      <a:pt x="564" y="386"/>
                    </a:lnTo>
                    <a:lnTo>
                      <a:pt x="560" y="386"/>
                    </a:lnTo>
                    <a:lnTo>
                      <a:pt x="560" y="388"/>
                    </a:lnTo>
                    <a:lnTo>
                      <a:pt x="558" y="388"/>
                    </a:lnTo>
                    <a:lnTo>
                      <a:pt x="558" y="386"/>
                    </a:lnTo>
                    <a:lnTo>
                      <a:pt x="556" y="382"/>
                    </a:lnTo>
                    <a:lnTo>
                      <a:pt x="556" y="380"/>
                    </a:lnTo>
                    <a:lnTo>
                      <a:pt x="550" y="378"/>
                    </a:lnTo>
                    <a:lnTo>
                      <a:pt x="540" y="372"/>
                    </a:lnTo>
                    <a:lnTo>
                      <a:pt x="536" y="370"/>
                    </a:lnTo>
                    <a:lnTo>
                      <a:pt x="536" y="364"/>
                    </a:lnTo>
                    <a:lnTo>
                      <a:pt x="536" y="360"/>
                    </a:lnTo>
                    <a:lnTo>
                      <a:pt x="530" y="358"/>
                    </a:lnTo>
                    <a:lnTo>
                      <a:pt x="528" y="354"/>
                    </a:lnTo>
                    <a:lnTo>
                      <a:pt x="524" y="350"/>
                    </a:lnTo>
                    <a:lnTo>
                      <a:pt x="522" y="342"/>
                    </a:lnTo>
                    <a:lnTo>
                      <a:pt x="502" y="322"/>
                    </a:lnTo>
                    <a:lnTo>
                      <a:pt x="496" y="314"/>
                    </a:lnTo>
                    <a:lnTo>
                      <a:pt x="494" y="310"/>
                    </a:lnTo>
                    <a:lnTo>
                      <a:pt x="490" y="308"/>
                    </a:lnTo>
                    <a:lnTo>
                      <a:pt x="486" y="308"/>
                    </a:lnTo>
                    <a:lnTo>
                      <a:pt x="484" y="306"/>
                    </a:lnTo>
                    <a:lnTo>
                      <a:pt x="484" y="300"/>
                    </a:lnTo>
                    <a:lnTo>
                      <a:pt x="482" y="298"/>
                    </a:lnTo>
                    <a:lnTo>
                      <a:pt x="478" y="296"/>
                    </a:lnTo>
                    <a:lnTo>
                      <a:pt x="476" y="296"/>
                    </a:lnTo>
                    <a:lnTo>
                      <a:pt x="472" y="292"/>
                    </a:lnTo>
                    <a:lnTo>
                      <a:pt x="468" y="290"/>
                    </a:lnTo>
                    <a:lnTo>
                      <a:pt x="466" y="290"/>
                    </a:lnTo>
                    <a:lnTo>
                      <a:pt x="458" y="292"/>
                    </a:lnTo>
                    <a:lnTo>
                      <a:pt x="458" y="296"/>
                    </a:lnTo>
                    <a:lnTo>
                      <a:pt x="458" y="298"/>
                    </a:lnTo>
                    <a:lnTo>
                      <a:pt x="458" y="300"/>
                    </a:lnTo>
                    <a:lnTo>
                      <a:pt x="456" y="304"/>
                    </a:lnTo>
                    <a:lnTo>
                      <a:pt x="454" y="306"/>
                    </a:lnTo>
                    <a:lnTo>
                      <a:pt x="446" y="308"/>
                    </a:lnTo>
                    <a:lnTo>
                      <a:pt x="440" y="310"/>
                    </a:lnTo>
                    <a:lnTo>
                      <a:pt x="440" y="308"/>
                    </a:lnTo>
                    <a:lnTo>
                      <a:pt x="438" y="304"/>
                    </a:lnTo>
                    <a:lnTo>
                      <a:pt x="436" y="300"/>
                    </a:lnTo>
                    <a:lnTo>
                      <a:pt x="430" y="296"/>
                    </a:lnTo>
                    <a:lnTo>
                      <a:pt x="424" y="292"/>
                    </a:lnTo>
                    <a:lnTo>
                      <a:pt x="420" y="288"/>
                    </a:lnTo>
                    <a:lnTo>
                      <a:pt x="414" y="278"/>
                    </a:lnTo>
                    <a:lnTo>
                      <a:pt x="414" y="270"/>
                    </a:lnTo>
                    <a:lnTo>
                      <a:pt x="410" y="272"/>
                    </a:lnTo>
                    <a:lnTo>
                      <a:pt x="408" y="274"/>
                    </a:lnTo>
                    <a:lnTo>
                      <a:pt x="404" y="272"/>
                    </a:lnTo>
                    <a:lnTo>
                      <a:pt x="400" y="270"/>
                    </a:lnTo>
                    <a:lnTo>
                      <a:pt x="394" y="270"/>
                    </a:lnTo>
                    <a:lnTo>
                      <a:pt x="392" y="270"/>
                    </a:lnTo>
                    <a:lnTo>
                      <a:pt x="386" y="272"/>
                    </a:lnTo>
                    <a:lnTo>
                      <a:pt x="378" y="36"/>
                    </a:lnTo>
                    <a:lnTo>
                      <a:pt x="366" y="28"/>
                    </a:lnTo>
                    <a:lnTo>
                      <a:pt x="358" y="28"/>
                    </a:lnTo>
                    <a:lnTo>
                      <a:pt x="350" y="28"/>
                    </a:lnTo>
                    <a:lnTo>
                      <a:pt x="350" y="34"/>
                    </a:lnTo>
                    <a:lnTo>
                      <a:pt x="338" y="34"/>
                    </a:lnTo>
                    <a:lnTo>
                      <a:pt x="336" y="32"/>
                    </a:lnTo>
                    <a:lnTo>
                      <a:pt x="318" y="32"/>
                    </a:lnTo>
                    <a:lnTo>
                      <a:pt x="318" y="26"/>
                    </a:lnTo>
                    <a:lnTo>
                      <a:pt x="302" y="26"/>
                    </a:lnTo>
                    <a:lnTo>
                      <a:pt x="286" y="28"/>
                    </a:lnTo>
                    <a:lnTo>
                      <a:pt x="284" y="24"/>
                    </a:lnTo>
                    <a:lnTo>
                      <a:pt x="282" y="24"/>
                    </a:lnTo>
                    <a:lnTo>
                      <a:pt x="282" y="26"/>
                    </a:lnTo>
                    <a:lnTo>
                      <a:pt x="276" y="26"/>
                    </a:lnTo>
                    <a:lnTo>
                      <a:pt x="266" y="18"/>
                    </a:lnTo>
                    <a:lnTo>
                      <a:pt x="258" y="18"/>
                    </a:lnTo>
                    <a:lnTo>
                      <a:pt x="254" y="20"/>
                    </a:lnTo>
                    <a:lnTo>
                      <a:pt x="248" y="24"/>
                    </a:lnTo>
                    <a:lnTo>
                      <a:pt x="242" y="24"/>
                    </a:lnTo>
                    <a:lnTo>
                      <a:pt x="218" y="16"/>
                    </a:lnTo>
                    <a:lnTo>
                      <a:pt x="214" y="14"/>
                    </a:lnTo>
                    <a:lnTo>
                      <a:pt x="202" y="14"/>
                    </a:lnTo>
                    <a:lnTo>
                      <a:pt x="192" y="14"/>
                    </a:lnTo>
                    <a:lnTo>
                      <a:pt x="190" y="14"/>
                    </a:lnTo>
                    <a:lnTo>
                      <a:pt x="190" y="10"/>
                    </a:lnTo>
                    <a:lnTo>
                      <a:pt x="186" y="6"/>
                    </a:lnTo>
                    <a:lnTo>
                      <a:pt x="174" y="14"/>
                    </a:lnTo>
                    <a:lnTo>
                      <a:pt x="172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6" y="0"/>
                    </a:lnTo>
                    <a:lnTo>
                      <a:pt x="156" y="0"/>
                    </a:lnTo>
                    <a:lnTo>
                      <a:pt x="148" y="6"/>
                    </a:lnTo>
                    <a:lnTo>
                      <a:pt x="140" y="14"/>
                    </a:lnTo>
                    <a:lnTo>
                      <a:pt x="136" y="14"/>
                    </a:lnTo>
                    <a:lnTo>
                      <a:pt x="128" y="14"/>
                    </a:lnTo>
                    <a:lnTo>
                      <a:pt x="124" y="16"/>
                    </a:lnTo>
                    <a:lnTo>
                      <a:pt x="122" y="16"/>
                    </a:lnTo>
                    <a:lnTo>
                      <a:pt x="122" y="14"/>
                    </a:lnTo>
                    <a:lnTo>
                      <a:pt x="122" y="10"/>
                    </a:lnTo>
                    <a:lnTo>
                      <a:pt x="120" y="14"/>
                    </a:lnTo>
                    <a:lnTo>
                      <a:pt x="120" y="16"/>
                    </a:lnTo>
                    <a:lnTo>
                      <a:pt x="112" y="16"/>
                    </a:lnTo>
                    <a:lnTo>
                      <a:pt x="110" y="20"/>
                    </a:lnTo>
                    <a:lnTo>
                      <a:pt x="102" y="20"/>
                    </a:lnTo>
                    <a:lnTo>
                      <a:pt x="94" y="20"/>
                    </a:lnTo>
                    <a:lnTo>
                      <a:pt x="90" y="24"/>
                    </a:lnTo>
                    <a:lnTo>
                      <a:pt x="86" y="28"/>
                    </a:lnTo>
                    <a:lnTo>
                      <a:pt x="82" y="36"/>
                    </a:lnTo>
                    <a:lnTo>
                      <a:pt x="76" y="36"/>
                    </a:lnTo>
                    <a:lnTo>
                      <a:pt x="74" y="38"/>
                    </a:lnTo>
                    <a:lnTo>
                      <a:pt x="72" y="54"/>
                    </a:lnTo>
                    <a:lnTo>
                      <a:pt x="68" y="64"/>
                    </a:lnTo>
                    <a:lnTo>
                      <a:pt x="60" y="68"/>
                    </a:lnTo>
                    <a:lnTo>
                      <a:pt x="56" y="68"/>
                    </a:lnTo>
                    <a:lnTo>
                      <a:pt x="42" y="68"/>
                    </a:lnTo>
                    <a:lnTo>
                      <a:pt x="40" y="70"/>
                    </a:lnTo>
                    <a:lnTo>
                      <a:pt x="36" y="72"/>
                    </a:lnTo>
                    <a:lnTo>
                      <a:pt x="30" y="70"/>
                    </a:lnTo>
                    <a:lnTo>
                      <a:pt x="28" y="70"/>
                    </a:lnTo>
                    <a:lnTo>
                      <a:pt x="22" y="70"/>
                    </a:lnTo>
                    <a:lnTo>
                      <a:pt x="22" y="82"/>
                    </a:lnTo>
                    <a:lnTo>
                      <a:pt x="20" y="88"/>
                    </a:lnTo>
                    <a:lnTo>
                      <a:pt x="30" y="90"/>
                    </a:lnTo>
                    <a:lnTo>
                      <a:pt x="38" y="96"/>
                    </a:lnTo>
                    <a:lnTo>
                      <a:pt x="42" y="100"/>
                    </a:lnTo>
                    <a:lnTo>
                      <a:pt x="50" y="106"/>
                    </a:lnTo>
                    <a:lnTo>
                      <a:pt x="54" y="106"/>
                    </a:lnTo>
                    <a:lnTo>
                      <a:pt x="58" y="106"/>
                    </a:lnTo>
                    <a:lnTo>
                      <a:pt x="58" y="108"/>
                    </a:lnTo>
                    <a:lnTo>
                      <a:pt x="58" y="110"/>
                    </a:lnTo>
                    <a:lnTo>
                      <a:pt x="58" y="116"/>
                    </a:lnTo>
                    <a:lnTo>
                      <a:pt x="60" y="118"/>
                    </a:lnTo>
                    <a:lnTo>
                      <a:pt x="66" y="118"/>
                    </a:lnTo>
                    <a:lnTo>
                      <a:pt x="68" y="116"/>
                    </a:lnTo>
                    <a:lnTo>
                      <a:pt x="72" y="116"/>
                    </a:lnTo>
                    <a:lnTo>
                      <a:pt x="76" y="116"/>
                    </a:lnTo>
                    <a:lnTo>
                      <a:pt x="84" y="116"/>
                    </a:lnTo>
                    <a:lnTo>
                      <a:pt x="86" y="116"/>
                    </a:lnTo>
                    <a:lnTo>
                      <a:pt x="86" y="118"/>
                    </a:lnTo>
                    <a:lnTo>
                      <a:pt x="86" y="120"/>
                    </a:lnTo>
                    <a:lnTo>
                      <a:pt x="84" y="120"/>
                    </a:lnTo>
                    <a:lnTo>
                      <a:pt x="96" y="128"/>
                    </a:lnTo>
                    <a:lnTo>
                      <a:pt x="96" y="126"/>
                    </a:lnTo>
                    <a:lnTo>
                      <a:pt x="100" y="126"/>
                    </a:lnTo>
                    <a:lnTo>
                      <a:pt x="102" y="126"/>
                    </a:lnTo>
                    <a:lnTo>
                      <a:pt x="102" y="134"/>
                    </a:lnTo>
                    <a:lnTo>
                      <a:pt x="86" y="132"/>
                    </a:lnTo>
                    <a:lnTo>
                      <a:pt x="86" y="134"/>
                    </a:lnTo>
                    <a:lnTo>
                      <a:pt x="84" y="136"/>
                    </a:lnTo>
                    <a:lnTo>
                      <a:pt x="92" y="136"/>
                    </a:lnTo>
                    <a:lnTo>
                      <a:pt x="94" y="144"/>
                    </a:lnTo>
                    <a:lnTo>
                      <a:pt x="92" y="138"/>
                    </a:lnTo>
                    <a:lnTo>
                      <a:pt x="84" y="146"/>
                    </a:lnTo>
                    <a:lnTo>
                      <a:pt x="76" y="146"/>
                    </a:lnTo>
                    <a:lnTo>
                      <a:pt x="66" y="144"/>
                    </a:lnTo>
                    <a:lnTo>
                      <a:pt x="54" y="138"/>
                    </a:lnTo>
                    <a:lnTo>
                      <a:pt x="56" y="136"/>
                    </a:lnTo>
                    <a:lnTo>
                      <a:pt x="56" y="132"/>
                    </a:lnTo>
                    <a:lnTo>
                      <a:pt x="54" y="124"/>
                    </a:lnTo>
                    <a:lnTo>
                      <a:pt x="28" y="134"/>
                    </a:lnTo>
                    <a:lnTo>
                      <a:pt x="28" y="142"/>
                    </a:lnTo>
                    <a:lnTo>
                      <a:pt x="22" y="142"/>
                    </a:lnTo>
                    <a:lnTo>
                      <a:pt x="20" y="142"/>
                    </a:lnTo>
                    <a:lnTo>
                      <a:pt x="18" y="138"/>
                    </a:lnTo>
                    <a:lnTo>
                      <a:pt x="14" y="138"/>
                    </a:lnTo>
                    <a:lnTo>
                      <a:pt x="4" y="144"/>
                    </a:lnTo>
                    <a:lnTo>
                      <a:pt x="0" y="152"/>
                    </a:lnTo>
                    <a:lnTo>
                      <a:pt x="0" y="154"/>
                    </a:lnTo>
                    <a:lnTo>
                      <a:pt x="14" y="156"/>
                    </a:lnTo>
                    <a:lnTo>
                      <a:pt x="20" y="160"/>
                    </a:lnTo>
                    <a:lnTo>
                      <a:pt x="12" y="162"/>
                    </a:lnTo>
                    <a:lnTo>
                      <a:pt x="14" y="164"/>
                    </a:lnTo>
                    <a:lnTo>
                      <a:pt x="18" y="170"/>
                    </a:lnTo>
                    <a:lnTo>
                      <a:pt x="20" y="172"/>
                    </a:lnTo>
                    <a:lnTo>
                      <a:pt x="20" y="174"/>
                    </a:lnTo>
                    <a:lnTo>
                      <a:pt x="30" y="178"/>
                    </a:lnTo>
                    <a:lnTo>
                      <a:pt x="42" y="178"/>
                    </a:lnTo>
                    <a:lnTo>
                      <a:pt x="68" y="172"/>
                    </a:lnTo>
                    <a:lnTo>
                      <a:pt x="72" y="178"/>
                    </a:lnTo>
                    <a:lnTo>
                      <a:pt x="74" y="182"/>
                    </a:lnTo>
                    <a:lnTo>
                      <a:pt x="78" y="174"/>
                    </a:lnTo>
                    <a:lnTo>
                      <a:pt x="86" y="174"/>
                    </a:lnTo>
                    <a:lnTo>
                      <a:pt x="92" y="174"/>
                    </a:lnTo>
                    <a:lnTo>
                      <a:pt x="102" y="174"/>
                    </a:lnTo>
                    <a:lnTo>
                      <a:pt x="100" y="188"/>
                    </a:lnTo>
                    <a:lnTo>
                      <a:pt x="102" y="204"/>
                    </a:lnTo>
                    <a:lnTo>
                      <a:pt x="94" y="206"/>
                    </a:lnTo>
                    <a:lnTo>
                      <a:pt x="86" y="208"/>
                    </a:lnTo>
                    <a:lnTo>
                      <a:pt x="84" y="208"/>
                    </a:lnTo>
                    <a:lnTo>
                      <a:pt x="84" y="206"/>
                    </a:lnTo>
                    <a:lnTo>
                      <a:pt x="74" y="216"/>
                    </a:lnTo>
                    <a:lnTo>
                      <a:pt x="68" y="216"/>
                    </a:lnTo>
                    <a:lnTo>
                      <a:pt x="64" y="216"/>
                    </a:lnTo>
                    <a:lnTo>
                      <a:pt x="58" y="208"/>
                    </a:lnTo>
                    <a:lnTo>
                      <a:pt x="56" y="208"/>
                    </a:lnTo>
                    <a:lnTo>
                      <a:pt x="50" y="208"/>
                    </a:lnTo>
                    <a:lnTo>
                      <a:pt x="42" y="218"/>
                    </a:lnTo>
                    <a:lnTo>
                      <a:pt x="42" y="222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6" y="224"/>
                    </a:lnTo>
                    <a:lnTo>
                      <a:pt x="42" y="232"/>
                    </a:lnTo>
                    <a:lnTo>
                      <a:pt x="38" y="234"/>
                    </a:lnTo>
                    <a:lnTo>
                      <a:pt x="32" y="236"/>
                    </a:lnTo>
                    <a:lnTo>
                      <a:pt x="32" y="240"/>
                    </a:lnTo>
                    <a:lnTo>
                      <a:pt x="32" y="242"/>
                    </a:lnTo>
                    <a:lnTo>
                      <a:pt x="32" y="244"/>
                    </a:lnTo>
                    <a:lnTo>
                      <a:pt x="24" y="250"/>
                    </a:lnTo>
                    <a:lnTo>
                      <a:pt x="38" y="260"/>
                    </a:lnTo>
                    <a:lnTo>
                      <a:pt x="46" y="262"/>
                    </a:lnTo>
                    <a:lnTo>
                      <a:pt x="58" y="262"/>
                    </a:lnTo>
                    <a:lnTo>
                      <a:pt x="54" y="272"/>
                    </a:lnTo>
                    <a:lnTo>
                      <a:pt x="50" y="268"/>
                    </a:lnTo>
                    <a:lnTo>
                      <a:pt x="48" y="264"/>
                    </a:lnTo>
                    <a:lnTo>
                      <a:pt x="40" y="264"/>
                    </a:lnTo>
                    <a:lnTo>
                      <a:pt x="40" y="268"/>
                    </a:lnTo>
                    <a:lnTo>
                      <a:pt x="42" y="270"/>
                    </a:lnTo>
                    <a:lnTo>
                      <a:pt x="42" y="274"/>
                    </a:lnTo>
                    <a:lnTo>
                      <a:pt x="50" y="274"/>
                    </a:lnTo>
                    <a:lnTo>
                      <a:pt x="48" y="278"/>
                    </a:lnTo>
                    <a:lnTo>
                      <a:pt x="48" y="282"/>
                    </a:lnTo>
                    <a:lnTo>
                      <a:pt x="54" y="292"/>
                    </a:lnTo>
                    <a:lnTo>
                      <a:pt x="66" y="292"/>
                    </a:lnTo>
                    <a:lnTo>
                      <a:pt x="72" y="290"/>
                    </a:lnTo>
                    <a:lnTo>
                      <a:pt x="74" y="286"/>
                    </a:lnTo>
                    <a:lnTo>
                      <a:pt x="74" y="278"/>
                    </a:lnTo>
                    <a:lnTo>
                      <a:pt x="78" y="280"/>
                    </a:lnTo>
                    <a:lnTo>
                      <a:pt x="78" y="282"/>
                    </a:lnTo>
                    <a:lnTo>
                      <a:pt x="78" y="288"/>
                    </a:lnTo>
                    <a:lnTo>
                      <a:pt x="82" y="292"/>
                    </a:lnTo>
                    <a:lnTo>
                      <a:pt x="86" y="300"/>
                    </a:lnTo>
                    <a:lnTo>
                      <a:pt x="84" y="304"/>
                    </a:lnTo>
                    <a:lnTo>
                      <a:pt x="84" y="308"/>
                    </a:lnTo>
                    <a:lnTo>
                      <a:pt x="82" y="308"/>
                    </a:lnTo>
                    <a:lnTo>
                      <a:pt x="86" y="310"/>
                    </a:lnTo>
                    <a:lnTo>
                      <a:pt x="86" y="322"/>
                    </a:lnTo>
                    <a:lnTo>
                      <a:pt x="92" y="318"/>
                    </a:lnTo>
                    <a:lnTo>
                      <a:pt x="96" y="314"/>
                    </a:lnTo>
                    <a:lnTo>
                      <a:pt x="102" y="310"/>
                    </a:lnTo>
                    <a:lnTo>
                      <a:pt x="106" y="308"/>
                    </a:lnTo>
                    <a:lnTo>
                      <a:pt x="110" y="308"/>
                    </a:lnTo>
                    <a:lnTo>
                      <a:pt x="110" y="310"/>
                    </a:lnTo>
                    <a:lnTo>
                      <a:pt x="112" y="314"/>
                    </a:lnTo>
                    <a:lnTo>
                      <a:pt x="114" y="314"/>
                    </a:lnTo>
                    <a:lnTo>
                      <a:pt x="118" y="314"/>
                    </a:lnTo>
                    <a:lnTo>
                      <a:pt x="118" y="310"/>
                    </a:lnTo>
                    <a:lnTo>
                      <a:pt x="120" y="310"/>
                    </a:lnTo>
                    <a:lnTo>
                      <a:pt x="128" y="324"/>
                    </a:lnTo>
                    <a:lnTo>
                      <a:pt x="130" y="322"/>
                    </a:lnTo>
                    <a:lnTo>
                      <a:pt x="130" y="316"/>
                    </a:lnTo>
                    <a:lnTo>
                      <a:pt x="138" y="318"/>
                    </a:lnTo>
                    <a:lnTo>
                      <a:pt x="142" y="318"/>
                    </a:lnTo>
                    <a:lnTo>
                      <a:pt x="150" y="316"/>
                    </a:lnTo>
                    <a:lnTo>
                      <a:pt x="158" y="310"/>
                    </a:lnTo>
                    <a:lnTo>
                      <a:pt x="156" y="318"/>
                    </a:lnTo>
                    <a:lnTo>
                      <a:pt x="156" y="326"/>
                    </a:lnTo>
                    <a:lnTo>
                      <a:pt x="150" y="328"/>
                    </a:lnTo>
                    <a:lnTo>
                      <a:pt x="142" y="336"/>
                    </a:lnTo>
                    <a:lnTo>
                      <a:pt x="142" y="344"/>
                    </a:lnTo>
                    <a:lnTo>
                      <a:pt x="142" y="350"/>
                    </a:lnTo>
                    <a:lnTo>
                      <a:pt x="136" y="362"/>
                    </a:lnTo>
                    <a:lnTo>
                      <a:pt x="122" y="372"/>
                    </a:lnTo>
                    <a:lnTo>
                      <a:pt x="106" y="380"/>
                    </a:lnTo>
                    <a:lnTo>
                      <a:pt x="106" y="388"/>
                    </a:lnTo>
                    <a:lnTo>
                      <a:pt x="102" y="388"/>
                    </a:lnTo>
                    <a:lnTo>
                      <a:pt x="100" y="390"/>
                    </a:lnTo>
                    <a:lnTo>
                      <a:pt x="96" y="388"/>
                    </a:lnTo>
                    <a:lnTo>
                      <a:pt x="92" y="388"/>
                    </a:lnTo>
                    <a:lnTo>
                      <a:pt x="86" y="388"/>
                    </a:lnTo>
                    <a:lnTo>
                      <a:pt x="78" y="398"/>
                    </a:lnTo>
                    <a:lnTo>
                      <a:pt x="74" y="406"/>
                    </a:lnTo>
                    <a:lnTo>
                      <a:pt x="72" y="406"/>
                    </a:lnTo>
                    <a:lnTo>
                      <a:pt x="68" y="406"/>
                    </a:lnTo>
                    <a:lnTo>
                      <a:pt x="66" y="408"/>
                    </a:lnTo>
                    <a:lnTo>
                      <a:pt x="66" y="414"/>
                    </a:lnTo>
                    <a:lnTo>
                      <a:pt x="74" y="410"/>
                    </a:lnTo>
                    <a:lnTo>
                      <a:pt x="78" y="408"/>
                    </a:lnTo>
                    <a:lnTo>
                      <a:pt x="82" y="404"/>
                    </a:lnTo>
                    <a:lnTo>
                      <a:pt x="86" y="392"/>
                    </a:lnTo>
                    <a:lnTo>
                      <a:pt x="94" y="392"/>
                    </a:lnTo>
                    <a:lnTo>
                      <a:pt x="92" y="396"/>
                    </a:lnTo>
                    <a:lnTo>
                      <a:pt x="92" y="398"/>
                    </a:lnTo>
                    <a:lnTo>
                      <a:pt x="100" y="398"/>
                    </a:lnTo>
                    <a:lnTo>
                      <a:pt x="106" y="396"/>
                    </a:lnTo>
                    <a:lnTo>
                      <a:pt x="112" y="390"/>
                    </a:lnTo>
                    <a:lnTo>
                      <a:pt x="120" y="388"/>
                    </a:lnTo>
                    <a:lnTo>
                      <a:pt x="120" y="390"/>
                    </a:lnTo>
                    <a:lnTo>
                      <a:pt x="122" y="390"/>
                    </a:lnTo>
                    <a:lnTo>
                      <a:pt x="124" y="382"/>
                    </a:lnTo>
                    <a:lnTo>
                      <a:pt x="128" y="382"/>
                    </a:lnTo>
                    <a:lnTo>
                      <a:pt x="128" y="386"/>
                    </a:lnTo>
                    <a:lnTo>
                      <a:pt x="130" y="386"/>
                    </a:lnTo>
                    <a:lnTo>
                      <a:pt x="130" y="378"/>
                    </a:lnTo>
                    <a:lnTo>
                      <a:pt x="138" y="376"/>
                    </a:lnTo>
                    <a:lnTo>
                      <a:pt x="138" y="370"/>
                    </a:lnTo>
                    <a:lnTo>
                      <a:pt x="140" y="370"/>
                    </a:lnTo>
                    <a:lnTo>
                      <a:pt x="142" y="370"/>
                    </a:lnTo>
                    <a:lnTo>
                      <a:pt x="150" y="364"/>
                    </a:lnTo>
                    <a:lnTo>
                      <a:pt x="158" y="360"/>
                    </a:lnTo>
                    <a:lnTo>
                      <a:pt x="156" y="352"/>
                    </a:lnTo>
                    <a:lnTo>
                      <a:pt x="160" y="350"/>
                    </a:lnTo>
                    <a:lnTo>
                      <a:pt x="168" y="346"/>
                    </a:lnTo>
                    <a:lnTo>
                      <a:pt x="174" y="340"/>
                    </a:lnTo>
                    <a:lnTo>
                      <a:pt x="182" y="332"/>
                    </a:lnTo>
                    <a:lnTo>
                      <a:pt x="186" y="332"/>
                    </a:lnTo>
                    <a:lnTo>
                      <a:pt x="192" y="328"/>
                    </a:lnTo>
                    <a:lnTo>
                      <a:pt x="192" y="324"/>
                    </a:lnTo>
                    <a:lnTo>
                      <a:pt x="194" y="322"/>
                    </a:lnTo>
                    <a:lnTo>
                      <a:pt x="196" y="318"/>
                    </a:lnTo>
                    <a:lnTo>
                      <a:pt x="204" y="316"/>
                    </a:lnTo>
                    <a:lnTo>
                      <a:pt x="204" y="310"/>
                    </a:lnTo>
                    <a:lnTo>
                      <a:pt x="200" y="310"/>
                    </a:lnTo>
                    <a:lnTo>
                      <a:pt x="192" y="310"/>
                    </a:lnTo>
                    <a:lnTo>
                      <a:pt x="196" y="304"/>
                    </a:lnTo>
                    <a:lnTo>
                      <a:pt x="200" y="296"/>
                    </a:lnTo>
                    <a:lnTo>
                      <a:pt x="204" y="292"/>
                    </a:lnTo>
                    <a:lnTo>
                      <a:pt x="212" y="288"/>
                    </a:lnTo>
                    <a:lnTo>
                      <a:pt x="210" y="286"/>
                    </a:lnTo>
                    <a:lnTo>
                      <a:pt x="210" y="280"/>
                    </a:lnTo>
                    <a:lnTo>
                      <a:pt x="214" y="280"/>
                    </a:lnTo>
                    <a:lnTo>
                      <a:pt x="220" y="280"/>
                    </a:lnTo>
                    <a:lnTo>
                      <a:pt x="220" y="274"/>
                    </a:lnTo>
                    <a:lnTo>
                      <a:pt x="222" y="272"/>
                    </a:lnTo>
                    <a:lnTo>
                      <a:pt x="224" y="270"/>
                    </a:lnTo>
                    <a:lnTo>
                      <a:pt x="230" y="270"/>
                    </a:lnTo>
                    <a:lnTo>
                      <a:pt x="232" y="264"/>
                    </a:lnTo>
                    <a:lnTo>
                      <a:pt x="232" y="260"/>
                    </a:lnTo>
                    <a:lnTo>
                      <a:pt x="242" y="252"/>
                    </a:lnTo>
                    <a:lnTo>
                      <a:pt x="248" y="252"/>
                    </a:lnTo>
                    <a:lnTo>
                      <a:pt x="248" y="254"/>
                    </a:lnTo>
                    <a:lnTo>
                      <a:pt x="250" y="256"/>
                    </a:lnTo>
                    <a:lnTo>
                      <a:pt x="258" y="252"/>
                    </a:lnTo>
                    <a:lnTo>
                      <a:pt x="260" y="252"/>
                    </a:lnTo>
                    <a:lnTo>
                      <a:pt x="260" y="254"/>
                    </a:lnTo>
                    <a:lnTo>
                      <a:pt x="258" y="256"/>
                    </a:lnTo>
                    <a:lnTo>
                      <a:pt x="258" y="260"/>
                    </a:lnTo>
                    <a:lnTo>
                      <a:pt x="260" y="260"/>
                    </a:lnTo>
                    <a:lnTo>
                      <a:pt x="260" y="262"/>
                    </a:lnTo>
                    <a:lnTo>
                      <a:pt x="260" y="264"/>
                    </a:lnTo>
                    <a:lnTo>
                      <a:pt x="254" y="262"/>
                    </a:lnTo>
                    <a:lnTo>
                      <a:pt x="246" y="262"/>
                    </a:lnTo>
                    <a:lnTo>
                      <a:pt x="240" y="270"/>
                    </a:lnTo>
                    <a:lnTo>
                      <a:pt x="236" y="270"/>
                    </a:lnTo>
                    <a:lnTo>
                      <a:pt x="230" y="296"/>
                    </a:lnTo>
                    <a:lnTo>
                      <a:pt x="238" y="296"/>
                    </a:lnTo>
                    <a:lnTo>
                      <a:pt x="238" y="300"/>
                    </a:lnTo>
                    <a:lnTo>
                      <a:pt x="228" y="306"/>
                    </a:lnTo>
                    <a:lnTo>
                      <a:pt x="230" y="308"/>
                    </a:lnTo>
                    <a:lnTo>
                      <a:pt x="232" y="310"/>
                    </a:lnTo>
                    <a:lnTo>
                      <a:pt x="250" y="304"/>
                    </a:lnTo>
                    <a:lnTo>
                      <a:pt x="250" y="298"/>
                    </a:lnTo>
                    <a:lnTo>
                      <a:pt x="256" y="298"/>
                    </a:lnTo>
                    <a:lnTo>
                      <a:pt x="260" y="296"/>
                    </a:lnTo>
                    <a:lnTo>
                      <a:pt x="260" y="290"/>
                    </a:lnTo>
                    <a:lnTo>
                      <a:pt x="264" y="288"/>
                    </a:lnTo>
                    <a:lnTo>
                      <a:pt x="266" y="286"/>
                    </a:lnTo>
                    <a:lnTo>
                      <a:pt x="272" y="286"/>
                    </a:lnTo>
                    <a:lnTo>
                      <a:pt x="274" y="288"/>
                    </a:lnTo>
                    <a:lnTo>
                      <a:pt x="278" y="288"/>
                    </a:lnTo>
                    <a:lnTo>
                      <a:pt x="282" y="290"/>
                    </a:lnTo>
                    <a:lnTo>
                      <a:pt x="284" y="288"/>
                    </a:lnTo>
                    <a:lnTo>
                      <a:pt x="290" y="282"/>
                    </a:lnTo>
                    <a:lnTo>
                      <a:pt x="286" y="274"/>
                    </a:lnTo>
                    <a:lnTo>
                      <a:pt x="278" y="272"/>
                    </a:lnTo>
                    <a:lnTo>
                      <a:pt x="282" y="264"/>
                    </a:lnTo>
                    <a:lnTo>
                      <a:pt x="278" y="260"/>
                    </a:lnTo>
                    <a:lnTo>
                      <a:pt x="294" y="262"/>
                    </a:lnTo>
                    <a:lnTo>
                      <a:pt x="300" y="262"/>
                    </a:lnTo>
                    <a:lnTo>
                      <a:pt x="304" y="260"/>
                    </a:lnTo>
                    <a:lnTo>
                      <a:pt x="304" y="256"/>
                    </a:lnTo>
                    <a:lnTo>
                      <a:pt x="308" y="256"/>
                    </a:lnTo>
                    <a:lnTo>
                      <a:pt x="308" y="264"/>
                    </a:lnTo>
                    <a:lnTo>
                      <a:pt x="310" y="268"/>
                    </a:lnTo>
                    <a:lnTo>
                      <a:pt x="308" y="268"/>
                    </a:lnTo>
                    <a:lnTo>
                      <a:pt x="318" y="272"/>
                    </a:lnTo>
                    <a:lnTo>
                      <a:pt x="318" y="274"/>
                    </a:lnTo>
                    <a:lnTo>
                      <a:pt x="318" y="280"/>
                    </a:lnTo>
                    <a:lnTo>
                      <a:pt x="320" y="280"/>
                    </a:lnTo>
                    <a:lnTo>
                      <a:pt x="322" y="280"/>
                    </a:lnTo>
                    <a:lnTo>
                      <a:pt x="324" y="278"/>
                    </a:lnTo>
                    <a:lnTo>
                      <a:pt x="330" y="278"/>
                    </a:lnTo>
                    <a:lnTo>
                      <a:pt x="330" y="286"/>
                    </a:lnTo>
                    <a:lnTo>
                      <a:pt x="338" y="286"/>
                    </a:lnTo>
                    <a:lnTo>
                      <a:pt x="342" y="288"/>
                    </a:lnTo>
                    <a:lnTo>
                      <a:pt x="342" y="290"/>
                    </a:lnTo>
                    <a:lnTo>
                      <a:pt x="350" y="290"/>
                    </a:lnTo>
                    <a:lnTo>
                      <a:pt x="356" y="288"/>
                    </a:lnTo>
                    <a:lnTo>
                      <a:pt x="360" y="288"/>
                    </a:lnTo>
                    <a:lnTo>
                      <a:pt x="368" y="288"/>
                    </a:lnTo>
                    <a:lnTo>
                      <a:pt x="378" y="290"/>
                    </a:lnTo>
                    <a:lnTo>
                      <a:pt x="390" y="296"/>
                    </a:lnTo>
                    <a:lnTo>
                      <a:pt x="402" y="300"/>
                    </a:lnTo>
                    <a:lnTo>
                      <a:pt x="408" y="300"/>
                    </a:lnTo>
                    <a:lnTo>
                      <a:pt x="412" y="300"/>
                    </a:lnTo>
                    <a:lnTo>
                      <a:pt x="412" y="298"/>
                    </a:lnTo>
                    <a:lnTo>
                      <a:pt x="418" y="296"/>
                    </a:lnTo>
                    <a:lnTo>
                      <a:pt x="414" y="308"/>
                    </a:lnTo>
                    <a:lnTo>
                      <a:pt x="422" y="310"/>
                    </a:lnTo>
                    <a:lnTo>
                      <a:pt x="430" y="314"/>
                    </a:lnTo>
                    <a:lnTo>
                      <a:pt x="430" y="308"/>
                    </a:lnTo>
                    <a:lnTo>
                      <a:pt x="436" y="308"/>
                    </a:lnTo>
                    <a:lnTo>
                      <a:pt x="436" y="314"/>
                    </a:lnTo>
                    <a:lnTo>
                      <a:pt x="436" y="322"/>
                    </a:lnTo>
                    <a:lnTo>
                      <a:pt x="438" y="322"/>
                    </a:lnTo>
                    <a:lnTo>
                      <a:pt x="448" y="334"/>
                    </a:lnTo>
                    <a:lnTo>
                      <a:pt x="450" y="332"/>
                    </a:lnTo>
                    <a:lnTo>
                      <a:pt x="454" y="332"/>
                    </a:lnTo>
                    <a:lnTo>
                      <a:pt x="454" y="340"/>
                    </a:lnTo>
                    <a:lnTo>
                      <a:pt x="458" y="340"/>
                    </a:lnTo>
                    <a:lnTo>
                      <a:pt x="460" y="342"/>
                    </a:lnTo>
                    <a:lnTo>
                      <a:pt x="458" y="344"/>
                    </a:lnTo>
                    <a:lnTo>
                      <a:pt x="464" y="344"/>
                    </a:lnTo>
                    <a:lnTo>
                      <a:pt x="464" y="346"/>
                    </a:lnTo>
                    <a:lnTo>
                      <a:pt x="464" y="352"/>
                    </a:lnTo>
                    <a:lnTo>
                      <a:pt x="474" y="360"/>
                    </a:lnTo>
                    <a:lnTo>
                      <a:pt x="474" y="362"/>
                    </a:lnTo>
                    <a:lnTo>
                      <a:pt x="474" y="364"/>
                    </a:lnTo>
                    <a:lnTo>
                      <a:pt x="478" y="372"/>
                    </a:lnTo>
                    <a:lnTo>
                      <a:pt x="486" y="380"/>
                    </a:lnTo>
                    <a:lnTo>
                      <a:pt x="486" y="382"/>
                    </a:lnTo>
                    <a:lnTo>
                      <a:pt x="490" y="382"/>
                    </a:lnTo>
                    <a:lnTo>
                      <a:pt x="490" y="386"/>
                    </a:lnTo>
                    <a:lnTo>
                      <a:pt x="492" y="386"/>
                    </a:lnTo>
                    <a:lnTo>
                      <a:pt x="492" y="382"/>
                    </a:lnTo>
                    <a:lnTo>
                      <a:pt x="492" y="380"/>
                    </a:lnTo>
                    <a:lnTo>
                      <a:pt x="500" y="382"/>
                    </a:lnTo>
                    <a:lnTo>
                      <a:pt x="496" y="386"/>
                    </a:lnTo>
                    <a:lnTo>
                      <a:pt x="496" y="388"/>
                    </a:lnTo>
                    <a:lnTo>
                      <a:pt x="504" y="390"/>
                    </a:lnTo>
                    <a:lnTo>
                      <a:pt x="502" y="380"/>
                    </a:lnTo>
                    <a:lnTo>
                      <a:pt x="504" y="380"/>
                    </a:lnTo>
                    <a:lnTo>
                      <a:pt x="504" y="382"/>
                    </a:lnTo>
                    <a:lnTo>
                      <a:pt x="508" y="382"/>
                    </a:lnTo>
                    <a:lnTo>
                      <a:pt x="510" y="378"/>
                    </a:lnTo>
                    <a:lnTo>
                      <a:pt x="510" y="370"/>
                    </a:lnTo>
                    <a:lnTo>
                      <a:pt x="508" y="370"/>
                    </a:lnTo>
                    <a:lnTo>
                      <a:pt x="504" y="370"/>
                    </a:lnTo>
                    <a:lnTo>
                      <a:pt x="508" y="370"/>
                    </a:lnTo>
                    <a:lnTo>
                      <a:pt x="504" y="368"/>
                    </a:lnTo>
                    <a:lnTo>
                      <a:pt x="500" y="368"/>
                    </a:lnTo>
                    <a:lnTo>
                      <a:pt x="500" y="378"/>
                    </a:lnTo>
                    <a:lnTo>
                      <a:pt x="490" y="376"/>
                    </a:lnTo>
                    <a:lnTo>
                      <a:pt x="490" y="370"/>
                    </a:lnTo>
                    <a:lnTo>
                      <a:pt x="486" y="362"/>
                    </a:lnTo>
                    <a:lnTo>
                      <a:pt x="482" y="362"/>
                    </a:lnTo>
                    <a:lnTo>
                      <a:pt x="486" y="358"/>
                    </a:lnTo>
                    <a:lnTo>
                      <a:pt x="486" y="350"/>
                    </a:lnTo>
                    <a:lnTo>
                      <a:pt x="482" y="350"/>
                    </a:lnTo>
                    <a:lnTo>
                      <a:pt x="482" y="346"/>
                    </a:lnTo>
                    <a:lnTo>
                      <a:pt x="482" y="344"/>
                    </a:lnTo>
                    <a:lnTo>
                      <a:pt x="476" y="342"/>
                    </a:lnTo>
                    <a:lnTo>
                      <a:pt x="466" y="340"/>
                    </a:lnTo>
                    <a:lnTo>
                      <a:pt x="464" y="340"/>
                    </a:lnTo>
                    <a:lnTo>
                      <a:pt x="466" y="340"/>
                    </a:lnTo>
                    <a:lnTo>
                      <a:pt x="478" y="334"/>
                    </a:lnTo>
                    <a:lnTo>
                      <a:pt x="478" y="336"/>
                    </a:lnTo>
                    <a:lnTo>
                      <a:pt x="482" y="340"/>
                    </a:lnTo>
                    <a:lnTo>
                      <a:pt x="478" y="332"/>
                    </a:lnTo>
                    <a:lnTo>
                      <a:pt x="482" y="324"/>
                    </a:lnTo>
                    <a:lnTo>
                      <a:pt x="490" y="336"/>
                    </a:lnTo>
                    <a:lnTo>
                      <a:pt x="496" y="336"/>
                    </a:lnTo>
                    <a:lnTo>
                      <a:pt x="496" y="342"/>
                    </a:lnTo>
                    <a:lnTo>
                      <a:pt x="500" y="342"/>
                    </a:lnTo>
                    <a:lnTo>
                      <a:pt x="504" y="342"/>
                    </a:lnTo>
                    <a:lnTo>
                      <a:pt x="504" y="344"/>
                    </a:lnTo>
                    <a:lnTo>
                      <a:pt x="502" y="344"/>
                    </a:lnTo>
                    <a:lnTo>
                      <a:pt x="504" y="350"/>
                    </a:lnTo>
                    <a:lnTo>
                      <a:pt x="508" y="354"/>
                    </a:lnTo>
                    <a:lnTo>
                      <a:pt x="508" y="358"/>
                    </a:lnTo>
                    <a:lnTo>
                      <a:pt x="508" y="360"/>
                    </a:lnTo>
                    <a:lnTo>
                      <a:pt x="508" y="364"/>
                    </a:lnTo>
                    <a:lnTo>
                      <a:pt x="514" y="364"/>
                    </a:lnTo>
                    <a:lnTo>
                      <a:pt x="518" y="376"/>
                    </a:lnTo>
                    <a:lnTo>
                      <a:pt x="514" y="378"/>
                    </a:lnTo>
                    <a:lnTo>
                      <a:pt x="512" y="380"/>
                    </a:lnTo>
                    <a:lnTo>
                      <a:pt x="514" y="382"/>
                    </a:lnTo>
                    <a:lnTo>
                      <a:pt x="518" y="382"/>
                    </a:lnTo>
                    <a:lnTo>
                      <a:pt x="518" y="378"/>
                    </a:lnTo>
                    <a:lnTo>
                      <a:pt x="520" y="380"/>
                    </a:lnTo>
                    <a:lnTo>
                      <a:pt x="524" y="380"/>
                    </a:lnTo>
                    <a:lnTo>
                      <a:pt x="524" y="382"/>
                    </a:lnTo>
                    <a:lnTo>
                      <a:pt x="522" y="386"/>
                    </a:lnTo>
                    <a:lnTo>
                      <a:pt x="528" y="382"/>
                    </a:lnTo>
                    <a:lnTo>
                      <a:pt x="528" y="400"/>
                    </a:lnTo>
                    <a:lnTo>
                      <a:pt x="530" y="398"/>
                    </a:lnTo>
                    <a:lnTo>
                      <a:pt x="532" y="396"/>
                    </a:lnTo>
                    <a:lnTo>
                      <a:pt x="538" y="410"/>
                    </a:lnTo>
                    <a:lnTo>
                      <a:pt x="540" y="408"/>
                    </a:lnTo>
                    <a:lnTo>
                      <a:pt x="542" y="410"/>
                    </a:lnTo>
                    <a:lnTo>
                      <a:pt x="542" y="406"/>
                    </a:lnTo>
                    <a:lnTo>
                      <a:pt x="546" y="400"/>
                    </a:lnTo>
                    <a:lnTo>
                      <a:pt x="546" y="404"/>
                    </a:lnTo>
                    <a:lnTo>
                      <a:pt x="546" y="410"/>
                    </a:lnTo>
                    <a:lnTo>
                      <a:pt x="540" y="416"/>
                    </a:lnTo>
                    <a:lnTo>
                      <a:pt x="542" y="418"/>
                    </a:lnTo>
                    <a:lnTo>
                      <a:pt x="542" y="422"/>
                    </a:lnTo>
                    <a:lnTo>
                      <a:pt x="548" y="424"/>
                    </a:lnTo>
                    <a:lnTo>
                      <a:pt x="554" y="424"/>
                    </a:lnTo>
                    <a:lnTo>
                      <a:pt x="554" y="418"/>
                    </a:lnTo>
                    <a:lnTo>
                      <a:pt x="558" y="416"/>
                    </a:lnTo>
                    <a:lnTo>
                      <a:pt x="560" y="414"/>
                    </a:lnTo>
                    <a:lnTo>
                      <a:pt x="566" y="408"/>
                    </a:lnTo>
                    <a:lnTo>
                      <a:pt x="566" y="406"/>
                    </a:lnTo>
                    <a:lnTo>
                      <a:pt x="566" y="404"/>
                    </a:lnTo>
                    <a:lnTo>
                      <a:pt x="566" y="400"/>
                    </a:lnTo>
                    <a:lnTo>
                      <a:pt x="566" y="398"/>
                    </a:lnTo>
                    <a:lnTo>
                      <a:pt x="568" y="396"/>
                    </a:lnTo>
                    <a:lnTo>
                      <a:pt x="566" y="396"/>
                    </a:lnTo>
                    <a:lnTo>
                      <a:pt x="566" y="392"/>
                    </a:lnTo>
                    <a:close/>
                    <a:moveTo>
                      <a:pt x="476" y="354"/>
                    </a:moveTo>
                    <a:lnTo>
                      <a:pt x="478" y="358"/>
                    </a:lnTo>
                    <a:lnTo>
                      <a:pt x="482" y="360"/>
                    </a:lnTo>
                    <a:lnTo>
                      <a:pt x="476" y="358"/>
                    </a:lnTo>
                    <a:lnTo>
                      <a:pt x="474" y="354"/>
                    </a:lnTo>
                    <a:lnTo>
                      <a:pt x="476" y="354"/>
                    </a:lnTo>
                    <a:close/>
                    <a:moveTo>
                      <a:pt x="466" y="324"/>
                    </a:moveTo>
                    <a:lnTo>
                      <a:pt x="466" y="326"/>
                    </a:lnTo>
                    <a:lnTo>
                      <a:pt x="458" y="328"/>
                    </a:lnTo>
                    <a:lnTo>
                      <a:pt x="458" y="322"/>
                    </a:lnTo>
                    <a:lnTo>
                      <a:pt x="458" y="318"/>
                    </a:lnTo>
                    <a:lnTo>
                      <a:pt x="460" y="318"/>
                    </a:lnTo>
                    <a:lnTo>
                      <a:pt x="466" y="322"/>
                    </a:lnTo>
                    <a:lnTo>
                      <a:pt x="466" y="324"/>
                    </a:lnTo>
                    <a:close/>
                    <a:moveTo>
                      <a:pt x="478" y="314"/>
                    </a:moveTo>
                    <a:lnTo>
                      <a:pt x="478" y="316"/>
                    </a:lnTo>
                    <a:lnTo>
                      <a:pt x="476" y="316"/>
                    </a:lnTo>
                    <a:lnTo>
                      <a:pt x="476" y="314"/>
                    </a:lnTo>
                    <a:lnTo>
                      <a:pt x="476" y="310"/>
                    </a:lnTo>
                    <a:lnTo>
                      <a:pt x="478" y="310"/>
                    </a:lnTo>
                    <a:lnTo>
                      <a:pt x="478" y="31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62" name="Freeform 1473"/>
              <p:cNvSpPr>
                <a:spLocks/>
              </p:cNvSpPr>
              <p:nvPr/>
            </p:nvSpPr>
            <p:spPr bwMode="auto">
              <a:xfrm>
                <a:off x="5588000" y="2632075"/>
                <a:ext cx="60325" cy="34925"/>
              </a:xfrm>
              <a:custGeom>
                <a:avLst/>
                <a:gdLst>
                  <a:gd name="T0" fmla="*/ 34 w 38"/>
                  <a:gd name="T1" fmla="*/ 4 h 22"/>
                  <a:gd name="T2" fmla="*/ 28 w 38"/>
                  <a:gd name="T3" fmla="*/ 2 h 22"/>
                  <a:gd name="T4" fmla="*/ 24 w 38"/>
                  <a:gd name="T5" fmla="*/ 0 h 22"/>
                  <a:gd name="T6" fmla="*/ 24 w 38"/>
                  <a:gd name="T7" fmla="*/ 2 h 22"/>
                  <a:gd name="T8" fmla="*/ 16 w 38"/>
                  <a:gd name="T9" fmla="*/ 2 h 22"/>
                  <a:gd name="T10" fmla="*/ 10 w 38"/>
                  <a:gd name="T11" fmla="*/ 2 h 22"/>
                  <a:gd name="T12" fmla="*/ 10 w 38"/>
                  <a:gd name="T13" fmla="*/ 4 h 22"/>
                  <a:gd name="T14" fmla="*/ 14 w 38"/>
                  <a:gd name="T15" fmla="*/ 8 h 22"/>
                  <a:gd name="T16" fmla="*/ 0 w 38"/>
                  <a:gd name="T17" fmla="*/ 10 h 22"/>
                  <a:gd name="T18" fmla="*/ 4 w 38"/>
                  <a:gd name="T19" fmla="*/ 20 h 22"/>
                  <a:gd name="T20" fmla="*/ 8 w 38"/>
                  <a:gd name="T21" fmla="*/ 20 h 22"/>
                  <a:gd name="T22" fmla="*/ 10 w 38"/>
                  <a:gd name="T23" fmla="*/ 20 h 22"/>
                  <a:gd name="T24" fmla="*/ 14 w 38"/>
                  <a:gd name="T25" fmla="*/ 22 h 22"/>
                  <a:gd name="T26" fmla="*/ 18 w 38"/>
                  <a:gd name="T27" fmla="*/ 22 h 22"/>
                  <a:gd name="T28" fmla="*/ 20 w 38"/>
                  <a:gd name="T29" fmla="*/ 20 h 22"/>
                  <a:gd name="T30" fmla="*/ 24 w 38"/>
                  <a:gd name="T31" fmla="*/ 20 h 22"/>
                  <a:gd name="T32" fmla="*/ 24 w 38"/>
                  <a:gd name="T33" fmla="*/ 22 h 22"/>
                  <a:gd name="T34" fmla="*/ 26 w 38"/>
                  <a:gd name="T35" fmla="*/ 22 h 22"/>
                  <a:gd name="T36" fmla="*/ 26 w 38"/>
                  <a:gd name="T37" fmla="*/ 20 h 22"/>
                  <a:gd name="T38" fmla="*/ 24 w 38"/>
                  <a:gd name="T39" fmla="*/ 18 h 22"/>
                  <a:gd name="T40" fmla="*/ 34 w 38"/>
                  <a:gd name="T41" fmla="*/ 18 h 22"/>
                  <a:gd name="T42" fmla="*/ 32 w 38"/>
                  <a:gd name="T43" fmla="*/ 16 h 22"/>
                  <a:gd name="T44" fmla="*/ 28 w 38"/>
                  <a:gd name="T45" fmla="*/ 12 h 22"/>
                  <a:gd name="T46" fmla="*/ 38 w 38"/>
                  <a:gd name="T47" fmla="*/ 12 h 22"/>
                  <a:gd name="T48" fmla="*/ 34 w 38"/>
                  <a:gd name="T4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22">
                    <a:moveTo>
                      <a:pt x="34" y="4"/>
                    </a:moveTo>
                    <a:lnTo>
                      <a:pt x="28" y="2"/>
                    </a:lnTo>
                    <a:lnTo>
                      <a:pt x="24" y="0"/>
                    </a:lnTo>
                    <a:lnTo>
                      <a:pt x="24" y="2"/>
                    </a:lnTo>
                    <a:lnTo>
                      <a:pt x="16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14" y="8"/>
                    </a:lnTo>
                    <a:lnTo>
                      <a:pt x="0" y="10"/>
                    </a:lnTo>
                    <a:lnTo>
                      <a:pt x="4" y="20"/>
                    </a:lnTo>
                    <a:lnTo>
                      <a:pt x="8" y="20"/>
                    </a:lnTo>
                    <a:lnTo>
                      <a:pt x="10" y="20"/>
                    </a:lnTo>
                    <a:lnTo>
                      <a:pt x="14" y="22"/>
                    </a:lnTo>
                    <a:lnTo>
                      <a:pt x="18" y="22"/>
                    </a:lnTo>
                    <a:lnTo>
                      <a:pt x="20" y="20"/>
                    </a:lnTo>
                    <a:lnTo>
                      <a:pt x="24" y="20"/>
                    </a:lnTo>
                    <a:lnTo>
                      <a:pt x="24" y="22"/>
                    </a:lnTo>
                    <a:lnTo>
                      <a:pt x="26" y="22"/>
                    </a:lnTo>
                    <a:lnTo>
                      <a:pt x="26" y="20"/>
                    </a:lnTo>
                    <a:lnTo>
                      <a:pt x="24" y="18"/>
                    </a:lnTo>
                    <a:lnTo>
                      <a:pt x="34" y="18"/>
                    </a:lnTo>
                    <a:lnTo>
                      <a:pt x="32" y="16"/>
                    </a:lnTo>
                    <a:lnTo>
                      <a:pt x="28" y="12"/>
                    </a:lnTo>
                    <a:lnTo>
                      <a:pt x="38" y="12"/>
                    </a:lnTo>
                    <a:lnTo>
                      <a:pt x="34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63" name="Freeform 1474"/>
              <p:cNvSpPr>
                <a:spLocks/>
              </p:cNvSpPr>
              <p:nvPr/>
            </p:nvSpPr>
            <p:spPr bwMode="auto">
              <a:xfrm>
                <a:off x="5626100" y="2606675"/>
                <a:ext cx="22225" cy="22225"/>
              </a:xfrm>
              <a:custGeom>
                <a:avLst/>
                <a:gdLst>
                  <a:gd name="T0" fmla="*/ 2 w 14"/>
                  <a:gd name="T1" fmla="*/ 8 h 14"/>
                  <a:gd name="T2" fmla="*/ 0 w 14"/>
                  <a:gd name="T3" fmla="*/ 14 h 14"/>
                  <a:gd name="T4" fmla="*/ 2 w 14"/>
                  <a:gd name="T5" fmla="*/ 14 h 14"/>
                  <a:gd name="T6" fmla="*/ 8 w 14"/>
                  <a:gd name="T7" fmla="*/ 8 h 14"/>
                  <a:gd name="T8" fmla="*/ 14 w 14"/>
                  <a:gd name="T9" fmla="*/ 6 h 14"/>
                  <a:gd name="T10" fmla="*/ 4 w 14"/>
                  <a:gd name="T11" fmla="*/ 0 h 14"/>
                  <a:gd name="T12" fmla="*/ 2 w 14"/>
                  <a:gd name="T13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2" y="8"/>
                    </a:moveTo>
                    <a:lnTo>
                      <a:pt x="0" y="14"/>
                    </a:lnTo>
                    <a:lnTo>
                      <a:pt x="2" y="14"/>
                    </a:lnTo>
                    <a:lnTo>
                      <a:pt x="8" y="8"/>
                    </a:lnTo>
                    <a:lnTo>
                      <a:pt x="14" y="6"/>
                    </a:lnTo>
                    <a:lnTo>
                      <a:pt x="4" y="0"/>
                    </a:lnTo>
                    <a:lnTo>
                      <a:pt x="2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64" name="Freeform 1475"/>
              <p:cNvSpPr>
                <a:spLocks/>
              </p:cNvSpPr>
              <p:nvPr/>
            </p:nvSpPr>
            <p:spPr bwMode="auto">
              <a:xfrm>
                <a:off x="6035675" y="2663825"/>
                <a:ext cx="6350" cy="9525"/>
              </a:xfrm>
              <a:custGeom>
                <a:avLst/>
                <a:gdLst>
                  <a:gd name="T0" fmla="*/ 4 w 4"/>
                  <a:gd name="T1" fmla="*/ 6 h 6"/>
                  <a:gd name="T2" fmla="*/ 4 w 4"/>
                  <a:gd name="T3" fmla="*/ 2 h 6"/>
                  <a:gd name="T4" fmla="*/ 0 w 4"/>
                  <a:gd name="T5" fmla="*/ 0 h 6"/>
                  <a:gd name="T6" fmla="*/ 4 w 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65" name="Freeform 1476"/>
              <p:cNvSpPr>
                <a:spLocks/>
              </p:cNvSpPr>
              <p:nvPr/>
            </p:nvSpPr>
            <p:spPr bwMode="auto">
              <a:xfrm>
                <a:off x="6092825" y="2701925"/>
                <a:ext cx="53975" cy="60325"/>
              </a:xfrm>
              <a:custGeom>
                <a:avLst/>
                <a:gdLst>
                  <a:gd name="T0" fmla="*/ 8 w 34"/>
                  <a:gd name="T1" fmla="*/ 10 h 38"/>
                  <a:gd name="T2" fmla="*/ 8 w 34"/>
                  <a:gd name="T3" fmla="*/ 14 h 38"/>
                  <a:gd name="T4" fmla="*/ 10 w 34"/>
                  <a:gd name="T5" fmla="*/ 14 h 38"/>
                  <a:gd name="T6" fmla="*/ 14 w 34"/>
                  <a:gd name="T7" fmla="*/ 12 h 38"/>
                  <a:gd name="T8" fmla="*/ 14 w 34"/>
                  <a:gd name="T9" fmla="*/ 18 h 38"/>
                  <a:gd name="T10" fmla="*/ 14 w 34"/>
                  <a:gd name="T11" fmla="*/ 22 h 38"/>
                  <a:gd name="T12" fmla="*/ 26 w 34"/>
                  <a:gd name="T13" fmla="*/ 30 h 38"/>
                  <a:gd name="T14" fmla="*/ 26 w 34"/>
                  <a:gd name="T15" fmla="*/ 32 h 38"/>
                  <a:gd name="T16" fmla="*/ 26 w 34"/>
                  <a:gd name="T17" fmla="*/ 38 h 38"/>
                  <a:gd name="T18" fmla="*/ 34 w 34"/>
                  <a:gd name="T19" fmla="*/ 38 h 38"/>
                  <a:gd name="T20" fmla="*/ 28 w 34"/>
                  <a:gd name="T21" fmla="*/ 24 h 38"/>
                  <a:gd name="T22" fmla="*/ 32 w 34"/>
                  <a:gd name="T23" fmla="*/ 24 h 38"/>
                  <a:gd name="T24" fmla="*/ 32 w 34"/>
                  <a:gd name="T25" fmla="*/ 22 h 38"/>
                  <a:gd name="T26" fmla="*/ 32 w 34"/>
                  <a:gd name="T27" fmla="*/ 20 h 38"/>
                  <a:gd name="T28" fmla="*/ 24 w 34"/>
                  <a:gd name="T29" fmla="*/ 20 h 38"/>
                  <a:gd name="T30" fmla="*/ 20 w 34"/>
                  <a:gd name="T31" fmla="*/ 18 h 38"/>
                  <a:gd name="T32" fmla="*/ 18 w 34"/>
                  <a:gd name="T33" fmla="*/ 14 h 38"/>
                  <a:gd name="T34" fmla="*/ 20 w 34"/>
                  <a:gd name="T35" fmla="*/ 10 h 38"/>
                  <a:gd name="T36" fmla="*/ 20 w 34"/>
                  <a:gd name="T37" fmla="*/ 4 h 38"/>
                  <a:gd name="T38" fmla="*/ 14 w 34"/>
                  <a:gd name="T39" fmla="*/ 0 h 38"/>
                  <a:gd name="T40" fmla="*/ 18 w 34"/>
                  <a:gd name="T41" fmla="*/ 4 h 38"/>
                  <a:gd name="T42" fmla="*/ 16 w 34"/>
                  <a:gd name="T43" fmla="*/ 6 h 38"/>
                  <a:gd name="T44" fmla="*/ 0 w 34"/>
                  <a:gd name="T45" fmla="*/ 0 h 38"/>
                  <a:gd name="T46" fmla="*/ 0 w 34"/>
                  <a:gd name="T47" fmla="*/ 4 h 38"/>
                  <a:gd name="T48" fmla="*/ 0 w 34"/>
                  <a:gd name="T49" fmla="*/ 10 h 38"/>
                  <a:gd name="T50" fmla="*/ 8 w 34"/>
                  <a:gd name="T51" fmla="*/ 1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4" h="38">
                    <a:moveTo>
                      <a:pt x="8" y="10"/>
                    </a:moveTo>
                    <a:lnTo>
                      <a:pt x="8" y="14"/>
                    </a:lnTo>
                    <a:lnTo>
                      <a:pt x="10" y="14"/>
                    </a:lnTo>
                    <a:lnTo>
                      <a:pt x="14" y="12"/>
                    </a:lnTo>
                    <a:lnTo>
                      <a:pt x="14" y="18"/>
                    </a:lnTo>
                    <a:lnTo>
                      <a:pt x="14" y="22"/>
                    </a:lnTo>
                    <a:lnTo>
                      <a:pt x="26" y="30"/>
                    </a:lnTo>
                    <a:lnTo>
                      <a:pt x="26" y="32"/>
                    </a:lnTo>
                    <a:lnTo>
                      <a:pt x="26" y="38"/>
                    </a:lnTo>
                    <a:lnTo>
                      <a:pt x="34" y="38"/>
                    </a:lnTo>
                    <a:lnTo>
                      <a:pt x="28" y="24"/>
                    </a:lnTo>
                    <a:lnTo>
                      <a:pt x="32" y="24"/>
                    </a:lnTo>
                    <a:lnTo>
                      <a:pt x="32" y="22"/>
                    </a:lnTo>
                    <a:lnTo>
                      <a:pt x="32" y="20"/>
                    </a:lnTo>
                    <a:lnTo>
                      <a:pt x="24" y="20"/>
                    </a:lnTo>
                    <a:lnTo>
                      <a:pt x="20" y="18"/>
                    </a:lnTo>
                    <a:lnTo>
                      <a:pt x="18" y="14"/>
                    </a:lnTo>
                    <a:lnTo>
                      <a:pt x="20" y="10"/>
                    </a:lnTo>
                    <a:lnTo>
                      <a:pt x="20" y="4"/>
                    </a:lnTo>
                    <a:lnTo>
                      <a:pt x="14" y="0"/>
                    </a:lnTo>
                    <a:lnTo>
                      <a:pt x="18" y="4"/>
                    </a:lnTo>
                    <a:lnTo>
                      <a:pt x="16" y="6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8" y="1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66" name="Freeform 1730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67" name="Freeform 1731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68" name="Freeform 1732"/>
              <p:cNvSpPr>
                <a:spLocks/>
              </p:cNvSpPr>
              <p:nvPr/>
            </p:nvSpPr>
            <p:spPr bwMode="auto">
              <a:xfrm>
                <a:off x="7458075" y="4114800"/>
                <a:ext cx="311150" cy="323850"/>
              </a:xfrm>
              <a:custGeom>
                <a:avLst/>
                <a:gdLst>
                  <a:gd name="T0" fmla="*/ 188 w 196"/>
                  <a:gd name="T1" fmla="*/ 56 h 204"/>
                  <a:gd name="T2" fmla="*/ 162 w 196"/>
                  <a:gd name="T3" fmla="*/ 60 h 204"/>
                  <a:gd name="T4" fmla="*/ 180 w 196"/>
                  <a:gd name="T5" fmla="*/ 54 h 204"/>
                  <a:gd name="T6" fmla="*/ 186 w 196"/>
                  <a:gd name="T7" fmla="*/ 40 h 204"/>
                  <a:gd name="T8" fmla="*/ 178 w 196"/>
                  <a:gd name="T9" fmla="*/ 36 h 204"/>
                  <a:gd name="T10" fmla="*/ 170 w 196"/>
                  <a:gd name="T11" fmla="*/ 32 h 204"/>
                  <a:gd name="T12" fmla="*/ 166 w 196"/>
                  <a:gd name="T13" fmla="*/ 36 h 204"/>
                  <a:gd name="T14" fmla="*/ 160 w 196"/>
                  <a:gd name="T15" fmla="*/ 32 h 204"/>
                  <a:gd name="T16" fmla="*/ 168 w 196"/>
                  <a:gd name="T17" fmla="*/ 20 h 204"/>
                  <a:gd name="T18" fmla="*/ 138 w 196"/>
                  <a:gd name="T19" fmla="*/ 22 h 204"/>
                  <a:gd name="T20" fmla="*/ 110 w 196"/>
                  <a:gd name="T21" fmla="*/ 28 h 204"/>
                  <a:gd name="T22" fmla="*/ 94 w 196"/>
                  <a:gd name="T23" fmla="*/ 24 h 204"/>
                  <a:gd name="T24" fmla="*/ 70 w 196"/>
                  <a:gd name="T25" fmla="*/ 12 h 204"/>
                  <a:gd name="T26" fmla="*/ 54 w 196"/>
                  <a:gd name="T27" fmla="*/ 10 h 204"/>
                  <a:gd name="T28" fmla="*/ 48 w 196"/>
                  <a:gd name="T29" fmla="*/ 6 h 204"/>
                  <a:gd name="T30" fmla="*/ 54 w 196"/>
                  <a:gd name="T31" fmla="*/ 14 h 204"/>
                  <a:gd name="T32" fmla="*/ 30 w 196"/>
                  <a:gd name="T33" fmla="*/ 32 h 204"/>
                  <a:gd name="T34" fmla="*/ 40 w 196"/>
                  <a:gd name="T35" fmla="*/ 50 h 204"/>
                  <a:gd name="T36" fmla="*/ 24 w 196"/>
                  <a:gd name="T37" fmla="*/ 46 h 204"/>
                  <a:gd name="T38" fmla="*/ 30 w 196"/>
                  <a:gd name="T39" fmla="*/ 30 h 204"/>
                  <a:gd name="T40" fmla="*/ 24 w 196"/>
                  <a:gd name="T41" fmla="*/ 22 h 204"/>
                  <a:gd name="T42" fmla="*/ 32 w 196"/>
                  <a:gd name="T43" fmla="*/ 4 h 204"/>
                  <a:gd name="T44" fmla="*/ 14 w 196"/>
                  <a:gd name="T45" fmla="*/ 12 h 204"/>
                  <a:gd name="T46" fmla="*/ 4 w 196"/>
                  <a:gd name="T47" fmla="*/ 32 h 204"/>
                  <a:gd name="T48" fmla="*/ 0 w 196"/>
                  <a:gd name="T49" fmla="*/ 50 h 204"/>
                  <a:gd name="T50" fmla="*/ 8 w 196"/>
                  <a:gd name="T51" fmla="*/ 56 h 204"/>
                  <a:gd name="T52" fmla="*/ 12 w 196"/>
                  <a:gd name="T53" fmla="*/ 74 h 204"/>
                  <a:gd name="T54" fmla="*/ 20 w 196"/>
                  <a:gd name="T55" fmla="*/ 90 h 204"/>
                  <a:gd name="T56" fmla="*/ 36 w 196"/>
                  <a:gd name="T57" fmla="*/ 94 h 204"/>
                  <a:gd name="T58" fmla="*/ 50 w 196"/>
                  <a:gd name="T59" fmla="*/ 96 h 204"/>
                  <a:gd name="T60" fmla="*/ 78 w 196"/>
                  <a:gd name="T61" fmla="*/ 110 h 204"/>
                  <a:gd name="T62" fmla="*/ 76 w 196"/>
                  <a:gd name="T63" fmla="*/ 122 h 204"/>
                  <a:gd name="T64" fmla="*/ 78 w 196"/>
                  <a:gd name="T65" fmla="*/ 132 h 204"/>
                  <a:gd name="T66" fmla="*/ 92 w 196"/>
                  <a:gd name="T67" fmla="*/ 148 h 204"/>
                  <a:gd name="T68" fmla="*/ 102 w 196"/>
                  <a:gd name="T69" fmla="*/ 166 h 204"/>
                  <a:gd name="T70" fmla="*/ 94 w 196"/>
                  <a:gd name="T71" fmla="*/ 178 h 204"/>
                  <a:gd name="T72" fmla="*/ 100 w 196"/>
                  <a:gd name="T73" fmla="*/ 178 h 204"/>
                  <a:gd name="T74" fmla="*/ 102 w 196"/>
                  <a:gd name="T75" fmla="*/ 200 h 204"/>
                  <a:gd name="T76" fmla="*/ 120 w 196"/>
                  <a:gd name="T77" fmla="*/ 200 h 204"/>
                  <a:gd name="T78" fmla="*/ 124 w 196"/>
                  <a:gd name="T79" fmla="*/ 194 h 204"/>
                  <a:gd name="T80" fmla="*/ 134 w 196"/>
                  <a:gd name="T81" fmla="*/ 190 h 204"/>
                  <a:gd name="T82" fmla="*/ 140 w 196"/>
                  <a:gd name="T83" fmla="*/ 182 h 204"/>
                  <a:gd name="T84" fmla="*/ 148 w 196"/>
                  <a:gd name="T85" fmla="*/ 176 h 204"/>
                  <a:gd name="T86" fmla="*/ 138 w 196"/>
                  <a:gd name="T87" fmla="*/ 176 h 204"/>
                  <a:gd name="T88" fmla="*/ 128 w 196"/>
                  <a:gd name="T89" fmla="*/ 168 h 204"/>
                  <a:gd name="T90" fmla="*/ 124 w 196"/>
                  <a:gd name="T91" fmla="*/ 150 h 204"/>
                  <a:gd name="T92" fmla="*/ 122 w 196"/>
                  <a:gd name="T93" fmla="*/ 140 h 204"/>
                  <a:gd name="T94" fmla="*/ 130 w 196"/>
                  <a:gd name="T95" fmla="*/ 140 h 204"/>
                  <a:gd name="T96" fmla="*/ 142 w 196"/>
                  <a:gd name="T97" fmla="*/ 146 h 204"/>
                  <a:gd name="T98" fmla="*/ 150 w 196"/>
                  <a:gd name="T99" fmla="*/ 146 h 204"/>
                  <a:gd name="T100" fmla="*/ 156 w 196"/>
                  <a:gd name="T101" fmla="*/ 140 h 204"/>
                  <a:gd name="T102" fmla="*/ 170 w 196"/>
                  <a:gd name="T103" fmla="*/ 138 h 204"/>
                  <a:gd name="T104" fmla="*/ 176 w 196"/>
                  <a:gd name="T105" fmla="*/ 132 h 204"/>
                  <a:gd name="T106" fmla="*/ 184 w 196"/>
                  <a:gd name="T107" fmla="*/ 120 h 204"/>
                  <a:gd name="T108" fmla="*/ 176 w 196"/>
                  <a:gd name="T109" fmla="*/ 94 h 204"/>
                  <a:gd name="T110" fmla="*/ 186 w 196"/>
                  <a:gd name="T111" fmla="*/ 92 h 204"/>
                  <a:gd name="T112" fmla="*/ 192 w 196"/>
                  <a:gd name="T113" fmla="*/ 84 h 204"/>
                  <a:gd name="T114" fmla="*/ 186 w 196"/>
                  <a:gd name="T115" fmla="*/ 78 h 204"/>
                  <a:gd name="T116" fmla="*/ 180 w 196"/>
                  <a:gd name="T117" fmla="*/ 72 h 204"/>
                  <a:gd name="T118" fmla="*/ 196 w 196"/>
                  <a:gd name="T119" fmla="*/ 64 h 204"/>
                  <a:gd name="T120" fmla="*/ 196 w 196"/>
                  <a:gd name="T121" fmla="*/ 5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96" h="204">
                    <a:moveTo>
                      <a:pt x="196" y="58"/>
                    </a:moveTo>
                    <a:lnTo>
                      <a:pt x="196" y="58"/>
                    </a:lnTo>
                    <a:lnTo>
                      <a:pt x="188" y="56"/>
                    </a:lnTo>
                    <a:lnTo>
                      <a:pt x="184" y="56"/>
                    </a:lnTo>
                    <a:lnTo>
                      <a:pt x="170" y="58"/>
                    </a:lnTo>
                    <a:lnTo>
                      <a:pt x="162" y="60"/>
                    </a:lnTo>
                    <a:lnTo>
                      <a:pt x="162" y="58"/>
                    </a:lnTo>
                    <a:lnTo>
                      <a:pt x="166" y="54"/>
                    </a:lnTo>
                    <a:lnTo>
                      <a:pt x="180" y="54"/>
                    </a:lnTo>
                    <a:lnTo>
                      <a:pt x="180" y="48"/>
                    </a:lnTo>
                    <a:lnTo>
                      <a:pt x="184" y="40"/>
                    </a:lnTo>
                    <a:lnTo>
                      <a:pt x="186" y="40"/>
                    </a:lnTo>
                    <a:lnTo>
                      <a:pt x="184" y="38"/>
                    </a:lnTo>
                    <a:lnTo>
                      <a:pt x="180" y="36"/>
                    </a:lnTo>
                    <a:lnTo>
                      <a:pt x="178" y="36"/>
                    </a:lnTo>
                    <a:lnTo>
                      <a:pt x="176" y="38"/>
                    </a:lnTo>
                    <a:lnTo>
                      <a:pt x="170" y="38"/>
                    </a:lnTo>
                    <a:lnTo>
                      <a:pt x="170" y="32"/>
                    </a:lnTo>
                    <a:lnTo>
                      <a:pt x="168" y="32"/>
                    </a:lnTo>
                    <a:lnTo>
                      <a:pt x="168" y="36"/>
                    </a:lnTo>
                    <a:lnTo>
                      <a:pt x="166" y="36"/>
                    </a:lnTo>
                    <a:lnTo>
                      <a:pt x="162" y="36"/>
                    </a:lnTo>
                    <a:lnTo>
                      <a:pt x="162" y="32"/>
                    </a:lnTo>
                    <a:lnTo>
                      <a:pt x="160" y="32"/>
                    </a:lnTo>
                    <a:lnTo>
                      <a:pt x="160" y="30"/>
                    </a:lnTo>
                    <a:lnTo>
                      <a:pt x="158" y="24"/>
                    </a:lnTo>
                    <a:lnTo>
                      <a:pt x="168" y="20"/>
                    </a:lnTo>
                    <a:lnTo>
                      <a:pt x="142" y="20"/>
                    </a:lnTo>
                    <a:lnTo>
                      <a:pt x="148" y="24"/>
                    </a:lnTo>
                    <a:lnTo>
                      <a:pt x="138" y="22"/>
                    </a:lnTo>
                    <a:lnTo>
                      <a:pt x="134" y="30"/>
                    </a:lnTo>
                    <a:lnTo>
                      <a:pt x="120" y="30"/>
                    </a:lnTo>
                    <a:lnTo>
                      <a:pt x="110" y="28"/>
                    </a:lnTo>
                    <a:lnTo>
                      <a:pt x="110" y="22"/>
                    </a:lnTo>
                    <a:lnTo>
                      <a:pt x="102" y="22"/>
                    </a:lnTo>
                    <a:lnTo>
                      <a:pt x="94" y="24"/>
                    </a:lnTo>
                    <a:lnTo>
                      <a:pt x="78" y="30"/>
                    </a:lnTo>
                    <a:lnTo>
                      <a:pt x="74" y="18"/>
                    </a:lnTo>
                    <a:lnTo>
                      <a:pt x="70" y="12"/>
                    </a:lnTo>
                    <a:lnTo>
                      <a:pt x="64" y="10"/>
                    </a:lnTo>
                    <a:lnTo>
                      <a:pt x="58" y="10"/>
                    </a:lnTo>
                    <a:lnTo>
                      <a:pt x="54" y="10"/>
                    </a:lnTo>
                    <a:lnTo>
                      <a:pt x="54" y="2"/>
                    </a:lnTo>
                    <a:lnTo>
                      <a:pt x="48" y="0"/>
                    </a:lnTo>
                    <a:lnTo>
                      <a:pt x="48" y="6"/>
                    </a:lnTo>
                    <a:lnTo>
                      <a:pt x="50" y="6"/>
                    </a:lnTo>
                    <a:lnTo>
                      <a:pt x="50" y="10"/>
                    </a:lnTo>
                    <a:lnTo>
                      <a:pt x="54" y="14"/>
                    </a:lnTo>
                    <a:lnTo>
                      <a:pt x="30" y="18"/>
                    </a:lnTo>
                    <a:lnTo>
                      <a:pt x="30" y="24"/>
                    </a:lnTo>
                    <a:lnTo>
                      <a:pt x="30" y="32"/>
                    </a:lnTo>
                    <a:lnTo>
                      <a:pt x="38" y="40"/>
                    </a:lnTo>
                    <a:lnTo>
                      <a:pt x="40" y="48"/>
                    </a:lnTo>
                    <a:lnTo>
                      <a:pt x="40" y="50"/>
                    </a:lnTo>
                    <a:lnTo>
                      <a:pt x="36" y="50"/>
                    </a:lnTo>
                    <a:lnTo>
                      <a:pt x="28" y="50"/>
                    </a:lnTo>
                    <a:lnTo>
                      <a:pt x="24" y="46"/>
                    </a:lnTo>
                    <a:lnTo>
                      <a:pt x="22" y="32"/>
                    </a:lnTo>
                    <a:lnTo>
                      <a:pt x="28" y="30"/>
                    </a:lnTo>
                    <a:lnTo>
                      <a:pt x="30" y="30"/>
                    </a:lnTo>
                    <a:lnTo>
                      <a:pt x="30" y="24"/>
                    </a:lnTo>
                    <a:lnTo>
                      <a:pt x="30" y="22"/>
                    </a:lnTo>
                    <a:lnTo>
                      <a:pt x="24" y="22"/>
                    </a:lnTo>
                    <a:lnTo>
                      <a:pt x="28" y="18"/>
                    </a:lnTo>
                    <a:lnTo>
                      <a:pt x="20" y="14"/>
                    </a:lnTo>
                    <a:lnTo>
                      <a:pt x="32" y="4"/>
                    </a:lnTo>
                    <a:lnTo>
                      <a:pt x="30" y="0"/>
                    </a:lnTo>
                    <a:lnTo>
                      <a:pt x="22" y="4"/>
                    </a:lnTo>
                    <a:lnTo>
                      <a:pt x="14" y="12"/>
                    </a:lnTo>
                    <a:lnTo>
                      <a:pt x="10" y="24"/>
                    </a:lnTo>
                    <a:lnTo>
                      <a:pt x="2" y="28"/>
                    </a:lnTo>
                    <a:lnTo>
                      <a:pt x="4" y="32"/>
                    </a:lnTo>
                    <a:lnTo>
                      <a:pt x="2" y="38"/>
                    </a:lnTo>
                    <a:lnTo>
                      <a:pt x="2" y="42"/>
                    </a:lnTo>
                    <a:lnTo>
                      <a:pt x="0" y="50"/>
                    </a:lnTo>
                    <a:lnTo>
                      <a:pt x="0" y="56"/>
                    </a:lnTo>
                    <a:lnTo>
                      <a:pt x="2" y="56"/>
                    </a:lnTo>
                    <a:lnTo>
                      <a:pt x="8" y="56"/>
                    </a:lnTo>
                    <a:lnTo>
                      <a:pt x="14" y="68"/>
                    </a:lnTo>
                    <a:lnTo>
                      <a:pt x="12" y="68"/>
                    </a:lnTo>
                    <a:lnTo>
                      <a:pt x="12" y="74"/>
                    </a:lnTo>
                    <a:lnTo>
                      <a:pt x="14" y="78"/>
                    </a:lnTo>
                    <a:lnTo>
                      <a:pt x="18" y="84"/>
                    </a:lnTo>
                    <a:lnTo>
                      <a:pt x="20" y="90"/>
                    </a:lnTo>
                    <a:lnTo>
                      <a:pt x="20" y="92"/>
                    </a:lnTo>
                    <a:lnTo>
                      <a:pt x="30" y="94"/>
                    </a:lnTo>
                    <a:lnTo>
                      <a:pt x="36" y="94"/>
                    </a:lnTo>
                    <a:lnTo>
                      <a:pt x="42" y="94"/>
                    </a:lnTo>
                    <a:lnTo>
                      <a:pt x="48" y="94"/>
                    </a:lnTo>
                    <a:lnTo>
                      <a:pt x="50" y="96"/>
                    </a:lnTo>
                    <a:lnTo>
                      <a:pt x="58" y="110"/>
                    </a:lnTo>
                    <a:lnTo>
                      <a:pt x="68" y="108"/>
                    </a:lnTo>
                    <a:lnTo>
                      <a:pt x="78" y="110"/>
                    </a:lnTo>
                    <a:lnTo>
                      <a:pt x="78" y="120"/>
                    </a:lnTo>
                    <a:lnTo>
                      <a:pt x="76" y="120"/>
                    </a:lnTo>
                    <a:lnTo>
                      <a:pt x="76" y="122"/>
                    </a:lnTo>
                    <a:lnTo>
                      <a:pt x="76" y="128"/>
                    </a:lnTo>
                    <a:lnTo>
                      <a:pt x="76" y="130"/>
                    </a:lnTo>
                    <a:lnTo>
                      <a:pt x="78" y="132"/>
                    </a:lnTo>
                    <a:lnTo>
                      <a:pt x="84" y="138"/>
                    </a:lnTo>
                    <a:lnTo>
                      <a:pt x="86" y="142"/>
                    </a:lnTo>
                    <a:lnTo>
                      <a:pt x="92" y="148"/>
                    </a:lnTo>
                    <a:lnTo>
                      <a:pt x="100" y="154"/>
                    </a:lnTo>
                    <a:lnTo>
                      <a:pt x="104" y="156"/>
                    </a:lnTo>
                    <a:lnTo>
                      <a:pt x="102" y="166"/>
                    </a:lnTo>
                    <a:lnTo>
                      <a:pt x="96" y="172"/>
                    </a:lnTo>
                    <a:lnTo>
                      <a:pt x="94" y="174"/>
                    </a:lnTo>
                    <a:lnTo>
                      <a:pt x="94" y="178"/>
                    </a:lnTo>
                    <a:lnTo>
                      <a:pt x="94" y="182"/>
                    </a:lnTo>
                    <a:lnTo>
                      <a:pt x="96" y="182"/>
                    </a:lnTo>
                    <a:lnTo>
                      <a:pt x="100" y="178"/>
                    </a:lnTo>
                    <a:lnTo>
                      <a:pt x="102" y="184"/>
                    </a:lnTo>
                    <a:lnTo>
                      <a:pt x="104" y="192"/>
                    </a:lnTo>
                    <a:lnTo>
                      <a:pt x="102" y="200"/>
                    </a:lnTo>
                    <a:lnTo>
                      <a:pt x="110" y="204"/>
                    </a:lnTo>
                    <a:lnTo>
                      <a:pt x="114" y="202"/>
                    </a:lnTo>
                    <a:lnTo>
                      <a:pt x="120" y="200"/>
                    </a:lnTo>
                    <a:lnTo>
                      <a:pt x="122" y="200"/>
                    </a:lnTo>
                    <a:lnTo>
                      <a:pt x="124" y="196"/>
                    </a:lnTo>
                    <a:lnTo>
                      <a:pt x="124" y="194"/>
                    </a:lnTo>
                    <a:lnTo>
                      <a:pt x="128" y="194"/>
                    </a:lnTo>
                    <a:lnTo>
                      <a:pt x="132" y="192"/>
                    </a:lnTo>
                    <a:lnTo>
                      <a:pt x="134" y="190"/>
                    </a:lnTo>
                    <a:lnTo>
                      <a:pt x="138" y="190"/>
                    </a:lnTo>
                    <a:lnTo>
                      <a:pt x="140" y="184"/>
                    </a:lnTo>
                    <a:lnTo>
                      <a:pt x="140" y="182"/>
                    </a:lnTo>
                    <a:lnTo>
                      <a:pt x="142" y="182"/>
                    </a:lnTo>
                    <a:lnTo>
                      <a:pt x="148" y="178"/>
                    </a:lnTo>
                    <a:lnTo>
                      <a:pt x="148" y="176"/>
                    </a:lnTo>
                    <a:lnTo>
                      <a:pt x="146" y="174"/>
                    </a:lnTo>
                    <a:lnTo>
                      <a:pt x="142" y="174"/>
                    </a:lnTo>
                    <a:lnTo>
                      <a:pt x="138" y="176"/>
                    </a:lnTo>
                    <a:lnTo>
                      <a:pt x="132" y="176"/>
                    </a:lnTo>
                    <a:lnTo>
                      <a:pt x="130" y="174"/>
                    </a:lnTo>
                    <a:lnTo>
                      <a:pt x="128" y="168"/>
                    </a:lnTo>
                    <a:lnTo>
                      <a:pt x="128" y="164"/>
                    </a:lnTo>
                    <a:lnTo>
                      <a:pt x="130" y="158"/>
                    </a:lnTo>
                    <a:lnTo>
                      <a:pt x="124" y="150"/>
                    </a:lnTo>
                    <a:lnTo>
                      <a:pt x="122" y="146"/>
                    </a:lnTo>
                    <a:lnTo>
                      <a:pt x="122" y="142"/>
                    </a:lnTo>
                    <a:lnTo>
                      <a:pt x="122" y="140"/>
                    </a:lnTo>
                    <a:lnTo>
                      <a:pt x="120" y="140"/>
                    </a:lnTo>
                    <a:lnTo>
                      <a:pt x="124" y="138"/>
                    </a:lnTo>
                    <a:lnTo>
                      <a:pt x="130" y="140"/>
                    </a:lnTo>
                    <a:lnTo>
                      <a:pt x="134" y="142"/>
                    </a:lnTo>
                    <a:lnTo>
                      <a:pt x="138" y="142"/>
                    </a:lnTo>
                    <a:lnTo>
                      <a:pt x="142" y="146"/>
                    </a:lnTo>
                    <a:lnTo>
                      <a:pt x="148" y="148"/>
                    </a:lnTo>
                    <a:lnTo>
                      <a:pt x="152" y="148"/>
                    </a:lnTo>
                    <a:lnTo>
                      <a:pt x="150" y="146"/>
                    </a:lnTo>
                    <a:lnTo>
                      <a:pt x="150" y="142"/>
                    </a:lnTo>
                    <a:lnTo>
                      <a:pt x="152" y="140"/>
                    </a:lnTo>
                    <a:lnTo>
                      <a:pt x="156" y="140"/>
                    </a:lnTo>
                    <a:lnTo>
                      <a:pt x="162" y="142"/>
                    </a:lnTo>
                    <a:lnTo>
                      <a:pt x="168" y="140"/>
                    </a:lnTo>
                    <a:lnTo>
                      <a:pt x="170" y="138"/>
                    </a:lnTo>
                    <a:lnTo>
                      <a:pt x="174" y="138"/>
                    </a:lnTo>
                    <a:lnTo>
                      <a:pt x="174" y="136"/>
                    </a:lnTo>
                    <a:lnTo>
                      <a:pt x="176" y="132"/>
                    </a:lnTo>
                    <a:lnTo>
                      <a:pt x="184" y="130"/>
                    </a:lnTo>
                    <a:lnTo>
                      <a:pt x="186" y="126"/>
                    </a:lnTo>
                    <a:lnTo>
                      <a:pt x="184" y="120"/>
                    </a:lnTo>
                    <a:lnTo>
                      <a:pt x="170" y="102"/>
                    </a:lnTo>
                    <a:lnTo>
                      <a:pt x="178" y="100"/>
                    </a:lnTo>
                    <a:lnTo>
                      <a:pt x="176" y="94"/>
                    </a:lnTo>
                    <a:lnTo>
                      <a:pt x="176" y="92"/>
                    </a:lnTo>
                    <a:lnTo>
                      <a:pt x="178" y="92"/>
                    </a:lnTo>
                    <a:lnTo>
                      <a:pt x="186" y="92"/>
                    </a:lnTo>
                    <a:lnTo>
                      <a:pt x="188" y="90"/>
                    </a:lnTo>
                    <a:lnTo>
                      <a:pt x="192" y="86"/>
                    </a:lnTo>
                    <a:lnTo>
                      <a:pt x="192" y="84"/>
                    </a:lnTo>
                    <a:lnTo>
                      <a:pt x="188" y="84"/>
                    </a:lnTo>
                    <a:lnTo>
                      <a:pt x="186" y="84"/>
                    </a:lnTo>
                    <a:lnTo>
                      <a:pt x="186" y="78"/>
                    </a:lnTo>
                    <a:lnTo>
                      <a:pt x="184" y="76"/>
                    </a:lnTo>
                    <a:lnTo>
                      <a:pt x="180" y="74"/>
                    </a:lnTo>
                    <a:lnTo>
                      <a:pt x="180" y="72"/>
                    </a:lnTo>
                    <a:lnTo>
                      <a:pt x="186" y="68"/>
                    </a:lnTo>
                    <a:lnTo>
                      <a:pt x="194" y="66"/>
                    </a:lnTo>
                    <a:lnTo>
                      <a:pt x="196" y="64"/>
                    </a:lnTo>
                    <a:lnTo>
                      <a:pt x="196" y="58"/>
                    </a:lnTo>
                    <a:lnTo>
                      <a:pt x="196" y="58"/>
                    </a:lnTo>
                    <a:lnTo>
                      <a:pt x="196" y="5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69" name="Freeform 1734"/>
              <p:cNvSpPr>
                <a:spLocks/>
              </p:cNvSpPr>
              <p:nvPr/>
            </p:nvSpPr>
            <p:spPr bwMode="auto">
              <a:xfrm>
                <a:off x="7810500" y="5337175"/>
                <a:ext cx="120650" cy="142875"/>
              </a:xfrm>
              <a:custGeom>
                <a:avLst/>
                <a:gdLst>
                  <a:gd name="T0" fmla="*/ 72 w 76"/>
                  <a:gd name="T1" fmla="*/ 64 h 90"/>
                  <a:gd name="T2" fmla="*/ 70 w 76"/>
                  <a:gd name="T3" fmla="*/ 58 h 90"/>
                  <a:gd name="T4" fmla="*/ 76 w 76"/>
                  <a:gd name="T5" fmla="*/ 48 h 90"/>
                  <a:gd name="T6" fmla="*/ 70 w 76"/>
                  <a:gd name="T7" fmla="*/ 44 h 90"/>
                  <a:gd name="T8" fmla="*/ 66 w 76"/>
                  <a:gd name="T9" fmla="*/ 40 h 90"/>
                  <a:gd name="T10" fmla="*/ 64 w 76"/>
                  <a:gd name="T11" fmla="*/ 34 h 90"/>
                  <a:gd name="T12" fmla="*/ 62 w 76"/>
                  <a:gd name="T13" fmla="*/ 32 h 90"/>
                  <a:gd name="T14" fmla="*/ 62 w 76"/>
                  <a:gd name="T15" fmla="*/ 30 h 90"/>
                  <a:gd name="T16" fmla="*/ 54 w 76"/>
                  <a:gd name="T17" fmla="*/ 26 h 90"/>
                  <a:gd name="T18" fmla="*/ 48 w 76"/>
                  <a:gd name="T19" fmla="*/ 24 h 90"/>
                  <a:gd name="T20" fmla="*/ 46 w 76"/>
                  <a:gd name="T21" fmla="*/ 20 h 90"/>
                  <a:gd name="T22" fmla="*/ 42 w 76"/>
                  <a:gd name="T23" fmla="*/ 16 h 90"/>
                  <a:gd name="T24" fmla="*/ 38 w 76"/>
                  <a:gd name="T25" fmla="*/ 16 h 90"/>
                  <a:gd name="T26" fmla="*/ 36 w 76"/>
                  <a:gd name="T27" fmla="*/ 14 h 90"/>
                  <a:gd name="T28" fmla="*/ 34 w 76"/>
                  <a:gd name="T29" fmla="*/ 6 h 90"/>
                  <a:gd name="T30" fmla="*/ 20 w 76"/>
                  <a:gd name="T31" fmla="*/ 0 h 90"/>
                  <a:gd name="T32" fmla="*/ 10 w 76"/>
                  <a:gd name="T33" fmla="*/ 2 h 90"/>
                  <a:gd name="T34" fmla="*/ 8 w 76"/>
                  <a:gd name="T35" fmla="*/ 4 h 90"/>
                  <a:gd name="T36" fmla="*/ 6 w 76"/>
                  <a:gd name="T37" fmla="*/ 10 h 90"/>
                  <a:gd name="T38" fmla="*/ 6 w 76"/>
                  <a:gd name="T39" fmla="*/ 14 h 90"/>
                  <a:gd name="T40" fmla="*/ 6 w 76"/>
                  <a:gd name="T41" fmla="*/ 16 h 90"/>
                  <a:gd name="T42" fmla="*/ 6 w 76"/>
                  <a:gd name="T43" fmla="*/ 20 h 90"/>
                  <a:gd name="T44" fmla="*/ 2 w 76"/>
                  <a:gd name="T45" fmla="*/ 22 h 90"/>
                  <a:gd name="T46" fmla="*/ 2 w 76"/>
                  <a:gd name="T47" fmla="*/ 24 h 90"/>
                  <a:gd name="T48" fmla="*/ 2 w 76"/>
                  <a:gd name="T49" fmla="*/ 30 h 90"/>
                  <a:gd name="T50" fmla="*/ 0 w 76"/>
                  <a:gd name="T51" fmla="*/ 32 h 90"/>
                  <a:gd name="T52" fmla="*/ 0 w 76"/>
                  <a:gd name="T53" fmla="*/ 34 h 90"/>
                  <a:gd name="T54" fmla="*/ 0 w 76"/>
                  <a:gd name="T55" fmla="*/ 38 h 90"/>
                  <a:gd name="T56" fmla="*/ 0 w 76"/>
                  <a:gd name="T57" fmla="*/ 42 h 90"/>
                  <a:gd name="T58" fmla="*/ 0 w 76"/>
                  <a:gd name="T59" fmla="*/ 48 h 90"/>
                  <a:gd name="T60" fmla="*/ 0 w 76"/>
                  <a:gd name="T61" fmla="*/ 52 h 90"/>
                  <a:gd name="T62" fmla="*/ 0 w 76"/>
                  <a:gd name="T63" fmla="*/ 54 h 90"/>
                  <a:gd name="T64" fmla="*/ 0 w 76"/>
                  <a:gd name="T65" fmla="*/ 78 h 90"/>
                  <a:gd name="T66" fmla="*/ 8 w 76"/>
                  <a:gd name="T67" fmla="*/ 78 h 90"/>
                  <a:gd name="T68" fmla="*/ 12 w 76"/>
                  <a:gd name="T69" fmla="*/ 80 h 90"/>
                  <a:gd name="T70" fmla="*/ 18 w 76"/>
                  <a:gd name="T71" fmla="*/ 86 h 90"/>
                  <a:gd name="T72" fmla="*/ 24 w 76"/>
                  <a:gd name="T73" fmla="*/ 88 h 90"/>
                  <a:gd name="T74" fmla="*/ 28 w 76"/>
                  <a:gd name="T75" fmla="*/ 90 h 90"/>
                  <a:gd name="T76" fmla="*/ 38 w 76"/>
                  <a:gd name="T77" fmla="*/ 86 h 90"/>
                  <a:gd name="T78" fmla="*/ 44 w 76"/>
                  <a:gd name="T79" fmla="*/ 88 h 90"/>
                  <a:gd name="T80" fmla="*/ 52 w 76"/>
                  <a:gd name="T81" fmla="*/ 88 h 90"/>
                  <a:gd name="T82" fmla="*/ 62 w 76"/>
                  <a:gd name="T83" fmla="*/ 80 h 90"/>
                  <a:gd name="T84" fmla="*/ 72 w 76"/>
                  <a:gd name="T85" fmla="*/ 64 h 90"/>
                  <a:gd name="T86" fmla="*/ 72 w 76"/>
                  <a:gd name="T87" fmla="*/ 64 h 90"/>
                  <a:gd name="T88" fmla="*/ 72 w 76"/>
                  <a:gd name="T89" fmla="*/ 6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6" h="90">
                    <a:moveTo>
                      <a:pt x="72" y="64"/>
                    </a:moveTo>
                    <a:lnTo>
                      <a:pt x="70" y="58"/>
                    </a:lnTo>
                    <a:lnTo>
                      <a:pt x="76" y="48"/>
                    </a:lnTo>
                    <a:lnTo>
                      <a:pt x="70" y="44"/>
                    </a:lnTo>
                    <a:lnTo>
                      <a:pt x="66" y="40"/>
                    </a:lnTo>
                    <a:lnTo>
                      <a:pt x="64" y="34"/>
                    </a:lnTo>
                    <a:lnTo>
                      <a:pt x="62" y="32"/>
                    </a:lnTo>
                    <a:lnTo>
                      <a:pt x="62" y="30"/>
                    </a:lnTo>
                    <a:lnTo>
                      <a:pt x="54" y="26"/>
                    </a:lnTo>
                    <a:lnTo>
                      <a:pt x="48" y="24"/>
                    </a:lnTo>
                    <a:lnTo>
                      <a:pt x="46" y="20"/>
                    </a:lnTo>
                    <a:lnTo>
                      <a:pt x="42" y="16"/>
                    </a:lnTo>
                    <a:lnTo>
                      <a:pt x="38" y="16"/>
                    </a:lnTo>
                    <a:lnTo>
                      <a:pt x="36" y="14"/>
                    </a:lnTo>
                    <a:lnTo>
                      <a:pt x="34" y="6"/>
                    </a:lnTo>
                    <a:lnTo>
                      <a:pt x="20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6" y="10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6" y="20"/>
                    </a:lnTo>
                    <a:lnTo>
                      <a:pt x="2" y="22"/>
                    </a:lnTo>
                    <a:lnTo>
                      <a:pt x="2" y="24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0" y="52"/>
                    </a:lnTo>
                    <a:lnTo>
                      <a:pt x="0" y="54"/>
                    </a:lnTo>
                    <a:lnTo>
                      <a:pt x="0" y="78"/>
                    </a:lnTo>
                    <a:lnTo>
                      <a:pt x="8" y="78"/>
                    </a:lnTo>
                    <a:lnTo>
                      <a:pt x="12" y="80"/>
                    </a:lnTo>
                    <a:lnTo>
                      <a:pt x="18" y="86"/>
                    </a:lnTo>
                    <a:lnTo>
                      <a:pt x="24" y="88"/>
                    </a:lnTo>
                    <a:lnTo>
                      <a:pt x="28" y="90"/>
                    </a:lnTo>
                    <a:lnTo>
                      <a:pt x="38" y="86"/>
                    </a:lnTo>
                    <a:lnTo>
                      <a:pt x="44" y="88"/>
                    </a:lnTo>
                    <a:lnTo>
                      <a:pt x="52" y="88"/>
                    </a:lnTo>
                    <a:lnTo>
                      <a:pt x="62" y="80"/>
                    </a:lnTo>
                    <a:lnTo>
                      <a:pt x="72" y="64"/>
                    </a:lnTo>
                    <a:lnTo>
                      <a:pt x="72" y="64"/>
                    </a:lnTo>
                    <a:lnTo>
                      <a:pt x="72" y="6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70" name="Freeform 1735"/>
              <p:cNvSpPr>
                <a:spLocks/>
              </p:cNvSpPr>
              <p:nvPr/>
            </p:nvSpPr>
            <p:spPr bwMode="auto">
              <a:xfrm>
                <a:off x="7740650" y="4137025"/>
                <a:ext cx="12700" cy="22225"/>
              </a:xfrm>
              <a:custGeom>
                <a:avLst/>
                <a:gdLst>
                  <a:gd name="T0" fmla="*/ 2 w 8"/>
                  <a:gd name="T1" fmla="*/ 0 h 14"/>
                  <a:gd name="T2" fmla="*/ 2 w 8"/>
                  <a:gd name="T3" fmla="*/ 0 h 14"/>
                  <a:gd name="T4" fmla="*/ 2 w 8"/>
                  <a:gd name="T5" fmla="*/ 4 h 14"/>
                  <a:gd name="T6" fmla="*/ 2 w 8"/>
                  <a:gd name="T7" fmla="*/ 8 h 14"/>
                  <a:gd name="T8" fmla="*/ 0 w 8"/>
                  <a:gd name="T9" fmla="*/ 14 h 14"/>
                  <a:gd name="T10" fmla="*/ 4 w 8"/>
                  <a:gd name="T11" fmla="*/ 14 h 14"/>
                  <a:gd name="T12" fmla="*/ 6 w 8"/>
                  <a:gd name="T13" fmla="*/ 10 h 14"/>
                  <a:gd name="T14" fmla="*/ 8 w 8"/>
                  <a:gd name="T15" fmla="*/ 10 h 14"/>
                  <a:gd name="T16" fmla="*/ 6 w 8"/>
                  <a:gd name="T17" fmla="*/ 4 h 14"/>
                  <a:gd name="T18" fmla="*/ 6 w 8"/>
                  <a:gd name="T19" fmla="*/ 0 h 14"/>
                  <a:gd name="T20" fmla="*/ 2 w 8"/>
                  <a:gd name="T21" fmla="*/ 0 h 14"/>
                  <a:gd name="T22" fmla="*/ 2 w 8"/>
                  <a:gd name="T23" fmla="*/ 0 h 14"/>
                  <a:gd name="T24" fmla="*/ 2 w 8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14">
                    <a:moveTo>
                      <a:pt x="2" y="0"/>
                    </a:move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71" name="Freeform 1736"/>
              <p:cNvSpPr>
                <a:spLocks/>
              </p:cNvSpPr>
              <p:nvPr/>
            </p:nvSpPr>
            <p:spPr bwMode="auto">
              <a:xfrm>
                <a:off x="7740650" y="4137025"/>
                <a:ext cx="12700" cy="22225"/>
              </a:xfrm>
              <a:custGeom>
                <a:avLst/>
                <a:gdLst>
                  <a:gd name="T0" fmla="*/ 2 w 8"/>
                  <a:gd name="T1" fmla="*/ 0 h 14"/>
                  <a:gd name="T2" fmla="*/ 2 w 8"/>
                  <a:gd name="T3" fmla="*/ 0 h 14"/>
                  <a:gd name="T4" fmla="*/ 2 w 8"/>
                  <a:gd name="T5" fmla="*/ 4 h 14"/>
                  <a:gd name="T6" fmla="*/ 2 w 8"/>
                  <a:gd name="T7" fmla="*/ 8 h 14"/>
                  <a:gd name="T8" fmla="*/ 0 w 8"/>
                  <a:gd name="T9" fmla="*/ 14 h 14"/>
                  <a:gd name="T10" fmla="*/ 4 w 8"/>
                  <a:gd name="T11" fmla="*/ 14 h 14"/>
                  <a:gd name="T12" fmla="*/ 6 w 8"/>
                  <a:gd name="T13" fmla="*/ 10 h 14"/>
                  <a:gd name="T14" fmla="*/ 8 w 8"/>
                  <a:gd name="T15" fmla="*/ 10 h 14"/>
                  <a:gd name="T16" fmla="*/ 6 w 8"/>
                  <a:gd name="T17" fmla="*/ 4 h 14"/>
                  <a:gd name="T18" fmla="*/ 6 w 8"/>
                  <a:gd name="T19" fmla="*/ 0 h 14"/>
                  <a:gd name="T20" fmla="*/ 2 w 8"/>
                  <a:gd name="T21" fmla="*/ 0 h 14"/>
                  <a:gd name="T22" fmla="*/ 2 w 8"/>
                  <a:gd name="T23" fmla="*/ 0 h 14"/>
                  <a:gd name="T24" fmla="*/ 2 w 8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14">
                    <a:moveTo>
                      <a:pt x="2" y="0"/>
                    </a:move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72" name="Freeform 1737"/>
              <p:cNvSpPr>
                <a:spLocks/>
              </p:cNvSpPr>
              <p:nvPr/>
            </p:nvSpPr>
            <p:spPr bwMode="auto">
              <a:xfrm>
                <a:off x="7813675" y="4273550"/>
                <a:ext cx="95250" cy="136525"/>
              </a:xfrm>
              <a:custGeom>
                <a:avLst/>
                <a:gdLst>
                  <a:gd name="T0" fmla="*/ 16 w 60"/>
                  <a:gd name="T1" fmla="*/ 4 h 86"/>
                  <a:gd name="T2" fmla="*/ 16 w 60"/>
                  <a:gd name="T3" fmla="*/ 4 h 86"/>
                  <a:gd name="T4" fmla="*/ 10 w 60"/>
                  <a:gd name="T5" fmla="*/ 12 h 86"/>
                  <a:gd name="T6" fmla="*/ 10 w 60"/>
                  <a:gd name="T7" fmla="*/ 22 h 86"/>
                  <a:gd name="T8" fmla="*/ 6 w 60"/>
                  <a:gd name="T9" fmla="*/ 24 h 86"/>
                  <a:gd name="T10" fmla="*/ 2 w 60"/>
                  <a:gd name="T11" fmla="*/ 30 h 86"/>
                  <a:gd name="T12" fmla="*/ 0 w 60"/>
                  <a:gd name="T13" fmla="*/ 30 h 86"/>
                  <a:gd name="T14" fmla="*/ 2 w 60"/>
                  <a:gd name="T15" fmla="*/ 32 h 86"/>
                  <a:gd name="T16" fmla="*/ 2 w 60"/>
                  <a:gd name="T17" fmla="*/ 40 h 86"/>
                  <a:gd name="T18" fmla="*/ 2 w 60"/>
                  <a:gd name="T19" fmla="*/ 50 h 86"/>
                  <a:gd name="T20" fmla="*/ 6 w 60"/>
                  <a:gd name="T21" fmla="*/ 52 h 86"/>
                  <a:gd name="T22" fmla="*/ 8 w 60"/>
                  <a:gd name="T23" fmla="*/ 58 h 86"/>
                  <a:gd name="T24" fmla="*/ 6 w 60"/>
                  <a:gd name="T25" fmla="*/ 64 h 86"/>
                  <a:gd name="T26" fmla="*/ 8 w 60"/>
                  <a:gd name="T27" fmla="*/ 76 h 86"/>
                  <a:gd name="T28" fmla="*/ 10 w 60"/>
                  <a:gd name="T29" fmla="*/ 84 h 86"/>
                  <a:gd name="T30" fmla="*/ 16 w 60"/>
                  <a:gd name="T31" fmla="*/ 84 h 86"/>
                  <a:gd name="T32" fmla="*/ 26 w 60"/>
                  <a:gd name="T33" fmla="*/ 86 h 86"/>
                  <a:gd name="T34" fmla="*/ 32 w 60"/>
                  <a:gd name="T35" fmla="*/ 82 h 86"/>
                  <a:gd name="T36" fmla="*/ 26 w 60"/>
                  <a:gd name="T37" fmla="*/ 76 h 86"/>
                  <a:gd name="T38" fmla="*/ 28 w 60"/>
                  <a:gd name="T39" fmla="*/ 68 h 86"/>
                  <a:gd name="T40" fmla="*/ 36 w 60"/>
                  <a:gd name="T41" fmla="*/ 70 h 86"/>
                  <a:gd name="T42" fmla="*/ 42 w 60"/>
                  <a:gd name="T43" fmla="*/ 68 h 86"/>
                  <a:gd name="T44" fmla="*/ 44 w 60"/>
                  <a:gd name="T45" fmla="*/ 74 h 86"/>
                  <a:gd name="T46" fmla="*/ 52 w 60"/>
                  <a:gd name="T47" fmla="*/ 74 h 86"/>
                  <a:gd name="T48" fmla="*/ 58 w 60"/>
                  <a:gd name="T49" fmla="*/ 64 h 86"/>
                  <a:gd name="T50" fmla="*/ 60 w 60"/>
                  <a:gd name="T51" fmla="*/ 52 h 86"/>
                  <a:gd name="T52" fmla="*/ 60 w 60"/>
                  <a:gd name="T53" fmla="*/ 50 h 86"/>
                  <a:gd name="T54" fmla="*/ 56 w 60"/>
                  <a:gd name="T55" fmla="*/ 46 h 86"/>
                  <a:gd name="T56" fmla="*/ 52 w 60"/>
                  <a:gd name="T57" fmla="*/ 42 h 86"/>
                  <a:gd name="T58" fmla="*/ 52 w 60"/>
                  <a:gd name="T59" fmla="*/ 38 h 86"/>
                  <a:gd name="T60" fmla="*/ 52 w 60"/>
                  <a:gd name="T61" fmla="*/ 20 h 86"/>
                  <a:gd name="T62" fmla="*/ 58 w 60"/>
                  <a:gd name="T63" fmla="*/ 6 h 86"/>
                  <a:gd name="T64" fmla="*/ 58 w 60"/>
                  <a:gd name="T65" fmla="*/ 2 h 86"/>
                  <a:gd name="T66" fmla="*/ 40 w 60"/>
                  <a:gd name="T67" fmla="*/ 0 h 86"/>
                  <a:gd name="T68" fmla="*/ 18 w 60"/>
                  <a:gd name="T69" fmla="*/ 0 h 86"/>
                  <a:gd name="T70" fmla="*/ 18 w 60"/>
                  <a:gd name="T71" fmla="*/ 2 h 86"/>
                  <a:gd name="T72" fmla="*/ 16 w 60"/>
                  <a:gd name="T73" fmla="*/ 4 h 86"/>
                  <a:gd name="T74" fmla="*/ 16 w 60"/>
                  <a:gd name="T75" fmla="*/ 4 h 86"/>
                  <a:gd name="T76" fmla="*/ 16 w 60"/>
                  <a:gd name="T77" fmla="*/ 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0" h="86">
                    <a:moveTo>
                      <a:pt x="16" y="4"/>
                    </a:moveTo>
                    <a:lnTo>
                      <a:pt x="16" y="4"/>
                    </a:lnTo>
                    <a:lnTo>
                      <a:pt x="10" y="12"/>
                    </a:lnTo>
                    <a:lnTo>
                      <a:pt x="10" y="22"/>
                    </a:lnTo>
                    <a:lnTo>
                      <a:pt x="6" y="24"/>
                    </a:lnTo>
                    <a:lnTo>
                      <a:pt x="2" y="30"/>
                    </a:lnTo>
                    <a:lnTo>
                      <a:pt x="0" y="30"/>
                    </a:lnTo>
                    <a:lnTo>
                      <a:pt x="2" y="32"/>
                    </a:lnTo>
                    <a:lnTo>
                      <a:pt x="2" y="40"/>
                    </a:lnTo>
                    <a:lnTo>
                      <a:pt x="2" y="50"/>
                    </a:lnTo>
                    <a:lnTo>
                      <a:pt x="6" y="52"/>
                    </a:lnTo>
                    <a:lnTo>
                      <a:pt x="8" y="58"/>
                    </a:lnTo>
                    <a:lnTo>
                      <a:pt x="6" y="64"/>
                    </a:lnTo>
                    <a:lnTo>
                      <a:pt x="8" y="76"/>
                    </a:lnTo>
                    <a:lnTo>
                      <a:pt x="10" y="84"/>
                    </a:lnTo>
                    <a:lnTo>
                      <a:pt x="16" y="84"/>
                    </a:lnTo>
                    <a:lnTo>
                      <a:pt x="26" y="86"/>
                    </a:lnTo>
                    <a:lnTo>
                      <a:pt x="32" y="82"/>
                    </a:lnTo>
                    <a:lnTo>
                      <a:pt x="26" y="76"/>
                    </a:lnTo>
                    <a:lnTo>
                      <a:pt x="28" y="68"/>
                    </a:lnTo>
                    <a:lnTo>
                      <a:pt x="36" y="70"/>
                    </a:lnTo>
                    <a:lnTo>
                      <a:pt x="42" y="68"/>
                    </a:lnTo>
                    <a:lnTo>
                      <a:pt x="44" y="74"/>
                    </a:lnTo>
                    <a:lnTo>
                      <a:pt x="52" y="74"/>
                    </a:lnTo>
                    <a:lnTo>
                      <a:pt x="58" y="64"/>
                    </a:lnTo>
                    <a:lnTo>
                      <a:pt x="60" y="52"/>
                    </a:lnTo>
                    <a:lnTo>
                      <a:pt x="60" y="50"/>
                    </a:lnTo>
                    <a:lnTo>
                      <a:pt x="56" y="46"/>
                    </a:lnTo>
                    <a:lnTo>
                      <a:pt x="52" y="42"/>
                    </a:lnTo>
                    <a:lnTo>
                      <a:pt x="52" y="38"/>
                    </a:lnTo>
                    <a:lnTo>
                      <a:pt x="52" y="20"/>
                    </a:lnTo>
                    <a:lnTo>
                      <a:pt x="58" y="6"/>
                    </a:lnTo>
                    <a:lnTo>
                      <a:pt x="58" y="2"/>
                    </a:lnTo>
                    <a:lnTo>
                      <a:pt x="40" y="0"/>
                    </a:lnTo>
                    <a:lnTo>
                      <a:pt x="18" y="0"/>
                    </a:lnTo>
                    <a:lnTo>
                      <a:pt x="18" y="2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73" name="Freeform 1738"/>
              <p:cNvSpPr>
                <a:spLocks/>
              </p:cNvSpPr>
              <p:nvPr/>
            </p:nvSpPr>
            <p:spPr bwMode="auto">
              <a:xfrm>
                <a:off x="7613650" y="3917950"/>
                <a:ext cx="28575" cy="15875"/>
              </a:xfrm>
              <a:custGeom>
                <a:avLst/>
                <a:gdLst>
                  <a:gd name="T0" fmla="*/ 0 w 18"/>
                  <a:gd name="T1" fmla="*/ 0 h 10"/>
                  <a:gd name="T2" fmla="*/ 0 w 18"/>
                  <a:gd name="T3" fmla="*/ 10 h 10"/>
                  <a:gd name="T4" fmla="*/ 16 w 18"/>
                  <a:gd name="T5" fmla="*/ 10 h 10"/>
                  <a:gd name="T6" fmla="*/ 18 w 18"/>
                  <a:gd name="T7" fmla="*/ 6 h 10"/>
                  <a:gd name="T8" fmla="*/ 14 w 18"/>
                  <a:gd name="T9" fmla="*/ 2 h 10"/>
                  <a:gd name="T10" fmla="*/ 0 w 18"/>
                  <a:gd name="T11" fmla="*/ 0 h 10"/>
                  <a:gd name="T12" fmla="*/ 0 w 18"/>
                  <a:gd name="T13" fmla="*/ 0 h 10"/>
                  <a:gd name="T14" fmla="*/ 0 w 1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0">
                    <a:moveTo>
                      <a:pt x="0" y="0"/>
                    </a:moveTo>
                    <a:lnTo>
                      <a:pt x="0" y="10"/>
                    </a:lnTo>
                    <a:lnTo>
                      <a:pt x="16" y="10"/>
                    </a:lnTo>
                    <a:lnTo>
                      <a:pt x="18" y="6"/>
                    </a:lnTo>
                    <a:lnTo>
                      <a:pt x="1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74" name="Freeform 1739"/>
              <p:cNvSpPr>
                <a:spLocks/>
              </p:cNvSpPr>
              <p:nvPr/>
            </p:nvSpPr>
            <p:spPr bwMode="auto">
              <a:xfrm>
                <a:off x="7280275" y="4454525"/>
                <a:ext cx="276225" cy="514350"/>
              </a:xfrm>
              <a:custGeom>
                <a:avLst/>
                <a:gdLst>
                  <a:gd name="T0" fmla="*/ 80 w 174"/>
                  <a:gd name="T1" fmla="*/ 8 h 324"/>
                  <a:gd name="T2" fmla="*/ 80 w 174"/>
                  <a:gd name="T3" fmla="*/ 28 h 324"/>
                  <a:gd name="T4" fmla="*/ 70 w 174"/>
                  <a:gd name="T5" fmla="*/ 46 h 324"/>
                  <a:gd name="T6" fmla="*/ 44 w 174"/>
                  <a:gd name="T7" fmla="*/ 66 h 324"/>
                  <a:gd name="T8" fmla="*/ 30 w 174"/>
                  <a:gd name="T9" fmla="*/ 88 h 324"/>
                  <a:gd name="T10" fmla="*/ 24 w 174"/>
                  <a:gd name="T11" fmla="*/ 88 h 324"/>
                  <a:gd name="T12" fmla="*/ 8 w 174"/>
                  <a:gd name="T13" fmla="*/ 80 h 324"/>
                  <a:gd name="T14" fmla="*/ 10 w 174"/>
                  <a:gd name="T15" fmla="*/ 72 h 324"/>
                  <a:gd name="T16" fmla="*/ 2 w 174"/>
                  <a:gd name="T17" fmla="*/ 74 h 324"/>
                  <a:gd name="T18" fmla="*/ 2 w 174"/>
                  <a:gd name="T19" fmla="*/ 92 h 324"/>
                  <a:gd name="T20" fmla="*/ 2 w 174"/>
                  <a:gd name="T21" fmla="*/ 98 h 324"/>
                  <a:gd name="T22" fmla="*/ 2 w 174"/>
                  <a:gd name="T23" fmla="*/ 108 h 324"/>
                  <a:gd name="T24" fmla="*/ 20 w 174"/>
                  <a:gd name="T25" fmla="*/ 120 h 324"/>
                  <a:gd name="T26" fmla="*/ 28 w 174"/>
                  <a:gd name="T27" fmla="*/ 134 h 324"/>
                  <a:gd name="T28" fmla="*/ 36 w 174"/>
                  <a:gd name="T29" fmla="*/ 150 h 324"/>
                  <a:gd name="T30" fmla="*/ 52 w 174"/>
                  <a:gd name="T31" fmla="*/ 164 h 324"/>
                  <a:gd name="T32" fmla="*/ 62 w 174"/>
                  <a:gd name="T33" fmla="*/ 206 h 324"/>
                  <a:gd name="T34" fmla="*/ 80 w 174"/>
                  <a:gd name="T35" fmla="*/ 246 h 324"/>
                  <a:gd name="T36" fmla="*/ 88 w 174"/>
                  <a:gd name="T37" fmla="*/ 264 h 324"/>
                  <a:gd name="T38" fmla="*/ 98 w 174"/>
                  <a:gd name="T39" fmla="*/ 282 h 324"/>
                  <a:gd name="T40" fmla="*/ 134 w 174"/>
                  <a:gd name="T41" fmla="*/ 306 h 324"/>
                  <a:gd name="T42" fmla="*/ 154 w 174"/>
                  <a:gd name="T43" fmla="*/ 324 h 324"/>
                  <a:gd name="T44" fmla="*/ 162 w 174"/>
                  <a:gd name="T45" fmla="*/ 310 h 324"/>
                  <a:gd name="T46" fmla="*/ 174 w 174"/>
                  <a:gd name="T47" fmla="*/ 290 h 324"/>
                  <a:gd name="T48" fmla="*/ 168 w 174"/>
                  <a:gd name="T49" fmla="*/ 280 h 324"/>
                  <a:gd name="T50" fmla="*/ 168 w 174"/>
                  <a:gd name="T51" fmla="*/ 274 h 324"/>
                  <a:gd name="T52" fmla="*/ 170 w 174"/>
                  <a:gd name="T53" fmla="*/ 272 h 324"/>
                  <a:gd name="T54" fmla="*/ 168 w 174"/>
                  <a:gd name="T55" fmla="*/ 252 h 324"/>
                  <a:gd name="T56" fmla="*/ 164 w 174"/>
                  <a:gd name="T57" fmla="*/ 218 h 324"/>
                  <a:gd name="T58" fmla="*/ 150 w 174"/>
                  <a:gd name="T59" fmla="*/ 168 h 324"/>
                  <a:gd name="T60" fmla="*/ 136 w 174"/>
                  <a:gd name="T61" fmla="*/ 172 h 324"/>
                  <a:gd name="T62" fmla="*/ 120 w 174"/>
                  <a:gd name="T63" fmla="*/ 168 h 324"/>
                  <a:gd name="T64" fmla="*/ 114 w 174"/>
                  <a:gd name="T65" fmla="*/ 160 h 324"/>
                  <a:gd name="T66" fmla="*/ 102 w 174"/>
                  <a:gd name="T67" fmla="*/ 150 h 324"/>
                  <a:gd name="T68" fmla="*/ 102 w 174"/>
                  <a:gd name="T69" fmla="*/ 136 h 324"/>
                  <a:gd name="T70" fmla="*/ 100 w 174"/>
                  <a:gd name="T71" fmla="*/ 124 h 324"/>
                  <a:gd name="T72" fmla="*/ 106 w 174"/>
                  <a:gd name="T73" fmla="*/ 116 h 324"/>
                  <a:gd name="T74" fmla="*/ 114 w 174"/>
                  <a:gd name="T75" fmla="*/ 100 h 324"/>
                  <a:gd name="T76" fmla="*/ 126 w 174"/>
                  <a:gd name="T77" fmla="*/ 84 h 324"/>
                  <a:gd name="T78" fmla="*/ 150 w 174"/>
                  <a:gd name="T79" fmla="*/ 78 h 324"/>
                  <a:gd name="T80" fmla="*/ 154 w 174"/>
                  <a:gd name="T81" fmla="*/ 72 h 324"/>
                  <a:gd name="T82" fmla="*/ 156 w 174"/>
                  <a:gd name="T83" fmla="*/ 42 h 324"/>
                  <a:gd name="T84" fmla="*/ 144 w 174"/>
                  <a:gd name="T85" fmla="*/ 36 h 324"/>
                  <a:gd name="T86" fmla="*/ 128 w 174"/>
                  <a:gd name="T87" fmla="*/ 34 h 324"/>
                  <a:gd name="T88" fmla="*/ 116 w 174"/>
                  <a:gd name="T89" fmla="*/ 32 h 324"/>
                  <a:gd name="T90" fmla="*/ 106 w 174"/>
                  <a:gd name="T91" fmla="*/ 24 h 324"/>
                  <a:gd name="T92" fmla="*/ 98 w 174"/>
                  <a:gd name="T93" fmla="*/ 14 h 324"/>
                  <a:gd name="T94" fmla="*/ 90 w 174"/>
                  <a:gd name="T95" fmla="*/ 0 h 324"/>
                  <a:gd name="T96" fmla="*/ 80 w 174"/>
                  <a:gd name="T97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4" h="324">
                    <a:moveTo>
                      <a:pt x="80" y="0"/>
                    </a:moveTo>
                    <a:lnTo>
                      <a:pt x="74" y="6"/>
                    </a:lnTo>
                    <a:lnTo>
                      <a:pt x="80" y="8"/>
                    </a:lnTo>
                    <a:lnTo>
                      <a:pt x="82" y="18"/>
                    </a:lnTo>
                    <a:lnTo>
                      <a:pt x="82" y="28"/>
                    </a:lnTo>
                    <a:lnTo>
                      <a:pt x="80" y="28"/>
                    </a:lnTo>
                    <a:lnTo>
                      <a:pt x="80" y="34"/>
                    </a:lnTo>
                    <a:lnTo>
                      <a:pt x="74" y="42"/>
                    </a:lnTo>
                    <a:lnTo>
                      <a:pt x="70" y="46"/>
                    </a:lnTo>
                    <a:lnTo>
                      <a:pt x="56" y="54"/>
                    </a:lnTo>
                    <a:lnTo>
                      <a:pt x="52" y="60"/>
                    </a:lnTo>
                    <a:lnTo>
                      <a:pt x="44" y="66"/>
                    </a:lnTo>
                    <a:lnTo>
                      <a:pt x="38" y="72"/>
                    </a:lnTo>
                    <a:lnTo>
                      <a:pt x="36" y="82"/>
                    </a:lnTo>
                    <a:lnTo>
                      <a:pt x="30" y="88"/>
                    </a:lnTo>
                    <a:lnTo>
                      <a:pt x="28" y="90"/>
                    </a:lnTo>
                    <a:lnTo>
                      <a:pt x="26" y="90"/>
                    </a:lnTo>
                    <a:lnTo>
                      <a:pt x="24" y="88"/>
                    </a:lnTo>
                    <a:lnTo>
                      <a:pt x="18" y="80"/>
                    </a:lnTo>
                    <a:lnTo>
                      <a:pt x="12" y="82"/>
                    </a:lnTo>
                    <a:lnTo>
                      <a:pt x="8" y="80"/>
                    </a:lnTo>
                    <a:lnTo>
                      <a:pt x="8" y="78"/>
                    </a:lnTo>
                    <a:lnTo>
                      <a:pt x="12" y="74"/>
                    </a:lnTo>
                    <a:lnTo>
                      <a:pt x="10" y="72"/>
                    </a:lnTo>
                    <a:lnTo>
                      <a:pt x="10" y="66"/>
                    </a:lnTo>
                    <a:lnTo>
                      <a:pt x="8" y="66"/>
                    </a:lnTo>
                    <a:lnTo>
                      <a:pt x="2" y="74"/>
                    </a:lnTo>
                    <a:lnTo>
                      <a:pt x="0" y="80"/>
                    </a:lnTo>
                    <a:lnTo>
                      <a:pt x="0" y="88"/>
                    </a:lnTo>
                    <a:lnTo>
                      <a:pt x="2" y="92"/>
                    </a:lnTo>
                    <a:lnTo>
                      <a:pt x="0" y="92"/>
                    </a:lnTo>
                    <a:lnTo>
                      <a:pt x="0" y="96"/>
                    </a:lnTo>
                    <a:lnTo>
                      <a:pt x="2" y="98"/>
                    </a:lnTo>
                    <a:lnTo>
                      <a:pt x="6" y="98"/>
                    </a:lnTo>
                    <a:lnTo>
                      <a:pt x="6" y="106"/>
                    </a:lnTo>
                    <a:lnTo>
                      <a:pt x="2" y="108"/>
                    </a:lnTo>
                    <a:lnTo>
                      <a:pt x="2" y="110"/>
                    </a:lnTo>
                    <a:lnTo>
                      <a:pt x="10" y="116"/>
                    </a:lnTo>
                    <a:lnTo>
                      <a:pt x="20" y="120"/>
                    </a:lnTo>
                    <a:lnTo>
                      <a:pt x="20" y="126"/>
                    </a:lnTo>
                    <a:lnTo>
                      <a:pt x="24" y="132"/>
                    </a:lnTo>
                    <a:lnTo>
                      <a:pt x="28" y="134"/>
                    </a:lnTo>
                    <a:lnTo>
                      <a:pt x="34" y="136"/>
                    </a:lnTo>
                    <a:lnTo>
                      <a:pt x="36" y="142"/>
                    </a:lnTo>
                    <a:lnTo>
                      <a:pt x="36" y="150"/>
                    </a:lnTo>
                    <a:lnTo>
                      <a:pt x="42" y="152"/>
                    </a:lnTo>
                    <a:lnTo>
                      <a:pt x="46" y="154"/>
                    </a:lnTo>
                    <a:lnTo>
                      <a:pt x="52" y="164"/>
                    </a:lnTo>
                    <a:lnTo>
                      <a:pt x="54" y="172"/>
                    </a:lnTo>
                    <a:lnTo>
                      <a:pt x="56" y="192"/>
                    </a:lnTo>
                    <a:lnTo>
                      <a:pt x="62" y="206"/>
                    </a:lnTo>
                    <a:lnTo>
                      <a:pt x="72" y="224"/>
                    </a:lnTo>
                    <a:lnTo>
                      <a:pt x="78" y="240"/>
                    </a:lnTo>
                    <a:lnTo>
                      <a:pt x="80" y="246"/>
                    </a:lnTo>
                    <a:lnTo>
                      <a:pt x="80" y="252"/>
                    </a:lnTo>
                    <a:lnTo>
                      <a:pt x="78" y="254"/>
                    </a:lnTo>
                    <a:lnTo>
                      <a:pt x="88" y="264"/>
                    </a:lnTo>
                    <a:lnTo>
                      <a:pt x="88" y="272"/>
                    </a:lnTo>
                    <a:lnTo>
                      <a:pt x="90" y="278"/>
                    </a:lnTo>
                    <a:lnTo>
                      <a:pt x="98" y="282"/>
                    </a:lnTo>
                    <a:lnTo>
                      <a:pt x="108" y="288"/>
                    </a:lnTo>
                    <a:lnTo>
                      <a:pt x="110" y="292"/>
                    </a:lnTo>
                    <a:lnTo>
                      <a:pt x="134" y="306"/>
                    </a:lnTo>
                    <a:lnTo>
                      <a:pt x="144" y="314"/>
                    </a:lnTo>
                    <a:lnTo>
                      <a:pt x="152" y="322"/>
                    </a:lnTo>
                    <a:lnTo>
                      <a:pt x="154" y="324"/>
                    </a:lnTo>
                    <a:lnTo>
                      <a:pt x="154" y="322"/>
                    </a:lnTo>
                    <a:lnTo>
                      <a:pt x="156" y="316"/>
                    </a:lnTo>
                    <a:lnTo>
                      <a:pt x="162" y="310"/>
                    </a:lnTo>
                    <a:lnTo>
                      <a:pt x="168" y="308"/>
                    </a:lnTo>
                    <a:lnTo>
                      <a:pt x="174" y="296"/>
                    </a:lnTo>
                    <a:lnTo>
                      <a:pt x="174" y="290"/>
                    </a:lnTo>
                    <a:lnTo>
                      <a:pt x="174" y="288"/>
                    </a:lnTo>
                    <a:lnTo>
                      <a:pt x="164" y="286"/>
                    </a:lnTo>
                    <a:lnTo>
                      <a:pt x="168" y="280"/>
                    </a:lnTo>
                    <a:lnTo>
                      <a:pt x="164" y="278"/>
                    </a:lnTo>
                    <a:lnTo>
                      <a:pt x="164" y="274"/>
                    </a:lnTo>
                    <a:lnTo>
                      <a:pt x="168" y="274"/>
                    </a:lnTo>
                    <a:lnTo>
                      <a:pt x="172" y="280"/>
                    </a:lnTo>
                    <a:lnTo>
                      <a:pt x="170" y="274"/>
                    </a:lnTo>
                    <a:lnTo>
                      <a:pt x="170" y="272"/>
                    </a:lnTo>
                    <a:lnTo>
                      <a:pt x="172" y="270"/>
                    </a:lnTo>
                    <a:lnTo>
                      <a:pt x="168" y="260"/>
                    </a:lnTo>
                    <a:lnTo>
                      <a:pt x="168" y="252"/>
                    </a:lnTo>
                    <a:lnTo>
                      <a:pt x="170" y="250"/>
                    </a:lnTo>
                    <a:lnTo>
                      <a:pt x="172" y="236"/>
                    </a:lnTo>
                    <a:lnTo>
                      <a:pt x="164" y="218"/>
                    </a:lnTo>
                    <a:lnTo>
                      <a:pt x="146" y="214"/>
                    </a:lnTo>
                    <a:lnTo>
                      <a:pt x="150" y="170"/>
                    </a:lnTo>
                    <a:lnTo>
                      <a:pt x="150" y="168"/>
                    </a:lnTo>
                    <a:lnTo>
                      <a:pt x="150" y="164"/>
                    </a:lnTo>
                    <a:lnTo>
                      <a:pt x="150" y="168"/>
                    </a:lnTo>
                    <a:lnTo>
                      <a:pt x="136" y="172"/>
                    </a:lnTo>
                    <a:lnTo>
                      <a:pt x="124" y="172"/>
                    </a:lnTo>
                    <a:lnTo>
                      <a:pt x="120" y="172"/>
                    </a:lnTo>
                    <a:lnTo>
                      <a:pt x="120" y="168"/>
                    </a:lnTo>
                    <a:lnTo>
                      <a:pt x="118" y="164"/>
                    </a:lnTo>
                    <a:lnTo>
                      <a:pt x="116" y="162"/>
                    </a:lnTo>
                    <a:lnTo>
                      <a:pt x="114" y="160"/>
                    </a:lnTo>
                    <a:lnTo>
                      <a:pt x="110" y="156"/>
                    </a:lnTo>
                    <a:lnTo>
                      <a:pt x="106" y="152"/>
                    </a:lnTo>
                    <a:lnTo>
                      <a:pt x="102" y="150"/>
                    </a:lnTo>
                    <a:lnTo>
                      <a:pt x="102" y="142"/>
                    </a:lnTo>
                    <a:lnTo>
                      <a:pt x="102" y="138"/>
                    </a:lnTo>
                    <a:lnTo>
                      <a:pt x="102" y="136"/>
                    </a:lnTo>
                    <a:lnTo>
                      <a:pt x="100" y="132"/>
                    </a:lnTo>
                    <a:lnTo>
                      <a:pt x="98" y="124"/>
                    </a:lnTo>
                    <a:lnTo>
                      <a:pt x="100" y="124"/>
                    </a:lnTo>
                    <a:lnTo>
                      <a:pt x="102" y="124"/>
                    </a:lnTo>
                    <a:lnTo>
                      <a:pt x="106" y="124"/>
                    </a:lnTo>
                    <a:lnTo>
                      <a:pt x="106" y="116"/>
                    </a:lnTo>
                    <a:lnTo>
                      <a:pt x="108" y="114"/>
                    </a:lnTo>
                    <a:lnTo>
                      <a:pt x="110" y="108"/>
                    </a:lnTo>
                    <a:lnTo>
                      <a:pt x="114" y="100"/>
                    </a:lnTo>
                    <a:lnTo>
                      <a:pt x="114" y="96"/>
                    </a:lnTo>
                    <a:lnTo>
                      <a:pt x="118" y="90"/>
                    </a:lnTo>
                    <a:lnTo>
                      <a:pt x="126" y="84"/>
                    </a:lnTo>
                    <a:lnTo>
                      <a:pt x="132" y="82"/>
                    </a:lnTo>
                    <a:lnTo>
                      <a:pt x="138" y="80"/>
                    </a:lnTo>
                    <a:lnTo>
                      <a:pt x="150" y="78"/>
                    </a:lnTo>
                    <a:lnTo>
                      <a:pt x="152" y="78"/>
                    </a:lnTo>
                    <a:lnTo>
                      <a:pt x="154" y="74"/>
                    </a:lnTo>
                    <a:lnTo>
                      <a:pt x="154" y="72"/>
                    </a:lnTo>
                    <a:lnTo>
                      <a:pt x="150" y="70"/>
                    </a:lnTo>
                    <a:lnTo>
                      <a:pt x="144" y="70"/>
                    </a:lnTo>
                    <a:lnTo>
                      <a:pt x="156" y="42"/>
                    </a:lnTo>
                    <a:lnTo>
                      <a:pt x="156" y="38"/>
                    </a:lnTo>
                    <a:lnTo>
                      <a:pt x="152" y="38"/>
                    </a:lnTo>
                    <a:lnTo>
                      <a:pt x="144" y="36"/>
                    </a:lnTo>
                    <a:lnTo>
                      <a:pt x="138" y="34"/>
                    </a:lnTo>
                    <a:lnTo>
                      <a:pt x="134" y="34"/>
                    </a:lnTo>
                    <a:lnTo>
                      <a:pt x="128" y="34"/>
                    </a:lnTo>
                    <a:lnTo>
                      <a:pt x="128" y="36"/>
                    </a:lnTo>
                    <a:lnTo>
                      <a:pt x="120" y="34"/>
                    </a:lnTo>
                    <a:lnTo>
                      <a:pt x="116" y="32"/>
                    </a:lnTo>
                    <a:lnTo>
                      <a:pt x="116" y="28"/>
                    </a:lnTo>
                    <a:lnTo>
                      <a:pt x="116" y="24"/>
                    </a:lnTo>
                    <a:lnTo>
                      <a:pt x="106" y="24"/>
                    </a:lnTo>
                    <a:lnTo>
                      <a:pt x="102" y="20"/>
                    </a:lnTo>
                    <a:lnTo>
                      <a:pt x="100" y="18"/>
                    </a:lnTo>
                    <a:lnTo>
                      <a:pt x="98" y="14"/>
                    </a:lnTo>
                    <a:lnTo>
                      <a:pt x="92" y="8"/>
                    </a:lnTo>
                    <a:lnTo>
                      <a:pt x="90" y="6"/>
                    </a:lnTo>
                    <a:lnTo>
                      <a:pt x="90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75" name="Freeform 1740"/>
              <p:cNvSpPr>
                <a:spLocks/>
              </p:cNvSpPr>
              <p:nvPr/>
            </p:nvSpPr>
            <p:spPr bwMode="auto">
              <a:xfrm>
                <a:off x="7712075" y="5000625"/>
                <a:ext cx="184150" cy="244475"/>
              </a:xfrm>
              <a:custGeom>
                <a:avLst/>
                <a:gdLst>
                  <a:gd name="T0" fmla="*/ 54 w 116"/>
                  <a:gd name="T1" fmla="*/ 4 h 154"/>
                  <a:gd name="T2" fmla="*/ 24 w 116"/>
                  <a:gd name="T3" fmla="*/ 4 h 154"/>
                  <a:gd name="T4" fmla="*/ 16 w 116"/>
                  <a:gd name="T5" fmla="*/ 16 h 154"/>
                  <a:gd name="T6" fmla="*/ 10 w 116"/>
                  <a:gd name="T7" fmla="*/ 26 h 154"/>
                  <a:gd name="T8" fmla="*/ 0 w 116"/>
                  <a:gd name="T9" fmla="*/ 52 h 154"/>
                  <a:gd name="T10" fmla="*/ 14 w 116"/>
                  <a:gd name="T11" fmla="*/ 64 h 154"/>
                  <a:gd name="T12" fmla="*/ 18 w 116"/>
                  <a:gd name="T13" fmla="*/ 70 h 154"/>
                  <a:gd name="T14" fmla="*/ 26 w 116"/>
                  <a:gd name="T15" fmla="*/ 78 h 154"/>
                  <a:gd name="T16" fmla="*/ 28 w 116"/>
                  <a:gd name="T17" fmla="*/ 84 h 154"/>
                  <a:gd name="T18" fmla="*/ 36 w 116"/>
                  <a:gd name="T19" fmla="*/ 90 h 154"/>
                  <a:gd name="T20" fmla="*/ 44 w 116"/>
                  <a:gd name="T21" fmla="*/ 98 h 154"/>
                  <a:gd name="T22" fmla="*/ 50 w 116"/>
                  <a:gd name="T23" fmla="*/ 98 h 154"/>
                  <a:gd name="T24" fmla="*/ 60 w 116"/>
                  <a:gd name="T25" fmla="*/ 108 h 154"/>
                  <a:gd name="T26" fmla="*/ 68 w 116"/>
                  <a:gd name="T27" fmla="*/ 116 h 154"/>
                  <a:gd name="T28" fmla="*/ 68 w 116"/>
                  <a:gd name="T29" fmla="*/ 126 h 154"/>
                  <a:gd name="T30" fmla="*/ 60 w 116"/>
                  <a:gd name="T31" fmla="*/ 138 h 154"/>
                  <a:gd name="T32" fmla="*/ 54 w 116"/>
                  <a:gd name="T33" fmla="*/ 150 h 154"/>
                  <a:gd name="T34" fmla="*/ 64 w 116"/>
                  <a:gd name="T35" fmla="*/ 150 h 154"/>
                  <a:gd name="T36" fmla="*/ 74 w 116"/>
                  <a:gd name="T37" fmla="*/ 154 h 154"/>
                  <a:gd name="T38" fmla="*/ 92 w 116"/>
                  <a:gd name="T39" fmla="*/ 154 h 154"/>
                  <a:gd name="T40" fmla="*/ 100 w 116"/>
                  <a:gd name="T41" fmla="*/ 154 h 154"/>
                  <a:gd name="T42" fmla="*/ 106 w 116"/>
                  <a:gd name="T43" fmla="*/ 146 h 154"/>
                  <a:gd name="T44" fmla="*/ 110 w 116"/>
                  <a:gd name="T45" fmla="*/ 136 h 154"/>
                  <a:gd name="T46" fmla="*/ 110 w 116"/>
                  <a:gd name="T47" fmla="*/ 122 h 154"/>
                  <a:gd name="T48" fmla="*/ 114 w 116"/>
                  <a:gd name="T49" fmla="*/ 112 h 154"/>
                  <a:gd name="T50" fmla="*/ 116 w 116"/>
                  <a:gd name="T51" fmla="*/ 96 h 154"/>
                  <a:gd name="T52" fmla="*/ 114 w 116"/>
                  <a:gd name="T53" fmla="*/ 88 h 154"/>
                  <a:gd name="T54" fmla="*/ 106 w 116"/>
                  <a:gd name="T55" fmla="*/ 90 h 154"/>
                  <a:gd name="T56" fmla="*/ 106 w 116"/>
                  <a:gd name="T57" fmla="*/ 82 h 154"/>
                  <a:gd name="T58" fmla="*/ 104 w 116"/>
                  <a:gd name="T59" fmla="*/ 60 h 154"/>
                  <a:gd name="T60" fmla="*/ 96 w 116"/>
                  <a:gd name="T61" fmla="*/ 56 h 154"/>
                  <a:gd name="T62" fmla="*/ 92 w 116"/>
                  <a:gd name="T63" fmla="*/ 52 h 154"/>
                  <a:gd name="T64" fmla="*/ 88 w 116"/>
                  <a:gd name="T65" fmla="*/ 52 h 154"/>
                  <a:gd name="T66" fmla="*/ 72 w 116"/>
                  <a:gd name="T67" fmla="*/ 50 h 154"/>
                  <a:gd name="T68" fmla="*/ 70 w 116"/>
                  <a:gd name="T69" fmla="*/ 42 h 154"/>
                  <a:gd name="T70" fmla="*/ 70 w 116"/>
                  <a:gd name="T71" fmla="*/ 26 h 154"/>
                  <a:gd name="T72" fmla="*/ 64 w 116"/>
                  <a:gd name="T73" fmla="*/ 16 h 154"/>
                  <a:gd name="T74" fmla="*/ 60 w 116"/>
                  <a:gd name="T75" fmla="*/ 1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6" h="154">
                    <a:moveTo>
                      <a:pt x="60" y="12"/>
                    </a:moveTo>
                    <a:lnTo>
                      <a:pt x="54" y="4"/>
                    </a:lnTo>
                    <a:lnTo>
                      <a:pt x="42" y="0"/>
                    </a:lnTo>
                    <a:lnTo>
                      <a:pt x="24" y="4"/>
                    </a:lnTo>
                    <a:lnTo>
                      <a:pt x="18" y="8"/>
                    </a:lnTo>
                    <a:lnTo>
                      <a:pt x="16" y="16"/>
                    </a:lnTo>
                    <a:lnTo>
                      <a:pt x="14" y="22"/>
                    </a:lnTo>
                    <a:lnTo>
                      <a:pt x="10" y="26"/>
                    </a:lnTo>
                    <a:lnTo>
                      <a:pt x="10" y="32"/>
                    </a:lnTo>
                    <a:lnTo>
                      <a:pt x="0" y="52"/>
                    </a:lnTo>
                    <a:lnTo>
                      <a:pt x="10" y="56"/>
                    </a:lnTo>
                    <a:lnTo>
                      <a:pt x="14" y="64"/>
                    </a:lnTo>
                    <a:lnTo>
                      <a:pt x="16" y="68"/>
                    </a:lnTo>
                    <a:lnTo>
                      <a:pt x="18" y="70"/>
                    </a:lnTo>
                    <a:lnTo>
                      <a:pt x="24" y="72"/>
                    </a:lnTo>
                    <a:lnTo>
                      <a:pt x="26" y="78"/>
                    </a:lnTo>
                    <a:lnTo>
                      <a:pt x="28" y="82"/>
                    </a:lnTo>
                    <a:lnTo>
                      <a:pt x="28" y="84"/>
                    </a:lnTo>
                    <a:lnTo>
                      <a:pt x="32" y="88"/>
                    </a:lnTo>
                    <a:lnTo>
                      <a:pt x="36" y="90"/>
                    </a:lnTo>
                    <a:lnTo>
                      <a:pt x="42" y="96"/>
                    </a:lnTo>
                    <a:lnTo>
                      <a:pt x="44" y="98"/>
                    </a:lnTo>
                    <a:lnTo>
                      <a:pt x="46" y="98"/>
                    </a:lnTo>
                    <a:lnTo>
                      <a:pt x="50" y="98"/>
                    </a:lnTo>
                    <a:lnTo>
                      <a:pt x="58" y="102"/>
                    </a:lnTo>
                    <a:lnTo>
                      <a:pt x="60" y="108"/>
                    </a:lnTo>
                    <a:lnTo>
                      <a:pt x="64" y="112"/>
                    </a:lnTo>
                    <a:lnTo>
                      <a:pt x="68" y="116"/>
                    </a:lnTo>
                    <a:lnTo>
                      <a:pt x="68" y="118"/>
                    </a:lnTo>
                    <a:lnTo>
                      <a:pt x="68" y="126"/>
                    </a:lnTo>
                    <a:lnTo>
                      <a:pt x="64" y="134"/>
                    </a:lnTo>
                    <a:lnTo>
                      <a:pt x="60" y="138"/>
                    </a:lnTo>
                    <a:lnTo>
                      <a:pt x="54" y="148"/>
                    </a:lnTo>
                    <a:lnTo>
                      <a:pt x="54" y="150"/>
                    </a:lnTo>
                    <a:lnTo>
                      <a:pt x="60" y="150"/>
                    </a:lnTo>
                    <a:lnTo>
                      <a:pt x="64" y="150"/>
                    </a:lnTo>
                    <a:lnTo>
                      <a:pt x="70" y="150"/>
                    </a:lnTo>
                    <a:lnTo>
                      <a:pt x="74" y="154"/>
                    </a:lnTo>
                    <a:lnTo>
                      <a:pt x="80" y="154"/>
                    </a:lnTo>
                    <a:lnTo>
                      <a:pt x="92" y="154"/>
                    </a:lnTo>
                    <a:lnTo>
                      <a:pt x="98" y="154"/>
                    </a:lnTo>
                    <a:lnTo>
                      <a:pt x="100" y="154"/>
                    </a:lnTo>
                    <a:lnTo>
                      <a:pt x="104" y="150"/>
                    </a:lnTo>
                    <a:lnTo>
                      <a:pt x="106" y="146"/>
                    </a:lnTo>
                    <a:lnTo>
                      <a:pt x="108" y="140"/>
                    </a:lnTo>
                    <a:lnTo>
                      <a:pt x="110" y="136"/>
                    </a:lnTo>
                    <a:lnTo>
                      <a:pt x="110" y="128"/>
                    </a:lnTo>
                    <a:lnTo>
                      <a:pt x="110" y="122"/>
                    </a:lnTo>
                    <a:lnTo>
                      <a:pt x="114" y="120"/>
                    </a:lnTo>
                    <a:lnTo>
                      <a:pt x="114" y="112"/>
                    </a:lnTo>
                    <a:lnTo>
                      <a:pt x="114" y="102"/>
                    </a:lnTo>
                    <a:lnTo>
                      <a:pt x="116" y="96"/>
                    </a:lnTo>
                    <a:lnTo>
                      <a:pt x="116" y="88"/>
                    </a:lnTo>
                    <a:lnTo>
                      <a:pt x="114" y="88"/>
                    </a:lnTo>
                    <a:lnTo>
                      <a:pt x="108" y="90"/>
                    </a:lnTo>
                    <a:lnTo>
                      <a:pt x="106" y="90"/>
                    </a:lnTo>
                    <a:lnTo>
                      <a:pt x="106" y="88"/>
                    </a:lnTo>
                    <a:lnTo>
                      <a:pt x="106" y="82"/>
                    </a:lnTo>
                    <a:lnTo>
                      <a:pt x="106" y="64"/>
                    </a:lnTo>
                    <a:lnTo>
                      <a:pt x="104" y="60"/>
                    </a:lnTo>
                    <a:lnTo>
                      <a:pt x="98" y="56"/>
                    </a:lnTo>
                    <a:lnTo>
                      <a:pt x="96" y="56"/>
                    </a:lnTo>
                    <a:lnTo>
                      <a:pt x="92" y="54"/>
                    </a:lnTo>
                    <a:lnTo>
                      <a:pt x="92" y="52"/>
                    </a:lnTo>
                    <a:lnTo>
                      <a:pt x="90" y="50"/>
                    </a:lnTo>
                    <a:lnTo>
                      <a:pt x="88" y="52"/>
                    </a:lnTo>
                    <a:lnTo>
                      <a:pt x="78" y="52"/>
                    </a:lnTo>
                    <a:lnTo>
                      <a:pt x="72" y="50"/>
                    </a:lnTo>
                    <a:lnTo>
                      <a:pt x="70" y="46"/>
                    </a:lnTo>
                    <a:lnTo>
                      <a:pt x="70" y="42"/>
                    </a:lnTo>
                    <a:lnTo>
                      <a:pt x="68" y="34"/>
                    </a:lnTo>
                    <a:lnTo>
                      <a:pt x="70" y="26"/>
                    </a:lnTo>
                    <a:lnTo>
                      <a:pt x="68" y="22"/>
                    </a:lnTo>
                    <a:lnTo>
                      <a:pt x="64" y="16"/>
                    </a:lnTo>
                    <a:lnTo>
                      <a:pt x="60" y="12"/>
                    </a:lnTo>
                    <a:lnTo>
                      <a:pt x="60" y="12"/>
                    </a:lnTo>
                    <a:lnTo>
                      <a:pt x="60" y="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76" name="Freeform 1741"/>
              <p:cNvSpPr>
                <a:spLocks noEditPoints="1"/>
              </p:cNvSpPr>
              <p:nvPr/>
            </p:nvSpPr>
            <p:spPr bwMode="auto">
              <a:xfrm>
                <a:off x="7242175" y="4168775"/>
                <a:ext cx="136525" cy="79375"/>
              </a:xfrm>
              <a:custGeom>
                <a:avLst/>
                <a:gdLst>
                  <a:gd name="T0" fmla="*/ 6 w 86"/>
                  <a:gd name="T1" fmla="*/ 0 h 50"/>
                  <a:gd name="T2" fmla="*/ 2 w 86"/>
                  <a:gd name="T3" fmla="*/ 4 h 50"/>
                  <a:gd name="T4" fmla="*/ 0 w 86"/>
                  <a:gd name="T5" fmla="*/ 12 h 50"/>
                  <a:gd name="T6" fmla="*/ 6 w 86"/>
                  <a:gd name="T7" fmla="*/ 18 h 50"/>
                  <a:gd name="T8" fmla="*/ 12 w 86"/>
                  <a:gd name="T9" fmla="*/ 26 h 50"/>
                  <a:gd name="T10" fmla="*/ 22 w 86"/>
                  <a:gd name="T11" fmla="*/ 30 h 50"/>
                  <a:gd name="T12" fmla="*/ 28 w 86"/>
                  <a:gd name="T13" fmla="*/ 34 h 50"/>
                  <a:gd name="T14" fmla="*/ 30 w 86"/>
                  <a:gd name="T15" fmla="*/ 40 h 50"/>
                  <a:gd name="T16" fmla="*/ 46 w 86"/>
                  <a:gd name="T17" fmla="*/ 42 h 50"/>
                  <a:gd name="T18" fmla="*/ 46 w 86"/>
                  <a:gd name="T19" fmla="*/ 40 h 50"/>
                  <a:gd name="T20" fmla="*/ 40 w 86"/>
                  <a:gd name="T21" fmla="*/ 42 h 50"/>
                  <a:gd name="T22" fmla="*/ 46 w 86"/>
                  <a:gd name="T23" fmla="*/ 36 h 50"/>
                  <a:gd name="T24" fmla="*/ 38 w 86"/>
                  <a:gd name="T25" fmla="*/ 32 h 50"/>
                  <a:gd name="T26" fmla="*/ 48 w 86"/>
                  <a:gd name="T27" fmla="*/ 18 h 50"/>
                  <a:gd name="T28" fmla="*/ 54 w 86"/>
                  <a:gd name="T29" fmla="*/ 14 h 50"/>
                  <a:gd name="T30" fmla="*/ 64 w 86"/>
                  <a:gd name="T31" fmla="*/ 30 h 50"/>
                  <a:gd name="T32" fmla="*/ 72 w 86"/>
                  <a:gd name="T33" fmla="*/ 32 h 50"/>
                  <a:gd name="T34" fmla="*/ 72 w 86"/>
                  <a:gd name="T35" fmla="*/ 48 h 50"/>
                  <a:gd name="T36" fmla="*/ 82 w 86"/>
                  <a:gd name="T37" fmla="*/ 50 h 50"/>
                  <a:gd name="T38" fmla="*/ 86 w 86"/>
                  <a:gd name="T39" fmla="*/ 44 h 50"/>
                  <a:gd name="T40" fmla="*/ 86 w 86"/>
                  <a:gd name="T41" fmla="*/ 34 h 50"/>
                  <a:gd name="T42" fmla="*/ 84 w 86"/>
                  <a:gd name="T43" fmla="*/ 26 h 50"/>
                  <a:gd name="T44" fmla="*/ 64 w 86"/>
                  <a:gd name="T45" fmla="*/ 4 h 50"/>
                  <a:gd name="T46" fmla="*/ 48 w 86"/>
                  <a:gd name="T47" fmla="*/ 8 h 50"/>
                  <a:gd name="T48" fmla="*/ 26 w 86"/>
                  <a:gd name="T49" fmla="*/ 14 h 50"/>
                  <a:gd name="T50" fmla="*/ 20 w 86"/>
                  <a:gd name="T51" fmla="*/ 12 h 50"/>
                  <a:gd name="T52" fmla="*/ 16 w 86"/>
                  <a:gd name="T53" fmla="*/ 14 h 50"/>
                  <a:gd name="T54" fmla="*/ 8 w 86"/>
                  <a:gd name="T55" fmla="*/ 0 h 50"/>
                  <a:gd name="T56" fmla="*/ 8 w 86"/>
                  <a:gd name="T57" fmla="*/ 0 h 50"/>
                  <a:gd name="T58" fmla="*/ 22 w 86"/>
                  <a:gd name="T59" fmla="*/ 44 h 50"/>
                  <a:gd name="T60" fmla="*/ 20 w 86"/>
                  <a:gd name="T61" fmla="*/ 40 h 50"/>
                  <a:gd name="T62" fmla="*/ 20 w 86"/>
                  <a:gd name="T63" fmla="*/ 4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6" h="50">
                    <a:moveTo>
                      <a:pt x="8" y="0"/>
                    </a:moveTo>
                    <a:lnTo>
                      <a:pt x="6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6" y="18"/>
                    </a:lnTo>
                    <a:lnTo>
                      <a:pt x="2" y="26"/>
                    </a:lnTo>
                    <a:lnTo>
                      <a:pt x="12" y="26"/>
                    </a:lnTo>
                    <a:lnTo>
                      <a:pt x="18" y="26"/>
                    </a:lnTo>
                    <a:lnTo>
                      <a:pt x="22" y="30"/>
                    </a:lnTo>
                    <a:lnTo>
                      <a:pt x="22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0" y="40"/>
                    </a:lnTo>
                    <a:lnTo>
                      <a:pt x="38" y="42"/>
                    </a:lnTo>
                    <a:lnTo>
                      <a:pt x="46" y="42"/>
                    </a:lnTo>
                    <a:lnTo>
                      <a:pt x="48" y="42"/>
                    </a:lnTo>
                    <a:lnTo>
                      <a:pt x="46" y="40"/>
                    </a:lnTo>
                    <a:lnTo>
                      <a:pt x="44" y="40"/>
                    </a:lnTo>
                    <a:lnTo>
                      <a:pt x="40" y="42"/>
                    </a:lnTo>
                    <a:lnTo>
                      <a:pt x="40" y="40"/>
                    </a:lnTo>
                    <a:lnTo>
                      <a:pt x="46" y="36"/>
                    </a:lnTo>
                    <a:lnTo>
                      <a:pt x="44" y="32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48" y="18"/>
                    </a:lnTo>
                    <a:lnTo>
                      <a:pt x="50" y="14"/>
                    </a:lnTo>
                    <a:lnTo>
                      <a:pt x="54" y="14"/>
                    </a:lnTo>
                    <a:lnTo>
                      <a:pt x="56" y="14"/>
                    </a:lnTo>
                    <a:lnTo>
                      <a:pt x="64" y="30"/>
                    </a:lnTo>
                    <a:lnTo>
                      <a:pt x="74" y="26"/>
                    </a:lnTo>
                    <a:lnTo>
                      <a:pt x="72" y="32"/>
                    </a:lnTo>
                    <a:lnTo>
                      <a:pt x="68" y="44"/>
                    </a:lnTo>
                    <a:lnTo>
                      <a:pt x="72" y="48"/>
                    </a:lnTo>
                    <a:lnTo>
                      <a:pt x="76" y="50"/>
                    </a:lnTo>
                    <a:lnTo>
                      <a:pt x="82" y="50"/>
                    </a:lnTo>
                    <a:lnTo>
                      <a:pt x="84" y="48"/>
                    </a:lnTo>
                    <a:lnTo>
                      <a:pt x="86" y="44"/>
                    </a:lnTo>
                    <a:lnTo>
                      <a:pt x="86" y="40"/>
                    </a:lnTo>
                    <a:lnTo>
                      <a:pt x="86" y="34"/>
                    </a:lnTo>
                    <a:lnTo>
                      <a:pt x="84" y="32"/>
                    </a:lnTo>
                    <a:lnTo>
                      <a:pt x="84" y="26"/>
                    </a:lnTo>
                    <a:lnTo>
                      <a:pt x="74" y="16"/>
                    </a:lnTo>
                    <a:lnTo>
                      <a:pt x="64" y="4"/>
                    </a:lnTo>
                    <a:lnTo>
                      <a:pt x="50" y="0"/>
                    </a:lnTo>
                    <a:lnTo>
                      <a:pt x="48" y="8"/>
                    </a:lnTo>
                    <a:lnTo>
                      <a:pt x="36" y="12"/>
                    </a:lnTo>
                    <a:lnTo>
                      <a:pt x="26" y="14"/>
                    </a:lnTo>
                    <a:lnTo>
                      <a:pt x="22" y="12"/>
                    </a:lnTo>
                    <a:lnTo>
                      <a:pt x="20" y="12"/>
                    </a:lnTo>
                    <a:lnTo>
                      <a:pt x="18" y="12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20" y="40"/>
                    </a:moveTo>
                    <a:lnTo>
                      <a:pt x="22" y="44"/>
                    </a:lnTo>
                    <a:lnTo>
                      <a:pt x="22" y="42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20" y="4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77" name="Freeform 1742"/>
              <p:cNvSpPr>
                <a:spLocks noEditPoints="1"/>
              </p:cNvSpPr>
              <p:nvPr/>
            </p:nvSpPr>
            <p:spPr bwMode="auto">
              <a:xfrm>
                <a:off x="7146925" y="4019550"/>
                <a:ext cx="95250" cy="107950"/>
              </a:xfrm>
              <a:custGeom>
                <a:avLst/>
                <a:gdLst>
                  <a:gd name="T0" fmla="*/ 24 w 60"/>
                  <a:gd name="T1" fmla="*/ 62 h 68"/>
                  <a:gd name="T2" fmla="*/ 24 w 60"/>
                  <a:gd name="T3" fmla="*/ 62 h 68"/>
                  <a:gd name="T4" fmla="*/ 22 w 60"/>
                  <a:gd name="T5" fmla="*/ 54 h 68"/>
                  <a:gd name="T6" fmla="*/ 22 w 60"/>
                  <a:gd name="T7" fmla="*/ 52 h 68"/>
                  <a:gd name="T8" fmla="*/ 24 w 60"/>
                  <a:gd name="T9" fmla="*/ 52 h 68"/>
                  <a:gd name="T10" fmla="*/ 28 w 60"/>
                  <a:gd name="T11" fmla="*/ 54 h 68"/>
                  <a:gd name="T12" fmla="*/ 32 w 60"/>
                  <a:gd name="T13" fmla="*/ 56 h 68"/>
                  <a:gd name="T14" fmla="*/ 36 w 60"/>
                  <a:gd name="T15" fmla="*/ 66 h 68"/>
                  <a:gd name="T16" fmla="*/ 42 w 60"/>
                  <a:gd name="T17" fmla="*/ 66 h 68"/>
                  <a:gd name="T18" fmla="*/ 44 w 60"/>
                  <a:gd name="T19" fmla="*/ 68 h 68"/>
                  <a:gd name="T20" fmla="*/ 48 w 60"/>
                  <a:gd name="T21" fmla="*/ 68 h 68"/>
                  <a:gd name="T22" fmla="*/ 50 w 60"/>
                  <a:gd name="T23" fmla="*/ 68 h 68"/>
                  <a:gd name="T24" fmla="*/ 50 w 60"/>
                  <a:gd name="T25" fmla="*/ 66 h 68"/>
                  <a:gd name="T26" fmla="*/ 60 w 60"/>
                  <a:gd name="T27" fmla="*/ 0 h 68"/>
                  <a:gd name="T28" fmla="*/ 50 w 60"/>
                  <a:gd name="T29" fmla="*/ 4 h 68"/>
                  <a:gd name="T30" fmla="*/ 44 w 60"/>
                  <a:gd name="T31" fmla="*/ 6 h 68"/>
                  <a:gd name="T32" fmla="*/ 42 w 60"/>
                  <a:gd name="T33" fmla="*/ 8 h 68"/>
                  <a:gd name="T34" fmla="*/ 40 w 60"/>
                  <a:gd name="T35" fmla="*/ 10 h 68"/>
                  <a:gd name="T36" fmla="*/ 32 w 60"/>
                  <a:gd name="T37" fmla="*/ 14 h 68"/>
                  <a:gd name="T38" fmla="*/ 28 w 60"/>
                  <a:gd name="T39" fmla="*/ 14 h 68"/>
                  <a:gd name="T40" fmla="*/ 24 w 60"/>
                  <a:gd name="T41" fmla="*/ 14 h 68"/>
                  <a:gd name="T42" fmla="*/ 22 w 60"/>
                  <a:gd name="T43" fmla="*/ 10 h 68"/>
                  <a:gd name="T44" fmla="*/ 16 w 60"/>
                  <a:gd name="T45" fmla="*/ 10 h 68"/>
                  <a:gd name="T46" fmla="*/ 6 w 60"/>
                  <a:gd name="T47" fmla="*/ 16 h 68"/>
                  <a:gd name="T48" fmla="*/ 6 w 60"/>
                  <a:gd name="T49" fmla="*/ 20 h 68"/>
                  <a:gd name="T50" fmla="*/ 6 w 60"/>
                  <a:gd name="T51" fmla="*/ 28 h 68"/>
                  <a:gd name="T52" fmla="*/ 4 w 60"/>
                  <a:gd name="T53" fmla="*/ 30 h 68"/>
                  <a:gd name="T54" fmla="*/ 0 w 60"/>
                  <a:gd name="T55" fmla="*/ 30 h 68"/>
                  <a:gd name="T56" fmla="*/ 0 w 60"/>
                  <a:gd name="T57" fmla="*/ 34 h 68"/>
                  <a:gd name="T58" fmla="*/ 0 w 60"/>
                  <a:gd name="T59" fmla="*/ 38 h 68"/>
                  <a:gd name="T60" fmla="*/ 4 w 60"/>
                  <a:gd name="T61" fmla="*/ 42 h 68"/>
                  <a:gd name="T62" fmla="*/ 8 w 60"/>
                  <a:gd name="T63" fmla="*/ 44 h 68"/>
                  <a:gd name="T64" fmla="*/ 10 w 60"/>
                  <a:gd name="T65" fmla="*/ 52 h 68"/>
                  <a:gd name="T66" fmla="*/ 14 w 60"/>
                  <a:gd name="T67" fmla="*/ 56 h 68"/>
                  <a:gd name="T68" fmla="*/ 16 w 60"/>
                  <a:gd name="T69" fmla="*/ 58 h 68"/>
                  <a:gd name="T70" fmla="*/ 18 w 60"/>
                  <a:gd name="T71" fmla="*/ 62 h 68"/>
                  <a:gd name="T72" fmla="*/ 24 w 60"/>
                  <a:gd name="T73" fmla="*/ 62 h 68"/>
                  <a:gd name="T74" fmla="*/ 24 w 60"/>
                  <a:gd name="T75" fmla="*/ 62 h 68"/>
                  <a:gd name="T76" fmla="*/ 24 w 60"/>
                  <a:gd name="T77" fmla="*/ 62 h 68"/>
                  <a:gd name="T78" fmla="*/ 14 w 60"/>
                  <a:gd name="T79" fmla="*/ 42 h 68"/>
                  <a:gd name="T80" fmla="*/ 14 w 60"/>
                  <a:gd name="T81" fmla="*/ 42 h 68"/>
                  <a:gd name="T82" fmla="*/ 16 w 60"/>
                  <a:gd name="T83" fmla="*/ 44 h 68"/>
                  <a:gd name="T84" fmla="*/ 18 w 60"/>
                  <a:gd name="T85" fmla="*/ 44 h 68"/>
                  <a:gd name="T86" fmla="*/ 16 w 60"/>
                  <a:gd name="T87" fmla="*/ 46 h 68"/>
                  <a:gd name="T88" fmla="*/ 14 w 60"/>
                  <a:gd name="T89" fmla="*/ 46 h 68"/>
                  <a:gd name="T90" fmla="*/ 10 w 60"/>
                  <a:gd name="T91" fmla="*/ 44 h 68"/>
                  <a:gd name="T92" fmla="*/ 14 w 60"/>
                  <a:gd name="T93" fmla="*/ 42 h 68"/>
                  <a:gd name="T94" fmla="*/ 14 w 60"/>
                  <a:gd name="T95" fmla="*/ 42 h 68"/>
                  <a:gd name="T96" fmla="*/ 14 w 60"/>
                  <a:gd name="T97" fmla="*/ 4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0" h="68">
                    <a:moveTo>
                      <a:pt x="24" y="62"/>
                    </a:moveTo>
                    <a:lnTo>
                      <a:pt x="24" y="62"/>
                    </a:lnTo>
                    <a:lnTo>
                      <a:pt x="22" y="54"/>
                    </a:lnTo>
                    <a:lnTo>
                      <a:pt x="22" y="52"/>
                    </a:lnTo>
                    <a:lnTo>
                      <a:pt x="24" y="52"/>
                    </a:lnTo>
                    <a:lnTo>
                      <a:pt x="28" y="54"/>
                    </a:lnTo>
                    <a:lnTo>
                      <a:pt x="32" y="56"/>
                    </a:lnTo>
                    <a:lnTo>
                      <a:pt x="36" y="66"/>
                    </a:lnTo>
                    <a:lnTo>
                      <a:pt x="42" y="66"/>
                    </a:lnTo>
                    <a:lnTo>
                      <a:pt x="44" y="68"/>
                    </a:lnTo>
                    <a:lnTo>
                      <a:pt x="48" y="68"/>
                    </a:lnTo>
                    <a:lnTo>
                      <a:pt x="50" y="68"/>
                    </a:lnTo>
                    <a:lnTo>
                      <a:pt x="50" y="66"/>
                    </a:lnTo>
                    <a:lnTo>
                      <a:pt x="60" y="0"/>
                    </a:lnTo>
                    <a:lnTo>
                      <a:pt x="50" y="4"/>
                    </a:lnTo>
                    <a:lnTo>
                      <a:pt x="44" y="6"/>
                    </a:lnTo>
                    <a:lnTo>
                      <a:pt x="42" y="8"/>
                    </a:lnTo>
                    <a:lnTo>
                      <a:pt x="40" y="10"/>
                    </a:lnTo>
                    <a:lnTo>
                      <a:pt x="32" y="14"/>
                    </a:lnTo>
                    <a:lnTo>
                      <a:pt x="28" y="14"/>
                    </a:lnTo>
                    <a:lnTo>
                      <a:pt x="24" y="14"/>
                    </a:lnTo>
                    <a:lnTo>
                      <a:pt x="22" y="10"/>
                    </a:lnTo>
                    <a:lnTo>
                      <a:pt x="16" y="10"/>
                    </a:lnTo>
                    <a:lnTo>
                      <a:pt x="6" y="16"/>
                    </a:lnTo>
                    <a:lnTo>
                      <a:pt x="6" y="20"/>
                    </a:lnTo>
                    <a:lnTo>
                      <a:pt x="6" y="28"/>
                    </a:lnTo>
                    <a:lnTo>
                      <a:pt x="4" y="30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4" y="42"/>
                    </a:lnTo>
                    <a:lnTo>
                      <a:pt x="8" y="44"/>
                    </a:lnTo>
                    <a:lnTo>
                      <a:pt x="10" y="52"/>
                    </a:lnTo>
                    <a:lnTo>
                      <a:pt x="14" y="56"/>
                    </a:lnTo>
                    <a:lnTo>
                      <a:pt x="16" y="58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4" y="62"/>
                    </a:lnTo>
                    <a:close/>
                    <a:moveTo>
                      <a:pt x="14" y="42"/>
                    </a:moveTo>
                    <a:lnTo>
                      <a:pt x="14" y="42"/>
                    </a:lnTo>
                    <a:lnTo>
                      <a:pt x="16" y="44"/>
                    </a:lnTo>
                    <a:lnTo>
                      <a:pt x="18" y="44"/>
                    </a:lnTo>
                    <a:lnTo>
                      <a:pt x="16" y="46"/>
                    </a:lnTo>
                    <a:lnTo>
                      <a:pt x="14" y="46"/>
                    </a:lnTo>
                    <a:lnTo>
                      <a:pt x="10" y="44"/>
                    </a:lnTo>
                    <a:lnTo>
                      <a:pt x="14" y="42"/>
                    </a:lnTo>
                    <a:lnTo>
                      <a:pt x="14" y="42"/>
                    </a:lnTo>
                    <a:lnTo>
                      <a:pt x="14" y="4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78" name="Freeform 1743"/>
              <p:cNvSpPr>
                <a:spLocks/>
              </p:cNvSpPr>
              <p:nvPr/>
            </p:nvSpPr>
            <p:spPr bwMode="auto">
              <a:xfrm>
                <a:off x="6461125" y="3479800"/>
                <a:ext cx="688975" cy="527050"/>
              </a:xfrm>
              <a:custGeom>
                <a:avLst/>
                <a:gdLst>
                  <a:gd name="T0" fmla="*/ 8 w 434"/>
                  <a:gd name="T1" fmla="*/ 22 h 332"/>
                  <a:gd name="T2" fmla="*/ 28 w 434"/>
                  <a:gd name="T3" fmla="*/ 60 h 332"/>
                  <a:gd name="T4" fmla="*/ 28 w 434"/>
                  <a:gd name="T5" fmla="*/ 100 h 332"/>
                  <a:gd name="T6" fmla="*/ 64 w 434"/>
                  <a:gd name="T7" fmla="*/ 132 h 332"/>
                  <a:gd name="T8" fmla="*/ 72 w 434"/>
                  <a:gd name="T9" fmla="*/ 158 h 332"/>
                  <a:gd name="T10" fmla="*/ 98 w 434"/>
                  <a:gd name="T11" fmla="*/ 186 h 332"/>
                  <a:gd name="T12" fmla="*/ 108 w 434"/>
                  <a:gd name="T13" fmla="*/ 180 h 332"/>
                  <a:gd name="T14" fmla="*/ 92 w 434"/>
                  <a:gd name="T15" fmla="*/ 166 h 332"/>
                  <a:gd name="T16" fmla="*/ 86 w 434"/>
                  <a:gd name="T17" fmla="*/ 136 h 332"/>
                  <a:gd name="T18" fmla="*/ 68 w 434"/>
                  <a:gd name="T19" fmla="*/ 106 h 332"/>
                  <a:gd name="T20" fmla="*/ 50 w 434"/>
                  <a:gd name="T21" fmla="*/ 62 h 332"/>
                  <a:gd name="T22" fmla="*/ 32 w 434"/>
                  <a:gd name="T23" fmla="*/ 24 h 332"/>
                  <a:gd name="T24" fmla="*/ 54 w 434"/>
                  <a:gd name="T25" fmla="*/ 32 h 332"/>
                  <a:gd name="T26" fmla="*/ 68 w 434"/>
                  <a:gd name="T27" fmla="*/ 60 h 332"/>
                  <a:gd name="T28" fmla="*/ 82 w 434"/>
                  <a:gd name="T29" fmla="*/ 82 h 332"/>
                  <a:gd name="T30" fmla="*/ 98 w 434"/>
                  <a:gd name="T31" fmla="*/ 108 h 332"/>
                  <a:gd name="T32" fmla="*/ 116 w 434"/>
                  <a:gd name="T33" fmla="*/ 126 h 332"/>
                  <a:gd name="T34" fmla="*/ 136 w 434"/>
                  <a:gd name="T35" fmla="*/ 162 h 332"/>
                  <a:gd name="T36" fmla="*/ 146 w 434"/>
                  <a:gd name="T37" fmla="*/ 176 h 332"/>
                  <a:gd name="T38" fmla="*/ 164 w 434"/>
                  <a:gd name="T39" fmla="*/ 202 h 332"/>
                  <a:gd name="T40" fmla="*/ 168 w 434"/>
                  <a:gd name="T41" fmla="*/ 250 h 332"/>
                  <a:gd name="T42" fmla="*/ 186 w 434"/>
                  <a:gd name="T43" fmla="*/ 268 h 332"/>
                  <a:gd name="T44" fmla="*/ 230 w 434"/>
                  <a:gd name="T45" fmla="*/ 298 h 332"/>
                  <a:gd name="T46" fmla="*/ 270 w 434"/>
                  <a:gd name="T47" fmla="*/ 322 h 332"/>
                  <a:gd name="T48" fmla="*/ 324 w 434"/>
                  <a:gd name="T49" fmla="*/ 320 h 332"/>
                  <a:gd name="T50" fmla="*/ 348 w 434"/>
                  <a:gd name="T51" fmla="*/ 324 h 332"/>
                  <a:gd name="T52" fmla="*/ 358 w 434"/>
                  <a:gd name="T53" fmla="*/ 322 h 332"/>
                  <a:gd name="T54" fmla="*/ 378 w 434"/>
                  <a:gd name="T55" fmla="*/ 304 h 332"/>
                  <a:gd name="T56" fmla="*/ 378 w 434"/>
                  <a:gd name="T57" fmla="*/ 280 h 332"/>
                  <a:gd name="T58" fmla="*/ 414 w 434"/>
                  <a:gd name="T59" fmla="*/ 276 h 332"/>
                  <a:gd name="T60" fmla="*/ 424 w 434"/>
                  <a:gd name="T61" fmla="*/ 278 h 332"/>
                  <a:gd name="T62" fmla="*/ 434 w 434"/>
                  <a:gd name="T63" fmla="*/ 224 h 332"/>
                  <a:gd name="T64" fmla="*/ 412 w 434"/>
                  <a:gd name="T65" fmla="*/ 216 h 332"/>
                  <a:gd name="T66" fmla="*/ 380 w 434"/>
                  <a:gd name="T67" fmla="*/ 258 h 332"/>
                  <a:gd name="T68" fmla="*/ 368 w 434"/>
                  <a:gd name="T69" fmla="*/ 272 h 332"/>
                  <a:gd name="T70" fmla="*/ 344 w 434"/>
                  <a:gd name="T71" fmla="*/ 278 h 332"/>
                  <a:gd name="T72" fmla="*/ 332 w 434"/>
                  <a:gd name="T73" fmla="*/ 286 h 332"/>
                  <a:gd name="T74" fmla="*/ 314 w 434"/>
                  <a:gd name="T75" fmla="*/ 276 h 332"/>
                  <a:gd name="T76" fmla="*/ 290 w 434"/>
                  <a:gd name="T77" fmla="*/ 244 h 332"/>
                  <a:gd name="T78" fmla="*/ 280 w 434"/>
                  <a:gd name="T79" fmla="*/ 206 h 332"/>
                  <a:gd name="T80" fmla="*/ 278 w 434"/>
                  <a:gd name="T81" fmla="*/ 176 h 332"/>
                  <a:gd name="T82" fmla="*/ 286 w 434"/>
                  <a:gd name="T83" fmla="*/ 150 h 332"/>
                  <a:gd name="T84" fmla="*/ 280 w 434"/>
                  <a:gd name="T85" fmla="*/ 132 h 332"/>
                  <a:gd name="T86" fmla="*/ 258 w 434"/>
                  <a:gd name="T87" fmla="*/ 116 h 332"/>
                  <a:gd name="T88" fmla="*/ 242 w 434"/>
                  <a:gd name="T89" fmla="*/ 88 h 332"/>
                  <a:gd name="T90" fmla="*/ 226 w 434"/>
                  <a:gd name="T91" fmla="*/ 60 h 332"/>
                  <a:gd name="T92" fmla="*/ 206 w 434"/>
                  <a:gd name="T93" fmla="*/ 58 h 332"/>
                  <a:gd name="T94" fmla="*/ 182 w 434"/>
                  <a:gd name="T95" fmla="*/ 60 h 332"/>
                  <a:gd name="T96" fmla="*/ 168 w 434"/>
                  <a:gd name="T97" fmla="*/ 36 h 332"/>
                  <a:gd name="T98" fmla="*/ 124 w 434"/>
                  <a:gd name="T99" fmla="*/ 18 h 332"/>
                  <a:gd name="T100" fmla="*/ 0 w 434"/>
                  <a:gd name="T101" fmla="*/ 4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34" h="332">
                    <a:moveTo>
                      <a:pt x="0" y="4"/>
                    </a:moveTo>
                    <a:lnTo>
                      <a:pt x="0" y="4"/>
                    </a:lnTo>
                    <a:lnTo>
                      <a:pt x="0" y="14"/>
                    </a:lnTo>
                    <a:lnTo>
                      <a:pt x="4" y="22"/>
                    </a:lnTo>
                    <a:lnTo>
                      <a:pt x="8" y="22"/>
                    </a:lnTo>
                    <a:lnTo>
                      <a:pt x="8" y="26"/>
                    </a:lnTo>
                    <a:lnTo>
                      <a:pt x="10" y="32"/>
                    </a:lnTo>
                    <a:lnTo>
                      <a:pt x="10" y="42"/>
                    </a:lnTo>
                    <a:lnTo>
                      <a:pt x="22" y="52"/>
                    </a:lnTo>
                    <a:lnTo>
                      <a:pt x="28" y="60"/>
                    </a:lnTo>
                    <a:lnTo>
                      <a:pt x="36" y="62"/>
                    </a:lnTo>
                    <a:lnTo>
                      <a:pt x="42" y="68"/>
                    </a:lnTo>
                    <a:lnTo>
                      <a:pt x="42" y="78"/>
                    </a:lnTo>
                    <a:lnTo>
                      <a:pt x="44" y="98"/>
                    </a:lnTo>
                    <a:lnTo>
                      <a:pt x="28" y="100"/>
                    </a:lnTo>
                    <a:lnTo>
                      <a:pt x="46" y="114"/>
                    </a:lnTo>
                    <a:lnTo>
                      <a:pt x="46" y="116"/>
                    </a:lnTo>
                    <a:lnTo>
                      <a:pt x="54" y="118"/>
                    </a:lnTo>
                    <a:lnTo>
                      <a:pt x="62" y="122"/>
                    </a:lnTo>
                    <a:lnTo>
                      <a:pt x="64" y="132"/>
                    </a:lnTo>
                    <a:lnTo>
                      <a:pt x="70" y="132"/>
                    </a:lnTo>
                    <a:lnTo>
                      <a:pt x="72" y="136"/>
                    </a:lnTo>
                    <a:lnTo>
                      <a:pt x="72" y="144"/>
                    </a:lnTo>
                    <a:lnTo>
                      <a:pt x="70" y="150"/>
                    </a:lnTo>
                    <a:lnTo>
                      <a:pt x="72" y="158"/>
                    </a:lnTo>
                    <a:lnTo>
                      <a:pt x="78" y="160"/>
                    </a:lnTo>
                    <a:lnTo>
                      <a:pt x="82" y="162"/>
                    </a:lnTo>
                    <a:lnTo>
                      <a:pt x="82" y="168"/>
                    </a:lnTo>
                    <a:lnTo>
                      <a:pt x="92" y="178"/>
                    </a:lnTo>
                    <a:lnTo>
                      <a:pt x="98" y="186"/>
                    </a:lnTo>
                    <a:lnTo>
                      <a:pt x="104" y="194"/>
                    </a:lnTo>
                    <a:lnTo>
                      <a:pt x="106" y="190"/>
                    </a:lnTo>
                    <a:lnTo>
                      <a:pt x="108" y="188"/>
                    </a:lnTo>
                    <a:lnTo>
                      <a:pt x="108" y="186"/>
                    </a:lnTo>
                    <a:lnTo>
                      <a:pt x="108" y="180"/>
                    </a:lnTo>
                    <a:lnTo>
                      <a:pt x="104" y="176"/>
                    </a:lnTo>
                    <a:lnTo>
                      <a:pt x="98" y="172"/>
                    </a:lnTo>
                    <a:lnTo>
                      <a:pt x="98" y="170"/>
                    </a:lnTo>
                    <a:lnTo>
                      <a:pt x="98" y="168"/>
                    </a:lnTo>
                    <a:lnTo>
                      <a:pt x="92" y="166"/>
                    </a:lnTo>
                    <a:lnTo>
                      <a:pt x="90" y="166"/>
                    </a:lnTo>
                    <a:lnTo>
                      <a:pt x="90" y="160"/>
                    </a:lnTo>
                    <a:lnTo>
                      <a:pt x="92" y="154"/>
                    </a:lnTo>
                    <a:lnTo>
                      <a:pt x="88" y="154"/>
                    </a:lnTo>
                    <a:lnTo>
                      <a:pt x="86" y="136"/>
                    </a:lnTo>
                    <a:lnTo>
                      <a:pt x="80" y="118"/>
                    </a:lnTo>
                    <a:lnTo>
                      <a:pt x="72" y="116"/>
                    </a:lnTo>
                    <a:lnTo>
                      <a:pt x="72" y="112"/>
                    </a:lnTo>
                    <a:lnTo>
                      <a:pt x="72" y="106"/>
                    </a:lnTo>
                    <a:lnTo>
                      <a:pt x="68" y="106"/>
                    </a:lnTo>
                    <a:lnTo>
                      <a:pt x="62" y="94"/>
                    </a:lnTo>
                    <a:lnTo>
                      <a:pt x="60" y="80"/>
                    </a:lnTo>
                    <a:lnTo>
                      <a:pt x="52" y="80"/>
                    </a:lnTo>
                    <a:lnTo>
                      <a:pt x="52" y="70"/>
                    </a:lnTo>
                    <a:lnTo>
                      <a:pt x="50" y="62"/>
                    </a:lnTo>
                    <a:lnTo>
                      <a:pt x="44" y="62"/>
                    </a:lnTo>
                    <a:lnTo>
                      <a:pt x="36" y="42"/>
                    </a:lnTo>
                    <a:lnTo>
                      <a:pt x="28" y="34"/>
                    </a:lnTo>
                    <a:lnTo>
                      <a:pt x="32" y="30"/>
                    </a:lnTo>
                    <a:lnTo>
                      <a:pt x="32" y="24"/>
                    </a:lnTo>
                    <a:lnTo>
                      <a:pt x="44" y="30"/>
                    </a:lnTo>
                    <a:lnTo>
                      <a:pt x="46" y="30"/>
                    </a:lnTo>
                    <a:lnTo>
                      <a:pt x="46" y="26"/>
                    </a:lnTo>
                    <a:lnTo>
                      <a:pt x="54" y="26"/>
                    </a:lnTo>
                    <a:lnTo>
                      <a:pt x="54" y="32"/>
                    </a:lnTo>
                    <a:lnTo>
                      <a:pt x="60" y="32"/>
                    </a:lnTo>
                    <a:lnTo>
                      <a:pt x="58" y="40"/>
                    </a:lnTo>
                    <a:lnTo>
                      <a:pt x="58" y="44"/>
                    </a:lnTo>
                    <a:lnTo>
                      <a:pt x="64" y="52"/>
                    </a:lnTo>
                    <a:lnTo>
                      <a:pt x="68" y="60"/>
                    </a:lnTo>
                    <a:lnTo>
                      <a:pt x="68" y="64"/>
                    </a:lnTo>
                    <a:lnTo>
                      <a:pt x="80" y="76"/>
                    </a:lnTo>
                    <a:lnTo>
                      <a:pt x="80" y="80"/>
                    </a:lnTo>
                    <a:lnTo>
                      <a:pt x="80" y="82"/>
                    </a:lnTo>
                    <a:lnTo>
                      <a:pt x="82" y="82"/>
                    </a:lnTo>
                    <a:lnTo>
                      <a:pt x="88" y="90"/>
                    </a:lnTo>
                    <a:lnTo>
                      <a:pt x="92" y="98"/>
                    </a:lnTo>
                    <a:lnTo>
                      <a:pt x="98" y="98"/>
                    </a:lnTo>
                    <a:lnTo>
                      <a:pt x="100" y="104"/>
                    </a:lnTo>
                    <a:lnTo>
                      <a:pt x="98" y="108"/>
                    </a:lnTo>
                    <a:lnTo>
                      <a:pt x="104" y="108"/>
                    </a:lnTo>
                    <a:lnTo>
                      <a:pt x="106" y="112"/>
                    </a:lnTo>
                    <a:lnTo>
                      <a:pt x="108" y="118"/>
                    </a:lnTo>
                    <a:lnTo>
                      <a:pt x="118" y="124"/>
                    </a:lnTo>
                    <a:lnTo>
                      <a:pt x="116" y="126"/>
                    </a:lnTo>
                    <a:lnTo>
                      <a:pt x="114" y="132"/>
                    </a:lnTo>
                    <a:lnTo>
                      <a:pt x="114" y="136"/>
                    </a:lnTo>
                    <a:lnTo>
                      <a:pt x="124" y="144"/>
                    </a:lnTo>
                    <a:lnTo>
                      <a:pt x="134" y="154"/>
                    </a:lnTo>
                    <a:lnTo>
                      <a:pt x="136" y="162"/>
                    </a:lnTo>
                    <a:lnTo>
                      <a:pt x="140" y="168"/>
                    </a:lnTo>
                    <a:lnTo>
                      <a:pt x="144" y="168"/>
                    </a:lnTo>
                    <a:lnTo>
                      <a:pt x="146" y="168"/>
                    </a:lnTo>
                    <a:lnTo>
                      <a:pt x="146" y="172"/>
                    </a:lnTo>
                    <a:lnTo>
                      <a:pt x="146" y="176"/>
                    </a:lnTo>
                    <a:lnTo>
                      <a:pt x="152" y="176"/>
                    </a:lnTo>
                    <a:lnTo>
                      <a:pt x="158" y="186"/>
                    </a:lnTo>
                    <a:lnTo>
                      <a:pt x="158" y="190"/>
                    </a:lnTo>
                    <a:lnTo>
                      <a:pt x="158" y="194"/>
                    </a:lnTo>
                    <a:lnTo>
                      <a:pt x="164" y="202"/>
                    </a:lnTo>
                    <a:lnTo>
                      <a:pt x="170" y="212"/>
                    </a:lnTo>
                    <a:lnTo>
                      <a:pt x="172" y="220"/>
                    </a:lnTo>
                    <a:lnTo>
                      <a:pt x="172" y="226"/>
                    </a:lnTo>
                    <a:lnTo>
                      <a:pt x="170" y="236"/>
                    </a:lnTo>
                    <a:lnTo>
                      <a:pt x="168" y="250"/>
                    </a:lnTo>
                    <a:lnTo>
                      <a:pt x="168" y="254"/>
                    </a:lnTo>
                    <a:lnTo>
                      <a:pt x="170" y="260"/>
                    </a:lnTo>
                    <a:lnTo>
                      <a:pt x="176" y="262"/>
                    </a:lnTo>
                    <a:lnTo>
                      <a:pt x="178" y="266"/>
                    </a:lnTo>
                    <a:lnTo>
                      <a:pt x="186" y="268"/>
                    </a:lnTo>
                    <a:lnTo>
                      <a:pt x="200" y="288"/>
                    </a:lnTo>
                    <a:lnTo>
                      <a:pt x="206" y="288"/>
                    </a:lnTo>
                    <a:lnTo>
                      <a:pt x="212" y="290"/>
                    </a:lnTo>
                    <a:lnTo>
                      <a:pt x="222" y="290"/>
                    </a:lnTo>
                    <a:lnTo>
                      <a:pt x="230" y="298"/>
                    </a:lnTo>
                    <a:lnTo>
                      <a:pt x="240" y="308"/>
                    </a:lnTo>
                    <a:lnTo>
                      <a:pt x="250" y="308"/>
                    </a:lnTo>
                    <a:lnTo>
                      <a:pt x="260" y="312"/>
                    </a:lnTo>
                    <a:lnTo>
                      <a:pt x="264" y="316"/>
                    </a:lnTo>
                    <a:lnTo>
                      <a:pt x="270" y="322"/>
                    </a:lnTo>
                    <a:lnTo>
                      <a:pt x="290" y="326"/>
                    </a:lnTo>
                    <a:lnTo>
                      <a:pt x="298" y="324"/>
                    </a:lnTo>
                    <a:lnTo>
                      <a:pt x="306" y="322"/>
                    </a:lnTo>
                    <a:lnTo>
                      <a:pt x="314" y="320"/>
                    </a:lnTo>
                    <a:lnTo>
                      <a:pt x="324" y="320"/>
                    </a:lnTo>
                    <a:lnTo>
                      <a:pt x="340" y="324"/>
                    </a:lnTo>
                    <a:lnTo>
                      <a:pt x="340" y="320"/>
                    </a:lnTo>
                    <a:lnTo>
                      <a:pt x="342" y="320"/>
                    </a:lnTo>
                    <a:lnTo>
                      <a:pt x="344" y="322"/>
                    </a:lnTo>
                    <a:lnTo>
                      <a:pt x="348" y="324"/>
                    </a:lnTo>
                    <a:lnTo>
                      <a:pt x="352" y="332"/>
                    </a:lnTo>
                    <a:lnTo>
                      <a:pt x="354" y="330"/>
                    </a:lnTo>
                    <a:lnTo>
                      <a:pt x="358" y="326"/>
                    </a:lnTo>
                    <a:lnTo>
                      <a:pt x="354" y="326"/>
                    </a:lnTo>
                    <a:lnTo>
                      <a:pt x="358" y="322"/>
                    </a:lnTo>
                    <a:lnTo>
                      <a:pt x="360" y="316"/>
                    </a:lnTo>
                    <a:lnTo>
                      <a:pt x="366" y="312"/>
                    </a:lnTo>
                    <a:lnTo>
                      <a:pt x="384" y="312"/>
                    </a:lnTo>
                    <a:lnTo>
                      <a:pt x="380" y="308"/>
                    </a:lnTo>
                    <a:lnTo>
                      <a:pt x="378" y="304"/>
                    </a:lnTo>
                    <a:lnTo>
                      <a:pt x="372" y="298"/>
                    </a:lnTo>
                    <a:lnTo>
                      <a:pt x="370" y="294"/>
                    </a:lnTo>
                    <a:lnTo>
                      <a:pt x="370" y="288"/>
                    </a:lnTo>
                    <a:lnTo>
                      <a:pt x="376" y="288"/>
                    </a:lnTo>
                    <a:lnTo>
                      <a:pt x="378" y="280"/>
                    </a:lnTo>
                    <a:lnTo>
                      <a:pt x="404" y="280"/>
                    </a:lnTo>
                    <a:lnTo>
                      <a:pt x="408" y="278"/>
                    </a:lnTo>
                    <a:lnTo>
                      <a:pt x="408" y="276"/>
                    </a:lnTo>
                    <a:lnTo>
                      <a:pt x="412" y="276"/>
                    </a:lnTo>
                    <a:lnTo>
                      <a:pt x="414" y="276"/>
                    </a:lnTo>
                    <a:lnTo>
                      <a:pt x="414" y="272"/>
                    </a:lnTo>
                    <a:lnTo>
                      <a:pt x="416" y="272"/>
                    </a:lnTo>
                    <a:lnTo>
                      <a:pt x="420" y="270"/>
                    </a:lnTo>
                    <a:lnTo>
                      <a:pt x="420" y="276"/>
                    </a:lnTo>
                    <a:lnTo>
                      <a:pt x="424" y="278"/>
                    </a:lnTo>
                    <a:lnTo>
                      <a:pt x="426" y="278"/>
                    </a:lnTo>
                    <a:lnTo>
                      <a:pt x="426" y="276"/>
                    </a:lnTo>
                    <a:lnTo>
                      <a:pt x="426" y="262"/>
                    </a:lnTo>
                    <a:lnTo>
                      <a:pt x="432" y="240"/>
                    </a:lnTo>
                    <a:lnTo>
                      <a:pt x="434" y="224"/>
                    </a:lnTo>
                    <a:lnTo>
                      <a:pt x="434" y="220"/>
                    </a:lnTo>
                    <a:lnTo>
                      <a:pt x="432" y="216"/>
                    </a:lnTo>
                    <a:lnTo>
                      <a:pt x="430" y="214"/>
                    </a:lnTo>
                    <a:lnTo>
                      <a:pt x="422" y="214"/>
                    </a:lnTo>
                    <a:lnTo>
                      <a:pt x="412" y="216"/>
                    </a:lnTo>
                    <a:lnTo>
                      <a:pt x="388" y="226"/>
                    </a:lnTo>
                    <a:lnTo>
                      <a:pt x="388" y="240"/>
                    </a:lnTo>
                    <a:lnTo>
                      <a:pt x="386" y="250"/>
                    </a:lnTo>
                    <a:lnTo>
                      <a:pt x="380" y="252"/>
                    </a:lnTo>
                    <a:lnTo>
                      <a:pt x="380" y="258"/>
                    </a:lnTo>
                    <a:lnTo>
                      <a:pt x="380" y="262"/>
                    </a:lnTo>
                    <a:lnTo>
                      <a:pt x="376" y="266"/>
                    </a:lnTo>
                    <a:lnTo>
                      <a:pt x="372" y="272"/>
                    </a:lnTo>
                    <a:lnTo>
                      <a:pt x="370" y="272"/>
                    </a:lnTo>
                    <a:lnTo>
                      <a:pt x="368" y="272"/>
                    </a:lnTo>
                    <a:lnTo>
                      <a:pt x="366" y="272"/>
                    </a:lnTo>
                    <a:lnTo>
                      <a:pt x="366" y="270"/>
                    </a:lnTo>
                    <a:lnTo>
                      <a:pt x="354" y="270"/>
                    </a:lnTo>
                    <a:lnTo>
                      <a:pt x="350" y="276"/>
                    </a:lnTo>
                    <a:lnTo>
                      <a:pt x="344" y="278"/>
                    </a:lnTo>
                    <a:lnTo>
                      <a:pt x="340" y="278"/>
                    </a:lnTo>
                    <a:lnTo>
                      <a:pt x="336" y="284"/>
                    </a:lnTo>
                    <a:lnTo>
                      <a:pt x="336" y="286"/>
                    </a:lnTo>
                    <a:lnTo>
                      <a:pt x="334" y="286"/>
                    </a:lnTo>
                    <a:lnTo>
                      <a:pt x="332" y="286"/>
                    </a:lnTo>
                    <a:lnTo>
                      <a:pt x="334" y="284"/>
                    </a:lnTo>
                    <a:lnTo>
                      <a:pt x="330" y="284"/>
                    </a:lnTo>
                    <a:lnTo>
                      <a:pt x="324" y="286"/>
                    </a:lnTo>
                    <a:lnTo>
                      <a:pt x="322" y="276"/>
                    </a:lnTo>
                    <a:lnTo>
                      <a:pt x="314" y="276"/>
                    </a:lnTo>
                    <a:lnTo>
                      <a:pt x="308" y="276"/>
                    </a:lnTo>
                    <a:lnTo>
                      <a:pt x="306" y="272"/>
                    </a:lnTo>
                    <a:lnTo>
                      <a:pt x="304" y="268"/>
                    </a:lnTo>
                    <a:lnTo>
                      <a:pt x="300" y="262"/>
                    </a:lnTo>
                    <a:lnTo>
                      <a:pt x="290" y="244"/>
                    </a:lnTo>
                    <a:lnTo>
                      <a:pt x="280" y="224"/>
                    </a:lnTo>
                    <a:lnTo>
                      <a:pt x="276" y="226"/>
                    </a:lnTo>
                    <a:lnTo>
                      <a:pt x="278" y="220"/>
                    </a:lnTo>
                    <a:lnTo>
                      <a:pt x="276" y="212"/>
                    </a:lnTo>
                    <a:lnTo>
                      <a:pt x="280" y="206"/>
                    </a:lnTo>
                    <a:lnTo>
                      <a:pt x="280" y="202"/>
                    </a:lnTo>
                    <a:lnTo>
                      <a:pt x="280" y="196"/>
                    </a:lnTo>
                    <a:lnTo>
                      <a:pt x="276" y="186"/>
                    </a:lnTo>
                    <a:lnTo>
                      <a:pt x="278" y="180"/>
                    </a:lnTo>
                    <a:lnTo>
                      <a:pt x="278" y="176"/>
                    </a:lnTo>
                    <a:lnTo>
                      <a:pt x="276" y="168"/>
                    </a:lnTo>
                    <a:lnTo>
                      <a:pt x="272" y="160"/>
                    </a:lnTo>
                    <a:lnTo>
                      <a:pt x="276" y="158"/>
                    </a:lnTo>
                    <a:lnTo>
                      <a:pt x="280" y="152"/>
                    </a:lnTo>
                    <a:lnTo>
                      <a:pt x="286" y="150"/>
                    </a:lnTo>
                    <a:lnTo>
                      <a:pt x="288" y="148"/>
                    </a:lnTo>
                    <a:lnTo>
                      <a:pt x="288" y="140"/>
                    </a:lnTo>
                    <a:lnTo>
                      <a:pt x="286" y="134"/>
                    </a:lnTo>
                    <a:lnTo>
                      <a:pt x="280" y="134"/>
                    </a:lnTo>
                    <a:lnTo>
                      <a:pt x="280" y="132"/>
                    </a:lnTo>
                    <a:lnTo>
                      <a:pt x="276" y="130"/>
                    </a:lnTo>
                    <a:lnTo>
                      <a:pt x="268" y="126"/>
                    </a:lnTo>
                    <a:lnTo>
                      <a:pt x="260" y="124"/>
                    </a:lnTo>
                    <a:lnTo>
                      <a:pt x="258" y="118"/>
                    </a:lnTo>
                    <a:lnTo>
                      <a:pt x="258" y="116"/>
                    </a:lnTo>
                    <a:lnTo>
                      <a:pt x="254" y="112"/>
                    </a:lnTo>
                    <a:lnTo>
                      <a:pt x="252" y="104"/>
                    </a:lnTo>
                    <a:lnTo>
                      <a:pt x="250" y="98"/>
                    </a:lnTo>
                    <a:lnTo>
                      <a:pt x="248" y="94"/>
                    </a:lnTo>
                    <a:lnTo>
                      <a:pt x="242" y="88"/>
                    </a:lnTo>
                    <a:lnTo>
                      <a:pt x="240" y="80"/>
                    </a:lnTo>
                    <a:lnTo>
                      <a:pt x="240" y="78"/>
                    </a:lnTo>
                    <a:lnTo>
                      <a:pt x="236" y="72"/>
                    </a:lnTo>
                    <a:lnTo>
                      <a:pt x="230" y="64"/>
                    </a:lnTo>
                    <a:lnTo>
                      <a:pt x="226" y="60"/>
                    </a:lnTo>
                    <a:lnTo>
                      <a:pt x="224" y="58"/>
                    </a:lnTo>
                    <a:lnTo>
                      <a:pt x="218" y="58"/>
                    </a:lnTo>
                    <a:lnTo>
                      <a:pt x="214" y="58"/>
                    </a:lnTo>
                    <a:lnTo>
                      <a:pt x="208" y="54"/>
                    </a:lnTo>
                    <a:lnTo>
                      <a:pt x="206" y="58"/>
                    </a:lnTo>
                    <a:lnTo>
                      <a:pt x="204" y="62"/>
                    </a:lnTo>
                    <a:lnTo>
                      <a:pt x="200" y="68"/>
                    </a:lnTo>
                    <a:lnTo>
                      <a:pt x="194" y="68"/>
                    </a:lnTo>
                    <a:lnTo>
                      <a:pt x="186" y="64"/>
                    </a:lnTo>
                    <a:lnTo>
                      <a:pt x="182" y="60"/>
                    </a:lnTo>
                    <a:lnTo>
                      <a:pt x="180" y="52"/>
                    </a:lnTo>
                    <a:lnTo>
                      <a:pt x="180" y="50"/>
                    </a:lnTo>
                    <a:lnTo>
                      <a:pt x="178" y="44"/>
                    </a:lnTo>
                    <a:lnTo>
                      <a:pt x="172" y="40"/>
                    </a:lnTo>
                    <a:lnTo>
                      <a:pt x="168" y="36"/>
                    </a:lnTo>
                    <a:lnTo>
                      <a:pt x="162" y="34"/>
                    </a:lnTo>
                    <a:lnTo>
                      <a:pt x="160" y="30"/>
                    </a:lnTo>
                    <a:lnTo>
                      <a:pt x="158" y="24"/>
                    </a:lnTo>
                    <a:lnTo>
                      <a:pt x="152" y="22"/>
                    </a:lnTo>
                    <a:lnTo>
                      <a:pt x="124" y="18"/>
                    </a:lnTo>
                    <a:lnTo>
                      <a:pt x="124" y="30"/>
                    </a:lnTo>
                    <a:lnTo>
                      <a:pt x="74" y="26"/>
                    </a:lnTo>
                    <a:lnTo>
                      <a:pt x="36" y="6"/>
                    </a:lnTo>
                    <a:lnTo>
                      <a:pt x="36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79" name="Freeform 1744"/>
              <p:cNvSpPr>
                <a:spLocks/>
              </p:cNvSpPr>
              <p:nvPr/>
            </p:nvSpPr>
            <p:spPr bwMode="auto">
              <a:xfrm>
                <a:off x="7343775" y="3914775"/>
                <a:ext cx="50800" cy="22225"/>
              </a:xfrm>
              <a:custGeom>
                <a:avLst/>
                <a:gdLst>
                  <a:gd name="T0" fmla="*/ 4 w 32"/>
                  <a:gd name="T1" fmla="*/ 0 h 14"/>
                  <a:gd name="T2" fmla="*/ 4 w 32"/>
                  <a:gd name="T3" fmla="*/ 0 h 14"/>
                  <a:gd name="T4" fmla="*/ 0 w 32"/>
                  <a:gd name="T5" fmla="*/ 4 h 14"/>
                  <a:gd name="T6" fmla="*/ 14 w 32"/>
                  <a:gd name="T7" fmla="*/ 12 h 14"/>
                  <a:gd name="T8" fmla="*/ 14 w 32"/>
                  <a:gd name="T9" fmla="*/ 14 h 14"/>
                  <a:gd name="T10" fmla="*/ 24 w 32"/>
                  <a:gd name="T11" fmla="*/ 12 h 14"/>
                  <a:gd name="T12" fmla="*/ 32 w 32"/>
                  <a:gd name="T13" fmla="*/ 10 h 14"/>
                  <a:gd name="T14" fmla="*/ 32 w 32"/>
                  <a:gd name="T15" fmla="*/ 6 h 14"/>
                  <a:gd name="T16" fmla="*/ 28 w 32"/>
                  <a:gd name="T17" fmla="*/ 4 h 14"/>
                  <a:gd name="T18" fmla="*/ 28 w 32"/>
                  <a:gd name="T19" fmla="*/ 0 h 14"/>
                  <a:gd name="T20" fmla="*/ 16 w 32"/>
                  <a:gd name="T21" fmla="*/ 0 h 14"/>
                  <a:gd name="T22" fmla="*/ 4 w 32"/>
                  <a:gd name="T23" fmla="*/ 0 h 14"/>
                  <a:gd name="T24" fmla="*/ 4 w 32"/>
                  <a:gd name="T25" fmla="*/ 0 h 14"/>
                  <a:gd name="T26" fmla="*/ 4 w 32"/>
                  <a:gd name="T2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14"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14" y="12"/>
                    </a:lnTo>
                    <a:lnTo>
                      <a:pt x="14" y="14"/>
                    </a:lnTo>
                    <a:lnTo>
                      <a:pt x="24" y="12"/>
                    </a:lnTo>
                    <a:lnTo>
                      <a:pt x="32" y="10"/>
                    </a:lnTo>
                    <a:lnTo>
                      <a:pt x="32" y="6"/>
                    </a:lnTo>
                    <a:lnTo>
                      <a:pt x="28" y="4"/>
                    </a:lnTo>
                    <a:lnTo>
                      <a:pt x="28" y="0"/>
                    </a:lnTo>
                    <a:lnTo>
                      <a:pt x="1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80" name="Freeform 1745"/>
              <p:cNvSpPr>
                <a:spLocks noEditPoints="1"/>
              </p:cNvSpPr>
              <p:nvPr/>
            </p:nvSpPr>
            <p:spPr bwMode="auto">
              <a:xfrm>
                <a:off x="8604250" y="2292350"/>
                <a:ext cx="241300" cy="123825"/>
              </a:xfrm>
              <a:custGeom>
                <a:avLst/>
                <a:gdLst>
                  <a:gd name="T0" fmla="*/ 112 w 152"/>
                  <a:gd name="T1" fmla="*/ 4 h 78"/>
                  <a:gd name="T2" fmla="*/ 104 w 152"/>
                  <a:gd name="T3" fmla="*/ 12 h 78"/>
                  <a:gd name="T4" fmla="*/ 100 w 152"/>
                  <a:gd name="T5" fmla="*/ 14 h 78"/>
                  <a:gd name="T6" fmla="*/ 90 w 152"/>
                  <a:gd name="T7" fmla="*/ 14 h 78"/>
                  <a:gd name="T8" fmla="*/ 86 w 152"/>
                  <a:gd name="T9" fmla="*/ 22 h 78"/>
                  <a:gd name="T10" fmla="*/ 76 w 152"/>
                  <a:gd name="T11" fmla="*/ 8 h 78"/>
                  <a:gd name="T12" fmla="*/ 72 w 152"/>
                  <a:gd name="T13" fmla="*/ 12 h 78"/>
                  <a:gd name="T14" fmla="*/ 68 w 152"/>
                  <a:gd name="T15" fmla="*/ 14 h 78"/>
                  <a:gd name="T16" fmla="*/ 66 w 152"/>
                  <a:gd name="T17" fmla="*/ 22 h 78"/>
                  <a:gd name="T18" fmla="*/ 62 w 152"/>
                  <a:gd name="T19" fmla="*/ 16 h 78"/>
                  <a:gd name="T20" fmla="*/ 56 w 152"/>
                  <a:gd name="T21" fmla="*/ 12 h 78"/>
                  <a:gd name="T22" fmla="*/ 56 w 152"/>
                  <a:gd name="T23" fmla="*/ 26 h 78"/>
                  <a:gd name="T24" fmla="*/ 48 w 152"/>
                  <a:gd name="T25" fmla="*/ 30 h 78"/>
                  <a:gd name="T26" fmla="*/ 40 w 152"/>
                  <a:gd name="T27" fmla="*/ 34 h 78"/>
                  <a:gd name="T28" fmla="*/ 40 w 152"/>
                  <a:gd name="T29" fmla="*/ 26 h 78"/>
                  <a:gd name="T30" fmla="*/ 40 w 152"/>
                  <a:gd name="T31" fmla="*/ 16 h 78"/>
                  <a:gd name="T32" fmla="*/ 32 w 152"/>
                  <a:gd name="T33" fmla="*/ 8 h 78"/>
                  <a:gd name="T34" fmla="*/ 30 w 152"/>
                  <a:gd name="T35" fmla="*/ 16 h 78"/>
                  <a:gd name="T36" fmla="*/ 30 w 152"/>
                  <a:gd name="T37" fmla="*/ 22 h 78"/>
                  <a:gd name="T38" fmla="*/ 22 w 152"/>
                  <a:gd name="T39" fmla="*/ 16 h 78"/>
                  <a:gd name="T40" fmla="*/ 14 w 152"/>
                  <a:gd name="T41" fmla="*/ 18 h 78"/>
                  <a:gd name="T42" fmla="*/ 14 w 152"/>
                  <a:gd name="T43" fmla="*/ 24 h 78"/>
                  <a:gd name="T44" fmla="*/ 4 w 152"/>
                  <a:gd name="T45" fmla="*/ 26 h 78"/>
                  <a:gd name="T46" fmla="*/ 0 w 152"/>
                  <a:gd name="T47" fmla="*/ 32 h 78"/>
                  <a:gd name="T48" fmla="*/ 10 w 152"/>
                  <a:gd name="T49" fmla="*/ 34 h 78"/>
                  <a:gd name="T50" fmla="*/ 22 w 152"/>
                  <a:gd name="T51" fmla="*/ 24 h 78"/>
                  <a:gd name="T52" fmla="*/ 26 w 152"/>
                  <a:gd name="T53" fmla="*/ 30 h 78"/>
                  <a:gd name="T54" fmla="*/ 26 w 152"/>
                  <a:gd name="T55" fmla="*/ 36 h 78"/>
                  <a:gd name="T56" fmla="*/ 18 w 152"/>
                  <a:gd name="T57" fmla="*/ 40 h 78"/>
                  <a:gd name="T58" fmla="*/ 4 w 152"/>
                  <a:gd name="T59" fmla="*/ 44 h 78"/>
                  <a:gd name="T60" fmla="*/ 14 w 152"/>
                  <a:gd name="T61" fmla="*/ 48 h 78"/>
                  <a:gd name="T62" fmla="*/ 26 w 152"/>
                  <a:gd name="T63" fmla="*/ 48 h 78"/>
                  <a:gd name="T64" fmla="*/ 38 w 152"/>
                  <a:gd name="T65" fmla="*/ 60 h 78"/>
                  <a:gd name="T66" fmla="*/ 26 w 152"/>
                  <a:gd name="T67" fmla="*/ 70 h 78"/>
                  <a:gd name="T68" fmla="*/ 36 w 152"/>
                  <a:gd name="T69" fmla="*/ 68 h 78"/>
                  <a:gd name="T70" fmla="*/ 44 w 152"/>
                  <a:gd name="T71" fmla="*/ 64 h 78"/>
                  <a:gd name="T72" fmla="*/ 58 w 152"/>
                  <a:gd name="T73" fmla="*/ 72 h 78"/>
                  <a:gd name="T74" fmla="*/ 56 w 152"/>
                  <a:gd name="T75" fmla="*/ 78 h 78"/>
                  <a:gd name="T76" fmla="*/ 90 w 152"/>
                  <a:gd name="T77" fmla="*/ 76 h 78"/>
                  <a:gd name="T78" fmla="*/ 90 w 152"/>
                  <a:gd name="T79" fmla="*/ 72 h 78"/>
                  <a:gd name="T80" fmla="*/ 92 w 152"/>
                  <a:gd name="T81" fmla="*/ 68 h 78"/>
                  <a:gd name="T82" fmla="*/ 102 w 152"/>
                  <a:gd name="T83" fmla="*/ 68 h 78"/>
                  <a:gd name="T84" fmla="*/ 108 w 152"/>
                  <a:gd name="T85" fmla="*/ 68 h 78"/>
                  <a:gd name="T86" fmla="*/ 118 w 152"/>
                  <a:gd name="T87" fmla="*/ 62 h 78"/>
                  <a:gd name="T88" fmla="*/ 128 w 152"/>
                  <a:gd name="T89" fmla="*/ 60 h 78"/>
                  <a:gd name="T90" fmla="*/ 146 w 152"/>
                  <a:gd name="T91" fmla="*/ 42 h 78"/>
                  <a:gd name="T92" fmla="*/ 146 w 152"/>
                  <a:gd name="T93" fmla="*/ 42 h 78"/>
                  <a:gd name="T94" fmla="*/ 148 w 152"/>
                  <a:gd name="T95" fmla="*/ 44 h 78"/>
                  <a:gd name="T96" fmla="*/ 148 w 152"/>
                  <a:gd name="T97" fmla="*/ 26 h 78"/>
                  <a:gd name="T98" fmla="*/ 140 w 152"/>
                  <a:gd name="T99" fmla="*/ 24 h 78"/>
                  <a:gd name="T100" fmla="*/ 134 w 152"/>
                  <a:gd name="T101" fmla="*/ 26 h 78"/>
                  <a:gd name="T102" fmla="*/ 136 w 152"/>
                  <a:gd name="T103" fmla="*/ 22 h 78"/>
                  <a:gd name="T104" fmla="*/ 136 w 152"/>
                  <a:gd name="T105" fmla="*/ 16 h 78"/>
                  <a:gd name="T106" fmla="*/ 138 w 152"/>
                  <a:gd name="T107" fmla="*/ 8 h 78"/>
                  <a:gd name="T108" fmla="*/ 128 w 152"/>
                  <a:gd name="T109" fmla="*/ 8 h 78"/>
                  <a:gd name="T110" fmla="*/ 128 w 152"/>
                  <a:gd name="T111" fmla="*/ 12 h 78"/>
                  <a:gd name="T112" fmla="*/ 122 w 152"/>
                  <a:gd name="T113" fmla="*/ 6 h 78"/>
                  <a:gd name="T114" fmla="*/ 112 w 152"/>
                  <a:gd name="T115" fmla="*/ 4 h 78"/>
                  <a:gd name="T116" fmla="*/ 112 w 152"/>
                  <a:gd name="T117" fmla="*/ 4 h 78"/>
                  <a:gd name="T118" fmla="*/ 18 w 152"/>
                  <a:gd name="T119" fmla="*/ 6 h 78"/>
                  <a:gd name="T120" fmla="*/ 28 w 152"/>
                  <a:gd name="T121" fmla="*/ 0 h 78"/>
                  <a:gd name="T122" fmla="*/ 18 w 152"/>
                  <a:gd name="T123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2" h="78">
                    <a:moveTo>
                      <a:pt x="112" y="4"/>
                    </a:moveTo>
                    <a:lnTo>
                      <a:pt x="112" y="4"/>
                    </a:lnTo>
                    <a:lnTo>
                      <a:pt x="112" y="12"/>
                    </a:lnTo>
                    <a:lnTo>
                      <a:pt x="104" y="12"/>
                    </a:lnTo>
                    <a:lnTo>
                      <a:pt x="100" y="8"/>
                    </a:lnTo>
                    <a:lnTo>
                      <a:pt x="100" y="14"/>
                    </a:lnTo>
                    <a:lnTo>
                      <a:pt x="92" y="16"/>
                    </a:lnTo>
                    <a:lnTo>
                      <a:pt x="90" y="14"/>
                    </a:lnTo>
                    <a:lnTo>
                      <a:pt x="84" y="12"/>
                    </a:lnTo>
                    <a:lnTo>
                      <a:pt x="86" y="22"/>
                    </a:lnTo>
                    <a:lnTo>
                      <a:pt x="80" y="18"/>
                    </a:lnTo>
                    <a:lnTo>
                      <a:pt x="76" y="8"/>
                    </a:lnTo>
                    <a:lnTo>
                      <a:pt x="76" y="12"/>
                    </a:lnTo>
                    <a:lnTo>
                      <a:pt x="72" y="12"/>
                    </a:lnTo>
                    <a:lnTo>
                      <a:pt x="68" y="12"/>
                    </a:lnTo>
                    <a:lnTo>
                      <a:pt x="68" y="14"/>
                    </a:lnTo>
                    <a:lnTo>
                      <a:pt x="66" y="16"/>
                    </a:lnTo>
                    <a:lnTo>
                      <a:pt x="66" y="22"/>
                    </a:lnTo>
                    <a:lnTo>
                      <a:pt x="62" y="22"/>
                    </a:lnTo>
                    <a:lnTo>
                      <a:pt x="62" y="16"/>
                    </a:lnTo>
                    <a:lnTo>
                      <a:pt x="58" y="12"/>
                    </a:lnTo>
                    <a:lnTo>
                      <a:pt x="56" y="12"/>
                    </a:lnTo>
                    <a:lnTo>
                      <a:pt x="56" y="18"/>
                    </a:lnTo>
                    <a:lnTo>
                      <a:pt x="56" y="26"/>
                    </a:lnTo>
                    <a:lnTo>
                      <a:pt x="46" y="26"/>
                    </a:lnTo>
                    <a:lnTo>
                      <a:pt x="48" y="30"/>
                    </a:lnTo>
                    <a:lnTo>
                      <a:pt x="46" y="32"/>
                    </a:lnTo>
                    <a:lnTo>
                      <a:pt x="40" y="34"/>
                    </a:lnTo>
                    <a:lnTo>
                      <a:pt x="40" y="30"/>
                    </a:lnTo>
                    <a:lnTo>
                      <a:pt x="40" y="26"/>
                    </a:lnTo>
                    <a:lnTo>
                      <a:pt x="40" y="24"/>
                    </a:lnTo>
                    <a:lnTo>
                      <a:pt x="40" y="16"/>
                    </a:lnTo>
                    <a:lnTo>
                      <a:pt x="38" y="16"/>
                    </a:lnTo>
                    <a:lnTo>
                      <a:pt x="32" y="8"/>
                    </a:lnTo>
                    <a:lnTo>
                      <a:pt x="22" y="8"/>
                    </a:lnTo>
                    <a:lnTo>
                      <a:pt x="30" y="16"/>
                    </a:lnTo>
                    <a:lnTo>
                      <a:pt x="30" y="18"/>
                    </a:lnTo>
                    <a:lnTo>
                      <a:pt x="30" y="22"/>
                    </a:lnTo>
                    <a:lnTo>
                      <a:pt x="28" y="22"/>
                    </a:lnTo>
                    <a:lnTo>
                      <a:pt x="22" y="16"/>
                    </a:lnTo>
                    <a:lnTo>
                      <a:pt x="18" y="16"/>
                    </a:lnTo>
                    <a:lnTo>
                      <a:pt x="14" y="18"/>
                    </a:lnTo>
                    <a:lnTo>
                      <a:pt x="12" y="18"/>
                    </a:lnTo>
                    <a:lnTo>
                      <a:pt x="14" y="24"/>
                    </a:lnTo>
                    <a:lnTo>
                      <a:pt x="10" y="26"/>
                    </a:lnTo>
                    <a:lnTo>
                      <a:pt x="4" y="26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4" y="34"/>
                    </a:lnTo>
                    <a:lnTo>
                      <a:pt x="10" y="34"/>
                    </a:lnTo>
                    <a:lnTo>
                      <a:pt x="18" y="30"/>
                    </a:lnTo>
                    <a:lnTo>
                      <a:pt x="22" y="24"/>
                    </a:lnTo>
                    <a:lnTo>
                      <a:pt x="28" y="26"/>
                    </a:lnTo>
                    <a:lnTo>
                      <a:pt x="26" y="30"/>
                    </a:lnTo>
                    <a:lnTo>
                      <a:pt x="26" y="34"/>
                    </a:lnTo>
                    <a:lnTo>
                      <a:pt x="26" y="36"/>
                    </a:lnTo>
                    <a:lnTo>
                      <a:pt x="30" y="40"/>
                    </a:lnTo>
                    <a:lnTo>
                      <a:pt x="18" y="40"/>
                    </a:lnTo>
                    <a:lnTo>
                      <a:pt x="14" y="42"/>
                    </a:lnTo>
                    <a:lnTo>
                      <a:pt x="4" y="44"/>
                    </a:lnTo>
                    <a:lnTo>
                      <a:pt x="4" y="50"/>
                    </a:lnTo>
                    <a:lnTo>
                      <a:pt x="14" y="48"/>
                    </a:lnTo>
                    <a:lnTo>
                      <a:pt x="20" y="48"/>
                    </a:lnTo>
                    <a:lnTo>
                      <a:pt x="26" y="48"/>
                    </a:lnTo>
                    <a:lnTo>
                      <a:pt x="32" y="52"/>
                    </a:lnTo>
                    <a:lnTo>
                      <a:pt x="38" y="60"/>
                    </a:lnTo>
                    <a:lnTo>
                      <a:pt x="22" y="62"/>
                    </a:lnTo>
                    <a:lnTo>
                      <a:pt x="26" y="70"/>
                    </a:lnTo>
                    <a:lnTo>
                      <a:pt x="30" y="68"/>
                    </a:lnTo>
                    <a:lnTo>
                      <a:pt x="36" y="68"/>
                    </a:lnTo>
                    <a:lnTo>
                      <a:pt x="38" y="64"/>
                    </a:lnTo>
                    <a:lnTo>
                      <a:pt x="44" y="64"/>
                    </a:lnTo>
                    <a:lnTo>
                      <a:pt x="58" y="70"/>
                    </a:lnTo>
                    <a:lnTo>
                      <a:pt x="58" y="72"/>
                    </a:lnTo>
                    <a:lnTo>
                      <a:pt x="58" y="76"/>
                    </a:lnTo>
                    <a:lnTo>
                      <a:pt x="56" y="78"/>
                    </a:lnTo>
                    <a:lnTo>
                      <a:pt x="86" y="78"/>
                    </a:lnTo>
                    <a:lnTo>
                      <a:pt x="90" y="76"/>
                    </a:lnTo>
                    <a:lnTo>
                      <a:pt x="92" y="72"/>
                    </a:lnTo>
                    <a:lnTo>
                      <a:pt x="90" y="72"/>
                    </a:lnTo>
                    <a:lnTo>
                      <a:pt x="86" y="64"/>
                    </a:lnTo>
                    <a:lnTo>
                      <a:pt x="92" y="68"/>
                    </a:lnTo>
                    <a:lnTo>
                      <a:pt x="100" y="70"/>
                    </a:lnTo>
                    <a:lnTo>
                      <a:pt x="102" y="68"/>
                    </a:lnTo>
                    <a:lnTo>
                      <a:pt x="108" y="64"/>
                    </a:lnTo>
                    <a:lnTo>
                      <a:pt x="108" y="68"/>
                    </a:lnTo>
                    <a:lnTo>
                      <a:pt x="110" y="68"/>
                    </a:lnTo>
                    <a:lnTo>
                      <a:pt x="118" y="62"/>
                    </a:lnTo>
                    <a:lnTo>
                      <a:pt x="122" y="60"/>
                    </a:lnTo>
                    <a:lnTo>
                      <a:pt x="128" y="60"/>
                    </a:lnTo>
                    <a:lnTo>
                      <a:pt x="138" y="50"/>
                    </a:lnTo>
                    <a:lnTo>
                      <a:pt x="146" y="42"/>
                    </a:lnTo>
                    <a:lnTo>
                      <a:pt x="144" y="42"/>
                    </a:lnTo>
                    <a:lnTo>
                      <a:pt x="146" y="42"/>
                    </a:lnTo>
                    <a:lnTo>
                      <a:pt x="146" y="44"/>
                    </a:lnTo>
                    <a:lnTo>
                      <a:pt x="148" y="44"/>
                    </a:lnTo>
                    <a:lnTo>
                      <a:pt x="152" y="42"/>
                    </a:lnTo>
                    <a:lnTo>
                      <a:pt x="148" y="26"/>
                    </a:lnTo>
                    <a:lnTo>
                      <a:pt x="144" y="24"/>
                    </a:lnTo>
                    <a:lnTo>
                      <a:pt x="140" y="24"/>
                    </a:lnTo>
                    <a:lnTo>
                      <a:pt x="136" y="26"/>
                    </a:lnTo>
                    <a:lnTo>
                      <a:pt x="134" y="26"/>
                    </a:lnTo>
                    <a:lnTo>
                      <a:pt x="134" y="24"/>
                    </a:lnTo>
                    <a:lnTo>
                      <a:pt x="136" y="22"/>
                    </a:lnTo>
                    <a:lnTo>
                      <a:pt x="136" y="18"/>
                    </a:lnTo>
                    <a:lnTo>
                      <a:pt x="136" y="16"/>
                    </a:lnTo>
                    <a:lnTo>
                      <a:pt x="130" y="14"/>
                    </a:lnTo>
                    <a:lnTo>
                      <a:pt x="138" y="8"/>
                    </a:lnTo>
                    <a:lnTo>
                      <a:pt x="138" y="6"/>
                    </a:lnTo>
                    <a:lnTo>
                      <a:pt x="128" y="8"/>
                    </a:lnTo>
                    <a:lnTo>
                      <a:pt x="130" y="12"/>
                    </a:lnTo>
                    <a:lnTo>
                      <a:pt x="128" y="12"/>
                    </a:lnTo>
                    <a:lnTo>
                      <a:pt x="122" y="8"/>
                    </a:lnTo>
                    <a:lnTo>
                      <a:pt x="122" y="6"/>
                    </a:lnTo>
                    <a:lnTo>
                      <a:pt x="120" y="4"/>
                    </a:lnTo>
                    <a:lnTo>
                      <a:pt x="112" y="4"/>
                    </a:lnTo>
                    <a:lnTo>
                      <a:pt x="112" y="4"/>
                    </a:lnTo>
                    <a:lnTo>
                      <a:pt x="112" y="4"/>
                    </a:lnTo>
                    <a:close/>
                    <a:moveTo>
                      <a:pt x="18" y="0"/>
                    </a:moveTo>
                    <a:lnTo>
                      <a:pt x="18" y="6"/>
                    </a:lnTo>
                    <a:lnTo>
                      <a:pt x="30" y="6"/>
                    </a:lnTo>
                    <a:lnTo>
                      <a:pt x="2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81" name="Freeform 1746"/>
              <p:cNvSpPr>
                <a:spLocks/>
              </p:cNvSpPr>
              <p:nvPr/>
            </p:nvSpPr>
            <p:spPr bwMode="auto">
              <a:xfrm>
                <a:off x="7099300" y="3987800"/>
                <a:ext cx="142875" cy="82550"/>
              </a:xfrm>
              <a:custGeom>
                <a:avLst/>
                <a:gdLst>
                  <a:gd name="T0" fmla="*/ 90 w 90"/>
                  <a:gd name="T1" fmla="*/ 18 h 52"/>
                  <a:gd name="T2" fmla="*/ 90 w 90"/>
                  <a:gd name="T3" fmla="*/ 18 h 52"/>
                  <a:gd name="T4" fmla="*/ 80 w 90"/>
                  <a:gd name="T5" fmla="*/ 16 h 52"/>
                  <a:gd name="T6" fmla="*/ 78 w 90"/>
                  <a:gd name="T7" fmla="*/ 10 h 52"/>
                  <a:gd name="T8" fmla="*/ 74 w 90"/>
                  <a:gd name="T9" fmla="*/ 4 h 52"/>
                  <a:gd name="T10" fmla="*/ 54 w 90"/>
                  <a:gd name="T11" fmla="*/ 0 h 52"/>
                  <a:gd name="T12" fmla="*/ 44 w 90"/>
                  <a:gd name="T13" fmla="*/ 2 h 52"/>
                  <a:gd name="T14" fmla="*/ 36 w 90"/>
                  <a:gd name="T15" fmla="*/ 8 h 52"/>
                  <a:gd name="T16" fmla="*/ 12 w 90"/>
                  <a:gd name="T17" fmla="*/ 4 h 52"/>
                  <a:gd name="T18" fmla="*/ 12 w 90"/>
                  <a:gd name="T19" fmla="*/ 8 h 52"/>
                  <a:gd name="T20" fmla="*/ 8 w 90"/>
                  <a:gd name="T21" fmla="*/ 10 h 52"/>
                  <a:gd name="T22" fmla="*/ 2 w 90"/>
                  <a:gd name="T23" fmla="*/ 10 h 52"/>
                  <a:gd name="T24" fmla="*/ 2 w 90"/>
                  <a:gd name="T25" fmla="*/ 16 h 52"/>
                  <a:gd name="T26" fmla="*/ 0 w 90"/>
                  <a:gd name="T27" fmla="*/ 20 h 52"/>
                  <a:gd name="T28" fmla="*/ 0 w 90"/>
                  <a:gd name="T29" fmla="*/ 26 h 52"/>
                  <a:gd name="T30" fmla="*/ 4 w 90"/>
                  <a:gd name="T31" fmla="*/ 26 h 52"/>
                  <a:gd name="T32" fmla="*/ 12 w 90"/>
                  <a:gd name="T33" fmla="*/ 28 h 52"/>
                  <a:gd name="T34" fmla="*/ 16 w 90"/>
                  <a:gd name="T35" fmla="*/ 30 h 52"/>
                  <a:gd name="T36" fmla="*/ 20 w 90"/>
                  <a:gd name="T37" fmla="*/ 34 h 52"/>
                  <a:gd name="T38" fmla="*/ 26 w 90"/>
                  <a:gd name="T39" fmla="*/ 36 h 52"/>
                  <a:gd name="T40" fmla="*/ 28 w 90"/>
                  <a:gd name="T41" fmla="*/ 36 h 52"/>
                  <a:gd name="T42" fmla="*/ 28 w 90"/>
                  <a:gd name="T43" fmla="*/ 46 h 52"/>
                  <a:gd name="T44" fmla="*/ 30 w 90"/>
                  <a:gd name="T45" fmla="*/ 46 h 52"/>
                  <a:gd name="T46" fmla="*/ 30 w 90"/>
                  <a:gd name="T47" fmla="*/ 52 h 52"/>
                  <a:gd name="T48" fmla="*/ 34 w 90"/>
                  <a:gd name="T49" fmla="*/ 52 h 52"/>
                  <a:gd name="T50" fmla="*/ 36 w 90"/>
                  <a:gd name="T51" fmla="*/ 48 h 52"/>
                  <a:gd name="T52" fmla="*/ 36 w 90"/>
                  <a:gd name="T53" fmla="*/ 40 h 52"/>
                  <a:gd name="T54" fmla="*/ 36 w 90"/>
                  <a:gd name="T55" fmla="*/ 36 h 52"/>
                  <a:gd name="T56" fmla="*/ 46 w 90"/>
                  <a:gd name="T57" fmla="*/ 30 h 52"/>
                  <a:gd name="T58" fmla="*/ 52 w 90"/>
                  <a:gd name="T59" fmla="*/ 30 h 52"/>
                  <a:gd name="T60" fmla="*/ 54 w 90"/>
                  <a:gd name="T61" fmla="*/ 34 h 52"/>
                  <a:gd name="T62" fmla="*/ 60 w 90"/>
                  <a:gd name="T63" fmla="*/ 34 h 52"/>
                  <a:gd name="T64" fmla="*/ 62 w 90"/>
                  <a:gd name="T65" fmla="*/ 34 h 52"/>
                  <a:gd name="T66" fmla="*/ 70 w 90"/>
                  <a:gd name="T67" fmla="*/ 30 h 52"/>
                  <a:gd name="T68" fmla="*/ 72 w 90"/>
                  <a:gd name="T69" fmla="*/ 28 h 52"/>
                  <a:gd name="T70" fmla="*/ 74 w 90"/>
                  <a:gd name="T71" fmla="*/ 26 h 52"/>
                  <a:gd name="T72" fmla="*/ 80 w 90"/>
                  <a:gd name="T73" fmla="*/ 22 h 52"/>
                  <a:gd name="T74" fmla="*/ 90 w 90"/>
                  <a:gd name="T75" fmla="*/ 20 h 52"/>
                  <a:gd name="T76" fmla="*/ 90 w 90"/>
                  <a:gd name="T77" fmla="*/ 18 h 52"/>
                  <a:gd name="T78" fmla="*/ 90 w 90"/>
                  <a:gd name="T79" fmla="*/ 18 h 52"/>
                  <a:gd name="T80" fmla="*/ 90 w 90"/>
                  <a:gd name="T81" fmla="*/ 1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0" h="52">
                    <a:moveTo>
                      <a:pt x="90" y="18"/>
                    </a:moveTo>
                    <a:lnTo>
                      <a:pt x="90" y="18"/>
                    </a:lnTo>
                    <a:lnTo>
                      <a:pt x="80" y="16"/>
                    </a:lnTo>
                    <a:lnTo>
                      <a:pt x="78" y="10"/>
                    </a:lnTo>
                    <a:lnTo>
                      <a:pt x="74" y="4"/>
                    </a:lnTo>
                    <a:lnTo>
                      <a:pt x="54" y="0"/>
                    </a:lnTo>
                    <a:lnTo>
                      <a:pt x="44" y="2"/>
                    </a:lnTo>
                    <a:lnTo>
                      <a:pt x="36" y="8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8" y="10"/>
                    </a:lnTo>
                    <a:lnTo>
                      <a:pt x="2" y="10"/>
                    </a:lnTo>
                    <a:lnTo>
                      <a:pt x="2" y="16"/>
                    </a:lnTo>
                    <a:lnTo>
                      <a:pt x="0" y="20"/>
                    </a:lnTo>
                    <a:lnTo>
                      <a:pt x="0" y="26"/>
                    </a:lnTo>
                    <a:lnTo>
                      <a:pt x="4" y="26"/>
                    </a:lnTo>
                    <a:lnTo>
                      <a:pt x="12" y="28"/>
                    </a:lnTo>
                    <a:lnTo>
                      <a:pt x="16" y="30"/>
                    </a:lnTo>
                    <a:lnTo>
                      <a:pt x="20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8" y="46"/>
                    </a:lnTo>
                    <a:lnTo>
                      <a:pt x="30" y="46"/>
                    </a:lnTo>
                    <a:lnTo>
                      <a:pt x="30" y="52"/>
                    </a:lnTo>
                    <a:lnTo>
                      <a:pt x="34" y="52"/>
                    </a:lnTo>
                    <a:lnTo>
                      <a:pt x="36" y="48"/>
                    </a:lnTo>
                    <a:lnTo>
                      <a:pt x="36" y="40"/>
                    </a:lnTo>
                    <a:lnTo>
                      <a:pt x="36" y="36"/>
                    </a:lnTo>
                    <a:lnTo>
                      <a:pt x="46" y="30"/>
                    </a:lnTo>
                    <a:lnTo>
                      <a:pt x="52" y="30"/>
                    </a:lnTo>
                    <a:lnTo>
                      <a:pt x="54" y="34"/>
                    </a:lnTo>
                    <a:lnTo>
                      <a:pt x="60" y="34"/>
                    </a:lnTo>
                    <a:lnTo>
                      <a:pt x="62" y="34"/>
                    </a:lnTo>
                    <a:lnTo>
                      <a:pt x="70" y="30"/>
                    </a:lnTo>
                    <a:lnTo>
                      <a:pt x="72" y="28"/>
                    </a:lnTo>
                    <a:lnTo>
                      <a:pt x="74" y="26"/>
                    </a:lnTo>
                    <a:lnTo>
                      <a:pt x="80" y="22"/>
                    </a:lnTo>
                    <a:lnTo>
                      <a:pt x="90" y="20"/>
                    </a:lnTo>
                    <a:lnTo>
                      <a:pt x="90" y="18"/>
                    </a:lnTo>
                    <a:lnTo>
                      <a:pt x="90" y="18"/>
                    </a:lnTo>
                    <a:lnTo>
                      <a:pt x="90" y="1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82" name="Freeform 1747"/>
              <p:cNvSpPr>
                <a:spLocks noEditPoints="1"/>
              </p:cNvSpPr>
              <p:nvPr/>
            </p:nvSpPr>
            <p:spPr bwMode="auto">
              <a:xfrm>
                <a:off x="5464175" y="3810000"/>
                <a:ext cx="120650" cy="95250"/>
              </a:xfrm>
              <a:custGeom>
                <a:avLst/>
                <a:gdLst>
                  <a:gd name="T0" fmla="*/ 64 w 76"/>
                  <a:gd name="T1" fmla="*/ 42 h 60"/>
                  <a:gd name="T2" fmla="*/ 64 w 76"/>
                  <a:gd name="T3" fmla="*/ 42 h 60"/>
                  <a:gd name="T4" fmla="*/ 62 w 76"/>
                  <a:gd name="T5" fmla="*/ 46 h 60"/>
                  <a:gd name="T6" fmla="*/ 60 w 76"/>
                  <a:gd name="T7" fmla="*/ 48 h 60"/>
                  <a:gd name="T8" fmla="*/ 60 w 76"/>
                  <a:gd name="T9" fmla="*/ 50 h 60"/>
                  <a:gd name="T10" fmla="*/ 60 w 76"/>
                  <a:gd name="T11" fmla="*/ 56 h 60"/>
                  <a:gd name="T12" fmla="*/ 62 w 76"/>
                  <a:gd name="T13" fmla="*/ 58 h 60"/>
                  <a:gd name="T14" fmla="*/ 64 w 76"/>
                  <a:gd name="T15" fmla="*/ 60 h 60"/>
                  <a:gd name="T16" fmla="*/ 64 w 76"/>
                  <a:gd name="T17" fmla="*/ 58 h 60"/>
                  <a:gd name="T18" fmla="*/ 76 w 76"/>
                  <a:gd name="T19" fmla="*/ 50 h 60"/>
                  <a:gd name="T20" fmla="*/ 72 w 76"/>
                  <a:gd name="T21" fmla="*/ 48 h 60"/>
                  <a:gd name="T22" fmla="*/ 70 w 76"/>
                  <a:gd name="T23" fmla="*/ 42 h 60"/>
                  <a:gd name="T24" fmla="*/ 64 w 76"/>
                  <a:gd name="T25" fmla="*/ 42 h 60"/>
                  <a:gd name="T26" fmla="*/ 64 w 76"/>
                  <a:gd name="T27" fmla="*/ 42 h 60"/>
                  <a:gd name="T28" fmla="*/ 64 w 76"/>
                  <a:gd name="T29" fmla="*/ 42 h 60"/>
                  <a:gd name="T30" fmla="*/ 52 w 76"/>
                  <a:gd name="T31" fmla="*/ 22 h 60"/>
                  <a:gd name="T32" fmla="*/ 52 w 76"/>
                  <a:gd name="T33" fmla="*/ 22 h 60"/>
                  <a:gd name="T34" fmla="*/ 54 w 76"/>
                  <a:gd name="T35" fmla="*/ 30 h 60"/>
                  <a:gd name="T36" fmla="*/ 58 w 76"/>
                  <a:gd name="T37" fmla="*/ 28 h 60"/>
                  <a:gd name="T38" fmla="*/ 58 w 76"/>
                  <a:gd name="T39" fmla="*/ 24 h 60"/>
                  <a:gd name="T40" fmla="*/ 52 w 76"/>
                  <a:gd name="T41" fmla="*/ 22 h 60"/>
                  <a:gd name="T42" fmla="*/ 52 w 76"/>
                  <a:gd name="T43" fmla="*/ 22 h 60"/>
                  <a:gd name="T44" fmla="*/ 52 w 76"/>
                  <a:gd name="T45" fmla="*/ 22 h 60"/>
                  <a:gd name="T46" fmla="*/ 28 w 76"/>
                  <a:gd name="T47" fmla="*/ 6 h 60"/>
                  <a:gd name="T48" fmla="*/ 28 w 76"/>
                  <a:gd name="T49" fmla="*/ 6 h 60"/>
                  <a:gd name="T50" fmla="*/ 26 w 76"/>
                  <a:gd name="T51" fmla="*/ 10 h 60"/>
                  <a:gd name="T52" fmla="*/ 26 w 76"/>
                  <a:gd name="T53" fmla="*/ 12 h 60"/>
                  <a:gd name="T54" fmla="*/ 32 w 76"/>
                  <a:gd name="T55" fmla="*/ 14 h 60"/>
                  <a:gd name="T56" fmla="*/ 34 w 76"/>
                  <a:gd name="T57" fmla="*/ 14 h 60"/>
                  <a:gd name="T58" fmla="*/ 34 w 76"/>
                  <a:gd name="T59" fmla="*/ 12 h 60"/>
                  <a:gd name="T60" fmla="*/ 28 w 76"/>
                  <a:gd name="T61" fmla="*/ 6 h 60"/>
                  <a:gd name="T62" fmla="*/ 28 w 76"/>
                  <a:gd name="T63" fmla="*/ 6 h 60"/>
                  <a:gd name="T64" fmla="*/ 28 w 76"/>
                  <a:gd name="T65" fmla="*/ 6 h 60"/>
                  <a:gd name="T66" fmla="*/ 4 w 76"/>
                  <a:gd name="T67" fmla="*/ 0 h 60"/>
                  <a:gd name="T68" fmla="*/ 4 w 76"/>
                  <a:gd name="T69" fmla="*/ 0 h 60"/>
                  <a:gd name="T70" fmla="*/ 0 w 76"/>
                  <a:gd name="T71" fmla="*/ 4 h 60"/>
                  <a:gd name="T72" fmla="*/ 8 w 76"/>
                  <a:gd name="T73" fmla="*/ 6 h 60"/>
                  <a:gd name="T74" fmla="*/ 6 w 76"/>
                  <a:gd name="T75" fmla="*/ 4 h 60"/>
                  <a:gd name="T76" fmla="*/ 8 w 76"/>
                  <a:gd name="T77" fmla="*/ 2 h 60"/>
                  <a:gd name="T78" fmla="*/ 6 w 76"/>
                  <a:gd name="T79" fmla="*/ 0 h 60"/>
                  <a:gd name="T80" fmla="*/ 4 w 76"/>
                  <a:gd name="T81" fmla="*/ 0 h 60"/>
                  <a:gd name="T82" fmla="*/ 4 w 76"/>
                  <a:gd name="T83" fmla="*/ 0 h 60"/>
                  <a:gd name="T84" fmla="*/ 4 w 76"/>
                  <a:gd name="T8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60">
                    <a:moveTo>
                      <a:pt x="64" y="42"/>
                    </a:moveTo>
                    <a:lnTo>
                      <a:pt x="64" y="42"/>
                    </a:lnTo>
                    <a:lnTo>
                      <a:pt x="62" y="46"/>
                    </a:lnTo>
                    <a:lnTo>
                      <a:pt x="60" y="48"/>
                    </a:lnTo>
                    <a:lnTo>
                      <a:pt x="60" y="50"/>
                    </a:lnTo>
                    <a:lnTo>
                      <a:pt x="60" y="56"/>
                    </a:lnTo>
                    <a:lnTo>
                      <a:pt x="62" y="58"/>
                    </a:lnTo>
                    <a:lnTo>
                      <a:pt x="64" y="60"/>
                    </a:lnTo>
                    <a:lnTo>
                      <a:pt x="64" y="58"/>
                    </a:lnTo>
                    <a:lnTo>
                      <a:pt x="76" y="50"/>
                    </a:lnTo>
                    <a:lnTo>
                      <a:pt x="72" y="48"/>
                    </a:lnTo>
                    <a:lnTo>
                      <a:pt x="70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close/>
                    <a:moveTo>
                      <a:pt x="52" y="22"/>
                    </a:moveTo>
                    <a:lnTo>
                      <a:pt x="52" y="22"/>
                    </a:lnTo>
                    <a:lnTo>
                      <a:pt x="54" y="30"/>
                    </a:lnTo>
                    <a:lnTo>
                      <a:pt x="58" y="28"/>
                    </a:lnTo>
                    <a:lnTo>
                      <a:pt x="58" y="24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2" y="22"/>
                    </a:lnTo>
                    <a:close/>
                    <a:moveTo>
                      <a:pt x="28" y="6"/>
                    </a:moveTo>
                    <a:lnTo>
                      <a:pt x="28" y="6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32" y="14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close/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83" name="Freeform 1748"/>
              <p:cNvSpPr>
                <a:spLocks noEditPoints="1"/>
              </p:cNvSpPr>
              <p:nvPr/>
            </p:nvSpPr>
            <p:spPr bwMode="auto">
              <a:xfrm>
                <a:off x="5464175" y="3810000"/>
                <a:ext cx="120650" cy="95250"/>
              </a:xfrm>
              <a:custGeom>
                <a:avLst/>
                <a:gdLst>
                  <a:gd name="T0" fmla="*/ 64 w 76"/>
                  <a:gd name="T1" fmla="*/ 42 h 60"/>
                  <a:gd name="T2" fmla="*/ 64 w 76"/>
                  <a:gd name="T3" fmla="*/ 42 h 60"/>
                  <a:gd name="T4" fmla="*/ 62 w 76"/>
                  <a:gd name="T5" fmla="*/ 46 h 60"/>
                  <a:gd name="T6" fmla="*/ 60 w 76"/>
                  <a:gd name="T7" fmla="*/ 48 h 60"/>
                  <a:gd name="T8" fmla="*/ 60 w 76"/>
                  <a:gd name="T9" fmla="*/ 50 h 60"/>
                  <a:gd name="T10" fmla="*/ 60 w 76"/>
                  <a:gd name="T11" fmla="*/ 56 h 60"/>
                  <a:gd name="T12" fmla="*/ 62 w 76"/>
                  <a:gd name="T13" fmla="*/ 58 h 60"/>
                  <a:gd name="T14" fmla="*/ 64 w 76"/>
                  <a:gd name="T15" fmla="*/ 60 h 60"/>
                  <a:gd name="T16" fmla="*/ 64 w 76"/>
                  <a:gd name="T17" fmla="*/ 58 h 60"/>
                  <a:gd name="T18" fmla="*/ 76 w 76"/>
                  <a:gd name="T19" fmla="*/ 50 h 60"/>
                  <a:gd name="T20" fmla="*/ 72 w 76"/>
                  <a:gd name="T21" fmla="*/ 48 h 60"/>
                  <a:gd name="T22" fmla="*/ 70 w 76"/>
                  <a:gd name="T23" fmla="*/ 42 h 60"/>
                  <a:gd name="T24" fmla="*/ 64 w 76"/>
                  <a:gd name="T25" fmla="*/ 42 h 60"/>
                  <a:gd name="T26" fmla="*/ 64 w 76"/>
                  <a:gd name="T27" fmla="*/ 42 h 60"/>
                  <a:gd name="T28" fmla="*/ 64 w 76"/>
                  <a:gd name="T29" fmla="*/ 42 h 60"/>
                  <a:gd name="T30" fmla="*/ 52 w 76"/>
                  <a:gd name="T31" fmla="*/ 22 h 60"/>
                  <a:gd name="T32" fmla="*/ 52 w 76"/>
                  <a:gd name="T33" fmla="*/ 22 h 60"/>
                  <a:gd name="T34" fmla="*/ 54 w 76"/>
                  <a:gd name="T35" fmla="*/ 30 h 60"/>
                  <a:gd name="T36" fmla="*/ 58 w 76"/>
                  <a:gd name="T37" fmla="*/ 28 h 60"/>
                  <a:gd name="T38" fmla="*/ 58 w 76"/>
                  <a:gd name="T39" fmla="*/ 24 h 60"/>
                  <a:gd name="T40" fmla="*/ 52 w 76"/>
                  <a:gd name="T41" fmla="*/ 22 h 60"/>
                  <a:gd name="T42" fmla="*/ 52 w 76"/>
                  <a:gd name="T43" fmla="*/ 22 h 60"/>
                  <a:gd name="T44" fmla="*/ 52 w 76"/>
                  <a:gd name="T45" fmla="*/ 22 h 60"/>
                  <a:gd name="T46" fmla="*/ 28 w 76"/>
                  <a:gd name="T47" fmla="*/ 6 h 60"/>
                  <a:gd name="T48" fmla="*/ 28 w 76"/>
                  <a:gd name="T49" fmla="*/ 6 h 60"/>
                  <a:gd name="T50" fmla="*/ 26 w 76"/>
                  <a:gd name="T51" fmla="*/ 10 h 60"/>
                  <a:gd name="T52" fmla="*/ 26 w 76"/>
                  <a:gd name="T53" fmla="*/ 12 h 60"/>
                  <a:gd name="T54" fmla="*/ 32 w 76"/>
                  <a:gd name="T55" fmla="*/ 14 h 60"/>
                  <a:gd name="T56" fmla="*/ 34 w 76"/>
                  <a:gd name="T57" fmla="*/ 14 h 60"/>
                  <a:gd name="T58" fmla="*/ 34 w 76"/>
                  <a:gd name="T59" fmla="*/ 12 h 60"/>
                  <a:gd name="T60" fmla="*/ 28 w 76"/>
                  <a:gd name="T61" fmla="*/ 6 h 60"/>
                  <a:gd name="T62" fmla="*/ 28 w 76"/>
                  <a:gd name="T63" fmla="*/ 6 h 60"/>
                  <a:gd name="T64" fmla="*/ 28 w 76"/>
                  <a:gd name="T65" fmla="*/ 6 h 60"/>
                  <a:gd name="T66" fmla="*/ 4 w 76"/>
                  <a:gd name="T67" fmla="*/ 0 h 60"/>
                  <a:gd name="T68" fmla="*/ 4 w 76"/>
                  <a:gd name="T69" fmla="*/ 0 h 60"/>
                  <a:gd name="T70" fmla="*/ 0 w 76"/>
                  <a:gd name="T71" fmla="*/ 4 h 60"/>
                  <a:gd name="T72" fmla="*/ 8 w 76"/>
                  <a:gd name="T73" fmla="*/ 6 h 60"/>
                  <a:gd name="T74" fmla="*/ 6 w 76"/>
                  <a:gd name="T75" fmla="*/ 4 h 60"/>
                  <a:gd name="T76" fmla="*/ 8 w 76"/>
                  <a:gd name="T77" fmla="*/ 2 h 60"/>
                  <a:gd name="T78" fmla="*/ 6 w 76"/>
                  <a:gd name="T79" fmla="*/ 0 h 60"/>
                  <a:gd name="T80" fmla="*/ 4 w 76"/>
                  <a:gd name="T81" fmla="*/ 0 h 60"/>
                  <a:gd name="T82" fmla="*/ 4 w 76"/>
                  <a:gd name="T83" fmla="*/ 0 h 60"/>
                  <a:gd name="T84" fmla="*/ 4 w 76"/>
                  <a:gd name="T8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60">
                    <a:moveTo>
                      <a:pt x="64" y="42"/>
                    </a:moveTo>
                    <a:lnTo>
                      <a:pt x="64" y="42"/>
                    </a:lnTo>
                    <a:lnTo>
                      <a:pt x="62" y="46"/>
                    </a:lnTo>
                    <a:lnTo>
                      <a:pt x="60" y="48"/>
                    </a:lnTo>
                    <a:lnTo>
                      <a:pt x="60" y="50"/>
                    </a:lnTo>
                    <a:lnTo>
                      <a:pt x="60" y="56"/>
                    </a:lnTo>
                    <a:lnTo>
                      <a:pt x="62" y="58"/>
                    </a:lnTo>
                    <a:lnTo>
                      <a:pt x="64" y="60"/>
                    </a:lnTo>
                    <a:lnTo>
                      <a:pt x="64" y="58"/>
                    </a:lnTo>
                    <a:lnTo>
                      <a:pt x="76" y="50"/>
                    </a:lnTo>
                    <a:lnTo>
                      <a:pt x="72" y="48"/>
                    </a:lnTo>
                    <a:lnTo>
                      <a:pt x="70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close/>
                    <a:moveTo>
                      <a:pt x="52" y="22"/>
                    </a:moveTo>
                    <a:lnTo>
                      <a:pt x="52" y="22"/>
                    </a:lnTo>
                    <a:lnTo>
                      <a:pt x="54" y="30"/>
                    </a:lnTo>
                    <a:lnTo>
                      <a:pt x="58" y="28"/>
                    </a:lnTo>
                    <a:lnTo>
                      <a:pt x="58" y="24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2" y="22"/>
                    </a:lnTo>
                    <a:close/>
                    <a:moveTo>
                      <a:pt x="28" y="6"/>
                    </a:moveTo>
                    <a:lnTo>
                      <a:pt x="28" y="6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32" y="14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close/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84" name="Freeform 1749"/>
              <p:cNvSpPr>
                <a:spLocks/>
              </p:cNvSpPr>
              <p:nvPr/>
            </p:nvSpPr>
            <p:spPr bwMode="auto">
              <a:xfrm>
                <a:off x="7439025" y="3879850"/>
                <a:ext cx="66675" cy="47625"/>
              </a:xfrm>
              <a:custGeom>
                <a:avLst/>
                <a:gdLst>
                  <a:gd name="T0" fmla="*/ 42 w 42"/>
                  <a:gd name="T1" fmla="*/ 30 h 30"/>
                  <a:gd name="T2" fmla="*/ 42 w 42"/>
                  <a:gd name="T3" fmla="*/ 30 h 30"/>
                  <a:gd name="T4" fmla="*/ 42 w 42"/>
                  <a:gd name="T5" fmla="*/ 24 h 30"/>
                  <a:gd name="T6" fmla="*/ 36 w 42"/>
                  <a:gd name="T7" fmla="*/ 20 h 30"/>
                  <a:gd name="T8" fmla="*/ 40 w 42"/>
                  <a:gd name="T9" fmla="*/ 16 h 30"/>
                  <a:gd name="T10" fmla="*/ 40 w 42"/>
                  <a:gd name="T11" fmla="*/ 12 h 30"/>
                  <a:gd name="T12" fmla="*/ 40 w 42"/>
                  <a:gd name="T13" fmla="*/ 0 h 30"/>
                  <a:gd name="T14" fmla="*/ 22 w 42"/>
                  <a:gd name="T15" fmla="*/ 0 h 30"/>
                  <a:gd name="T16" fmla="*/ 26 w 42"/>
                  <a:gd name="T17" fmla="*/ 4 h 30"/>
                  <a:gd name="T18" fmla="*/ 24 w 42"/>
                  <a:gd name="T19" fmla="*/ 8 h 30"/>
                  <a:gd name="T20" fmla="*/ 26 w 42"/>
                  <a:gd name="T21" fmla="*/ 16 h 30"/>
                  <a:gd name="T22" fmla="*/ 32 w 42"/>
                  <a:gd name="T23" fmla="*/ 16 h 30"/>
                  <a:gd name="T24" fmla="*/ 32 w 42"/>
                  <a:gd name="T25" fmla="*/ 20 h 30"/>
                  <a:gd name="T26" fmla="*/ 30 w 42"/>
                  <a:gd name="T27" fmla="*/ 24 h 30"/>
                  <a:gd name="T28" fmla="*/ 14 w 42"/>
                  <a:gd name="T29" fmla="*/ 22 h 30"/>
                  <a:gd name="T30" fmla="*/ 8 w 42"/>
                  <a:gd name="T31" fmla="*/ 22 h 30"/>
                  <a:gd name="T32" fmla="*/ 4 w 42"/>
                  <a:gd name="T33" fmla="*/ 20 h 30"/>
                  <a:gd name="T34" fmla="*/ 0 w 42"/>
                  <a:gd name="T35" fmla="*/ 28 h 30"/>
                  <a:gd name="T36" fmla="*/ 4 w 42"/>
                  <a:gd name="T37" fmla="*/ 30 h 30"/>
                  <a:gd name="T38" fmla="*/ 6 w 42"/>
                  <a:gd name="T39" fmla="*/ 30 h 30"/>
                  <a:gd name="T40" fmla="*/ 42 w 42"/>
                  <a:gd name="T41" fmla="*/ 30 h 30"/>
                  <a:gd name="T42" fmla="*/ 42 w 42"/>
                  <a:gd name="T43" fmla="*/ 30 h 30"/>
                  <a:gd name="T44" fmla="*/ 42 w 42"/>
                  <a:gd name="T4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" h="30">
                    <a:moveTo>
                      <a:pt x="42" y="30"/>
                    </a:moveTo>
                    <a:lnTo>
                      <a:pt x="42" y="30"/>
                    </a:lnTo>
                    <a:lnTo>
                      <a:pt x="42" y="24"/>
                    </a:lnTo>
                    <a:lnTo>
                      <a:pt x="36" y="20"/>
                    </a:lnTo>
                    <a:lnTo>
                      <a:pt x="40" y="16"/>
                    </a:lnTo>
                    <a:lnTo>
                      <a:pt x="40" y="12"/>
                    </a:lnTo>
                    <a:lnTo>
                      <a:pt x="40" y="0"/>
                    </a:lnTo>
                    <a:lnTo>
                      <a:pt x="22" y="0"/>
                    </a:lnTo>
                    <a:lnTo>
                      <a:pt x="26" y="4"/>
                    </a:lnTo>
                    <a:lnTo>
                      <a:pt x="24" y="8"/>
                    </a:lnTo>
                    <a:lnTo>
                      <a:pt x="26" y="16"/>
                    </a:lnTo>
                    <a:lnTo>
                      <a:pt x="32" y="16"/>
                    </a:lnTo>
                    <a:lnTo>
                      <a:pt x="32" y="20"/>
                    </a:lnTo>
                    <a:lnTo>
                      <a:pt x="30" y="24"/>
                    </a:lnTo>
                    <a:lnTo>
                      <a:pt x="14" y="22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28"/>
                    </a:lnTo>
                    <a:lnTo>
                      <a:pt x="4" y="30"/>
                    </a:lnTo>
                    <a:lnTo>
                      <a:pt x="6" y="30"/>
                    </a:lnTo>
                    <a:lnTo>
                      <a:pt x="42" y="30"/>
                    </a:lnTo>
                    <a:lnTo>
                      <a:pt x="42" y="30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85" name="Freeform 1750"/>
              <p:cNvSpPr>
                <a:spLocks/>
              </p:cNvSpPr>
              <p:nvPr/>
            </p:nvSpPr>
            <p:spPr bwMode="auto">
              <a:xfrm>
                <a:off x="7727950" y="4206875"/>
                <a:ext cx="111125" cy="219075"/>
              </a:xfrm>
              <a:custGeom>
                <a:avLst/>
                <a:gdLst>
                  <a:gd name="T0" fmla="*/ 70 w 70"/>
                  <a:gd name="T1" fmla="*/ 46 h 138"/>
                  <a:gd name="T2" fmla="*/ 70 w 70"/>
                  <a:gd name="T3" fmla="*/ 36 h 138"/>
                  <a:gd name="T4" fmla="*/ 66 w 70"/>
                  <a:gd name="T5" fmla="*/ 34 h 138"/>
                  <a:gd name="T6" fmla="*/ 58 w 70"/>
                  <a:gd name="T7" fmla="*/ 26 h 138"/>
                  <a:gd name="T8" fmla="*/ 50 w 70"/>
                  <a:gd name="T9" fmla="*/ 28 h 138"/>
                  <a:gd name="T10" fmla="*/ 48 w 70"/>
                  <a:gd name="T11" fmla="*/ 38 h 138"/>
                  <a:gd name="T12" fmla="*/ 42 w 70"/>
                  <a:gd name="T13" fmla="*/ 38 h 138"/>
                  <a:gd name="T14" fmla="*/ 50 w 70"/>
                  <a:gd name="T15" fmla="*/ 12 h 138"/>
                  <a:gd name="T16" fmla="*/ 42 w 70"/>
                  <a:gd name="T17" fmla="*/ 12 h 138"/>
                  <a:gd name="T18" fmla="*/ 34 w 70"/>
                  <a:gd name="T19" fmla="*/ 8 h 138"/>
                  <a:gd name="T20" fmla="*/ 32 w 70"/>
                  <a:gd name="T21" fmla="*/ 0 h 138"/>
                  <a:gd name="T22" fmla="*/ 26 w 70"/>
                  <a:gd name="T23" fmla="*/ 4 h 138"/>
                  <a:gd name="T24" fmla="*/ 16 w 70"/>
                  <a:gd name="T25" fmla="*/ 10 h 138"/>
                  <a:gd name="T26" fmla="*/ 10 w 70"/>
                  <a:gd name="T27" fmla="*/ 16 h 138"/>
                  <a:gd name="T28" fmla="*/ 16 w 70"/>
                  <a:gd name="T29" fmla="*/ 20 h 138"/>
                  <a:gd name="T30" fmla="*/ 18 w 70"/>
                  <a:gd name="T31" fmla="*/ 26 h 138"/>
                  <a:gd name="T32" fmla="*/ 22 w 70"/>
                  <a:gd name="T33" fmla="*/ 28 h 138"/>
                  <a:gd name="T34" fmla="*/ 16 w 70"/>
                  <a:gd name="T35" fmla="*/ 34 h 138"/>
                  <a:gd name="T36" fmla="*/ 6 w 70"/>
                  <a:gd name="T37" fmla="*/ 34 h 138"/>
                  <a:gd name="T38" fmla="*/ 8 w 70"/>
                  <a:gd name="T39" fmla="*/ 40 h 138"/>
                  <a:gd name="T40" fmla="*/ 14 w 70"/>
                  <a:gd name="T41" fmla="*/ 62 h 138"/>
                  <a:gd name="T42" fmla="*/ 26 w 70"/>
                  <a:gd name="T43" fmla="*/ 64 h 138"/>
                  <a:gd name="T44" fmla="*/ 28 w 70"/>
                  <a:gd name="T45" fmla="*/ 70 h 138"/>
                  <a:gd name="T46" fmla="*/ 32 w 70"/>
                  <a:gd name="T47" fmla="*/ 78 h 138"/>
                  <a:gd name="T48" fmla="*/ 32 w 70"/>
                  <a:gd name="T49" fmla="*/ 80 h 138"/>
                  <a:gd name="T50" fmla="*/ 32 w 70"/>
                  <a:gd name="T51" fmla="*/ 84 h 138"/>
                  <a:gd name="T52" fmla="*/ 32 w 70"/>
                  <a:gd name="T53" fmla="*/ 90 h 138"/>
                  <a:gd name="T54" fmla="*/ 24 w 70"/>
                  <a:gd name="T55" fmla="*/ 106 h 138"/>
                  <a:gd name="T56" fmla="*/ 24 w 70"/>
                  <a:gd name="T57" fmla="*/ 120 h 138"/>
                  <a:gd name="T58" fmla="*/ 26 w 70"/>
                  <a:gd name="T59" fmla="*/ 128 h 138"/>
                  <a:gd name="T60" fmla="*/ 34 w 70"/>
                  <a:gd name="T61" fmla="*/ 134 h 138"/>
                  <a:gd name="T62" fmla="*/ 40 w 70"/>
                  <a:gd name="T63" fmla="*/ 138 h 138"/>
                  <a:gd name="T64" fmla="*/ 44 w 70"/>
                  <a:gd name="T65" fmla="*/ 134 h 138"/>
                  <a:gd name="T66" fmla="*/ 50 w 70"/>
                  <a:gd name="T67" fmla="*/ 134 h 138"/>
                  <a:gd name="T68" fmla="*/ 50 w 70"/>
                  <a:gd name="T69" fmla="*/ 128 h 138"/>
                  <a:gd name="T70" fmla="*/ 54 w 70"/>
                  <a:gd name="T71" fmla="*/ 126 h 138"/>
                  <a:gd name="T72" fmla="*/ 62 w 70"/>
                  <a:gd name="T73" fmla="*/ 126 h 138"/>
                  <a:gd name="T74" fmla="*/ 62 w 70"/>
                  <a:gd name="T75" fmla="*/ 118 h 138"/>
                  <a:gd name="T76" fmla="*/ 62 w 70"/>
                  <a:gd name="T77" fmla="*/ 100 h 138"/>
                  <a:gd name="T78" fmla="*/ 58 w 70"/>
                  <a:gd name="T79" fmla="*/ 92 h 138"/>
                  <a:gd name="T80" fmla="*/ 58 w 70"/>
                  <a:gd name="T81" fmla="*/ 74 h 138"/>
                  <a:gd name="T82" fmla="*/ 58 w 70"/>
                  <a:gd name="T83" fmla="*/ 72 h 138"/>
                  <a:gd name="T84" fmla="*/ 66 w 70"/>
                  <a:gd name="T85" fmla="*/ 64 h 138"/>
                  <a:gd name="T86" fmla="*/ 70 w 70"/>
                  <a:gd name="T87" fmla="*/ 46 h 138"/>
                  <a:gd name="T88" fmla="*/ 70 w 70"/>
                  <a:gd name="T8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0" h="138">
                    <a:moveTo>
                      <a:pt x="70" y="46"/>
                    </a:moveTo>
                    <a:lnTo>
                      <a:pt x="70" y="46"/>
                    </a:lnTo>
                    <a:lnTo>
                      <a:pt x="70" y="38"/>
                    </a:lnTo>
                    <a:lnTo>
                      <a:pt x="70" y="36"/>
                    </a:lnTo>
                    <a:lnTo>
                      <a:pt x="70" y="34"/>
                    </a:lnTo>
                    <a:lnTo>
                      <a:pt x="66" y="34"/>
                    </a:lnTo>
                    <a:lnTo>
                      <a:pt x="62" y="34"/>
                    </a:lnTo>
                    <a:lnTo>
                      <a:pt x="58" y="26"/>
                    </a:lnTo>
                    <a:lnTo>
                      <a:pt x="52" y="28"/>
                    </a:lnTo>
                    <a:lnTo>
                      <a:pt x="50" y="28"/>
                    </a:lnTo>
                    <a:lnTo>
                      <a:pt x="50" y="38"/>
                    </a:lnTo>
                    <a:lnTo>
                      <a:pt x="48" y="38"/>
                    </a:lnTo>
                    <a:lnTo>
                      <a:pt x="44" y="36"/>
                    </a:lnTo>
                    <a:lnTo>
                      <a:pt x="42" y="38"/>
                    </a:lnTo>
                    <a:lnTo>
                      <a:pt x="48" y="26"/>
                    </a:lnTo>
                    <a:lnTo>
                      <a:pt x="50" y="12"/>
                    </a:lnTo>
                    <a:lnTo>
                      <a:pt x="44" y="12"/>
                    </a:lnTo>
                    <a:lnTo>
                      <a:pt x="42" y="12"/>
                    </a:lnTo>
                    <a:lnTo>
                      <a:pt x="42" y="8"/>
                    </a:lnTo>
                    <a:lnTo>
                      <a:pt x="34" y="8"/>
                    </a:lnTo>
                    <a:lnTo>
                      <a:pt x="34" y="2"/>
                    </a:lnTo>
                    <a:lnTo>
                      <a:pt x="32" y="0"/>
                    </a:lnTo>
                    <a:lnTo>
                      <a:pt x="26" y="0"/>
                    </a:lnTo>
                    <a:lnTo>
                      <a:pt x="26" y="4"/>
                    </a:lnTo>
                    <a:lnTo>
                      <a:pt x="24" y="8"/>
                    </a:lnTo>
                    <a:lnTo>
                      <a:pt x="16" y="10"/>
                    </a:lnTo>
                    <a:lnTo>
                      <a:pt x="10" y="12"/>
                    </a:lnTo>
                    <a:lnTo>
                      <a:pt x="10" y="16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6"/>
                    </a:lnTo>
                    <a:lnTo>
                      <a:pt x="18" y="26"/>
                    </a:lnTo>
                    <a:lnTo>
                      <a:pt x="22" y="26"/>
                    </a:lnTo>
                    <a:lnTo>
                      <a:pt x="22" y="28"/>
                    </a:lnTo>
                    <a:lnTo>
                      <a:pt x="18" y="30"/>
                    </a:lnTo>
                    <a:lnTo>
                      <a:pt x="16" y="34"/>
                    </a:lnTo>
                    <a:lnTo>
                      <a:pt x="8" y="34"/>
                    </a:lnTo>
                    <a:lnTo>
                      <a:pt x="6" y="34"/>
                    </a:lnTo>
                    <a:lnTo>
                      <a:pt x="6" y="36"/>
                    </a:lnTo>
                    <a:lnTo>
                      <a:pt x="8" y="40"/>
                    </a:lnTo>
                    <a:lnTo>
                      <a:pt x="0" y="44"/>
                    </a:lnTo>
                    <a:lnTo>
                      <a:pt x="14" y="62"/>
                    </a:lnTo>
                    <a:lnTo>
                      <a:pt x="18" y="64"/>
                    </a:lnTo>
                    <a:lnTo>
                      <a:pt x="26" y="64"/>
                    </a:lnTo>
                    <a:lnTo>
                      <a:pt x="28" y="66"/>
                    </a:lnTo>
                    <a:lnTo>
                      <a:pt x="28" y="70"/>
                    </a:lnTo>
                    <a:lnTo>
                      <a:pt x="24" y="74"/>
                    </a:lnTo>
                    <a:lnTo>
                      <a:pt x="32" y="78"/>
                    </a:lnTo>
                    <a:lnTo>
                      <a:pt x="34" y="78"/>
                    </a:lnTo>
                    <a:lnTo>
                      <a:pt x="32" y="80"/>
                    </a:lnTo>
                    <a:lnTo>
                      <a:pt x="32" y="82"/>
                    </a:lnTo>
                    <a:lnTo>
                      <a:pt x="32" y="84"/>
                    </a:lnTo>
                    <a:lnTo>
                      <a:pt x="34" y="88"/>
                    </a:lnTo>
                    <a:lnTo>
                      <a:pt x="32" y="90"/>
                    </a:lnTo>
                    <a:lnTo>
                      <a:pt x="24" y="96"/>
                    </a:lnTo>
                    <a:lnTo>
                      <a:pt x="24" y="106"/>
                    </a:lnTo>
                    <a:lnTo>
                      <a:pt x="24" y="118"/>
                    </a:lnTo>
                    <a:lnTo>
                      <a:pt x="24" y="120"/>
                    </a:lnTo>
                    <a:lnTo>
                      <a:pt x="24" y="124"/>
                    </a:lnTo>
                    <a:lnTo>
                      <a:pt x="26" y="128"/>
                    </a:lnTo>
                    <a:lnTo>
                      <a:pt x="32" y="132"/>
                    </a:lnTo>
                    <a:lnTo>
                      <a:pt x="34" y="134"/>
                    </a:lnTo>
                    <a:lnTo>
                      <a:pt x="36" y="136"/>
                    </a:lnTo>
                    <a:lnTo>
                      <a:pt x="40" y="138"/>
                    </a:lnTo>
                    <a:lnTo>
                      <a:pt x="44" y="136"/>
                    </a:lnTo>
                    <a:lnTo>
                      <a:pt x="44" y="134"/>
                    </a:lnTo>
                    <a:lnTo>
                      <a:pt x="48" y="134"/>
                    </a:lnTo>
                    <a:lnTo>
                      <a:pt x="50" y="134"/>
                    </a:lnTo>
                    <a:lnTo>
                      <a:pt x="50" y="132"/>
                    </a:lnTo>
                    <a:lnTo>
                      <a:pt x="50" y="128"/>
                    </a:lnTo>
                    <a:lnTo>
                      <a:pt x="52" y="128"/>
                    </a:lnTo>
                    <a:lnTo>
                      <a:pt x="54" y="126"/>
                    </a:lnTo>
                    <a:lnTo>
                      <a:pt x="58" y="126"/>
                    </a:lnTo>
                    <a:lnTo>
                      <a:pt x="62" y="126"/>
                    </a:lnTo>
                    <a:lnTo>
                      <a:pt x="66" y="126"/>
                    </a:lnTo>
                    <a:lnTo>
                      <a:pt x="62" y="118"/>
                    </a:lnTo>
                    <a:lnTo>
                      <a:pt x="60" y="106"/>
                    </a:lnTo>
                    <a:lnTo>
                      <a:pt x="62" y="100"/>
                    </a:lnTo>
                    <a:lnTo>
                      <a:pt x="60" y="96"/>
                    </a:lnTo>
                    <a:lnTo>
                      <a:pt x="58" y="92"/>
                    </a:lnTo>
                    <a:lnTo>
                      <a:pt x="58" y="82"/>
                    </a:lnTo>
                    <a:lnTo>
                      <a:pt x="58" y="74"/>
                    </a:lnTo>
                    <a:lnTo>
                      <a:pt x="54" y="72"/>
                    </a:lnTo>
                    <a:lnTo>
                      <a:pt x="58" y="72"/>
                    </a:lnTo>
                    <a:lnTo>
                      <a:pt x="60" y="66"/>
                    </a:lnTo>
                    <a:lnTo>
                      <a:pt x="66" y="64"/>
                    </a:lnTo>
                    <a:lnTo>
                      <a:pt x="66" y="54"/>
                    </a:lnTo>
                    <a:lnTo>
                      <a:pt x="70" y="46"/>
                    </a:lnTo>
                    <a:lnTo>
                      <a:pt x="70" y="46"/>
                    </a:lnTo>
                    <a:lnTo>
                      <a:pt x="70" y="4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86" name="Freeform 1751"/>
              <p:cNvSpPr>
                <a:spLocks/>
              </p:cNvSpPr>
              <p:nvPr/>
            </p:nvSpPr>
            <p:spPr bwMode="auto">
              <a:xfrm>
                <a:off x="7019925" y="3927475"/>
                <a:ext cx="101600" cy="120650"/>
              </a:xfrm>
              <a:custGeom>
                <a:avLst/>
                <a:gdLst>
                  <a:gd name="T0" fmla="*/ 58 w 64"/>
                  <a:gd name="T1" fmla="*/ 44 h 76"/>
                  <a:gd name="T2" fmla="*/ 64 w 64"/>
                  <a:gd name="T3" fmla="*/ 44 h 76"/>
                  <a:gd name="T4" fmla="*/ 64 w 64"/>
                  <a:gd name="T5" fmla="*/ 46 h 76"/>
                  <a:gd name="T6" fmla="*/ 58 w 64"/>
                  <a:gd name="T7" fmla="*/ 48 h 76"/>
                  <a:gd name="T8" fmla="*/ 52 w 64"/>
                  <a:gd name="T9" fmla="*/ 48 h 76"/>
                  <a:gd name="T10" fmla="*/ 52 w 64"/>
                  <a:gd name="T11" fmla="*/ 54 h 76"/>
                  <a:gd name="T12" fmla="*/ 50 w 64"/>
                  <a:gd name="T13" fmla="*/ 58 h 76"/>
                  <a:gd name="T14" fmla="*/ 50 w 64"/>
                  <a:gd name="T15" fmla="*/ 64 h 76"/>
                  <a:gd name="T16" fmla="*/ 46 w 64"/>
                  <a:gd name="T17" fmla="*/ 66 h 76"/>
                  <a:gd name="T18" fmla="*/ 42 w 64"/>
                  <a:gd name="T19" fmla="*/ 70 h 76"/>
                  <a:gd name="T20" fmla="*/ 42 w 64"/>
                  <a:gd name="T21" fmla="*/ 72 h 76"/>
                  <a:gd name="T22" fmla="*/ 40 w 64"/>
                  <a:gd name="T23" fmla="*/ 74 h 76"/>
                  <a:gd name="T24" fmla="*/ 38 w 64"/>
                  <a:gd name="T25" fmla="*/ 74 h 76"/>
                  <a:gd name="T26" fmla="*/ 34 w 64"/>
                  <a:gd name="T27" fmla="*/ 74 h 76"/>
                  <a:gd name="T28" fmla="*/ 32 w 64"/>
                  <a:gd name="T29" fmla="*/ 76 h 76"/>
                  <a:gd name="T30" fmla="*/ 26 w 64"/>
                  <a:gd name="T31" fmla="*/ 76 h 76"/>
                  <a:gd name="T32" fmla="*/ 22 w 64"/>
                  <a:gd name="T33" fmla="*/ 72 h 76"/>
                  <a:gd name="T34" fmla="*/ 14 w 64"/>
                  <a:gd name="T35" fmla="*/ 66 h 76"/>
                  <a:gd name="T36" fmla="*/ 0 w 64"/>
                  <a:gd name="T37" fmla="*/ 52 h 76"/>
                  <a:gd name="T38" fmla="*/ 4 w 64"/>
                  <a:gd name="T39" fmla="*/ 48 h 76"/>
                  <a:gd name="T40" fmla="*/ 6 w 64"/>
                  <a:gd name="T41" fmla="*/ 46 h 76"/>
                  <a:gd name="T42" fmla="*/ 4 w 64"/>
                  <a:gd name="T43" fmla="*/ 46 h 76"/>
                  <a:gd name="T44" fmla="*/ 6 w 64"/>
                  <a:gd name="T45" fmla="*/ 42 h 76"/>
                  <a:gd name="T46" fmla="*/ 8 w 64"/>
                  <a:gd name="T47" fmla="*/ 36 h 76"/>
                  <a:gd name="T48" fmla="*/ 14 w 64"/>
                  <a:gd name="T49" fmla="*/ 30 h 76"/>
                  <a:gd name="T50" fmla="*/ 32 w 64"/>
                  <a:gd name="T51" fmla="*/ 30 h 76"/>
                  <a:gd name="T52" fmla="*/ 30 w 64"/>
                  <a:gd name="T53" fmla="*/ 28 h 76"/>
                  <a:gd name="T54" fmla="*/ 26 w 64"/>
                  <a:gd name="T55" fmla="*/ 24 h 76"/>
                  <a:gd name="T56" fmla="*/ 22 w 64"/>
                  <a:gd name="T57" fmla="*/ 18 h 76"/>
                  <a:gd name="T58" fmla="*/ 20 w 64"/>
                  <a:gd name="T59" fmla="*/ 12 h 76"/>
                  <a:gd name="T60" fmla="*/ 20 w 64"/>
                  <a:gd name="T61" fmla="*/ 8 h 76"/>
                  <a:gd name="T62" fmla="*/ 24 w 64"/>
                  <a:gd name="T63" fmla="*/ 8 h 76"/>
                  <a:gd name="T64" fmla="*/ 26 w 64"/>
                  <a:gd name="T65" fmla="*/ 0 h 76"/>
                  <a:gd name="T66" fmla="*/ 52 w 64"/>
                  <a:gd name="T67" fmla="*/ 0 h 76"/>
                  <a:gd name="T68" fmla="*/ 52 w 64"/>
                  <a:gd name="T69" fmla="*/ 42 h 76"/>
                  <a:gd name="T70" fmla="*/ 60 w 64"/>
                  <a:gd name="T71" fmla="*/ 42 h 76"/>
                  <a:gd name="T72" fmla="*/ 58 w 64"/>
                  <a:gd name="T73" fmla="*/ 44 h 76"/>
                  <a:gd name="T74" fmla="*/ 58 w 64"/>
                  <a:gd name="T75" fmla="*/ 44 h 76"/>
                  <a:gd name="T76" fmla="*/ 58 w 64"/>
                  <a:gd name="T77" fmla="*/ 4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4" h="76">
                    <a:moveTo>
                      <a:pt x="58" y="44"/>
                    </a:moveTo>
                    <a:lnTo>
                      <a:pt x="64" y="44"/>
                    </a:lnTo>
                    <a:lnTo>
                      <a:pt x="64" y="46"/>
                    </a:lnTo>
                    <a:lnTo>
                      <a:pt x="58" y="48"/>
                    </a:lnTo>
                    <a:lnTo>
                      <a:pt x="52" y="48"/>
                    </a:lnTo>
                    <a:lnTo>
                      <a:pt x="52" y="54"/>
                    </a:lnTo>
                    <a:lnTo>
                      <a:pt x="50" y="58"/>
                    </a:lnTo>
                    <a:lnTo>
                      <a:pt x="50" y="64"/>
                    </a:lnTo>
                    <a:lnTo>
                      <a:pt x="46" y="66"/>
                    </a:lnTo>
                    <a:lnTo>
                      <a:pt x="42" y="70"/>
                    </a:lnTo>
                    <a:lnTo>
                      <a:pt x="42" y="72"/>
                    </a:lnTo>
                    <a:lnTo>
                      <a:pt x="40" y="74"/>
                    </a:lnTo>
                    <a:lnTo>
                      <a:pt x="38" y="74"/>
                    </a:lnTo>
                    <a:lnTo>
                      <a:pt x="34" y="74"/>
                    </a:lnTo>
                    <a:lnTo>
                      <a:pt x="32" y="76"/>
                    </a:lnTo>
                    <a:lnTo>
                      <a:pt x="26" y="76"/>
                    </a:lnTo>
                    <a:lnTo>
                      <a:pt x="22" y="72"/>
                    </a:lnTo>
                    <a:lnTo>
                      <a:pt x="14" y="66"/>
                    </a:lnTo>
                    <a:lnTo>
                      <a:pt x="0" y="52"/>
                    </a:lnTo>
                    <a:lnTo>
                      <a:pt x="4" y="48"/>
                    </a:lnTo>
                    <a:lnTo>
                      <a:pt x="6" y="46"/>
                    </a:lnTo>
                    <a:lnTo>
                      <a:pt x="4" y="46"/>
                    </a:lnTo>
                    <a:lnTo>
                      <a:pt x="6" y="42"/>
                    </a:lnTo>
                    <a:lnTo>
                      <a:pt x="8" y="36"/>
                    </a:lnTo>
                    <a:lnTo>
                      <a:pt x="14" y="30"/>
                    </a:lnTo>
                    <a:lnTo>
                      <a:pt x="32" y="30"/>
                    </a:lnTo>
                    <a:lnTo>
                      <a:pt x="30" y="28"/>
                    </a:lnTo>
                    <a:lnTo>
                      <a:pt x="26" y="24"/>
                    </a:lnTo>
                    <a:lnTo>
                      <a:pt x="22" y="18"/>
                    </a:lnTo>
                    <a:lnTo>
                      <a:pt x="20" y="12"/>
                    </a:lnTo>
                    <a:lnTo>
                      <a:pt x="20" y="8"/>
                    </a:lnTo>
                    <a:lnTo>
                      <a:pt x="24" y="8"/>
                    </a:lnTo>
                    <a:lnTo>
                      <a:pt x="26" y="0"/>
                    </a:lnTo>
                    <a:lnTo>
                      <a:pt x="52" y="0"/>
                    </a:lnTo>
                    <a:lnTo>
                      <a:pt x="52" y="42"/>
                    </a:lnTo>
                    <a:lnTo>
                      <a:pt x="60" y="42"/>
                    </a:lnTo>
                    <a:lnTo>
                      <a:pt x="58" y="44"/>
                    </a:lnTo>
                    <a:lnTo>
                      <a:pt x="58" y="44"/>
                    </a:lnTo>
                    <a:lnTo>
                      <a:pt x="58" y="4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87" name="Freeform 1752"/>
              <p:cNvSpPr>
                <a:spLocks noEditPoints="1"/>
              </p:cNvSpPr>
              <p:nvPr/>
            </p:nvSpPr>
            <p:spPr bwMode="auto">
              <a:xfrm>
                <a:off x="7493000" y="1492250"/>
                <a:ext cx="1387475" cy="1069975"/>
              </a:xfrm>
              <a:custGeom>
                <a:avLst/>
                <a:gdLst>
                  <a:gd name="T0" fmla="*/ 174 w 874"/>
                  <a:gd name="T1" fmla="*/ 68 h 674"/>
                  <a:gd name="T2" fmla="*/ 72 w 874"/>
                  <a:gd name="T3" fmla="*/ 112 h 674"/>
                  <a:gd name="T4" fmla="*/ 118 w 874"/>
                  <a:gd name="T5" fmla="*/ 138 h 674"/>
                  <a:gd name="T6" fmla="*/ 20 w 874"/>
                  <a:gd name="T7" fmla="*/ 188 h 674"/>
                  <a:gd name="T8" fmla="*/ 28 w 874"/>
                  <a:gd name="T9" fmla="*/ 212 h 674"/>
                  <a:gd name="T10" fmla="*/ 76 w 874"/>
                  <a:gd name="T11" fmla="*/ 238 h 674"/>
                  <a:gd name="T12" fmla="*/ 144 w 874"/>
                  <a:gd name="T13" fmla="*/ 230 h 674"/>
                  <a:gd name="T14" fmla="*/ 230 w 874"/>
                  <a:gd name="T15" fmla="*/ 290 h 674"/>
                  <a:gd name="T16" fmla="*/ 246 w 874"/>
                  <a:gd name="T17" fmla="*/ 340 h 674"/>
                  <a:gd name="T18" fmla="*/ 294 w 874"/>
                  <a:gd name="T19" fmla="*/ 368 h 674"/>
                  <a:gd name="T20" fmla="*/ 300 w 874"/>
                  <a:gd name="T21" fmla="*/ 396 h 674"/>
                  <a:gd name="T22" fmla="*/ 250 w 874"/>
                  <a:gd name="T23" fmla="*/ 432 h 674"/>
                  <a:gd name="T24" fmla="*/ 302 w 874"/>
                  <a:gd name="T25" fmla="*/ 410 h 674"/>
                  <a:gd name="T26" fmla="*/ 284 w 874"/>
                  <a:gd name="T27" fmla="*/ 464 h 674"/>
                  <a:gd name="T28" fmla="*/ 280 w 874"/>
                  <a:gd name="T29" fmla="*/ 504 h 674"/>
                  <a:gd name="T30" fmla="*/ 294 w 874"/>
                  <a:gd name="T31" fmla="*/ 556 h 674"/>
                  <a:gd name="T32" fmla="*/ 310 w 874"/>
                  <a:gd name="T33" fmla="*/ 586 h 674"/>
                  <a:gd name="T34" fmla="*/ 344 w 874"/>
                  <a:gd name="T35" fmla="*/ 632 h 674"/>
                  <a:gd name="T36" fmla="*/ 384 w 874"/>
                  <a:gd name="T37" fmla="*/ 650 h 674"/>
                  <a:gd name="T38" fmla="*/ 430 w 874"/>
                  <a:gd name="T39" fmla="*/ 658 h 674"/>
                  <a:gd name="T40" fmla="*/ 436 w 874"/>
                  <a:gd name="T41" fmla="*/ 614 h 674"/>
                  <a:gd name="T42" fmla="*/ 458 w 874"/>
                  <a:gd name="T43" fmla="*/ 568 h 674"/>
                  <a:gd name="T44" fmla="*/ 518 w 874"/>
                  <a:gd name="T45" fmla="*/ 522 h 674"/>
                  <a:gd name="T46" fmla="*/ 590 w 874"/>
                  <a:gd name="T47" fmla="*/ 466 h 674"/>
                  <a:gd name="T48" fmla="*/ 680 w 874"/>
                  <a:gd name="T49" fmla="*/ 438 h 674"/>
                  <a:gd name="T50" fmla="*/ 712 w 874"/>
                  <a:gd name="T51" fmla="*/ 404 h 674"/>
                  <a:gd name="T52" fmla="*/ 668 w 874"/>
                  <a:gd name="T53" fmla="*/ 382 h 674"/>
                  <a:gd name="T54" fmla="*/ 702 w 874"/>
                  <a:gd name="T55" fmla="*/ 376 h 674"/>
                  <a:gd name="T56" fmla="*/ 732 w 874"/>
                  <a:gd name="T57" fmla="*/ 372 h 674"/>
                  <a:gd name="T58" fmla="*/ 740 w 874"/>
                  <a:gd name="T59" fmla="*/ 338 h 674"/>
                  <a:gd name="T60" fmla="*/ 744 w 874"/>
                  <a:gd name="T61" fmla="*/ 304 h 674"/>
                  <a:gd name="T62" fmla="*/ 740 w 874"/>
                  <a:gd name="T63" fmla="*/ 286 h 674"/>
                  <a:gd name="T64" fmla="*/ 744 w 874"/>
                  <a:gd name="T65" fmla="*/ 264 h 674"/>
                  <a:gd name="T66" fmla="*/ 740 w 874"/>
                  <a:gd name="T67" fmla="*/ 236 h 674"/>
                  <a:gd name="T68" fmla="*/ 774 w 874"/>
                  <a:gd name="T69" fmla="*/ 196 h 674"/>
                  <a:gd name="T70" fmla="*/ 794 w 874"/>
                  <a:gd name="T71" fmla="*/ 142 h 674"/>
                  <a:gd name="T72" fmla="*/ 818 w 874"/>
                  <a:gd name="T73" fmla="*/ 114 h 674"/>
                  <a:gd name="T74" fmla="*/ 862 w 874"/>
                  <a:gd name="T75" fmla="*/ 84 h 674"/>
                  <a:gd name="T76" fmla="*/ 726 w 874"/>
                  <a:gd name="T77" fmla="*/ 92 h 674"/>
                  <a:gd name="T78" fmla="*/ 700 w 874"/>
                  <a:gd name="T79" fmla="*/ 74 h 674"/>
                  <a:gd name="T80" fmla="*/ 626 w 874"/>
                  <a:gd name="T81" fmla="*/ 52 h 674"/>
                  <a:gd name="T82" fmla="*/ 700 w 874"/>
                  <a:gd name="T83" fmla="*/ 20 h 674"/>
                  <a:gd name="T84" fmla="*/ 580 w 874"/>
                  <a:gd name="T85" fmla="*/ 0 h 674"/>
                  <a:gd name="T86" fmla="*/ 468 w 874"/>
                  <a:gd name="T87" fmla="*/ 22 h 674"/>
                  <a:gd name="T88" fmla="*/ 414 w 874"/>
                  <a:gd name="T89" fmla="*/ 28 h 674"/>
                  <a:gd name="T90" fmla="*/ 392 w 874"/>
                  <a:gd name="T91" fmla="*/ 78 h 674"/>
                  <a:gd name="T92" fmla="*/ 410 w 874"/>
                  <a:gd name="T93" fmla="*/ 668 h 674"/>
                  <a:gd name="T94" fmla="*/ 412 w 874"/>
                  <a:gd name="T95" fmla="*/ 84 h 674"/>
                  <a:gd name="T96" fmla="*/ 566 w 874"/>
                  <a:gd name="T97" fmla="*/ 70 h 674"/>
                  <a:gd name="T98" fmla="*/ 294 w 874"/>
                  <a:gd name="T99" fmla="*/ 478 h 674"/>
                  <a:gd name="T100" fmla="*/ 662 w 874"/>
                  <a:gd name="T101" fmla="*/ 404 h 674"/>
                  <a:gd name="T102" fmla="*/ 268 w 874"/>
                  <a:gd name="T103" fmla="*/ 372 h 674"/>
                  <a:gd name="T104" fmla="*/ 712 w 874"/>
                  <a:gd name="T105" fmla="*/ 338 h 674"/>
                  <a:gd name="T106" fmla="*/ 698 w 874"/>
                  <a:gd name="T107" fmla="*/ 330 h 674"/>
                  <a:gd name="T108" fmla="*/ 676 w 874"/>
                  <a:gd name="T109" fmla="*/ 336 h 674"/>
                  <a:gd name="T110" fmla="*/ 698 w 874"/>
                  <a:gd name="T111" fmla="*/ 314 h 674"/>
                  <a:gd name="T112" fmla="*/ 762 w 874"/>
                  <a:gd name="T113" fmla="*/ 278 h 674"/>
                  <a:gd name="T114" fmla="*/ 784 w 874"/>
                  <a:gd name="T115" fmla="*/ 250 h 674"/>
                  <a:gd name="T116" fmla="*/ 774 w 874"/>
                  <a:gd name="T117" fmla="*/ 228 h 674"/>
                  <a:gd name="T118" fmla="*/ 764 w 874"/>
                  <a:gd name="T119" fmla="*/ 58 h 674"/>
                  <a:gd name="T120" fmla="*/ 436 w 874"/>
                  <a:gd name="T121" fmla="*/ 42 h 674"/>
                  <a:gd name="T122" fmla="*/ 610 w 874"/>
                  <a:gd name="T123" fmla="*/ 22 h 674"/>
                  <a:gd name="T124" fmla="*/ 564 w 874"/>
                  <a:gd name="T125" fmla="*/ 32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74" h="674">
                    <a:moveTo>
                      <a:pt x="320" y="84"/>
                    </a:moveTo>
                    <a:lnTo>
                      <a:pt x="320" y="84"/>
                    </a:lnTo>
                    <a:lnTo>
                      <a:pt x="282" y="68"/>
                    </a:lnTo>
                    <a:lnTo>
                      <a:pt x="268" y="84"/>
                    </a:lnTo>
                    <a:lnTo>
                      <a:pt x="266" y="66"/>
                    </a:lnTo>
                    <a:lnTo>
                      <a:pt x="264" y="52"/>
                    </a:lnTo>
                    <a:lnTo>
                      <a:pt x="246" y="56"/>
                    </a:lnTo>
                    <a:lnTo>
                      <a:pt x="246" y="60"/>
                    </a:lnTo>
                    <a:lnTo>
                      <a:pt x="244" y="60"/>
                    </a:lnTo>
                    <a:lnTo>
                      <a:pt x="240" y="56"/>
                    </a:lnTo>
                    <a:lnTo>
                      <a:pt x="236" y="56"/>
                    </a:lnTo>
                    <a:lnTo>
                      <a:pt x="236" y="58"/>
                    </a:lnTo>
                    <a:lnTo>
                      <a:pt x="232" y="60"/>
                    </a:lnTo>
                    <a:lnTo>
                      <a:pt x="230" y="60"/>
                    </a:lnTo>
                    <a:lnTo>
                      <a:pt x="226" y="58"/>
                    </a:lnTo>
                    <a:lnTo>
                      <a:pt x="218" y="56"/>
                    </a:lnTo>
                    <a:lnTo>
                      <a:pt x="196" y="60"/>
                    </a:lnTo>
                    <a:lnTo>
                      <a:pt x="174" y="68"/>
                    </a:lnTo>
                    <a:lnTo>
                      <a:pt x="180" y="84"/>
                    </a:lnTo>
                    <a:lnTo>
                      <a:pt x="174" y="76"/>
                    </a:lnTo>
                    <a:lnTo>
                      <a:pt x="166" y="68"/>
                    </a:lnTo>
                    <a:lnTo>
                      <a:pt x="164" y="68"/>
                    </a:lnTo>
                    <a:lnTo>
                      <a:pt x="158" y="68"/>
                    </a:lnTo>
                    <a:lnTo>
                      <a:pt x="148" y="88"/>
                    </a:lnTo>
                    <a:lnTo>
                      <a:pt x="154" y="92"/>
                    </a:lnTo>
                    <a:lnTo>
                      <a:pt x="156" y="94"/>
                    </a:lnTo>
                    <a:lnTo>
                      <a:pt x="146" y="92"/>
                    </a:lnTo>
                    <a:lnTo>
                      <a:pt x="138" y="88"/>
                    </a:lnTo>
                    <a:lnTo>
                      <a:pt x="132" y="88"/>
                    </a:lnTo>
                    <a:lnTo>
                      <a:pt x="126" y="92"/>
                    </a:lnTo>
                    <a:lnTo>
                      <a:pt x="112" y="96"/>
                    </a:lnTo>
                    <a:lnTo>
                      <a:pt x="96" y="102"/>
                    </a:lnTo>
                    <a:lnTo>
                      <a:pt x="84" y="104"/>
                    </a:lnTo>
                    <a:lnTo>
                      <a:pt x="78" y="104"/>
                    </a:lnTo>
                    <a:lnTo>
                      <a:pt x="74" y="110"/>
                    </a:lnTo>
                    <a:lnTo>
                      <a:pt x="72" y="112"/>
                    </a:lnTo>
                    <a:lnTo>
                      <a:pt x="72" y="118"/>
                    </a:lnTo>
                    <a:lnTo>
                      <a:pt x="68" y="118"/>
                    </a:lnTo>
                    <a:lnTo>
                      <a:pt x="68" y="120"/>
                    </a:lnTo>
                    <a:lnTo>
                      <a:pt x="72" y="124"/>
                    </a:lnTo>
                    <a:lnTo>
                      <a:pt x="76" y="124"/>
                    </a:lnTo>
                    <a:lnTo>
                      <a:pt x="78" y="122"/>
                    </a:lnTo>
                    <a:lnTo>
                      <a:pt x="84" y="120"/>
                    </a:lnTo>
                    <a:lnTo>
                      <a:pt x="86" y="120"/>
                    </a:lnTo>
                    <a:lnTo>
                      <a:pt x="90" y="122"/>
                    </a:lnTo>
                    <a:lnTo>
                      <a:pt x="92" y="124"/>
                    </a:lnTo>
                    <a:lnTo>
                      <a:pt x="96" y="124"/>
                    </a:lnTo>
                    <a:lnTo>
                      <a:pt x="104" y="122"/>
                    </a:lnTo>
                    <a:lnTo>
                      <a:pt x="120" y="120"/>
                    </a:lnTo>
                    <a:lnTo>
                      <a:pt x="114" y="124"/>
                    </a:lnTo>
                    <a:lnTo>
                      <a:pt x="120" y="124"/>
                    </a:lnTo>
                    <a:lnTo>
                      <a:pt x="120" y="128"/>
                    </a:lnTo>
                    <a:lnTo>
                      <a:pt x="114" y="136"/>
                    </a:lnTo>
                    <a:lnTo>
                      <a:pt x="118" y="138"/>
                    </a:lnTo>
                    <a:lnTo>
                      <a:pt x="118" y="140"/>
                    </a:lnTo>
                    <a:lnTo>
                      <a:pt x="118" y="142"/>
                    </a:lnTo>
                    <a:lnTo>
                      <a:pt x="114" y="146"/>
                    </a:lnTo>
                    <a:lnTo>
                      <a:pt x="108" y="150"/>
                    </a:lnTo>
                    <a:lnTo>
                      <a:pt x="94" y="158"/>
                    </a:lnTo>
                    <a:lnTo>
                      <a:pt x="82" y="156"/>
                    </a:lnTo>
                    <a:lnTo>
                      <a:pt x="66" y="156"/>
                    </a:lnTo>
                    <a:lnTo>
                      <a:pt x="56" y="160"/>
                    </a:lnTo>
                    <a:lnTo>
                      <a:pt x="50" y="160"/>
                    </a:lnTo>
                    <a:lnTo>
                      <a:pt x="44" y="160"/>
                    </a:lnTo>
                    <a:lnTo>
                      <a:pt x="8" y="164"/>
                    </a:lnTo>
                    <a:lnTo>
                      <a:pt x="4" y="168"/>
                    </a:lnTo>
                    <a:lnTo>
                      <a:pt x="2" y="170"/>
                    </a:lnTo>
                    <a:lnTo>
                      <a:pt x="4" y="178"/>
                    </a:lnTo>
                    <a:lnTo>
                      <a:pt x="8" y="184"/>
                    </a:lnTo>
                    <a:lnTo>
                      <a:pt x="10" y="186"/>
                    </a:lnTo>
                    <a:lnTo>
                      <a:pt x="12" y="186"/>
                    </a:lnTo>
                    <a:lnTo>
                      <a:pt x="20" y="188"/>
                    </a:lnTo>
                    <a:lnTo>
                      <a:pt x="26" y="196"/>
                    </a:lnTo>
                    <a:lnTo>
                      <a:pt x="32" y="196"/>
                    </a:lnTo>
                    <a:lnTo>
                      <a:pt x="44" y="196"/>
                    </a:lnTo>
                    <a:lnTo>
                      <a:pt x="46" y="188"/>
                    </a:lnTo>
                    <a:lnTo>
                      <a:pt x="50" y="196"/>
                    </a:lnTo>
                    <a:lnTo>
                      <a:pt x="62" y="200"/>
                    </a:lnTo>
                    <a:lnTo>
                      <a:pt x="72" y="196"/>
                    </a:lnTo>
                    <a:lnTo>
                      <a:pt x="94" y="196"/>
                    </a:lnTo>
                    <a:lnTo>
                      <a:pt x="92" y="204"/>
                    </a:lnTo>
                    <a:lnTo>
                      <a:pt x="64" y="202"/>
                    </a:lnTo>
                    <a:lnTo>
                      <a:pt x="54" y="204"/>
                    </a:lnTo>
                    <a:lnTo>
                      <a:pt x="40" y="206"/>
                    </a:lnTo>
                    <a:lnTo>
                      <a:pt x="36" y="212"/>
                    </a:lnTo>
                    <a:lnTo>
                      <a:pt x="38" y="212"/>
                    </a:lnTo>
                    <a:lnTo>
                      <a:pt x="40" y="212"/>
                    </a:lnTo>
                    <a:lnTo>
                      <a:pt x="40" y="214"/>
                    </a:lnTo>
                    <a:lnTo>
                      <a:pt x="32" y="212"/>
                    </a:lnTo>
                    <a:lnTo>
                      <a:pt x="28" y="212"/>
                    </a:lnTo>
                    <a:lnTo>
                      <a:pt x="26" y="210"/>
                    </a:lnTo>
                    <a:lnTo>
                      <a:pt x="18" y="210"/>
                    </a:lnTo>
                    <a:lnTo>
                      <a:pt x="10" y="212"/>
                    </a:lnTo>
                    <a:lnTo>
                      <a:pt x="12" y="214"/>
                    </a:lnTo>
                    <a:lnTo>
                      <a:pt x="14" y="220"/>
                    </a:lnTo>
                    <a:lnTo>
                      <a:pt x="14" y="222"/>
                    </a:lnTo>
                    <a:lnTo>
                      <a:pt x="22" y="222"/>
                    </a:lnTo>
                    <a:lnTo>
                      <a:pt x="30" y="224"/>
                    </a:lnTo>
                    <a:lnTo>
                      <a:pt x="36" y="228"/>
                    </a:lnTo>
                    <a:lnTo>
                      <a:pt x="36" y="230"/>
                    </a:lnTo>
                    <a:lnTo>
                      <a:pt x="30" y="230"/>
                    </a:lnTo>
                    <a:lnTo>
                      <a:pt x="38" y="238"/>
                    </a:lnTo>
                    <a:lnTo>
                      <a:pt x="50" y="242"/>
                    </a:lnTo>
                    <a:lnTo>
                      <a:pt x="62" y="246"/>
                    </a:lnTo>
                    <a:lnTo>
                      <a:pt x="64" y="242"/>
                    </a:lnTo>
                    <a:lnTo>
                      <a:pt x="64" y="238"/>
                    </a:lnTo>
                    <a:lnTo>
                      <a:pt x="64" y="230"/>
                    </a:lnTo>
                    <a:lnTo>
                      <a:pt x="76" y="238"/>
                    </a:lnTo>
                    <a:lnTo>
                      <a:pt x="76" y="236"/>
                    </a:lnTo>
                    <a:lnTo>
                      <a:pt x="78" y="230"/>
                    </a:lnTo>
                    <a:lnTo>
                      <a:pt x="86" y="230"/>
                    </a:lnTo>
                    <a:lnTo>
                      <a:pt x="92" y="230"/>
                    </a:lnTo>
                    <a:lnTo>
                      <a:pt x="94" y="236"/>
                    </a:lnTo>
                    <a:lnTo>
                      <a:pt x="94" y="238"/>
                    </a:lnTo>
                    <a:lnTo>
                      <a:pt x="94" y="240"/>
                    </a:lnTo>
                    <a:lnTo>
                      <a:pt x="100" y="240"/>
                    </a:lnTo>
                    <a:lnTo>
                      <a:pt x="102" y="238"/>
                    </a:lnTo>
                    <a:lnTo>
                      <a:pt x="102" y="232"/>
                    </a:lnTo>
                    <a:lnTo>
                      <a:pt x="112" y="236"/>
                    </a:lnTo>
                    <a:lnTo>
                      <a:pt x="118" y="236"/>
                    </a:lnTo>
                    <a:lnTo>
                      <a:pt x="126" y="232"/>
                    </a:lnTo>
                    <a:lnTo>
                      <a:pt x="130" y="228"/>
                    </a:lnTo>
                    <a:lnTo>
                      <a:pt x="132" y="228"/>
                    </a:lnTo>
                    <a:lnTo>
                      <a:pt x="132" y="230"/>
                    </a:lnTo>
                    <a:lnTo>
                      <a:pt x="132" y="236"/>
                    </a:lnTo>
                    <a:lnTo>
                      <a:pt x="144" y="230"/>
                    </a:lnTo>
                    <a:lnTo>
                      <a:pt x="174" y="238"/>
                    </a:lnTo>
                    <a:lnTo>
                      <a:pt x="180" y="242"/>
                    </a:lnTo>
                    <a:lnTo>
                      <a:pt x="182" y="248"/>
                    </a:lnTo>
                    <a:lnTo>
                      <a:pt x="192" y="248"/>
                    </a:lnTo>
                    <a:lnTo>
                      <a:pt x="194" y="248"/>
                    </a:lnTo>
                    <a:lnTo>
                      <a:pt x="200" y="248"/>
                    </a:lnTo>
                    <a:lnTo>
                      <a:pt x="200" y="250"/>
                    </a:lnTo>
                    <a:lnTo>
                      <a:pt x="202" y="256"/>
                    </a:lnTo>
                    <a:lnTo>
                      <a:pt x="202" y="264"/>
                    </a:lnTo>
                    <a:lnTo>
                      <a:pt x="212" y="266"/>
                    </a:lnTo>
                    <a:lnTo>
                      <a:pt x="218" y="272"/>
                    </a:lnTo>
                    <a:lnTo>
                      <a:pt x="222" y="278"/>
                    </a:lnTo>
                    <a:lnTo>
                      <a:pt x="232" y="278"/>
                    </a:lnTo>
                    <a:lnTo>
                      <a:pt x="232" y="282"/>
                    </a:lnTo>
                    <a:lnTo>
                      <a:pt x="236" y="284"/>
                    </a:lnTo>
                    <a:lnTo>
                      <a:pt x="230" y="284"/>
                    </a:lnTo>
                    <a:lnTo>
                      <a:pt x="230" y="286"/>
                    </a:lnTo>
                    <a:lnTo>
                      <a:pt x="230" y="290"/>
                    </a:lnTo>
                    <a:lnTo>
                      <a:pt x="230" y="292"/>
                    </a:lnTo>
                    <a:lnTo>
                      <a:pt x="220" y="296"/>
                    </a:lnTo>
                    <a:lnTo>
                      <a:pt x="228" y="296"/>
                    </a:lnTo>
                    <a:lnTo>
                      <a:pt x="236" y="294"/>
                    </a:lnTo>
                    <a:lnTo>
                      <a:pt x="238" y="304"/>
                    </a:lnTo>
                    <a:lnTo>
                      <a:pt x="244" y="304"/>
                    </a:lnTo>
                    <a:lnTo>
                      <a:pt x="244" y="306"/>
                    </a:lnTo>
                    <a:lnTo>
                      <a:pt x="244" y="310"/>
                    </a:lnTo>
                    <a:lnTo>
                      <a:pt x="240" y="310"/>
                    </a:lnTo>
                    <a:lnTo>
                      <a:pt x="240" y="312"/>
                    </a:lnTo>
                    <a:lnTo>
                      <a:pt x="248" y="318"/>
                    </a:lnTo>
                    <a:lnTo>
                      <a:pt x="248" y="320"/>
                    </a:lnTo>
                    <a:lnTo>
                      <a:pt x="248" y="324"/>
                    </a:lnTo>
                    <a:lnTo>
                      <a:pt x="254" y="324"/>
                    </a:lnTo>
                    <a:lnTo>
                      <a:pt x="254" y="330"/>
                    </a:lnTo>
                    <a:lnTo>
                      <a:pt x="254" y="336"/>
                    </a:lnTo>
                    <a:lnTo>
                      <a:pt x="244" y="338"/>
                    </a:lnTo>
                    <a:lnTo>
                      <a:pt x="246" y="340"/>
                    </a:lnTo>
                    <a:lnTo>
                      <a:pt x="246" y="346"/>
                    </a:lnTo>
                    <a:lnTo>
                      <a:pt x="240" y="348"/>
                    </a:lnTo>
                    <a:lnTo>
                      <a:pt x="240" y="350"/>
                    </a:lnTo>
                    <a:lnTo>
                      <a:pt x="240" y="354"/>
                    </a:lnTo>
                    <a:lnTo>
                      <a:pt x="246" y="356"/>
                    </a:lnTo>
                    <a:lnTo>
                      <a:pt x="240" y="360"/>
                    </a:lnTo>
                    <a:lnTo>
                      <a:pt x="238" y="364"/>
                    </a:lnTo>
                    <a:lnTo>
                      <a:pt x="240" y="366"/>
                    </a:lnTo>
                    <a:lnTo>
                      <a:pt x="258" y="368"/>
                    </a:lnTo>
                    <a:lnTo>
                      <a:pt x="258" y="360"/>
                    </a:lnTo>
                    <a:lnTo>
                      <a:pt x="262" y="354"/>
                    </a:lnTo>
                    <a:lnTo>
                      <a:pt x="266" y="356"/>
                    </a:lnTo>
                    <a:lnTo>
                      <a:pt x="266" y="360"/>
                    </a:lnTo>
                    <a:lnTo>
                      <a:pt x="276" y="360"/>
                    </a:lnTo>
                    <a:lnTo>
                      <a:pt x="290" y="364"/>
                    </a:lnTo>
                    <a:lnTo>
                      <a:pt x="290" y="366"/>
                    </a:lnTo>
                    <a:lnTo>
                      <a:pt x="286" y="372"/>
                    </a:lnTo>
                    <a:lnTo>
                      <a:pt x="294" y="368"/>
                    </a:lnTo>
                    <a:lnTo>
                      <a:pt x="302" y="368"/>
                    </a:lnTo>
                    <a:lnTo>
                      <a:pt x="300" y="372"/>
                    </a:lnTo>
                    <a:lnTo>
                      <a:pt x="296" y="372"/>
                    </a:lnTo>
                    <a:lnTo>
                      <a:pt x="314" y="374"/>
                    </a:lnTo>
                    <a:lnTo>
                      <a:pt x="310" y="376"/>
                    </a:lnTo>
                    <a:lnTo>
                      <a:pt x="308" y="378"/>
                    </a:lnTo>
                    <a:lnTo>
                      <a:pt x="308" y="382"/>
                    </a:lnTo>
                    <a:lnTo>
                      <a:pt x="312" y="382"/>
                    </a:lnTo>
                    <a:lnTo>
                      <a:pt x="304" y="384"/>
                    </a:lnTo>
                    <a:lnTo>
                      <a:pt x="304" y="390"/>
                    </a:lnTo>
                    <a:lnTo>
                      <a:pt x="312" y="390"/>
                    </a:lnTo>
                    <a:lnTo>
                      <a:pt x="314" y="390"/>
                    </a:lnTo>
                    <a:lnTo>
                      <a:pt x="312" y="390"/>
                    </a:lnTo>
                    <a:lnTo>
                      <a:pt x="304" y="390"/>
                    </a:lnTo>
                    <a:lnTo>
                      <a:pt x="304" y="394"/>
                    </a:lnTo>
                    <a:lnTo>
                      <a:pt x="314" y="400"/>
                    </a:lnTo>
                    <a:lnTo>
                      <a:pt x="312" y="400"/>
                    </a:lnTo>
                    <a:lnTo>
                      <a:pt x="300" y="396"/>
                    </a:lnTo>
                    <a:lnTo>
                      <a:pt x="292" y="392"/>
                    </a:lnTo>
                    <a:lnTo>
                      <a:pt x="286" y="390"/>
                    </a:lnTo>
                    <a:lnTo>
                      <a:pt x="280" y="386"/>
                    </a:lnTo>
                    <a:lnTo>
                      <a:pt x="268" y="386"/>
                    </a:lnTo>
                    <a:lnTo>
                      <a:pt x="250" y="390"/>
                    </a:lnTo>
                    <a:lnTo>
                      <a:pt x="254" y="392"/>
                    </a:lnTo>
                    <a:lnTo>
                      <a:pt x="254" y="394"/>
                    </a:lnTo>
                    <a:lnTo>
                      <a:pt x="262" y="396"/>
                    </a:lnTo>
                    <a:lnTo>
                      <a:pt x="266" y="396"/>
                    </a:lnTo>
                    <a:lnTo>
                      <a:pt x="268" y="404"/>
                    </a:lnTo>
                    <a:lnTo>
                      <a:pt x="250" y="402"/>
                    </a:lnTo>
                    <a:lnTo>
                      <a:pt x="248" y="414"/>
                    </a:lnTo>
                    <a:lnTo>
                      <a:pt x="244" y="422"/>
                    </a:lnTo>
                    <a:lnTo>
                      <a:pt x="246" y="426"/>
                    </a:lnTo>
                    <a:lnTo>
                      <a:pt x="248" y="428"/>
                    </a:lnTo>
                    <a:lnTo>
                      <a:pt x="266" y="428"/>
                    </a:lnTo>
                    <a:lnTo>
                      <a:pt x="266" y="432"/>
                    </a:lnTo>
                    <a:lnTo>
                      <a:pt x="250" y="432"/>
                    </a:lnTo>
                    <a:lnTo>
                      <a:pt x="256" y="440"/>
                    </a:lnTo>
                    <a:lnTo>
                      <a:pt x="264" y="440"/>
                    </a:lnTo>
                    <a:lnTo>
                      <a:pt x="272" y="438"/>
                    </a:lnTo>
                    <a:lnTo>
                      <a:pt x="284" y="432"/>
                    </a:lnTo>
                    <a:lnTo>
                      <a:pt x="286" y="430"/>
                    </a:lnTo>
                    <a:lnTo>
                      <a:pt x="292" y="430"/>
                    </a:lnTo>
                    <a:lnTo>
                      <a:pt x="292" y="426"/>
                    </a:lnTo>
                    <a:lnTo>
                      <a:pt x="292" y="422"/>
                    </a:lnTo>
                    <a:lnTo>
                      <a:pt x="282" y="412"/>
                    </a:lnTo>
                    <a:lnTo>
                      <a:pt x="268" y="404"/>
                    </a:lnTo>
                    <a:lnTo>
                      <a:pt x="268" y="400"/>
                    </a:lnTo>
                    <a:lnTo>
                      <a:pt x="276" y="400"/>
                    </a:lnTo>
                    <a:lnTo>
                      <a:pt x="282" y="402"/>
                    </a:lnTo>
                    <a:lnTo>
                      <a:pt x="284" y="408"/>
                    </a:lnTo>
                    <a:lnTo>
                      <a:pt x="286" y="410"/>
                    </a:lnTo>
                    <a:lnTo>
                      <a:pt x="294" y="410"/>
                    </a:lnTo>
                    <a:lnTo>
                      <a:pt x="300" y="408"/>
                    </a:lnTo>
                    <a:lnTo>
                      <a:pt x="302" y="410"/>
                    </a:lnTo>
                    <a:lnTo>
                      <a:pt x="304" y="412"/>
                    </a:lnTo>
                    <a:lnTo>
                      <a:pt x="308" y="412"/>
                    </a:lnTo>
                    <a:lnTo>
                      <a:pt x="314" y="410"/>
                    </a:lnTo>
                    <a:lnTo>
                      <a:pt x="310" y="430"/>
                    </a:lnTo>
                    <a:lnTo>
                      <a:pt x="320" y="430"/>
                    </a:lnTo>
                    <a:lnTo>
                      <a:pt x="318" y="436"/>
                    </a:lnTo>
                    <a:lnTo>
                      <a:pt x="318" y="438"/>
                    </a:lnTo>
                    <a:lnTo>
                      <a:pt x="320" y="440"/>
                    </a:lnTo>
                    <a:lnTo>
                      <a:pt x="318" y="442"/>
                    </a:lnTo>
                    <a:lnTo>
                      <a:pt x="314" y="446"/>
                    </a:lnTo>
                    <a:lnTo>
                      <a:pt x="312" y="442"/>
                    </a:lnTo>
                    <a:lnTo>
                      <a:pt x="308" y="440"/>
                    </a:lnTo>
                    <a:lnTo>
                      <a:pt x="308" y="442"/>
                    </a:lnTo>
                    <a:lnTo>
                      <a:pt x="310" y="458"/>
                    </a:lnTo>
                    <a:lnTo>
                      <a:pt x="294" y="458"/>
                    </a:lnTo>
                    <a:lnTo>
                      <a:pt x="292" y="460"/>
                    </a:lnTo>
                    <a:lnTo>
                      <a:pt x="290" y="464"/>
                    </a:lnTo>
                    <a:lnTo>
                      <a:pt x="284" y="464"/>
                    </a:lnTo>
                    <a:lnTo>
                      <a:pt x="284" y="466"/>
                    </a:lnTo>
                    <a:lnTo>
                      <a:pt x="292" y="468"/>
                    </a:lnTo>
                    <a:lnTo>
                      <a:pt x="300" y="468"/>
                    </a:lnTo>
                    <a:lnTo>
                      <a:pt x="304" y="466"/>
                    </a:lnTo>
                    <a:lnTo>
                      <a:pt x="312" y="460"/>
                    </a:lnTo>
                    <a:lnTo>
                      <a:pt x="312" y="472"/>
                    </a:lnTo>
                    <a:lnTo>
                      <a:pt x="292" y="474"/>
                    </a:lnTo>
                    <a:lnTo>
                      <a:pt x="290" y="468"/>
                    </a:lnTo>
                    <a:lnTo>
                      <a:pt x="286" y="468"/>
                    </a:lnTo>
                    <a:lnTo>
                      <a:pt x="282" y="468"/>
                    </a:lnTo>
                    <a:lnTo>
                      <a:pt x="284" y="474"/>
                    </a:lnTo>
                    <a:lnTo>
                      <a:pt x="268" y="482"/>
                    </a:lnTo>
                    <a:lnTo>
                      <a:pt x="268" y="490"/>
                    </a:lnTo>
                    <a:lnTo>
                      <a:pt x="274" y="490"/>
                    </a:lnTo>
                    <a:lnTo>
                      <a:pt x="276" y="490"/>
                    </a:lnTo>
                    <a:lnTo>
                      <a:pt x="268" y="494"/>
                    </a:lnTo>
                    <a:lnTo>
                      <a:pt x="274" y="504"/>
                    </a:lnTo>
                    <a:lnTo>
                      <a:pt x="280" y="504"/>
                    </a:lnTo>
                    <a:lnTo>
                      <a:pt x="280" y="508"/>
                    </a:lnTo>
                    <a:lnTo>
                      <a:pt x="280" y="512"/>
                    </a:lnTo>
                    <a:lnTo>
                      <a:pt x="274" y="518"/>
                    </a:lnTo>
                    <a:lnTo>
                      <a:pt x="280" y="518"/>
                    </a:lnTo>
                    <a:lnTo>
                      <a:pt x="280" y="520"/>
                    </a:lnTo>
                    <a:lnTo>
                      <a:pt x="272" y="520"/>
                    </a:lnTo>
                    <a:lnTo>
                      <a:pt x="268" y="526"/>
                    </a:lnTo>
                    <a:lnTo>
                      <a:pt x="282" y="528"/>
                    </a:lnTo>
                    <a:lnTo>
                      <a:pt x="280" y="530"/>
                    </a:lnTo>
                    <a:lnTo>
                      <a:pt x="276" y="530"/>
                    </a:lnTo>
                    <a:lnTo>
                      <a:pt x="274" y="532"/>
                    </a:lnTo>
                    <a:lnTo>
                      <a:pt x="276" y="532"/>
                    </a:lnTo>
                    <a:lnTo>
                      <a:pt x="284" y="532"/>
                    </a:lnTo>
                    <a:lnTo>
                      <a:pt x="290" y="532"/>
                    </a:lnTo>
                    <a:lnTo>
                      <a:pt x="290" y="540"/>
                    </a:lnTo>
                    <a:lnTo>
                      <a:pt x="290" y="546"/>
                    </a:lnTo>
                    <a:lnTo>
                      <a:pt x="296" y="556"/>
                    </a:lnTo>
                    <a:lnTo>
                      <a:pt x="294" y="556"/>
                    </a:lnTo>
                    <a:lnTo>
                      <a:pt x="294" y="558"/>
                    </a:lnTo>
                    <a:lnTo>
                      <a:pt x="294" y="564"/>
                    </a:lnTo>
                    <a:lnTo>
                      <a:pt x="304" y="558"/>
                    </a:lnTo>
                    <a:lnTo>
                      <a:pt x="318" y="554"/>
                    </a:lnTo>
                    <a:lnTo>
                      <a:pt x="318" y="556"/>
                    </a:lnTo>
                    <a:lnTo>
                      <a:pt x="318" y="562"/>
                    </a:lnTo>
                    <a:lnTo>
                      <a:pt x="312" y="562"/>
                    </a:lnTo>
                    <a:lnTo>
                      <a:pt x="312" y="566"/>
                    </a:lnTo>
                    <a:lnTo>
                      <a:pt x="304" y="568"/>
                    </a:lnTo>
                    <a:lnTo>
                      <a:pt x="300" y="568"/>
                    </a:lnTo>
                    <a:lnTo>
                      <a:pt x="308" y="572"/>
                    </a:lnTo>
                    <a:lnTo>
                      <a:pt x="304" y="574"/>
                    </a:lnTo>
                    <a:lnTo>
                      <a:pt x="296" y="574"/>
                    </a:lnTo>
                    <a:lnTo>
                      <a:pt x="300" y="578"/>
                    </a:lnTo>
                    <a:lnTo>
                      <a:pt x="302" y="582"/>
                    </a:lnTo>
                    <a:lnTo>
                      <a:pt x="302" y="584"/>
                    </a:lnTo>
                    <a:lnTo>
                      <a:pt x="310" y="584"/>
                    </a:lnTo>
                    <a:lnTo>
                      <a:pt x="310" y="586"/>
                    </a:lnTo>
                    <a:lnTo>
                      <a:pt x="310" y="590"/>
                    </a:lnTo>
                    <a:lnTo>
                      <a:pt x="308" y="592"/>
                    </a:lnTo>
                    <a:lnTo>
                      <a:pt x="308" y="594"/>
                    </a:lnTo>
                    <a:lnTo>
                      <a:pt x="312" y="600"/>
                    </a:lnTo>
                    <a:lnTo>
                      <a:pt x="314" y="596"/>
                    </a:lnTo>
                    <a:lnTo>
                      <a:pt x="318" y="594"/>
                    </a:lnTo>
                    <a:lnTo>
                      <a:pt x="320" y="596"/>
                    </a:lnTo>
                    <a:lnTo>
                      <a:pt x="320" y="600"/>
                    </a:lnTo>
                    <a:lnTo>
                      <a:pt x="318" y="602"/>
                    </a:lnTo>
                    <a:lnTo>
                      <a:pt x="320" y="608"/>
                    </a:lnTo>
                    <a:lnTo>
                      <a:pt x="326" y="604"/>
                    </a:lnTo>
                    <a:lnTo>
                      <a:pt x="326" y="614"/>
                    </a:lnTo>
                    <a:lnTo>
                      <a:pt x="332" y="612"/>
                    </a:lnTo>
                    <a:lnTo>
                      <a:pt x="336" y="610"/>
                    </a:lnTo>
                    <a:lnTo>
                      <a:pt x="340" y="610"/>
                    </a:lnTo>
                    <a:lnTo>
                      <a:pt x="338" y="618"/>
                    </a:lnTo>
                    <a:lnTo>
                      <a:pt x="344" y="618"/>
                    </a:lnTo>
                    <a:lnTo>
                      <a:pt x="344" y="632"/>
                    </a:lnTo>
                    <a:lnTo>
                      <a:pt x="346" y="632"/>
                    </a:lnTo>
                    <a:lnTo>
                      <a:pt x="348" y="632"/>
                    </a:lnTo>
                    <a:lnTo>
                      <a:pt x="354" y="630"/>
                    </a:lnTo>
                    <a:lnTo>
                      <a:pt x="350" y="630"/>
                    </a:lnTo>
                    <a:lnTo>
                      <a:pt x="350" y="632"/>
                    </a:lnTo>
                    <a:lnTo>
                      <a:pt x="348" y="632"/>
                    </a:lnTo>
                    <a:lnTo>
                      <a:pt x="348" y="636"/>
                    </a:lnTo>
                    <a:lnTo>
                      <a:pt x="354" y="636"/>
                    </a:lnTo>
                    <a:lnTo>
                      <a:pt x="350" y="640"/>
                    </a:lnTo>
                    <a:lnTo>
                      <a:pt x="354" y="644"/>
                    </a:lnTo>
                    <a:lnTo>
                      <a:pt x="354" y="646"/>
                    </a:lnTo>
                    <a:lnTo>
                      <a:pt x="356" y="650"/>
                    </a:lnTo>
                    <a:lnTo>
                      <a:pt x="372" y="646"/>
                    </a:lnTo>
                    <a:lnTo>
                      <a:pt x="376" y="640"/>
                    </a:lnTo>
                    <a:lnTo>
                      <a:pt x="382" y="632"/>
                    </a:lnTo>
                    <a:lnTo>
                      <a:pt x="382" y="646"/>
                    </a:lnTo>
                    <a:lnTo>
                      <a:pt x="382" y="648"/>
                    </a:lnTo>
                    <a:lnTo>
                      <a:pt x="384" y="650"/>
                    </a:lnTo>
                    <a:lnTo>
                      <a:pt x="392" y="650"/>
                    </a:lnTo>
                    <a:lnTo>
                      <a:pt x="404" y="650"/>
                    </a:lnTo>
                    <a:lnTo>
                      <a:pt x="398" y="662"/>
                    </a:lnTo>
                    <a:lnTo>
                      <a:pt x="408" y="654"/>
                    </a:lnTo>
                    <a:lnTo>
                      <a:pt x="404" y="658"/>
                    </a:lnTo>
                    <a:lnTo>
                      <a:pt x="402" y="662"/>
                    </a:lnTo>
                    <a:lnTo>
                      <a:pt x="404" y="662"/>
                    </a:lnTo>
                    <a:lnTo>
                      <a:pt x="410" y="664"/>
                    </a:lnTo>
                    <a:lnTo>
                      <a:pt x="410" y="658"/>
                    </a:lnTo>
                    <a:lnTo>
                      <a:pt x="412" y="656"/>
                    </a:lnTo>
                    <a:lnTo>
                      <a:pt x="412" y="662"/>
                    </a:lnTo>
                    <a:lnTo>
                      <a:pt x="412" y="666"/>
                    </a:lnTo>
                    <a:lnTo>
                      <a:pt x="418" y="668"/>
                    </a:lnTo>
                    <a:lnTo>
                      <a:pt x="428" y="668"/>
                    </a:lnTo>
                    <a:lnTo>
                      <a:pt x="426" y="666"/>
                    </a:lnTo>
                    <a:lnTo>
                      <a:pt x="422" y="664"/>
                    </a:lnTo>
                    <a:lnTo>
                      <a:pt x="430" y="662"/>
                    </a:lnTo>
                    <a:lnTo>
                      <a:pt x="430" y="658"/>
                    </a:lnTo>
                    <a:lnTo>
                      <a:pt x="426" y="656"/>
                    </a:lnTo>
                    <a:lnTo>
                      <a:pt x="428" y="656"/>
                    </a:lnTo>
                    <a:lnTo>
                      <a:pt x="428" y="650"/>
                    </a:lnTo>
                    <a:lnTo>
                      <a:pt x="422" y="650"/>
                    </a:lnTo>
                    <a:lnTo>
                      <a:pt x="418" y="650"/>
                    </a:lnTo>
                    <a:lnTo>
                      <a:pt x="420" y="648"/>
                    </a:lnTo>
                    <a:lnTo>
                      <a:pt x="422" y="648"/>
                    </a:lnTo>
                    <a:lnTo>
                      <a:pt x="426" y="648"/>
                    </a:lnTo>
                    <a:lnTo>
                      <a:pt x="426" y="646"/>
                    </a:lnTo>
                    <a:lnTo>
                      <a:pt x="428" y="644"/>
                    </a:lnTo>
                    <a:lnTo>
                      <a:pt x="428" y="640"/>
                    </a:lnTo>
                    <a:lnTo>
                      <a:pt x="428" y="636"/>
                    </a:lnTo>
                    <a:lnTo>
                      <a:pt x="432" y="632"/>
                    </a:lnTo>
                    <a:lnTo>
                      <a:pt x="432" y="628"/>
                    </a:lnTo>
                    <a:lnTo>
                      <a:pt x="430" y="628"/>
                    </a:lnTo>
                    <a:lnTo>
                      <a:pt x="430" y="626"/>
                    </a:lnTo>
                    <a:lnTo>
                      <a:pt x="438" y="618"/>
                    </a:lnTo>
                    <a:lnTo>
                      <a:pt x="436" y="614"/>
                    </a:lnTo>
                    <a:lnTo>
                      <a:pt x="436" y="608"/>
                    </a:lnTo>
                    <a:lnTo>
                      <a:pt x="440" y="604"/>
                    </a:lnTo>
                    <a:lnTo>
                      <a:pt x="444" y="602"/>
                    </a:lnTo>
                    <a:lnTo>
                      <a:pt x="440" y="600"/>
                    </a:lnTo>
                    <a:lnTo>
                      <a:pt x="438" y="600"/>
                    </a:lnTo>
                    <a:lnTo>
                      <a:pt x="440" y="596"/>
                    </a:lnTo>
                    <a:lnTo>
                      <a:pt x="440" y="594"/>
                    </a:lnTo>
                    <a:lnTo>
                      <a:pt x="444" y="594"/>
                    </a:lnTo>
                    <a:lnTo>
                      <a:pt x="446" y="596"/>
                    </a:lnTo>
                    <a:lnTo>
                      <a:pt x="450" y="592"/>
                    </a:lnTo>
                    <a:lnTo>
                      <a:pt x="450" y="586"/>
                    </a:lnTo>
                    <a:lnTo>
                      <a:pt x="450" y="582"/>
                    </a:lnTo>
                    <a:lnTo>
                      <a:pt x="458" y="582"/>
                    </a:lnTo>
                    <a:lnTo>
                      <a:pt x="458" y="578"/>
                    </a:lnTo>
                    <a:lnTo>
                      <a:pt x="456" y="576"/>
                    </a:lnTo>
                    <a:lnTo>
                      <a:pt x="456" y="574"/>
                    </a:lnTo>
                    <a:lnTo>
                      <a:pt x="456" y="572"/>
                    </a:lnTo>
                    <a:lnTo>
                      <a:pt x="458" y="568"/>
                    </a:lnTo>
                    <a:lnTo>
                      <a:pt x="462" y="564"/>
                    </a:lnTo>
                    <a:lnTo>
                      <a:pt x="450" y="564"/>
                    </a:lnTo>
                    <a:lnTo>
                      <a:pt x="448" y="562"/>
                    </a:lnTo>
                    <a:lnTo>
                      <a:pt x="462" y="564"/>
                    </a:lnTo>
                    <a:lnTo>
                      <a:pt x="462" y="550"/>
                    </a:lnTo>
                    <a:lnTo>
                      <a:pt x="458" y="540"/>
                    </a:lnTo>
                    <a:lnTo>
                      <a:pt x="462" y="540"/>
                    </a:lnTo>
                    <a:lnTo>
                      <a:pt x="466" y="540"/>
                    </a:lnTo>
                    <a:lnTo>
                      <a:pt x="468" y="536"/>
                    </a:lnTo>
                    <a:lnTo>
                      <a:pt x="472" y="532"/>
                    </a:lnTo>
                    <a:lnTo>
                      <a:pt x="468" y="530"/>
                    </a:lnTo>
                    <a:lnTo>
                      <a:pt x="468" y="528"/>
                    </a:lnTo>
                    <a:lnTo>
                      <a:pt x="490" y="528"/>
                    </a:lnTo>
                    <a:lnTo>
                      <a:pt x="498" y="526"/>
                    </a:lnTo>
                    <a:lnTo>
                      <a:pt x="504" y="520"/>
                    </a:lnTo>
                    <a:lnTo>
                      <a:pt x="504" y="528"/>
                    </a:lnTo>
                    <a:lnTo>
                      <a:pt x="512" y="530"/>
                    </a:lnTo>
                    <a:lnTo>
                      <a:pt x="518" y="522"/>
                    </a:lnTo>
                    <a:lnTo>
                      <a:pt x="520" y="520"/>
                    </a:lnTo>
                    <a:lnTo>
                      <a:pt x="526" y="520"/>
                    </a:lnTo>
                    <a:lnTo>
                      <a:pt x="526" y="522"/>
                    </a:lnTo>
                    <a:lnTo>
                      <a:pt x="530" y="526"/>
                    </a:lnTo>
                    <a:lnTo>
                      <a:pt x="536" y="512"/>
                    </a:lnTo>
                    <a:lnTo>
                      <a:pt x="540" y="502"/>
                    </a:lnTo>
                    <a:lnTo>
                      <a:pt x="546" y="500"/>
                    </a:lnTo>
                    <a:lnTo>
                      <a:pt x="548" y="500"/>
                    </a:lnTo>
                    <a:lnTo>
                      <a:pt x="558" y="494"/>
                    </a:lnTo>
                    <a:lnTo>
                      <a:pt x="564" y="490"/>
                    </a:lnTo>
                    <a:lnTo>
                      <a:pt x="566" y="482"/>
                    </a:lnTo>
                    <a:lnTo>
                      <a:pt x="574" y="482"/>
                    </a:lnTo>
                    <a:lnTo>
                      <a:pt x="580" y="478"/>
                    </a:lnTo>
                    <a:lnTo>
                      <a:pt x="580" y="474"/>
                    </a:lnTo>
                    <a:lnTo>
                      <a:pt x="582" y="468"/>
                    </a:lnTo>
                    <a:lnTo>
                      <a:pt x="574" y="458"/>
                    </a:lnTo>
                    <a:lnTo>
                      <a:pt x="582" y="464"/>
                    </a:lnTo>
                    <a:lnTo>
                      <a:pt x="590" y="466"/>
                    </a:lnTo>
                    <a:lnTo>
                      <a:pt x="610" y="466"/>
                    </a:lnTo>
                    <a:lnTo>
                      <a:pt x="608" y="458"/>
                    </a:lnTo>
                    <a:lnTo>
                      <a:pt x="612" y="460"/>
                    </a:lnTo>
                    <a:lnTo>
                      <a:pt x="618" y="464"/>
                    </a:lnTo>
                    <a:lnTo>
                      <a:pt x="622" y="458"/>
                    </a:lnTo>
                    <a:lnTo>
                      <a:pt x="628" y="458"/>
                    </a:lnTo>
                    <a:lnTo>
                      <a:pt x="630" y="460"/>
                    </a:lnTo>
                    <a:lnTo>
                      <a:pt x="648" y="458"/>
                    </a:lnTo>
                    <a:lnTo>
                      <a:pt x="650" y="454"/>
                    </a:lnTo>
                    <a:lnTo>
                      <a:pt x="656" y="454"/>
                    </a:lnTo>
                    <a:lnTo>
                      <a:pt x="662" y="454"/>
                    </a:lnTo>
                    <a:lnTo>
                      <a:pt x="668" y="448"/>
                    </a:lnTo>
                    <a:lnTo>
                      <a:pt x="668" y="440"/>
                    </a:lnTo>
                    <a:lnTo>
                      <a:pt x="672" y="440"/>
                    </a:lnTo>
                    <a:lnTo>
                      <a:pt x="674" y="442"/>
                    </a:lnTo>
                    <a:lnTo>
                      <a:pt x="676" y="442"/>
                    </a:lnTo>
                    <a:lnTo>
                      <a:pt x="680" y="442"/>
                    </a:lnTo>
                    <a:lnTo>
                      <a:pt x="680" y="438"/>
                    </a:lnTo>
                    <a:lnTo>
                      <a:pt x="684" y="436"/>
                    </a:lnTo>
                    <a:lnTo>
                      <a:pt x="686" y="436"/>
                    </a:lnTo>
                    <a:lnTo>
                      <a:pt x="690" y="438"/>
                    </a:lnTo>
                    <a:lnTo>
                      <a:pt x="692" y="438"/>
                    </a:lnTo>
                    <a:lnTo>
                      <a:pt x="698" y="430"/>
                    </a:lnTo>
                    <a:lnTo>
                      <a:pt x="716" y="430"/>
                    </a:lnTo>
                    <a:lnTo>
                      <a:pt x="718" y="428"/>
                    </a:lnTo>
                    <a:lnTo>
                      <a:pt x="716" y="422"/>
                    </a:lnTo>
                    <a:lnTo>
                      <a:pt x="718" y="422"/>
                    </a:lnTo>
                    <a:lnTo>
                      <a:pt x="722" y="422"/>
                    </a:lnTo>
                    <a:lnTo>
                      <a:pt x="722" y="414"/>
                    </a:lnTo>
                    <a:lnTo>
                      <a:pt x="726" y="410"/>
                    </a:lnTo>
                    <a:lnTo>
                      <a:pt x="732" y="410"/>
                    </a:lnTo>
                    <a:lnTo>
                      <a:pt x="738" y="408"/>
                    </a:lnTo>
                    <a:lnTo>
                      <a:pt x="738" y="404"/>
                    </a:lnTo>
                    <a:lnTo>
                      <a:pt x="726" y="404"/>
                    </a:lnTo>
                    <a:lnTo>
                      <a:pt x="720" y="404"/>
                    </a:lnTo>
                    <a:lnTo>
                      <a:pt x="712" y="404"/>
                    </a:lnTo>
                    <a:lnTo>
                      <a:pt x="708" y="400"/>
                    </a:lnTo>
                    <a:lnTo>
                      <a:pt x="702" y="396"/>
                    </a:lnTo>
                    <a:lnTo>
                      <a:pt x="698" y="396"/>
                    </a:lnTo>
                    <a:lnTo>
                      <a:pt x="694" y="400"/>
                    </a:lnTo>
                    <a:lnTo>
                      <a:pt x="690" y="404"/>
                    </a:lnTo>
                    <a:lnTo>
                      <a:pt x="680" y="402"/>
                    </a:lnTo>
                    <a:lnTo>
                      <a:pt x="672" y="402"/>
                    </a:lnTo>
                    <a:lnTo>
                      <a:pt x="674" y="400"/>
                    </a:lnTo>
                    <a:lnTo>
                      <a:pt x="676" y="396"/>
                    </a:lnTo>
                    <a:lnTo>
                      <a:pt x="674" y="394"/>
                    </a:lnTo>
                    <a:lnTo>
                      <a:pt x="686" y="392"/>
                    </a:lnTo>
                    <a:lnTo>
                      <a:pt x="686" y="390"/>
                    </a:lnTo>
                    <a:lnTo>
                      <a:pt x="686" y="384"/>
                    </a:lnTo>
                    <a:lnTo>
                      <a:pt x="680" y="382"/>
                    </a:lnTo>
                    <a:lnTo>
                      <a:pt x="666" y="384"/>
                    </a:lnTo>
                    <a:lnTo>
                      <a:pt x="646" y="386"/>
                    </a:lnTo>
                    <a:lnTo>
                      <a:pt x="650" y="378"/>
                    </a:lnTo>
                    <a:lnTo>
                      <a:pt x="668" y="382"/>
                    </a:lnTo>
                    <a:lnTo>
                      <a:pt x="690" y="378"/>
                    </a:lnTo>
                    <a:lnTo>
                      <a:pt x="690" y="372"/>
                    </a:lnTo>
                    <a:lnTo>
                      <a:pt x="680" y="372"/>
                    </a:lnTo>
                    <a:lnTo>
                      <a:pt x="676" y="368"/>
                    </a:lnTo>
                    <a:lnTo>
                      <a:pt x="668" y="366"/>
                    </a:lnTo>
                    <a:lnTo>
                      <a:pt x="658" y="368"/>
                    </a:lnTo>
                    <a:lnTo>
                      <a:pt x="644" y="372"/>
                    </a:lnTo>
                    <a:lnTo>
                      <a:pt x="648" y="366"/>
                    </a:lnTo>
                    <a:lnTo>
                      <a:pt x="648" y="364"/>
                    </a:lnTo>
                    <a:lnTo>
                      <a:pt x="646" y="360"/>
                    </a:lnTo>
                    <a:lnTo>
                      <a:pt x="650" y="358"/>
                    </a:lnTo>
                    <a:lnTo>
                      <a:pt x="654" y="360"/>
                    </a:lnTo>
                    <a:lnTo>
                      <a:pt x="654" y="364"/>
                    </a:lnTo>
                    <a:lnTo>
                      <a:pt x="658" y="364"/>
                    </a:lnTo>
                    <a:lnTo>
                      <a:pt x="662" y="364"/>
                    </a:lnTo>
                    <a:lnTo>
                      <a:pt x="668" y="360"/>
                    </a:lnTo>
                    <a:lnTo>
                      <a:pt x="700" y="372"/>
                    </a:lnTo>
                    <a:lnTo>
                      <a:pt x="702" y="376"/>
                    </a:lnTo>
                    <a:lnTo>
                      <a:pt x="704" y="382"/>
                    </a:lnTo>
                    <a:lnTo>
                      <a:pt x="710" y="390"/>
                    </a:lnTo>
                    <a:lnTo>
                      <a:pt x="718" y="394"/>
                    </a:lnTo>
                    <a:lnTo>
                      <a:pt x="726" y="396"/>
                    </a:lnTo>
                    <a:lnTo>
                      <a:pt x="736" y="400"/>
                    </a:lnTo>
                    <a:lnTo>
                      <a:pt x="738" y="400"/>
                    </a:lnTo>
                    <a:lnTo>
                      <a:pt x="744" y="402"/>
                    </a:lnTo>
                    <a:lnTo>
                      <a:pt x="746" y="394"/>
                    </a:lnTo>
                    <a:lnTo>
                      <a:pt x="744" y="394"/>
                    </a:lnTo>
                    <a:lnTo>
                      <a:pt x="740" y="394"/>
                    </a:lnTo>
                    <a:lnTo>
                      <a:pt x="740" y="392"/>
                    </a:lnTo>
                    <a:lnTo>
                      <a:pt x="746" y="382"/>
                    </a:lnTo>
                    <a:lnTo>
                      <a:pt x="740" y="382"/>
                    </a:lnTo>
                    <a:lnTo>
                      <a:pt x="740" y="378"/>
                    </a:lnTo>
                    <a:lnTo>
                      <a:pt x="740" y="376"/>
                    </a:lnTo>
                    <a:lnTo>
                      <a:pt x="740" y="372"/>
                    </a:lnTo>
                    <a:lnTo>
                      <a:pt x="736" y="368"/>
                    </a:lnTo>
                    <a:lnTo>
                      <a:pt x="732" y="372"/>
                    </a:lnTo>
                    <a:lnTo>
                      <a:pt x="732" y="366"/>
                    </a:lnTo>
                    <a:lnTo>
                      <a:pt x="726" y="366"/>
                    </a:lnTo>
                    <a:lnTo>
                      <a:pt x="728" y="360"/>
                    </a:lnTo>
                    <a:lnTo>
                      <a:pt x="722" y="356"/>
                    </a:lnTo>
                    <a:lnTo>
                      <a:pt x="716" y="354"/>
                    </a:lnTo>
                    <a:lnTo>
                      <a:pt x="716" y="350"/>
                    </a:lnTo>
                    <a:lnTo>
                      <a:pt x="718" y="354"/>
                    </a:lnTo>
                    <a:lnTo>
                      <a:pt x="730" y="358"/>
                    </a:lnTo>
                    <a:lnTo>
                      <a:pt x="738" y="360"/>
                    </a:lnTo>
                    <a:lnTo>
                      <a:pt x="744" y="360"/>
                    </a:lnTo>
                    <a:lnTo>
                      <a:pt x="740" y="358"/>
                    </a:lnTo>
                    <a:lnTo>
                      <a:pt x="736" y="354"/>
                    </a:lnTo>
                    <a:lnTo>
                      <a:pt x="738" y="354"/>
                    </a:lnTo>
                    <a:lnTo>
                      <a:pt x="740" y="350"/>
                    </a:lnTo>
                    <a:lnTo>
                      <a:pt x="732" y="348"/>
                    </a:lnTo>
                    <a:lnTo>
                      <a:pt x="740" y="342"/>
                    </a:lnTo>
                    <a:lnTo>
                      <a:pt x="740" y="340"/>
                    </a:lnTo>
                    <a:lnTo>
                      <a:pt x="740" y="338"/>
                    </a:lnTo>
                    <a:lnTo>
                      <a:pt x="740" y="336"/>
                    </a:lnTo>
                    <a:lnTo>
                      <a:pt x="732" y="336"/>
                    </a:lnTo>
                    <a:lnTo>
                      <a:pt x="732" y="332"/>
                    </a:lnTo>
                    <a:lnTo>
                      <a:pt x="730" y="332"/>
                    </a:lnTo>
                    <a:lnTo>
                      <a:pt x="728" y="332"/>
                    </a:lnTo>
                    <a:lnTo>
                      <a:pt x="730" y="328"/>
                    </a:lnTo>
                    <a:lnTo>
                      <a:pt x="718" y="322"/>
                    </a:lnTo>
                    <a:lnTo>
                      <a:pt x="708" y="318"/>
                    </a:lnTo>
                    <a:lnTo>
                      <a:pt x="722" y="320"/>
                    </a:lnTo>
                    <a:lnTo>
                      <a:pt x="738" y="320"/>
                    </a:lnTo>
                    <a:lnTo>
                      <a:pt x="746" y="318"/>
                    </a:lnTo>
                    <a:lnTo>
                      <a:pt x="746" y="314"/>
                    </a:lnTo>
                    <a:lnTo>
                      <a:pt x="750" y="312"/>
                    </a:lnTo>
                    <a:lnTo>
                      <a:pt x="758" y="312"/>
                    </a:lnTo>
                    <a:lnTo>
                      <a:pt x="756" y="306"/>
                    </a:lnTo>
                    <a:lnTo>
                      <a:pt x="758" y="302"/>
                    </a:lnTo>
                    <a:lnTo>
                      <a:pt x="744" y="300"/>
                    </a:lnTo>
                    <a:lnTo>
                      <a:pt x="744" y="304"/>
                    </a:lnTo>
                    <a:lnTo>
                      <a:pt x="740" y="306"/>
                    </a:lnTo>
                    <a:lnTo>
                      <a:pt x="740" y="302"/>
                    </a:lnTo>
                    <a:lnTo>
                      <a:pt x="736" y="300"/>
                    </a:lnTo>
                    <a:lnTo>
                      <a:pt x="732" y="300"/>
                    </a:lnTo>
                    <a:lnTo>
                      <a:pt x="732" y="294"/>
                    </a:lnTo>
                    <a:lnTo>
                      <a:pt x="732" y="292"/>
                    </a:lnTo>
                    <a:lnTo>
                      <a:pt x="736" y="292"/>
                    </a:lnTo>
                    <a:lnTo>
                      <a:pt x="736" y="284"/>
                    </a:lnTo>
                    <a:lnTo>
                      <a:pt x="738" y="284"/>
                    </a:lnTo>
                    <a:lnTo>
                      <a:pt x="740" y="284"/>
                    </a:lnTo>
                    <a:lnTo>
                      <a:pt x="740" y="286"/>
                    </a:lnTo>
                    <a:lnTo>
                      <a:pt x="738" y="286"/>
                    </a:lnTo>
                    <a:lnTo>
                      <a:pt x="738" y="290"/>
                    </a:lnTo>
                    <a:lnTo>
                      <a:pt x="738" y="296"/>
                    </a:lnTo>
                    <a:lnTo>
                      <a:pt x="746" y="296"/>
                    </a:lnTo>
                    <a:lnTo>
                      <a:pt x="754" y="296"/>
                    </a:lnTo>
                    <a:lnTo>
                      <a:pt x="754" y="292"/>
                    </a:lnTo>
                    <a:lnTo>
                      <a:pt x="740" y="286"/>
                    </a:lnTo>
                    <a:lnTo>
                      <a:pt x="746" y="286"/>
                    </a:lnTo>
                    <a:lnTo>
                      <a:pt x="764" y="290"/>
                    </a:lnTo>
                    <a:lnTo>
                      <a:pt x="766" y="294"/>
                    </a:lnTo>
                    <a:lnTo>
                      <a:pt x="774" y="294"/>
                    </a:lnTo>
                    <a:lnTo>
                      <a:pt x="780" y="292"/>
                    </a:lnTo>
                    <a:lnTo>
                      <a:pt x="776" y="284"/>
                    </a:lnTo>
                    <a:lnTo>
                      <a:pt x="756" y="286"/>
                    </a:lnTo>
                    <a:lnTo>
                      <a:pt x="756" y="282"/>
                    </a:lnTo>
                    <a:lnTo>
                      <a:pt x="758" y="276"/>
                    </a:lnTo>
                    <a:lnTo>
                      <a:pt x="754" y="276"/>
                    </a:lnTo>
                    <a:lnTo>
                      <a:pt x="750" y="282"/>
                    </a:lnTo>
                    <a:lnTo>
                      <a:pt x="748" y="282"/>
                    </a:lnTo>
                    <a:lnTo>
                      <a:pt x="748" y="278"/>
                    </a:lnTo>
                    <a:lnTo>
                      <a:pt x="750" y="276"/>
                    </a:lnTo>
                    <a:lnTo>
                      <a:pt x="750" y="272"/>
                    </a:lnTo>
                    <a:lnTo>
                      <a:pt x="750" y="268"/>
                    </a:lnTo>
                    <a:lnTo>
                      <a:pt x="750" y="266"/>
                    </a:lnTo>
                    <a:lnTo>
                      <a:pt x="744" y="264"/>
                    </a:lnTo>
                    <a:lnTo>
                      <a:pt x="740" y="260"/>
                    </a:lnTo>
                    <a:lnTo>
                      <a:pt x="746" y="260"/>
                    </a:lnTo>
                    <a:lnTo>
                      <a:pt x="758" y="260"/>
                    </a:lnTo>
                    <a:lnTo>
                      <a:pt x="764" y="266"/>
                    </a:lnTo>
                    <a:lnTo>
                      <a:pt x="768" y="266"/>
                    </a:lnTo>
                    <a:lnTo>
                      <a:pt x="768" y="264"/>
                    </a:lnTo>
                    <a:lnTo>
                      <a:pt x="772" y="264"/>
                    </a:lnTo>
                    <a:lnTo>
                      <a:pt x="766" y="242"/>
                    </a:lnTo>
                    <a:lnTo>
                      <a:pt x="762" y="242"/>
                    </a:lnTo>
                    <a:lnTo>
                      <a:pt x="764" y="240"/>
                    </a:lnTo>
                    <a:lnTo>
                      <a:pt x="764" y="236"/>
                    </a:lnTo>
                    <a:lnTo>
                      <a:pt x="764" y="232"/>
                    </a:lnTo>
                    <a:lnTo>
                      <a:pt x="754" y="230"/>
                    </a:lnTo>
                    <a:lnTo>
                      <a:pt x="754" y="236"/>
                    </a:lnTo>
                    <a:lnTo>
                      <a:pt x="748" y="238"/>
                    </a:lnTo>
                    <a:lnTo>
                      <a:pt x="748" y="236"/>
                    </a:lnTo>
                    <a:lnTo>
                      <a:pt x="738" y="238"/>
                    </a:lnTo>
                    <a:lnTo>
                      <a:pt x="740" y="236"/>
                    </a:lnTo>
                    <a:lnTo>
                      <a:pt x="754" y="228"/>
                    </a:lnTo>
                    <a:lnTo>
                      <a:pt x="750" y="222"/>
                    </a:lnTo>
                    <a:lnTo>
                      <a:pt x="748" y="214"/>
                    </a:lnTo>
                    <a:lnTo>
                      <a:pt x="768" y="218"/>
                    </a:lnTo>
                    <a:lnTo>
                      <a:pt x="790" y="222"/>
                    </a:lnTo>
                    <a:lnTo>
                      <a:pt x="790" y="212"/>
                    </a:lnTo>
                    <a:lnTo>
                      <a:pt x="784" y="212"/>
                    </a:lnTo>
                    <a:lnTo>
                      <a:pt x="782" y="202"/>
                    </a:lnTo>
                    <a:lnTo>
                      <a:pt x="776" y="202"/>
                    </a:lnTo>
                    <a:lnTo>
                      <a:pt x="774" y="202"/>
                    </a:lnTo>
                    <a:lnTo>
                      <a:pt x="776" y="204"/>
                    </a:lnTo>
                    <a:lnTo>
                      <a:pt x="772" y="204"/>
                    </a:lnTo>
                    <a:lnTo>
                      <a:pt x="762" y="202"/>
                    </a:lnTo>
                    <a:lnTo>
                      <a:pt x="758" y="202"/>
                    </a:lnTo>
                    <a:lnTo>
                      <a:pt x="758" y="200"/>
                    </a:lnTo>
                    <a:lnTo>
                      <a:pt x="758" y="194"/>
                    </a:lnTo>
                    <a:lnTo>
                      <a:pt x="766" y="194"/>
                    </a:lnTo>
                    <a:lnTo>
                      <a:pt x="774" y="196"/>
                    </a:lnTo>
                    <a:lnTo>
                      <a:pt x="772" y="192"/>
                    </a:lnTo>
                    <a:lnTo>
                      <a:pt x="772" y="188"/>
                    </a:lnTo>
                    <a:lnTo>
                      <a:pt x="764" y="186"/>
                    </a:lnTo>
                    <a:lnTo>
                      <a:pt x="758" y="186"/>
                    </a:lnTo>
                    <a:lnTo>
                      <a:pt x="748" y="184"/>
                    </a:lnTo>
                    <a:lnTo>
                      <a:pt x="740" y="184"/>
                    </a:lnTo>
                    <a:lnTo>
                      <a:pt x="740" y="178"/>
                    </a:lnTo>
                    <a:lnTo>
                      <a:pt x="740" y="176"/>
                    </a:lnTo>
                    <a:lnTo>
                      <a:pt x="758" y="178"/>
                    </a:lnTo>
                    <a:lnTo>
                      <a:pt x="756" y="178"/>
                    </a:lnTo>
                    <a:lnTo>
                      <a:pt x="758" y="182"/>
                    </a:lnTo>
                    <a:lnTo>
                      <a:pt x="762" y="182"/>
                    </a:lnTo>
                    <a:lnTo>
                      <a:pt x="764" y="176"/>
                    </a:lnTo>
                    <a:lnTo>
                      <a:pt x="764" y="170"/>
                    </a:lnTo>
                    <a:lnTo>
                      <a:pt x="768" y="166"/>
                    </a:lnTo>
                    <a:lnTo>
                      <a:pt x="776" y="160"/>
                    </a:lnTo>
                    <a:lnTo>
                      <a:pt x="776" y="142"/>
                    </a:lnTo>
                    <a:lnTo>
                      <a:pt x="794" y="142"/>
                    </a:lnTo>
                    <a:lnTo>
                      <a:pt x="794" y="132"/>
                    </a:lnTo>
                    <a:lnTo>
                      <a:pt x="800" y="130"/>
                    </a:lnTo>
                    <a:lnTo>
                      <a:pt x="802" y="128"/>
                    </a:lnTo>
                    <a:lnTo>
                      <a:pt x="798" y="124"/>
                    </a:lnTo>
                    <a:lnTo>
                      <a:pt x="790" y="122"/>
                    </a:lnTo>
                    <a:lnTo>
                      <a:pt x="776" y="122"/>
                    </a:lnTo>
                    <a:lnTo>
                      <a:pt x="774" y="124"/>
                    </a:lnTo>
                    <a:lnTo>
                      <a:pt x="768" y="128"/>
                    </a:lnTo>
                    <a:lnTo>
                      <a:pt x="766" y="128"/>
                    </a:lnTo>
                    <a:lnTo>
                      <a:pt x="762" y="122"/>
                    </a:lnTo>
                    <a:lnTo>
                      <a:pt x="762" y="118"/>
                    </a:lnTo>
                    <a:lnTo>
                      <a:pt x="762" y="114"/>
                    </a:lnTo>
                    <a:lnTo>
                      <a:pt x="764" y="114"/>
                    </a:lnTo>
                    <a:lnTo>
                      <a:pt x="768" y="114"/>
                    </a:lnTo>
                    <a:lnTo>
                      <a:pt x="776" y="112"/>
                    </a:lnTo>
                    <a:lnTo>
                      <a:pt x="800" y="118"/>
                    </a:lnTo>
                    <a:lnTo>
                      <a:pt x="810" y="118"/>
                    </a:lnTo>
                    <a:lnTo>
                      <a:pt x="818" y="114"/>
                    </a:lnTo>
                    <a:lnTo>
                      <a:pt x="822" y="110"/>
                    </a:lnTo>
                    <a:lnTo>
                      <a:pt x="826" y="106"/>
                    </a:lnTo>
                    <a:lnTo>
                      <a:pt x="828" y="106"/>
                    </a:lnTo>
                    <a:lnTo>
                      <a:pt x="828" y="102"/>
                    </a:lnTo>
                    <a:lnTo>
                      <a:pt x="818" y="100"/>
                    </a:lnTo>
                    <a:lnTo>
                      <a:pt x="794" y="106"/>
                    </a:lnTo>
                    <a:lnTo>
                      <a:pt x="784" y="104"/>
                    </a:lnTo>
                    <a:lnTo>
                      <a:pt x="782" y="104"/>
                    </a:lnTo>
                    <a:lnTo>
                      <a:pt x="784" y="102"/>
                    </a:lnTo>
                    <a:lnTo>
                      <a:pt x="794" y="100"/>
                    </a:lnTo>
                    <a:lnTo>
                      <a:pt x="812" y="100"/>
                    </a:lnTo>
                    <a:lnTo>
                      <a:pt x="830" y="100"/>
                    </a:lnTo>
                    <a:lnTo>
                      <a:pt x="830" y="94"/>
                    </a:lnTo>
                    <a:lnTo>
                      <a:pt x="838" y="94"/>
                    </a:lnTo>
                    <a:lnTo>
                      <a:pt x="846" y="92"/>
                    </a:lnTo>
                    <a:lnTo>
                      <a:pt x="848" y="88"/>
                    </a:lnTo>
                    <a:lnTo>
                      <a:pt x="848" y="86"/>
                    </a:lnTo>
                    <a:lnTo>
                      <a:pt x="862" y="84"/>
                    </a:lnTo>
                    <a:lnTo>
                      <a:pt x="872" y="82"/>
                    </a:lnTo>
                    <a:lnTo>
                      <a:pt x="874" y="76"/>
                    </a:lnTo>
                    <a:lnTo>
                      <a:pt x="866" y="70"/>
                    </a:lnTo>
                    <a:lnTo>
                      <a:pt x="834" y="68"/>
                    </a:lnTo>
                    <a:lnTo>
                      <a:pt x="798" y="68"/>
                    </a:lnTo>
                    <a:lnTo>
                      <a:pt x="798" y="74"/>
                    </a:lnTo>
                    <a:lnTo>
                      <a:pt x="782" y="76"/>
                    </a:lnTo>
                    <a:lnTo>
                      <a:pt x="766" y="74"/>
                    </a:lnTo>
                    <a:lnTo>
                      <a:pt x="766" y="78"/>
                    </a:lnTo>
                    <a:lnTo>
                      <a:pt x="764" y="78"/>
                    </a:lnTo>
                    <a:lnTo>
                      <a:pt x="764" y="74"/>
                    </a:lnTo>
                    <a:lnTo>
                      <a:pt x="758" y="70"/>
                    </a:lnTo>
                    <a:lnTo>
                      <a:pt x="754" y="76"/>
                    </a:lnTo>
                    <a:lnTo>
                      <a:pt x="748" y="82"/>
                    </a:lnTo>
                    <a:lnTo>
                      <a:pt x="744" y="82"/>
                    </a:lnTo>
                    <a:lnTo>
                      <a:pt x="740" y="82"/>
                    </a:lnTo>
                    <a:lnTo>
                      <a:pt x="732" y="92"/>
                    </a:lnTo>
                    <a:lnTo>
                      <a:pt x="726" y="92"/>
                    </a:lnTo>
                    <a:lnTo>
                      <a:pt x="716" y="94"/>
                    </a:lnTo>
                    <a:lnTo>
                      <a:pt x="700" y="92"/>
                    </a:lnTo>
                    <a:lnTo>
                      <a:pt x="698" y="88"/>
                    </a:lnTo>
                    <a:lnTo>
                      <a:pt x="704" y="84"/>
                    </a:lnTo>
                    <a:lnTo>
                      <a:pt x="708" y="84"/>
                    </a:lnTo>
                    <a:lnTo>
                      <a:pt x="710" y="84"/>
                    </a:lnTo>
                    <a:lnTo>
                      <a:pt x="712" y="86"/>
                    </a:lnTo>
                    <a:lnTo>
                      <a:pt x="716" y="86"/>
                    </a:lnTo>
                    <a:lnTo>
                      <a:pt x="718" y="82"/>
                    </a:lnTo>
                    <a:lnTo>
                      <a:pt x="728" y="74"/>
                    </a:lnTo>
                    <a:lnTo>
                      <a:pt x="736" y="64"/>
                    </a:lnTo>
                    <a:lnTo>
                      <a:pt x="722" y="60"/>
                    </a:lnTo>
                    <a:lnTo>
                      <a:pt x="712" y="60"/>
                    </a:lnTo>
                    <a:lnTo>
                      <a:pt x="704" y="60"/>
                    </a:lnTo>
                    <a:lnTo>
                      <a:pt x="704" y="64"/>
                    </a:lnTo>
                    <a:lnTo>
                      <a:pt x="704" y="66"/>
                    </a:lnTo>
                    <a:lnTo>
                      <a:pt x="704" y="70"/>
                    </a:lnTo>
                    <a:lnTo>
                      <a:pt x="700" y="74"/>
                    </a:lnTo>
                    <a:lnTo>
                      <a:pt x="686" y="74"/>
                    </a:lnTo>
                    <a:lnTo>
                      <a:pt x="672" y="74"/>
                    </a:lnTo>
                    <a:lnTo>
                      <a:pt x="674" y="70"/>
                    </a:lnTo>
                    <a:lnTo>
                      <a:pt x="674" y="68"/>
                    </a:lnTo>
                    <a:lnTo>
                      <a:pt x="674" y="64"/>
                    </a:lnTo>
                    <a:lnTo>
                      <a:pt x="672" y="60"/>
                    </a:lnTo>
                    <a:lnTo>
                      <a:pt x="664" y="60"/>
                    </a:lnTo>
                    <a:lnTo>
                      <a:pt x="654" y="60"/>
                    </a:lnTo>
                    <a:lnTo>
                      <a:pt x="636" y="64"/>
                    </a:lnTo>
                    <a:lnTo>
                      <a:pt x="622" y="64"/>
                    </a:lnTo>
                    <a:lnTo>
                      <a:pt x="612" y="60"/>
                    </a:lnTo>
                    <a:lnTo>
                      <a:pt x="600" y="66"/>
                    </a:lnTo>
                    <a:lnTo>
                      <a:pt x="586" y="70"/>
                    </a:lnTo>
                    <a:lnTo>
                      <a:pt x="574" y="70"/>
                    </a:lnTo>
                    <a:lnTo>
                      <a:pt x="602" y="60"/>
                    </a:lnTo>
                    <a:lnTo>
                      <a:pt x="602" y="56"/>
                    </a:lnTo>
                    <a:lnTo>
                      <a:pt x="610" y="56"/>
                    </a:lnTo>
                    <a:lnTo>
                      <a:pt x="626" y="52"/>
                    </a:lnTo>
                    <a:lnTo>
                      <a:pt x="644" y="52"/>
                    </a:lnTo>
                    <a:lnTo>
                      <a:pt x="668" y="56"/>
                    </a:lnTo>
                    <a:lnTo>
                      <a:pt x="676" y="56"/>
                    </a:lnTo>
                    <a:lnTo>
                      <a:pt x="694" y="56"/>
                    </a:lnTo>
                    <a:lnTo>
                      <a:pt x="712" y="56"/>
                    </a:lnTo>
                    <a:lnTo>
                      <a:pt x="728" y="56"/>
                    </a:lnTo>
                    <a:lnTo>
                      <a:pt x="740" y="56"/>
                    </a:lnTo>
                    <a:lnTo>
                      <a:pt x="758" y="42"/>
                    </a:lnTo>
                    <a:lnTo>
                      <a:pt x="744" y="34"/>
                    </a:lnTo>
                    <a:lnTo>
                      <a:pt x="738" y="34"/>
                    </a:lnTo>
                    <a:lnTo>
                      <a:pt x="732" y="34"/>
                    </a:lnTo>
                    <a:lnTo>
                      <a:pt x="726" y="38"/>
                    </a:lnTo>
                    <a:lnTo>
                      <a:pt x="726" y="34"/>
                    </a:lnTo>
                    <a:lnTo>
                      <a:pt x="722" y="30"/>
                    </a:lnTo>
                    <a:lnTo>
                      <a:pt x="708" y="30"/>
                    </a:lnTo>
                    <a:lnTo>
                      <a:pt x="690" y="34"/>
                    </a:lnTo>
                    <a:lnTo>
                      <a:pt x="702" y="30"/>
                    </a:lnTo>
                    <a:lnTo>
                      <a:pt x="700" y="20"/>
                    </a:lnTo>
                    <a:lnTo>
                      <a:pt x="692" y="14"/>
                    </a:lnTo>
                    <a:lnTo>
                      <a:pt x="686" y="14"/>
                    </a:lnTo>
                    <a:lnTo>
                      <a:pt x="684" y="16"/>
                    </a:lnTo>
                    <a:lnTo>
                      <a:pt x="680" y="22"/>
                    </a:lnTo>
                    <a:lnTo>
                      <a:pt x="672" y="22"/>
                    </a:lnTo>
                    <a:lnTo>
                      <a:pt x="662" y="22"/>
                    </a:lnTo>
                    <a:lnTo>
                      <a:pt x="676" y="12"/>
                    </a:lnTo>
                    <a:lnTo>
                      <a:pt x="676" y="6"/>
                    </a:lnTo>
                    <a:lnTo>
                      <a:pt x="662" y="6"/>
                    </a:lnTo>
                    <a:lnTo>
                      <a:pt x="646" y="6"/>
                    </a:lnTo>
                    <a:lnTo>
                      <a:pt x="632" y="4"/>
                    </a:lnTo>
                    <a:lnTo>
                      <a:pt x="620" y="6"/>
                    </a:lnTo>
                    <a:lnTo>
                      <a:pt x="616" y="6"/>
                    </a:lnTo>
                    <a:lnTo>
                      <a:pt x="608" y="6"/>
                    </a:lnTo>
                    <a:lnTo>
                      <a:pt x="608" y="4"/>
                    </a:lnTo>
                    <a:lnTo>
                      <a:pt x="598" y="4"/>
                    </a:lnTo>
                    <a:lnTo>
                      <a:pt x="594" y="2"/>
                    </a:lnTo>
                    <a:lnTo>
                      <a:pt x="580" y="0"/>
                    </a:lnTo>
                    <a:lnTo>
                      <a:pt x="564" y="2"/>
                    </a:lnTo>
                    <a:lnTo>
                      <a:pt x="548" y="4"/>
                    </a:lnTo>
                    <a:lnTo>
                      <a:pt x="530" y="4"/>
                    </a:lnTo>
                    <a:lnTo>
                      <a:pt x="522" y="2"/>
                    </a:lnTo>
                    <a:lnTo>
                      <a:pt x="514" y="2"/>
                    </a:lnTo>
                    <a:lnTo>
                      <a:pt x="512" y="4"/>
                    </a:lnTo>
                    <a:lnTo>
                      <a:pt x="512" y="6"/>
                    </a:lnTo>
                    <a:lnTo>
                      <a:pt x="498" y="4"/>
                    </a:lnTo>
                    <a:lnTo>
                      <a:pt x="498" y="12"/>
                    </a:lnTo>
                    <a:lnTo>
                      <a:pt x="490" y="10"/>
                    </a:lnTo>
                    <a:lnTo>
                      <a:pt x="484" y="10"/>
                    </a:lnTo>
                    <a:lnTo>
                      <a:pt x="480" y="10"/>
                    </a:lnTo>
                    <a:lnTo>
                      <a:pt x="480" y="16"/>
                    </a:lnTo>
                    <a:lnTo>
                      <a:pt x="482" y="16"/>
                    </a:lnTo>
                    <a:lnTo>
                      <a:pt x="482" y="20"/>
                    </a:lnTo>
                    <a:lnTo>
                      <a:pt x="476" y="16"/>
                    </a:lnTo>
                    <a:lnTo>
                      <a:pt x="472" y="20"/>
                    </a:lnTo>
                    <a:lnTo>
                      <a:pt x="468" y="22"/>
                    </a:lnTo>
                    <a:lnTo>
                      <a:pt x="468" y="24"/>
                    </a:lnTo>
                    <a:lnTo>
                      <a:pt x="472" y="24"/>
                    </a:lnTo>
                    <a:lnTo>
                      <a:pt x="474" y="30"/>
                    </a:lnTo>
                    <a:lnTo>
                      <a:pt x="468" y="30"/>
                    </a:lnTo>
                    <a:lnTo>
                      <a:pt x="468" y="28"/>
                    </a:lnTo>
                    <a:lnTo>
                      <a:pt x="464" y="22"/>
                    </a:lnTo>
                    <a:lnTo>
                      <a:pt x="456" y="28"/>
                    </a:lnTo>
                    <a:lnTo>
                      <a:pt x="456" y="30"/>
                    </a:lnTo>
                    <a:lnTo>
                      <a:pt x="458" y="34"/>
                    </a:lnTo>
                    <a:lnTo>
                      <a:pt x="444" y="30"/>
                    </a:lnTo>
                    <a:lnTo>
                      <a:pt x="444" y="22"/>
                    </a:lnTo>
                    <a:lnTo>
                      <a:pt x="444" y="20"/>
                    </a:lnTo>
                    <a:lnTo>
                      <a:pt x="422" y="20"/>
                    </a:lnTo>
                    <a:lnTo>
                      <a:pt x="410" y="22"/>
                    </a:lnTo>
                    <a:lnTo>
                      <a:pt x="410" y="24"/>
                    </a:lnTo>
                    <a:lnTo>
                      <a:pt x="412" y="24"/>
                    </a:lnTo>
                    <a:lnTo>
                      <a:pt x="412" y="28"/>
                    </a:lnTo>
                    <a:lnTo>
                      <a:pt x="414" y="28"/>
                    </a:lnTo>
                    <a:lnTo>
                      <a:pt x="414" y="30"/>
                    </a:lnTo>
                    <a:lnTo>
                      <a:pt x="410" y="30"/>
                    </a:lnTo>
                    <a:lnTo>
                      <a:pt x="410" y="38"/>
                    </a:lnTo>
                    <a:lnTo>
                      <a:pt x="418" y="38"/>
                    </a:lnTo>
                    <a:lnTo>
                      <a:pt x="414" y="38"/>
                    </a:lnTo>
                    <a:lnTo>
                      <a:pt x="400" y="38"/>
                    </a:lnTo>
                    <a:lnTo>
                      <a:pt x="402" y="48"/>
                    </a:lnTo>
                    <a:lnTo>
                      <a:pt x="386" y="40"/>
                    </a:lnTo>
                    <a:lnTo>
                      <a:pt x="380" y="42"/>
                    </a:lnTo>
                    <a:lnTo>
                      <a:pt x="374" y="46"/>
                    </a:lnTo>
                    <a:lnTo>
                      <a:pt x="364" y="42"/>
                    </a:lnTo>
                    <a:lnTo>
                      <a:pt x="364" y="46"/>
                    </a:lnTo>
                    <a:lnTo>
                      <a:pt x="364" y="50"/>
                    </a:lnTo>
                    <a:lnTo>
                      <a:pt x="368" y="50"/>
                    </a:lnTo>
                    <a:lnTo>
                      <a:pt x="374" y="58"/>
                    </a:lnTo>
                    <a:lnTo>
                      <a:pt x="392" y="74"/>
                    </a:lnTo>
                    <a:lnTo>
                      <a:pt x="410" y="84"/>
                    </a:lnTo>
                    <a:lnTo>
                      <a:pt x="392" y="78"/>
                    </a:lnTo>
                    <a:lnTo>
                      <a:pt x="386" y="88"/>
                    </a:lnTo>
                    <a:lnTo>
                      <a:pt x="376" y="84"/>
                    </a:lnTo>
                    <a:lnTo>
                      <a:pt x="372" y="84"/>
                    </a:lnTo>
                    <a:lnTo>
                      <a:pt x="364" y="76"/>
                    </a:lnTo>
                    <a:lnTo>
                      <a:pt x="356" y="68"/>
                    </a:lnTo>
                    <a:lnTo>
                      <a:pt x="356" y="60"/>
                    </a:lnTo>
                    <a:lnTo>
                      <a:pt x="350" y="56"/>
                    </a:lnTo>
                    <a:lnTo>
                      <a:pt x="344" y="50"/>
                    </a:lnTo>
                    <a:lnTo>
                      <a:pt x="326" y="42"/>
                    </a:lnTo>
                    <a:lnTo>
                      <a:pt x="322" y="42"/>
                    </a:lnTo>
                    <a:lnTo>
                      <a:pt x="322" y="56"/>
                    </a:lnTo>
                    <a:lnTo>
                      <a:pt x="320" y="66"/>
                    </a:lnTo>
                    <a:lnTo>
                      <a:pt x="320" y="74"/>
                    </a:lnTo>
                    <a:lnTo>
                      <a:pt x="320" y="84"/>
                    </a:lnTo>
                    <a:lnTo>
                      <a:pt x="320" y="84"/>
                    </a:lnTo>
                    <a:lnTo>
                      <a:pt x="320" y="84"/>
                    </a:lnTo>
                    <a:close/>
                    <a:moveTo>
                      <a:pt x="410" y="668"/>
                    </a:moveTo>
                    <a:lnTo>
                      <a:pt x="410" y="668"/>
                    </a:lnTo>
                    <a:lnTo>
                      <a:pt x="410" y="674"/>
                    </a:lnTo>
                    <a:lnTo>
                      <a:pt x="414" y="674"/>
                    </a:lnTo>
                    <a:lnTo>
                      <a:pt x="414" y="672"/>
                    </a:lnTo>
                    <a:lnTo>
                      <a:pt x="412" y="668"/>
                    </a:lnTo>
                    <a:lnTo>
                      <a:pt x="410" y="668"/>
                    </a:lnTo>
                    <a:lnTo>
                      <a:pt x="410" y="668"/>
                    </a:lnTo>
                    <a:lnTo>
                      <a:pt x="410" y="668"/>
                    </a:lnTo>
                    <a:close/>
                    <a:moveTo>
                      <a:pt x="508" y="512"/>
                    </a:moveTo>
                    <a:lnTo>
                      <a:pt x="508" y="512"/>
                    </a:lnTo>
                    <a:lnTo>
                      <a:pt x="512" y="510"/>
                    </a:lnTo>
                    <a:lnTo>
                      <a:pt x="512" y="512"/>
                    </a:lnTo>
                    <a:lnTo>
                      <a:pt x="508" y="518"/>
                    </a:lnTo>
                    <a:lnTo>
                      <a:pt x="504" y="518"/>
                    </a:lnTo>
                    <a:lnTo>
                      <a:pt x="504" y="514"/>
                    </a:lnTo>
                    <a:lnTo>
                      <a:pt x="508" y="512"/>
                    </a:lnTo>
                    <a:lnTo>
                      <a:pt x="508" y="512"/>
                    </a:lnTo>
                    <a:lnTo>
                      <a:pt x="508" y="512"/>
                    </a:lnTo>
                    <a:close/>
                    <a:moveTo>
                      <a:pt x="412" y="84"/>
                    </a:moveTo>
                    <a:lnTo>
                      <a:pt x="412" y="84"/>
                    </a:lnTo>
                    <a:lnTo>
                      <a:pt x="414" y="86"/>
                    </a:lnTo>
                    <a:lnTo>
                      <a:pt x="414" y="88"/>
                    </a:lnTo>
                    <a:lnTo>
                      <a:pt x="412" y="88"/>
                    </a:lnTo>
                    <a:lnTo>
                      <a:pt x="410" y="86"/>
                    </a:lnTo>
                    <a:lnTo>
                      <a:pt x="410" y="84"/>
                    </a:lnTo>
                    <a:lnTo>
                      <a:pt x="412" y="84"/>
                    </a:lnTo>
                    <a:lnTo>
                      <a:pt x="412" y="84"/>
                    </a:lnTo>
                    <a:lnTo>
                      <a:pt x="412" y="84"/>
                    </a:lnTo>
                    <a:close/>
                    <a:moveTo>
                      <a:pt x="566" y="70"/>
                    </a:moveTo>
                    <a:lnTo>
                      <a:pt x="566" y="70"/>
                    </a:lnTo>
                    <a:lnTo>
                      <a:pt x="572" y="70"/>
                    </a:lnTo>
                    <a:lnTo>
                      <a:pt x="572" y="74"/>
                    </a:lnTo>
                    <a:lnTo>
                      <a:pt x="566" y="76"/>
                    </a:lnTo>
                    <a:lnTo>
                      <a:pt x="564" y="76"/>
                    </a:lnTo>
                    <a:lnTo>
                      <a:pt x="564" y="74"/>
                    </a:lnTo>
                    <a:lnTo>
                      <a:pt x="564" y="70"/>
                    </a:lnTo>
                    <a:lnTo>
                      <a:pt x="566" y="70"/>
                    </a:lnTo>
                    <a:lnTo>
                      <a:pt x="566" y="70"/>
                    </a:lnTo>
                    <a:lnTo>
                      <a:pt x="566" y="70"/>
                    </a:lnTo>
                    <a:close/>
                    <a:moveTo>
                      <a:pt x="328" y="496"/>
                    </a:moveTo>
                    <a:lnTo>
                      <a:pt x="326" y="504"/>
                    </a:lnTo>
                    <a:lnTo>
                      <a:pt x="318" y="504"/>
                    </a:lnTo>
                    <a:lnTo>
                      <a:pt x="320" y="502"/>
                    </a:lnTo>
                    <a:lnTo>
                      <a:pt x="328" y="496"/>
                    </a:lnTo>
                    <a:lnTo>
                      <a:pt x="328" y="496"/>
                    </a:lnTo>
                    <a:lnTo>
                      <a:pt x="328" y="496"/>
                    </a:lnTo>
                    <a:close/>
                    <a:moveTo>
                      <a:pt x="310" y="476"/>
                    </a:moveTo>
                    <a:lnTo>
                      <a:pt x="310" y="476"/>
                    </a:lnTo>
                    <a:lnTo>
                      <a:pt x="312" y="474"/>
                    </a:lnTo>
                    <a:lnTo>
                      <a:pt x="314" y="474"/>
                    </a:lnTo>
                    <a:lnTo>
                      <a:pt x="314" y="478"/>
                    </a:lnTo>
                    <a:lnTo>
                      <a:pt x="310" y="490"/>
                    </a:lnTo>
                    <a:lnTo>
                      <a:pt x="280" y="484"/>
                    </a:lnTo>
                    <a:lnTo>
                      <a:pt x="286" y="482"/>
                    </a:lnTo>
                    <a:lnTo>
                      <a:pt x="294" y="478"/>
                    </a:lnTo>
                    <a:lnTo>
                      <a:pt x="296" y="482"/>
                    </a:lnTo>
                    <a:lnTo>
                      <a:pt x="300" y="484"/>
                    </a:lnTo>
                    <a:lnTo>
                      <a:pt x="300" y="486"/>
                    </a:lnTo>
                    <a:lnTo>
                      <a:pt x="302" y="486"/>
                    </a:lnTo>
                    <a:lnTo>
                      <a:pt x="308" y="486"/>
                    </a:lnTo>
                    <a:lnTo>
                      <a:pt x="308" y="476"/>
                    </a:lnTo>
                    <a:lnTo>
                      <a:pt x="310" y="476"/>
                    </a:lnTo>
                    <a:lnTo>
                      <a:pt x="310" y="476"/>
                    </a:lnTo>
                    <a:lnTo>
                      <a:pt x="310" y="476"/>
                    </a:lnTo>
                    <a:close/>
                    <a:moveTo>
                      <a:pt x="662" y="404"/>
                    </a:moveTo>
                    <a:lnTo>
                      <a:pt x="662" y="404"/>
                    </a:lnTo>
                    <a:lnTo>
                      <a:pt x="664" y="404"/>
                    </a:lnTo>
                    <a:lnTo>
                      <a:pt x="666" y="404"/>
                    </a:lnTo>
                    <a:lnTo>
                      <a:pt x="664" y="408"/>
                    </a:lnTo>
                    <a:lnTo>
                      <a:pt x="658" y="404"/>
                    </a:lnTo>
                    <a:lnTo>
                      <a:pt x="662" y="404"/>
                    </a:lnTo>
                    <a:lnTo>
                      <a:pt x="662" y="404"/>
                    </a:lnTo>
                    <a:lnTo>
                      <a:pt x="662" y="404"/>
                    </a:lnTo>
                    <a:close/>
                    <a:moveTo>
                      <a:pt x="646" y="386"/>
                    </a:moveTo>
                    <a:lnTo>
                      <a:pt x="646" y="386"/>
                    </a:lnTo>
                    <a:lnTo>
                      <a:pt x="646" y="394"/>
                    </a:lnTo>
                    <a:lnTo>
                      <a:pt x="672" y="394"/>
                    </a:lnTo>
                    <a:lnTo>
                      <a:pt x="644" y="396"/>
                    </a:lnTo>
                    <a:lnTo>
                      <a:pt x="640" y="390"/>
                    </a:lnTo>
                    <a:lnTo>
                      <a:pt x="640" y="386"/>
                    </a:lnTo>
                    <a:lnTo>
                      <a:pt x="646" y="386"/>
                    </a:lnTo>
                    <a:lnTo>
                      <a:pt x="646" y="386"/>
                    </a:lnTo>
                    <a:lnTo>
                      <a:pt x="646" y="386"/>
                    </a:lnTo>
                    <a:close/>
                    <a:moveTo>
                      <a:pt x="268" y="372"/>
                    </a:moveTo>
                    <a:lnTo>
                      <a:pt x="268" y="372"/>
                    </a:lnTo>
                    <a:lnTo>
                      <a:pt x="272" y="376"/>
                    </a:lnTo>
                    <a:lnTo>
                      <a:pt x="276" y="376"/>
                    </a:lnTo>
                    <a:lnTo>
                      <a:pt x="276" y="374"/>
                    </a:lnTo>
                    <a:lnTo>
                      <a:pt x="274" y="372"/>
                    </a:lnTo>
                    <a:lnTo>
                      <a:pt x="268" y="372"/>
                    </a:lnTo>
                    <a:lnTo>
                      <a:pt x="268" y="372"/>
                    </a:lnTo>
                    <a:lnTo>
                      <a:pt x="268" y="372"/>
                    </a:lnTo>
                    <a:close/>
                    <a:moveTo>
                      <a:pt x="726" y="340"/>
                    </a:moveTo>
                    <a:lnTo>
                      <a:pt x="726" y="340"/>
                    </a:lnTo>
                    <a:lnTo>
                      <a:pt x="732" y="342"/>
                    </a:lnTo>
                    <a:lnTo>
                      <a:pt x="732" y="346"/>
                    </a:lnTo>
                    <a:lnTo>
                      <a:pt x="728" y="346"/>
                    </a:lnTo>
                    <a:lnTo>
                      <a:pt x="726" y="342"/>
                    </a:lnTo>
                    <a:lnTo>
                      <a:pt x="722" y="340"/>
                    </a:lnTo>
                    <a:lnTo>
                      <a:pt x="726" y="340"/>
                    </a:lnTo>
                    <a:lnTo>
                      <a:pt x="726" y="340"/>
                    </a:lnTo>
                    <a:lnTo>
                      <a:pt x="726" y="340"/>
                    </a:lnTo>
                    <a:close/>
                    <a:moveTo>
                      <a:pt x="698" y="330"/>
                    </a:moveTo>
                    <a:lnTo>
                      <a:pt x="698" y="330"/>
                    </a:lnTo>
                    <a:lnTo>
                      <a:pt x="700" y="332"/>
                    </a:lnTo>
                    <a:lnTo>
                      <a:pt x="702" y="336"/>
                    </a:lnTo>
                    <a:lnTo>
                      <a:pt x="708" y="336"/>
                    </a:lnTo>
                    <a:lnTo>
                      <a:pt x="716" y="336"/>
                    </a:lnTo>
                    <a:lnTo>
                      <a:pt x="712" y="338"/>
                    </a:lnTo>
                    <a:lnTo>
                      <a:pt x="710" y="338"/>
                    </a:lnTo>
                    <a:lnTo>
                      <a:pt x="716" y="340"/>
                    </a:lnTo>
                    <a:lnTo>
                      <a:pt x="716" y="342"/>
                    </a:lnTo>
                    <a:lnTo>
                      <a:pt x="712" y="342"/>
                    </a:lnTo>
                    <a:lnTo>
                      <a:pt x="712" y="350"/>
                    </a:lnTo>
                    <a:lnTo>
                      <a:pt x="700" y="348"/>
                    </a:lnTo>
                    <a:lnTo>
                      <a:pt x="698" y="346"/>
                    </a:lnTo>
                    <a:lnTo>
                      <a:pt x="702" y="346"/>
                    </a:lnTo>
                    <a:lnTo>
                      <a:pt x="700" y="342"/>
                    </a:lnTo>
                    <a:lnTo>
                      <a:pt x="700" y="340"/>
                    </a:lnTo>
                    <a:lnTo>
                      <a:pt x="700" y="338"/>
                    </a:lnTo>
                    <a:lnTo>
                      <a:pt x="694" y="338"/>
                    </a:lnTo>
                    <a:lnTo>
                      <a:pt x="690" y="336"/>
                    </a:lnTo>
                    <a:lnTo>
                      <a:pt x="684" y="340"/>
                    </a:lnTo>
                    <a:lnTo>
                      <a:pt x="686" y="338"/>
                    </a:lnTo>
                    <a:lnTo>
                      <a:pt x="692" y="332"/>
                    </a:lnTo>
                    <a:lnTo>
                      <a:pt x="698" y="330"/>
                    </a:lnTo>
                    <a:lnTo>
                      <a:pt x="698" y="330"/>
                    </a:lnTo>
                    <a:lnTo>
                      <a:pt x="698" y="330"/>
                    </a:lnTo>
                    <a:close/>
                    <a:moveTo>
                      <a:pt x="704" y="306"/>
                    </a:moveTo>
                    <a:lnTo>
                      <a:pt x="704" y="306"/>
                    </a:lnTo>
                    <a:lnTo>
                      <a:pt x="708" y="306"/>
                    </a:lnTo>
                    <a:lnTo>
                      <a:pt x="704" y="310"/>
                    </a:lnTo>
                    <a:lnTo>
                      <a:pt x="702" y="310"/>
                    </a:lnTo>
                    <a:lnTo>
                      <a:pt x="704" y="312"/>
                    </a:lnTo>
                    <a:lnTo>
                      <a:pt x="704" y="314"/>
                    </a:lnTo>
                    <a:lnTo>
                      <a:pt x="690" y="322"/>
                    </a:lnTo>
                    <a:lnTo>
                      <a:pt x="692" y="328"/>
                    </a:lnTo>
                    <a:lnTo>
                      <a:pt x="690" y="328"/>
                    </a:lnTo>
                    <a:lnTo>
                      <a:pt x="684" y="324"/>
                    </a:lnTo>
                    <a:lnTo>
                      <a:pt x="680" y="324"/>
                    </a:lnTo>
                    <a:lnTo>
                      <a:pt x="674" y="324"/>
                    </a:lnTo>
                    <a:lnTo>
                      <a:pt x="674" y="328"/>
                    </a:lnTo>
                    <a:lnTo>
                      <a:pt x="672" y="330"/>
                    </a:lnTo>
                    <a:lnTo>
                      <a:pt x="672" y="336"/>
                    </a:lnTo>
                    <a:lnTo>
                      <a:pt x="676" y="336"/>
                    </a:lnTo>
                    <a:lnTo>
                      <a:pt x="680" y="340"/>
                    </a:lnTo>
                    <a:lnTo>
                      <a:pt x="682" y="342"/>
                    </a:lnTo>
                    <a:lnTo>
                      <a:pt x="680" y="342"/>
                    </a:lnTo>
                    <a:lnTo>
                      <a:pt x="674" y="342"/>
                    </a:lnTo>
                    <a:lnTo>
                      <a:pt x="674" y="338"/>
                    </a:lnTo>
                    <a:lnTo>
                      <a:pt x="672" y="338"/>
                    </a:lnTo>
                    <a:lnTo>
                      <a:pt x="668" y="338"/>
                    </a:lnTo>
                    <a:lnTo>
                      <a:pt x="664" y="330"/>
                    </a:lnTo>
                    <a:lnTo>
                      <a:pt x="672" y="328"/>
                    </a:lnTo>
                    <a:lnTo>
                      <a:pt x="668" y="324"/>
                    </a:lnTo>
                    <a:lnTo>
                      <a:pt x="668" y="322"/>
                    </a:lnTo>
                    <a:lnTo>
                      <a:pt x="676" y="322"/>
                    </a:lnTo>
                    <a:lnTo>
                      <a:pt x="684" y="322"/>
                    </a:lnTo>
                    <a:lnTo>
                      <a:pt x="684" y="320"/>
                    </a:lnTo>
                    <a:lnTo>
                      <a:pt x="686" y="320"/>
                    </a:lnTo>
                    <a:lnTo>
                      <a:pt x="692" y="318"/>
                    </a:lnTo>
                    <a:lnTo>
                      <a:pt x="692" y="314"/>
                    </a:lnTo>
                    <a:lnTo>
                      <a:pt x="698" y="314"/>
                    </a:lnTo>
                    <a:lnTo>
                      <a:pt x="702" y="314"/>
                    </a:lnTo>
                    <a:lnTo>
                      <a:pt x="702" y="312"/>
                    </a:lnTo>
                    <a:lnTo>
                      <a:pt x="702" y="310"/>
                    </a:lnTo>
                    <a:lnTo>
                      <a:pt x="704" y="306"/>
                    </a:lnTo>
                    <a:lnTo>
                      <a:pt x="704" y="306"/>
                    </a:lnTo>
                    <a:lnTo>
                      <a:pt x="704" y="306"/>
                    </a:lnTo>
                    <a:close/>
                    <a:moveTo>
                      <a:pt x="220" y="284"/>
                    </a:moveTo>
                    <a:lnTo>
                      <a:pt x="220" y="284"/>
                    </a:lnTo>
                    <a:lnTo>
                      <a:pt x="214" y="286"/>
                    </a:lnTo>
                    <a:lnTo>
                      <a:pt x="220" y="286"/>
                    </a:lnTo>
                    <a:lnTo>
                      <a:pt x="226" y="284"/>
                    </a:lnTo>
                    <a:lnTo>
                      <a:pt x="226" y="282"/>
                    </a:lnTo>
                    <a:lnTo>
                      <a:pt x="220" y="284"/>
                    </a:lnTo>
                    <a:lnTo>
                      <a:pt x="220" y="284"/>
                    </a:lnTo>
                    <a:lnTo>
                      <a:pt x="220" y="284"/>
                    </a:lnTo>
                    <a:close/>
                    <a:moveTo>
                      <a:pt x="762" y="272"/>
                    </a:moveTo>
                    <a:lnTo>
                      <a:pt x="762" y="272"/>
                    </a:lnTo>
                    <a:lnTo>
                      <a:pt x="762" y="278"/>
                    </a:lnTo>
                    <a:lnTo>
                      <a:pt x="772" y="282"/>
                    </a:lnTo>
                    <a:lnTo>
                      <a:pt x="772" y="274"/>
                    </a:lnTo>
                    <a:lnTo>
                      <a:pt x="766" y="274"/>
                    </a:lnTo>
                    <a:lnTo>
                      <a:pt x="762" y="272"/>
                    </a:lnTo>
                    <a:lnTo>
                      <a:pt x="762" y="272"/>
                    </a:lnTo>
                    <a:lnTo>
                      <a:pt x="762" y="272"/>
                    </a:lnTo>
                    <a:close/>
                    <a:moveTo>
                      <a:pt x="732" y="264"/>
                    </a:moveTo>
                    <a:lnTo>
                      <a:pt x="732" y="264"/>
                    </a:lnTo>
                    <a:lnTo>
                      <a:pt x="738" y="264"/>
                    </a:lnTo>
                    <a:lnTo>
                      <a:pt x="736" y="266"/>
                    </a:lnTo>
                    <a:lnTo>
                      <a:pt x="730" y="272"/>
                    </a:lnTo>
                    <a:lnTo>
                      <a:pt x="730" y="266"/>
                    </a:lnTo>
                    <a:lnTo>
                      <a:pt x="730" y="264"/>
                    </a:lnTo>
                    <a:lnTo>
                      <a:pt x="732" y="264"/>
                    </a:lnTo>
                    <a:lnTo>
                      <a:pt x="732" y="264"/>
                    </a:lnTo>
                    <a:lnTo>
                      <a:pt x="732" y="264"/>
                    </a:lnTo>
                    <a:close/>
                    <a:moveTo>
                      <a:pt x="784" y="250"/>
                    </a:moveTo>
                    <a:lnTo>
                      <a:pt x="784" y="250"/>
                    </a:lnTo>
                    <a:lnTo>
                      <a:pt x="782" y="256"/>
                    </a:lnTo>
                    <a:lnTo>
                      <a:pt x="776" y="256"/>
                    </a:lnTo>
                    <a:lnTo>
                      <a:pt x="780" y="264"/>
                    </a:lnTo>
                    <a:lnTo>
                      <a:pt x="776" y="268"/>
                    </a:lnTo>
                    <a:lnTo>
                      <a:pt x="792" y="266"/>
                    </a:lnTo>
                    <a:lnTo>
                      <a:pt x="800" y="264"/>
                    </a:lnTo>
                    <a:lnTo>
                      <a:pt x="792" y="264"/>
                    </a:lnTo>
                    <a:lnTo>
                      <a:pt x="784" y="250"/>
                    </a:lnTo>
                    <a:lnTo>
                      <a:pt x="784" y="250"/>
                    </a:lnTo>
                    <a:lnTo>
                      <a:pt x="784" y="250"/>
                    </a:lnTo>
                    <a:close/>
                    <a:moveTo>
                      <a:pt x="774" y="228"/>
                    </a:moveTo>
                    <a:lnTo>
                      <a:pt x="774" y="228"/>
                    </a:lnTo>
                    <a:lnTo>
                      <a:pt x="776" y="238"/>
                    </a:lnTo>
                    <a:lnTo>
                      <a:pt x="780" y="240"/>
                    </a:lnTo>
                    <a:lnTo>
                      <a:pt x="780" y="236"/>
                    </a:lnTo>
                    <a:lnTo>
                      <a:pt x="774" y="228"/>
                    </a:lnTo>
                    <a:lnTo>
                      <a:pt x="774" y="228"/>
                    </a:lnTo>
                    <a:lnTo>
                      <a:pt x="774" y="228"/>
                    </a:lnTo>
                    <a:close/>
                    <a:moveTo>
                      <a:pt x="0" y="196"/>
                    </a:moveTo>
                    <a:lnTo>
                      <a:pt x="4" y="202"/>
                    </a:lnTo>
                    <a:lnTo>
                      <a:pt x="4" y="200"/>
                    </a:lnTo>
                    <a:lnTo>
                      <a:pt x="0" y="196"/>
                    </a:lnTo>
                    <a:lnTo>
                      <a:pt x="0" y="196"/>
                    </a:lnTo>
                    <a:lnTo>
                      <a:pt x="0" y="196"/>
                    </a:lnTo>
                    <a:close/>
                    <a:moveTo>
                      <a:pt x="766" y="114"/>
                    </a:moveTo>
                    <a:lnTo>
                      <a:pt x="766" y="120"/>
                    </a:lnTo>
                    <a:lnTo>
                      <a:pt x="768" y="120"/>
                    </a:lnTo>
                    <a:lnTo>
                      <a:pt x="772" y="118"/>
                    </a:lnTo>
                    <a:lnTo>
                      <a:pt x="766" y="114"/>
                    </a:lnTo>
                    <a:lnTo>
                      <a:pt x="766" y="114"/>
                    </a:lnTo>
                    <a:lnTo>
                      <a:pt x="766" y="114"/>
                    </a:lnTo>
                    <a:close/>
                    <a:moveTo>
                      <a:pt x="764" y="58"/>
                    </a:moveTo>
                    <a:lnTo>
                      <a:pt x="766" y="68"/>
                    </a:lnTo>
                    <a:lnTo>
                      <a:pt x="766" y="64"/>
                    </a:lnTo>
                    <a:lnTo>
                      <a:pt x="766" y="60"/>
                    </a:lnTo>
                    <a:lnTo>
                      <a:pt x="764" y="58"/>
                    </a:lnTo>
                    <a:lnTo>
                      <a:pt x="764" y="58"/>
                    </a:lnTo>
                    <a:lnTo>
                      <a:pt x="764" y="58"/>
                    </a:lnTo>
                    <a:close/>
                    <a:moveTo>
                      <a:pt x="272" y="52"/>
                    </a:moveTo>
                    <a:lnTo>
                      <a:pt x="272" y="52"/>
                    </a:lnTo>
                    <a:lnTo>
                      <a:pt x="280" y="60"/>
                    </a:lnTo>
                    <a:lnTo>
                      <a:pt x="286" y="66"/>
                    </a:lnTo>
                    <a:lnTo>
                      <a:pt x="310" y="74"/>
                    </a:lnTo>
                    <a:lnTo>
                      <a:pt x="304" y="66"/>
                    </a:lnTo>
                    <a:lnTo>
                      <a:pt x="272" y="52"/>
                    </a:lnTo>
                    <a:lnTo>
                      <a:pt x="272" y="52"/>
                    </a:lnTo>
                    <a:lnTo>
                      <a:pt x="272" y="52"/>
                    </a:lnTo>
                    <a:close/>
                    <a:moveTo>
                      <a:pt x="430" y="38"/>
                    </a:moveTo>
                    <a:lnTo>
                      <a:pt x="430" y="38"/>
                    </a:lnTo>
                    <a:lnTo>
                      <a:pt x="436" y="40"/>
                    </a:lnTo>
                    <a:lnTo>
                      <a:pt x="440" y="42"/>
                    </a:lnTo>
                    <a:lnTo>
                      <a:pt x="438" y="48"/>
                    </a:lnTo>
                    <a:lnTo>
                      <a:pt x="438" y="46"/>
                    </a:lnTo>
                    <a:lnTo>
                      <a:pt x="436" y="42"/>
                    </a:lnTo>
                    <a:lnTo>
                      <a:pt x="432" y="40"/>
                    </a:lnTo>
                    <a:lnTo>
                      <a:pt x="420" y="40"/>
                    </a:lnTo>
                    <a:lnTo>
                      <a:pt x="430" y="38"/>
                    </a:lnTo>
                    <a:lnTo>
                      <a:pt x="430" y="38"/>
                    </a:lnTo>
                    <a:lnTo>
                      <a:pt x="430" y="38"/>
                    </a:lnTo>
                    <a:close/>
                    <a:moveTo>
                      <a:pt x="532" y="30"/>
                    </a:moveTo>
                    <a:lnTo>
                      <a:pt x="532" y="30"/>
                    </a:lnTo>
                    <a:lnTo>
                      <a:pt x="540" y="30"/>
                    </a:lnTo>
                    <a:lnTo>
                      <a:pt x="544" y="32"/>
                    </a:lnTo>
                    <a:lnTo>
                      <a:pt x="540" y="32"/>
                    </a:lnTo>
                    <a:lnTo>
                      <a:pt x="532" y="32"/>
                    </a:lnTo>
                    <a:lnTo>
                      <a:pt x="532" y="38"/>
                    </a:lnTo>
                    <a:lnTo>
                      <a:pt x="532" y="34"/>
                    </a:lnTo>
                    <a:lnTo>
                      <a:pt x="530" y="32"/>
                    </a:lnTo>
                    <a:lnTo>
                      <a:pt x="532" y="30"/>
                    </a:lnTo>
                    <a:lnTo>
                      <a:pt x="532" y="30"/>
                    </a:lnTo>
                    <a:lnTo>
                      <a:pt x="532" y="30"/>
                    </a:lnTo>
                    <a:close/>
                    <a:moveTo>
                      <a:pt x="610" y="22"/>
                    </a:moveTo>
                    <a:lnTo>
                      <a:pt x="610" y="22"/>
                    </a:lnTo>
                    <a:lnTo>
                      <a:pt x="636" y="22"/>
                    </a:lnTo>
                    <a:lnTo>
                      <a:pt x="656" y="24"/>
                    </a:lnTo>
                    <a:lnTo>
                      <a:pt x="622" y="28"/>
                    </a:lnTo>
                    <a:lnTo>
                      <a:pt x="590" y="30"/>
                    </a:lnTo>
                    <a:lnTo>
                      <a:pt x="600" y="28"/>
                    </a:lnTo>
                    <a:lnTo>
                      <a:pt x="610" y="22"/>
                    </a:lnTo>
                    <a:lnTo>
                      <a:pt x="610" y="22"/>
                    </a:lnTo>
                    <a:lnTo>
                      <a:pt x="610" y="22"/>
                    </a:lnTo>
                    <a:close/>
                    <a:moveTo>
                      <a:pt x="562" y="20"/>
                    </a:moveTo>
                    <a:lnTo>
                      <a:pt x="562" y="20"/>
                    </a:lnTo>
                    <a:lnTo>
                      <a:pt x="564" y="22"/>
                    </a:lnTo>
                    <a:lnTo>
                      <a:pt x="566" y="28"/>
                    </a:lnTo>
                    <a:lnTo>
                      <a:pt x="574" y="28"/>
                    </a:lnTo>
                    <a:lnTo>
                      <a:pt x="584" y="24"/>
                    </a:lnTo>
                    <a:lnTo>
                      <a:pt x="586" y="28"/>
                    </a:lnTo>
                    <a:lnTo>
                      <a:pt x="580" y="30"/>
                    </a:lnTo>
                    <a:lnTo>
                      <a:pt x="564" y="32"/>
                    </a:lnTo>
                    <a:lnTo>
                      <a:pt x="558" y="30"/>
                    </a:lnTo>
                    <a:lnTo>
                      <a:pt x="558" y="24"/>
                    </a:lnTo>
                    <a:lnTo>
                      <a:pt x="558" y="20"/>
                    </a:lnTo>
                    <a:lnTo>
                      <a:pt x="562" y="20"/>
                    </a:lnTo>
                    <a:lnTo>
                      <a:pt x="562" y="20"/>
                    </a:lnTo>
                    <a:lnTo>
                      <a:pt x="562" y="2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88" name="Freeform 1753"/>
              <p:cNvSpPr>
                <a:spLocks/>
              </p:cNvSpPr>
              <p:nvPr/>
            </p:nvSpPr>
            <p:spPr bwMode="auto">
              <a:xfrm>
                <a:off x="7896225" y="4283075"/>
                <a:ext cx="69850" cy="120650"/>
              </a:xfrm>
              <a:custGeom>
                <a:avLst/>
                <a:gdLst>
                  <a:gd name="T0" fmla="*/ 6 w 44"/>
                  <a:gd name="T1" fmla="*/ 0 h 76"/>
                  <a:gd name="T2" fmla="*/ 0 w 44"/>
                  <a:gd name="T3" fmla="*/ 14 h 76"/>
                  <a:gd name="T4" fmla="*/ 0 w 44"/>
                  <a:gd name="T5" fmla="*/ 32 h 76"/>
                  <a:gd name="T6" fmla="*/ 0 w 44"/>
                  <a:gd name="T7" fmla="*/ 36 h 76"/>
                  <a:gd name="T8" fmla="*/ 2 w 44"/>
                  <a:gd name="T9" fmla="*/ 40 h 76"/>
                  <a:gd name="T10" fmla="*/ 8 w 44"/>
                  <a:gd name="T11" fmla="*/ 44 h 76"/>
                  <a:gd name="T12" fmla="*/ 8 w 44"/>
                  <a:gd name="T13" fmla="*/ 48 h 76"/>
                  <a:gd name="T14" fmla="*/ 6 w 44"/>
                  <a:gd name="T15" fmla="*/ 58 h 76"/>
                  <a:gd name="T16" fmla="*/ 0 w 44"/>
                  <a:gd name="T17" fmla="*/ 68 h 76"/>
                  <a:gd name="T18" fmla="*/ 0 w 44"/>
                  <a:gd name="T19" fmla="*/ 70 h 76"/>
                  <a:gd name="T20" fmla="*/ 2 w 44"/>
                  <a:gd name="T21" fmla="*/ 76 h 76"/>
                  <a:gd name="T22" fmla="*/ 8 w 44"/>
                  <a:gd name="T23" fmla="*/ 76 h 76"/>
                  <a:gd name="T24" fmla="*/ 10 w 44"/>
                  <a:gd name="T25" fmla="*/ 76 h 76"/>
                  <a:gd name="T26" fmla="*/ 12 w 44"/>
                  <a:gd name="T27" fmla="*/ 74 h 76"/>
                  <a:gd name="T28" fmla="*/ 20 w 44"/>
                  <a:gd name="T29" fmla="*/ 70 h 76"/>
                  <a:gd name="T30" fmla="*/ 26 w 44"/>
                  <a:gd name="T31" fmla="*/ 76 h 76"/>
                  <a:gd name="T32" fmla="*/ 32 w 44"/>
                  <a:gd name="T33" fmla="*/ 70 h 76"/>
                  <a:gd name="T34" fmla="*/ 36 w 44"/>
                  <a:gd name="T35" fmla="*/ 62 h 76"/>
                  <a:gd name="T36" fmla="*/ 36 w 44"/>
                  <a:gd name="T37" fmla="*/ 48 h 76"/>
                  <a:gd name="T38" fmla="*/ 42 w 44"/>
                  <a:gd name="T39" fmla="*/ 36 h 76"/>
                  <a:gd name="T40" fmla="*/ 44 w 44"/>
                  <a:gd name="T41" fmla="*/ 30 h 76"/>
                  <a:gd name="T42" fmla="*/ 44 w 44"/>
                  <a:gd name="T43" fmla="*/ 24 h 76"/>
                  <a:gd name="T44" fmla="*/ 38 w 44"/>
                  <a:gd name="T45" fmla="*/ 22 h 76"/>
                  <a:gd name="T46" fmla="*/ 34 w 44"/>
                  <a:gd name="T47" fmla="*/ 18 h 76"/>
                  <a:gd name="T48" fmla="*/ 32 w 44"/>
                  <a:gd name="T49" fmla="*/ 12 h 76"/>
                  <a:gd name="T50" fmla="*/ 28 w 44"/>
                  <a:gd name="T51" fmla="*/ 6 h 76"/>
                  <a:gd name="T52" fmla="*/ 18 w 44"/>
                  <a:gd name="T53" fmla="*/ 0 h 76"/>
                  <a:gd name="T54" fmla="*/ 16 w 44"/>
                  <a:gd name="T55" fmla="*/ 0 h 76"/>
                  <a:gd name="T56" fmla="*/ 12 w 44"/>
                  <a:gd name="T57" fmla="*/ 0 h 76"/>
                  <a:gd name="T58" fmla="*/ 6 w 44"/>
                  <a:gd name="T59" fmla="*/ 0 h 76"/>
                  <a:gd name="T60" fmla="*/ 6 w 44"/>
                  <a:gd name="T61" fmla="*/ 0 h 76"/>
                  <a:gd name="T62" fmla="*/ 6 w 44"/>
                  <a:gd name="T6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4" h="76">
                    <a:moveTo>
                      <a:pt x="6" y="0"/>
                    </a:moveTo>
                    <a:lnTo>
                      <a:pt x="0" y="14"/>
                    </a:lnTo>
                    <a:lnTo>
                      <a:pt x="0" y="32"/>
                    </a:lnTo>
                    <a:lnTo>
                      <a:pt x="0" y="36"/>
                    </a:lnTo>
                    <a:lnTo>
                      <a:pt x="2" y="40"/>
                    </a:lnTo>
                    <a:lnTo>
                      <a:pt x="8" y="44"/>
                    </a:lnTo>
                    <a:lnTo>
                      <a:pt x="8" y="48"/>
                    </a:lnTo>
                    <a:lnTo>
                      <a:pt x="6" y="58"/>
                    </a:lnTo>
                    <a:lnTo>
                      <a:pt x="0" y="68"/>
                    </a:lnTo>
                    <a:lnTo>
                      <a:pt x="0" y="70"/>
                    </a:lnTo>
                    <a:lnTo>
                      <a:pt x="2" y="76"/>
                    </a:lnTo>
                    <a:lnTo>
                      <a:pt x="8" y="76"/>
                    </a:lnTo>
                    <a:lnTo>
                      <a:pt x="10" y="76"/>
                    </a:lnTo>
                    <a:lnTo>
                      <a:pt x="12" y="74"/>
                    </a:lnTo>
                    <a:lnTo>
                      <a:pt x="20" y="70"/>
                    </a:lnTo>
                    <a:lnTo>
                      <a:pt x="26" y="76"/>
                    </a:lnTo>
                    <a:lnTo>
                      <a:pt x="32" y="70"/>
                    </a:lnTo>
                    <a:lnTo>
                      <a:pt x="36" y="62"/>
                    </a:lnTo>
                    <a:lnTo>
                      <a:pt x="36" y="48"/>
                    </a:lnTo>
                    <a:lnTo>
                      <a:pt x="42" y="36"/>
                    </a:lnTo>
                    <a:lnTo>
                      <a:pt x="44" y="30"/>
                    </a:lnTo>
                    <a:lnTo>
                      <a:pt x="44" y="24"/>
                    </a:lnTo>
                    <a:lnTo>
                      <a:pt x="38" y="22"/>
                    </a:lnTo>
                    <a:lnTo>
                      <a:pt x="34" y="18"/>
                    </a:lnTo>
                    <a:lnTo>
                      <a:pt x="32" y="12"/>
                    </a:lnTo>
                    <a:lnTo>
                      <a:pt x="28" y="6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89" name="Freeform 1754"/>
              <p:cNvSpPr>
                <a:spLocks noEditPoints="1"/>
              </p:cNvSpPr>
              <p:nvPr/>
            </p:nvSpPr>
            <p:spPr bwMode="auto">
              <a:xfrm>
                <a:off x="7740650" y="6026150"/>
                <a:ext cx="577850" cy="117475"/>
              </a:xfrm>
              <a:custGeom>
                <a:avLst/>
                <a:gdLst>
                  <a:gd name="T0" fmla="*/ 354 w 364"/>
                  <a:gd name="T1" fmla="*/ 68 h 74"/>
                  <a:gd name="T2" fmla="*/ 354 w 364"/>
                  <a:gd name="T3" fmla="*/ 68 h 74"/>
                  <a:gd name="T4" fmla="*/ 358 w 364"/>
                  <a:gd name="T5" fmla="*/ 74 h 74"/>
                  <a:gd name="T6" fmla="*/ 364 w 364"/>
                  <a:gd name="T7" fmla="*/ 72 h 74"/>
                  <a:gd name="T8" fmla="*/ 364 w 364"/>
                  <a:gd name="T9" fmla="*/ 70 h 74"/>
                  <a:gd name="T10" fmla="*/ 362 w 364"/>
                  <a:gd name="T11" fmla="*/ 68 h 74"/>
                  <a:gd name="T12" fmla="*/ 354 w 364"/>
                  <a:gd name="T13" fmla="*/ 68 h 74"/>
                  <a:gd name="T14" fmla="*/ 354 w 364"/>
                  <a:gd name="T15" fmla="*/ 68 h 74"/>
                  <a:gd name="T16" fmla="*/ 354 w 364"/>
                  <a:gd name="T17" fmla="*/ 68 h 74"/>
                  <a:gd name="T18" fmla="*/ 36 w 364"/>
                  <a:gd name="T19" fmla="*/ 0 h 74"/>
                  <a:gd name="T20" fmla="*/ 36 w 364"/>
                  <a:gd name="T21" fmla="*/ 0 h 74"/>
                  <a:gd name="T22" fmla="*/ 18 w 364"/>
                  <a:gd name="T23" fmla="*/ 16 h 74"/>
                  <a:gd name="T24" fmla="*/ 18 w 364"/>
                  <a:gd name="T25" fmla="*/ 18 h 74"/>
                  <a:gd name="T26" fmla="*/ 22 w 364"/>
                  <a:gd name="T27" fmla="*/ 20 h 74"/>
                  <a:gd name="T28" fmla="*/ 26 w 364"/>
                  <a:gd name="T29" fmla="*/ 24 h 74"/>
                  <a:gd name="T30" fmla="*/ 26 w 364"/>
                  <a:gd name="T31" fmla="*/ 16 h 74"/>
                  <a:gd name="T32" fmla="*/ 32 w 364"/>
                  <a:gd name="T33" fmla="*/ 18 h 74"/>
                  <a:gd name="T34" fmla="*/ 34 w 364"/>
                  <a:gd name="T35" fmla="*/ 18 h 74"/>
                  <a:gd name="T36" fmla="*/ 36 w 364"/>
                  <a:gd name="T37" fmla="*/ 18 h 74"/>
                  <a:gd name="T38" fmla="*/ 34 w 364"/>
                  <a:gd name="T39" fmla="*/ 12 h 74"/>
                  <a:gd name="T40" fmla="*/ 42 w 364"/>
                  <a:gd name="T41" fmla="*/ 10 h 74"/>
                  <a:gd name="T42" fmla="*/ 52 w 364"/>
                  <a:gd name="T43" fmla="*/ 10 h 74"/>
                  <a:gd name="T44" fmla="*/ 52 w 364"/>
                  <a:gd name="T45" fmla="*/ 6 h 74"/>
                  <a:gd name="T46" fmla="*/ 46 w 364"/>
                  <a:gd name="T47" fmla="*/ 6 h 74"/>
                  <a:gd name="T48" fmla="*/ 42 w 364"/>
                  <a:gd name="T49" fmla="*/ 6 h 74"/>
                  <a:gd name="T50" fmla="*/ 40 w 364"/>
                  <a:gd name="T51" fmla="*/ 2 h 74"/>
                  <a:gd name="T52" fmla="*/ 36 w 364"/>
                  <a:gd name="T53" fmla="*/ 0 h 74"/>
                  <a:gd name="T54" fmla="*/ 36 w 364"/>
                  <a:gd name="T55" fmla="*/ 0 h 74"/>
                  <a:gd name="T56" fmla="*/ 36 w 364"/>
                  <a:gd name="T57" fmla="*/ 0 h 74"/>
                  <a:gd name="T58" fmla="*/ 8 w 364"/>
                  <a:gd name="T59" fmla="*/ 0 h 74"/>
                  <a:gd name="T60" fmla="*/ 8 w 364"/>
                  <a:gd name="T61" fmla="*/ 0 h 74"/>
                  <a:gd name="T62" fmla="*/ 8 w 364"/>
                  <a:gd name="T63" fmla="*/ 6 h 74"/>
                  <a:gd name="T64" fmla="*/ 8 w 364"/>
                  <a:gd name="T65" fmla="*/ 10 h 74"/>
                  <a:gd name="T66" fmla="*/ 4 w 364"/>
                  <a:gd name="T67" fmla="*/ 12 h 74"/>
                  <a:gd name="T68" fmla="*/ 0 w 364"/>
                  <a:gd name="T69" fmla="*/ 16 h 74"/>
                  <a:gd name="T70" fmla="*/ 0 w 364"/>
                  <a:gd name="T71" fmla="*/ 18 h 74"/>
                  <a:gd name="T72" fmla="*/ 4 w 364"/>
                  <a:gd name="T73" fmla="*/ 18 h 74"/>
                  <a:gd name="T74" fmla="*/ 8 w 364"/>
                  <a:gd name="T75" fmla="*/ 18 h 74"/>
                  <a:gd name="T76" fmla="*/ 12 w 364"/>
                  <a:gd name="T77" fmla="*/ 12 h 74"/>
                  <a:gd name="T78" fmla="*/ 14 w 364"/>
                  <a:gd name="T79" fmla="*/ 12 h 74"/>
                  <a:gd name="T80" fmla="*/ 14 w 364"/>
                  <a:gd name="T81" fmla="*/ 16 h 74"/>
                  <a:gd name="T82" fmla="*/ 16 w 364"/>
                  <a:gd name="T83" fmla="*/ 16 h 74"/>
                  <a:gd name="T84" fmla="*/ 18 w 364"/>
                  <a:gd name="T85" fmla="*/ 10 h 74"/>
                  <a:gd name="T86" fmla="*/ 22 w 364"/>
                  <a:gd name="T87" fmla="*/ 6 h 74"/>
                  <a:gd name="T88" fmla="*/ 24 w 364"/>
                  <a:gd name="T89" fmla="*/ 2 h 74"/>
                  <a:gd name="T90" fmla="*/ 18 w 364"/>
                  <a:gd name="T91" fmla="*/ 0 h 74"/>
                  <a:gd name="T92" fmla="*/ 8 w 364"/>
                  <a:gd name="T93" fmla="*/ 0 h 74"/>
                  <a:gd name="T94" fmla="*/ 8 w 364"/>
                  <a:gd name="T95" fmla="*/ 0 h 74"/>
                  <a:gd name="T96" fmla="*/ 8 w 364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4" h="74">
                    <a:moveTo>
                      <a:pt x="354" y="68"/>
                    </a:moveTo>
                    <a:lnTo>
                      <a:pt x="354" y="68"/>
                    </a:lnTo>
                    <a:lnTo>
                      <a:pt x="358" y="74"/>
                    </a:lnTo>
                    <a:lnTo>
                      <a:pt x="364" y="72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4" y="68"/>
                    </a:lnTo>
                    <a:lnTo>
                      <a:pt x="354" y="68"/>
                    </a:lnTo>
                    <a:lnTo>
                      <a:pt x="354" y="6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18" y="16"/>
                    </a:lnTo>
                    <a:lnTo>
                      <a:pt x="18" y="18"/>
                    </a:lnTo>
                    <a:lnTo>
                      <a:pt x="22" y="20"/>
                    </a:lnTo>
                    <a:lnTo>
                      <a:pt x="26" y="24"/>
                    </a:lnTo>
                    <a:lnTo>
                      <a:pt x="26" y="16"/>
                    </a:lnTo>
                    <a:lnTo>
                      <a:pt x="32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34" y="12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2" y="6"/>
                    </a:lnTo>
                    <a:lnTo>
                      <a:pt x="46" y="6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8" y="18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8" y="10"/>
                    </a:lnTo>
                    <a:lnTo>
                      <a:pt x="22" y="6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90" name="Freeform 1755"/>
              <p:cNvSpPr>
                <a:spLocks noEditPoints="1"/>
              </p:cNvSpPr>
              <p:nvPr/>
            </p:nvSpPr>
            <p:spPr bwMode="auto">
              <a:xfrm>
                <a:off x="7740650" y="6026150"/>
                <a:ext cx="577850" cy="117475"/>
              </a:xfrm>
              <a:custGeom>
                <a:avLst/>
                <a:gdLst>
                  <a:gd name="T0" fmla="*/ 354 w 364"/>
                  <a:gd name="T1" fmla="*/ 68 h 74"/>
                  <a:gd name="T2" fmla="*/ 354 w 364"/>
                  <a:gd name="T3" fmla="*/ 68 h 74"/>
                  <a:gd name="T4" fmla="*/ 358 w 364"/>
                  <a:gd name="T5" fmla="*/ 74 h 74"/>
                  <a:gd name="T6" fmla="*/ 364 w 364"/>
                  <a:gd name="T7" fmla="*/ 72 h 74"/>
                  <a:gd name="T8" fmla="*/ 364 w 364"/>
                  <a:gd name="T9" fmla="*/ 70 h 74"/>
                  <a:gd name="T10" fmla="*/ 362 w 364"/>
                  <a:gd name="T11" fmla="*/ 68 h 74"/>
                  <a:gd name="T12" fmla="*/ 354 w 364"/>
                  <a:gd name="T13" fmla="*/ 68 h 74"/>
                  <a:gd name="T14" fmla="*/ 354 w 364"/>
                  <a:gd name="T15" fmla="*/ 68 h 74"/>
                  <a:gd name="T16" fmla="*/ 354 w 364"/>
                  <a:gd name="T17" fmla="*/ 68 h 74"/>
                  <a:gd name="T18" fmla="*/ 36 w 364"/>
                  <a:gd name="T19" fmla="*/ 0 h 74"/>
                  <a:gd name="T20" fmla="*/ 36 w 364"/>
                  <a:gd name="T21" fmla="*/ 0 h 74"/>
                  <a:gd name="T22" fmla="*/ 18 w 364"/>
                  <a:gd name="T23" fmla="*/ 16 h 74"/>
                  <a:gd name="T24" fmla="*/ 18 w 364"/>
                  <a:gd name="T25" fmla="*/ 18 h 74"/>
                  <a:gd name="T26" fmla="*/ 22 w 364"/>
                  <a:gd name="T27" fmla="*/ 20 h 74"/>
                  <a:gd name="T28" fmla="*/ 26 w 364"/>
                  <a:gd name="T29" fmla="*/ 24 h 74"/>
                  <a:gd name="T30" fmla="*/ 26 w 364"/>
                  <a:gd name="T31" fmla="*/ 16 h 74"/>
                  <a:gd name="T32" fmla="*/ 32 w 364"/>
                  <a:gd name="T33" fmla="*/ 18 h 74"/>
                  <a:gd name="T34" fmla="*/ 34 w 364"/>
                  <a:gd name="T35" fmla="*/ 18 h 74"/>
                  <a:gd name="T36" fmla="*/ 36 w 364"/>
                  <a:gd name="T37" fmla="*/ 18 h 74"/>
                  <a:gd name="T38" fmla="*/ 34 w 364"/>
                  <a:gd name="T39" fmla="*/ 12 h 74"/>
                  <a:gd name="T40" fmla="*/ 42 w 364"/>
                  <a:gd name="T41" fmla="*/ 10 h 74"/>
                  <a:gd name="T42" fmla="*/ 52 w 364"/>
                  <a:gd name="T43" fmla="*/ 10 h 74"/>
                  <a:gd name="T44" fmla="*/ 52 w 364"/>
                  <a:gd name="T45" fmla="*/ 6 h 74"/>
                  <a:gd name="T46" fmla="*/ 46 w 364"/>
                  <a:gd name="T47" fmla="*/ 6 h 74"/>
                  <a:gd name="T48" fmla="*/ 42 w 364"/>
                  <a:gd name="T49" fmla="*/ 6 h 74"/>
                  <a:gd name="T50" fmla="*/ 40 w 364"/>
                  <a:gd name="T51" fmla="*/ 2 h 74"/>
                  <a:gd name="T52" fmla="*/ 36 w 364"/>
                  <a:gd name="T53" fmla="*/ 0 h 74"/>
                  <a:gd name="T54" fmla="*/ 36 w 364"/>
                  <a:gd name="T55" fmla="*/ 0 h 74"/>
                  <a:gd name="T56" fmla="*/ 36 w 364"/>
                  <a:gd name="T57" fmla="*/ 0 h 74"/>
                  <a:gd name="T58" fmla="*/ 8 w 364"/>
                  <a:gd name="T59" fmla="*/ 0 h 74"/>
                  <a:gd name="T60" fmla="*/ 8 w 364"/>
                  <a:gd name="T61" fmla="*/ 0 h 74"/>
                  <a:gd name="T62" fmla="*/ 8 w 364"/>
                  <a:gd name="T63" fmla="*/ 6 h 74"/>
                  <a:gd name="T64" fmla="*/ 8 w 364"/>
                  <a:gd name="T65" fmla="*/ 10 h 74"/>
                  <a:gd name="T66" fmla="*/ 4 w 364"/>
                  <a:gd name="T67" fmla="*/ 12 h 74"/>
                  <a:gd name="T68" fmla="*/ 0 w 364"/>
                  <a:gd name="T69" fmla="*/ 16 h 74"/>
                  <a:gd name="T70" fmla="*/ 0 w 364"/>
                  <a:gd name="T71" fmla="*/ 18 h 74"/>
                  <a:gd name="T72" fmla="*/ 4 w 364"/>
                  <a:gd name="T73" fmla="*/ 18 h 74"/>
                  <a:gd name="T74" fmla="*/ 8 w 364"/>
                  <a:gd name="T75" fmla="*/ 18 h 74"/>
                  <a:gd name="T76" fmla="*/ 12 w 364"/>
                  <a:gd name="T77" fmla="*/ 12 h 74"/>
                  <a:gd name="T78" fmla="*/ 14 w 364"/>
                  <a:gd name="T79" fmla="*/ 12 h 74"/>
                  <a:gd name="T80" fmla="*/ 14 w 364"/>
                  <a:gd name="T81" fmla="*/ 16 h 74"/>
                  <a:gd name="T82" fmla="*/ 16 w 364"/>
                  <a:gd name="T83" fmla="*/ 16 h 74"/>
                  <a:gd name="T84" fmla="*/ 18 w 364"/>
                  <a:gd name="T85" fmla="*/ 10 h 74"/>
                  <a:gd name="T86" fmla="*/ 22 w 364"/>
                  <a:gd name="T87" fmla="*/ 6 h 74"/>
                  <a:gd name="T88" fmla="*/ 24 w 364"/>
                  <a:gd name="T89" fmla="*/ 2 h 74"/>
                  <a:gd name="T90" fmla="*/ 18 w 364"/>
                  <a:gd name="T91" fmla="*/ 0 h 74"/>
                  <a:gd name="T92" fmla="*/ 8 w 364"/>
                  <a:gd name="T93" fmla="*/ 0 h 74"/>
                  <a:gd name="T94" fmla="*/ 8 w 364"/>
                  <a:gd name="T95" fmla="*/ 0 h 74"/>
                  <a:gd name="T96" fmla="*/ 8 w 364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4" h="74">
                    <a:moveTo>
                      <a:pt x="354" y="68"/>
                    </a:moveTo>
                    <a:lnTo>
                      <a:pt x="354" y="68"/>
                    </a:lnTo>
                    <a:lnTo>
                      <a:pt x="358" y="74"/>
                    </a:lnTo>
                    <a:lnTo>
                      <a:pt x="364" y="72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4" y="68"/>
                    </a:lnTo>
                    <a:lnTo>
                      <a:pt x="354" y="68"/>
                    </a:lnTo>
                    <a:lnTo>
                      <a:pt x="354" y="6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18" y="16"/>
                    </a:lnTo>
                    <a:lnTo>
                      <a:pt x="18" y="18"/>
                    </a:lnTo>
                    <a:lnTo>
                      <a:pt x="22" y="20"/>
                    </a:lnTo>
                    <a:lnTo>
                      <a:pt x="26" y="24"/>
                    </a:lnTo>
                    <a:lnTo>
                      <a:pt x="26" y="16"/>
                    </a:lnTo>
                    <a:lnTo>
                      <a:pt x="32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34" y="12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2" y="6"/>
                    </a:lnTo>
                    <a:lnTo>
                      <a:pt x="46" y="6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8" y="18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8" y="10"/>
                    </a:lnTo>
                    <a:lnTo>
                      <a:pt x="22" y="6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91" name="Freeform 1756"/>
              <p:cNvSpPr>
                <a:spLocks/>
              </p:cNvSpPr>
              <p:nvPr/>
            </p:nvSpPr>
            <p:spPr bwMode="auto">
              <a:xfrm>
                <a:off x="7073900" y="4029075"/>
                <a:ext cx="69850" cy="41275"/>
              </a:xfrm>
              <a:custGeom>
                <a:avLst/>
                <a:gdLst>
                  <a:gd name="T0" fmla="*/ 2 w 44"/>
                  <a:gd name="T1" fmla="*/ 12 h 26"/>
                  <a:gd name="T2" fmla="*/ 10 w 44"/>
                  <a:gd name="T3" fmla="*/ 20 h 26"/>
                  <a:gd name="T4" fmla="*/ 18 w 44"/>
                  <a:gd name="T5" fmla="*/ 20 h 26"/>
                  <a:gd name="T6" fmla="*/ 28 w 44"/>
                  <a:gd name="T7" fmla="*/ 20 h 26"/>
                  <a:gd name="T8" fmla="*/ 30 w 44"/>
                  <a:gd name="T9" fmla="*/ 22 h 26"/>
                  <a:gd name="T10" fmla="*/ 38 w 44"/>
                  <a:gd name="T11" fmla="*/ 26 h 26"/>
                  <a:gd name="T12" fmla="*/ 38 w 44"/>
                  <a:gd name="T13" fmla="*/ 22 h 26"/>
                  <a:gd name="T14" fmla="*/ 44 w 44"/>
                  <a:gd name="T15" fmla="*/ 22 h 26"/>
                  <a:gd name="T16" fmla="*/ 44 w 44"/>
                  <a:gd name="T17" fmla="*/ 10 h 26"/>
                  <a:gd name="T18" fmla="*/ 42 w 44"/>
                  <a:gd name="T19" fmla="*/ 10 h 26"/>
                  <a:gd name="T20" fmla="*/ 36 w 44"/>
                  <a:gd name="T21" fmla="*/ 8 h 26"/>
                  <a:gd name="T22" fmla="*/ 30 w 44"/>
                  <a:gd name="T23" fmla="*/ 4 h 26"/>
                  <a:gd name="T24" fmla="*/ 28 w 44"/>
                  <a:gd name="T25" fmla="*/ 2 h 26"/>
                  <a:gd name="T26" fmla="*/ 20 w 44"/>
                  <a:gd name="T27" fmla="*/ 0 h 26"/>
                  <a:gd name="T28" fmla="*/ 16 w 44"/>
                  <a:gd name="T29" fmla="*/ 0 h 26"/>
                  <a:gd name="T30" fmla="*/ 10 w 44"/>
                  <a:gd name="T31" fmla="*/ 2 h 26"/>
                  <a:gd name="T32" fmla="*/ 8 w 44"/>
                  <a:gd name="T33" fmla="*/ 4 h 26"/>
                  <a:gd name="T34" fmla="*/ 8 w 44"/>
                  <a:gd name="T35" fmla="*/ 8 h 26"/>
                  <a:gd name="T36" fmla="*/ 4 w 44"/>
                  <a:gd name="T37" fmla="*/ 10 h 26"/>
                  <a:gd name="T38" fmla="*/ 2 w 44"/>
                  <a:gd name="T39" fmla="*/ 10 h 26"/>
                  <a:gd name="T40" fmla="*/ 0 w 44"/>
                  <a:gd name="T41" fmla="*/ 10 h 26"/>
                  <a:gd name="T42" fmla="*/ 2 w 44"/>
                  <a:gd name="T43" fmla="*/ 12 h 26"/>
                  <a:gd name="T44" fmla="*/ 2 w 44"/>
                  <a:gd name="T45" fmla="*/ 12 h 26"/>
                  <a:gd name="T46" fmla="*/ 2 w 44"/>
                  <a:gd name="T47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4" h="26">
                    <a:moveTo>
                      <a:pt x="2" y="12"/>
                    </a:moveTo>
                    <a:lnTo>
                      <a:pt x="10" y="20"/>
                    </a:lnTo>
                    <a:lnTo>
                      <a:pt x="18" y="20"/>
                    </a:lnTo>
                    <a:lnTo>
                      <a:pt x="28" y="20"/>
                    </a:lnTo>
                    <a:lnTo>
                      <a:pt x="30" y="22"/>
                    </a:lnTo>
                    <a:lnTo>
                      <a:pt x="38" y="26"/>
                    </a:lnTo>
                    <a:lnTo>
                      <a:pt x="38" y="22"/>
                    </a:lnTo>
                    <a:lnTo>
                      <a:pt x="44" y="22"/>
                    </a:lnTo>
                    <a:lnTo>
                      <a:pt x="44" y="10"/>
                    </a:lnTo>
                    <a:lnTo>
                      <a:pt x="42" y="10"/>
                    </a:lnTo>
                    <a:lnTo>
                      <a:pt x="36" y="8"/>
                    </a:lnTo>
                    <a:lnTo>
                      <a:pt x="30" y="4"/>
                    </a:lnTo>
                    <a:lnTo>
                      <a:pt x="28" y="2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8" y="8"/>
                    </a:lnTo>
                    <a:lnTo>
                      <a:pt x="4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92" name="Freeform 1757"/>
              <p:cNvSpPr>
                <a:spLocks noEditPoints="1"/>
              </p:cNvSpPr>
              <p:nvPr/>
            </p:nvSpPr>
            <p:spPr bwMode="auto">
              <a:xfrm>
                <a:off x="7019925" y="4410075"/>
                <a:ext cx="393700" cy="187325"/>
              </a:xfrm>
              <a:custGeom>
                <a:avLst/>
                <a:gdLst>
                  <a:gd name="T0" fmla="*/ 176 w 248"/>
                  <a:gd name="T1" fmla="*/ 100 h 118"/>
                  <a:gd name="T2" fmla="*/ 174 w 248"/>
                  <a:gd name="T3" fmla="*/ 106 h 118"/>
                  <a:gd name="T4" fmla="*/ 178 w 248"/>
                  <a:gd name="T5" fmla="*/ 110 h 118"/>
                  <a:gd name="T6" fmla="*/ 188 w 248"/>
                  <a:gd name="T7" fmla="*/ 116 h 118"/>
                  <a:gd name="T8" fmla="*/ 194 w 248"/>
                  <a:gd name="T9" fmla="*/ 118 h 118"/>
                  <a:gd name="T10" fmla="*/ 202 w 248"/>
                  <a:gd name="T11" fmla="*/ 110 h 118"/>
                  <a:gd name="T12" fmla="*/ 210 w 248"/>
                  <a:gd name="T13" fmla="*/ 96 h 118"/>
                  <a:gd name="T14" fmla="*/ 222 w 248"/>
                  <a:gd name="T15" fmla="*/ 82 h 118"/>
                  <a:gd name="T16" fmla="*/ 240 w 248"/>
                  <a:gd name="T17" fmla="*/ 70 h 118"/>
                  <a:gd name="T18" fmla="*/ 246 w 248"/>
                  <a:gd name="T19" fmla="*/ 56 h 118"/>
                  <a:gd name="T20" fmla="*/ 248 w 248"/>
                  <a:gd name="T21" fmla="*/ 46 h 118"/>
                  <a:gd name="T22" fmla="*/ 240 w 248"/>
                  <a:gd name="T23" fmla="*/ 34 h 118"/>
                  <a:gd name="T24" fmla="*/ 242 w 248"/>
                  <a:gd name="T25" fmla="*/ 28 h 118"/>
                  <a:gd name="T26" fmla="*/ 234 w 248"/>
                  <a:gd name="T27" fmla="*/ 20 h 118"/>
                  <a:gd name="T28" fmla="*/ 220 w 248"/>
                  <a:gd name="T29" fmla="*/ 20 h 118"/>
                  <a:gd name="T30" fmla="*/ 214 w 248"/>
                  <a:gd name="T31" fmla="*/ 16 h 118"/>
                  <a:gd name="T32" fmla="*/ 202 w 248"/>
                  <a:gd name="T33" fmla="*/ 6 h 118"/>
                  <a:gd name="T34" fmla="*/ 198 w 248"/>
                  <a:gd name="T35" fmla="*/ 0 h 118"/>
                  <a:gd name="T36" fmla="*/ 186 w 248"/>
                  <a:gd name="T37" fmla="*/ 14 h 118"/>
                  <a:gd name="T38" fmla="*/ 184 w 248"/>
                  <a:gd name="T39" fmla="*/ 24 h 118"/>
                  <a:gd name="T40" fmla="*/ 178 w 248"/>
                  <a:gd name="T41" fmla="*/ 36 h 118"/>
                  <a:gd name="T42" fmla="*/ 180 w 248"/>
                  <a:gd name="T43" fmla="*/ 42 h 118"/>
                  <a:gd name="T44" fmla="*/ 176 w 248"/>
                  <a:gd name="T45" fmla="*/ 46 h 118"/>
                  <a:gd name="T46" fmla="*/ 174 w 248"/>
                  <a:gd name="T47" fmla="*/ 54 h 118"/>
                  <a:gd name="T48" fmla="*/ 174 w 248"/>
                  <a:gd name="T49" fmla="*/ 60 h 118"/>
                  <a:gd name="T50" fmla="*/ 174 w 248"/>
                  <a:gd name="T51" fmla="*/ 68 h 118"/>
                  <a:gd name="T52" fmla="*/ 170 w 248"/>
                  <a:gd name="T53" fmla="*/ 78 h 118"/>
                  <a:gd name="T54" fmla="*/ 184 w 248"/>
                  <a:gd name="T55" fmla="*/ 82 h 118"/>
                  <a:gd name="T56" fmla="*/ 184 w 248"/>
                  <a:gd name="T57" fmla="*/ 90 h 118"/>
                  <a:gd name="T58" fmla="*/ 176 w 248"/>
                  <a:gd name="T59" fmla="*/ 96 h 118"/>
                  <a:gd name="T60" fmla="*/ 186 w 248"/>
                  <a:gd name="T61" fmla="*/ 78 h 118"/>
                  <a:gd name="T62" fmla="*/ 184 w 248"/>
                  <a:gd name="T63" fmla="*/ 82 h 118"/>
                  <a:gd name="T64" fmla="*/ 186 w 248"/>
                  <a:gd name="T65" fmla="*/ 78 h 118"/>
                  <a:gd name="T66" fmla="*/ 186 w 248"/>
                  <a:gd name="T67" fmla="*/ 78 h 118"/>
                  <a:gd name="T68" fmla="*/ 0 w 248"/>
                  <a:gd name="T69" fmla="*/ 24 h 118"/>
                  <a:gd name="T70" fmla="*/ 4 w 248"/>
                  <a:gd name="T71" fmla="*/ 42 h 118"/>
                  <a:gd name="T72" fmla="*/ 0 w 248"/>
                  <a:gd name="T73" fmla="*/ 42 h 118"/>
                  <a:gd name="T74" fmla="*/ 4 w 248"/>
                  <a:gd name="T75" fmla="*/ 46 h 118"/>
                  <a:gd name="T76" fmla="*/ 8 w 248"/>
                  <a:gd name="T77" fmla="*/ 36 h 118"/>
                  <a:gd name="T78" fmla="*/ 0 w 248"/>
                  <a:gd name="T79" fmla="*/ 2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8" h="118">
                    <a:moveTo>
                      <a:pt x="176" y="96"/>
                    </a:moveTo>
                    <a:lnTo>
                      <a:pt x="176" y="100"/>
                    </a:lnTo>
                    <a:lnTo>
                      <a:pt x="178" y="104"/>
                    </a:lnTo>
                    <a:lnTo>
                      <a:pt x="174" y="106"/>
                    </a:lnTo>
                    <a:lnTo>
                      <a:pt x="174" y="108"/>
                    </a:lnTo>
                    <a:lnTo>
                      <a:pt x="178" y="110"/>
                    </a:lnTo>
                    <a:lnTo>
                      <a:pt x="184" y="108"/>
                    </a:lnTo>
                    <a:lnTo>
                      <a:pt x="188" y="116"/>
                    </a:lnTo>
                    <a:lnTo>
                      <a:pt x="192" y="118"/>
                    </a:lnTo>
                    <a:lnTo>
                      <a:pt x="194" y="118"/>
                    </a:lnTo>
                    <a:lnTo>
                      <a:pt x="196" y="116"/>
                    </a:lnTo>
                    <a:lnTo>
                      <a:pt x="202" y="110"/>
                    </a:lnTo>
                    <a:lnTo>
                      <a:pt x="204" y="100"/>
                    </a:lnTo>
                    <a:lnTo>
                      <a:pt x="210" y="96"/>
                    </a:lnTo>
                    <a:lnTo>
                      <a:pt x="216" y="88"/>
                    </a:lnTo>
                    <a:lnTo>
                      <a:pt x="222" y="82"/>
                    </a:lnTo>
                    <a:lnTo>
                      <a:pt x="234" y="74"/>
                    </a:lnTo>
                    <a:lnTo>
                      <a:pt x="240" y="70"/>
                    </a:lnTo>
                    <a:lnTo>
                      <a:pt x="246" y="62"/>
                    </a:lnTo>
                    <a:lnTo>
                      <a:pt x="246" y="56"/>
                    </a:lnTo>
                    <a:lnTo>
                      <a:pt x="248" y="56"/>
                    </a:lnTo>
                    <a:lnTo>
                      <a:pt x="248" y="46"/>
                    </a:lnTo>
                    <a:lnTo>
                      <a:pt x="246" y="36"/>
                    </a:lnTo>
                    <a:lnTo>
                      <a:pt x="240" y="34"/>
                    </a:lnTo>
                    <a:lnTo>
                      <a:pt x="248" y="28"/>
                    </a:lnTo>
                    <a:lnTo>
                      <a:pt x="242" y="28"/>
                    </a:lnTo>
                    <a:lnTo>
                      <a:pt x="238" y="24"/>
                    </a:lnTo>
                    <a:lnTo>
                      <a:pt x="234" y="20"/>
                    </a:lnTo>
                    <a:lnTo>
                      <a:pt x="232" y="24"/>
                    </a:lnTo>
                    <a:lnTo>
                      <a:pt x="220" y="20"/>
                    </a:lnTo>
                    <a:lnTo>
                      <a:pt x="216" y="20"/>
                    </a:lnTo>
                    <a:lnTo>
                      <a:pt x="214" y="16"/>
                    </a:lnTo>
                    <a:lnTo>
                      <a:pt x="212" y="10"/>
                    </a:lnTo>
                    <a:lnTo>
                      <a:pt x="202" y="6"/>
                    </a:lnTo>
                    <a:lnTo>
                      <a:pt x="198" y="2"/>
                    </a:lnTo>
                    <a:lnTo>
                      <a:pt x="198" y="0"/>
                    </a:lnTo>
                    <a:lnTo>
                      <a:pt x="184" y="10"/>
                    </a:lnTo>
                    <a:lnTo>
                      <a:pt x="186" y="14"/>
                    </a:lnTo>
                    <a:lnTo>
                      <a:pt x="186" y="18"/>
                    </a:lnTo>
                    <a:lnTo>
                      <a:pt x="184" y="24"/>
                    </a:lnTo>
                    <a:lnTo>
                      <a:pt x="178" y="32"/>
                    </a:lnTo>
                    <a:lnTo>
                      <a:pt x="178" y="36"/>
                    </a:lnTo>
                    <a:lnTo>
                      <a:pt x="178" y="38"/>
                    </a:lnTo>
                    <a:lnTo>
                      <a:pt x="180" y="42"/>
                    </a:lnTo>
                    <a:lnTo>
                      <a:pt x="180" y="44"/>
                    </a:lnTo>
                    <a:lnTo>
                      <a:pt x="176" y="46"/>
                    </a:lnTo>
                    <a:lnTo>
                      <a:pt x="170" y="52"/>
                    </a:lnTo>
                    <a:lnTo>
                      <a:pt x="174" y="54"/>
                    </a:lnTo>
                    <a:lnTo>
                      <a:pt x="176" y="54"/>
                    </a:lnTo>
                    <a:lnTo>
                      <a:pt x="174" y="60"/>
                    </a:lnTo>
                    <a:lnTo>
                      <a:pt x="174" y="64"/>
                    </a:lnTo>
                    <a:lnTo>
                      <a:pt x="174" y="68"/>
                    </a:lnTo>
                    <a:lnTo>
                      <a:pt x="176" y="70"/>
                    </a:lnTo>
                    <a:lnTo>
                      <a:pt x="170" y="78"/>
                    </a:lnTo>
                    <a:lnTo>
                      <a:pt x="178" y="80"/>
                    </a:lnTo>
                    <a:lnTo>
                      <a:pt x="184" y="82"/>
                    </a:lnTo>
                    <a:lnTo>
                      <a:pt x="180" y="86"/>
                    </a:lnTo>
                    <a:lnTo>
                      <a:pt x="184" y="90"/>
                    </a:lnTo>
                    <a:lnTo>
                      <a:pt x="176" y="96"/>
                    </a:lnTo>
                    <a:lnTo>
                      <a:pt x="176" y="96"/>
                    </a:lnTo>
                    <a:lnTo>
                      <a:pt x="176" y="96"/>
                    </a:lnTo>
                    <a:close/>
                    <a:moveTo>
                      <a:pt x="186" y="78"/>
                    </a:moveTo>
                    <a:lnTo>
                      <a:pt x="186" y="82"/>
                    </a:lnTo>
                    <a:lnTo>
                      <a:pt x="184" y="82"/>
                    </a:lnTo>
                    <a:lnTo>
                      <a:pt x="184" y="80"/>
                    </a:lnTo>
                    <a:lnTo>
                      <a:pt x="186" y="78"/>
                    </a:lnTo>
                    <a:lnTo>
                      <a:pt x="186" y="78"/>
                    </a:lnTo>
                    <a:lnTo>
                      <a:pt x="186" y="78"/>
                    </a:lnTo>
                    <a:close/>
                    <a:moveTo>
                      <a:pt x="0" y="24"/>
                    </a:moveTo>
                    <a:lnTo>
                      <a:pt x="0" y="24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4" y="44"/>
                    </a:lnTo>
                    <a:lnTo>
                      <a:pt x="0" y="42"/>
                    </a:lnTo>
                    <a:lnTo>
                      <a:pt x="0" y="44"/>
                    </a:lnTo>
                    <a:lnTo>
                      <a:pt x="4" y="46"/>
                    </a:lnTo>
                    <a:lnTo>
                      <a:pt x="8" y="42"/>
                    </a:lnTo>
                    <a:lnTo>
                      <a:pt x="8" y="3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93" name="Freeform 1758"/>
              <p:cNvSpPr>
                <a:spLocks/>
              </p:cNvSpPr>
              <p:nvPr/>
            </p:nvSpPr>
            <p:spPr bwMode="auto">
              <a:xfrm>
                <a:off x="7499350" y="3876675"/>
                <a:ext cx="85725" cy="60325"/>
              </a:xfrm>
              <a:custGeom>
                <a:avLst/>
                <a:gdLst>
                  <a:gd name="T0" fmla="*/ 2 w 54"/>
                  <a:gd name="T1" fmla="*/ 2 h 38"/>
                  <a:gd name="T2" fmla="*/ 2 w 54"/>
                  <a:gd name="T3" fmla="*/ 12 h 38"/>
                  <a:gd name="T4" fmla="*/ 2 w 54"/>
                  <a:gd name="T5" fmla="*/ 18 h 38"/>
                  <a:gd name="T6" fmla="*/ 0 w 54"/>
                  <a:gd name="T7" fmla="*/ 20 h 38"/>
                  <a:gd name="T8" fmla="*/ 4 w 54"/>
                  <a:gd name="T9" fmla="*/ 26 h 38"/>
                  <a:gd name="T10" fmla="*/ 4 w 54"/>
                  <a:gd name="T11" fmla="*/ 30 h 38"/>
                  <a:gd name="T12" fmla="*/ 8 w 54"/>
                  <a:gd name="T13" fmla="*/ 36 h 38"/>
                  <a:gd name="T14" fmla="*/ 10 w 54"/>
                  <a:gd name="T15" fmla="*/ 38 h 38"/>
                  <a:gd name="T16" fmla="*/ 12 w 54"/>
                  <a:gd name="T17" fmla="*/ 36 h 38"/>
                  <a:gd name="T18" fmla="*/ 14 w 54"/>
                  <a:gd name="T19" fmla="*/ 32 h 38"/>
                  <a:gd name="T20" fmla="*/ 12 w 54"/>
                  <a:gd name="T21" fmla="*/ 28 h 38"/>
                  <a:gd name="T22" fmla="*/ 12 w 54"/>
                  <a:gd name="T23" fmla="*/ 22 h 38"/>
                  <a:gd name="T24" fmla="*/ 22 w 54"/>
                  <a:gd name="T25" fmla="*/ 28 h 38"/>
                  <a:gd name="T26" fmla="*/ 22 w 54"/>
                  <a:gd name="T27" fmla="*/ 30 h 38"/>
                  <a:gd name="T28" fmla="*/ 28 w 54"/>
                  <a:gd name="T29" fmla="*/ 30 h 38"/>
                  <a:gd name="T30" fmla="*/ 32 w 54"/>
                  <a:gd name="T31" fmla="*/ 22 h 38"/>
                  <a:gd name="T32" fmla="*/ 46 w 54"/>
                  <a:gd name="T33" fmla="*/ 22 h 38"/>
                  <a:gd name="T34" fmla="*/ 46 w 54"/>
                  <a:gd name="T35" fmla="*/ 26 h 38"/>
                  <a:gd name="T36" fmla="*/ 48 w 54"/>
                  <a:gd name="T37" fmla="*/ 26 h 38"/>
                  <a:gd name="T38" fmla="*/ 54 w 54"/>
                  <a:gd name="T39" fmla="*/ 26 h 38"/>
                  <a:gd name="T40" fmla="*/ 50 w 54"/>
                  <a:gd name="T41" fmla="*/ 18 h 38"/>
                  <a:gd name="T42" fmla="*/ 48 w 54"/>
                  <a:gd name="T43" fmla="*/ 16 h 38"/>
                  <a:gd name="T44" fmla="*/ 46 w 54"/>
                  <a:gd name="T45" fmla="*/ 12 h 38"/>
                  <a:gd name="T46" fmla="*/ 42 w 54"/>
                  <a:gd name="T47" fmla="*/ 12 h 38"/>
                  <a:gd name="T48" fmla="*/ 36 w 54"/>
                  <a:gd name="T49" fmla="*/ 12 h 38"/>
                  <a:gd name="T50" fmla="*/ 28 w 54"/>
                  <a:gd name="T51" fmla="*/ 8 h 38"/>
                  <a:gd name="T52" fmla="*/ 20 w 54"/>
                  <a:gd name="T53" fmla="*/ 2 h 38"/>
                  <a:gd name="T54" fmla="*/ 10 w 54"/>
                  <a:gd name="T55" fmla="*/ 0 h 38"/>
                  <a:gd name="T56" fmla="*/ 2 w 54"/>
                  <a:gd name="T57" fmla="*/ 2 h 38"/>
                  <a:gd name="T58" fmla="*/ 2 w 54"/>
                  <a:gd name="T59" fmla="*/ 2 h 38"/>
                  <a:gd name="T60" fmla="*/ 2 w 54"/>
                  <a:gd name="T61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4" h="38">
                    <a:moveTo>
                      <a:pt x="2" y="2"/>
                    </a:moveTo>
                    <a:lnTo>
                      <a:pt x="2" y="12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4" y="26"/>
                    </a:lnTo>
                    <a:lnTo>
                      <a:pt x="4" y="30"/>
                    </a:lnTo>
                    <a:lnTo>
                      <a:pt x="8" y="36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2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22" y="28"/>
                    </a:lnTo>
                    <a:lnTo>
                      <a:pt x="22" y="30"/>
                    </a:lnTo>
                    <a:lnTo>
                      <a:pt x="28" y="30"/>
                    </a:lnTo>
                    <a:lnTo>
                      <a:pt x="32" y="22"/>
                    </a:lnTo>
                    <a:lnTo>
                      <a:pt x="46" y="22"/>
                    </a:lnTo>
                    <a:lnTo>
                      <a:pt x="46" y="26"/>
                    </a:lnTo>
                    <a:lnTo>
                      <a:pt x="48" y="26"/>
                    </a:lnTo>
                    <a:lnTo>
                      <a:pt x="54" y="26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6" y="12"/>
                    </a:lnTo>
                    <a:lnTo>
                      <a:pt x="42" y="12"/>
                    </a:lnTo>
                    <a:lnTo>
                      <a:pt x="36" y="12"/>
                    </a:lnTo>
                    <a:lnTo>
                      <a:pt x="28" y="8"/>
                    </a:lnTo>
                    <a:lnTo>
                      <a:pt x="20" y="2"/>
                    </a:lnTo>
                    <a:lnTo>
                      <a:pt x="1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94" name="Freeform 1759"/>
              <p:cNvSpPr>
                <a:spLocks noEditPoints="1"/>
              </p:cNvSpPr>
              <p:nvPr/>
            </p:nvSpPr>
            <p:spPr bwMode="auto">
              <a:xfrm>
                <a:off x="7207250" y="3775075"/>
                <a:ext cx="231775" cy="104775"/>
              </a:xfrm>
              <a:custGeom>
                <a:avLst/>
                <a:gdLst>
                  <a:gd name="T0" fmla="*/ 24 w 146"/>
                  <a:gd name="T1" fmla="*/ 20 h 66"/>
                  <a:gd name="T2" fmla="*/ 24 w 146"/>
                  <a:gd name="T3" fmla="*/ 20 h 66"/>
                  <a:gd name="T4" fmla="*/ 24 w 146"/>
                  <a:gd name="T5" fmla="*/ 24 h 66"/>
                  <a:gd name="T6" fmla="*/ 26 w 146"/>
                  <a:gd name="T7" fmla="*/ 30 h 66"/>
                  <a:gd name="T8" fmla="*/ 22 w 146"/>
                  <a:gd name="T9" fmla="*/ 32 h 66"/>
                  <a:gd name="T10" fmla="*/ 24 w 146"/>
                  <a:gd name="T11" fmla="*/ 32 h 66"/>
                  <a:gd name="T12" fmla="*/ 30 w 146"/>
                  <a:gd name="T13" fmla="*/ 28 h 66"/>
                  <a:gd name="T14" fmla="*/ 32 w 146"/>
                  <a:gd name="T15" fmla="*/ 22 h 66"/>
                  <a:gd name="T16" fmla="*/ 24 w 146"/>
                  <a:gd name="T17" fmla="*/ 20 h 66"/>
                  <a:gd name="T18" fmla="*/ 24 w 146"/>
                  <a:gd name="T19" fmla="*/ 20 h 66"/>
                  <a:gd name="T20" fmla="*/ 24 w 146"/>
                  <a:gd name="T21" fmla="*/ 20 h 66"/>
                  <a:gd name="T22" fmla="*/ 24 w 146"/>
                  <a:gd name="T23" fmla="*/ 0 h 66"/>
                  <a:gd name="T24" fmla="*/ 24 w 146"/>
                  <a:gd name="T25" fmla="*/ 0 h 66"/>
                  <a:gd name="T26" fmla="*/ 16 w 146"/>
                  <a:gd name="T27" fmla="*/ 4 h 66"/>
                  <a:gd name="T28" fmla="*/ 8 w 146"/>
                  <a:gd name="T29" fmla="*/ 10 h 66"/>
                  <a:gd name="T30" fmla="*/ 0 w 146"/>
                  <a:gd name="T31" fmla="*/ 24 h 66"/>
                  <a:gd name="T32" fmla="*/ 6 w 146"/>
                  <a:gd name="T33" fmla="*/ 24 h 66"/>
                  <a:gd name="T34" fmla="*/ 14 w 146"/>
                  <a:gd name="T35" fmla="*/ 22 h 66"/>
                  <a:gd name="T36" fmla="*/ 14 w 146"/>
                  <a:gd name="T37" fmla="*/ 18 h 66"/>
                  <a:gd name="T38" fmla="*/ 18 w 146"/>
                  <a:gd name="T39" fmla="*/ 12 h 66"/>
                  <a:gd name="T40" fmla="*/ 26 w 146"/>
                  <a:gd name="T41" fmla="*/ 6 h 66"/>
                  <a:gd name="T42" fmla="*/ 32 w 146"/>
                  <a:gd name="T43" fmla="*/ 6 h 66"/>
                  <a:gd name="T44" fmla="*/ 40 w 146"/>
                  <a:gd name="T45" fmla="*/ 10 h 66"/>
                  <a:gd name="T46" fmla="*/ 44 w 146"/>
                  <a:gd name="T47" fmla="*/ 18 h 66"/>
                  <a:gd name="T48" fmla="*/ 52 w 146"/>
                  <a:gd name="T49" fmla="*/ 18 h 66"/>
                  <a:gd name="T50" fmla="*/ 54 w 146"/>
                  <a:gd name="T51" fmla="*/ 20 h 66"/>
                  <a:gd name="T52" fmla="*/ 58 w 146"/>
                  <a:gd name="T53" fmla="*/ 20 h 66"/>
                  <a:gd name="T54" fmla="*/ 62 w 146"/>
                  <a:gd name="T55" fmla="*/ 20 h 66"/>
                  <a:gd name="T56" fmla="*/ 64 w 146"/>
                  <a:gd name="T57" fmla="*/ 24 h 66"/>
                  <a:gd name="T58" fmla="*/ 70 w 146"/>
                  <a:gd name="T59" fmla="*/ 32 h 66"/>
                  <a:gd name="T60" fmla="*/ 78 w 146"/>
                  <a:gd name="T61" fmla="*/ 32 h 66"/>
                  <a:gd name="T62" fmla="*/ 86 w 146"/>
                  <a:gd name="T63" fmla="*/ 32 h 66"/>
                  <a:gd name="T64" fmla="*/ 86 w 146"/>
                  <a:gd name="T65" fmla="*/ 38 h 66"/>
                  <a:gd name="T66" fmla="*/ 90 w 146"/>
                  <a:gd name="T67" fmla="*/ 44 h 66"/>
                  <a:gd name="T68" fmla="*/ 96 w 146"/>
                  <a:gd name="T69" fmla="*/ 46 h 66"/>
                  <a:gd name="T70" fmla="*/ 106 w 146"/>
                  <a:gd name="T71" fmla="*/ 54 h 66"/>
                  <a:gd name="T72" fmla="*/ 100 w 146"/>
                  <a:gd name="T73" fmla="*/ 66 h 66"/>
                  <a:gd name="T74" fmla="*/ 146 w 146"/>
                  <a:gd name="T75" fmla="*/ 58 h 66"/>
                  <a:gd name="T76" fmla="*/ 144 w 146"/>
                  <a:gd name="T77" fmla="*/ 50 h 66"/>
                  <a:gd name="T78" fmla="*/ 136 w 146"/>
                  <a:gd name="T79" fmla="*/ 50 h 66"/>
                  <a:gd name="T80" fmla="*/ 128 w 146"/>
                  <a:gd name="T81" fmla="*/ 50 h 66"/>
                  <a:gd name="T82" fmla="*/ 126 w 146"/>
                  <a:gd name="T83" fmla="*/ 38 h 66"/>
                  <a:gd name="T84" fmla="*/ 114 w 146"/>
                  <a:gd name="T85" fmla="*/ 38 h 66"/>
                  <a:gd name="T86" fmla="*/ 114 w 146"/>
                  <a:gd name="T87" fmla="*/ 36 h 66"/>
                  <a:gd name="T88" fmla="*/ 112 w 146"/>
                  <a:gd name="T89" fmla="*/ 32 h 66"/>
                  <a:gd name="T90" fmla="*/ 98 w 146"/>
                  <a:gd name="T91" fmla="*/ 24 h 66"/>
                  <a:gd name="T92" fmla="*/ 82 w 146"/>
                  <a:gd name="T93" fmla="*/ 18 h 66"/>
                  <a:gd name="T94" fmla="*/ 78 w 146"/>
                  <a:gd name="T95" fmla="*/ 18 h 66"/>
                  <a:gd name="T96" fmla="*/ 76 w 146"/>
                  <a:gd name="T97" fmla="*/ 12 h 66"/>
                  <a:gd name="T98" fmla="*/ 70 w 146"/>
                  <a:gd name="T99" fmla="*/ 6 h 66"/>
                  <a:gd name="T100" fmla="*/ 48 w 146"/>
                  <a:gd name="T101" fmla="*/ 2 h 66"/>
                  <a:gd name="T102" fmla="*/ 24 w 146"/>
                  <a:gd name="T103" fmla="*/ 0 h 66"/>
                  <a:gd name="T104" fmla="*/ 24 w 146"/>
                  <a:gd name="T105" fmla="*/ 0 h 66"/>
                  <a:gd name="T106" fmla="*/ 24 w 146"/>
                  <a:gd name="T10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46" h="66">
                    <a:moveTo>
                      <a:pt x="24" y="20"/>
                    </a:moveTo>
                    <a:lnTo>
                      <a:pt x="24" y="20"/>
                    </a:lnTo>
                    <a:lnTo>
                      <a:pt x="24" y="24"/>
                    </a:lnTo>
                    <a:lnTo>
                      <a:pt x="26" y="30"/>
                    </a:lnTo>
                    <a:lnTo>
                      <a:pt x="22" y="32"/>
                    </a:lnTo>
                    <a:lnTo>
                      <a:pt x="24" y="32"/>
                    </a:lnTo>
                    <a:lnTo>
                      <a:pt x="30" y="28"/>
                    </a:lnTo>
                    <a:lnTo>
                      <a:pt x="32" y="22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4" y="20"/>
                    </a:lnTo>
                    <a:close/>
                    <a:moveTo>
                      <a:pt x="24" y="0"/>
                    </a:moveTo>
                    <a:lnTo>
                      <a:pt x="24" y="0"/>
                    </a:lnTo>
                    <a:lnTo>
                      <a:pt x="16" y="4"/>
                    </a:lnTo>
                    <a:lnTo>
                      <a:pt x="8" y="10"/>
                    </a:lnTo>
                    <a:lnTo>
                      <a:pt x="0" y="24"/>
                    </a:lnTo>
                    <a:lnTo>
                      <a:pt x="6" y="24"/>
                    </a:lnTo>
                    <a:lnTo>
                      <a:pt x="14" y="22"/>
                    </a:lnTo>
                    <a:lnTo>
                      <a:pt x="14" y="18"/>
                    </a:lnTo>
                    <a:lnTo>
                      <a:pt x="18" y="12"/>
                    </a:lnTo>
                    <a:lnTo>
                      <a:pt x="26" y="6"/>
                    </a:lnTo>
                    <a:lnTo>
                      <a:pt x="32" y="6"/>
                    </a:lnTo>
                    <a:lnTo>
                      <a:pt x="40" y="10"/>
                    </a:lnTo>
                    <a:lnTo>
                      <a:pt x="44" y="18"/>
                    </a:lnTo>
                    <a:lnTo>
                      <a:pt x="52" y="18"/>
                    </a:lnTo>
                    <a:lnTo>
                      <a:pt x="54" y="20"/>
                    </a:lnTo>
                    <a:lnTo>
                      <a:pt x="58" y="20"/>
                    </a:lnTo>
                    <a:lnTo>
                      <a:pt x="62" y="20"/>
                    </a:lnTo>
                    <a:lnTo>
                      <a:pt x="64" y="24"/>
                    </a:lnTo>
                    <a:lnTo>
                      <a:pt x="70" y="32"/>
                    </a:lnTo>
                    <a:lnTo>
                      <a:pt x="78" y="32"/>
                    </a:lnTo>
                    <a:lnTo>
                      <a:pt x="86" y="32"/>
                    </a:lnTo>
                    <a:lnTo>
                      <a:pt x="86" y="38"/>
                    </a:lnTo>
                    <a:lnTo>
                      <a:pt x="90" y="44"/>
                    </a:lnTo>
                    <a:lnTo>
                      <a:pt x="96" y="46"/>
                    </a:lnTo>
                    <a:lnTo>
                      <a:pt x="106" y="54"/>
                    </a:lnTo>
                    <a:lnTo>
                      <a:pt x="100" y="66"/>
                    </a:lnTo>
                    <a:lnTo>
                      <a:pt x="146" y="58"/>
                    </a:lnTo>
                    <a:lnTo>
                      <a:pt x="144" y="50"/>
                    </a:lnTo>
                    <a:lnTo>
                      <a:pt x="136" y="50"/>
                    </a:lnTo>
                    <a:lnTo>
                      <a:pt x="128" y="50"/>
                    </a:lnTo>
                    <a:lnTo>
                      <a:pt x="126" y="38"/>
                    </a:lnTo>
                    <a:lnTo>
                      <a:pt x="114" y="38"/>
                    </a:lnTo>
                    <a:lnTo>
                      <a:pt x="114" y="36"/>
                    </a:lnTo>
                    <a:lnTo>
                      <a:pt x="112" y="32"/>
                    </a:lnTo>
                    <a:lnTo>
                      <a:pt x="98" y="24"/>
                    </a:lnTo>
                    <a:lnTo>
                      <a:pt x="82" y="18"/>
                    </a:lnTo>
                    <a:lnTo>
                      <a:pt x="78" y="18"/>
                    </a:lnTo>
                    <a:lnTo>
                      <a:pt x="76" y="12"/>
                    </a:lnTo>
                    <a:lnTo>
                      <a:pt x="70" y="6"/>
                    </a:lnTo>
                    <a:lnTo>
                      <a:pt x="48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95" name="Freeform 1760"/>
              <p:cNvSpPr>
                <a:spLocks/>
              </p:cNvSpPr>
              <p:nvPr/>
            </p:nvSpPr>
            <p:spPr bwMode="auto">
              <a:xfrm>
                <a:off x="7175500" y="4117975"/>
                <a:ext cx="76200" cy="95250"/>
              </a:xfrm>
              <a:custGeom>
                <a:avLst/>
                <a:gdLst>
                  <a:gd name="T0" fmla="*/ 6 w 48"/>
                  <a:gd name="T1" fmla="*/ 0 h 60"/>
                  <a:gd name="T2" fmla="*/ 6 w 48"/>
                  <a:gd name="T3" fmla="*/ 0 h 60"/>
                  <a:gd name="T4" fmla="*/ 4 w 48"/>
                  <a:gd name="T5" fmla="*/ 0 h 60"/>
                  <a:gd name="T6" fmla="*/ 0 w 48"/>
                  <a:gd name="T7" fmla="*/ 0 h 60"/>
                  <a:gd name="T8" fmla="*/ 6 w 48"/>
                  <a:gd name="T9" fmla="*/ 8 h 60"/>
                  <a:gd name="T10" fmla="*/ 6 w 48"/>
                  <a:gd name="T11" fmla="*/ 14 h 60"/>
                  <a:gd name="T12" fmla="*/ 0 w 48"/>
                  <a:gd name="T13" fmla="*/ 28 h 60"/>
                  <a:gd name="T14" fmla="*/ 6 w 48"/>
                  <a:gd name="T15" fmla="*/ 32 h 60"/>
                  <a:gd name="T16" fmla="*/ 8 w 48"/>
                  <a:gd name="T17" fmla="*/ 34 h 60"/>
                  <a:gd name="T18" fmla="*/ 16 w 48"/>
                  <a:gd name="T19" fmla="*/ 32 h 60"/>
                  <a:gd name="T20" fmla="*/ 16 w 48"/>
                  <a:gd name="T21" fmla="*/ 28 h 60"/>
                  <a:gd name="T22" fmla="*/ 16 w 48"/>
                  <a:gd name="T23" fmla="*/ 26 h 60"/>
                  <a:gd name="T24" fmla="*/ 26 w 48"/>
                  <a:gd name="T25" fmla="*/ 34 h 60"/>
                  <a:gd name="T26" fmla="*/ 32 w 48"/>
                  <a:gd name="T27" fmla="*/ 42 h 60"/>
                  <a:gd name="T28" fmla="*/ 32 w 48"/>
                  <a:gd name="T29" fmla="*/ 50 h 60"/>
                  <a:gd name="T30" fmla="*/ 32 w 48"/>
                  <a:gd name="T31" fmla="*/ 52 h 60"/>
                  <a:gd name="T32" fmla="*/ 32 w 48"/>
                  <a:gd name="T33" fmla="*/ 58 h 60"/>
                  <a:gd name="T34" fmla="*/ 36 w 48"/>
                  <a:gd name="T35" fmla="*/ 58 h 60"/>
                  <a:gd name="T36" fmla="*/ 36 w 48"/>
                  <a:gd name="T37" fmla="*/ 54 h 60"/>
                  <a:gd name="T38" fmla="*/ 36 w 48"/>
                  <a:gd name="T39" fmla="*/ 50 h 60"/>
                  <a:gd name="T40" fmla="*/ 40 w 48"/>
                  <a:gd name="T41" fmla="*/ 50 h 60"/>
                  <a:gd name="T42" fmla="*/ 42 w 48"/>
                  <a:gd name="T43" fmla="*/ 60 h 60"/>
                  <a:gd name="T44" fmla="*/ 46 w 48"/>
                  <a:gd name="T45" fmla="*/ 52 h 60"/>
                  <a:gd name="T46" fmla="*/ 42 w 48"/>
                  <a:gd name="T47" fmla="*/ 46 h 60"/>
                  <a:gd name="T48" fmla="*/ 40 w 48"/>
                  <a:gd name="T49" fmla="*/ 44 h 60"/>
                  <a:gd name="T50" fmla="*/ 42 w 48"/>
                  <a:gd name="T51" fmla="*/ 42 h 60"/>
                  <a:gd name="T52" fmla="*/ 42 w 48"/>
                  <a:gd name="T53" fmla="*/ 36 h 60"/>
                  <a:gd name="T54" fmla="*/ 42 w 48"/>
                  <a:gd name="T55" fmla="*/ 34 h 60"/>
                  <a:gd name="T56" fmla="*/ 46 w 48"/>
                  <a:gd name="T57" fmla="*/ 34 h 60"/>
                  <a:gd name="T58" fmla="*/ 48 w 48"/>
                  <a:gd name="T59" fmla="*/ 34 h 60"/>
                  <a:gd name="T60" fmla="*/ 46 w 48"/>
                  <a:gd name="T61" fmla="*/ 26 h 60"/>
                  <a:gd name="T62" fmla="*/ 30 w 48"/>
                  <a:gd name="T63" fmla="*/ 8 h 60"/>
                  <a:gd name="T64" fmla="*/ 28 w 48"/>
                  <a:gd name="T65" fmla="*/ 8 h 60"/>
                  <a:gd name="T66" fmla="*/ 26 w 48"/>
                  <a:gd name="T67" fmla="*/ 8 h 60"/>
                  <a:gd name="T68" fmla="*/ 24 w 48"/>
                  <a:gd name="T69" fmla="*/ 6 h 60"/>
                  <a:gd name="T70" fmla="*/ 18 w 48"/>
                  <a:gd name="T71" fmla="*/ 6 h 60"/>
                  <a:gd name="T72" fmla="*/ 18 w 48"/>
                  <a:gd name="T73" fmla="*/ 8 h 60"/>
                  <a:gd name="T74" fmla="*/ 16 w 48"/>
                  <a:gd name="T75" fmla="*/ 6 h 60"/>
                  <a:gd name="T76" fmla="*/ 8 w 48"/>
                  <a:gd name="T77" fmla="*/ 6 h 60"/>
                  <a:gd name="T78" fmla="*/ 6 w 48"/>
                  <a:gd name="T79" fmla="*/ 0 h 60"/>
                  <a:gd name="T80" fmla="*/ 6 w 48"/>
                  <a:gd name="T81" fmla="*/ 0 h 60"/>
                  <a:gd name="T82" fmla="*/ 6 w 48"/>
                  <a:gd name="T8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8" h="60">
                    <a:moveTo>
                      <a:pt x="6" y="0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6" y="8"/>
                    </a:lnTo>
                    <a:lnTo>
                      <a:pt x="6" y="14"/>
                    </a:lnTo>
                    <a:lnTo>
                      <a:pt x="0" y="28"/>
                    </a:lnTo>
                    <a:lnTo>
                      <a:pt x="6" y="32"/>
                    </a:lnTo>
                    <a:lnTo>
                      <a:pt x="8" y="34"/>
                    </a:lnTo>
                    <a:lnTo>
                      <a:pt x="16" y="32"/>
                    </a:lnTo>
                    <a:lnTo>
                      <a:pt x="16" y="28"/>
                    </a:lnTo>
                    <a:lnTo>
                      <a:pt x="16" y="26"/>
                    </a:lnTo>
                    <a:lnTo>
                      <a:pt x="26" y="34"/>
                    </a:lnTo>
                    <a:lnTo>
                      <a:pt x="32" y="42"/>
                    </a:lnTo>
                    <a:lnTo>
                      <a:pt x="32" y="50"/>
                    </a:lnTo>
                    <a:lnTo>
                      <a:pt x="32" y="52"/>
                    </a:lnTo>
                    <a:lnTo>
                      <a:pt x="32" y="58"/>
                    </a:lnTo>
                    <a:lnTo>
                      <a:pt x="36" y="58"/>
                    </a:lnTo>
                    <a:lnTo>
                      <a:pt x="36" y="54"/>
                    </a:lnTo>
                    <a:lnTo>
                      <a:pt x="36" y="50"/>
                    </a:lnTo>
                    <a:lnTo>
                      <a:pt x="40" y="50"/>
                    </a:lnTo>
                    <a:lnTo>
                      <a:pt x="42" y="60"/>
                    </a:lnTo>
                    <a:lnTo>
                      <a:pt x="46" y="52"/>
                    </a:lnTo>
                    <a:lnTo>
                      <a:pt x="42" y="46"/>
                    </a:lnTo>
                    <a:lnTo>
                      <a:pt x="40" y="44"/>
                    </a:lnTo>
                    <a:lnTo>
                      <a:pt x="42" y="42"/>
                    </a:lnTo>
                    <a:lnTo>
                      <a:pt x="42" y="36"/>
                    </a:lnTo>
                    <a:lnTo>
                      <a:pt x="42" y="34"/>
                    </a:lnTo>
                    <a:lnTo>
                      <a:pt x="46" y="34"/>
                    </a:lnTo>
                    <a:lnTo>
                      <a:pt x="48" y="34"/>
                    </a:lnTo>
                    <a:lnTo>
                      <a:pt x="46" y="26"/>
                    </a:lnTo>
                    <a:lnTo>
                      <a:pt x="30" y="8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16" y="6"/>
                    </a:lnTo>
                    <a:lnTo>
                      <a:pt x="8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96" name="Freeform 1761"/>
              <p:cNvSpPr>
                <a:spLocks/>
              </p:cNvSpPr>
              <p:nvPr/>
            </p:nvSpPr>
            <p:spPr bwMode="auto">
              <a:xfrm>
                <a:off x="7327900" y="4108450"/>
                <a:ext cx="298450" cy="460375"/>
              </a:xfrm>
              <a:custGeom>
                <a:avLst/>
                <a:gdLst>
                  <a:gd name="T0" fmla="*/ 4 w 188"/>
                  <a:gd name="T1" fmla="*/ 192 h 290"/>
                  <a:gd name="T2" fmla="*/ 18 w 188"/>
                  <a:gd name="T3" fmla="*/ 206 h 290"/>
                  <a:gd name="T4" fmla="*/ 36 w 188"/>
                  <a:gd name="T5" fmla="*/ 214 h 290"/>
                  <a:gd name="T6" fmla="*/ 48 w 188"/>
                  <a:gd name="T7" fmla="*/ 218 h 290"/>
                  <a:gd name="T8" fmla="*/ 60 w 188"/>
                  <a:gd name="T9" fmla="*/ 224 h 290"/>
                  <a:gd name="T10" fmla="*/ 70 w 188"/>
                  <a:gd name="T11" fmla="*/ 236 h 290"/>
                  <a:gd name="T12" fmla="*/ 86 w 188"/>
                  <a:gd name="T13" fmla="*/ 242 h 290"/>
                  <a:gd name="T14" fmla="*/ 92 w 188"/>
                  <a:gd name="T15" fmla="*/ 252 h 290"/>
                  <a:gd name="T16" fmla="*/ 104 w 188"/>
                  <a:gd name="T17" fmla="*/ 252 h 290"/>
                  <a:gd name="T18" fmla="*/ 122 w 188"/>
                  <a:gd name="T19" fmla="*/ 256 h 290"/>
                  <a:gd name="T20" fmla="*/ 114 w 188"/>
                  <a:gd name="T21" fmla="*/ 288 h 290"/>
                  <a:gd name="T22" fmla="*/ 140 w 188"/>
                  <a:gd name="T23" fmla="*/ 250 h 290"/>
                  <a:gd name="T24" fmla="*/ 136 w 188"/>
                  <a:gd name="T25" fmla="*/ 234 h 290"/>
                  <a:gd name="T26" fmla="*/ 144 w 188"/>
                  <a:gd name="T27" fmla="*/ 226 h 290"/>
                  <a:gd name="T28" fmla="*/ 136 w 188"/>
                  <a:gd name="T29" fmla="*/ 218 h 290"/>
                  <a:gd name="T30" fmla="*/ 164 w 188"/>
                  <a:gd name="T31" fmla="*/ 206 h 290"/>
                  <a:gd name="T32" fmla="*/ 172 w 188"/>
                  <a:gd name="T33" fmla="*/ 200 h 290"/>
                  <a:gd name="T34" fmla="*/ 182 w 188"/>
                  <a:gd name="T35" fmla="*/ 202 h 290"/>
                  <a:gd name="T36" fmla="*/ 184 w 188"/>
                  <a:gd name="T37" fmla="*/ 188 h 290"/>
                  <a:gd name="T38" fmla="*/ 176 w 188"/>
                  <a:gd name="T39" fmla="*/ 186 h 290"/>
                  <a:gd name="T40" fmla="*/ 180 w 188"/>
                  <a:gd name="T41" fmla="*/ 174 h 290"/>
                  <a:gd name="T42" fmla="*/ 182 w 188"/>
                  <a:gd name="T43" fmla="*/ 156 h 290"/>
                  <a:gd name="T44" fmla="*/ 166 w 188"/>
                  <a:gd name="T45" fmla="*/ 142 h 290"/>
                  <a:gd name="T46" fmla="*/ 158 w 188"/>
                  <a:gd name="T47" fmla="*/ 132 h 290"/>
                  <a:gd name="T48" fmla="*/ 162 w 188"/>
                  <a:gd name="T49" fmla="*/ 124 h 290"/>
                  <a:gd name="T50" fmla="*/ 140 w 188"/>
                  <a:gd name="T51" fmla="*/ 114 h 290"/>
                  <a:gd name="T52" fmla="*/ 124 w 188"/>
                  <a:gd name="T53" fmla="*/ 98 h 290"/>
                  <a:gd name="T54" fmla="*/ 102 w 188"/>
                  <a:gd name="T55" fmla="*/ 96 h 290"/>
                  <a:gd name="T56" fmla="*/ 96 w 188"/>
                  <a:gd name="T57" fmla="*/ 82 h 290"/>
                  <a:gd name="T58" fmla="*/ 96 w 188"/>
                  <a:gd name="T59" fmla="*/ 72 h 290"/>
                  <a:gd name="T60" fmla="*/ 80 w 188"/>
                  <a:gd name="T61" fmla="*/ 60 h 290"/>
                  <a:gd name="T62" fmla="*/ 84 w 188"/>
                  <a:gd name="T63" fmla="*/ 42 h 290"/>
                  <a:gd name="T64" fmla="*/ 92 w 188"/>
                  <a:gd name="T65" fmla="*/ 28 h 290"/>
                  <a:gd name="T66" fmla="*/ 112 w 188"/>
                  <a:gd name="T67" fmla="*/ 2 h 290"/>
                  <a:gd name="T68" fmla="*/ 102 w 188"/>
                  <a:gd name="T69" fmla="*/ 6 h 290"/>
                  <a:gd name="T70" fmla="*/ 76 w 188"/>
                  <a:gd name="T71" fmla="*/ 16 h 290"/>
                  <a:gd name="T72" fmla="*/ 70 w 188"/>
                  <a:gd name="T73" fmla="*/ 26 h 290"/>
                  <a:gd name="T74" fmla="*/ 60 w 188"/>
                  <a:gd name="T75" fmla="*/ 24 h 290"/>
                  <a:gd name="T76" fmla="*/ 52 w 188"/>
                  <a:gd name="T77" fmla="*/ 46 h 290"/>
                  <a:gd name="T78" fmla="*/ 40 w 188"/>
                  <a:gd name="T79" fmla="*/ 62 h 290"/>
                  <a:gd name="T80" fmla="*/ 30 w 188"/>
                  <a:gd name="T81" fmla="*/ 70 h 290"/>
                  <a:gd name="T82" fmla="*/ 32 w 188"/>
                  <a:gd name="T83" fmla="*/ 82 h 290"/>
                  <a:gd name="T84" fmla="*/ 26 w 188"/>
                  <a:gd name="T85" fmla="*/ 100 h 290"/>
                  <a:gd name="T86" fmla="*/ 26 w 188"/>
                  <a:gd name="T87" fmla="*/ 126 h 290"/>
                  <a:gd name="T88" fmla="*/ 18 w 188"/>
                  <a:gd name="T89" fmla="*/ 162 h 290"/>
                  <a:gd name="T90" fmla="*/ 6 w 188"/>
                  <a:gd name="T91" fmla="*/ 174 h 290"/>
                  <a:gd name="T92" fmla="*/ 0 w 188"/>
                  <a:gd name="T93" fmla="*/ 182 h 290"/>
                  <a:gd name="T94" fmla="*/ 4 w 188"/>
                  <a:gd name="T95" fmla="*/ 19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8" h="290">
                    <a:moveTo>
                      <a:pt x="4" y="190"/>
                    </a:moveTo>
                    <a:lnTo>
                      <a:pt x="4" y="190"/>
                    </a:lnTo>
                    <a:lnTo>
                      <a:pt x="4" y="192"/>
                    </a:lnTo>
                    <a:lnTo>
                      <a:pt x="6" y="196"/>
                    </a:lnTo>
                    <a:lnTo>
                      <a:pt x="16" y="200"/>
                    </a:lnTo>
                    <a:lnTo>
                      <a:pt x="18" y="206"/>
                    </a:lnTo>
                    <a:lnTo>
                      <a:pt x="22" y="210"/>
                    </a:lnTo>
                    <a:lnTo>
                      <a:pt x="24" y="210"/>
                    </a:lnTo>
                    <a:lnTo>
                      <a:pt x="36" y="214"/>
                    </a:lnTo>
                    <a:lnTo>
                      <a:pt x="40" y="210"/>
                    </a:lnTo>
                    <a:lnTo>
                      <a:pt x="42" y="214"/>
                    </a:lnTo>
                    <a:lnTo>
                      <a:pt x="48" y="218"/>
                    </a:lnTo>
                    <a:lnTo>
                      <a:pt x="52" y="218"/>
                    </a:lnTo>
                    <a:lnTo>
                      <a:pt x="60" y="218"/>
                    </a:lnTo>
                    <a:lnTo>
                      <a:pt x="60" y="224"/>
                    </a:lnTo>
                    <a:lnTo>
                      <a:pt x="62" y="226"/>
                    </a:lnTo>
                    <a:lnTo>
                      <a:pt x="68" y="232"/>
                    </a:lnTo>
                    <a:lnTo>
                      <a:pt x="70" y="236"/>
                    </a:lnTo>
                    <a:lnTo>
                      <a:pt x="74" y="238"/>
                    </a:lnTo>
                    <a:lnTo>
                      <a:pt x="76" y="242"/>
                    </a:lnTo>
                    <a:lnTo>
                      <a:pt x="86" y="242"/>
                    </a:lnTo>
                    <a:lnTo>
                      <a:pt x="86" y="246"/>
                    </a:lnTo>
                    <a:lnTo>
                      <a:pt x="86" y="250"/>
                    </a:lnTo>
                    <a:lnTo>
                      <a:pt x="92" y="252"/>
                    </a:lnTo>
                    <a:lnTo>
                      <a:pt x="100" y="254"/>
                    </a:lnTo>
                    <a:lnTo>
                      <a:pt x="100" y="252"/>
                    </a:lnTo>
                    <a:lnTo>
                      <a:pt x="104" y="252"/>
                    </a:lnTo>
                    <a:lnTo>
                      <a:pt x="110" y="252"/>
                    </a:lnTo>
                    <a:lnTo>
                      <a:pt x="114" y="254"/>
                    </a:lnTo>
                    <a:lnTo>
                      <a:pt x="122" y="256"/>
                    </a:lnTo>
                    <a:lnTo>
                      <a:pt x="128" y="256"/>
                    </a:lnTo>
                    <a:lnTo>
                      <a:pt x="128" y="260"/>
                    </a:lnTo>
                    <a:lnTo>
                      <a:pt x="114" y="288"/>
                    </a:lnTo>
                    <a:lnTo>
                      <a:pt x="120" y="288"/>
                    </a:lnTo>
                    <a:lnTo>
                      <a:pt x="124" y="290"/>
                    </a:lnTo>
                    <a:lnTo>
                      <a:pt x="140" y="250"/>
                    </a:lnTo>
                    <a:lnTo>
                      <a:pt x="144" y="244"/>
                    </a:lnTo>
                    <a:lnTo>
                      <a:pt x="140" y="238"/>
                    </a:lnTo>
                    <a:lnTo>
                      <a:pt x="136" y="234"/>
                    </a:lnTo>
                    <a:lnTo>
                      <a:pt x="132" y="234"/>
                    </a:lnTo>
                    <a:lnTo>
                      <a:pt x="132" y="228"/>
                    </a:lnTo>
                    <a:lnTo>
                      <a:pt x="144" y="226"/>
                    </a:lnTo>
                    <a:lnTo>
                      <a:pt x="144" y="220"/>
                    </a:lnTo>
                    <a:lnTo>
                      <a:pt x="140" y="218"/>
                    </a:lnTo>
                    <a:lnTo>
                      <a:pt x="136" y="218"/>
                    </a:lnTo>
                    <a:lnTo>
                      <a:pt x="136" y="210"/>
                    </a:lnTo>
                    <a:lnTo>
                      <a:pt x="144" y="208"/>
                    </a:lnTo>
                    <a:lnTo>
                      <a:pt x="164" y="206"/>
                    </a:lnTo>
                    <a:lnTo>
                      <a:pt x="164" y="200"/>
                    </a:lnTo>
                    <a:lnTo>
                      <a:pt x="166" y="202"/>
                    </a:lnTo>
                    <a:lnTo>
                      <a:pt x="172" y="200"/>
                    </a:lnTo>
                    <a:lnTo>
                      <a:pt x="174" y="196"/>
                    </a:lnTo>
                    <a:lnTo>
                      <a:pt x="180" y="196"/>
                    </a:lnTo>
                    <a:lnTo>
                      <a:pt x="182" y="202"/>
                    </a:lnTo>
                    <a:lnTo>
                      <a:pt x="184" y="202"/>
                    </a:lnTo>
                    <a:lnTo>
                      <a:pt x="188" y="196"/>
                    </a:lnTo>
                    <a:lnTo>
                      <a:pt x="184" y="188"/>
                    </a:lnTo>
                    <a:lnTo>
                      <a:pt x="182" y="182"/>
                    </a:lnTo>
                    <a:lnTo>
                      <a:pt x="180" y="186"/>
                    </a:lnTo>
                    <a:lnTo>
                      <a:pt x="176" y="186"/>
                    </a:lnTo>
                    <a:lnTo>
                      <a:pt x="176" y="182"/>
                    </a:lnTo>
                    <a:lnTo>
                      <a:pt x="176" y="178"/>
                    </a:lnTo>
                    <a:lnTo>
                      <a:pt x="180" y="174"/>
                    </a:lnTo>
                    <a:lnTo>
                      <a:pt x="184" y="170"/>
                    </a:lnTo>
                    <a:lnTo>
                      <a:pt x="188" y="160"/>
                    </a:lnTo>
                    <a:lnTo>
                      <a:pt x="182" y="156"/>
                    </a:lnTo>
                    <a:lnTo>
                      <a:pt x="174" y="152"/>
                    </a:lnTo>
                    <a:lnTo>
                      <a:pt x="168" y="146"/>
                    </a:lnTo>
                    <a:lnTo>
                      <a:pt x="166" y="142"/>
                    </a:lnTo>
                    <a:lnTo>
                      <a:pt x="162" y="136"/>
                    </a:lnTo>
                    <a:lnTo>
                      <a:pt x="158" y="134"/>
                    </a:lnTo>
                    <a:lnTo>
                      <a:pt x="158" y="132"/>
                    </a:lnTo>
                    <a:lnTo>
                      <a:pt x="158" y="126"/>
                    </a:lnTo>
                    <a:lnTo>
                      <a:pt x="158" y="124"/>
                    </a:lnTo>
                    <a:lnTo>
                      <a:pt x="162" y="124"/>
                    </a:lnTo>
                    <a:lnTo>
                      <a:pt x="162" y="114"/>
                    </a:lnTo>
                    <a:lnTo>
                      <a:pt x="150" y="110"/>
                    </a:lnTo>
                    <a:lnTo>
                      <a:pt x="140" y="114"/>
                    </a:lnTo>
                    <a:lnTo>
                      <a:pt x="132" y="100"/>
                    </a:lnTo>
                    <a:lnTo>
                      <a:pt x="130" y="98"/>
                    </a:lnTo>
                    <a:lnTo>
                      <a:pt x="124" y="98"/>
                    </a:lnTo>
                    <a:lnTo>
                      <a:pt x="118" y="98"/>
                    </a:lnTo>
                    <a:lnTo>
                      <a:pt x="112" y="98"/>
                    </a:lnTo>
                    <a:lnTo>
                      <a:pt x="102" y="96"/>
                    </a:lnTo>
                    <a:lnTo>
                      <a:pt x="102" y="92"/>
                    </a:lnTo>
                    <a:lnTo>
                      <a:pt x="100" y="88"/>
                    </a:lnTo>
                    <a:lnTo>
                      <a:pt x="96" y="82"/>
                    </a:lnTo>
                    <a:lnTo>
                      <a:pt x="94" y="78"/>
                    </a:lnTo>
                    <a:lnTo>
                      <a:pt x="94" y="72"/>
                    </a:lnTo>
                    <a:lnTo>
                      <a:pt x="96" y="72"/>
                    </a:lnTo>
                    <a:lnTo>
                      <a:pt x="88" y="60"/>
                    </a:lnTo>
                    <a:lnTo>
                      <a:pt x="84" y="60"/>
                    </a:lnTo>
                    <a:lnTo>
                      <a:pt x="80" y="60"/>
                    </a:lnTo>
                    <a:lnTo>
                      <a:pt x="80" y="54"/>
                    </a:lnTo>
                    <a:lnTo>
                      <a:pt x="84" y="46"/>
                    </a:lnTo>
                    <a:lnTo>
                      <a:pt x="84" y="42"/>
                    </a:lnTo>
                    <a:lnTo>
                      <a:pt x="86" y="36"/>
                    </a:lnTo>
                    <a:lnTo>
                      <a:pt x="84" y="32"/>
                    </a:lnTo>
                    <a:lnTo>
                      <a:pt x="92" y="28"/>
                    </a:lnTo>
                    <a:lnTo>
                      <a:pt x="96" y="16"/>
                    </a:lnTo>
                    <a:lnTo>
                      <a:pt x="104" y="8"/>
                    </a:lnTo>
                    <a:lnTo>
                      <a:pt x="112" y="2"/>
                    </a:lnTo>
                    <a:lnTo>
                      <a:pt x="112" y="0"/>
                    </a:lnTo>
                    <a:lnTo>
                      <a:pt x="102" y="0"/>
                    </a:lnTo>
                    <a:lnTo>
                      <a:pt x="102" y="6"/>
                    </a:lnTo>
                    <a:lnTo>
                      <a:pt x="84" y="18"/>
                    </a:lnTo>
                    <a:lnTo>
                      <a:pt x="78" y="18"/>
                    </a:lnTo>
                    <a:lnTo>
                      <a:pt x="76" y="16"/>
                    </a:lnTo>
                    <a:lnTo>
                      <a:pt x="74" y="18"/>
                    </a:lnTo>
                    <a:lnTo>
                      <a:pt x="70" y="20"/>
                    </a:lnTo>
                    <a:lnTo>
                      <a:pt x="70" y="26"/>
                    </a:lnTo>
                    <a:lnTo>
                      <a:pt x="68" y="26"/>
                    </a:lnTo>
                    <a:lnTo>
                      <a:pt x="68" y="24"/>
                    </a:lnTo>
                    <a:lnTo>
                      <a:pt x="60" y="24"/>
                    </a:lnTo>
                    <a:lnTo>
                      <a:pt x="58" y="42"/>
                    </a:lnTo>
                    <a:lnTo>
                      <a:pt x="52" y="42"/>
                    </a:lnTo>
                    <a:lnTo>
                      <a:pt x="52" y="46"/>
                    </a:lnTo>
                    <a:lnTo>
                      <a:pt x="52" y="52"/>
                    </a:lnTo>
                    <a:lnTo>
                      <a:pt x="44" y="52"/>
                    </a:lnTo>
                    <a:lnTo>
                      <a:pt x="40" y="62"/>
                    </a:lnTo>
                    <a:lnTo>
                      <a:pt x="40" y="70"/>
                    </a:lnTo>
                    <a:lnTo>
                      <a:pt x="32" y="64"/>
                    </a:lnTo>
                    <a:lnTo>
                      <a:pt x="30" y="70"/>
                    </a:lnTo>
                    <a:lnTo>
                      <a:pt x="32" y="72"/>
                    </a:lnTo>
                    <a:lnTo>
                      <a:pt x="32" y="78"/>
                    </a:lnTo>
                    <a:lnTo>
                      <a:pt x="32" y="82"/>
                    </a:lnTo>
                    <a:lnTo>
                      <a:pt x="30" y="84"/>
                    </a:lnTo>
                    <a:lnTo>
                      <a:pt x="26" y="88"/>
                    </a:lnTo>
                    <a:lnTo>
                      <a:pt x="26" y="100"/>
                    </a:lnTo>
                    <a:lnTo>
                      <a:pt x="30" y="106"/>
                    </a:lnTo>
                    <a:lnTo>
                      <a:pt x="30" y="108"/>
                    </a:lnTo>
                    <a:lnTo>
                      <a:pt x="26" y="126"/>
                    </a:lnTo>
                    <a:lnTo>
                      <a:pt x="22" y="146"/>
                    </a:lnTo>
                    <a:lnTo>
                      <a:pt x="30" y="152"/>
                    </a:lnTo>
                    <a:lnTo>
                      <a:pt x="18" y="162"/>
                    </a:lnTo>
                    <a:lnTo>
                      <a:pt x="6" y="170"/>
                    </a:lnTo>
                    <a:lnTo>
                      <a:pt x="8" y="172"/>
                    </a:lnTo>
                    <a:lnTo>
                      <a:pt x="6" y="174"/>
                    </a:lnTo>
                    <a:lnTo>
                      <a:pt x="6" y="180"/>
                    </a:lnTo>
                    <a:lnTo>
                      <a:pt x="8" y="182"/>
                    </a:lnTo>
                    <a:lnTo>
                      <a:pt x="0" y="182"/>
                    </a:lnTo>
                    <a:lnTo>
                      <a:pt x="4" y="190"/>
                    </a:lnTo>
                    <a:lnTo>
                      <a:pt x="4" y="190"/>
                    </a:lnTo>
                    <a:lnTo>
                      <a:pt x="4" y="19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97" name="Freeform 1762"/>
              <p:cNvSpPr>
                <a:spLocks noEditPoints="1"/>
              </p:cNvSpPr>
              <p:nvPr/>
            </p:nvSpPr>
            <p:spPr bwMode="auto">
              <a:xfrm>
                <a:off x="7413625" y="4943475"/>
                <a:ext cx="228600" cy="1238250"/>
              </a:xfrm>
              <a:custGeom>
                <a:avLst/>
                <a:gdLst>
                  <a:gd name="T0" fmla="*/ 76 w 144"/>
                  <a:gd name="T1" fmla="*/ 110 h 780"/>
                  <a:gd name="T2" fmla="*/ 70 w 144"/>
                  <a:gd name="T3" fmla="*/ 164 h 780"/>
                  <a:gd name="T4" fmla="*/ 60 w 144"/>
                  <a:gd name="T5" fmla="*/ 256 h 780"/>
                  <a:gd name="T6" fmla="*/ 50 w 144"/>
                  <a:gd name="T7" fmla="*/ 324 h 780"/>
                  <a:gd name="T8" fmla="*/ 34 w 144"/>
                  <a:gd name="T9" fmla="*/ 402 h 780"/>
                  <a:gd name="T10" fmla="*/ 36 w 144"/>
                  <a:gd name="T11" fmla="*/ 478 h 780"/>
                  <a:gd name="T12" fmla="*/ 36 w 144"/>
                  <a:gd name="T13" fmla="*/ 528 h 780"/>
                  <a:gd name="T14" fmla="*/ 24 w 144"/>
                  <a:gd name="T15" fmla="*/ 572 h 780"/>
                  <a:gd name="T16" fmla="*/ 4 w 144"/>
                  <a:gd name="T17" fmla="*/ 588 h 780"/>
                  <a:gd name="T18" fmla="*/ 26 w 144"/>
                  <a:gd name="T19" fmla="*/ 602 h 780"/>
                  <a:gd name="T20" fmla="*/ 18 w 144"/>
                  <a:gd name="T21" fmla="*/ 650 h 780"/>
                  <a:gd name="T22" fmla="*/ 6 w 144"/>
                  <a:gd name="T23" fmla="*/ 616 h 780"/>
                  <a:gd name="T24" fmla="*/ 16 w 144"/>
                  <a:gd name="T25" fmla="*/ 654 h 780"/>
                  <a:gd name="T26" fmla="*/ 16 w 144"/>
                  <a:gd name="T27" fmla="*/ 670 h 780"/>
                  <a:gd name="T28" fmla="*/ 22 w 144"/>
                  <a:gd name="T29" fmla="*/ 678 h 780"/>
                  <a:gd name="T30" fmla="*/ 26 w 144"/>
                  <a:gd name="T31" fmla="*/ 682 h 780"/>
                  <a:gd name="T32" fmla="*/ 14 w 144"/>
                  <a:gd name="T33" fmla="*/ 692 h 780"/>
                  <a:gd name="T34" fmla="*/ 18 w 144"/>
                  <a:gd name="T35" fmla="*/ 716 h 780"/>
                  <a:gd name="T36" fmla="*/ 34 w 144"/>
                  <a:gd name="T37" fmla="*/ 698 h 780"/>
                  <a:gd name="T38" fmla="*/ 34 w 144"/>
                  <a:gd name="T39" fmla="*/ 698 h 780"/>
                  <a:gd name="T40" fmla="*/ 40 w 144"/>
                  <a:gd name="T41" fmla="*/ 738 h 780"/>
                  <a:gd name="T42" fmla="*/ 44 w 144"/>
                  <a:gd name="T43" fmla="*/ 726 h 780"/>
                  <a:gd name="T44" fmla="*/ 54 w 144"/>
                  <a:gd name="T45" fmla="*/ 746 h 780"/>
                  <a:gd name="T46" fmla="*/ 64 w 144"/>
                  <a:gd name="T47" fmla="*/ 760 h 780"/>
                  <a:gd name="T48" fmla="*/ 80 w 144"/>
                  <a:gd name="T49" fmla="*/ 772 h 780"/>
                  <a:gd name="T50" fmla="*/ 100 w 144"/>
                  <a:gd name="T51" fmla="*/ 762 h 780"/>
                  <a:gd name="T52" fmla="*/ 122 w 144"/>
                  <a:gd name="T53" fmla="*/ 760 h 780"/>
                  <a:gd name="T54" fmla="*/ 88 w 144"/>
                  <a:gd name="T55" fmla="*/ 702 h 780"/>
                  <a:gd name="T56" fmla="*/ 50 w 144"/>
                  <a:gd name="T57" fmla="*/ 690 h 780"/>
                  <a:gd name="T58" fmla="*/ 32 w 144"/>
                  <a:gd name="T59" fmla="*/ 662 h 780"/>
                  <a:gd name="T60" fmla="*/ 44 w 144"/>
                  <a:gd name="T61" fmla="*/ 618 h 780"/>
                  <a:gd name="T62" fmla="*/ 54 w 144"/>
                  <a:gd name="T63" fmla="*/ 568 h 780"/>
                  <a:gd name="T64" fmla="*/ 54 w 144"/>
                  <a:gd name="T65" fmla="*/ 536 h 780"/>
                  <a:gd name="T66" fmla="*/ 50 w 144"/>
                  <a:gd name="T67" fmla="*/ 500 h 780"/>
                  <a:gd name="T68" fmla="*/ 52 w 144"/>
                  <a:gd name="T69" fmla="*/ 454 h 780"/>
                  <a:gd name="T70" fmla="*/ 62 w 144"/>
                  <a:gd name="T71" fmla="*/ 396 h 780"/>
                  <a:gd name="T72" fmla="*/ 72 w 144"/>
                  <a:gd name="T73" fmla="*/ 352 h 780"/>
                  <a:gd name="T74" fmla="*/ 82 w 144"/>
                  <a:gd name="T75" fmla="*/ 288 h 780"/>
                  <a:gd name="T76" fmla="*/ 90 w 144"/>
                  <a:gd name="T77" fmla="*/ 210 h 780"/>
                  <a:gd name="T78" fmla="*/ 106 w 144"/>
                  <a:gd name="T79" fmla="*/ 162 h 780"/>
                  <a:gd name="T80" fmla="*/ 122 w 144"/>
                  <a:gd name="T81" fmla="*/ 124 h 780"/>
                  <a:gd name="T82" fmla="*/ 108 w 144"/>
                  <a:gd name="T83" fmla="*/ 78 h 780"/>
                  <a:gd name="T84" fmla="*/ 86 w 144"/>
                  <a:gd name="T85" fmla="*/ 8 h 780"/>
                  <a:gd name="T86" fmla="*/ 106 w 144"/>
                  <a:gd name="T87" fmla="*/ 780 h 780"/>
                  <a:gd name="T88" fmla="*/ 70 w 144"/>
                  <a:gd name="T89" fmla="*/ 768 h 780"/>
                  <a:gd name="T90" fmla="*/ 4 w 144"/>
                  <a:gd name="T91" fmla="*/ 670 h 780"/>
                  <a:gd name="T92" fmla="*/ 6 w 144"/>
                  <a:gd name="T93" fmla="*/ 656 h 780"/>
                  <a:gd name="T94" fmla="*/ 58 w 144"/>
                  <a:gd name="T95" fmla="*/ 724 h 780"/>
                  <a:gd name="T96" fmla="*/ 42 w 144"/>
                  <a:gd name="T97" fmla="*/ 716 h 780"/>
                  <a:gd name="T98" fmla="*/ 78 w 144"/>
                  <a:gd name="T99" fmla="*/ 714 h 780"/>
                  <a:gd name="T100" fmla="*/ 72 w 144"/>
                  <a:gd name="T101" fmla="*/ 736 h 780"/>
                  <a:gd name="T102" fmla="*/ 70 w 144"/>
                  <a:gd name="T103" fmla="*/ 750 h 780"/>
                  <a:gd name="T104" fmla="*/ 24 w 144"/>
                  <a:gd name="T105" fmla="*/ 544 h 780"/>
                  <a:gd name="T106" fmla="*/ 28 w 144"/>
                  <a:gd name="T107" fmla="*/ 556 h 780"/>
                  <a:gd name="T108" fmla="*/ 22 w 144"/>
                  <a:gd name="T109" fmla="*/ 528 h 780"/>
                  <a:gd name="T110" fmla="*/ 28 w 144"/>
                  <a:gd name="T111" fmla="*/ 514 h 780"/>
                  <a:gd name="T112" fmla="*/ 24 w 144"/>
                  <a:gd name="T113" fmla="*/ 480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" h="780">
                    <a:moveTo>
                      <a:pt x="72" y="8"/>
                    </a:moveTo>
                    <a:lnTo>
                      <a:pt x="72" y="8"/>
                    </a:lnTo>
                    <a:lnTo>
                      <a:pt x="70" y="14"/>
                    </a:lnTo>
                    <a:lnTo>
                      <a:pt x="70" y="16"/>
                    </a:lnTo>
                    <a:lnTo>
                      <a:pt x="72" y="20"/>
                    </a:lnTo>
                    <a:lnTo>
                      <a:pt x="76" y="32"/>
                    </a:lnTo>
                    <a:lnTo>
                      <a:pt x="78" y="50"/>
                    </a:lnTo>
                    <a:lnTo>
                      <a:pt x="78" y="68"/>
                    </a:lnTo>
                    <a:lnTo>
                      <a:pt x="76" y="110"/>
                    </a:lnTo>
                    <a:lnTo>
                      <a:pt x="72" y="110"/>
                    </a:lnTo>
                    <a:lnTo>
                      <a:pt x="72" y="116"/>
                    </a:lnTo>
                    <a:lnTo>
                      <a:pt x="72" y="118"/>
                    </a:lnTo>
                    <a:lnTo>
                      <a:pt x="76" y="120"/>
                    </a:lnTo>
                    <a:lnTo>
                      <a:pt x="72" y="132"/>
                    </a:lnTo>
                    <a:lnTo>
                      <a:pt x="72" y="138"/>
                    </a:lnTo>
                    <a:lnTo>
                      <a:pt x="72" y="146"/>
                    </a:lnTo>
                    <a:lnTo>
                      <a:pt x="76" y="156"/>
                    </a:lnTo>
                    <a:lnTo>
                      <a:pt x="70" y="164"/>
                    </a:lnTo>
                    <a:lnTo>
                      <a:pt x="68" y="196"/>
                    </a:lnTo>
                    <a:lnTo>
                      <a:pt x="64" y="214"/>
                    </a:lnTo>
                    <a:lnTo>
                      <a:pt x="62" y="218"/>
                    </a:lnTo>
                    <a:lnTo>
                      <a:pt x="58" y="224"/>
                    </a:lnTo>
                    <a:lnTo>
                      <a:pt x="62" y="236"/>
                    </a:lnTo>
                    <a:lnTo>
                      <a:pt x="64" y="236"/>
                    </a:lnTo>
                    <a:lnTo>
                      <a:pt x="64" y="242"/>
                    </a:lnTo>
                    <a:lnTo>
                      <a:pt x="62" y="252"/>
                    </a:lnTo>
                    <a:lnTo>
                      <a:pt x="60" y="256"/>
                    </a:lnTo>
                    <a:lnTo>
                      <a:pt x="58" y="262"/>
                    </a:lnTo>
                    <a:lnTo>
                      <a:pt x="62" y="278"/>
                    </a:lnTo>
                    <a:lnTo>
                      <a:pt x="64" y="288"/>
                    </a:lnTo>
                    <a:lnTo>
                      <a:pt x="62" y="298"/>
                    </a:lnTo>
                    <a:lnTo>
                      <a:pt x="58" y="300"/>
                    </a:lnTo>
                    <a:lnTo>
                      <a:pt x="54" y="302"/>
                    </a:lnTo>
                    <a:lnTo>
                      <a:pt x="52" y="314"/>
                    </a:lnTo>
                    <a:lnTo>
                      <a:pt x="54" y="320"/>
                    </a:lnTo>
                    <a:lnTo>
                      <a:pt x="50" y="324"/>
                    </a:lnTo>
                    <a:lnTo>
                      <a:pt x="42" y="352"/>
                    </a:lnTo>
                    <a:lnTo>
                      <a:pt x="44" y="354"/>
                    </a:lnTo>
                    <a:lnTo>
                      <a:pt x="42" y="356"/>
                    </a:lnTo>
                    <a:lnTo>
                      <a:pt x="36" y="378"/>
                    </a:lnTo>
                    <a:lnTo>
                      <a:pt x="32" y="388"/>
                    </a:lnTo>
                    <a:lnTo>
                      <a:pt x="28" y="392"/>
                    </a:lnTo>
                    <a:lnTo>
                      <a:pt x="26" y="392"/>
                    </a:lnTo>
                    <a:lnTo>
                      <a:pt x="34" y="396"/>
                    </a:lnTo>
                    <a:lnTo>
                      <a:pt x="34" y="402"/>
                    </a:lnTo>
                    <a:lnTo>
                      <a:pt x="36" y="410"/>
                    </a:lnTo>
                    <a:lnTo>
                      <a:pt x="36" y="420"/>
                    </a:lnTo>
                    <a:lnTo>
                      <a:pt x="40" y="438"/>
                    </a:lnTo>
                    <a:lnTo>
                      <a:pt x="34" y="438"/>
                    </a:lnTo>
                    <a:lnTo>
                      <a:pt x="32" y="454"/>
                    </a:lnTo>
                    <a:lnTo>
                      <a:pt x="28" y="468"/>
                    </a:lnTo>
                    <a:lnTo>
                      <a:pt x="28" y="472"/>
                    </a:lnTo>
                    <a:lnTo>
                      <a:pt x="32" y="474"/>
                    </a:lnTo>
                    <a:lnTo>
                      <a:pt x="36" y="478"/>
                    </a:lnTo>
                    <a:lnTo>
                      <a:pt x="44" y="474"/>
                    </a:lnTo>
                    <a:lnTo>
                      <a:pt x="42" y="506"/>
                    </a:lnTo>
                    <a:lnTo>
                      <a:pt x="40" y="506"/>
                    </a:lnTo>
                    <a:lnTo>
                      <a:pt x="40" y="510"/>
                    </a:lnTo>
                    <a:lnTo>
                      <a:pt x="40" y="516"/>
                    </a:lnTo>
                    <a:lnTo>
                      <a:pt x="42" y="518"/>
                    </a:lnTo>
                    <a:lnTo>
                      <a:pt x="42" y="524"/>
                    </a:lnTo>
                    <a:lnTo>
                      <a:pt x="40" y="524"/>
                    </a:lnTo>
                    <a:lnTo>
                      <a:pt x="36" y="528"/>
                    </a:lnTo>
                    <a:lnTo>
                      <a:pt x="40" y="528"/>
                    </a:lnTo>
                    <a:lnTo>
                      <a:pt x="40" y="534"/>
                    </a:lnTo>
                    <a:lnTo>
                      <a:pt x="34" y="532"/>
                    </a:lnTo>
                    <a:lnTo>
                      <a:pt x="32" y="544"/>
                    </a:lnTo>
                    <a:lnTo>
                      <a:pt x="32" y="552"/>
                    </a:lnTo>
                    <a:lnTo>
                      <a:pt x="32" y="562"/>
                    </a:lnTo>
                    <a:lnTo>
                      <a:pt x="32" y="578"/>
                    </a:lnTo>
                    <a:lnTo>
                      <a:pt x="26" y="572"/>
                    </a:lnTo>
                    <a:lnTo>
                      <a:pt x="24" y="572"/>
                    </a:lnTo>
                    <a:lnTo>
                      <a:pt x="22" y="574"/>
                    </a:lnTo>
                    <a:lnTo>
                      <a:pt x="18" y="578"/>
                    </a:lnTo>
                    <a:lnTo>
                      <a:pt x="18" y="574"/>
                    </a:lnTo>
                    <a:lnTo>
                      <a:pt x="22" y="572"/>
                    </a:lnTo>
                    <a:lnTo>
                      <a:pt x="10" y="568"/>
                    </a:lnTo>
                    <a:lnTo>
                      <a:pt x="10" y="570"/>
                    </a:lnTo>
                    <a:lnTo>
                      <a:pt x="6" y="570"/>
                    </a:lnTo>
                    <a:lnTo>
                      <a:pt x="6" y="574"/>
                    </a:lnTo>
                    <a:lnTo>
                      <a:pt x="4" y="588"/>
                    </a:lnTo>
                    <a:lnTo>
                      <a:pt x="8" y="582"/>
                    </a:lnTo>
                    <a:lnTo>
                      <a:pt x="8" y="590"/>
                    </a:lnTo>
                    <a:lnTo>
                      <a:pt x="16" y="590"/>
                    </a:lnTo>
                    <a:lnTo>
                      <a:pt x="18" y="586"/>
                    </a:lnTo>
                    <a:lnTo>
                      <a:pt x="22" y="586"/>
                    </a:lnTo>
                    <a:lnTo>
                      <a:pt x="24" y="590"/>
                    </a:lnTo>
                    <a:lnTo>
                      <a:pt x="24" y="596"/>
                    </a:lnTo>
                    <a:lnTo>
                      <a:pt x="24" y="598"/>
                    </a:lnTo>
                    <a:lnTo>
                      <a:pt x="26" y="602"/>
                    </a:lnTo>
                    <a:lnTo>
                      <a:pt x="26" y="606"/>
                    </a:lnTo>
                    <a:lnTo>
                      <a:pt x="22" y="606"/>
                    </a:lnTo>
                    <a:lnTo>
                      <a:pt x="22" y="624"/>
                    </a:lnTo>
                    <a:lnTo>
                      <a:pt x="22" y="642"/>
                    </a:lnTo>
                    <a:lnTo>
                      <a:pt x="24" y="636"/>
                    </a:lnTo>
                    <a:lnTo>
                      <a:pt x="26" y="638"/>
                    </a:lnTo>
                    <a:lnTo>
                      <a:pt x="24" y="642"/>
                    </a:lnTo>
                    <a:lnTo>
                      <a:pt x="22" y="646"/>
                    </a:lnTo>
                    <a:lnTo>
                      <a:pt x="18" y="650"/>
                    </a:lnTo>
                    <a:lnTo>
                      <a:pt x="18" y="654"/>
                    </a:lnTo>
                    <a:lnTo>
                      <a:pt x="16" y="654"/>
                    </a:lnTo>
                    <a:lnTo>
                      <a:pt x="16" y="652"/>
                    </a:lnTo>
                    <a:lnTo>
                      <a:pt x="16" y="632"/>
                    </a:lnTo>
                    <a:lnTo>
                      <a:pt x="14" y="610"/>
                    </a:lnTo>
                    <a:lnTo>
                      <a:pt x="6" y="610"/>
                    </a:lnTo>
                    <a:lnTo>
                      <a:pt x="6" y="616"/>
                    </a:lnTo>
                    <a:lnTo>
                      <a:pt x="8" y="616"/>
                    </a:lnTo>
                    <a:lnTo>
                      <a:pt x="6" y="616"/>
                    </a:lnTo>
                    <a:lnTo>
                      <a:pt x="0" y="620"/>
                    </a:lnTo>
                    <a:lnTo>
                      <a:pt x="0" y="626"/>
                    </a:lnTo>
                    <a:lnTo>
                      <a:pt x="4" y="632"/>
                    </a:lnTo>
                    <a:lnTo>
                      <a:pt x="6" y="636"/>
                    </a:lnTo>
                    <a:lnTo>
                      <a:pt x="4" y="642"/>
                    </a:lnTo>
                    <a:lnTo>
                      <a:pt x="0" y="644"/>
                    </a:lnTo>
                    <a:lnTo>
                      <a:pt x="0" y="646"/>
                    </a:lnTo>
                    <a:lnTo>
                      <a:pt x="4" y="652"/>
                    </a:lnTo>
                    <a:lnTo>
                      <a:pt x="16" y="654"/>
                    </a:lnTo>
                    <a:lnTo>
                      <a:pt x="16" y="662"/>
                    </a:lnTo>
                    <a:lnTo>
                      <a:pt x="18" y="662"/>
                    </a:lnTo>
                    <a:lnTo>
                      <a:pt x="24" y="662"/>
                    </a:lnTo>
                    <a:lnTo>
                      <a:pt x="24" y="664"/>
                    </a:lnTo>
                    <a:lnTo>
                      <a:pt x="24" y="668"/>
                    </a:lnTo>
                    <a:lnTo>
                      <a:pt x="16" y="664"/>
                    </a:lnTo>
                    <a:lnTo>
                      <a:pt x="16" y="670"/>
                    </a:lnTo>
                    <a:lnTo>
                      <a:pt x="16" y="672"/>
                    </a:lnTo>
                    <a:lnTo>
                      <a:pt x="16" y="670"/>
                    </a:lnTo>
                    <a:lnTo>
                      <a:pt x="8" y="668"/>
                    </a:lnTo>
                    <a:lnTo>
                      <a:pt x="8" y="674"/>
                    </a:lnTo>
                    <a:lnTo>
                      <a:pt x="6" y="674"/>
                    </a:lnTo>
                    <a:lnTo>
                      <a:pt x="6" y="688"/>
                    </a:lnTo>
                    <a:lnTo>
                      <a:pt x="14" y="688"/>
                    </a:lnTo>
                    <a:lnTo>
                      <a:pt x="16" y="682"/>
                    </a:lnTo>
                    <a:lnTo>
                      <a:pt x="18" y="680"/>
                    </a:lnTo>
                    <a:lnTo>
                      <a:pt x="22" y="682"/>
                    </a:lnTo>
                    <a:lnTo>
                      <a:pt x="22" y="678"/>
                    </a:lnTo>
                    <a:lnTo>
                      <a:pt x="18" y="674"/>
                    </a:lnTo>
                    <a:lnTo>
                      <a:pt x="24" y="672"/>
                    </a:lnTo>
                    <a:lnTo>
                      <a:pt x="24" y="668"/>
                    </a:lnTo>
                    <a:lnTo>
                      <a:pt x="26" y="670"/>
                    </a:lnTo>
                    <a:lnTo>
                      <a:pt x="28" y="670"/>
                    </a:lnTo>
                    <a:lnTo>
                      <a:pt x="24" y="674"/>
                    </a:lnTo>
                    <a:lnTo>
                      <a:pt x="24" y="680"/>
                    </a:lnTo>
                    <a:lnTo>
                      <a:pt x="24" y="682"/>
                    </a:lnTo>
                    <a:lnTo>
                      <a:pt x="26" y="682"/>
                    </a:lnTo>
                    <a:lnTo>
                      <a:pt x="26" y="686"/>
                    </a:lnTo>
                    <a:lnTo>
                      <a:pt x="26" y="688"/>
                    </a:lnTo>
                    <a:lnTo>
                      <a:pt x="24" y="688"/>
                    </a:lnTo>
                    <a:lnTo>
                      <a:pt x="24" y="692"/>
                    </a:lnTo>
                    <a:lnTo>
                      <a:pt x="22" y="690"/>
                    </a:lnTo>
                    <a:lnTo>
                      <a:pt x="18" y="690"/>
                    </a:lnTo>
                    <a:lnTo>
                      <a:pt x="18" y="696"/>
                    </a:lnTo>
                    <a:lnTo>
                      <a:pt x="14" y="696"/>
                    </a:lnTo>
                    <a:lnTo>
                      <a:pt x="14" y="692"/>
                    </a:lnTo>
                    <a:lnTo>
                      <a:pt x="16" y="692"/>
                    </a:lnTo>
                    <a:lnTo>
                      <a:pt x="10" y="692"/>
                    </a:lnTo>
                    <a:lnTo>
                      <a:pt x="6" y="692"/>
                    </a:lnTo>
                    <a:lnTo>
                      <a:pt x="10" y="710"/>
                    </a:lnTo>
                    <a:lnTo>
                      <a:pt x="16" y="716"/>
                    </a:lnTo>
                    <a:lnTo>
                      <a:pt x="24" y="720"/>
                    </a:lnTo>
                    <a:lnTo>
                      <a:pt x="26" y="720"/>
                    </a:lnTo>
                    <a:lnTo>
                      <a:pt x="28" y="720"/>
                    </a:lnTo>
                    <a:lnTo>
                      <a:pt x="18" y="716"/>
                    </a:lnTo>
                    <a:lnTo>
                      <a:pt x="18" y="714"/>
                    </a:lnTo>
                    <a:lnTo>
                      <a:pt x="24" y="714"/>
                    </a:lnTo>
                    <a:lnTo>
                      <a:pt x="24" y="706"/>
                    </a:lnTo>
                    <a:lnTo>
                      <a:pt x="24" y="698"/>
                    </a:lnTo>
                    <a:lnTo>
                      <a:pt x="22" y="696"/>
                    </a:lnTo>
                    <a:lnTo>
                      <a:pt x="26" y="692"/>
                    </a:lnTo>
                    <a:lnTo>
                      <a:pt x="28" y="692"/>
                    </a:lnTo>
                    <a:lnTo>
                      <a:pt x="28" y="696"/>
                    </a:lnTo>
                    <a:lnTo>
                      <a:pt x="34" y="698"/>
                    </a:lnTo>
                    <a:lnTo>
                      <a:pt x="40" y="690"/>
                    </a:lnTo>
                    <a:lnTo>
                      <a:pt x="42" y="690"/>
                    </a:lnTo>
                    <a:lnTo>
                      <a:pt x="44" y="692"/>
                    </a:lnTo>
                    <a:lnTo>
                      <a:pt x="42" y="696"/>
                    </a:lnTo>
                    <a:lnTo>
                      <a:pt x="42" y="698"/>
                    </a:lnTo>
                    <a:lnTo>
                      <a:pt x="42" y="696"/>
                    </a:lnTo>
                    <a:lnTo>
                      <a:pt x="40" y="696"/>
                    </a:lnTo>
                    <a:lnTo>
                      <a:pt x="40" y="702"/>
                    </a:lnTo>
                    <a:lnTo>
                      <a:pt x="34" y="698"/>
                    </a:lnTo>
                    <a:lnTo>
                      <a:pt x="28" y="702"/>
                    </a:lnTo>
                    <a:lnTo>
                      <a:pt x="32" y="718"/>
                    </a:lnTo>
                    <a:lnTo>
                      <a:pt x="36" y="720"/>
                    </a:lnTo>
                    <a:lnTo>
                      <a:pt x="32" y="720"/>
                    </a:lnTo>
                    <a:lnTo>
                      <a:pt x="32" y="728"/>
                    </a:lnTo>
                    <a:lnTo>
                      <a:pt x="28" y="734"/>
                    </a:lnTo>
                    <a:lnTo>
                      <a:pt x="36" y="734"/>
                    </a:lnTo>
                    <a:lnTo>
                      <a:pt x="40" y="734"/>
                    </a:lnTo>
                    <a:lnTo>
                      <a:pt x="40" y="738"/>
                    </a:lnTo>
                    <a:lnTo>
                      <a:pt x="36" y="738"/>
                    </a:lnTo>
                    <a:lnTo>
                      <a:pt x="40" y="742"/>
                    </a:lnTo>
                    <a:lnTo>
                      <a:pt x="44" y="744"/>
                    </a:lnTo>
                    <a:lnTo>
                      <a:pt x="46" y="742"/>
                    </a:lnTo>
                    <a:lnTo>
                      <a:pt x="46" y="738"/>
                    </a:lnTo>
                    <a:lnTo>
                      <a:pt x="44" y="736"/>
                    </a:lnTo>
                    <a:lnTo>
                      <a:pt x="46" y="732"/>
                    </a:lnTo>
                    <a:lnTo>
                      <a:pt x="42" y="728"/>
                    </a:lnTo>
                    <a:lnTo>
                      <a:pt x="44" y="726"/>
                    </a:lnTo>
                    <a:lnTo>
                      <a:pt x="46" y="724"/>
                    </a:lnTo>
                    <a:lnTo>
                      <a:pt x="50" y="724"/>
                    </a:lnTo>
                    <a:lnTo>
                      <a:pt x="50" y="728"/>
                    </a:lnTo>
                    <a:lnTo>
                      <a:pt x="52" y="734"/>
                    </a:lnTo>
                    <a:lnTo>
                      <a:pt x="58" y="734"/>
                    </a:lnTo>
                    <a:lnTo>
                      <a:pt x="62" y="734"/>
                    </a:lnTo>
                    <a:lnTo>
                      <a:pt x="62" y="742"/>
                    </a:lnTo>
                    <a:lnTo>
                      <a:pt x="50" y="736"/>
                    </a:lnTo>
                    <a:lnTo>
                      <a:pt x="54" y="746"/>
                    </a:lnTo>
                    <a:lnTo>
                      <a:pt x="62" y="744"/>
                    </a:lnTo>
                    <a:lnTo>
                      <a:pt x="70" y="744"/>
                    </a:lnTo>
                    <a:lnTo>
                      <a:pt x="64" y="746"/>
                    </a:lnTo>
                    <a:lnTo>
                      <a:pt x="50" y="752"/>
                    </a:lnTo>
                    <a:lnTo>
                      <a:pt x="50" y="756"/>
                    </a:lnTo>
                    <a:lnTo>
                      <a:pt x="52" y="756"/>
                    </a:lnTo>
                    <a:lnTo>
                      <a:pt x="52" y="752"/>
                    </a:lnTo>
                    <a:lnTo>
                      <a:pt x="64" y="754"/>
                    </a:lnTo>
                    <a:lnTo>
                      <a:pt x="64" y="760"/>
                    </a:lnTo>
                    <a:lnTo>
                      <a:pt x="70" y="760"/>
                    </a:lnTo>
                    <a:lnTo>
                      <a:pt x="76" y="760"/>
                    </a:lnTo>
                    <a:lnTo>
                      <a:pt x="78" y="762"/>
                    </a:lnTo>
                    <a:lnTo>
                      <a:pt x="78" y="764"/>
                    </a:lnTo>
                    <a:lnTo>
                      <a:pt x="82" y="762"/>
                    </a:lnTo>
                    <a:lnTo>
                      <a:pt x="82" y="764"/>
                    </a:lnTo>
                    <a:lnTo>
                      <a:pt x="80" y="764"/>
                    </a:lnTo>
                    <a:lnTo>
                      <a:pt x="76" y="768"/>
                    </a:lnTo>
                    <a:lnTo>
                      <a:pt x="80" y="772"/>
                    </a:lnTo>
                    <a:lnTo>
                      <a:pt x="88" y="774"/>
                    </a:lnTo>
                    <a:lnTo>
                      <a:pt x="90" y="774"/>
                    </a:lnTo>
                    <a:lnTo>
                      <a:pt x="90" y="772"/>
                    </a:lnTo>
                    <a:lnTo>
                      <a:pt x="90" y="770"/>
                    </a:lnTo>
                    <a:lnTo>
                      <a:pt x="94" y="770"/>
                    </a:lnTo>
                    <a:lnTo>
                      <a:pt x="100" y="770"/>
                    </a:lnTo>
                    <a:lnTo>
                      <a:pt x="104" y="770"/>
                    </a:lnTo>
                    <a:lnTo>
                      <a:pt x="100" y="768"/>
                    </a:lnTo>
                    <a:lnTo>
                      <a:pt x="100" y="762"/>
                    </a:lnTo>
                    <a:lnTo>
                      <a:pt x="94" y="760"/>
                    </a:lnTo>
                    <a:lnTo>
                      <a:pt x="98" y="760"/>
                    </a:lnTo>
                    <a:lnTo>
                      <a:pt x="104" y="760"/>
                    </a:lnTo>
                    <a:lnTo>
                      <a:pt x="112" y="770"/>
                    </a:lnTo>
                    <a:lnTo>
                      <a:pt x="114" y="770"/>
                    </a:lnTo>
                    <a:lnTo>
                      <a:pt x="116" y="768"/>
                    </a:lnTo>
                    <a:lnTo>
                      <a:pt x="118" y="768"/>
                    </a:lnTo>
                    <a:lnTo>
                      <a:pt x="118" y="762"/>
                    </a:lnTo>
                    <a:lnTo>
                      <a:pt x="122" y="760"/>
                    </a:lnTo>
                    <a:lnTo>
                      <a:pt x="126" y="756"/>
                    </a:lnTo>
                    <a:lnTo>
                      <a:pt x="134" y="756"/>
                    </a:lnTo>
                    <a:lnTo>
                      <a:pt x="144" y="760"/>
                    </a:lnTo>
                    <a:lnTo>
                      <a:pt x="112" y="756"/>
                    </a:lnTo>
                    <a:lnTo>
                      <a:pt x="100" y="754"/>
                    </a:lnTo>
                    <a:lnTo>
                      <a:pt x="98" y="756"/>
                    </a:lnTo>
                    <a:lnTo>
                      <a:pt x="98" y="714"/>
                    </a:lnTo>
                    <a:lnTo>
                      <a:pt x="86" y="708"/>
                    </a:lnTo>
                    <a:lnTo>
                      <a:pt x="88" y="702"/>
                    </a:lnTo>
                    <a:lnTo>
                      <a:pt x="90" y="698"/>
                    </a:lnTo>
                    <a:lnTo>
                      <a:pt x="94" y="700"/>
                    </a:lnTo>
                    <a:lnTo>
                      <a:pt x="96" y="700"/>
                    </a:lnTo>
                    <a:lnTo>
                      <a:pt x="94" y="700"/>
                    </a:lnTo>
                    <a:lnTo>
                      <a:pt x="100" y="700"/>
                    </a:lnTo>
                    <a:lnTo>
                      <a:pt x="98" y="698"/>
                    </a:lnTo>
                    <a:lnTo>
                      <a:pt x="76" y="696"/>
                    </a:lnTo>
                    <a:lnTo>
                      <a:pt x="54" y="698"/>
                    </a:lnTo>
                    <a:lnTo>
                      <a:pt x="50" y="690"/>
                    </a:lnTo>
                    <a:lnTo>
                      <a:pt x="44" y="682"/>
                    </a:lnTo>
                    <a:lnTo>
                      <a:pt x="40" y="674"/>
                    </a:lnTo>
                    <a:lnTo>
                      <a:pt x="40" y="672"/>
                    </a:lnTo>
                    <a:lnTo>
                      <a:pt x="42" y="670"/>
                    </a:lnTo>
                    <a:lnTo>
                      <a:pt x="44" y="668"/>
                    </a:lnTo>
                    <a:lnTo>
                      <a:pt x="42" y="662"/>
                    </a:lnTo>
                    <a:lnTo>
                      <a:pt x="40" y="660"/>
                    </a:lnTo>
                    <a:lnTo>
                      <a:pt x="34" y="662"/>
                    </a:lnTo>
                    <a:lnTo>
                      <a:pt x="32" y="662"/>
                    </a:lnTo>
                    <a:lnTo>
                      <a:pt x="32" y="660"/>
                    </a:lnTo>
                    <a:lnTo>
                      <a:pt x="32" y="652"/>
                    </a:lnTo>
                    <a:lnTo>
                      <a:pt x="32" y="646"/>
                    </a:lnTo>
                    <a:lnTo>
                      <a:pt x="34" y="642"/>
                    </a:lnTo>
                    <a:lnTo>
                      <a:pt x="34" y="636"/>
                    </a:lnTo>
                    <a:lnTo>
                      <a:pt x="32" y="628"/>
                    </a:lnTo>
                    <a:lnTo>
                      <a:pt x="34" y="624"/>
                    </a:lnTo>
                    <a:lnTo>
                      <a:pt x="36" y="624"/>
                    </a:lnTo>
                    <a:lnTo>
                      <a:pt x="44" y="618"/>
                    </a:lnTo>
                    <a:lnTo>
                      <a:pt x="46" y="614"/>
                    </a:lnTo>
                    <a:lnTo>
                      <a:pt x="44" y="608"/>
                    </a:lnTo>
                    <a:lnTo>
                      <a:pt x="44" y="602"/>
                    </a:lnTo>
                    <a:lnTo>
                      <a:pt x="46" y="598"/>
                    </a:lnTo>
                    <a:lnTo>
                      <a:pt x="52" y="592"/>
                    </a:lnTo>
                    <a:lnTo>
                      <a:pt x="52" y="588"/>
                    </a:lnTo>
                    <a:lnTo>
                      <a:pt x="52" y="580"/>
                    </a:lnTo>
                    <a:lnTo>
                      <a:pt x="52" y="572"/>
                    </a:lnTo>
                    <a:lnTo>
                      <a:pt x="54" y="568"/>
                    </a:lnTo>
                    <a:lnTo>
                      <a:pt x="52" y="562"/>
                    </a:lnTo>
                    <a:lnTo>
                      <a:pt x="50" y="556"/>
                    </a:lnTo>
                    <a:lnTo>
                      <a:pt x="52" y="554"/>
                    </a:lnTo>
                    <a:lnTo>
                      <a:pt x="52" y="550"/>
                    </a:lnTo>
                    <a:lnTo>
                      <a:pt x="54" y="550"/>
                    </a:lnTo>
                    <a:lnTo>
                      <a:pt x="58" y="546"/>
                    </a:lnTo>
                    <a:lnTo>
                      <a:pt x="58" y="544"/>
                    </a:lnTo>
                    <a:lnTo>
                      <a:pt x="54" y="542"/>
                    </a:lnTo>
                    <a:lnTo>
                      <a:pt x="54" y="536"/>
                    </a:lnTo>
                    <a:lnTo>
                      <a:pt x="58" y="532"/>
                    </a:lnTo>
                    <a:lnTo>
                      <a:pt x="60" y="528"/>
                    </a:lnTo>
                    <a:lnTo>
                      <a:pt x="58" y="526"/>
                    </a:lnTo>
                    <a:lnTo>
                      <a:pt x="58" y="520"/>
                    </a:lnTo>
                    <a:lnTo>
                      <a:pt x="54" y="516"/>
                    </a:lnTo>
                    <a:lnTo>
                      <a:pt x="54" y="510"/>
                    </a:lnTo>
                    <a:lnTo>
                      <a:pt x="54" y="508"/>
                    </a:lnTo>
                    <a:lnTo>
                      <a:pt x="54" y="506"/>
                    </a:lnTo>
                    <a:lnTo>
                      <a:pt x="50" y="500"/>
                    </a:lnTo>
                    <a:lnTo>
                      <a:pt x="50" y="498"/>
                    </a:lnTo>
                    <a:lnTo>
                      <a:pt x="52" y="492"/>
                    </a:lnTo>
                    <a:lnTo>
                      <a:pt x="54" y="486"/>
                    </a:lnTo>
                    <a:lnTo>
                      <a:pt x="54" y="472"/>
                    </a:lnTo>
                    <a:lnTo>
                      <a:pt x="54" y="468"/>
                    </a:lnTo>
                    <a:lnTo>
                      <a:pt x="52" y="468"/>
                    </a:lnTo>
                    <a:lnTo>
                      <a:pt x="50" y="464"/>
                    </a:lnTo>
                    <a:lnTo>
                      <a:pt x="50" y="462"/>
                    </a:lnTo>
                    <a:lnTo>
                      <a:pt x="52" y="454"/>
                    </a:lnTo>
                    <a:lnTo>
                      <a:pt x="50" y="446"/>
                    </a:lnTo>
                    <a:lnTo>
                      <a:pt x="46" y="442"/>
                    </a:lnTo>
                    <a:lnTo>
                      <a:pt x="50" y="438"/>
                    </a:lnTo>
                    <a:lnTo>
                      <a:pt x="52" y="434"/>
                    </a:lnTo>
                    <a:lnTo>
                      <a:pt x="54" y="428"/>
                    </a:lnTo>
                    <a:lnTo>
                      <a:pt x="54" y="418"/>
                    </a:lnTo>
                    <a:lnTo>
                      <a:pt x="60" y="406"/>
                    </a:lnTo>
                    <a:lnTo>
                      <a:pt x="62" y="402"/>
                    </a:lnTo>
                    <a:lnTo>
                      <a:pt x="62" y="396"/>
                    </a:lnTo>
                    <a:lnTo>
                      <a:pt x="60" y="390"/>
                    </a:lnTo>
                    <a:lnTo>
                      <a:pt x="60" y="378"/>
                    </a:lnTo>
                    <a:lnTo>
                      <a:pt x="62" y="372"/>
                    </a:lnTo>
                    <a:lnTo>
                      <a:pt x="62" y="370"/>
                    </a:lnTo>
                    <a:lnTo>
                      <a:pt x="68" y="364"/>
                    </a:lnTo>
                    <a:lnTo>
                      <a:pt x="70" y="364"/>
                    </a:lnTo>
                    <a:lnTo>
                      <a:pt x="72" y="362"/>
                    </a:lnTo>
                    <a:lnTo>
                      <a:pt x="72" y="356"/>
                    </a:lnTo>
                    <a:lnTo>
                      <a:pt x="72" y="352"/>
                    </a:lnTo>
                    <a:lnTo>
                      <a:pt x="72" y="346"/>
                    </a:lnTo>
                    <a:lnTo>
                      <a:pt x="72" y="342"/>
                    </a:lnTo>
                    <a:lnTo>
                      <a:pt x="78" y="332"/>
                    </a:lnTo>
                    <a:lnTo>
                      <a:pt x="80" y="318"/>
                    </a:lnTo>
                    <a:lnTo>
                      <a:pt x="80" y="314"/>
                    </a:lnTo>
                    <a:lnTo>
                      <a:pt x="78" y="306"/>
                    </a:lnTo>
                    <a:lnTo>
                      <a:pt x="78" y="300"/>
                    </a:lnTo>
                    <a:lnTo>
                      <a:pt x="80" y="292"/>
                    </a:lnTo>
                    <a:lnTo>
                      <a:pt x="82" y="288"/>
                    </a:lnTo>
                    <a:lnTo>
                      <a:pt x="80" y="280"/>
                    </a:lnTo>
                    <a:lnTo>
                      <a:pt x="80" y="272"/>
                    </a:lnTo>
                    <a:lnTo>
                      <a:pt x="82" y="264"/>
                    </a:lnTo>
                    <a:lnTo>
                      <a:pt x="82" y="256"/>
                    </a:lnTo>
                    <a:lnTo>
                      <a:pt x="86" y="252"/>
                    </a:lnTo>
                    <a:lnTo>
                      <a:pt x="88" y="244"/>
                    </a:lnTo>
                    <a:lnTo>
                      <a:pt x="86" y="236"/>
                    </a:lnTo>
                    <a:lnTo>
                      <a:pt x="88" y="216"/>
                    </a:lnTo>
                    <a:lnTo>
                      <a:pt x="90" y="210"/>
                    </a:lnTo>
                    <a:lnTo>
                      <a:pt x="90" y="208"/>
                    </a:lnTo>
                    <a:lnTo>
                      <a:pt x="96" y="202"/>
                    </a:lnTo>
                    <a:lnTo>
                      <a:pt x="104" y="190"/>
                    </a:lnTo>
                    <a:lnTo>
                      <a:pt x="106" y="182"/>
                    </a:lnTo>
                    <a:lnTo>
                      <a:pt x="104" y="178"/>
                    </a:lnTo>
                    <a:lnTo>
                      <a:pt x="104" y="170"/>
                    </a:lnTo>
                    <a:lnTo>
                      <a:pt x="106" y="168"/>
                    </a:lnTo>
                    <a:lnTo>
                      <a:pt x="106" y="164"/>
                    </a:lnTo>
                    <a:lnTo>
                      <a:pt x="106" y="162"/>
                    </a:lnTo>
                    <a:lnTo>
                      <a:pt x="104" y="154"/>
                    </a:lnTo>
                    <a:lnTo>
                      <a:pt x="104" y="138"/>
                    </a:lnTo>
                    <a:lnTo>
                      <a:pt x="106" y="136"/>
                    </a:lnTo>
                    <a:lnTo>
                      <a:pt x="108" y="134"/>
                    </a:lnTo>
                    <a:lnTo>
                      <a:pt x="112" y="132"/>
                    </a:lnTo>
                    <a:lnTo>
                      <a:pt x="114" y="128"/>
                    </a:lnTo>
                    <a:lnTo>
                      <a:pt x="116" y="126"/>
                    </a:lnTo>
                    <a:lnTo>
                      <a:pt x="118" y="124"/>
                    </a:lnTo>
                    <a:lnTo>
                      <a:pt x="122" y="124"/>
                    </a:lnTo>
                    <a:lnTo>
                      <a:pt x="124" y="120"/>
                    </a:lnTo>
                    <a:lnTo>
                      <a:pt x="124" y="110"/>
                    </a:lnTo>
                    <a:lnTo>
                      <a:pt x="124" y="108"/>
                    </a:lnTo>
                    <a:lnTo>
                      <a:pt x="122" y="106"/>
                    </a:lnTo>
                    <a:lnTo>
                      <a:pt x="118" y="102"/>
                    </a:lnTo>
                    <a:lnTo>
                      <a:pt x="118" y="98"/>
                    </a:lnTo>
                    <a:lnTo>
                      <a:pt x="118" y="92"/>
                    </a:lnTo>
                    <a:lnTo>
                      <a:pt x="108" y="90"/>
                    </a:lnTo>
                    <a:lnTo>
                      <a:pt x="108" y="78"/>
                    </a:lnTo>
                    <a:lnTo>
                      <a:pt x="108" y="70"/>
                    </a:lnTo>
                    <a:lnTo>
                      <a:pt x="106" y="62"/>
                    </a:lnTo>
                    <a:lnTo>
                      <a:pt x="104" y="54"/>
                    </a:lnTo>
                    <a:lnTo>
                      <a:pt x="104" y="46"/>
                    </a:lnTo>
                    <a:lnTo>
                      <a:pt x="98" y="34"/>
                    </a:lnTo>
                    <a:lnTo>
                      <a:pt x="96" y="32"/>
                    </a:lnTo>
                    <a:lnTo>
                      <a:pt x="90" y="26"/>
                    </a:lnTo>
                    <a:lnTo>
                      <a:pt x="88" y="16"/>
                    </a:lnTo>
                    <a:lnTo>
                      <a:pt x="86" y="8"/>
                    </a:lnTo>
                    <a:lnTo>
                      <a:pt x="82" y="0"/>
                    </a:lnTo>
                    <a:lnTo>
                      <a:pt x="78" y="2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2" y="8"/>
                    </a:lnTo>
                    <a:close/>
                    <a:moveTo>
                      <a:pt x="98" y="772"/>
                    </a:moveTo>
                    <a:lnTo>
                      <a:pt x="98" y="772"/>
                    </a:lnTo>
                    <a:lnTo>
                      <a:pt x="100" y="780"/>
                    </a:lnTo>
                    <a:lnTo>
                      <a:pt x="106" y="780"/>
                    </a:lnTo>
                    <a:lnTo>
                      <a:pt x="106" y="778"/>
                    </a:lnTo>
                    <a:lnTo>
                      <a:pt x="104" y="774"/>
                    </a:lnTo>
                    <a:lnTo>
                      <a:pt x="98" y="772"/>
                    </a:lnTo>
                    <a:lnTo>
                      <a:pt x="98" y="772"/>
                    </a:lnTo>
                    <a:lnTo>
                      <a:pt x="98" y="772"/>
                    </a:lnTo>
                    <a:close/>
                    <a:moveTo>
                      <a:pt x="62" y="762"/>
                    </a:moveTo>
                    <a:lnTo>
                      <a:pt x="62" y="762"/>
                    </a:lnTo>
                    <a:lnTo>
                      <a:pt x="64" y="764"/>
                    </a:lnTo>
                    <a:lnTo>
                      <a:pt x="70" y="768"/>
                    </a:lnTo>
                    <a:lnTo>
                      <a:pt x="70" y="764"/>
                    </a:lnTo>
                    <a:lnTo>
                      <a:pt x="68" y="762"/>
                    </a:lnTo>
                    <a:lnTo>
                      <a:pt x="62" y="762"/>
                    </a:lnTo>
                    <a:lnTo>
                      <a:pt x="62" y="762"/>
                    </a:lnTo>
                    <a:lnTo>
                      <a:pt x="62" y="762"/>
                    </a:lnTo>
                    <a:close/>
                    <a:moveTo>
                      <a:pt x="0" y="668"/>
                    </a:moveTo>
                    <a:lnTo>
                      <a:pt x="4" y="672"/>
                    </a:lnTo>
                    <a:lnTo>
                      <a:pt x="6" y="672"/>
                    </a:lnTo>
                    <a:lnTo>
                      <a:pt x="4" y="670"/>
                    </a:lnTo>
                    <a:lnTo>
                      <a:pt x="0" y="668"/>
                    </a:lnTo>
                    <a:lnTo>
                      <a:pt x="0" y="668"/>
                    </a:lnTo>
                    <a:lnTo>
                      <a:pt x="0" y="668"/>
                    </a:lnTo>
                    <a:close/>
                    <a:moveTo>
                      <a:pt x="6" y="656"/>
                    </a:moveTo>
                    <a:lnTo>
                      <a:pt x="6" y="664"/>
                    </a:lnTo>
                    <a:lnTo>
                      <a:pt x="8" y="664"/>
                    </a:lnTo>
                    <a:lnTo>
                      <a:pt x="10" y="662"/>
                    </a:lnTo>
                    <a:lnTo>
                      <a:pt x="8" y="656"/>
                    </a:lnTo>
                    <a:lnTo>
                      <a:pt x="6" y="656"/>
                    </a:lnTo>
                    <a:lnTo>
                      <a:pt x="6" y="656"/>
                    </a:lnTo>
                    <a:lnTo>
                      <a:pt x="6" y="656"/>
                    </a:lnTo>
                    <a:close/>
                    <a:moveTo>
                      <a:pt x="58" y="714"/>
                    </a:moveTo>
                    <a:lnTo>
                      <a:pt x="58" y="714"/>
                    </a:lnTo>
                    <a:lnTo>
                      <a:pt x="60" y="710"/>
                    </a:lnTo>
                    <a:lnTo>
                      <a:pt x="60" y="714"/>
                    </a:lnTo>
                    <a:lnTo>
                      <a:pt x="60" y="716"/>
                    </a:lnTo>
                    <a:lnTo>
                      <a:pt x="60" y="718"/>
                    </a:lnTo>
                    <a:lnTo>
                      <a:pt x="58" y="724"/>
                    </a:lnTo>
                    <a:lnTo>
                      <a:pt x="54" y="724"/>
                    </a:lnTo>
                    <a:lnTo>
                      <a:pt x="54" y="718"/>
                    </a:lnTo>
                    <a:lnTo>
                      <a:pt x="58" y="714"/>
                    </a:lnTo>
                    <a:lnTo>
                      <a:pt x="58" y="714"/>
                    </a:lnTo>
                    <a:lnTo>
                      <a:pt x="58" y="714"/>
                    </a:lnTo>
                    <a:close/>
                    <a:moveTo>
                      <a:pt x="44" y="714"/>
                    </a:moveTo>
                    <a:lnTo>
                      <a:pt x="46" y="718"/>
                    </a:lnTo>
                    <a:lnTo>
                      <a:pt x="42" y="718"/>
                    </a:lnTo>
                    <a:lnTo>
                      <a:pt x="42" y="716"/>
                    </a:lnTo>
                    <a:lnTo>
                      <a:pt x="42" y="714"/>
                    </a:lnTo>
                    <a:lnTo>
                      <a:pt x="44" y="714"/>
                    </a:lnTo>
                    <a:lnTo>
                      <a:pt x="44" y="714"/>
                    </a:lnTo>
                    <a:lnTo>
                      <a:pt x="44" y="714"/>
                    </a:lnTo>
                    <a:close/>
                    <a:moveTo>
                      <a:pt x="72" y="708"/>
                    </a:moveTo>
                    <a:lnTo>
                      <a:pt x="72" y="708"/>
                    </a:lnTo>
                    <a:lnTo>
                      <a:pt x="86" y="708"/>
                    </a:lnTo>
                    <a:lnTo>
                      <a:pt x="82" y="714"/>
                    </a:lnTo>
                    <a:lnTo>
                      <a:pt x="78" y="714"/>
                    </a:lnTo>
                    <a:lnTo>
                      <a:pt x="76" y="710"/>
                    </a:lnTo>
                    <a:lnTo>
                      <a:pt x="72" y="710"/>
                    </a:lnTo>
                    <a:lnTo>
                      <a:pt x="70" y="714"/>
                    </a:lnTo>
                    <a:lnTo>
                      <a:pt x="72" y="728"/>
                    </a:lnTo>
                    <a:lnTo>
                      <a:pt x="76" y="726"/>
                    </a:lnTo>
                    <a:lnTo>
                      <a:pt x="80" y="726"/>
                    </a:lnTo>
                    <a:lnTo>
                      <a:pt x="80" y="732"/>
                    </a:lnTo>
                    <a:lnTo>
                      <a:pt x="72" y="734"/>
                    </a:lnTo>
                    <a:lnTo>
                      <a:pt x="72" y="736"/>
                    </a:lnTo>
                    <a:lnTo>
                      <a:pt x="76" y="742"/>
                    </a:lnTo>
                    <a:lnTo>
                      <a:pt x="80" y="742"/>
                    </a:lnTo>
                    <a:lnTo>
                      <a:pt x="72" y="746"/>
                    </a:lnTo>
                    <a:lnTo>
                      <a:pt x="78" y="746"/>
                    </a:lnTo>
                    <a:lnTo>
                      <a:pt x="82" y="746"/>
                    </a:lnTo>
                    <a:lnTo>
                      <a:pt x="76" y="752"/>
                    </a:lnTo>
                    <a:lnTo>
                      <a:pt x="70" y="750"/>
                    </a:lnTo>
                    <a:lnTo>
                      <a:pt x="68" y="750"/>
                    </a:lnTo>
                    <a:lnTo>
                      <a:pt x="70" y="750"/>
                    </a:lnTo>
                    <a:lnTo>
                      <a:pt x="70" y="734"/>
                    </a:lnTo>
                    <a:lnTo>
                      <a:pt x="62" y="734"/>
                    </a:lnTo>
                    <a:lnTo>
                      <a:pt x="64" y="724"/>
                    </a:lnTo>
                    <a:lnTo>
                      <a:pt x="68" y="710"/>
                    </a:lnTo>
                    <a:lnTo>
                      <a:pt x="72" y="708"/>
                    </a:lnTo>
                    <a:lnTo>
                      <a:pt x="72" y="708"/>
                    </a:lnTo>
                    <a:lnTo>
                      <a:pt x="72" y="708"/>
                    </a:lnTo>
                    <a:close/>
                    <a:moveTo>
                      <a:pt x="24" y="544"/>
                    </a:moveTo>
                    <a:lnTo>
                      <a:pt x="24" y="544"/>
                    </a:lnTo>
                    <a:lnTo>
                      <a:pt x="22" y="546"/>
                    </a:lnTo>
                    <a:lnTo>
                      <a:pt x="18" y="552"/>
                    </a:lnTo>
                    <a:lnTo>
                      <a:pt x="16" y="556"/>
                    </a:lnTo>
                    <a:lnTo>
                      <a:pt x="24" y="560"/>
                    </a:lnTo>
                    <a:lnTo>
                      <a:pt x="18" y="564"/>
                    </a:lnTo>
                    <a:lnTo>
                      <a:pt x="16" y="568"/>
                    </a:lnTo>
                    <a:lnTo>
                      <a:pt x="18" y="568"/>
                    </a:lnTo>
                    <a:lnTo>
                      <a:pt x="26" y="560"/>
                    </a:lnTo>
                    <a:lnTo>
                      <a:pt x="28" y="556"/>
                    </a:lnTo>
                    <a:lnTo>
                      <a:pt x="24" y="560"/>
                    </a:lnTo>
                    <a:lnTo>
                      <a:pt x="24" y="554"/>
                    </a:lnTo>
                    <a:lnTo>
                      <a:pt x="26" y="554"/>
                    </a:lnTo>
                    <a:lnTo>
                      <a:pt x="28" y="550"/>
                    </a:lnTo>
                    <a:lnTo>
                      <a:pt x="26" y="546"/>
                    </a:lnTo>
                    <a:lnTo>
                      <a:pt x="24" y="544"/>
                    </a:lnTo>
                    <a:lnTo>
                      <a:pt x="24" y="544"/>
                    </a:lnTo>
                    <a:lnTo>
                      <a:pt x="24" y="544"/>
                    </a:lnTo>
                    <a:close/>
                    <a:moveTo>
                      <a:pt x="22" y="528"/>
                    </a:moveTo>
                    <a:lnTo>
                      <a:pt x="24" y="534"/>
                    </a:lnTo>
                    <a:lnTo>
                      <a:pt x="24" y="532"/>
                    </a:lnTo>
                    <a:lnTo>
                      <a:pt x="22" y="528"/>
                    </a:lnTo>
                    <a:lnTo>
                      <a:pt x="22" y="528"/>
                    </a:lnTo>
                    <a:lnTo>
                      <a:pt x="22" y="528"/>
                    </a:lnTo>
                    <a:close/>
                    <a:moveTo>
                      <a:pt x="24" y="480"/>
                    </a:moveTo>
                    <a:lnTo>
                      <a:pt x="24" y="480"/>
                    </a:lnTo>
                    <a:lnTo>
                      <a:pt x="24" y="510"/>
                    </a:lnTo>
                    <a:lnTo>
                      <a:pt x="28" y="514"/>
                    </a:lnTo>
                    <a:lnTo>
                      <a:pt x="36" y="506"/>
                    </a:lnTo>
                    <a:lnTo>
                      <a:pt x="36" y="500"/>
                    </a:lnTo>
                    <a:lnTo>
                      <a:pt x="34" y="498"/>
                    </a:lnTo>
                    <a:lnTo>
                      <a:pt x="32" y="496"/>
                    </a:lnTo>
                    <a:lnTo>
                      <a:pt x="36" y="480"/>
                    </a:lnTo>
                    <a:lnTo>
                      <a:pt x="28" y="480"/>
                    </a:lnTo>
                    <a:lnTo>
                      <a:pt x="24" y="480"/>
                    </a:lnTo>
                    <a:lnTo>
                      <a:pt x="24" y="480"/>
                    </a:lnTo>
                    <a:lnTo>
                      <a:pt x="24" y="48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98" name="Freeform 1763"/>
              <p:cNvSpPr>
                <a:spLocks noEditPoints="1"/>
              </p:cNvSpPr>
              <p:nvPr/>
            </p:nvSpPr>
            <p:spPr bwMode="auto">
              <a:xfrm>
                <a:off x="5892800" y="1952625"/>
                <a:ext cx="2073275" cy="1238250"/>
              </a:xfrm>
              <a:custGeom>
                <a:avLst/>
                <a:gdLst>
                  <a:gd name="T0" fmla="*/ 904 w 1306"/>
                  <a:gd name="T1" fmla="*/ 730 h 780"/>
                  <a:gd name="T2" fmla="*/ 862 w 1306"/>
                  <a:gd name="T3" fmla="*/ 708 h 780"/>
                  <a:gd name="T4" fmla="*/ 888 w 1306"/>
                  <a:gd name="T5" fmla="*/ 690 h 780"/>
                  <a:gd name="T6" fmla="*/ 1176 w 1306"/>
                  <a:gd name="T7" fmla="*/ 704 h 780"/>
                  <a:gd name="T8" fmla="*/ 1136 w 1306"/>
                  <a:gd name="T9" fmla="*/ 626 h 780"/>
                  <a:gd name="T10" fmla="*/ 772 w 1306"/>
                  <a:gd name="T11" fmla="*/ 600 h 780"/>
                  <a:gd name="T12" fmla="*/ 1224 w 1306"/>
                  <a:gd name="T13" fmla="*/ 628 h 780"/>
                  <a:gd name="T14" fmla="*/ 1264 w 1306"/>
                  <a:gd name="T15" fmla="*/ 668 h 780"/>
                  <a:gd name="T16" fmla="*/ 1288 w 1306"/>
                  <a:gd name="T17" fmla="*/ 658 h 780"/>
                  <a:gd name="T18" fmla="*/ 1234 w 1306"/>
                  <a:gd name="T19" fmla="*/ 604 h 780"/>
                  <a:gd name="T20" fmla="*/ 1132 w 1306"/>
                  <a:gd name="T21" fmla="*/ 536 h 780"/>
                  <a:gd name="T22" fmla="*/ 1108 w 1306"/>
                  <a:gd name="T23" fmla="*/ 342 h 780"/>
                  <a:gd name="T24" fmla="*/ 872 w 1306"/>
                  <a:gd name="T25" fmla="*/ 548 h 780"/>
                  <a:gd name="T26" fmla="*/ 172 w 1306"/>
                  <a:gd name="T27" fmla="*/ 528 h 780"/>
                  <a:gd name="T28" fmla="*/ 630 w 1306"/>
                  <a:gd name="T29" fmla="*/ 512 h 780"/>
                  <a:gd name="T30" fmla="*/ 624 w 1306"/>
                  <a:gd name="T31" fmla="*/ 548 h 780"/>
                  <a:gd name="T32" fmla="*/ 898 w 1306"/>
                  <a:gd name="T33" fmla="*/ 464 h 780"/>
                  <a:gd name="T34" fmla="*/ 906 w 1306"/>
                  <a:gd name="T35" fmla="*/ 458 h 780"/>
                  <a:gd name="T36" fmla="*/ 562 w 1306"/>
                  <a:gd name="T37" fmla="*/ 410 h 780"/>
                  <a:gd name="T38" fmla="*/ 926 w 1306"/>
                  <a:gd name="T39" fmla="*/ 310 h 780"/>
                  <a:gd name="T40" fmla="*/ 854 w 1306"/>
                  <a:gd name="T41" fmla="*/ 304 h 780"/>
                  <a:gd name="T42" fmla="*/ 370 w 1306"/>
                  <a:gd name="T43" fmla="*/ 352 h 780"/>
                  <a:gd name="T44" fmla="*/ 318 w 1306"/>
                  <a:gd name="T45" fmla="*/ 286 h 780"/>
                  <a:gd name="T46" fmla="*/ 816 w 1306"/>
                  <a:gd name="T47" fmla="*/ 304 h 780"/>
                  <a:gd name="T48" fmla="*/ 820 w 1306"/>
                  <a:gd name="T49" fmla="*/ 242 h 780"/>
                  <a:gd name="T50" fmla="*/ 346 w 1306"/>
                  <a:gd name="T51" fmla="*/ 222 h 780"/>
                  <a:gd name="T52" fmla="*/ 276 w 1306"/>
                  <a:gd name="T53" fmla="*/ 258 h 780"/>
                  <a:gd name="T54" fmla="*/ 798 w 1306"/>
                  <a:gd name="T55" fmla="*/ 186 h 780"/>
                  <a:gd name="T56" fmla="*/ 886 w 1306"/>
                  <a:gd name="T57" fmla="*/ 694 h 780"/>
                  <a:gd name="T58" fmla="*/ 898 w 1306"/>
                  <a:gd name="T59" fmla="*/ 752 h 780"/>
                  <a:gd name="T60" fmla="*/ 1054 w 1306"/>
                  <a:gd name="T61" fmla="*/ 674 h 780"/>
                  <a:gd name="T62" fmla="*/ 1134 w 1306"/>
                  <a:gd name="T63" fmla="*/ 710 h 780"/>
                  <a:gd name="T64" fmla="*/ 1168 w 1306"/>
                  <a:gd name="T65" fmla="*/ 712 h 780"/>
                  <a:gd name="T66" fmla="*/ 1104 w 1306"/>
                  <a:gd name="T67" fmla="*/ 648 h 780"/>
                  <a:gd name="T68" fmla="*/ 1064 w 1306"/>
                  <a:gd name="T69" fmla="*/ 626 h 780"/>
                  <a:gd name="T70" fmla="*/ 1204 w 1306"/>
                  <a:gd name="T71" fmla="*/ 590 h 780"/>
                  <a:gd name="T72" fmla="*/ 1230 w 1306"/>
                  <a:gd name="T73" fmla="*/ 510 h 780"/>
                  <a:gd name="T74" fmla="*/ 1158 w 1306"/>
                  <a:gd name="T75" fmla="*/ 436 h 780"/>
                  <a:gd name="T76" fmla="*/ 1064 w 1306"/>
                  <a:gd name="T77" fmla="*/ 396 h 780"/>
                  <a:gd name="T78" fmla="*/ 964 w 1306"/>
                  <a:gd name="T79" fmla="*/ 324 h 780"/>
                  <a:gd name="T80" fmla="*/ 932 w 1306"/>
                  <a:gd name="T81" fmla="*/ 418 h 780"/>
                  <a:gd name="T82" fmla="*/ 860 w 1306"/>
                  <a:gd name="T83" fmla="*/ 536 h 780"/>
                  <a:gd name="T84" fmla="*/ 710 w 1306"/>
                  <a:gd name="T85" fmla="*/ 428 h 780"/>
                  <a:gd name="T86" fmla="*/ 720 w 1306"/>
                  <a:gd name="T87" fmla="*/ 314 h 780"/>
                  <a:gd name="T88" fmla="*/ 754 w 1306"/>
                  <a:gd name="T89" fmla="*/ 244 h 780"/>
                  <a:gd name="T90" fmla="*/ 888 w 1306"/>
                  <a:gd name="T91" fmla="*/ 204 h 780"/>
                  <a:gd name="T92" fmla="*/ 818 w 1306"/>
                  <a:gd name="T93" fmla="*/ 176 h 780"/>
                  <a:gd name="T94" fmla="*/ 746 w 1306"/>
                  <a:gd name="T95" fmla="*/ 152 h 780"/>
                  <a:gd name="T96" fmla="*/ 692 w 1306"/>
                  <a:gd name="T97" fmla="*/ 52 h 780"/>
                  <a:gd name="T98" fmla="*/ 670 w 1306"/>
                  <a:gd name="T99" fmla="*/ 80 h 780"/>
                  <a:gd name="T100" fmla="*/ 684 w 1306"/>
                  <a:gd name="T101" fmla="*/ 160 h 780"/>
                  <a:gd name="T102" fmla="*/ 588 w 1306"/>
                  <a:gd name="T103" fmla="*/ 184 h 780"/>
                  <a:gd name="T104" fmla="*/ 508 w 1306"/>
                  <a:gd name="T105" fmla="*/ 168 h 780"/>
                  <a:gd name="T106" fmla="*/ 390 w 1306"/>
                  <a:gd name="T107" fmla="*/ 176 h 780"/>
                  <a:gd name="T108" fmla="*/ 234 w 1306"/>
                  <a:gd name="T109" fmla="*/ 132 h 780"/>
                  <a:gd name="T110" fmla="*/ 156 w 1306"/>
                  <a:gd name="T111" fmla="*/ 126 h 780"/>
                  <a:gd name="T112" fmla="*/ 84 w 1306"/>
                  <a:gd name="T113" fmla="*/ 156 h 780"/>
                  <a:gd name="T114" fmla="*/ 74 w 1306"/>
                  <a:gd name="T115" fmla="*/ 392 h 780"/>
                  <a:gd name="T116" fmla="*/ 182 w 1306"/>
                  <a:gd name="T117" fmla="*/ 474 h 780"/>
                  <a:gd name="T118" fmla="*/ 192 w 1306"/>
                  <a:gd name="T119" fmla="*/ 550 h 780"/>
                  <a:gd name="T120" fmla="*/ 258 w 1306"/>
                  <a:gd name="T121" fmla="*/ 620 h 780"/>
                  <a:gd name="T122" fmla="*/ 702 w 1306"/>
                  <a:gd name="T123" fmla="*/ 644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06" h="780">
                    <a:moveTo>
                      <a:pt x="510" y="158"/>
                    </a:moveTo>
                    <a:lnTo>
                      <a:pt x="510" y="158"/>
                    </a:lnTo>
                    <a:lnTo>
                      <a:pt x="512" y="162"/>
                    </a:lnTo>
                    <a:lnTo>
                      <a:pt x="512" y="166"/>
                    </a:lnTo>
                    <a:lnTo>
                      <a:pt x="510" y="166"/>
                    </a:lnTo>
                    <a:lnTo>
                      <a:pt x="508" y="160"/>
                    </a:lnTo>
                    <a:lnTo>
                      <a:pt x="508" y="158"/>
                    </a:lnTo>
                    <a:lnTo>
                      <a:pt x="510" y="158"/>
                    </a:lnTo>
                    <a:lnTo>
                      <a:pt x="510" y="158"/>
                    </a:lnTo>
                    <a:lnTo>
                      <a:pt x="510" y="158"/>
                    </a:lnTo>
                    <a:close/>
                    <a:moveTo>
                      <a:pt x="682" y="44"/>
                    </a:moveTo>
                    <a:lnTo>
                      <a:pt x="682" y="44"/>
                    </a:lnTo>
                    <a:lnTo>
                      <a:pt x="684" y="44"/>
                    </a:lnTo>
                    <a:lnTo>
                      <a:pt x="684" y="48"/>
                    </a:lnTo>
                    <a:lnTo>
                      <a:pt x="680" y="48"/>
                    </a:lnTo>
                    <a:lnTo>
                      <a:pt x="680" y="44"/>
                    </a:lnTo>
                    <a:lnTo>
                      <a:pt x="682" y="44"/>
                    </a:lnTo>
                    <a:lnTo>
                      <a:pt x="682" y="44"/>
                    </a:lnTo>
                    <a:lnTo>
                      <a:pt x="682" y="44"/>
                    </a:lnTo>
                    <a:close/>
                    <a:moveTo>
                      <a:pt x="1276" y="656"/>
                    </a:moveTo>
                    <a:lnTo>
                      <a:pt x="1276" y="656"/>
                    </a:lnTo>
                    <a:lnTo>
                      <a:pt x="1272" y="662"/>
                    </a:lnTo>
                    <a:lnTo>
                      <a:pt x="1270" y="662"/>
                    </a:lnTo>
                    <a:lnTo>
                      <a:pt x="1270" y="658"/>
                    </a:lnTo>
                    <a:lnTo>
                      <a:pt x="1276" y="656"/>
                    </a:lnTo>
                    <a:lnTo>
                      <a:pt x="1276" y="656"/>
                    </a:lnTo>
                    <a:lnTo>
                      <a:pt x="1276" y="656"/>
                    </a:lnTo>
                    <a:close/>
                    <a:moveTo>
                      <a:pt x="908" y="728"/>
                    </a:moveTo>
                    <a:lnTo>
                      <a:pt x="908" y="728"/>
                    </a:lnTo>
                    <a:lnTo>
                      <a:pt x="908" y="734"/>
                    </a:lnTo>
                    <a:lnTo>
                      <a:pt x="904" y="734"/>
                    </a:lnTo>
                    <a:lnTo>
                      <a:pt x="904" y="730"/>
                    </a:lnTo>
                    <a:lnTo>
                      <a:pt x="906" y="728"/>
                    </a:lnTo>
                    <a:lnTo>
                      <a:pt x="908" y="728"/>
                    </a:lnTo>
                    <a:lnTo>
                      <a:pt x="908" y="728"/>
                    </a:lnTo>
                    <a:lnTo>
                      <a:pt x="908" y="728"/>
                    </a:lnTo>
                    <a:close/>
                    <a:moveTo>
                      <a:pt x="874" y="712"/>
                    </a:moveTo>
                    <a:lnTo>
                      <a:pt x="878" y="718"/>
                    </a:lnTo>
                    <a:lnTo>
                      <a:pt x="878" y="716"/>
                    </a:lnTo>
                    <a:lnTo>
                      <a:pt x="874" y="712"/>
                    </a:lnTo>
                    <a:lnTo>
                      <a:pt x="874" y="712"/>
                    </a:lnTo>
                    <a:lnTo>
                      <a:pt x="874" y="712"/>
                    </a:lnTo>
                    <a:close/>
                    <a:moveTo>
                      <a:pt x="1104" y="708"/>
                    </a:moveTo>
                    <a:lnTo>
                      <a:pt x="1104" y="708"/>
                    </a:lnTo>
                    <a:lnTo>
                      <a:pt x="1104" y="710"/>
                    </a:lnTo>
                    <a:lnTo>
                      <a:pt x="1100" y="712"/>
                    </a:lnTo>
                    <a:lnTo>
                      <a:pt x="1100" y="708"/>
                    </a:lnTo>
                    <a:lnTo>
                      <a:pt x="1104" y="708"/>
                    </a:lnTo>
                    <a:lnTo>
                      <a:pt x="1104" y="708"/>
                    </a:lnTo>
                    <a:lnTo>
                      <a:pt x="1104" y="708"/>
                    </a:lnTo>
                    <a:close/>
                    <a:moveTo>
                      <a:pt x="982" y="708"/>
                    </a:moveTo>
                    <a:lnTo>
                      <a:pt x="982" y="708"/>
                    </a:lnTo>
                    <a:lnTo>
                      <a:pt x="986" y="708"/>
                    </a:lnTo>
                    <a:lnTo>
                      <a:pt x="988" y="710"/>
                    </a:lnTo>
                    <a:lnTo>
                      <a:pt x="986" y="712"/>
                    </a:lnTo>
                    <a:lnTo>
                      <a:pt x="982" y="712"/>
                    </a:lnTo>
                    <a:lnTo>
                      <a:pt x="980" y="710"/>
                    </a:lnTo>
                    <a:lnTo>
                      <a:pt x="980" y="708"/>
                    </a:lnTo>
                    <a:lnTo>
                      <a:pt x="982" y="708"/>
                    </a:lnTo>
                    <a:lnTo>
                      <a:pt x="982" y="708"/>
                    </a:lnTo>
                    <a:lnTo>
                      <a:pt x="982" y="708"/>
                    </a:lnTo>
                    <a:close/>
                    <a:moveTo>
                      <a:pt x="852" y="700"/>
                    </a:moveTo>
                    <a:lnTo>
                      <a:pt x="852" y="700"/>
                    </a:lnTo>
                    <a:lnTo>
                      <a:pt x="862" y="708"/>
                    </a:lnTo>
                    <a:lnTo>
                      <a:pt x="870" y="708"/>
                    </a:lnTo>
                    <a:lnTo>
                      <a:pt x="870" y="704"/>
                    </a:lnTo>
                    <a:lnTo>
                      <a:pt x="862" y="700"/>
                    </a:lnTo>
                    <a:lnTo>
                      <a:pt x="856" y="700"/>
                    </a:lnTo>
                    <a:lnTo>
                      <a:pt x="852" y="700"/>
                    </a:lnTo>
                    <a:lnTo>
                      <a:pt x="852" y="700"/>
                    </a:lnTo>
                    <a:lnTo>
                      <a:pt x="852" y="700"/>
                    </a:lnTo>
                    <a:close/>
                    <a:moveTo>
                      <a:pt x="1190" y="692"/>
                    </a:moveTo>
                    <a:lnTo>
                      <a:pt x="1190" y="692"/>
                    </a:lnTo>
                    <a:lnTo>
                      <a:pt x="1196" y="694"/>
                    </a:lnTo>
                    <a:lnTo>
                      <a:pt x="1196" y="698"/>
                    </a:lnTo>
                    <a:lnTo>
                      <a:pt x="1190" y="698"/>
                    </a:lnTo>
                    <a:lnTo>
                      <a:pt x="1194" y="698"/>
                    </a:lnTo>
                    <a:lnTo>
                      <a:pt x="1196" y="698"/>
                    </a:lnTo>
                    <a:lnTo>
                      <a:pt x="1196" y="700"/>
                    </a:lnTo>
                    <a:lnTo>
                      <a:pt x="1190" y="700"/>
                    </a:lnTo>
                    <a:lnTo>
                      <a:pt x="1190" y="708"/>
                    </a:lnTo>
                    <a:lnTo>
                      <a:pt x="1178" y="710"/>
                    </a:lnTo>
                    <a:lnTo>
                      <a:pt x="1172" y="710"/>
                    </a:lnTo>
                    <a:lnTo>
                      <a:pt x="1180" y="704"/>
                    </a:lnTo>
                    <a:lnTo>
                      <a:pt x="1182" y="702"/>
                    </a:lnTo>
                    <a:lnTo>
                      <a:pt x="1182" y="694"/>
                    </a:lnTo>
                    <a:lnTo>
                      <a:pt x="1190" y="692"/>
                    </a:lnTo>
                    <a:lnTo>
                      <a:pt x="1190" y="692"/>
                    </a:lnTo>
                    <a:lnTo>
                      <a:pt x="1190" y="692"/>
                    </a:lnTo>
                    <a:close/>
                    <a:moveTo>
                      <a:pt x="896" y="684"/>
                    </a:moveTo>
                    <a:lnTo>
                      <a:pt x="896" y="684"/>
                    </a:lnTo>
                    <a:lnTo>
                      <a:pt x="900" y="684"/>
                    </a:lnTo>
                    <a:lnTo>
                      <a:pt x="900" y="686"/>
                    </a:lnTo>
                    <a:lnTo>
                      <a:pt x="898" y="692"/>
                    </a:lnTo>
                    <a:lnTo>
                      <a:pt x="890" y="690"/>
                    </a:lnTo>
                    <a:lnTo>
                      <a:pt x="888" y="690"/>
                    </a:lnTo>
                    <a:lnTo>
                      <a:pt x="892" y="686"/>
                    </a:lnTo>
                    <a:lnTo>
                      <a:pt x="892" y="684"/>
                    </a:lnTo>
                    <a:lnTo>
                      <a:pt x="896" y="684"/>
                    </a:lnTo>
                    <a:lnTo>
                      <a:pt x="896" y="684"/>
                    </a:lnTo>
                    <a:lnTo>
                      <a:pt x="896" y="684"/>
                    </a:lnTo>
                    <a:close/>
                    <a:moveTo>
                      <a:pt x="1128" y="676"/>
                    </a:moveTo>
                    <a:lnTo>
                      <a:pt x="1128" y="680"/>
                    </a:lnTo>
                    <a:lnTo>
                      <a:pt x="1126" y="680"/>
                    </a:lnTo>
                    <a:lnTo>
                      <a:pt x="1126" y="682"/>
                    </a:lnTo>
                    <a:lnTo>
                      <a:pt x="1124" y="682"/>
                    </a:lnTo>
                    <a:lnTo>
                      <a:pt x="1126" y="684"/>
                    </a:lnTo>
                    <a:lnTo>
                      <a:pt x="1132" y="692"/>
                    </a:lnTo>
                    <a:lnTo>
                      <a:pt x="1136" y="692"/>
                    </a:lnTo>
                    <a:lnTo>
                      <a:pt x="1142" y="692"/>
                    </a:lnTo>
                    <a:lnTo>
                      <a:pt x="1150" y="692"/>
                    </a:lnTo>
                    <a:lnTo>
                      <a:pt x="1150" y="698"/>
                    </a:lnTo>
                    <a:lnTo>
                      <a:pt x="1158" y="698"/>
                    </a:lnTo>
                    <a:lnTo>
                      <a:pt x="1154" y="690"/>
                    </a:lnTo>
                    <a:lnTo>
                      <a:pt x="1142" y="690"/>
                    </a:lnTo>
                    <a:lnTo>
                      <a:pt x="1134" y="686"/>
                    </a:lnTo>
                    <a:lnTo>
                      <a:pt x="1132" y="684"/>
                    </a:lnTo>
                    <a:lnTo>
                      <a:pt x="1128" y="676"/>
                    </a:lnTo>
                    <a:lnTo>
                      <a:pt x="1128" y="676"/>
                    </a:lnTo>
                    <a:lnTo>
                      <a:pt x="1128" y="676"/>
                    </a:lnTo>
                    <a:close/>
                    <a:moveTo>
                      <a:pt x="1190" y="674"/>
                    </a:moveTo>
                    <a:lnTo>
                      <a:pt x="1188" y="676"/>
                    </a:lnTo>
                    <a:lnTo>
                      <a:pt x="1182" y="676"/>
                    </a:lnTo>
                    <a:lnTo>
                      <a:pt x="1178" y="676"/>
                    </a:lnTo>
                    <a:lnTo>
                      <a:pt x="1172" y="690"/>
                    </a:lnTo>
                    <a:lnTo>
                      <a:pt x="1168" y="708"/>
                    </a:lnTo>
                    <a:lnTo>
                      <a:pt x="1176" y="710"/>
                    </a:lnTo>
                    <a:lnTo>
                      <a:pt x="1176" y="704"/>
                    </a:lnTo>
                    <a:lnTo>
                      <a:pt x="1172" y="702"/>
                    </a:lnTo>
                    <a:lnTo>
                      <a:pt x="1172" y="698"/>
                    </a:lnTo>
                    <a:lnTo>
                      <a:pt x="1180" y="694"/>
                    </a:lnTo>
                    <a:lnTo>
                      <a:pt x="1180" y="690"/>
                    </a:lnTo>
                    <a:lnTo>
                      <a:pt x="1180" y="684"/>
                    </a:lnTo>
                    <a:lnTo>
                      <a:pt x="1180" y="682"/>
                    </a:lnTo>
                    <a:lnTo>
                      <a:pt x="1188" y="676"/>
                    </a:lnTo>
                    <a:lnTo>
                      <a:pt x="1194" y="674"/>
                    </a:lnTo>
                    <a:lnTo>
                      <a:pt x="1190" y="674"/>
                    </a:lnTo>
                    <a:lnTo>
                      <a:pt x="1190" y="674"/>
                    </a:lnTo>
                    <a:lnTo>
                      <a:pt x="1190" y="674"/>
                    </a:lnTo>
                    <a:close/>
                    <a:moveTo>
                      <a:pt x="1252" y="672"/>
                    </a:moveTo>
                    <a:lnTo>
                      <a:pt x="1252" y="672"/>
                    </a:lnTo>
                    <a:lnTo>
                      <a:pt x="1254" y="680"/>
                    </a:lnTo>
                    <a:lnTo>
                      <a:pt x="1258" y="680"/>
                    </a:lnTo>
                    <a:lnTo>
                      <a:pt x="1258" y="676"/>
                    </a:lnTo>
                    <a:lnTo>
                      <a:pt x="1254" y="674"/>
                    </a:lnTo>
                    <a:lnTo>
                      <a:pt x="1252" y="672"/>
                    </a:lnTo>
                    <a:lnTo>
                      <a:pt x="1252" y="672"/>
                    </a:lnTo>
                    <a:lnTo>
                      <a:pt x="1252" y="672"/>
                    </a:lnTo>
                    <a:close/>
                    <a:moveTo>
                      <a:pt x="1164" y="658"/>
                    </a:moveTo>
                    <a:lnTo>
                      <a:pt x="1164" y="658"/>
                    </a:lnTo>
                    <a:lnTo>
                      <a:pt x="1162" y="662"/>
                    </a:lnTo>
                    <a:lnTo>
                      <a:pt x="1162" y="664"/>
                    </a:lnTo>
                    <a:lnTo>
                      <a:pt x="1164" y="658"/>
                    </a:lnTo>
                    <a:lnTo>
                      <a:pt x="1168" y="658"/>
                    </a:lnTo>
                    <a:lnTo>
                      <a:pt x="1164" y="658"/>
                    </a:lnTo>
                    <a:lnTo>
                      <a:pt x="1164" y="658"/>
                    </a:lnTo>
                    <a:lnTo>
                      <a:pt x="1164" y="658"/>
                    </a:lnTo>
                    <a:close/>
                    <a:moveTo>
                      <a:pt x="1122" y="610"/>
                    </a:moveTo>
                    <a:lnTo>
                      <a:pt x="1122" y="614"/>
                    </a:lnTo>
                    <a:lnTo>
                      <a:pt x="1136" y="626"/>
                    </a:lnTo>
                    <a:lnTo>
                      <a:pt x="1144" y="628"/>
                    </a:lnTo>
                    <a:lnTo>
                      <a:pt x="1154" y="630"/>
                    </a:lnTo>
                    <a:lnTo>
                      <a:pt x="1160" y="632"/>
                    </a:lnTo>
                    <a:lnTo>
                      <a:pt x="1160" y="630"/>
                    </a:lnTo>
                    <a:lnTo>
                      <a:pt x="1158" y="628"/>
                    </a:lnTo>
                    <a:lnTo>
                      <a:pt x="1142" y="618"/>
                    </a:lnTo>
                    <a:lnTo>
                      <a:pt x="1122" y="610"/>
                    </a:lnTo>
                    <a:lnTo>
                      <a:pt x="1122" y="610"/>
                    </a:lnTo>
                    <a:lnTo>
                      <a:pt x="1122" y="610"/>
                    </a:lnTo>
                    <a:close/>
                    <a:moveTo>
                      <a:pt x="256" y="610"/>
                    </a:moveTo>
                    <a:lnTo>
                      <a:pt x="256" y="610"/>
                    </a:lnTo>
                    <a:lnTo>
                      <a:pt x="258" y="618"/>
                    </a:lnTo>
                    <a:lnTo>
                      <a:pt x="264" y="620"/>
                    </a:lnTo>
                    <a:lnTo>
                      <a:pt x="262" y="618"/>
                    </a:lnTo>
                    <a:lnTo>
                      <a:pt x="256" y="610"/>
                    </a:lnTo>
                    <a:lnTo>
                      <a:pt x="256" y="610"/>
                    </a:lnTo>
                    <a:lnTo>
                      <a:pt x="256" y="610"/>
                    </a:lnTo>
                    <a:close/>
                    <a:moveTo>
                      <a:pt x="772" y="600"/>
                    </a:moveTo>
                    <a:lnTo>
                      <a:pt x="772" y="600"/>
                    </a:lnTo>
                    <a:lnTo>
                      <a:pt x="782" y="610"/>
                    </a:lnTo>
                    <a:lnTo>
                      <a:pt x="784" y="614"/>
                    </a:lnTo>
                    <a:lnTo>
                      <a:pt x="784" y="618"/>
                    </a:lnTo>
                    <a:lnTo>
                      <a:pt x="780" y="618"/>
                    </a:lnTo>
                    <a:lnTo>
                      <a:pt x="774" y="618"/>
                    </a:lnTo>
                    <a:lnTo>
                      <a:pt x="772" y="614"/>
                    </a:lnTo>
                    <a:lnTo>
                      <a:pt x="772" y="612"/>
                    </a:lnTo>
                    <a:lnTo>
                      <a:pt x="770" y="612"/>
                    </a:lnTo>
                    <a:lnTo>
                      <a:pt x="768" y="612"/>
                    </a:lnTo>
                    <a:lnTo>
                      <a:pt x="770" y="602"/>
                    </a:lnTo>
                    <a:lnTo>
                      <a:pt x="772" y="600"/>
                    </a:lnTo>
                    <a:lnTo>
                      <a:pt x="772" y="600"/>
                    </a:lnTo>
                    <a:lnTo>
                      <a:pt x="772" y="600"/>
                    </a:lnTo>
                    <a:close/>
                    <a:moveTo>
                      <a:pt x="218" y="592"/>
                    </a:moveTo>
                    <a:lnTo>
                      <a:pt x="228" y="592"/>
                    </a:lnTo>
                    <a:lnTo>
                      <a:pt x="226" y="600"/>
                    </a:lnTo>
                    <a:lnTo>
                      <a:pt x="212" y="600"/>
                    </a:lnTo>
                    <a:lnTo>
                      <a:pt x="210" y="594"/>
                    </a:lnTo>
                    <a:lnTo>
                      <a:pt x="218" y="592"/>
                    </a:lnTo>
                    <a:lnTo>
                      <a:pt x="218" y="592"/>
                    </a:lnTo>
                    <a:lnTo>
                      <a:pt x="218" y="592"/>
                    </a:lnTo>
                    <a:close/>
                    <a:moveTo>
                      <a:pt x="1006" y="580"/>
                    </a:moveTo>
                    <a:lnTo>
                      <a:pt x="1006" y="580"/>
                    </a:lnTo>
                    <a:lnTo>
                      <a:pt x="1008" y="580"/>
                    </a:lnTo>
                    <a:lnTo>
                      <a:pt x="1008" y="582"/>
                    </a:lnTo>
                    <a:lnTo>
                      <a:pt x="1004" y="590"/>
                    </a:lnTo>
                    <a:lnTo>
                      <a:pt x="998" y="594"/>
                    </a:lnTo>
                    <a:lnTo>
                      <a:pt x="996" y="596"/>
                    </a:lnTo>
                    <a:lnTo>
                      <a:pt x="990" y="596"/>
                    </a:lnTo>
                    <a:lnTo>
                      <a:pt x="992" y="592"/>
                    </a:lnTo>
                    <a:lnTo>
                      <a:pt x="1006" y="580"/>
                    </a:lnTo>
                    <a:lnTo>
                      <a:pt x="1006" y="580"/>
                    </a:lnTo>
                    <a:lnTo>
                      <a:pt x="1006" y="580"/>
                    </a:lnTo>
                    <a:close/>
                    <a:moveTo>
                      <a:pt x="1244" y="572"/>
                    </a:moveTo>
                    <a:lnTo>
                      <a:pt x="1244" y="572"/>
                    </a:lnTo>
                    <a:lnTo>
                      <a:pt x="1240" y="574"/>
                    </a:lnTo>
                    <a:lnTo>
                      <a:pt x="1236" y="580"/>
                    </a:lnTo>
                    <a:lnTo>
                      <a:pt x="1234" y="584"/>
                    </a:lnTo>
                    <a:lnTo>
                      <a:pt x="1226" y="584"/>
                    </a:lnTo>
                    <a:lnTo>
                      <a:pt x="1226" y="590"/>
                    </a:lnTo>
                    <a:lnTo>
                      <a:pt x="1226" y="594"/>
                    </a:lnTo>
                    <a:lnTo>
                      <a:pt x="1222" y="610"/>
                    </a:lnTo>
                    <a:lnTo>
                      <a:pt x="1216" y="622"/>
                    </a:lnTo>
                    <a:lnTo>
                      <a:pt x="1224" y="622"/>
                    </a:lnTo>
                    <a:lnTo>
                      <a:pt x="1224" y="628"/>
                    </a:lnTo>
                    <a:lnTo>
                      <a:pt x="1222" y="628"/>
                    </a:lnTo>
                    <a:lnTo>
                      <a:pt x="1222" y="632"/>
                    </a:lnTo>
                    <a:lnTo>
                      <a:pt x="1218" y="632"/>
                    </a:lnTo>
                    <a:lnTo>
                      <a:pt x="1216" y="630"/>
                    </a:lnTo>
                    <a:lnTo>
                      <a:pt x="1216" y="628"/>
                    </a:lnTo>
                    <a:lnTo>
                      <a:pt x="1212" y="628"/>
                    </a:lnTo>
                    <a:lnTo>
                      <a:pt x="1212" y="630"/>
                    </a:lnTo>
                    <a:lnTo>
                      <a:pt x="1212" y="636"/>
                    </a:lnTo>
                    <a:lnTo>
                      <a:pt x="1208" y="636"/>
                    </a:lnTo>
                    <a:lnTo>
                      <a:pt x="1206" y="638"/>
                    </a:lnTo>
                    <a:lnTo>
                      <a:pt x="1208" y="640"/>
                    </a:lnTo>
                    <a:lnTo>
                      <a:pt x="1200" y="654"/>
                    </a:lnTo>
                    <a:lnTo>
                      <a:pt x="1198" y="658"/>
                    </a:lnTo>
                    <a:lnTo>
                      <a:pt x="1200" y="662"/>
                    </a:lnTo>
                    <a:lnTo>
                      <a:pt x="1204" y="662"/>
                    </a:lnTo>
                    <a:lnTo>
                      <a:pt x="1206" y="658"/>
                    </a:lnTo>
                    <a:lnTo>
                      <a:pt x="1208" y="658"/>
                    </a:lnTo>
                    <a:lnTo>
                      <a:pt x="1216" y="656"/>
                    </a:lnTo>
                    <a:lnTo>
                      <a:pt x="1224" y="658"/>
                    </a:lnTo>
                    <a:lnTo>
                      <a:pt x="1234" y="658"/>
                    </a:lnTo>
                    <a:lnTo>
                      <a:pt x="1236" y="658"/>
                    </a:lnTo>
                    <a:lnTo>
                      <a:pt x="1240" y="658"/>
                    </a:lnTo>
                    <a:lnTo>
                      <a:pt x="1244" y="656"/>
                    </a:lnTo>
                    <a:lnTo>
                      <a:pt x="1242" y="658"/>
                    </a:lnTo>
                    <a:lnTo>
                      <a:pt x="1244" y="658"/>
                    </a:lnTo>
                    <a:lnTo>
                      <a:pt x="1260" y="656"/>
                    </a:lnTo>
                    <a:lnTo>
                      <a:pt x="1264" y="656"/>
                    </a:lnTo>
                    <a:lnTo>
                      <a:pt x="1262" y="658"/>
                    </a:lnTo>
                    <a:lnTo>
                      <a:pt x="1262" y="662"/>
                    </a:lnTo>
                    <a:lnTo>
                      <a:pt x="1268" y="664"/>
                    </a:lnTo>
                    <a:lnTo>
                      <a:pt x="1268" y="666"/>
                    </a:lnTo>
                    <a:lnTo>
                      <a:pt x="1264" y="668"/>
                    </a:lnTo>
                    <a:lnTo>
                      <a:pt x="1260" y="672"/>
                    </a:lnTo>
                    <a:lnTo>
                      <a:pt x="1262" y="672"/>
                    </a:lnTo>
                    <a:lnTo>
                      <a:pt x="1262" y="674"/>
                    </a:lnTo>
                    <a:lnTo>
                      <a:pt x="1264" y="674"/>
                    </a:lnTo>
                    <a:lnTo>
                      <a:pt x="1268" y="674"/>
                    </a:lnTo>
                    <a:lnTo>
                      <a:pt x="1276" y="664"/>
                    </a:lnTo>
                    <a:lnTo>
                      <a:pt x="1280" y="656"/>
                    </a:lnTo>
                    <a:lnTo>
                      <a:pt x="1286" y="658"/>
                    </a:lnTo>
                    <a:lnTo>
                      <a:pt x="1288" y="658"/>
                    </a:lnTo>
                    <a:lnTo>
                      <a:pt x="1288" y="664"/>
                    </a:lnTo>
                    <a:lnTo>
                      <a:pt x="1286" y="666"/>
                    </a:lnTo>
                    <a:lnTo>
                      <a:pt x="1286" y="668"/>
                    </a:lnTo>
                    <a:lnTo>
                      <a:pt x="1286" y="672"/>
                    </a:lnTo>
                    <a:lnTo>
                      <a:pt x="1288" y="676"/>
                    </a:lnTo>
                    <a:lnTo>
                      <a:pt x="1290" y="674"/>
                    </a:lnTo>
                    <a:lnTo>
                      <a:pt x="1290" y="668"/>
                    </a:lnTo>
                    <a:lnTo>
                      <a:pt x="1296" y="668"/>
                    </a:lnTo>
                    <a:lnTo>
                      <a:pt x="1296" y="676"/>
                    </a:lnTo>
                    <a:lnTo>
                      <a:pt x="1300" y="676"/>
                    </a:lnTo>
                    <a:lnTo>
                      <a:pt x="1304" y="668"/>
                    </a:lnTo>
                    <a:lnTo>
                      <a:pt x="1306" y="656"/>
                    </a:lnTo>
                    <a:lnTo>
                      <a:pt x="1304" y="658"/>
                    </a:lnTo>
                    <a:lnTo>
                      <a:pt x="1304" y="664"/>
                    </a:lnTo>
                    <a:lnTo>
                      <a:pt x="1300" y="664"/>
                    </a:lnTo>
                    <a:lnTo>
                      <a:pt x="1300" y="662"/>
                    </a:lnTo>
                    <a:lnTo>
                      <a:pt x="1304" y="656"/>
                    </a:lnTo>
                    <a:lnTo>
                      <a:pt x="1306" y="650"/>
                    </a:lnTo>
                    <a:lnTo>
                      <a:pt x="1300" y="650"/>
                    </a:lnTo>
                    <a:lnTo>
                      <a:pt x="1296" y="656"/>
                    </a:lnTo>
                    <a:lnTo>
                      <a:pt x="1296" y="658"/>
                    </a:lnTo>
                    <a:lnTo>
                      <a:pt x="1296" y="662"/>
                    </a:lnTo>
                    <a:lnTo>
                      <a:pt x="1288" y="658"/>
                    </a:lnTo>
                    <a:lnTo>
                      <a:pt x="1296" y="656"/>
                    </a:lnTo>
                    <a:lnTo>
                      <a:pt x="1290" y="648"/>
                    </a:lnTo>
                    <a:lnTo>
                      <a:pt x="1296" y="640"/>
                    </a:lnTo>
                    <a:lnTo>
                      <a:pt x="1288" y="640"/>
                    </a:lnTo>
                    <a:lnTo>
                      <a:pt x="1280" y="644"/>
                    </a:lnTo>
                    <a:lnTo>
                      <a:pt x="1282" y="638"/>
                    </a:lnTo>
                    <a:lnTo>
                      <a:pt x="1280" y="638"/>
                    </a:lnTo>
                    <a:lnTo>
                      <a:pt x="1278" y="640"/>
                    </a:lnTo>
                    <a:lnTo>
                      <a:pt x="1280" y="638"/>
                    </a:lnTo>
                    <a:lnTo>
                      <a:pt x="1278" y="636"/>
                    </a:lnTo>
                    <a:lnTo>
                      <a:pt x="1276" y="632"/>
                    </a:lnTo>
                    <a:lnTo>
                      <a:pt x="1278" y="632"/>
                    </a:lnTo>
                    <a:lnTo>
                      <a:pt x="1280" y="626"/>
                    </a:lnTo>
                    <a:lnTo>
                      <a:pt x="1280" y="622"/>
                    </a:lnTo>
                    <a:lnTo>
                      <a:pt x="1278" y="620"/>
                    </a:lnTo>
                    <a:lnTo>
                      <a:pt x="1276" y="620"/>
                    </a:lnTo>
                    <a:lnTo>
                      <a:pt x="1276" y="622"/>
                    </a:lnTo>
                    <a:lnTo>
                      <a:pt x="1270" y="622"/>
                    </a:lnTo>
                    <a:lnTo>
                      <a:pt x="1264" y="620"/>
                    </a:lnTo>
                    <a:lnTo>
                      <a:pt x="1262" y="620"/>
                    </a:lnTo>
                    <a:lnTo>
                      <a:pt x="1262" y="622"/>
                    </a:lnTo>
                    <a:lnTo>
                      <a:pt x="1262" y="626"/>
                    </a:lnTo>
                    <a:lnTo>
                      <a:pt x="1260" y="626"/>
                    </a:lnTo>
                    <a:lnTo>
                      <a:pt x="1252" y="626"/>
                    </a:lnTo>
                    <a:lnTo>
                      <a:pt x="1244" y="622"/>
                    </a:lnTo>
                    <a:lnTo>
                      <a:pt x="1250" y="614"/>
                    </a:lnTo>
                    <a:lnTo>
                      <a:pt x="1250" y="612"/>
                    </a:lnTo>
                    <a:lnTo>
                      <a:pt x="1244" y="610"/>
                    </a:lnTo>
                    <a:lnTo>
                      <a:pt x="1244" y="608"/>
                    </a:lnTo>
                    <a:lnTo>
                      <a:pt x="1234" y="618"/>
                    </a:lnTo>
                    <a:lnTo>
                      <a:pt x="1234" y="608"/>
                    </a:lnTo>
                    <a:lnTo>
                      <a:pt x="1234" y="604"/>
                    </a:lnTo>
                    <a:lnTo>
                      <a:pt x="1236" y="600"/>
                    </a:lnTo>
                    <a:lnTo>
                      <a:pt x="1244" y="594"/>
                    </a:lnTo>
                    <a:lnTo>
                      <a:pt x="1242" y="590"/>
                    </a:lnTo>
                    <a:lnTo>
                      <a:pt x="1242" y="586"/>
                    </a:lnTo>
                    <a:lnTo>
                      <a:pt x="1244" y="584"/>
                    </a:lnTo>
                    <a:lnTo>
                      <a:pt x="1250" y="584"/>
                    </a:lnTo>
                    <a:lnTo>
                      <a:pt x="1244" y="576"/>
                    </a:lnTo>
                    <a:lnTo>
                      <a:pt x="1250" y="576"/>
                    </a:lnTo>
                    <a:lnTo>
                      <a:pt x="1252" y="572"/>
                    </a:lnTo>
                    <a:lnTo>
                      <a:pt x="1248" y="572"/>
                    </a:lnTo>
                    <a:lnTo>
                      <a:pt x="1244" y="572"/>
                    </a:lnTo>
                    <a:lnTo>
                      <a:pt x="1244" y="568"/>
                    </a:lnTo>
                    <a:lnTo>
                      <a:pt x="1244" y="572"/>
                    </a:lnTo>
                    <a:lnTo>
                      <a:pt x="1244" y="572"/>
                    </a:lnTo>
                    <a:lnTo>
                      <a:pt x="1244" y="572"/>
                    </a:lnTo>
                    <a:close/>
                    <a:moveTo>
                      <a:pt x="1052" y="536"/>
                    </a:moveTo>
                    <a:lnTo>
                      <a:pt x="1052" y="536"/>
                    </a:lnTo>
                    <a:lnTo>
                      <a:pt x="1054" y="536"/>
                    </a:lnTo>
                    <a:lnTo>
                      <a:pt x="1054" y="538"/>
                    </a:lnTo>
                    <a:lnTo>
                      <a:pt x="1054" y="544"/>
                    </a:lnTo>
                    <a:lnTo>
                      <a:pt x="1050" y="548"/>
                    </a:lnTo>
                    <a:lnTo>
                      <a:pt x="1046" y="548"/>
                    </a:lnTo>
                    <a:lnTo>
                      <a:pt x="1046" y="546"/>
                    </a:lnTo>
                    <a:lnTo>
                      <a:pt x="1046" y="540"/>
                    </a:lnTo>
                    <a:lnTo>
                      <a:pt x="1050" y="538"/>
                    </a:lnTo>
                    <a:lnTo>
                      <a:pt x="1052" y="536"/>
                    </a:lnTo>
                    <a:lnTo>
                      <a:pt x="1052" y="536"/>
                    </a:lnTo>
                    <a:lnTo>
                      <a:pt x="1052" y="536"/>
                    </a:lnTo>
                    <a:close/>
                    <a:moveTo>
                      <a:pt x="1126" y="528"/>
                    </a:moveTo>
                    <a:lnTo>
                      <a:pt x="1126" y="528"/>
                    </a:lnTo>
                    <a:lnTo>
                      <a:pt x="1128" y="530"/>
                    </a:lnTo>
                    <a:lnTo>
                      <a:pt x="1132" y="536"/>
                    </a:lnTo>
                    <a:lnTo>
                      <a:pt x="1134" y="538"/>
                    </a:lnTo>
                    <a:lnTo>
                      <a:pt x="1132" y="536"/>
                    </a:lnTo>
                    <a:lnTo>
                      <a:pt x="1132" y="538"/>
                    </a:lnTo>
                    <a:lnTo>
                      <a:pt x="1128" y="538"/>
                    </a:lnTo>
                    <a:lnTo>
                      <a:pt x="1126" y="532"/>
                    </a:lnTo>
                    <a:lnTo>
                      <a:pt x="1126" y="528"/>
                    </a:lnTo>
                    <a:lnTo>
                      <a:pt x="1126" y="528"/>
                    </a:lnTo>
                    <a:lnTo>
                      <a:pt x="1126" y="528"/>
                    </a:lnTo>
                    <a:close/>
                    <a:moveTo>
                      <a:pt x="1068" y="510"/>
                    </a:moveTo>
                    <a:lnTo>
                      <a:pt x="1068" y="510"/>
                    </a:lnTo>
                    <a:lnTo>
                      <a:pt x="1068" y="512"/>
                    </a:lnTo>
                    <a:lnTo>
                      <a:pt x="1068" y="518"/>
                    </a:lnTo>
                    <a:lnTo>
                      <a:pt x="1060" y="518"/>
                    </a:lnTo>
                    <a:lnTo>
                      <a:pt x="1060" y="514"/>
                    </a:lnTo>
                    <a:lnTo>
                      <a:pt x="1062" y="512"/>
                    </a:lnTo>
                    <a:lnTo>
                      <a:pt x="1068" y="510"/>
                    </a:lnTo>
                    <a:lnTo>
                      <a:pt x="1068" y="510"/>
                    </a:lnTo>
                    <a:lnTo>
                      <a:pt x="1068" y="510"/>
                    </a:lnTo>
                    <a:close/>
                    <a:moveTo>
                      <a:pt x="1064" y="360"/>
                    </a:moveTo>
                    <a:lnTo>
                      <a:pt x="1068" y="364"/>
                    </a:lnTo>
                    <a:lnTo>
                      <a:pt x="1070" y="364"/>
                    </a:lnTo>
                    <a:lnTo>
                      <a:pt x="1068" y="364"/>
                    </a:lnTo>
                    <a:lnTo>
                      <a:pt x="1064" y="360"/>
                    </a:lnTo>
                    <a:lnTo>
                      <a:pt x="1064" y="360"/>
                    </a:lnTo>
                    <a:lnTo>
                      <a:pt x="1064" y="360"/>
                    </a:lnTo>
                    <a:close/>
                    <a:moveTo>
                      <a:pt x="1108" y="342"/>
                    </a:moveTo>
                    <a:lnTo>
                      <a:pt x="1108" y="346"/>
                    </a:lnTo>
                    <a:lnTo>
                      <a:pt x="1114" y="346"/>
                    </a:lnTo>
                    <a:lnTo>
                      <a:pt x="1116" y="342"/>
                    </a:lnTo>
                    <a:lnTo>
                      <a:pt x="1114" y="342"/>
                    </a:lnTo>
                    <a:lnTo>
                      <a:pt x="1108" y="342"/>
                    </a:lnTo>
                    <a:lnTo>
                      <a:pt x="1108" y="342"/>
                    </a:lnTo>
                    <a:lnTo>
                      <a:pt x="1108" y="342"/>
                    </a:lnTo>
                    <a:close/>
                    <a:moveTo>
                      <a:pt x="906" y="156"/>
                    </a:moveTo>
                    <a:lnTo>
                      <a:pt x="906" y="162"/>
                    </a:lnTo>
                    <a:lnTo>
                      <a:pt x="914" y="160"/>
                    </a:lnTo>
                    <a:lnTo>
                      <a:pt x="906" y="156"/>
                    </a:lnTo>
                    <a:lnTo>
                      <a:pt x="906" y="156"/>
                    </a:lnTo>
                    <a:lnTo>
                      <a:pt x="906" y="156"/>
                    </a:lnTo>
                    <a:close/>
                    <a:moveTo>
                      <a:pt x="194" y="568"/>
                    </a:moveTo>
                    <a:lnTo>
                      <a:pt x="194" y="568"/>
                    </a:lnTo>
                    <a:lnTo>
                      <a:pt x="194" y="572"/>
                    </a:lnTo>
                    <a:lnTo>
                      <a:pt x="198" y="572"/>
                    </a:lnTo>
                    <a:lnTo>
                      <a:pt x="200" y="568"/>
                    </a:lnTo>
                    <a:lnTo>
                      <a:pt x="194" y="568"/>
                    </a:lnTo>
                    <a:lnTo>
                      <a:pt x="194" y="568"/>
                    </a:lnTo>
                    <a:lnTo>
                      <a:pt x="194" y="568"/>
                    </a:lnTo>
                    <a:close/>
                    <a:moveTo>
                      <a:pt x="612" y="564"/>
                    </a:moveTo>
                    <a:lnTo>
                      <a:pt x="612" y="564"/>
                    </a:lnTo>
                    <a:lnTo>
                      <a:pt x="618" y="568"/>
                    </a:lnTo>
                    <a:lnTo>
                      <a:pt x="624" y="580"/>
                    </a:lnTo>
                    <a:lnTo>
                      <a:pt x="630" y="596"/>
                    </a:lnTo>
                    <a:lnTo>
                      <a:pt x="626" y="602"/>
                    </a:lnTo>
                    <a:lnTo>
                      <a:pt x="624" y="592"/>
                    </a:lnTo>
                    <a:lnTo>
                      <a:pt x="620" y="584"/>
                    </a:lnTo>
                    <a:lnTo>
                      <a:pt x="612" y="576"/>
                    </a:lnTo>
                    <a:lnTo>
                      <a:pt x="610" y="568"/>
                    </a:lnTo>
                    <a:lnTo>
                      <a:pt x="610" y="566"/>
                    </a:lnTo>
                    <a:lnTo>
                      <a:pt x="610" y="564"/>
                    </a:lnTo>
                    <a:lnTo>
                      <a:pt x="612" y="564"/>
                    </a:lnTo>
                    <a:lnTo>
                      <a:pt x="612" y="564"/>
                    </a:lnTo>
                    <a:lnTo>
                      <a:pt x="612" y="564"/>
                    </a:lnTo>
                    <a:close/>
                    <a:moveTo>
                      <a:pt x="872" y="540"/>
                    </a:moveTo>
                    <a:lnTo>
                      <a:pt x="872" y="548"/>
                    </a:lnTo>
                    <a:lnTo>
                      <a:pt x="886" y="550"/>
                    </a:lnTo>
                    <a:lnTo>
                      <a:pt x="886" y="548"/>
                    </a:lnTo>
                    <a:lnTo>
                      <a:pt x="882" y="546"/>
                    </a:lnTo>
                    <a:lnTo>
                      <a:pt x="880" y="546"/>
                    </a:lnTo>
                    <a:lnTo>
                      <a:pt x="878" y="540"/>
                    </a:lnTo>
                    <a:lnTo>
                      <a:pt x="874" y="540"/>
                    </a:lnTo>
                    <a:lnTo>
                      <a:pt x="872" y="540"/>
                    </a:lnTo>
                    <a:lnTo>
                      <a:pt x="872" y="540"/>
                    </a:lnTo>
                    <a:lnTo>
                      <a:pt x="872" y="540"/>
                    </a:lnTo>
                    <a:close/>
                    <a:moveTo>
                      <a:pt x="600" y="530"/>
                    </a:moveTo>
                    <a:lnTo>
                      <a:pt x="600" y="530"/>
                    </a:lnTo>
                    <a:lnTo>
                      <a:pt x="602" y="536"/>
                    </a:lnTo>
                    <a:lnTo>
                      <a:pt x="608" y="540"/>
                    </a:lnTo>
                    <a:lnTo>
                      <a:pt x="608" y="546"/>
                    </a:lnTo>
                    <a:lnTo>
                      <a:pt x="606" y="548"/>
                    </a:lnTo>
                    <a:lnTo>
                      <a:pt x="606" y="566"/>
                    </a:lnTo>
                    <a:lnTo>
                      <a:pt x="602" y="564"/>
                    </a:lnTo>
                    <a:lnTo>
                      <a:pt x="598" y="564"/>
                    </a:lnTo>
                    <a:lnTo>
                      <a:pt x="600" y="554"/>
                    </a:lnTo>
                    <a:lnTo>
                      <a:pt x="598" y="544"/>
                    </a:lnTo>
                    <a:lnTo>
                      <a:pt x="590" y="536"/>
                    </a:lnTo>
                    <a:lnTo>
                      <a:pt x="596" y="536"/>
                    </a:lnTo>
                    <a:lnTo>
                      <a:pt x="598" y="536"/>
                    </a:lnTo>
                    <a:lnTo>
                      <a:pt x="600" y="532"/>
                    </a:lnTo>
                    <a:lnTo>
                      <a:pt x="600" y="530"/>
                    </a:lnTo>
                    <a:lnTo>
                      <a:pt x="600" y="530"/>
                    </a:lnTo>
                    <a:lnTo>
                      <a:pt x="600" y="530"/>
                    </a:lnTo>
                    <a:close/>
                    <a:moveTo>
                      <a:pt x="168" y="528"/>
                    </a:moveTo>
                    <a:lnTo>
                      <a:pt x="168" y="528"/>
                    </a:lnTo>
                    <a:lnTo>
                      <a:pt x="166" y="530"/>
                    </a:lnTo>
                    <a:lnTo>
                      <a:pt x="172" y="532"/>
                    </a:lnTo>
                    <a:lnTo>
                      <a:pt x="172" y="528"/>
                    </a:lnTo>
                    <a:lnTo>
                      <a:pt x="168" y="528"/>
                    </a:lnTo>
                    <a:lnTo>
                      <a:pt x="168" y="528"/>
                    </a:lnTo>
                    <a:lnTo>
                      <a:pt x="168" y="528"/>
                    </a:lnTo>
                    <a:close/>
                    <a:moveTo>
                      <a:pt x="130" y="526"/>
                    </a:moveTo>
                    <a:lnTo>
                      <a:pt x="130" y="526"/>
                    </a:lnTo>
                    <a:lnTo>
                      <a:pt x="132" y="538"/>
                    </a:lnTo>
                    <a:lnTo>
                      <a:pt x="136" y="548"/>
                    </a:lnTo>
                    <a:lnTo>
                      <a:pt x="140" y="546"/>
                    </a:lnTo>
                    <a:lnTo>
                      <a:pt x="146" y="544"/>
                    </a:lnTo>
                    <a:lnTo>
                      <a:pt x="140" y="550"/>
                    </a:lnTo>
                    <a:lnTo>
                      <a:pt x="140" y="554"/>
                    </a:lnTo>
                    <a:lnTo>
                      <a:pt x="144" y="558"/>
                    </a:lnTo>
                    <a:lnTo>
                      <a:pt x="148" y="564"/>
                    </a:lnTo>
                    <a:lnTo>
                      <a:pt x="154" y="566"/>
                    </a:lnTo>
                    <a:lnTo>
                      <a:pt x="156" y="568"/>
                    </a:lnTo>
                    <a:lnTo>
                      <a:pt x="154" y="556"/>
                    </a:lnTo>
                    <a:lnTo>
                      <a:pt x="150" y="546"/>
                    </a:lnTo>
                    <a:lnTo>
                      <a:pt x="146" y="544"/>
                    </a:lnTo>
                    <a:lnTo>
                      <a:pt x="146" y="532"/>
                    </a:lnTo>
                    <a:lnTo>
                      <a:pt x="148" y="526"/>
                    </a:lnTo>
                    <a:lnTo>
                      <a:pt x="140" y="528"/>
                    </a:lnTo>
                    <a:lnTo>
                      <a:pt x="136" y="530"/>
                    </a:lnTo>
                    <a:lnTo>
                      <a:pt x="136" y="528"/>
                    </a:lnTo>
                    <a:lnTo>
                      <a:pt x="132" y="526"/>
                    </a:lnTo>
                    <a:lnTo>
                      <a:pt x="130" y="526"/>
                    </a:lnTo>
                    <a:lnTo>
                      <a:pt x="130" y="526"/>
                    </a:lnTo>
                    <a:lnTo>
                      <a:pt x="130" y="526"/>
                    </a:lnTo>
                    <a:close/>
                    <a:moveTo>
                      <a:pt x="628" y="508"/>
                    </a:moveTo>
                    <a:lnTo>
                      <a:pt x="628" y="508"/>
                    </a:lnTo>
                    <a:lnTo>
                      <a:pt x="628" y="512"/>
                    </a:lnTo>
                    <a:lnTo>
                      <a:pt x="630" y="510"/>
                    </a:lnTo>
                    <a:lnTo>
                      <a:pt x="630" y="512"/>
                    </a:lnTo>
                    <a:lnTo>
                      <a:pt x="630" y="526"/>
                    </a:lnTo>
                    <a:lnTo>
                      <a:pt x="630" y="530"/>
                    </a:lnTo>
                    <a:lnTo>
                      <a:pt x="636" y="538"/>
                    </a:lnTo>
                    <a:lnTo>
                      <a:pt x="644" y="548"/>
                    </a:lnTo>
                    <a:lnTo>
                      <a:pt x="644" y="554"/>
                    </a:lnTo>
                    <a:lnTo>
                      <a:pt x="644" y="556"/>
                    </a:lnTo>
                    <a:lnTo>
                      <a:pt x="648" y="566"/>
                    </a:lnTo>
                    <a:lnTo>
                      <a:pt x="654" y="572"/>
                    </a:lnTo>
                    <a:lnTo>
                      <a:pt x="660" y="572"/>
                    </a:lnTo>
                    <a:lnTo>
                      <a:pt x="662" y="572"/>
                    </a:lnTo>
                    <a:lnTo>
                      <a:pt x="660" y="574"/>
                    </a:lnTo>
                    <a:lnTo>
                      <a:pt x="656" y="576"/>
                    </a:lnTo>
                    <a:lnTo>
                      <a:pt x="656" y="582"/>
                    </a:lnTo>
                    <a:lnTo>
                      <a:pt x="656" y="584"/>
                    </a:lnTo>
                    <a:lnTo>
                      <a:pt x="660" y="592"/>
                    </a:lnTo>
                    <a:lnTo>
                      <a:pt x="656" y="592"/>
                    </a:lnTo>
                    <a:lnTo>
                      <a:pt x="654" y="590"/>
                    </a:lnTo>
                    <a:lnTo>
                      <a:pt x="654" y="594"/>
                    </a:lnTo>
                    <a:lnTo>
                      <a:pt x="652" y="594"/>
                    </a:lnTo>
                    <a:lnTo>
                      <a:pt x="648" y="594"/>
                    </a:lnTo>
                    <a:lnTo>
                      <a:pt x="646" y="584"/>
                    </a:lnTo>
                    <a:lnTo>
                      <a:pt x="648" y="572"/>
                    </a:lnTo>
                    <a:lnTo>
                      <a:pt x="644" y="568"/>
                    </a:lnTo>
                    <a:lnTo>
                      <a:pt x="644" y="566"/>
                    </a:lnTo>
                    <a:lnTo>
                      <a:pt x="638" y="566"/>
                    </a:lnTo>
                    <a:lnTo>
                      <a:pt x="634" y="566"/>
                    </a:lnTo>
                    <a:lnTo>
                      <a:pt x="636" y="554"/>
                    </a:lnTo>
                    <a:lnTo>
                      <a:pt x="634" y="554"/>
                    </a:lnTo>
                    <a:lnTo>
                      <a:pt x="630" y="556"/>
                    </a:lnTo>
                    <a:lnTo>
                      <a:pt x="630" y="554"/>
                    </a:lnTo>
                    <a:lnTo>
                      <a:pt x="628" y="550"/>
                    </a:lnTo>
                    <a:lnTo>
                      <a:pt x="624" y="548"/>
                    </a:lnTo>
                    <a:lnTo>
                      <a:pt x="616" y="544"/>
                    </a:lnTo>
                    <a:lnTo>
                      <a:pt x="618" y="536"/>
                    </a:lnTo>
                    <a:lnTo>
                      <a:pt x="612" y="536"/>
                    </a:lnTo>
                    <a:lnTo>
                      <a:pt x="612" y="532"/>
                    </a:lnTo>
                    <a:lnTo>
                      <a:pt x="610" y="532"/>
                    </a:lnTo>
                    <a:lnTo>
                      <a:pt x="610" y="530"/>
                    </a:lnTo>
                    <a:lnTo>
                      <a:pt x="610" y="528"/>
                    </a:lnTo>
                    <a:lnTo>
                      <a:pt x="618" y="514"/>
                    </a:lnTo>
                    <a:lnTo>
                      <a:pt x="620" y="518"/>
                    </a:lnTo>
                    <a:lnTo>
                      <a:pt x="624" y="518"/>
                    </a:lnTo>
                    <a:lnTo>
                      <a:pt x="626" y="518"/>
                    </a:lnTo>
                    <a:lnTo>
                      <a:pt x="626" y="512"/>
                    </a:lnTo>
                    <a:lnTo>
                      <a:pt x="626" y="510"/>
                    </a:lnTo>
                    <a:lnTo>
                      <a:pt x="628" y="508"/>
                    </a:lnTo>
                    <a:lnTo>
                      <a:pt x="628" y="508"/>
                    </a:lnTo>
                    <a:lnTo>
                      <a:pt x="628" y="508"/>
                    </a:lnTo>
                    <a:close/>
                    <a:moveTo>
                      <a:pt x="996" y="472"/>
                    </a:moveTo>
                    <a:lnTo>
                      <a:pt x="996" y="472"/>
                    </a:lnTo>
                    <a:lnTo>
                      <a:pt x="992" y="478"/>
                    </a:lnTo>
                    <a:lnTo>
                      <a:pt x="990" y="478"/>
                    </a:lnTo>
                    <a:lnTo>
                      <a:pt x="990" y="476"/>
                    </a:lnTo>
                    <a:lnTo>
                      <a:pt x="996" y="472"/>
                    </a:lnTo>
                    <a:lnTo>
                      <a:pt x="996" y="472"/>
                    </a:lnTo>
                    <a:lnTo>
                      <a:pt x="996" y="472"/>
                    </a:lnTo>
                    <a:close/>
                    <a:moveTo>
                      <a:pt x="898" y="464"/>
                    </a:moveTo>
                    <a:lnTo>
                      <a:pt x="898" y="464"/>
                    </a:lnTo>
                    <a:lnTo>
                      <a:pt x="898" y="466"/>
                    </a:lnTo>
                    <a:lnTo>
                      <a:pt x="896" y="468"/>
                    </a:lnTo>
                    <a:lnTo>
                      <a:pt x="898" y="466"/>
                    </a:lnTo>
                    <a:lnTo>
                      <a:pt x="900" y="464"/>
                    </a:lnTo>
                    <a:lnTo>
                      <a:pt x="898" y="464"/>
                    </a:lnTo>
                    <a:lnTo>
                      <a:pt x="898" y="464"/>
                    </a:lnTo>
                    <a:lnTo>
                      <a:pt x="898" y="464"/>
                    </a:lnTo>
                    <a:close/>
                    <a:moveTo>
                      <a:pt x="974" y="460"/>
                    </a:moveTo>
                    <a:lnTo>
                      <a:pt x="974" y="460"/>
                    </a:lnTo>
                    <a:lnTo>
                      <a:pt x="978" y="460"/>
                    </a:lnTo>
                    <a:lnTo>
                      <a:pt x="980" y="464"/>
                    </a:lnTo>
                    <a:lnTo>
                      <a:pt x="978" y="466"/>
                    </a:lnTo>
                    <a:lnTo>
                      <a:pt x="972" y="466"/>
                    </a:lnTo>
                    <a:lnTo>
                      <a:pt x="972" y="464"/>
                    </a:lnTo>
                    <a:lnTo>
                      <a:pt x="972" y="460"/>
                    </a:lnTo>
                    <a:lnTo>
                      <a:pt x="974" y="460"/>
                    </a:lnTo>
                    <a:lnTo>
                      <a:pt x="974" y="460"/>
                    </a:lnTo>
                    <a:lnTo>
                      <a:pt x="974" y="460"/>
                    </a:lnTo>
                    <a:close/>
                    <a:moveTo>
                      <a:pt x="554" y="460"/>
                    </a:moveTo>
                    <a:lnTo>
                      <a:pt x="554" y="460"/>
                    </a:lnTo>
                    <a:lnTo>
                      <a:pt x="556" y="460"/>
                    </a:lnTo>
                    <a:lnTo>
                      <a:pt x="556" y="464"/>
                    </a:lnTo>
                    <a:lnTo>
                      <a:pt x="552" y="466"/>
                    </a:lnTo>
                    <a:lnTo>
                      <a:pt x="552" y="460"/>
                    </a:lnTo>
                    <a:lnTo>
                      <a:pt x="554" y="460"/>
                    </a:lnTo>
                    <a:lnTo>
                      <a:pt x="554" y="460"/>
                    </a:lnTo>
                    <a:lnTo>
                      <a:pt x="554" y="460"/>
                    </a:lnTo>
                    <a:close/>
                    <a:moveTo>
                      <a:pt x="906" y="458"/>
                    </a:moveTo>
                    <a:lnTo>
                      <a:pt x="906" y="458"/>
                    </a:lnTo>
                    <a:lnTo>
                      <a:pt x="906" y="472"/>
                    </a:lnTo>
                    <a:lnTo>
                      <a:pt x="904" y="472"/>
                    </a:lnTo>
                    <a:lnTo>
                      <a:pt x="908" y="474"/>
                    </a:lnTo>
                    <a:lnTo>
                      <a:pt x="908" y="468"/>
                    </a:lnTo>
                    <a:lnTo>
                      <a:pt x="910" y="466"/>
                    </a:lnTo>
                    <a:lnTo>
                      <a:pt x="908" y="460"/>
                    </a:lnTo>
                    <a:lnTo>
                      <a:pt x="906" y="456"/>
                    </a:lnTo>
                    <a:lnTo>
                      <a:pt x="906" y="458"/>
                    </a:lnTo>
                    <a:lnTo>
                      <a:pt x="906" y="458"/>
                    </a:lnTo>
                    <a:lnTo>
                      <a:pt x="906" y="458"/>
                    </a:lnTo>
                    <a:close/>
                    <a:moveTo>
                      <a:pt x="900" y="454"/>
                    </a:moveTo>
                    <a:lnTo>
                      <a:pt x="900" y="454"/>
                    </a:lnTo>
                    <a:lnTo>
                      <a:pt x="898" y="458"/>
                    </a:lnTo>
                    <a:lnTo>
                      <a:pt x="898" y="460"/>
                    </a:lnTo>
                    <a:lnTo>
                      <a:pt x="900" y="460"/>
                    </a:lnTo>
                    <a:lnTo>
                      <a:pt x="904" y="456"/>
                    </a:lnTo>
                    <a:lnTo>
                      <a:pt x="904" y="454"/>
                    </a:lnTo>
                    <a:lnTo>
                      <a:pt x="900" y="454"/>
                    </a:lnTo>
                    <a:lnTo>
                      <a:pt x="900" y="454"/>
                    </a:lnTo>
                    <a:lnTo>
                      <a:pt x="900" y="454"/>
                    </a:lnTo>
                    <a:close/>
                    <a:moveTo>
                      <a:pt x="572" y="422"/>
                    </a:moveTo>
                    <a:lnTo>
                      <a:pt x="572" y="422"/>
                    </a:lnTo>
                    <a:lnTo>
                      <a:pt x="580" y="424"/>
                    </a:lnTo>
                    <a:lnTo>
                      <a:pt x="574" y="440"/>
                    </a:lnTo>
                    <a:lnTo>
                      <a:pt x="570" y="456"/>
                    </a:lnTo>
                    <a:lnTo>
                      <a:pt x="562" y="456"/>
                    </a:lnTo>
                    <a:lnTo>
                      <a:pt x="562" y="448"/>
                    </a:lnTo>
                    <a:lnTo>
                      <a:pt x="562" y="442"/>
                    </a:lnTo>
                    <a:lnTo>
                      <a:pt x="562" y="432"/>
                    </a:lnTo>
                    <a:lnTo>
                      <a:pt x="572" y="422"/>
                    </a:lnTo>
                    <a:lnTo>
                      <a:pt x="572" y="422"/>
                    </a:lnTo>
                    <a:lnTo>
                      <a:pt x="572" y="422"/>
                    </a:lnTo>
                    <a:close/>
                    <a:moveTo>
                      <a:pt x="562" y="410"/>
                    </a:moveTo>
                    <a:lnTo>
                      <a:pt x="562" y="410"/>
                    </a:lnTo>
                    <a:lnTo>
                      <a:pt x="562" y="414"/>
                    </a:lnTo>
                    <a:lnTo>
                      <a:pt x="562" y="418"/>
                    </a:lnTo>
                    <a:lnTo>
                      <a:pt x="562" y="420"/>
                    </a:lnTo>
                    <a:lnTo>
                      <a:pt x="554" y="420"/>
                    </a:lnTo>
                    <a:lnTo>
                      <a:pt x="554" y="414"/>
                    </a:lnTo>
                    <a:lnTo>
                      <a:pt x="562" y="410"/>
                    </a:lnTo>
                    <a:lnTo>
                      <a:pt x="562" y="410"/>
                    </a:lnTo>
                    <a:lnTo>
                      <a:pt x="562" y="410"/>
                    </a:lnTo>
                    <a:close/>
                    <a:moveTo>
                      <a:pt x="466" y="382"/>
                    </a:moveTo>
                    <a:lnTo>
                      <a:pt x="466" y="382"/>
                    </a:lnTo>
                    <a:lnTo>
                      <a:pt x="470" y="384"/>
                    </a:lnTo>
                    <a:lnTo>
                      <a:pt x="472" y="386"/>
                    </a:lnTo>
                    <a:lnTo>
                      <a:pt x="474" y="386"/>
                    </a:lnTo>
                    <a:lnTo>
                      <a:pt x="480" y="386"/>
                    </a:lnTo>
                    <a:lnTo>
                      <a:pt x="482" y="382"/>
                    </a:lnTo>
                    <a:lnTo>
                      <a:pt x="500" y="384"/>
                    </a:lnTo>
                    <a:lnTo>
                      <a:pt x="484" y="388"/>
                    </a:lnTo>
                    <a:lnTo>
                      <a:pt x="472" y="394"/>
                    </a:lnTo>
                    <a:lnTo>
                      <a:pt x="452" y="412"/>
                    </a:lnTo>
                    <a:lnTo>
                      <a:pt x="448" y="414"/>
                    </a:lnTo>
                    <a:lnTo>
                      <a:pt x="448" y="418"/>
                    </a:lnTo>
                    <a:lnTo>
                      <a:pt x="442" y="418"/>
                    </a:lnTo>
                    <a:lnTo>
                      <a:pt x="436" y="412"/>
                    </a:lnTo>
                    <a:lnTo>
                      <a:pt x="442" y="412"/>
                    </a:lnTo>
                    <a:lnTo>
                      <a:pt x="466" y="382"/>
                    </a:lnTo>
                    <a:lnTo>
                      <a:pt x="466" y="382"/>
                    </a:lnTo>
                    <a:lnTo>
                      <a:pt x="466" y="382"/>
                    </a:lnTo>
                    <a:close/>
                    <a:moveTo>
                      <a:pt x="898" y="324"/>
                    </a:moveTo>
                    <a:lnTo>
                      <a:pt x="898" y="324"/>
                    </a:lnTo>
                    <a:lnTo>
                      <a:pt x="896" y="328"/>
                    </a:lnTo>
                    <a:lnTo>
                      <a:pt x="896" y="330"/>
                    </a:lnTo>
                    <a:lnTo>
                      <a:pt x="892" y="338"/>
                    </a:lnTo>
                    <a:lnTo>
                      <a:pt x="896" y="338"/>
                    </a:lnTo>
                    <a:lnTo>
                      <a:pt x="900" y="332"/>
                    </a:lnTo>
                    <a:lnTo>
                      <a:pt x="904" y="324"/>
                    </a:lnTo>
                    <a:lnTo>
                      <a:pt x="898" y="324"/>
                    </a:lnTo>
                    <a:lnTo>
                      <a:pt x="898" y="324"/>
                    </a:lnTo>
                    <a:lnTo>
                      <a:pt x="898" y="324"/>
                    </a:lnTo>
                    <a:close/>
                    <a:moveTo>
                      <a:pt x="926" y="310"/>
                    </a:moveTo>
                    <a:lnTo>
                      <a:pt x="928" y="314"/>
                    </a:lnTo>
                    <a:lnTo>
                      <a:pt x="932" y="314"/>
                    </a:lnTo>
                    <a:lnTo>
                      <a:pt x="928" y="314"/>
                    </a:lnTo>
                    <a:lnTo>
                      <a:pt x="926" y="310"/>
                    </a:lnTo>
                    <a:lnTo>
                      <a:pt x="926" y="310"/>
                    </a:lnTo>
                    <a:lnTo>
                      <a:pt x="926" y="310"/>
                    </a:lnTo>
                    <a:close/>
                    <a:moveTo>
                      <a:pt x="938" y="310"/>
                    </a:moveTo>
                    <a:lnTo>
                      <a:pt x="938" y="310"/>
                    </a:lnTo>
                    <a:lnTo>
                      <a:pt x="942" y="314"/>
                    </a:lnTo>
                    <a:lnTo>
                      <a:pt x="944" y="314"/>
                    </a:lnTo>
                    <a:lnTo>
                      <a:pt x="944" y="312"/>
                    </a:lnTo>
                    <a:lnTo>
                      <a:pt x="942" y="310"/>
                    </a:lnTo>
                    <a:lnTo>
                      <a:pt x="938" y="310"/>
                    </a:lnTo>
                    <a:lnTo>
                      <a:pt x="938" y="310"/>
                    </a:lnTo>
                    <a:lnTo>
                      <a:pt x="938" y="310"/>
                    </a:lnTo>
                    <a:close/>
                    <a:moveTo>
                      <a:pt x="854" y="304"/>
                    </a:moveTo>
                    <a:lnTo>
                      <a:pt x="854" y="304"/>
                    </a:lnTo>
                    <a:lnTo>
                      <a:pt x="850" y="310"/>
                    </a:lnTo>
                    <a:lnTo>
                      <a:pt x="842" y="314"/>
                    </a:lnTo>
                    <a:lnTo>
                      <a:pt x="832" y="316"/>
                    </a:lnTo>
                    <a:lnTo>
                      <a:pt x="826" y="324"/>
                    </a:lnTo>
                    <a:lnTo>
                      <a:pt x="832" y="324"/>
                    </a:lnTo>
                    <a:lnTo>
                      <a:pt x="836" y="324"/>
                    </a:lnTo>
                    <a:lnTo>
                      <a:pt x="838" y="320"/>
                    </a:lnTo>
                    <a:lnTo>
                      <a:pt x="844" y="320"/>
                    </a:lnTo>
                    <a:lnTo>
                      <a:pt x="850" y="320"/>
                    </a:lnTo>
                    <a:lnTo>
                      <a:pt x="852" y="310"/>
                    </a:lnTo>
                    <a:lnTo>
                      <a:pt x="854" y="310"/>
                    </a:lnTo>
                    <a:lnTo>
                      <a:pt x="860" y="310"/>
                    </a:lnTo>
                    <a:lnTo>
                      <a:pt x="856" y="306"/>
                    </a:lnTo>
                    <a:lnTo>
                      <a:pt x="856" y="304"/>
                    </a:lnTo>
                    <a:lnTo>
                      <a:pt x="854" y="304"/>
                    </a:lnTo>
                    <a:lnTo>
                      <a:pt x="854" y="304"/>
                    </a:lnTo>
                    <a:lnTo>
                      <a:pt x="854" y="304"/>
                    </a:lnTo>
                    <a:close/>
                    <a:moveTo>
                      <a:pt x="376" y="294"/>
                    </a:moveTo>
                    <a:lnTo>
                      <a:pt x="376" y="294"/>
                    </a:lnTo>
                    <a:lnTo>
                      <a:pt x="384" y="296"/>
                    </a:lnTo>
                    <a:lnTo>
                      <a:pt x="390" y="302"/>
                    </a:lnTo>
                    <a:lnTo>
                      <a:pt x="394" y="310"/>
                    </a:lnTo>
                    <a:lnTo>
                      <a:pt x="398" y="316"/>
                    </a:lnTo>
                    <a:lnTo>
                      <a:pt x="410" y="316"/>
                    </a:lnTo>
                    <a:lnTo>
                      <a:pt x="424" y="316"/>
                    </a:lnTo>
                    <a:lnTo>
                      <a:pt x="428" y="314"/>
                    </a:lnTo>
                    <a:lnTo>
                      <a:pt x="434" y="306"/>
                    </a:lnTo>
                    <a:lnTo>
                      <a:pt x="438" y="302"/>
                    </a:lnTo>
                    <a:lnTo>
                      <a:pt x="444" y="296"/>
                    </a:lnTo>
                    <a:lnTo>
                      <a:pt x="454" y="294"/>
                    </a:lnTo>
                    <a:lnTo>
                      <a:pt x="464" y="294"/>
                    </a:lnTo>
                    <a:lnTo>
                      <a:pt x="458" y="298"/>
                    </a:lnTo>
                    <a:lnTo>
                      <a:pt x="462" y="304"/>
                    </a:lnTo>
                    <a:lnTo>
                      <a:pt x="454" y="306"/>
                    </a:lnTo>
                    <a:lnTo>
                      <a:pt x="452" y="310"/>
                    </a:lnTo>
                    <a:lnTo>
                      <a:pt x="448" y="312"/>
                    </a:lnTo>
                    <a:lnTo>
                      <a:pt x="448" y="314"/>
                    </a:lnTo>
                    <a:lnTo>
                      <a:pt x="442" y="316"/>
                    </a:lnTo>
                    <a:lnTo>
                      <a:pt x="434" y="322"/>
                    </a:lnTo>
                    <a:lnTo>
                      <a:pt x="434" y="324"/>
                    </a:lnTo>
                    <a:lnTo>
                      <a:pt x="426" y="332"/>
                    </a:lnTo>
                    <a:lnTo>
                      <a:pt x="418" y="340"/>
                    </a:lnTo>
                    <a:lnTo>
                      <a:pt x="406" y="334"/>
                    </a:lnTo>
                    <a:lnTo>
                      <a:pt x="402" y="346"/>
                    </a:lnTo>
                    <a:lnTo>
                      <a:pt x="384" y="350"/>
                    </a:lnTo>
                    <a:lnTo>
                      <a:pt x="374" y="352"/>
                    </a:lnTo>
                    <a:lnTo>
                      <a:pt x="370" y="352"/>
                    </a:lnTo>
                    <a:lnTo>
                      <a:pt x="366" y="348"/>
                    </a:lnTo>
                    <a:lnTo>
                      <a:pt x="364" y="342"/>
                    </a:lnTo>
                    <a:lnTo>
                      <a:pt x="356" y="342"/>
                    </a:lnTo>
                    <a:lnTo>
                      <a:pt x="352" y="342"/>
                    </a:lnTo>
                    <a:lnTo>
                      <a:pt x="348" y="338"/>
                    </a:lnTo>
                    <a:lnTo>
                      <a:pt x="346" y="334"/>
                    </a:lnTo>
                    <a:lnTo>
                      <a:pt x="356" y="338"/>
                    </a:lnTo>
                    <a:lnTo>
                      <a:pt x="362" y="338"/>
                    </a:lnTo>
                    <a:lnTo>
                      <a:pt x="370" y="334"/>
                    </a:lnTo>
                    <a:lnTo>
                      <a:pt x="374" y="328"/>
                    </a:lnTo>
                    <a:lnTo>
                      <a:pt x="382" y="322"/>
                    </a:lnTo>
                    <a:lnTo>
                      <a:pt x="384" y="322"/>
                    </a:lnTo>
                    <a:lnTo>
                      <a:pt x="390" y="324"/>
                    </a:lnTo>
                    <a:lnTo>
                      <a:pt x="380" y="306"/>
                    </a:lnTo>
                    <a:lnTo>
                      <a:pt x="376" y="298"/>
                    </a:lnTo>
                    <a:lnTo>
                      <a:pt x="376" y="296"/>
                    </a:lnTo>
                    <a:lnTo>
                      <a:pt x="376" y="294"/>
                    </a:lnTo>
                    <a:lnTo>
                      <a:pt x="376" y="294"/>
                    </a:lnTo>
                    <a:lnTo>
                      <a:pt x="376" y="294"/>
                    </a:lnTo>
                    <a:close/>
                    <a:moveTo>
                      <a:pt x="318" y="286"/>
                    </a:moveTo>
                    <a:lnTo>
                      <a:pt x="318" y="286"/>
                    </a:lnTo>
                    <a:lnTo>
                      <a:pt x="328" y="292"/>
                    </a:lnTo>
                    <a:lnTo>
                      <a:pt x="340" y="294"/>
                    </a:lnTo>
                    <a:lnTo>
                      <a:pt x="340" y="296"/>
                    </a:lnTo>
                    <a:lnTo>
                      <a:pt x="338" y="294"/>
                    </a:lnTo>
                    <a:lnTo>
                      <a:pt x="322" y="296"/>
                    </a:lnTo>
                    <a:lnTo>
                      <a:pt x="302" y="296"/>
                    </a:lnTo>
                    <a:lnTo>
                      <a:pt x="302" y="292"/>
                    </a:lnTo>
                    <a:lnTo>
                      <a:pt x="308" y="292"/>
                    </a:lnTo>
                    <a:lnTo>
                      <a:pt x="312" y="292"/>
                    </a:lnTo>
                    <a:lnTo>
                      <a:pt x="312" y="288"/>
                    </a:lnTo>
                    <a:lnTo>
                      <a:pt x="318" y="286"/>
                    </a:lnTo>
                    <a:lnTo>
                      <a:pt x="318" y="286"/>
                    </a:lnTo>
                    <a:lnTo>
                      <a:pt x="318" y="286"/>
                    </a:lnTo>
                    <a:close/>
                    <a:moveTo>
                      <a:pt x="588" y="270"/>
                    </a:moveTo>
                    <a:lnTo>
                      <a:pt x="590" y="270"/>
                    </a:lnTo>
                    <a:lnTo>
                      <a:pt x="592" y="274"/>
                    </a:lnTo>
                    <a:lnTo>
                      <a:pt x="598" y="276"/>
                    </a:lnTo>
                    <a:lnTo>
                      <a:pt x="588" y="288"/>
                    </a:lnTo>
                    <a:lnTo>
                      <a:pt x="580" y="286"/>
                    </a:lnTo>
                    <a:lnTo>
                      <a:pt x="580" y="280"/>
                    </a:lnTo>
                    <a:lnTo>
                      <a:pt x="580" y="276"/>
                    </a:lnTo>
                    <a:lnTo>
                      <a:pt x="588" y="270"/>
                    </a:lnTo>
                    <a:lnTo>
                      <a:pt x="588" y="270"/>
                    </a:lnTo>
                    <a:lnTo>
                      <a:pt x="588" y="270"/>
                    </a:lnTo>
                    <a:close/>
                    <a:moveTo>
                      <a:pt x="336" y="252"/>
                    </a:moveTo>
                    <a:lnTo>
                      <a:pt x="336" y="252"/>
                    </a:lnTo>
                    <a:lnTo>
                      <a:pt x="336" y="256"/>
                    </a:lnTo>
                    <a:lnTo>
                      <a:pt x="334" y="252"/>
                    </a:lnTo>
                    <a:lnTo>
                      <a:pt x="330" y="252"/>
                    </a:lnTo>
                    <a:lnTo>
                      <a:pt x="336" y="252"/>
                    </a:lnTo>
                    <a:lnTo>
                      <a:pt x="336" y="252"/>
                    </a:lnTo>
                    <a:lnTo>
                      <a:pt x="336" y="252"/>
                    </a:lnTo>
                    <a:close/>
                    <a:moveTo>
                      <a:pt x="810" y="242"/>
                    </a:moveTo>
                    <a:lnTo>
                      <a:pt x="810" y="242"/>
                    </a:lnTo>
                    <a:lnTo>
                      <a:pt x="810" y="258"/>
                    </a:lnTo>
                    <a:lnTo>
                      <a:pt x="810" y="278"/>
                    </a:lnTo>
                    <a:lnTo>
                      <a:pt x="798" y="284"/>
                    </a:lnTo>
                    <a:lnTo>
                      <a:pt x="798" y="294"/>
                    </a:lnTo>
                    <a:lnTo>
                      <a:pt x="802" y="294"/>
                    </a:lnTo>
                    <a:lnTo>
                      <a:pt x="806" y="292"/>
                    </a:lnTo>
                    <a:lnTo>
                      <a:pt x="810" y="292"/>
                    </a:lnTo>
                    <a:lnTo>
                      <a:pt x="810" y="304"/>
                    </a:lnTo>
                    <a:lnTo>
                      <a:pt x="816" y="304"/>
                    </a:lnTo>
                    <a:lnTo>
                      <a:pt x="824" y="304"/>
                    </a:lnTo>
                    <a:lnTo>
                      <a:pt x="828" y="292"/>
                    </a:lnTo>
                    <a:lnTo>
                      <a:pt x="828" y="278"/>
                    </a:lnTo>
                    <a:lnTo>
                      <a:pt x="832" y="274"/>
                    </a:lnTo>
                    <a:lnTo>
                      <a:pt x="836" y="274"/>
                    </a:lnTo>
                    <a:lnTo>
                      <a:pt x="842" y="274"/>
                    </a:lnTo>
                    <a:lnTo>
                      <a:pt x="842" y="276"/>
                    </a:lnTo>
                    <a:lnTo>
                      <a:pt x="842" y="278"/>
                    </a:lnTo>
                    <a:lnTo>
                      <a:pt x="844" y="280"/>
                    </a:lnTo>
                    <a:lnTo>
                      <a:pt x="842" y="288"/>
                    </a:lnTo>
                    <a:lnTo>
                      <a:pt x="868" y="294"/>
                    </a:lnTo>
                    <a:lnTo>
                      <a:pt x="870" y="288"/>
                    </a:lnTo>
                    <a:lnTo>
                      <a:pt x="872" y="286"/>
                    </a:lnTo>
                    <a:lnTo>
                      <a:pt x="868" y="278"/>
                    </a:lnTo>
                    <a:lnTo>
                      <a:pt x="862" y="280"/>
                    </a:lnTo>
                    <a:lnTo>
                      <a:pt x="856" y="284"/>
                    </a:lnTo>
                    <a:lnTo>
                      <a:pt x="856" y="278"/>
                    </a:lnTo>
                    <a:lnTo>
                      <a:pt x="852" y="270"/>
                    </a:lnTo>
                    <a:lnTo>
                      <a:pt x="842" y="260"/>
                    </a:lnTo>
                    <a:lnTo>
                      <a:pt x="834" y="252"/>
                    </a:lnTo>
                    <a:lnTo>
                      <a:pt x="828" y="252"/>
                    </a:lnTo>
                    <a:lnTo>
                      <a:pt x="824" y="252"/>
                    </a:lnTo>
                    <a:lnTo>
                      <a:pt x="820" y="256"/>
                    </a:lnTo>
                    <a:lnTo>
                      <a:pt x="818" y="256"/>
                    </a:lnTo>
                    <a:lnTo>
                      <a:pt x="818" y="252"/>
                    </a:lnTo>
                    <a:lnTo>
                      <a:pt x="818" y="248"/>
                    </a:lnTo>
                    <a:lnTo>
                      <a:pt x="820" y="244"/>
                    </a:lnTo>
                    <a:lnTo>
                      <a:pt x="810" y="242"/>
                    </a:lnTo>
                    <a:lnTo>
                      <a:pt x="810" y="242"/>
                    </a:lnTo>
                    <a:lnTo>
                      <a:pt x="810" y="242"/>
                    </a:lnTo>
                    <a:close/>
                    <a:moveTo>
                      <a:pt x="816" y="238"/>
                    </a:moveTo>
                    <a:lnTo>
                      <a:pt x="820" y="242"/>
                    </a:lnTo>
                    <a:lnTo>
                      <a:pt x="824" y="242"/>
                    </a:lnTo>
                    <a:lnTo>
                      <a:pt x="824" y="240"/>
                    </a:lnTo>
                    <a:lnTo>
                      <a:pt x="824" y="238"/>
                    </a:lnTo>
                    <a:lnTo>
                      <a:pt x="816" y="238"/>
                    </a:lnTo>
                    <a:lnTo>
                      <a:pt x="816" y="238"/>
                    </a:lnTo>
                    <a:lnTo>
                      <a:pt x="816" y="238"/>
                    </a:lnTo>
                    <a:close/>
                    <a:moveTo>
                      <a:pt x="826" y="212"/>
                    </a:moveTo>
                    <a:lnTo>
                      <a:pt x="826" y="212"/>
                    </a:lnTo>
                    <a:lnTo>
                      <a:pt x="832" y="214"/>
                    </a:lnTo>
                    <a:lnTo>
                      <a:pt x="832" y="216"/>
                    </a:lnTo>
                    <a:lnTo>
                      <a:pt x="832" y="220"/>
                    </a:lnTo>
                    <a:lnTo>
                      <a:pt x="826" y="222"/>
                    </a:lnTo>
                    <a:lnTo>
                      <a:pt x="826" y="216"/>
                    </a:lnTo>
                    <a:lnTo>
                      <a:pt x="820" y="216"/>
                    </a:lnTo>
                    <a:lnTo>
                      <a:pt x="820" y="220"/>
                    </a:lnTo>
                    <a:lnTo>
                      <a:pt x="824" y="216"/>
                    </a:lnTo>
                    <a:lnTo>
                      <a:pt x="824" y="214"/>
                    </a:lnTo>
                    <a:lnTo>
                      <a:pt x="826" y="212"/>
                    </a:lnTo>
                    <a:lnTo>
                      <a:pt x="826" y="212"/>
                    </a:lnTo>
                    <a:lnTo>
                      <a:pt x="826" y="212"/>
                    </a:lnTo>
                    <a:close/>
                    <a:moveTo>
                      <a:pt x="312" y="204"/>
                    </a:moveTo>
                    <a:lnTo>
                      <a:pt x="312" y="204"/>
                    </a:lnTo>
                    <a:lnTo>
                      <a:pt x="322" y="204"/>
                    </a:lnTo>
                    <a:lnTo>
                      <a:pt x="336" y="206"/>
                    </a:lnTo>
                    <a:lnTo>
                      <a:pt x="330" y="212"/>
                    </a:lnTo>
                    <a:lnTo>
                      <a:pt x="326" y="212"/>
                    </a:lnTo>
                    <a:lnTo>
                      <a:pt x="322" y="210"/>
                    </a:lnTo>
                    <a:lnTo>
                      <a:pt x="316" y="214"/>
                    </a:lnTo>
                    <a:lnTo>
                      <a:pt x="320" y="220"/>
                    </a:lnTo>
                    <a:lnTo>
                      <a:pt x="334" y="222"/>
                    </a:lnTo>
                    <a:lnTo>
                      <a:pt x="340" y="224"/>
                    </a:lnTo>
                    <a:lnTo>
                      <a:pt x="346" y="222"/>
                    </a:lnTo>
                    <a:lnTo>
                      <a:pt x="348" y="220"/>
                    </a:lnTo>
                    <a:lnTo>
                      <a:pt x="352" y="220"/>
                    </a:lnTo>
                    <a:lnTo>
                      <a:pt x="352" y="222"/>
                    </a:lnTo>
                    <a:lnTo>
                      <a:pt x="352" y="226"/>
                    </a:lnTo>
                    <a:lnTo>
                      <a:pt x="348" y="232"/>
                    </a:lnTo>
                    <a:lnTo>
                      <a:pt x="346" y="234"/>
                    </a:lnTo>
                    <a:lnTo>
                      <a:pt x="348" y="238"/>
                    </a:lnTo>
                    <a:lnTo>
                      <a:pt x="352" y="240"/>
                    </a:lnTo>
                    <a:lnTo>
                      <a:pt x="338" y="242"/>
                    </a:lnTo>
                    <a:lnTo>
                      <a:pt x="322" y="240"/>
                    </a:lnTo>
                    <a:lnTo>
                      <a:pt x="322" y="248"/>
                    </a:lnTo>
                    <a:lnTo>
                      <a:pt x="334" y="252"/>
                    </a:lnTo>
                    <a:lnTo>
                      <a:pt x="318" y="252"/>
                    </a:lnTo>
                    <a:lnTo>
                      <a:pt x="312" y="256"/>
                    </a:lnTo>
                    <a:lnTo>
                      <a:pt x="308" y="256"/>
                    </a:lnTo>
                    <a:lnTo>
                      <a:pt x="304" y="260"/>
                    </a:lnTo>
                    <a:lnTo>
                      <a:pt x="300" y="266"/>
                    </a:lnTo>
                    <a:lnTo>
                      <a:pt x="298" y="266"/>
                    </a:lnTo>
                    <a:lnTo>
                      <a:pt x="298" y="262"/>
                    </a:lnTo>
                    <a:lnTo>
                      <a:pt x="302" y="256"/>
                    </a:lnTo>
                    <a:lnTo>
                      <a:pt x="310" y="250"/>
                    </a:lnTo>
                    <a:lnTo>
                      <a:pt x="316" y="250"/>
                    </a:lnTo>
                    <a:lnTo>
                      <a:pt x="318" y="250"/>
                    </a:lnTo>
                    <a:lnTo>
                      <a:pt x="316" y="248"/>
                    </a:lnTo>
                    <a:lnTo>
                      <a:pt x="316" y="244"/>
                    </a:lnTo>
                    <a:lnTo>
                      <a:pt x="308" y="244"/>
                    </a:lnTo>
                    <a:lnTo>
                      <a:pt x="302" y="244"/>
                    </a:lnTo>
                    <a:lnTo>
                      <a:pt x="300" y="250"/>
                    </a:lnTo>
                    <a:lnTo>
                      <a:pt x="294" y="258"/>
                    </a:lnTo>
                    <a:lnTo>
                      <a:pt x="292" y="260"/>
                    </a:lnTo>
                    <a:lnTo>
                      <a:pt x="286" y="260"/>
                    </a:lnTo>
                    <a:lnTo>
                      <a:pt x="276" y="258"/>
                    </a:lnTo>
                    <a:lnTo>
                      <a:pt x="272" y="252"/>
                    </a:lnTo>
                    <a:lnTo>
                      <a:pt x="276" y="252"/>
                    </a:lnTo>
                    <a:lnTo>
                      <a:pt x="276" y="250"/>
                    </a:lnTo>
                    <a:lnTo>
                      <a:pt x="276" y="248"/>
                    </a:lnTo>
                    <a:lnTo>
                      <a:pt x="274" y="248"/>
                    </a:lnTo>
                    <a:lnTo>
                      <a:pt x="274" y="244"/>
                    </a:lnTo>
                    <a:lnTo>
                      <a:pt x="282" y="234"/>
                    </a:lnTo>
                    <a:lnTo>
                      <a:pt x="280" y="232"/>
                    </a:lnTo>
                    <a:lnTo>
                      <a:pt x="280" y="230"/>
                    </a:lnTo>
                    <a:lnTo>
                      <a:pt x="276" y="226"/>
                    </a:lnTo>
                    <a:lnTo>
                      <a:pt x="282" y="226"/>
                    </a:lnTo>
                    <a:lnTo>
                      <a:pt x="290" y="230"/>
                    </a:lnTo>
                    <a:lnTo>
                      <a:pt x="298" y="230"/>
                    </a:lnTo>
                    <a:lnTo>
                      <a:pt x="292" y="224"/>
                    </a:lnTo>
                    <a:lnTo>
                      <a:pt x="286" y="220"/>
                    </a:lnTo>
                    <a:lnTo>
                      <a:pt x="276" y="216"/>
                    </a:lnTo>
                    <a:lnTo>
                      <a:pt x="266" y="216"/>
                    </a:lnTo>
                    <a:lnTo>
                      <a:pt x="264" y="216"/>
                    </a:lnTo>
                    <a:lnTo>
                      <a:pt x="258" y="220"/>
                    </a:lnTo>
                    <a:lnTo>
                      <a:pt x="258" y="212"/>
                    </a:lnTo>
                    <a:lnTo>
                      <a:pt x="270" y="212"/>
                    </a:lnTo>
                    <a:lnTo>
                      <a:pt x="282" y="212"/>
                    </a:lnTo>
                    <a:lnTo>
                      <a:pt x="298" y="206"/>
                    </a:lnTo>
                    <a:lnTo>
                      <a:pt x="312" y="204"/>
                    </a:lnTo>
                    <a:lnTo>
                      <a:pt x="312" y="204"/>
                    </a:lnTo>
                    <a:lnTo>
                      <a:pt x="312" y="204"/>
                    </a:lnTo>
                    <a:close/>
                    <a:moveTo>
                      <a:pt x="798" y="186"/>
                    </a:moveTo>
                    <a:lnTo>
                      <a:pt x="800" y="192"/>
                    </a:lnTo>
                    <a:lnTo>
                      <a:pt x="800" y="188"/>
                    </a:lnTo>
                    <a:lnTo>
                      <a:pt x="798" y="186"/>
                    </a:lnTo>
                    <a:lnTo>
                      <a:pt x="798" y="186"/>
                    </a:lnTo>
                    <a:lnTo>
                      <a:pt x="798" y="186"/>
                    </a:lnTo>
                    <a:close/>
                    <a:moveTo>
                      <a:pt x="760" y="650"/>
                    </a:moveTo>
                    <a:lnTo>
                      <a:pt x="760" y="650"/>
                    </a:lnTo>
                    <a:lnTo>
                      <a:pt x="760" y="646"/>
                    </a:lnTo>
                    <a:lnTo>
                      <a:pt x="762" y="640"/>
                    </a:lnTo>
                    <a:lnTo>
                      <a:pt x="768" y="640"/>
                    </a:lnTo>
                    <a:lnTo>
                      <a:pt x="772" y="640"/>
                    </a:lnTo>
                    <a:lnTo>
                      <a:pt x="772" y="638"/>
                    </a:lnTo>
                    <a:lnTo>
                      <a:pt x="772" y="632"/>
                    </a:lnTo>
                    <a:lnTo>
                      <a:pt x="774" y="636"/>
                    </a:lnTo>
                    <a:lnTo>
                      <a:pt x="778" y="640"/>
                    </a:lnTo>
                    <a:lnTo>
                      <a:pt x="778" y="632"/>
                    </a:lnTo>
                    <a:lnTo>
                      <a:pt x="780" y="630"/>
                    </a:lnTo>
                    <a:lnTo>
                      <a:pt x="788" y="630"/>
                    </a:lnTo>
                    <a:lnTo>
                      <a:pt x="800" y="632"/>
                    </a:lnTo>
                    <a:lnTo>
                      <a:pt x="802" y="646"/>
                    </a:lnTo>
                    <a:lnTo>
                      <a:pt x="808" y="650"/>
                    </a:lnTo>
                    <a:lnTo>
                      <a:pt x="810" y="654"/>
                    </a:lnTo>
                    <a:lnTo>
                      <a:pt x="816" y="654"/>
                    </a:lnTo>
                    <a:lnTo>
                      <a:pt x="824" y="654"/>
                    </a:lnTo>
                    <a:lnTo>
                      <a:pt x="824" y="662"/>
                    </a:lnTo>
                    <a:lnTo>
                      <a:pt x="828" y="664"/>
                    </a:lnTo>
                    <a:lnTo>
                      <a:pt x="828" y="668"/>
                    </a:lnTo>
                    <a:lnTo>
                      <a:pt x="828" y="674"/>
                    </a:lnTo>
                    <a:lnTo>
                      <a:pt x="828" y="680"/>
                    </a:lnTo>
                    <a:lnTo>
                      <a:pt x="832" y="684"/>
                    </a:lnTo>
                    <a:lnTo>
                      <a:pt x="834" y="684"/>
                    </a:lnTo>
                    <a:lnTo>
                      <a:pt x="838" y="684"/>
                    </a:lnTo>
                    <a:lnTo>
                      <a:pt x="838" y="690"/>
                    </a:lnTo>
                    <a:lnTo>
                      <a:pt x="860" y="692"/>
                    </a:lnTo>
                    <a:lnTo>
                      <a:pt x="878" y="698"/>
                    </a:lnTo>
                    <a:lnTo>
                      <a:pt x="880" y="698"/>
                    </a:lnTo>
                    <a:lnTo>
                      <a:pt x="886" y="694"/>
                    </a:lnTo>
                    <a:lnTo>
                      <a:pt x="890" y="702"/>
                    </a:lnTo>
                    <a:lnTo>
                      <a:pt x="896" y="704"/>
                    </a:lnTo>
                    <a:lnTo>
                      <a:pt x="896" y="710"/>
                    </a:lnTo>
                    <a:lnTo>
                      <a:pt x="896" y="716"/>
                    </a:lnTo>
                    <a:lnTo>
                      <a:pt x="898" y="718"/>
                    </a:lnTo>
                    <a:lnTo>
                      <a:pt x="904" y="722"/>
                    </a:lnTo>
                    <a:lnTo>
                      <a:pt x="896" y="722"/>
                    </a:lnTo>
                    <a:lnTo>
                      <a:pt x="896" y="730"/>
                    </a:lnTo>
                    <a:lnTo>
                      <a:pt x="892" y="730"/>
                    </a:lnTo>
                    <a:lnTo>
                      <a:pt x="890" y="728"/>
                    </a:lnTo>
                    <a:lnTo>
                      <a:pt x="878" y="722"/>
                    </a:lnTo>
                    <a:lnTo>
                      <a:pt x="872" y="728"/>
                    </a:lnTo>
                    <a:lnTo>
                      <a:pt x="870" y="736"/>
                    </a:lnTo>
                    <a:lnTo>
                      <a:pt x="870" y="754"/>
                    </a:lnTo>
                    <a:lnTo>
                      <a:pt x="864" y="756"/>
                    </a:lnTo>
                    <a:lnTo>
                      <a:pt x="860" y="758"/>
                    </a:lnTo>
                    <a:lnTo>
                      <a:pt x="860" y="766"/>
                    </a:lnTo>
                    <a:lnTo>
                      <a:pt x="856" y="770"/>
                    </a:lnTo>
                    <a:lnTo>
                      <a:pt x="854" y="772"/>
                    </a:lnTo>
                    <a:lnTo>
                      <a:pt x="854" y="774"/>
                    </a:lnTo>
                    <a:lnTo>
                      <a:pt x="854" y="776"/>
                    </a:lnTo>
                    <a:lnTo>
                      <a:pt x="856" y="780"/>
                    </a:lnTo>
                    <a:lnTo>
                      <a:pt x="860" y="780"/>
                    </a:lnTo>
                    <a:lnTo>
                      <a:pt x="864" y="776"/>
                    </a:lnTo>
                    <a:lnTo>
                      <a:pt x="864" y="774"/>
                    </a:lnTo>
                    <a:lnTo>
                      <a:pt x="880" y="764"/>
                    </a:lnTo>
                    <a:lnTo>
                      <a:pt x="890" y="764"/>
                    </a:lnTo>
                    <a:lnTo>
                      <a:pt x="892" y="758"/>
                    </a:lnTo>
                    <a:lnTo>
                      <a:pt x="898" y="758"/>
                    </a:lnTo>
                    <a:lnTo>
                      <a:pt x="906" y="758"/>
                    </a:lnTo>
                    <a:lnTo>
                      <a:pt x="906" y="754"/>
                    </a:lnTo>
                    <a:lnTo>
                      <a:pt x="898" y="752"/>
                    </a:lnTo>
                    <a:lnTo>
                      <a:pt x="904" y="748"/>
                    </a:lnTo>
                    <a:lnTo>
                      <a:pt x="906" y="746"/>
                    </a:lnTo>
                    <a:lnTo>
                      <a:pt x="910" y="744"/>
                    </a:lnTo>
                    <a:lnTo>
                      <a:pt x="916" y="740"/>
                    </a:lnTo>
                    <a:lnTo>
                      <a:pt x="924" y="744"/>
                    </a:lnTo>
                    <a:lnTo>
                      <a:pt x="936" y="746"/>
                    </a:lnTo>
                    <a:lnTo>
                      <a:pt x="938" y="744"/>
                    </a:lnTo>
                    <a:lnTo>
                      <a:pt x="942" y="740"/>
                    </a:lnTo>
                    <a:lnTo>
                      <a:pt x="936" y="738"/>
                    </a:lnTo>
                    <a:lnTo>
                      <a:pt x="928" y="738"/>
                    </a:lnTo>
                    <a:lnTo>
                      <a:pt x="928" y="734"/>
                    </a:lnTo>
                    <a:lnTo>
                      <a:pt x="938" y="736"/>
                    </a:lnTo>
                    <a:lnTo>
                      <a:pt x="946" y="736"/>
                    </a:lnTo>
                    <a:lnTo>
                      <a:pt x="950" y="734"/>
                    </a:lnTo>
                    <a:lnTo>
                      <a:pt x="954" y="730"/>
                    </a:lnTo>
                    <a:lnTo>
                      <a:pt x="954" y="728"/>
                    </a:lnTo>
                    <a:lnTo>
                      <a:pt x="968" y="720"/>
                    </a:lnTo>
                    <a:lnTo>
                      <a:pt x="978" y="716"/>
                    </a:lnTo>
                    <a:lnTo>
                      <a:pt x="982" y="716"/>
                    </a:lnTo>
                    <a:lnTo>
                      <a:pt x="1006" y="712"/>
                    </a:lnTo>
                    <a:lnTo>
                      <a:pt x="1024" y="710"/>
                    </a:lnTo>
                    <a:lnTo>
                      <a:pt x="1026" y="708"/>
                    </a:lnTo>
                    <a:lnTo>
                      <a:pt x="1028" y="704"/>
                    </a:lnTo>
                    <a:lnTo>
                      <a:pt x="1036" y="700"/>
                    </a:lnTo>
                    <a:lnTo>
                      <a:pt x="1040" y="694"/>
                    </a:lnTo>
                    <a:lnTo>
                      <a:pt x="1042" y="692"/>
                    </a:lnTo>
                    <a:lnTo>
                      <a:pt x="1044" y="684"/>
                    </a:lnTo>
                    <a:lnTo>
                      <a:pt x="1046" y="682"/>
                    </a:lnTo>
                    <a:lnTo>
                      <a:pt x="1050" y="672"/>
                    </a:lnTo>
                    <a:lnTo>
                      <a:pt x="1052" y="668"/>
                    </a:lnTo>
                    <a:lnTo>
                      <a:pt x="1054" y="672"/>
                    </a:lnTo>
                    <a:lnTo>
                      <a:pt x="1054" y="674"/>
                    </a:lnTo>
                    <a:lnTo>
                      <a:pt x="1058" y="676"/>
                    </a:lnTo>
                    <a:lnTo>
                      <a:pt x="1058" y="674"/>
                    </a:lnTo>
                    <a:lnTo>
                      <a:pt x="1060" y="672"/>
                    </a:lnTo>
                    <a:lnTo>
                      <a:pt x="1062" y="668"/>
                    </a:lnTo>
                    <a:lnTo>
                      <a:pt x="1070" y="674"/>
                    </a:lnTo>
                    <a:lnTo>
                      <a:pt x="1072" y="676"/>
                    </a:lnTo>
                    <a:lnTo>
                      <a:pt x="1072" y="682"/>
                    </a:lnTo>
                    <a:lnTo>
                      <a:pt x="1072" y="694"/>
                    </a:lnTo>
                    <a:lnTo>
                      <a:pt x="1072" y="702"/>
                    </a:lnTo>
                    <a:lnTo>
                      <a:pt x="1076" y="702"/>
                    </a:lnTo>
                    <a:lnTo>
                      <a:pt x="1078" y="702"/>
                    </a:lnTo>
                    <a:lnTo>
                      <a:pt x="1078" y="704"/>
                    </a:lnTo>
                    <a:lnTo>
                      <a:pt x="1078" y="710"/>
                    </a:lnTo>
                    <a:lnTo>
                      <a:pt x="1078" y="712"/>
                    </a:lnTo>
                    <a:lnTo>
                      <a:pt x="1080" y="712"/>
                    </a:lnTo>
                    <a:lnTo>
                      <a:pt x="1080" y="716"/>
                    </a:lnTo>
                    <a:lnTo>
                      <a:pt x="1086" y="720"/>
                    </a:lnTo>
                    <a:lnTo>
                      <a:pt x="1096" y="720"/>
                    </a:lnTo>
                    <a:lnTo>
                      <a:pt x="1100" y="718"/>
                    </a:lnTo>
                    <a:lnTo>
                      <a:pt x="1098" y="716"/>
                    </a:lnTo>
                    <a:lnTo>
                      <a:pt x="1098" y="712"/>
                    </a:lnTo>
                    <a:lnTo>
                      <a:pt x="1100" y="712"/>
                    </a:lnTo>
                    <a:lnTo>
                      <a:pt x="1104" y="716"/>
                    </a:lnTo>
                    <a:lnTo>
                      <a:pt x="1110" y="708"/>
                    </a:lnTo>
                    <a:lnTo>
                      <a:pt x="1118" y="698"/>
                    </a:lnTo>
                    <a:lnTo>
                      <a:pt x="1118" y="700"/>
                    </a:lnTo>
                    <a:lnTo>
                      <a:pt x="1122" y="700"/>
                    </a:lnTo>
                    <a:lnTo>
                      <a:pt x="1122" y="702"/>
                    </a:lnTo>
                    <a:lnTo>
                      <a:pt x="1118" y="702"/>
                    </a:lnTo>
                    <a:lnTo>
                      <a:pt x="1116" y="708"/>
                    </a:lnTo>
                    <a:lnTo>
                      <a:pt x="1116" y="712"/>
                    </a:lnTo>
                    <a:lnTo>
                      <a:pt x="1134" y="710"/>
                    </a:lnTo>
                    <a:lnTo>
                      <a:pt x="1136" y="710"/>
                    </a:lnTo>
                    <a:lnTo>
                      <a:pt x="1136" y="712"/>
                    </a:lnTo>
                    <a:lnTo>
                      <a:pt x="1132" y="716"/>
                    </a:lnTo>
                    <a:lnTo>
                      <a:pt x="1132" y="720"/>
                    </a:lnTo>
                    <a:lnTo>
                      <a:pt x="1118" y="718"/>
                    </a:lnTo>
                    <a:lnTo>
                      <a:pt x="1108" y="722"/>
                    </a:lnTo>
                    <a:lnTo>
                      <a:pt x="1108" y="728"/>
                    </a:lnTo>
                    <a:lnTo>
                      <a:pt x="1104" y="728"/>
                    </a:lnTo>
                    <a:lnTo>
                      <a:pt x="1096" y="738"/>
                    </a:lnTo>
                    <a:lnTo>
                      <a:pt x="1096" y="744"/>
                    </a:lnTo>
                    <a:lnTo>
                      <a:pt x="1104" y="746"/>
                    </a:lnTo>
                    <a:lnTo>
                      <a:pt x="1106" y="752"/>
                    </a:lnTo>
                    <a:lnTo>
                      <a:pt x="1108" y="752"/>
                    </a:lnTo>
                    <a:lnTo>
                      <a:pt x="1110" y="752"/>
                    </a:lnTo>
                    <a:lnTo>
                      <a:pt x="1110" y="748"/>
                    </a:lnTo>
                    <a:lnTo>
                      <a:pt x="1114" y="748"/>
                    </a:lnTo>
                    <a:lnTo>
                      <a:pt x="1114" y="752"/>
                    </a:lnTo>
                    <a:lnTo>
                      <a:pt x="1116" y="754"/>
                    </a:lnTo>
                    <a:lnTo>
                      <a:pt x="1124" y="746"/>
                    </a:lnTo>
                    <a:lnTo>
                      <a:pt x="1126" y="740"/>
                    </a:lnTo>
                    <a:lnTo>
                      <a:pt x="1126" y="738"/>
                    </a:lnTo>
                    <a:lnTo>
                      <a:pt x="1126" y="736"/>
                    </a:lnTo>
                    <a:lnTo>
                      <a:pt x="1132" y="734"/>
                    </a:lnTo>
                    <a:lnTo>
                      <a:pt x="1132" y="736"/>
                    </a:lnTo>
                    <a:lnTo>
                      <a:pt x="1136" y="736"/>
                    </a:lnTo>
                    <a:lnTo>
                      <a:pt x="1140" y="728"/>
                    </a:lnTo>
                    <a:lnTo>
                      <a:pt x="1144" y="728"/>
                    </a:lnTo>
                    <a:lnTo>
                      <a:pt x="1150" y="728"/>
                    </a:lnTo>
                    <a:lnTo>
                      <a:pt x="1158" y="722"/>
                    </a:lnTo>
                    <a:lnTo>
                      <a:pt x="1162" y="718"/>
                    </a:lnTo>
                    <a:lnTo>
                      <a:pt x="1162" y="712"/>
                    </a:lnTo>
                    <a:lnTo>
                      <a:pt x="1168" y="712"/>
                    </a:lnTo>
                    <a:lnTo>
                      <a:pt x="1162" y="700"/>
                    </a:lnTo>
                    <a:lnTo>
                      <a:pt x="1154" y="708"/>
                    </a:lnTo>
                    <a:lnTo>
                      <a:pt x="1150" y="708"/>
                    </a:lnTo>
                    <a:lnTo>
                      <a:pt x="1142" y="708"/>
                    </a:lnTo>
                    <a:lnTo>
                      <a:pt x="1140" y="702"/>
                    </a:lnTo>
                    <a:lnTo>
                      <a:pt x="1134" y="702"/>
                    </a:lnTo>
                    <a:lnTo>
                      <a:pt x="1134" y="704"/>
                    </a:lnTo>
                    <a:lnTo>
                      <a:pt x="1132" y="704"/>
                    </a:lnTo>
                    <a:lnTo>
                      <a:pt x="1132" y="702"/>
                    </a:lnTo>
                    <a:lnTo>
                      <a:pt x="1128" y="700"/>
                    </a:lnTo>
                    <a:lnTo>
                      <a:pt x="1134" y="700"/>
                    </a:lnTo>
                    <a:lnTo>
                      <a:pt x="1134" y="698"/>
                    </a:lnTo>
                    <a:lnTo>
                      <a:pt x="1136" y="694"/>
                    </a:lnTo>
                    <a:lnTo>
                      <a:pt x="1122" y="692"/>
                    </a:lnTo>
                    <a:lnTo>
                      <a:pt x="1122" y="684"/>
                    </a:lnTo>
                    <a:lnTo>
                      <a:pt x="1122" y="682"/>
                    </a:lnTo>
                    <a:lnTo>
                      <a:pt x="1122" y="680"/>
                    </a:lnTo>
                    <a:lnTo>
                      <a:pt x="1124" y="680"/>
                    </a:lnTo>
                    <a:lnTo>
                      <a:pt x="1122" y="676"/>
                    </a:lnTo>
                    <a:lnTo>
                      <a:pt x="1118" y="676"/>
                    </a:lnTo>
                    <a:lnTo>
                      <a:pt x="1116" y="676"/>
                    </a:lnTo>
                    <a:lnTo>
                      <a:pt x="1118" y="676"/>
                    </a:lnTo>
                    <a:lnTo>
                      <a:pt x="1116" y="676"/>
                    </a:lnTo>
                    <a:lnTo>
                      <a:pt x="1118" y="672"/>
                    </a:lnTo>
                    <a:lnTo>
                      <a:pt x="1118" y="668"/>
                    </a:lnTo>
                    <a:lnTo>
                      <a:pt x="1122" y="664"/>
                    </a:lnTo>
                    <a:lnTo>
                      <a:pt x="1122" y="662"/>
                    </a:lnTo>
                    <a:lnTo>
                      <a:pt x="1122" y="658"/>
                    </a:lnTo>
                    <a:lnTo>
                      <a:pt x="1104" y="658"/>
                    </a:lnTo>
                    <a:lnTo>
                      <a:pt x="1098" y="650"/>
                    </a:lnTo>
                    <a:lnTo>
                      <a:pt x="1100" y="650"/>
                    </a:lnTo>
                    <a:lnTo>
                      <a:pt x="1104" y="648"/>
                    </a:lnTo>
                    <a:lnTo>
                      <a:pt x="1108" y="656"/>
                    </a:lnTo>
                    <a:lnTo>
                      <a:pt x="1110" y="654"/>
                    </a:lnTo>
                    <a:lnTo>
                      <a:pt x="1116" y="654"/>
                    </a:lnTo>
                    <a:lnTo>
                      <a:pt x="1116" y="648"/>
                    </a:lnTo>
                    <a:lnTo>
                      <a:pt x="1118" y="644"/>
                    </a:lnTo>
                    <a:lnTo>
                      <a:pt x="1124" y="644"/>
                    </a:lnTo>
                    <a:lnTo>
                      <a:pt x="1124" y="638"/>
                    </a:lnTo>
                    <a:lnTo>
                      <a:pt x="1124" y="632"/>
                    </a:lnTo>
                    <a:lnTo>
                      <a:pt x="1126" y="632"/>
                    </a:lnTo>
                    <a:lnTo>
                      <a:pt x="1128" y="630"/>
                    </a:lnTo>
                    <a:lnTo>
                      <a:pt x="1124" y="628"/>
                    </a:lnTo>
                    <a:lnTo>
                      <a:pt x="1122" y="622"/>
                    </a:lnTo>
                    <a:lnTo>
                      <a:pt x="1114" y="620"/>
                    </a:lnTo>
                    <a:lnTo>
                      <a:pt x="1106" y="620"/>
                    </a:lnTo>
                    <a:lnTo>
                      <a:pt x="1092" y="622"/>
                    </a:lnTo>
                    <a:lnTo>
                      <a:pt x="1086" y="628"/>
                    </a:lnTo>
                    <a:lnTo>
                      <a:pt x="1070" y="638"/>
                    </a:lnTo>
                    <a:lnTo>
                      <a:pt x="1058" y="648"/>
                    </a:lnTo>
                    <a:lnTo>
                      <a:pt x="1044" y="662"/>
                    </a:lnTo>
                    <a:lnTo>
                      <a:pt x="1034" y="674"/>
                    </a:lnTo>
                    <a:lnTo>
                      <a:pt x="1042" y="662"/>
                    </a:lnTo>
                    <a:lnTo>
                      <a:pt x="1046" y="650"/>
                    </a:lnTo>
                    <a:lnTo>
                      <a:pt x="1042" y="650"/>
                    </a:lnTo>
                    <a:lnTo>
                      <a:pt x="1042" y="648"/>
                    </a:lnTo>
                    <a:lnTo>
                      <a:pt x="1044" y="648"/>
                    </a:lnTo>
                    <a:lnTo>
                      <a:pt x="1050" y="646"/>
                    </a:lnTo>
                    <a:lnTo>
                      <a:pt x="1052" y="640"/>
                    </a:lnTo>
                    <a:lnTo>
                      <a:pt x="1058" y="632"/>
                    </a:lnTo>
                    <a:lnTo>
                      <a:pt x="1060" y="632"/>
                    </a:lnTo>
                    <a:lnTo>
                      <a:pt x="1064" y="632"/>
                    </a:lnTo>
                    <a:lnTo>
                      <a:pt x="1064" y="630"/>
                    </a:lnTo>
                    <a:lnTo>
                      <a:pt x="1064" y="626"/>
                    </a:lnTo>
                    <a:lnTo>
                      <a:pt x="1068" y="626"/>
                    </a:lnTo>
                    <a:lnTo>
                      <a:pt x="1070" y="626"/>
                    </a:lnTo>
                    <a:lnTo>
                      <a:pt x="1082" y="612"/>
                    </a:lnTo>
                    <a:lnTo>
                      <a:pt x="1086" y="608"/>
                    </a:lnTo>
                    <a:lnTo>
                      <a:pt x="1090" y="604"/>
                    </a:lnTo>
                    <a:lnTo>
                      <a:pt x="1092" y="602"/>
                    </a:lnTo>
                    <a:lnTo>
                      <a:pt x="1108" y="600"/>
                    </a:lnTo>
                    <a:lnTo>
                      <a:pt x="1122" y="600"/>
                    </a:lnTo>
                    <a:lnTo>
                      <a:pt x="1134" y="602"/>
                    </a:lnTo>
                    <a:lnTo>
                      <a:pt x="1142" y="602"/>
                    </a:lnTo>
                    <a:lnTo>
                      <a:pt x="1144" y="600"/>
                    </a:lnTo>
                    <a:lnTo>
                      <a:pt x="1146" y="596"/>
                    </a:lnTo>
                    <a:lnTo>
                      <a:pt x="1152" y="596"/>
                    </a:lnTo>
                    <a:lnTo>
                      <a:pt x="1154" y="600"/>
                    </a:lnTo>
                    <a:lnTo>
                      <a:pt x="1154" y="602"/>
                    </a:lnTo>
                    <a:lnTo>
                      <a:pt x="1158" y="602"/>
                    </a:lnTo>
                    <a:lnTo>
                      <a:pt x="1160" y="600"/>
                    </a:lnTo>
                    <a:lnTo>
                      <a:pt x="1160" y="596"/>
                    </a:lnTo>
                    <a:lnTo>
                      <a:pt x="1162" y="596"/>
                    </a:lnTo>
                    <a:lnTo>
                      <a:pt x="1168" y="604"/>
                    </a:lnTo>
                    <a:lnTo>
                      <a:pt x="1172" y="604"/>
                    </a:lnTo>
                    <a:lnTo>
                      <a:pt x="1172" y="600"/>
                    </a:lnTo>
                    <a:lnTo>
                      <a:pt x="1178" y="600"/>
                    </a:lnTo>
                    <a:lnTo>
                      <a:pt x="1180" y="600"/>
                    </a:lnTo>
                    <a:lnTo>
                      <a:pt x="1180" y="602"/>
                    </a:lnTo>
                    <a:lnTo>
                      <a:pt x="1186" y="602"/>
                    </a:lnTo>
                    <a:lnTo>
                      <a:pt x="1186" y="596"/>
                    </a:lnTo>
                    <a:lnTo>
                      <a:pt x="1190" y="596"/>
                    </a:lnTo>
                    <a:lnTo>
                      <a:pt x="1194" y="596"/>
                    </a:lnTo>
                    <a:lnTo>
                      <a:pt x="1196" y="594"/>
                    </a:lnTo>
                    <a:lnTo>
                      <a:pt x="1196" y="590"/>
                    </a:lnTo>
                    <a:lnTo>
                      <a:pt x="1204" y="590"/>
                    </a:lnTo>
                    <a:lnTo>
                      <a:pt x="1208" y="586"/>
                    </a:lnTo>
                    <a:lnTo>
                      <a:pt x="1206" y="580"/>
                    </a:lnTo>
                    <a:lnTo>
                      <a:pt x="1208" y="576"/>
                    </a:lnTo>
                    <a:lnTo>
                      <a:pt x="1208" y="572"/>
                    </a:lnTo>
                    <a:lnTo>
                      <a:pt x="1218" y="568"/>
                    </a:lnTo>
                    <a:lnTo>
                      <a:pt x="1230" y="566"/>
                    </a:lnTo>
                    <a:lnTo>
                      <a:pt x="1232" y="568"/>
                    </a:lnTo>
                    <a:lnTo>
                      <a:pt x="1234" y="568"/>
                    </a:lnTo>
                    <a:lnTo>
                      <a:pt x="1252" y="554"/>
                    </a:lnTo>
                    <a:lnTo>
                      <a:pt x="1250" y="530"/>
                    </a:lnTo>
                    <a:lnTo>
                      <a:pt x="1248" y="530"/>
                    </a:lnTo>
                    <a:lnTo>
                      <a:pt x="1244" y="532"/>
                    </a:lnTo>
                    <a:lnTo>
                      <a:pt x="1240" y="530"/>
                    </a:lnTo>
                    <a:lnTo>
                      <a:pt x="1234" y="526"/>
                    </a:lnTo>
                    <a:lnTo>
                      <a:pt x="1230" y="520"/>
                    </a:lnTo>
                    <a:lnTo>
                      <a:pt x="1218" y="520"/>
                    </a:lnTo>
                    <a:lnTo>
                      <a:pt x="1222" y="526"/>
                    </a:lnTo>
                    <a:lnTo>
                      <a:pt x="1208" y="528"/>
                    </a:lnTo>
                    <a:lnTo>
                      <a:pt x="1190" y="536"/>
                    </a:lnTo>
                    <a:lnTo>
                      <a:pt x="1190" y="540"/>
                    </a:lnTo>
                    <a:lnTo>
                      <a:pt x="1186" y="540"/>
                    </a:lnTo>
                    <a:lnTo>
                      <a:pt x="1182" y="538"/>
                    </a:lnTo>
                    <a:lnTo>
                      <a:pt x="1182" y="536"/>
                    </a:lnTo>
                    <a:lnTo>
                      <a:pt x="1182" y="532"/>
                    </a:lnTo>
                    <a:lnTo>
                      <a:pt x="1190" y="532"/>
                    </a:lnTo>
                    <a:lnTo>
                      <a:pt x="1196" y="532"/>
                    </a:lnTo>
                    <a:lnTo>
                      <a:pt x="1204" y="528"/>
                    </a:lnTo>
                    <a:lnTo>
                      <a:pt x="1208" y="520"/>
                    </a:lnTo>
                    <a:lnTo>
                      <a:pt x="1216" y="520"/>
                    </a:lnTo>
                    <a:lnTo>
                      <a:pt x="1224" y="518"/>
                    </a:lnTo>
                    <a:lnTo>
                      <a:pt x="1226" y="514"/>
                    </a:lnTo>
                    <a:lnTo>
                      <a:pt x="1230" y="510"/>
                    </a:lnTo>
                    <a:lnTo>
                      <a:pt x="1224" y="512"/>
                    </a:lnTo>
                    <a:lnTo>
                      <a:pt x="1222" y="508"/>
                    </a:lnTo>
                    <a:lnTo>
                      <a:pt x="1224" y="508"/>
                    </a:lnTo>
                    <a:lnTo>
                      <a:pt x="1222" y="504"/>
                    </a:lnTo>
                    <a:lnTo>
                      <a:pt x="1218" y="502"/>
                    </a:lnTo>
                    <a:lnTo>
                      <a:pt x="1218" y="504"/>
                    </a:lnTo>
                    <a:lnTo>
                      <a:pt x="1216" y="508"/>
                    </a:lnTo>
                    <a:lnTo>
                      <a:pt x="1214" y="508"/>
                    </a:lnTo>
                    <a:lnTo>
                      <a:pt x="1212" y="504"/>
                    </a:lnTo>
                    <a:lnTo>
                      <a:pt x="1208" y="504"/>
                    </a:lnTo>
                    <a:lnTo>
                      <a:pt x="1208" y="500"/>
                    </a:lnTo>
                    <a:lnTo>
                      <a:pt x="1208" y="496"/>
                    </a:lnTo>
                    <a:lnTo>
                      <a:pt x="1196" y="500"/>
                    </a:lnTo>
                    <a:lnTo>
                      <a:pt x="1182" y="496"/>
                    </a:lnTo>
                    <a:lnTo>
                      <a:pt x="1182" y="492"/>
                    </a:lnTo>
                    <a:lnTo>
                      <a:pt x="1182" y="490"/>
                    </a:lnTo>
                    <a:lnTo>
                      <a:pt x="1182" y="484"/>
                    </a:lnTo>
                    <a:lnTo>
                      <a:pt x="1180" y="484"/>
                    </a:lnTo>
                    <a:lnTo>
                      <a:pt x="1178" y="482"/>
                    </a:lnTo>
                    <a:lnTo>
                      <a:pt x="1172" y="478"/>
                    </a:lnTo>
                    <a:lnTo>
                      <a:pt x="1168" y="478"/>
                    </a:lnTo>
                    <a:lnTo>
                      <a:pt x="1162" y="466"/>
                    </a:lnTo>
                    <a:lnTo>
                      <a:pt x="1158" y="468"/>
                    </a:lnTo>
                    <a:lnTo>
                      <a:pt x="1160" y="460"/>
                    </a:lnTo>
                    <a:lnTo>
                      <a:pt x="1158" y="460"/>
                    </a:lnTo>
                    <a:lnTo>
                      <a:pt x="1158" y="458"/>
                    </a:lnTo>
                    <a:lnTo>
                      <a:pt x="1172" y="458"/>
                    </a:lnTo>
                    <a:lnTo>
                      <a:pt x="1172" y="450"/>
                    </a:lnTo>
                    <a:lnTo>
                      <a:pt x="1160" y="448"/>
                    </a:lnTo>
                    <a:lnTo>
                      <a:pt x="1160" y="442"/>
                    </a:lnTo>
                    <a:lnTo>
                      <a:pt x="1160" y="436"/>
                    </a:lnTo>
                    <a:lnTo>
                      <a:pt x="1158" y="436"/>
                    </a:lnTo>
                    <a:lnTo>
                      <a:pt x="1154" y="436"/>
                    </a:lnTo>
                    <a:lnTo>
                      <a:pt x="1152" y="432"/>
                    </a:lnTo>
                    <a:lnTo>
                      <a:pt x="1150" y="428"/>
                    </a:lnTo>
                    <a:lnTo>
                      <a:pt x="1152" y="420"/>
                    </a:lnTo>
                    <a:lnTo>
                      <a:pt x="1136" y="420"/>
                    </a:lnTo>
                    <a:lnTo>
                      <a:pt x="1146" y="414"/>
                    </a:lnTo>
                    <a:lnTo>
                      <a:pt x="1140" y="400"/>
                    </a:lnTo>
                    <a:lnTo>
                      <a:pt x="1132" y="400"/>
                    </a:lnTo>
                    <a:lnTo>
                      <a:pt x="1132" y="396"/>
                    </a:lnTo>
                    <a:lnTo>
                      <a:pt x="1128" y="396"/>
                    </a:lnTo>
                    <a:lnTo>
                      <a:pt x="1128" y="388"/>
                    </a:lnTo>
                    <a:lnTo>
                      <a:pt x="1128" y="378"/>
                    </a:lnTo>
                    <a:lnTo>
                      <a:pt x="1124" y="376"/>
                    </a:lnTo>
                    <a:lnTo>
                      <a:pt x="1126" y="370"/>
                    </a:lnTo>
                    <a:lnTo>
                      <a:pt x="1126" y="366"/>
                    </a:lnTo>
                    <a:lnTo>
                      <a:pt x="1122" y="366"/>
                    </a:lnTo>
                    <a:lnTo>
                      <a:pt x="1114" y="382"/>
                    </a:lnTo>
                    <a:lnTo>
                      <a:pt x="1108" y="396"/>
                    </a:lnTo>
                    <a:lnTo>
                      <a:pt x="1106" y="394"/>
                    </a:lnTo>
                    <a:lnTo>
                      <a:pt x="1106" y="388"/>
                    </a:lnTo>
                    <a:lnTo>
                      <a:pt x="1100" y="394"/>
                    </a:lnTo>
                    <a:lnTo>
                      <a:pt x="1100" y="400"/>
                    </a:lnTo>
                    <a:lnTo>
                      <a:pt x="1098" y="400"/>
                    </a:lnTo>
                    <a:lnTo>
                      <a:pt x="1096" y="396"/>
                    </a:lnTo>
                    <a:lnTo>
                      <a:pt x="1096" y="402"/>
                    </a:lnTo>
                    <a:lnTo>
                      <a:pt x="1092" y="406"/>
                    </a:lnTo>
                    <a:lnTo>
                      <a:pt x="1082" y="414"/>
                    </a:lnTo>
                    <a:lnTo>
                      <a:pt x="1072" y="404"/>
                    </a:lnTo>
                    <a:lnTo>
                      <a:pt x="1070" y="406"/>
                    </a:lnTo>
                    <a:lnTo>
                      <a:pt x="1070" y="410"/>
                    </a:lnTo>
                    <a:lnTo>
                      <a:pt x="1068" y="410"/>
                    </a:lnTo>
                    <a:lnTo>
                      <a:pt x="1064" y="396"/>
                    </a:lnTo>
                    <a:lnTo>
                      <a:pt x="1054" y="396"/>
                    </a:lnTo>
                    <a:lnTo>
                      <a:pt x="1044" y="394"/>
                    </a:lnTo>
                    <a:lnTo>
                      <a:pt x="1044" y="382"/>
                    </a:lnTo>
                    <a:lnTo>
                      <a:pt x="1042" y="368"/>
                    </a:lnTo>
                    <a:lnTo>
                      <a:pt x="1046" y="368"/>
                    </a:lnTo>
                    <a:lnTo>
                      <a:pt x="1050" y="366"/>
                    </a:lnTo>
                    <a:lnTo>
                      <a:pt x="1050" y="364"/>
                    </a:lnTo>
                    <a:lnTo>
                      <a:pt x="1046" y="364"/>
                    </a:lnTo>
                    <a:lnTo>
                      <a:pt x="1044" y="364"/>
                    </a:lnTo>
                    <a:lnTo>
                      <a:pt x="1052" y="348"/>
                    </a:lnTo>
                    <a:lnTo>
                      <a:pt x="1050" y="350"/>
                    </a:lnTo>
                    <a:lnTo>
                      <a:pt x="1046" y="352"/>
                    </a:lnTo>
                    <a:lnTo>
                      <a:pt x="1042" y="352"/>
                    </a:lnTo>
                    <a:lnTo>
                      <a:pt x="1034" y="350"/>
                    </a:lnTo>
                    <a:lnTo>
                      <a:pt x="1034" y="348"/>
                    </a:lnTo>
                    <a:lnTo>
                      <a:pt x="1036" y="346"/>
                    </a:lnTo>
                    <a:lnTo>
                      <a:pt x="1040" y="342"/>
                    </a:lnTo>
                    <a:lnTo>
                      <a:pt x="1034" y="340"/>
                    </a:lnTo>
                    <a:lnTo>
                      <a:pt x="1028" y="342"/>
                    </a:lnTo>
                    <a:lnTo>
                      <a:pt x="1022" y="342"/>
                    </a:lnTo>
                    <a:lnTo>
                      <a:pt x="1016" y="342"/>
                    </a:lnTo>
                    <a:lnTo>
                      <a:pt x="1016" y="334"/>
                    </a:lnTo>
                    <a:lnTo>
                      <a:pt x="1014" y="334"/>
                    </a:lnTo>
                    <a:lnTo>
                      <a:pt x="1014" y="330"/>
                    </a:lnTo>
                    <a:lnTo>
                      <a:pt x="1008" y="324"/>
                    </a:lnTo>
                    <a:lnTo>
                      <a:pt x="1004" y="320"/>
                    </a:lnTo>
                    <a:lnTo>
                      <a:pt x="990" y="312"/>
                    </a:lnTo>
                    <a:lnTo>
                      <a:pt x="982" y="314"/>
                    </a:lnTo>
                    <a:lnTo>
                      <a:pt x="978" y="322"/>
                    </a:lnTo>
                    <a:lnTo>
                      <a:pt x="972" y="322"/>
                    </a:lnTo>
                    <a:lnTo>
                      <a:pt x="964" y="322"/>
                    </a:lnTo>
                    <a:lnTo>
                      <a:pt x="964" y="324"/>
                    </a:lnTo>
                    <a:lnTo>
                      <a:pt x="960" y="328"/>
                    </a:lnTo>
                    <a:lnTo>
                      <a:pt x="954" y="324"/>
                    </a:lnTo>
                    <a:lnTo>
                      <a:pt x="942" y="322"/>
                    </a:lnTo>
                    <a:lnTo>
                      <a:pt x="932" y="322"/>
                    </a:lnTo>
                    <a:lnTo>
                      <a:pt x="926" y="324"/>
                    </a:lnTo>
                    <a:lnTo>
                      <a:pt x="924" y="330"/>
                    </a:lnTo>
                    <a:lnTo>
                      <a:pt x="932" y="332"/>
                    </a:lnTo>
                    <a:lnTo>
                      <a:pt x="932" y="338"/>
                    </a:lnTo>
                    <a:lnTo>
                      <a:pt x="928" y="338"/>
                    </a:lnTo>
                    <a:lnTo>
                      <a:pt x="928" y="340"/>
                    </a:lnTo>
                    <a:lnTo>
                      <a:pt x="928" y="342"/>
                    </a:lnTo>
                    <a:lnTo>
                      <a:pt x="924" y="352"/>
                    </a:lnTo>
                    <a:lnTo>
                      <a:pt x="922" y="352"/>
                    </a:lnTo>
                    <a:lnTo>
                      <a:pt x="924" y="358"/>
                    </a:lnTo>
                    <a:lnTo>
                      <a:pt x="928" y="358"/>
                    </a:lnTo>
                    <a:lnTo>
                      <a:pt x="928" y="368"/>
                    </a:lnTo>
                    <a:lnTo>
                      <a:pt x="928" y="370"/>
                    </a:lnTo>
                    <a:lnTo>
                      <a:pt x="934" y="376"/>
                    </a:lnTo>
                    <a:lnTo>
                      <a:pt x="934" y="378"/>
                    </a:lnTo>
                    <a:lnTo>
                      <a:pt x="934" y="382"/>
                    </a:lnTo>
                    <a:lnTo>
                      <a:pt x="932" y="378"/>
                    </a:lnTo>
                    <a:lnTo>
                      <a:pt x="928" y="384"/>
                    </a:lnTo>
                    <a:lnTo>
                      <a:pt x="924" y="382"/>
                    </a:lnTo>
                    <a:lnTo>
                      <a:pt x="926" y="386"/>
                    </a:lnTo>
                    <a:lnTo>
                      <a:pt x="928" y="388"/>
                    </a:lnTo>
                    <a:lnTo>
                      <a:pt x="928" y="394"/>
                    </a:lnTo>
                    <a:lnTo>
                      <a:pt x="922" y="394"/>
                    </a:lnTo>
                    <a:lnTo>
                      <a:pt x="914" y="396"/>
                    </a:lnTo>
                    <a:lnTo>
                      <a:pt x="914" y="410"/>
                    </a:lnTo>
                    <a:lnTo>
                      <a:pt x="922" y="412"/>
                    </a:lnTo>
                    <a:lnTo>
                      <a:pt x="928" y="414"/>
                    </a:lnTo>
                    <a:lnTo>
                      <a:pt x="932" y="418"/>
                    </a:lnTo>
                    <a:lnTo>
                      <a:pt x="934" y="424"/>
                    </a:lnTo>
                    <a:lnTo>
                      <a:pt x="934" y="432"/>
                    </a:lnTo>
                    <a:lnTo>
                      <a:pt x="936" y="438"/>
                    </a:lnTo>
                    <a:lnTo>
                      <a:pt x="942" y="440"/>
                    </a:lnTo>
                    <a:lnTo>
                      <a:pt x="946" y="446"/>
                    </a:lnTo>
                    <a:lnTo>
                      <a:pt x="944" y="454"/>
                    </a:lnTo>
                    <a:lnTo>
                      <a:pt x="942" y="466"/>
                    </a:lnTo>
                    <a:lnTo>
                      <a:pt x="942" y="464"/>
                    </a:lnTo>
                    <a:lnTo>
                      <a:pt x="946" y="464"/>
                    </a:lnTo>
                    <a:lnTo>
                      <a:pt x="946" y="466"/>
                    </a:lnTo>
                    <a:lnTo>
                      <a:pt x="946" y="472"/>
                    </a:lnTo>
                    <a:lnTo>
                      <a:pt x="944" y="472"/>
                    </a:lnTo>
                    <a:lnTo>
                      <a:pt x="942" y="472"/>
                    </a:lnTo>
                    <a:lnTo>
                      <a:pt x="934" y="484"/>
                    </a:lnTo>
                    <a:lnTo>
                      <a:pt x="922" y="496"/>
                    </a:lnTo>
                    <a:lnTo>
                      <a:pt x="906" y="504"/>
                    </a:lnTo>
                    <a:lnTo>
                      <a:pt x="914" y="540"/>
                    </a:lnTo>
                    <a:lnTo>
                      <a:pt x="914" y="558"/>
                    </a:lnTo>
                    <a:lnTo>
                      <a:pt x="910" y="574"/>
                    </a:lnTo>
                    <a:lnTo>
                      <a:pt x="904" y="574"/>
                    </a:lnTo>
                    <a:lnTo>
                      <a:pt x="900" y="580"/>
                    </a:lnTo>
                    <a:lnTo>
                      <a:pt x="898" y="582"/>
                    </a:lnTo>
                    <a:lnTo>
                      <a:pt x="896" y="582"/>
                    </a:lnTo>
                    <a:lnTo>
                      <a:pt x="888" y="580"/>
                    </a:lnTo>
                    <a:lnTo>
                      <a:pt x="872" y="564"/>
                    </a:lnTo>
                    <a:lnTo>
                      <a:pt x="872" y="558"/>
                    </a:lnTo>
                    <a:lnTo>
                      <a:pt x="872" y="556"/>
                    </a:lnTo>
                    <a:lnTo>
                      <a:pt x="872" y="554"/>
                    </a:lnTo>
                    <a:lnTo>
                      <a:pt x="862" y="548"/>
                    </a:lnTo>
                    <a:lnTo>
                      <a:pt x="862" y="544"/>
                    </a:lnTo>
                    <a:lnTo>
                      <a:pt x="862" y="536"/>
                    </a:lnTo>
                    <a:lnTo>
                      <a:pt x="860" y="536"/>
                    </a:lnTo>
                    <a:lnTo>
                      <a:pt x="860" y="532"/>
                    </a:lnTo>
                    <a:lnTo>
                      <a:pt x="862" y="530"/>
                    </a:lnTo>
                    <a:lnTo>
                      <a:pt x="860" y="526"/>
                    </a:lnTo>
                    <a:lnTo>
                      <a:pt x="862" y="526"/>
                    </a:lnTo>
                    <a:lnTo>
                      <a:pt x="862" y="522"/>
                    </a:lnTo>
                    <a:lnTo>
                      <a:pt x="864" y="510"/>
                    </a:lnTo>
                    <a:lnTo>
                      <a:pt x="862" y="508"/>
                    </a:lnTo>
                    <a:lnTo>
                      <a:pt x="862" y="504"/>
                    </a:lnTo>
                    <a:lnTo>
                      <a:pt x="862" y="502"/>
                    </a:lnTo>
                    <a:lnTo>
                      <a:pt x="864" y="502"/>
                    </a:lnTo>
                    <a:lnTo>
                      <a:pt x="862" y="496"/>
                    </a:lnTo>
                    <a:lnTo>
                      <a:pt x="854" y="494"/>
                    </a:lnTo>
                    <a:lnTo>
                      <a:pt x="844" y="494"/>
                    </a:lnTo>
                    <a:lnTo>
                      <a:pt x="836" y="494"/>
                    </a:lnTo>
                    <a:lnTo>
                      <a:pt x="826" y="494"/>
                    </a:lnTo>
                    <a:lnTo>
                      <a:pt x="818" y="490"/>
                    </a:lnTo>
                    <a:lnTo>
                      <a:pt x="810" y="484"/>
                    </a:lnTo>
                    <a:lnTo>
                      <a:pt x="788" y="476"/>
                    </a:lnTo>
                    <a:lnTo>
                      <a:pt x="784" y="474"/>
                    </a:lnTo>
                    <a:lnTo>
                      <a:pt x="784" y="468"/>
                    </a:lnTo>
                    <a:lnTo>
                      <a:pt x="784" y="464"/>
                    </a:lnTo>
                    <a:lnTo>
                      <a:pt x="782" y="460"/>
                    </a:lnTo>
                    <a:lnTo>
                      <a:pt x="778" y="458"/>
                    </a:lnTo>
                    <a:lnTo>
                      <a:pt x="772" y="458"/>
                    </a:lnTo>
                    <a:lnTo>
                      <a:pt x="760" y="448"/>
                    </a:lnTo>
                    <a:lnTo>
                      <a:pt x="752" y="448"/>
                    </a:lnTo>
                    <a:lnTo>
                      <a:pt x="746" y="446"/>
                    </a:lnTo>
                    <a:lnTo>
                      <a:pt x="742" y="442"/>
                    </a:lnTo>
                    <a:lnTo>
                      <a:pt x="736" y="440"/>
                    </a:lnTo>
                    <a:lnTo>
                      <a:pt x="728" y="442"/>
                    </a:lnTo>
                    <a:lnTo>
                      <a:pt x="718" y="448"/>
                    </a:lnTo>
                    <a:lnTo>
                      <a:pt x="710" y="428"/>
                    </a:lnTo>
                    <a:lnTo>
                      <a:pt x="702" y="404"/>
                    </a:lnTo>
                    <a:lnTo>
                      <a:pt x="692" y="404"/>
                    </a:lnTo>
                    <a:lnTo>
                      <a:pt x="688" y="406"/>
                    </a:lnTo>
                    <a:lnTo>
                      <a:pt x="682" y="404"/>
                    </a:lnTo>
                    <a:lnTo>
                      <a:pt x="680" y="396"/>
                    </a:lnTo>
                    <a:lnTo>
                      <a:pt x="674" y="392"/>
                    </a:lnTo>
                    <a:lnTo>
                      <a:pt x="678" y="374"/>
                    </a:lnTo>
                    <a:lnTo>
                      <a:pt x="684" y="368"/>
                    </a:lnTo>
                    <a:lnTo>
                      <a:pt x="682" y="366"/>
                    </a:lnTo>
                    <a:lnTo>
                      <a:pt x="682" y="364"/>
                    </a:lnTo>
                    <a:lnTo>
                      <a:pt x="680" y="360"/>
                    </a:lnTo>
                    <a:lnTo>
                      <a:pt x="682" y="360"/>
                    </a:lnTo>
                    <a:lnTo>
                      <a:pt x="688" y="360"/>
                    </a:lnTo>
                    <a:lnTo>
                      <a:pt x="688" y="352"/>
                    </a:lnTo>
                    <a:lnTo>
                      <a:pt x="688" y="348"/>
                    </a:lnTo>
                    <a:lnTo>
                      <a:pt x="692" y="346"/>
                    </a:lnTo>
                    <a:lnTo>
                      <a:pt x="696" y="342"/>
                    </a:lnTo>
                    <a:lnTo>
                      <a:pt x="698" y="340"/>
                    </a:lnTo>
                    <a:lnTo>
                      <a:pt x="698" y="338"/>
                    </a:lnTo>
                    <a:lnTo>
                      <a:pt x="702" y="338"/>
                    </a:lnTo>
                    <a:lnTo>
                      <a:pt x="706" y="338"/>
                    </a:lnTo>
                    <a:lnTo>
                      <a:pt x="706" y="332"/>
                    </a:lnTo>
                    <a:lnTo>
                      <a:pt x="706" y="324"/>
                    </a:lnTo>
                    <a:lnTo>
                      <a:pt x="710" y="324"/>
                    </a:lnTo>
                    <a:lnTo>
                      <a:pt x="710" y="322"/>
                    </a:lnTo>
                    <a:lnTo>
                      <a:pt x="714" y="324"/>
                    </a:lnTo>
                    <a:lnTo>
                      <a:pt x="716" y="324"/>
                    </a:lnTo>
                    <a:lnTo>
                      <a:pt x="718" y="324"/>
                    </a:lnTo>
                    <a:lnTo>
                      <a:pt x="718" y="322"/>
                    </a:lnTo>
                    <a:lnTo>
                      <a:pt x="716" y="320"/>
                    </a:lnTo>
                    <a:lnTo>
                      <a:pt x="724" y="314"/>
                    </a:lnTo>
                    <a:lnTo>
                      <a:pt x="720" y="314"/>
                    </a:lnTo>
                    <a:lnTo>
                      <a:pt x="718" y="314"/>
                    </a:lnTo>
                    <a:lnTo>
                      <a:pt x="718" y="312"/>
                    </a:lnTo>
                    <a:lnTo>
                      <a:pt x="724" y="312"/>
                    </a:lnTo>
                    <a:lnTo>
                      <a:pt x="726" y="314"/>
                    </a:lnTo>
                    <a:lnTo>
                      <a:pt x="728" y="314"/>
                    </a:lnTo>
                    <a:lnTo>
                      <a:pt x="734" y="314"/>
                    </a:lnTo>
                    <a:lnTo>
                      <a:pt x="742" y="310"/>
                    </a:lnTo>
                    <a:lnTo>
                      <a:pt x="742" y="304"/>
                    </a:lnTo>
                    <a:lnTo>
                      <a:pt x="744" y="302"/>
                    </a:lnTo>
                    <a:lnTo>
                      <a:pt x="736" y="296"/>
                    </a:lnTo>
                    <a:lnTo>
                      <a:pt x="736" y="292"/>
                    </a:lnTo>
                    <a:lnTo>
                      <a:pt x="742" y="294"/>
                    </a:lnTo>
                    <a:lnTo>
                      <a:pt x="746" y="294"/>
                    </a:lnTo>
                    <a:lnTo>
                      <a:pt x="750" y="276"/>
                    </a:lnTo>
                    <a:lnTo>
                      <a:pt x="756" y="276"/>
                    </a:lnTo>
                    <a:lnTo>
                      <a:pt x="756" y="274"/>
                    </a:lnTo>
                    <a:lnTo>
                      <a:pt x="760" y="274"/>
                    </a:lnTo>
                    <a:lnTo>
                      <a:pt x="768" y="274"/>
                    </a:lnTo>
                    <a:lnTo>
                      <a:pt x="770" y="276"/>
                    </a:lnTo>
                    <a:lnTo>
                      <a:pt x="772" y="276"/>
                    </a:lnTo>
                    <a:lnTo>
                      <a:pt x="782" y="274"/>
                    </a:lnTo>
                    <a:lnTo>
                      <a:pt x="784" y="270"/>
                    </a:lnTo>
                    <a:lnTo>
                      <a:pt x="790" y="270"/>
                    </a:lnTo>
                    <a:lnTo>
                      <a:pt x="788" y="266"/>
                    </a:lnTo>
                    <a:lnTo>
                      <a:pt x="788" y="260"/>
                    </a:lnTo>
                    <a:lnTo>
                      <a:pt x="790" y="260"/>
                    </a:lnTo>
                    <a:lnTo>
                      <a:pt x="790" y="256"/>
                    </a:lnTo>
                    <a:lnTo>
                      <a:pt x="792" y="258"/>
                    </a:lnTo>
                    <a:lnTo>
                      <a:pt x="792" y="256"/>
                    </a:lnTo>
                    <a:lnTo>
                      <a:pt x="790" y="252"/>
                    </a:lnTo>
                    <a:lnTo>
                      <a:pt x="744" y="250"/>
                    </a:lnTo>
                    <a:lnTo>
                      <a:pt x="754" y="244"/>
                    </a:lnTo>
                    <a:lnTo>
                      <a:pt x="756" y="238"/>
                    </a:lnTo>
                    <a:lnTo>
                      <a:pt x="760" y="238"/>
                    </a:lnTo>
                    <a:lnTo>
                      <a:pt x="760" y="240"/>
                    </a:lnTo>
                    <a:lnTo>
                      <a:pt x="772" y="240"/>
                    </a:lnTo>
                    <a:lnTo>
                      <a:pt x="782" y="242"/>
                    </a:lnTo>
                    <a:lnTo>
                      <a:pt x="788" y="244"/>
                    </a:lnTo>
                    <a:lnTo>
                      <a:pt x="798" y="252"/>
                    </a:lnTo>
                    <a:lnTo>
                      <a:pt x="798" y="248"/>
                    </a:lnTo>
                    <a:lnTo>
                      <a:pt x="798" y="244"/>
                    </a:lnTo>
                    <a:lnTo>
                      <a:pt x="806" y="240"/>
                    </a:lnTo>
                    <a:lnTo>
                      <a:pt x="800" y="224"/>
                    </a:lnTo>
                    <a:lnTo>
                      <a:pt x="814" y="222"/>
                    </a:lnTo>
                    <a:lnTo>
                      <a:pt x="816" y="224"/>
                    </a:lnTo>
                    <a:lnTo>
                      <a:pt x="818" y="230"/>
                    </a:lnTo>
                    <a:lnTo>
                      <a:pt x="824" y="232"/>
                    </a:lnTo>
                    <a:lnTo>
                      <a:pt x="828" y="234"/>
                    </a:lnTo>
                    <a:lnTo>
                      <a:pt x="836" y="232"/>
                    </a:lnTo>
                    <a:lnTo>
                      <a:pt x="836" y="226"/>
                    </a:lnTo>
                    <a:lnTo>
                      <a:pt x="828" y="224"/>
                    </a:lnTo>
                    <a:lnTo>
                      <a:pt x="828" y="222"/>
                    </a:lnTo>
                    <a:lnTo>
                      <a:pt x="832" y="222"/>
                    </a:lnTo>
                    <a:lnTo>
                      <a:pt x="834" y="220"/>
                    </a:lnTo>
                    <a:lnTo>
                      <a:pt x="836" y="220"/>
                    </a:lnTo>
                    <a:lnTo>
                      <a:pt x="836" y="222"/>
                    </a:lnTo>
                    <a:lnTo>
                      <a:pt x="844" y="226"/>
                    </a:lnTo>
                    <a:lnTo>
                      <a:pt x="850" y="222"/>
                    </a:lnTo>
                    <a:lnTo>
                      <a:pt x="854" y="216"/>
                    </a:lnTo>
                    <a:lnTo>
                      <a:pt x="856" y="216"/>
                    </a:lnTo>
                    <a:lnTo>
                      <a:pt x="860" y="216"/>
                    </a:lnTo>
                    <a:lnTo>
                      <a:pt x="862" y="212"/>
                    </a:lnTo>
                    <a:lnTo>
                      <a:pt x="874" y="206"/>
                    </a:lnTo>
                    <a:lnTo>
                      <a:pt x="888" y="204"/>
                    </a:lnTo>
                    <a:lnTo>
                      <a:pt x="888" y="196"/>
                    </a:lnTo>
                    <a:lnTo>
                      <a:pt x="888" y="192"/>
                    </a:lnTo>
                    <a:lnTo>
                      <a:pt x="880" y="188"/>
                    </a:lnTo>
                    <a:lnTo>
                      <a:pt x="872" y="184"/>
                    </a:lnTo>
                    <a:lnTo>
                      <a:pt x="868" y="178"/>
                    </a:lnTo>
                    <a:lnTo>
                      <a:pt x="868" y="174"/>
                    </a:lnTo>
                    <a:lnTo>
                      <a:pt x="868" y="168"/>
                    </a:lnTo>
                    <a:lnTo>
                      <a:pt x="870" y="168"/>
                    </a:lnTo>
                    <a:lnTo>
                      <a:pt x="870" y="166"/>
                    </a:lnTo>
                    <a:lnTo>
                      <a:pt x="872" y="166"/>
                    </a:lnTo>
                    <a:lnTo>
                      <a:pt x="874" y="162"/>
                    </a:lnTo>
                    <a:lnTo>
                      <a:pt x="878" y="160"/>
                    </a:lnTo>
                    <a:lnTo>
                      <a:pt x="872" y="160"/>
                    </a:lnTo>
                    <a:lnTo>
                      <a:pt x="870" y="160"/>
                    </a:lnTo>
                    <a:lnTo>
                      <a:pt x="872" y="156"/>
                    </a:lnTo>
                    <a:lnTo>
                      <a:pt x="878" y="148"/>
                    </a:lnTo>
                    <a:lnTo>
                      <a:pt x="878" y="144"/>
                    </a:lnTo>
                    <a:lnTo>
                      <a:pt x="878" y="142"/>
                    </a:lnTo>
                    <a:lnTo>
                      <a:pt x="878" y="140"/>
                    </a:lnTo>
                    <a:lnTo>
                      <a:pt x="872" y="142"/>
                    </a:lnTo>
                    <a:lnTo>
                      <a:pt x="870" y="144"/>
                    </a:lnTo>
                    <a:lnTo>
                      <a:pt x="868" y="142"/>
                    </a:lnTo>
                    <a:lnTo>
                      <a:pt x="862" y="142"/>
                    </a:lnTo>
                    <a:lnTo>
                      <a:pt x="860" y="126"/>
                    </a:lnTo>
                    <a:lnTo>
                      <a:pt x="838" y="126"/>
                    </a:lnTo>
                    <a:lnTo>
                      <a:pt x="820" y="124"/>
                    </a:lnTo>
                    <a:lnTo>
                      <a:pt x="826" y="140"/>
                    </a:lnTo>
                    <a:lnTo>
                      <a:pt x="832" y="152"/>
                    </a:lnTo>
                    <a:lnTo>
                      <a:pt x="828" y="156"/>
                    </a:lnTo>
                    <a:lnTo>
                      <a:pt x="828" y="158"/>
                    </a:lnTo>
                    <a:lnTo>
                      <a:pt x="820" y="158"/>
                    </a:lnTo>
                    <a:lnTo>
                      <a:pt x="818" y="176"/>
                    </a:lnTo>
                    <a:lnTo>
                      <a:pt x="814" y="176"/>
                    </a:lnTo>
                    <a:lnTo>
                      <a:pt x="806" y="192"/>
                    </a:lnTo>
                    <a:lnTo>
                      <a:pt x="802" y="196"/>
                    </a:lnTo>
                    <a:lnTo>
                      <a:pt x="798" y="204"/>
                    </a:lnTo>
                    <a:lnTo>
                      <a:pt x="800" y="204"/>
                    </a:lnTo>
                    <a:lnTo>
                      <a:pt x="798" y="204"/>
                    </a:lnTo>
                    <a:lnTo>
                      <a:pt x="790" y="204"/>
                    </a:lnTo>
                    <a:lnTo>
                      <a:pt x="788" y="198"/>
                    </a:lnTo>
                    <a:lnTo>
                      <a:pt x="784" y="192"/>
                    </a:lnTo>
                    <a:lnTo>
                      <a:pt x="782" y="188"/>
                    </a:lnTo>
                    <a:lnTo>
                      <a:pt x="778" y="186"/>
                    </a:lnTo>
                    <a:lnTo>
                      <a:pt x="774" y="180"/>
                    </a:lnTo>
                    <a:lnTo>
                      <a:pt x="772" y="176"/>
                    </a:lnTo>
                    <a:lnTo>
                      <a:pt x="774" y="170"/>
                    </a:lnTo>
                    <a:lnTo>
                      <a:pt x="778" y="166"/>
                    </a:lnTo>
                    <a:lnTo>
                      <a:pt x="782" y="152"/>
                    </a:lnTo>
                    <a:lnTo>
                      <a:pt x="784" y="152"/>
                    </a:lnTo>
                    <a:lnTo>
                      <a:pt x="784" y="150"/>
                    </a:lnTo>
                    <a:lnTo>
                      <a:pt x="782" y="150"/>
                    </a:lnTo>
                    <a:lnTo>
                      <a:pt x="780" y="144"/>
                    </a:lnTo>
                    <a:lnTo>
                      <a:pt x="778" y="138"/>
                    </a:lnTo>
                    <a:lnTo>
                      <a:pt x="764" y="142"/>
                    </a:lnTo>
                    <a:lnTo>
                      <a:pt x="762" y="166"/>
                    </a:lnTo>
                    <a:lnTo>
                      <a:pt x="756" y="166"/>
                    </a:lnTo>
                    <a:lnTo>
                      <a:pt x="754" y="168"/>
                    </a:lnTo>
                    <a:lnTo>
                      <a:pt x="754" y="170"/>
                    </a:lnTo>
                    <a:lnTo>
                      <a:pt x="754" y="174"/>
                    </a:lnTo>
                    <a:lnTo>
                      <a:pt x="750" y="174"/>
                    </a:lnTo>
                    <a:lnTo>
                      <a:pt x="750" y="170"/>
                    </a:lnTo>
                    <a:lnTo>
                      <a:pt x="752" y="168"/>
                    </a:lnTo>
                    <a:lnTo>
                      <a:pt x="746" y="160"/>
                    </a:lnTo>
                    <a:lnTo>
                      <a:pt x="746" y="152"/>
                    </a:lnTo>
                    <a:lnTo>
                      <a:pt x="744" y="148"/>
                    </a:lnTo>
                    <a:lnTo>
                      <a:pt x="742" y="142"/>
                    </a:lnTo>
                    <a:lnTo>
                      <a:pt x="738" y="140"/>
                    </a:lnTo>
                    <a:lnTo>
                      <a:pt x="734" y="140"/>
                    </a:lnTo>
                    <a:lnTo>
                      <a:pt x="724" y="138"/>
                    </a:lnTo>
                    <a:lnTo>
                      <a:pt x="718" y="130"/>
                    </a:lnTo>
                    <a:lnTo>
                      <a:pt x="728" y="116"/>
                    </a:lnTo>
                    <a:lnTo>
                      <a:pt x="732" y="116"/>
                    </a:lnTo>
                    <a:lnTo>
                      <a:pt x="728" y="114"/>
                    </a:lnTo>
                    <a:lnTo>
                      <a:pt x="724" y="114"/>
                    </a:lnTo>
                    <a:lnTo>
                      <a:pt x="720" y="116"/>
                    </a:lnTo>
                    <a:lnTo>
                      <a:pt x="718" y="116"/>
                    </a:lnTo>
                    <a:lnTo>
                      <a:pt x="720" y="112"/>
                    </a:lnTo>
                    <a:lnTo>
                      <a:pt x="720" y="106"/>
                    </a:lnTo>
                    <a:lnTo>
                      <a:pt x="736" y="112"/>
                    </a:lnTo>
                    <a:lnTo>
                      <a:pt x="736" y="106"/>
                    </a:lnTo>
                    <a:lnTo>
                      <a:pt x="736" y="104"/>
                    </a:lnTo>
                    <a:lnTo>
                      <a:pt x="734" y="104"/>
                    </a:lnTo>
                    <a:lnTo>
                      <a:pt x="732" y="104"/>
                    </a:lnTo>
                    <a:lnTo>
                      <a:pt x="732" y="98"/>
                    </a:lnTo>
                    <a:lnTo>
                      <a:pt x="720" y="98"/>
                    </a:lnTo>
                    <a:lnTo>
                      <a:pt x="716" y="88"/>
                    </a:lnTo>
                    <a:lnTo>
                      <a:pt x="708" y="86"/>
                    </a:lnTo>
                    <a:lnTo>
                      <a:pt x="700" y="84"/>
                    </a:lnTo>
                    <a:lnTo>
                      <a:pt x="700" y="80"/>
                    </a:lnTo>
                    <a:lnTo>
                      <a:pt x="688" y="76"/>
                    </a:lnTo>
                    <a:lnTo>
                      <a:pt x="688" y="70"/>
                    </a:lnTo>
                    <a:lnTo>
                      <a:pt x="684" y="72"/>
                    </a:lnTo>
                    <a:lnTo>
                      <a:pt x="688" y="60"/>
                    </a:lnTo>
                    <a:lnTo>
                      <a:pt x="692" y="60"/>
                    </a:lnTo>
                    <a:lnTo>
                      <a:pt x="692" y="54"/>
                    </a:lnTo>
                    <a:lnTo>
                      <a:pt x="692" y="52"/>
                    </a:lnTo>
                    <a:lnTo>
                      <a:pt x="690" y="52"/>
                    </a:lnTo>
                    <a:lnTo>
                      <a:pt x="688" y="48"/>
                    </a:lnTo>
                    <a:lnTo>
                      <a:pt x="692" y="44"/>
                    </a:lnTo>
                    <a:lnTo>
                      <a:pt x="708" y="42"/>
                    </a:lnTo>
                    <a:lnTo>
                      <a:pt x="718" y="40"/>
                    </a:lnTo>
                    <a:lnTo>
                      <a:pt x="726" y="40"/>
                    </a:lnTo>
                    <a:lnTo>
                      <a:pt x="734" y="36"/>
                    </a:lnTo>
                    <a:lnTo>
                      <a:pt x="736" y="32"/>
                    </a:lnTo>
                    <a:lnTo>
                      <a:pt x="742" y="24"/>
                    </a:lnTo>
                    <a:lnTo>
                      <a:pt x="746" y="12"/>
                    </a:lnTo>
                    <a:lnTo>
                      <a:pt x="736" y="8"/>
                    </a:lnTo>
                    <a:lnTo>
                      <a:pt x="726" y="8"/>
                    </a:lnTo>
                    <a:lnTo>
                      <a:pt x="718" y="12"/>
                    </a:lnTo>
                    <a:lnTo>
                      <a:pt x="718" y="6"/>
                    </a:lnTo>
                    <a:lnTo>
                      <a:pt x="708" y="0"/>
                    </a:lnTo>
                    <a:lnTo>
                      <a:pt x="700" y="0"/>
                    </a:lnTo>
                    <a:lnTo>
                      <a:pt x="692" y="0"/>
                    </a:lnTo>
                    <a:lnTo>
                      <a:pt x="690" y="6"/>
                    </a:lnTo>
                    <a:lnTo>
                      <a:pt x="672" y="6"/>
                    </a:lnTo>
                    <a:lnTo>
                      <a:pt x="672" y="12"/>
                    </a:lnTo>
                    <a:lnTo>
                      <a:pt x="666" y="14"/>
                    </a:lnTo>
                    <a:lnTo>
                      <a:pt x="670" y="34"/>
                    </a:lnTo>
                    <a:lnTo>
                      <a:pt x="678" y="44"/>
                    </a:lnTo>
                    <a:lnTo>
                      <a:pt x="674" y="44"/>
                    </a:lnTo>
                    <a:lnTo>
                      <a:pt x="672" y="48"/>
                    </a:lnTo>
                    <a:lnTo>
                      <a:pt x="680" y="52"/>
                    </a:lnTo>
                    <a:lnTo>
                      <a:pt x="680" y="66"/>
                    </a:lnTo>
                    <a:lnTo>
                      <a:pt x="678" y="68"/>
                    </a:lnTo>
                    <a:lnTo>
                      <a:pt x="674" y="70"/>
                    </a:lnTo>
                    <a:lnTo>
                      <a:pt x="670" y="72"/>
                    </a:lnTo>
                    <a:lnTo>
                      <a:pt x="670" y="76"/>
                    </a:lnTo>
                    <a:lnTo>
                      <a:pt x="670" y="80"/>
                    </a:lnTo>
                    <a:lnTo>
                      <a:pt x="674" y="80"/>
                    </a:lnTo>
                    <a:lnTo>
                      <a:pt x="674" y="84"/>
                    </a:lnTo>
                    <a:lnTo>
                      <a:pt x="670" y="84"/>
                    </a:lnTo>
                    <a:lnTo>
                      <a:pt x="666" y="80"/>
                    </a:lnTo>
                    <a:lnTo>
                      <a:pt x="662" y="94"/>
                    </a:lnTo>
                    <a:lnTo>
                      <a:pt x="660" y="102"/>
                    </a:lnTo>
                    <a:lnTo>
                      <a:pt x="664" y="106"/>
                    </a:lnTo>
                    <a:lnTo>
                      <a:pt x="656" y="106"/>
                    </a:lnTo>
                    <a:lnTo>
                      <a:pt x="656" y="108"/>
                    </a:lnTo>
                    <a:lnTo>
                      <a:pt x="654" y="112"/>
                    </a:lnTo>
                    <a:lnTo>
                      <a:pt x="666" y="122"/>
                    </a:lnTo>
                    <a:lnTo>
                      <a:pt x="664" y="124"/>
                    </a:lnTo>
                    <a:lnTo>
                      <a:pt x="662" y="126"/>
                    </a:lnTo>
                    <a:lnTo>
                      <a:pt x="664" y="130"/>
                    </a:lnTo>
                    <a:lnTo>
                      <a:pt x="670" y="130"/>
                    </a:lnTo>
                    <a:lnTo>
                      <a:pt x="670" y="132"/>
                    </a:lnTo>
                    <a:lnTo>
                      <a:pt x="672" y="132"/>
                    </a:lnTo>
                    <a:lnTo>
                      <a:pt x="672" y="126"/>
                    </a:lnTo>
                    <a:lnTo>
                      <a:pt x="672" y="122"/>
                    </a:lnTo>
                    <a:lnTo>
                      <a:pt x="678" y="122"/>
                    </a:lnTo>
                    <a:lnTo>
                      <a:pt x="680" y="122"/>
                    </a:lnTo>
                    <a:lnTo>
                      <a:pt x="688" y="132"/>
                    </a:lnTo>
                    <a:lnTo>
                      <a:pt x="692" y="134"/>
                    </a:lnTo>
                    <a:lnTo>
                      <a:pt x="700" y="132"/>
                    </a:lnTo>
                    <a:lnTo>
                      <a:pt x="710" y="126"/>
                    </a:lnTo>
                    <a:lnTo>
                      <a:pt x="710" y="132"/>
                    </a:lnTo>
                    <a:lnTo>
                      <a:pt x="702" y="132"/>
                    </a:lnTo>
                    <a:lnTo>
                      <a:pt x="700" y="140"/>
                    </a:lnTo>
                    <a:lnTo>
                      <a:pt x="702" y="144"/>
                    </a:lnTo>
                    <a:lnTo>
                      <a:pt x="696" y="142"/>
                    </a:lnTo>
                    <a:lnTo>
                      <a:pt x="688" y="142"/>
                    </a:lnTo>
                    <a:lnTo>
                      <a:pt x="684" y="160"/>
                    </a:lnTo>
                    <a:lnTo>
                      <a:pt x="692" y="158"/>
                    </a:lnTo>
                    <a:lnTo>
                      <a:pt x="698" y="158"/>
                    </a:lnTo>
                    <a:lnTo>
                      <a:pt x="698" y="160"/>
                    </a:lnTo>
                    <a:lnTo>
                      <a:pt x="698" y="162"/>
                    </a:lnTo>
                    <a:lnTo>
                      <a:pt x="700" y="166"/>
                    </a:lnTo>
                    <a:lnTo>
                      <a:pt x="692" y="166"/>
                    </a:lnTo>
                    <a:lnTo>
                      <a:pt x="688" y="168"/>
                    </a:lnTo>
                    <a:lnTo>
                      <a:pt x="678" y="176"/>
                    </a:lnTo>
                    <a:lnTo>
                      <a:pt x="670" y="186"/>
                    </a:lnTo>
                    <a:lnTo>
                      <a:pt x="666" y="192"/>
                    </a:lnTo>
                    <a:lnTo>
                      <a:pt x="664" y="196"/>
                    </a:lnTo>
                    <a:lnTo>
                      <a:pt x="666" y="202"/>
                    </a:lnTo>
                    <a:lnTo>
                      <a:pt x="672" y="204"/>
                    </a:lnTo>
                    <a:lnTo>
                      <a:pt x="672" y="206"/>
                    </a:lnTo>
                    <a:lnTo>
                      <a:pt x="670" y="210"/>
                    </a:lnTo>
                    <a:lnTo>
                      <a:pt x="660" y="204"/>
                    </a:lnTo>
                    <a:lnTo>
                      <a:pt x="654" y="196"/>
                    </a:lnTo>
                    <a:lnTo>
                      <a:pt x="652" y="192"/>
                    </a:lnTo>
                    <a:lnTo>
                      <a:pt x="648" y="170"/>
                    </a:lnTo>
                    <a:lnTo>
                      <a:pt x="646" y="174"/>
                    </a:lnTo>
                    <a:lnTo>
                      <a:pt x="646" y="176"/>
                    </a:lnTo>
                    <a:lnTo>
                      <a:pt x="644" y="176"/>
                    </a:lnTo>
                    <a:lnTo>
                      <a:pt x="630" y="162"/>
                    </a:lnTo>
                    <a:lnTo>
                      <a:pt x="626" y="170"/>
                    </a:lnTo>
                    <a:lnTo>
                      <a:pt x="626" y="178"/>
                    </a:lnTo>
                    <a:lnTo>
                      <a:pt x="628" y="184"/>
                    </a:lnTo>
                    <a:lnTo>
                      <a:pt x="616" y="186"/>
                    </a:lnTo>
                    <a:lnTo>
                      <a:pt x="608" y="186"/>
                    </a:lnTo>
                    <a:lnTo>
                      <a:pt x="600" y="186"/>
                    </a:lnTo>
                    <a:lnTo>
                      <a:pt x="598" y="180"/>
                    </a:lnTo>
                    <a:lnTo>
                      <a:pt x="592" y="180"/>
                    </a:lnTo>
                    <a:lnTo>
                      <a:pt x="588" y="184"/>
                    </a:lnTo>
                    <a:lnTo>
                      <a:pt x="584" y="188"/>
                    </a:lnTo>
                    <a:lnTo>
                      <a:pt x="580" y="188"/>
                    </a:lnTo>
                    <a:lnTo>
                      <a:pt x="578" y="186"/>
                    </a:lnTo>
                    <a:lnTo>
                      <a:pt x="570" y="184"/>
                    </a:lnTo>
                    <a:lnTo>
                      <a:pt x="566" y="184"/>
                    </a:lnTo>
                    <a:lnTo>
                      <a:pt x="562" y="184"/>
                    </a:lnTo>
                    <a:lnTo>
                      <a:pt x="556" y="178"/>
                    </a:lnTo>
                    <a:lnTo>
                      <a:pt x="552" y="174"/>
                    </a:lnTo>
                    <a:lnTo>
                      <a:pt x="548" y="176"/>
                    </a:lnTo>
                    <a:lnTo>
                      <a:pt x="544" y="178"/>
                    </a:lnTo>
                    <a:lnTo>
                      <a:pt x="544" y="176"/>
                    </a:lnTo>
                    <a:lnTo>
                      <a:pt x="544" y="178"/>
                    </a:lnTo>
                    <a:lnTo>
                      <a:pt x="538" y="178"/>
                    </a:lnTo>
                    <a:lnTo>
                      <a:pt x="538" y="176"/>
                    </a:lnTo>
                    <a:lnTo>
                      <a:pt x="542" y="174"/>
                    </a:lnTo>
                    <a:lnTo>
                      <a:pt x="542" y="170"/>
                    </a:lnTo>
                    <a:lnTo>
                      <a:pt x="534" y="168"/>
                    </a:lnTo>
                    <a:lnTo>
                      <a:pt x="530" y="170"/>
                    </a:lnTo>
                    <a:lnTo>
                      <a:pt x="528" y="174"/>
                    </a:lnTo>
                    <a:lnTo>
                      <a:pt x="520" y="152"/>
                    </a:lnTo>
                    <a:lnTo>
                      <a:pt x="480" y="156"/>
                    </a:lnTo>
                    <a:lnTo>
                      <a:pt x="474" y="176"/>
                    </a:lnTo>
                    <a:lnTo>
                      <a:pt x="480" y="174"/>
                    </a:lnTo>
                    <a:lnTo>
                      <a:pt x="480" y="176"/>
                    </a:lnTo>
                    <a:lnTo>
                      <a:pt x="484" y="176"/>
                    </a:lnTo>
                    <a:lnTo>
                      <a:pt x="482" y="168"/>
                    </a:lnTo>
                    <a:lnTo>
                      <a:pt x="484" y="168"/>
                    </a:lnTo>
                    <a:lnTo>
                      <a:pt x="488" y="170"/>
                    </a:lnTo>
                    <a:lnTo>
                      <a:pt x="492" y="170"/>
                    </a:lnTo>
                    <a:lnTo>
                      <a:pt x="494" y="166"/>
                    </a:lnTo>
                    <a:lnTo>
                      <a:pt x="500" y="166"/>
                    </a:lnTo>
                    <a:lnTo>
                      <a:pt x="508" y="168"/>
                    </a:lnTo>
                    <a:lnTo>
                      <a:pt x="476" y="186"/>
                    </a:lnTo>
                    <a:lnTo>
                      <a:pt x="482" y="196"/>
                    </a:lnTo>
                    <a:lnTo>
                      <a:pt x="482" y="198"/>
                    </a:lnTo>
                    <a:lnTo>
                      <a:pt x="480" y="202"/>
                    </a:lnTo>
                    <a:lnTo>
                      <a:pt x="480" y="204"/>
                    </a:lnTo>
                    <a:lnTo>
                      <a:pt x="482" y="204"/>
                    </a:lnTo>
                    <a:lnTo>
                      <a:pt x="484" y="206"/>
                    </a:lnTo>
                    <a:lnTo>
                      <a:pt x="488" y="206"/>
                    </a:lnTo>
                    <a:lnTo>
                      <a:pt x="488" y="210"/>
                    </a:lnTo>
                    <a:lnTo>
                      <a:pt x="484" y="210"/>
                    </a:lnTo>
                    <a:lnTo>
                      <a:pt x="482" y="210"/>
                    </a:lnTo>
                    <a:lnTo>
                      <a:pt x="480" y="216"/>
                    </a:lnTo>
                    <a:lnTo>
                      <a:pt x="474" y="212"/>
                    </a:lnTo>
                    <a:lnTo>
                      <a:pt x="472" y="198"/>
                    </a:lnTo>
                    <a:lnTo>
                      <a:pt x="470" y="194"/>
                    </a:lnTo>
                    <a:lnTo>
                      <a:pt x="470" y="196"/>
                    </a:lnTo>
                    <a:lnTo>
                      <a:pt x="466" y="204"/>
                    </a:lnTo>
                    <a:lnTo>
                      <a:pt x="462" y="186"/>
                    </a:lnTo>
                    <a:lnTo>
                      <a:pt x="454" y="186"/>
                    </a:lnTo>
                    <a:lnTo>
                      <a:pt x="452" y="180"/>
                    </a:lnTo>
                    <a:lnTo>
                      <a:pt x="448" y="176"/>
                    </a:lnTo>
                    <a:lnTo>
                      <a:pt x="438" y="186"/>
                    </a:lnTo>
                    <a:lnTo>
                      <a:pt x="436" y="186"/>
                    </a:lnTo>
                    <a:lnTo>
                      <a:pt x="436" y="184"/>
                    </a:lnTo>
                    <a:lnTo>
                      <a:pt x="426" y="184"/>
                    </a:lnTo>
                    <a:lnTo>
                      <a:pt x="416" y="186"/>
                    </a:lnTo>
                    <a:lnTo>
                      <a:pt x="402" y="192"/>
                    </a:lnTo>
                    <a:lnTo>
                      <a:pt x="390" y="188"/>
                    </a:lnTo>
                    <a:lnTo>
                      <a:pt x="388" y="186"/>
                    </a:lnTo>
                    <a:lnTo>
                      <a:pt x="388" y="180"/>
                    </a:lnTo>
                    <a:lnTo>
                      <a:pt x="388" y="178"/>
                    </a:lnTo>
                    <a:lnTo>
                      <a:pt x="390" y="176"/>
                    </a:lnTo>
                    <a:lnTo>
                      <a:pt x="390" y="174"/>
                    </a:lnTo>
                    <a:lnTo>
                      <a:pt x="388" y="170"/>
                    </a:lnTo>
                    <a:lnTo>
                      <a:pt x="402" y="170"/>
                    </a:lnTo>
                    <a:lnTo>
                      <a:pt x="392" y="160"/>
                    </a:lnTo>
                    <a:lnTo>
                      <a:pt x="384" y="152"/>
                    </a:lnTo>
                    <a:lnTo>
                      <a:pt x="376" y="152"/>
                    </a:lnTo>
                    <a:lnTo>
                      <a:pt x="374" y="156"/>
                    </a:lnTo>
                    <a:lnTo>
                      <a:pt x="372" y="160"/>
                    </a:lnTo>
                    <a:lnTo>
                      <a:pt x="364" y="160"/>
                    </a:lnTo>
                    <a:lnTo>
                      <a:pt x="352" y="152"/>
                    </a:lnTo>
                    <a:lnTo>
                      <a:pt x="344" y="152"/>
                    </a:lnTo>
                    <a:lnTo>
                      <a:pt x="336" y="150"/>
                    </a:lnTo>
                    <a:lnTo>
                      <a:pt x="336" y="148"/>
                    </a:lnTo>
                    <a:lnTo>
                      <a:pt x="336" y="144"/>
                    </a:lnTo>
                    <a:lnTo>
                      <a:pt x="330" y="144"/>
                    </a:lnTo>
                    <a:lnTo>
                      <a:pt x="330" y="148"/>
                    </a:lnTo>
                    <a:lnTo>
                      <a:pt x="328" y="148"/>
                    </a:lnTo>
                    <a:lnTo>
                      <a:pt x="322" y="142"/>
                    </a:lnTo>
                    <a:lnTo>
                      <a:pt x="302" y="132"/>
                    </a:lnTo>
                    <a:lnTo>
                      <a:pt x="290" y="130"/>
                    </a:lnTo>
                    <a:lnTo>
                      <a:pt x="282" y="126"/>
                    </a:lnTo>
                    <a:lnTo>
                      <a:pt x="276" y="130"/>
                    </a:lnTo>
                    <a:lnTo>
                      <a:pt x="276" y="132"/>
                    </a:lnTo>
                    <a:lnTo>
                      <a:pt x="264" y="140"/>
                    </a:lnTo>
                    <a:lnTo>
                      <a:pt x="258" y="116"/>
                    </a:lnTo>
                    <a:lnTo>
                      <a:pt x="256" y="120"/>
                    </a:lnTo>
                    <a:lnTo>
                      <a:pt x="254" y="122"/>
                    </a:lnTo>
                    <a:lnTo>
                      <a:pt x="256" y="124"/>
                    </a:lnTo>
                    <a:lnTo>
                      <a:pt x="254" y="130"/>
                    </a:lnTo>
                    <a:lnTo>
                      <a:pt x="252" y="142"/>
                    </a:lnTo>
                    <a:lnTo>
                      <a:pt x="248" y="142"/>
                    </a:lnTo>
                    <a:lnTo>
                      <a:pt x="234" y="132"/>
                    </a:lnTo>
                    <a:lnTo>
                      <a:pt x="222" y="120"/>
                    </a:lnTo>
                    <a:lnTo>
                      <a:pt x="222" y="116"/>
                    </a:lnTo>
                    <a:lnTo>
                      <a:pt x="218" y="116"/>
                    </a:lnTo>
                    <a:lnTo>
                      <a:pt x="218" y="114"/>
                    </a:lnTo>
                    <a:lnTo>
                      <a:pt x="204" y="104"/>
                    </a:lnTo>
                    <a:lnTo>
                      <a:pt x="194" y="94"/>
                    </a:lnTo>
                    <a:lnTo>
                      <a:pt x="192" y="104"/>
                    </a:lnTo>
                    <a:lnTo>
                      <a:pt x="194" y="104"/>
                    </a:lnTo>
                    <a:lnTo>
                      <a:pt x="194" y="106"/>
                    </a:lnTo>
                    <a:lnTo>
                      <a:pt x="192" y="108"/>
                    </a:lnTo>
                    <a:lnTo>
                      <a:pt x="184" y="124"/>
                    </a:lnTo>
                    <a:lnTo>
                      <a:pt x="182" y="124"/>
                    </a:lnTo>
                    <a:lnTo>
                      <a:pt x="176" y="122"/>
                    </a:lnTo>
                    <a:lnTo>
                      <a:pt x="168" y="124"/>
                    </a:lnTo>
                    <a:lnTo>
                      <a:pt x="166" y="130"/>
                    </a:lnTo>
                    <a:lnTo>
                      <a:pt x="162" y="142"/>
                    </a:lnTo>
                    <a:lnTo>
                      <a:pt x="158" y="140"/>
                    </a:lnTo>
                    <a:lnTo>
                      <a:pt x="158" y="138"/>
                    </a:lnTo>
                    <a:lnTo>
                      <a:pt x="150" y="142"/>
                    </a:lnTo>
                    <a:lnTo>
                      <a:pt x="150" y="138"/>
                    </a:lnTo>
                    <a:lnTo>
                      <a:pt x="144" y="142"/>
                    </a:lnTo>
                    <a:lnTo>
                      <a:pt x="138" y="144"/>
                    </a:lnTo>
                    <a:lnTo>
                      <a:pt x="132" y="158"/>
                    </a:lnTo>
                    <a:lnTo>
                      <a:pt x="128" y="160"/>
                    </a:lnTo>
                    <a:lnTo>
                      <a:pt x="126" y="160"/>
                    </a:lnTo>
                    <a:lnTo>
                      <a:pt x="122" y="158"/>
                    </a:lnTo>
                    <a:lnTo>
                      <a:pt x="126" y="158"/>
                    </a:lnTo>
                    <a:lnTo>
                      <a:pt x="122" y="158"/>
                    </a:lnTo>
                    <a:lnTo>
                      <a:pt x="138" y="132"/>
                    </a:lnTo>
                    <a:lnTo>
                      <a:pt x="144" y="130"/>
                    </a:lnTo>
                    <a:lnTo>
                      <a:pt x="148" y="126"/>
                    </a:lnTo>
                    <a:lnTo>
                      <a:pt x="156" y="126"/>
                    </a:lnTo>
                    <a:lnTo>
                      <a:pt x="162" y="124"/>
                    </a:lnTo>
                    <a:lnTo>
                      <a:pt x="172" y="116"/>
                    </a:lnTo>
                    <a:lnTo>
                      <a:pt x="174" y="114"/>
                    </a:lnTo>
                    <a:lnTo>
                      <a:pt x="166" y="112"/>
                    </a:lnTo>
                    <a:lnTo>
                      <a:pt x="156" y="112"/>
                    </a:lnTo>
                    <a:lnTo>
                      <a:pt x="150" y="124"/>
                    </a:lnTo>
                    <a:lnTo>
                      <a:pt x="144" y="120"/>
                    </a:lnTo>
                    <a:lnTo>
                      <a:pt x="126" y="126"/>
                    </a:lnTo>
                    <a:lnTo>
                      <a:pt x="122" y="132"/>
                    </a:lnTo>
                    <a:lnTo>
                      <a:pt x="122" y="134"/>
                    </a:lnTo>
                    <a:lnTo>
                      <a:pt x="112" y="138"/>
                    </a:lnTo>
                    <a:lnTo>
                      <a:pt x="112" y="132"/>
                    </a:lnTo>
                    <a:lnTo>
                      <a:pt x="108" y="130"/>
                    </a:lnTo>
                    <a:lnTo>
                      <a:pt x="104" y="126"/>
                    </a:lnTo>
                    <a:lnTo>
                      <a:pt x="102" y="134"/>
                    </a:lnTo>
                    <a:lnTo>
                      <a:pt x="102" y="140"/>
                    </a:lnTo>
                    <a:lnTo>
                      <a:pt x="100" y="140"/>
                    </a:lnTo>
                    <a:lnTo>
                      <a:pt x="100" y="138"/>
                    </a:lnTo>
                    <a:lnTo>
                      <a:pt x="94" y="138"/>
                    </a:lnTo>
                    <a:lnTo>
                      <a:pt x="94" y="140"/>
                    </a:lnTo>
                    <a:lnTo>
                      <a:pt x="94" y="142"/>
                    </a:lnTo>
                    <a:lnTo>
                      <a:pt x="94" y="144"/>
                    </a:lnTo>
                    <a:lnTo>
                      <a:pt x="90" y="144"/>
                    </a:lnTo>
                    <a:lnTo>
                      <a:pt x="82" y="142"/>
                    </a:lnTo>
                    <a:lnTo>
                      <a:pt x="82" y="144"/>
                    </a:lnTo>
                    <a:lnTo>
                      <a:pt x="84" y="148"/>
                    </a:lnTo>
                    <a:lnTo>
                      <a:pt x="84" y="150"/>
                    </a:lnTo>
                    <a:lnTo>
                      <a:pt x="90" y="150"/>
                    </a:lnTo>
                    <a:lnTo>
                      <a:pt x="90" y="152"/>
                    </a:lnTo>
                    <a:lnTo>
                      <a:pt x="90" y="156"/>
                    </a:lnTo>
                    <a:lnTo>
                      <a:pt x="86" y="156"/>
                    </a:lnTo>
                    <a:lnTo>
                      <a:pt x="84" y="156"/>
                    </a:lnTo>
                    <a:lnTo>
                      <a:pt x="82" y="150"/>
                    </a:lnTo>
                    <a:lnTo>
                      <a:pt x="76" y="148"/>
                    </a:lnTo>
                    <a:lnTo>
                      <a:pt x="72" y="148"/>
                    </a:lnTo>
                    <a:lnTo>
                      <a:pt x="68" y="142"/>
                    </a:lnTo>
                    <a:lnTo>
                      <a:pt x="50" y="138"/>
                    </a:lnTo>
                    <a:lnTo>
                      <a:pt x="44" y="132"/>
                    </a:lnTo>
                    <a:lnTo>
                      <a:pt x="38" y="130"/>
                    </a:lnTo>
                    <a:lnTo>
                      <a:pt x="36" y="124"/>
                    </a:lnTo>
                    <a:lnTo>
                      <a:pt x="28" y="124"/>
                    </a:lnTo>
                    <a:lnTo>
                      <a:pt x="26" y="124"/>
                    </a:lnTo>
                    <a:lnTo>
                      <a:pt x="20" y="126"/>
                    </a:lnTo>
                    <a:lnTo>
                      <a:pt x="14" y="126"/>
                    </a:lnTo>
                    <a:lnTo>
                      <a:pt x="8" y="124"/>
                    </a:lnTo>
                    <a:lnTo>
                      <a:pt x="0" y="122"/>
                    </a:lnTo>
                    <a:lnTo>
                      <a:pt x="8" y="358"/>
                    </a:lnTo>
                    <a:lnTo>
                      <a:pt x="12" y="356"/>
                    </a:lnTo>
                    <a:lnTo>
                      <a:pt x="14" y="356"/>
                    </a:lnTo>
                    <a:lnTo>
                      <a:pt x="20" y="356"/>
                    </a:lnTo>
                    <a:lnTo>
                      <a:pt x="26" y="358"/>
                    </a:lnTo>
                    <a:lnTo>
                      <a:pt x="28" y="360"/>
                    </a:lnTo>
                    <a:lnTo>
                      <a:pt x="30" y="358"/>
                    </a:lnTo>
                    <a:lnTo>
                      <a:pt x="36" y="356"/>
                    </a:lnTo>
                    <a:lnTo>
                      <a:pt x="36" y="364"/>
                    </a:lnTo>
                    <a:lnTo>
                      <a:pt x="40" y="374"/>
                    </a:lnTo>
                    <a:lnTo>
                      <a:pt x="46" y="378"/>
                    </a:lnTo>
                    <a:lnTo>
                      <a:pt x="50" y="382"/>
                    </a:lnTo>
                    <a:lnTo>
                      <a:pt x="56" y="386"/>
                    </a:lnTo>
                    <a:lnTo>
                      <a:pt x="58" y="388"/>
                    </a:lnTo>
                    <a:lnTo>
                      <a:pt x="62" y="394"/>
                    </a:lnTo>
                    <a:lnTo>
                      <a:pt x="62" y="396"/>
                    </a:lnTo>
                    <a:lnTo>
                      <a:pt x="66" y="394"/>
                    </a:lnTo>
                    <a:lnTo>
                      <a:pt x="74" y="392"/>
                    </a:lnTo>
                    <a:lnTo>
                      <a:pt x="76" y="388"/>
                    </a:lnTo>
                    <a:lnTo>
                      <a:pt x="80" y="386"/>
                    </a:lnTo>
                    <a:lnTo>
                      <a:pt x="80" y="384"/>
                    </a:lnTo>
                    <a:lnTo>
                      <a:pt x="80" y="382"/>
                    </a:lnTo>
                    <a:lnTo>
                      <a:pt x="80" y="378"/>
                    </a:lnTo>
                    <a:lnTo>
                      <a:pt x="86" y="376"/>
                    </a:lnTo>
                    <a:lnTo>
                      <a:pt x="90" y="376"/>
                    </a:lnTo>
                    <a:lnTo>
                      <a:pt x="92" y="378"/>
                    </a:lnTo>
                    <a:lnTo>
                      <a:pt x="98" y="382"/>
                    </a:lnTo>
                    <a:lnTo>
                      <a:pt x="100" y="382"/>
                    </a:lnTo>
                    <a:lnTo>
                      <a:pt x="102" y="384"/>
                    </a:lnTo>
                    <a:lnTo>
                      <a:pt x="104" y="386"/>
                    </a:lnTo>
                    <a:lnTo>
                      <a:pt x="104" y="392"/>
                    </a:lnTo>
                    <a:lnTo>
                      <a:pt x="108" y="394"/>
                    </a:lnTo>
                    <a:lnTo>
                      <a:pt x="110" y="394"/>
                    </a:lnTo>
                    <a:lnTo>
                      <a:pt x="116" y="396"/>
                    </a:lnTo>
                    <a:lnTo>
                      <a:pt x="118" y="400"/>
                    </a:lnTo>
                    <a:lnTo>
                      <a:pt x="122" y="406"/>
                    </a:lnTo>
                    <a:lnTo>
                      <a:pt x="144" y="428"/>
                    </a:lnTo>
                    <a:lnTo>
                      <a:pt x="146" y="436"/>
                    </a:lnTo>
                    <a:lnTo>
                      <a:pt x="148" y="440"/>
                    </a:lnTo>
                    <a:lnTo>
                      <a:pt x="150" y="442"/>
                    </a:lnTo>
                    <a:lnTo>
                      <a:pt x="156" y="446"/>
                    </a:lnTo>
                    <a:lnTo>
                      <a:pt x="156" y="450"/>
                    </a:lnTo>
                    <a:lnTo>
                      <a:pt x="156" y="456"/>
                    </a:lnTo>
                    <a:lnTo>
                      <a:pt x="162" y="458"/>
                    </a:lnTo>
                    <a:lnTo>
                      <a:pt x="172" y="464"/>
                    </a:lnTo>
                    <a:lnTo>
                      <a:pt x="176" y="466"/>
                    </a:lnTo>
                    <a:lnTo>
                      <a:pt x="176" y="468"/>
                    </a:lnTo>
                    <a:lnTo>
                      <a:pt x="180" y="472"/>
                    </a:lnTo>
                    <a:lnTo>
                      <a:pt x="180" y="474"/>
                    </a:lnTo>
                    <a:lnTo>
                      <a:pt x="182" y="474"/>
                    </a:lnTo>
                    <a:lnTo>
                      <a:pt x="182" y="472"/>
                    </a:lnTo>
                    <a:lnTo>
                      <a:pt x="184" y="472"/>
                    </a:lnTo>
                    <a:lnTo>
                      <a:pt x="186" y="474"/>
                    </a:lnTo>
                    <a:lnTo>
                      <a:pt x="186" y="478"/>
                    </a:lnTo>
                    <a:lnTo>
                      <a:pt x="186" y="482"/>
                    </a:lnTo>
                    <a:lnTo>
                      <a:pt x="190" y="482"/>
                    </a:lnTo>
                    <a:lnTo>
                      <a:pt x="186" y="484"/>
                    </a:lnTo>
                    <a:lnTo>
                      <a:pt x="186" y="486"/>
                    </a:lnTo>
                    <a:lnTo>
                      <a:pt x="186" y="490"/>
                    </a:lnTo>
                    <a:lnTo>
                      <a:pt x="186" y="492"/>
                    </a:lnTo>
                    <a:lnTo>
                      <a:pt x="186" y="494"/>
                    </a:lnTo>
                    <a:lnTo>
                      <a:pt x="182" y="500"/>
                    </a:lnTo>
                    <a:lnTo>
                      <a:pt x="182" y="502"/>
                    </a:lnTo>
                    <a:lnTo>
                      <a:pt x="176" y="510"/>
                    </a:lnTo>
                    <a:lnTo>
                      <a:pt x="174" y="510"/>
                    </a:lnTo>
                    <a:lnTo>
                      <a:pt x="174" y="512"/>
                    </a:lnTo>
                    <a:lnTo>
                      <a:pt x="174" y="514"/>
                    </a:lnTo>
                    <a:lnTo>
                      <a:pt x="172" y="514"/>
                    </a:lnTo>
                    <a:lnTo>
                      <a:pt x="172" y="518"/>
                    </a:lnTo>
                    <a:lnTo>
                      <a:pt x="168" y="520"/>
                    </a:lnTo>
                    <a:lnTo>
                      <a:pt x="176" y="522"/>
                    </a:lnTo>
                    <a:lnTo>
                      <a:pt x="176" y="540"/>
                    </a:lnTo>
                    <a:lnTo>
                      <a:pt x="182" y="546"/>
                    </a:lnTo>
                    <a:lnTo>
                      <a:pt x="180" y="548"/>
                    </a:lnTo>
                    <a:lnTo>
                      <a:pt x="184" y="548"/>
                    </a:lnTo>
                    <a:lnTo>
                      <a:pt x="186" y="546"/>
                    </a:lnTo>
                    <a:lnTo>
                      <a:pt x="186" y="544"/>
                    </a:lnTo>
                    <a:lnTo>
                      <a:pt x="184" y="544"/>
                    </a:lnTo>
                    <a:lnTo>
                      <a:pt x="184" y="540"/>
                    </a:lnTo>
                    <a:lnTo>
                      <a:pt x="190" y="540"/>
                    </a:lnTo>
                    <a:lnTo>
                      <a:pt x="194" y="538"/>
                    </a:lnTo>
                    <a:lnTo>
                      <a:pt x="192" y="550"/>
                    </a:lnTo>
                    <a:lnTo>
                      <a:pt x="186" y="550"/>
                    </a:lnTo>
                    <a:lnTo>
                      <a:pt x="186" y="554"/>
                    </a:lnTo>
                    <a:lnTo>
                      <a:pt x="190" y="556"/>
                    </a:lnTo>
                    <a:lnTo>
                      <a:pt x="192" y="558"/>
                    </a:lnTo>
                    <a:lnTo>
                      <a:pt x="192" y="564"/>
                    </a:lnTo>
                    <a:lnTo>
                      <a:pt x="194" y="564"/>
                    </a:lnTo>
                    <a:lnTo>
                      <a:pt x="194" y="558"/>
                    </a:lnTo>
                    <a:lnTo>
                      <a:pt x="210" y="568"/>
                    </a:lnTo>
                    <a:lnTo>
                      <a:pt x="210" y="594"/>
                    </a:lnTo>
                    <a:lnTo>
                      <a:pt x="200" y="594"/>
                    </a:lnTo>
                    <a:lnTo>
                      <a:pt x="202" y="604"/>
                    </a:lnTo>
                    <a:lnTo>
                      <a:pt x="204" y="612"/>
                    </a:lnTo>
                    <a:lnTo>
                      <a:pt x="216" y="612"/>
                    </a:lnTo>
                    <a:lnTo>
                      <a:pt x="220" y="610"/>
                    </a:lnTo>
                    <a:lnTo>
                      <a:pt x="228" y="612"/>
                    </a:lnTo>
                    <a:lnTo>
                      <a:pt x="228" y="620"/>
                    </a:lnTo>
                    <a:lnTo>
                      <a:pt x="226" y="622"/>
                    </a:lnTo>
                    <a:lnTo>
                      <a:pt x="230" y="620"/>
                    </a:lnTo>
                    <a:lnTo>
                      <a:pt x="234" y="620"/>
                    </a:lnTo>
                    <a:lnTo>
                      <a:pt x="240" y="626"/>
                    </a:lnTo>
                    <a:lnTo>
                      <a:pt x="248" y="630"/>
                    </a:lnTo>
                    <a:lnTo>
                      <a:pt x="248" y="628"/>
                    </a:lnTo>
                    <a:lnTo>
                      <a:pt x="252" y="632"/>
                    </a:lnTo>
                    <a:lnTo>
                      <a:pt x="252" y="636"/>
                    </a:lnTo>
                    <a:lnTo>
                      <a:pt x="252" y="638"/>
                    </a:lnTo>
                    <a:lnTo>
                      <a:pt x="254" y="640"/>
                    </a:lnTo>
                    <a:lnTo>
                      <a:pt x="262" y="644"/>
                    </a:lnTo>
                    <a:lnTo>
                      <a:pt x="266" y="646"/>
                    </a:lnTo>
                    <a:lnTo>
                      <a:pt x="280" y="644"/>
                    </a:lnTo>
                    <a:lnTo>
                      <a:pt x="282" y="644"/>
                    </a:lnTo>
                    <a:lnTo>
                      <a:pt x="266" y="622"/>
                    </a:lnTo>
                    <a:lnTo>
                      <a:pt x="258" y="620"/>
                    </a:lnTo>
                    <a:lnTo>
                      <a:pt x="248" y="618"/>
                    </a:lnTo>
                    <a:lnTo>
                      <a:pt x="244" y="608"/>
                    </a:lnTo>
                    <a:lnTo>
                      <a:pt x="246" y="604"/>
                    </a:lnTo>
                    <a:lnTo>
                      <a:pt x="230" y="602"/>
                    </a:lnTo>
                    <a:lnTo>
                      <a:pt x="246" y="600"/>
                    </a:lnTo>
                    <a:lnTo>
                      <a:pt x="244" y="600"/>
                    </a:lnTo>
                    <a:lnTo>
                      <a:pt x="246" y="596"/>
                    </a:lnTo>
                    <a:lnTo>
                      <a:pt x="248" y="594"/>
                    </a:lnTo>
                    <a:lnTo>
                      <a:pt x="254" y="604"/>
                    </a:lnTo>
                    <a:lnTo>
                      <a:pt x="264" y="608"/>
                    </a:lnTo>
                    <a:lnTo>
                      <a:pt x="266" y="612"/>
                    </a:lnTo>
                    <a:lnTo>
                      <a:pt x="264" y="614"/>
                    </a:lnTo>
                    <a:lnTo>
                      <a:pt x="264" y="618"/>
                    </a:lnTo>
                    <a:lnTo>
                      <a:pt x="270" y="618"/>
                    </a:lnTo>
                    <a:lnTo>
                      <a:pt x="270" y="614"/>
                    </a:lnTo>
                    <a:lnTo>
                      <a:pt x="274" y="612"/>
                    </a:lnTo>
                    <a:lnTo>
                      <a:pt x="274" y="614"/>
                    </a:lnTo>
                    <a:lnTo>
                      <a:pt x="274" y="618"/>
                    </a:lnTo>
                    <a:lnTo>
                      <a:pt x="272" y="620"/>
                    </a:lnTo>
                    <a:lnTo>
                      <a:pt x="280" y="626"/>
                    </a:lnTo>
                    <a:lnTo>
                      <a:pt x="282" y="628"/>
                    </a:lnTo>
                    <a:lnTo>
                      <a:pt x="284" y="630"/>
                    </a:lnTo>
                    <a:lnTo>
                      <a:pt x="680" y="632"/>
                    </a:lnTo>
                    <a:lnTo>
                      <a:pt x="680" y="628"/>
                    </a:lnTo>
                    <a:lnTo>
                      <a:pt x="680" y="626"/>
                    </a:lnTo>
                    <a:lnTo>
                      <a:pt x="682" y="626"/>
                    </a:lnTo>
                    <a:lnTo>
                      <a:pt x="684" y="628"/>
                    </a:lnTo>
                    <a:lnTo>
                      <a:pt x="688" y="632"/>
                    </a:lnTo>
                    <a:lnTo>
                      <a:pt x="688" y="638"/>
                    </a:lnTo>
                    <a:lnTo>
                      <a:pt x="690" y="640"/>
                    </a:lnTo>
                    <a:lnTo>
                      <a:pt x="696" y="640"/>
                    </a:lnTo>
                    <a:lnTo>
                      <a:pt x="702" y="644"/>
                    </a:lnTo>
                    <a:lnTo>
                      <a:pt x="706" y="644"/>
                    </a:lnTo>
                    <a:lnTo>
                      <a:pt x="708" y="638"/>
                    </a:lnTo>
                    <a:lnTo>
                      <a:pt x="714" y="638"/>
                    </a:lnTo>
                    <a:lnTo>
                      <a:pt x="718" y="644"/>
                    </a:lnTo>
                    <a:lnTo>
                      <a:pt x="724" y="646"/>
                    </a:lnTo>
                    <a:lnTo>
                      <a:pt x="734" y="646"/>
                    </a:lnTo>
                    <a:lnTo>
                      <a:pt x="742" y="646"/>
                    </a:lnTo>
                    <a:lnTo>
                      <a:pt x="746" y="646"/>
                    </a:lnTo>
                    <a:lnTo>
                      <a:pt x="750" y="648"/>
                    </a:lnTo>
                    <a:lnTo>
                      <a:pt x="752" y="650"/>
                    </a:lnTo>
                    <a:lnTo>
                      <a:pt x="756" y="650"/>
                    </a:lnTo>
                    <a:lnTo>
                      <a:pt x="760" y="650"/>
                    </a:lnTo>
                    <a:lnTo>
                      <a:pt x="760" y="650"/>
                    </a:lnTo>
                    <a:lnTo>
                      <a:pt x="760" y="65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99" name="Freeform 1764"/>
              <p:cNvSpPr>
                <a:spLocks noEditPoints="1"/>
              </p:cNvSpPr>
              <p:nvPr/>
            </p:nvSpPr>
            <p:spPr bwMode="auto">
              <a:xfrm>
                <a:off x="6289675" y="1524000"/>
                <a:ext cx="1463675" cy="952500"/>
              </a:xfrm>
              <a:custGeom>
                <a:avLst/>
                <a:gdLst>
                  <a:gd name="T0" fmla="*/ 754 w 922"/>
                  <a:gd name="T1" fmla="*/ 352 h 600"/>
                  <a:gd name="T2" fmla="*/ 784 w 922"/>
                  <a:gd name="T3" fmla="*/ 544 h 600"/>
                  <a:gd name="T4" fmla="*/ 700 w 922"/>
                  <a:gd name="T5" fmla="*/ 446 h 600"/>
                  <a:gd name="T6" fmla="*/ 342 w 922"/>
                  <a:gd name="T7" fmla="*/ 406 h 600"/>
                  <a:gd name="T8" fmla="*/ 614 w 922"/>
                  <a:gd name="T9" fmla="*/ 378 h 600"/>
                  <a:gd name="T10" fmla="*/ 654 w 922"/>
                  <a:gd name="T11" fmla="*/ 328 h 600"/>
                  <a:gd name="T12" fmla="*/ 656 w 922"/>
                  <a:gd name="T13" fmla="*/ 216 h 600"/>
                  <a:gd name="T14" fmla="*/ 702 w 922"/>
                  <a:gd name="T15" fmla="*/ 28 h 600"/>
                  <a:gd name="T16" fmla="*/ 378 w 922"/>
                  <a:gd name="T17" fmla="*/ 400 h 600"/>
                  <a:gd name="T18" fmla="*/ 558 w 922"/>
                  <a:gd name="T19" fmla="*/ 402 h 600"/>
                  <a:gd name="T20" fmla="*/ 86 w 922"/>
                  <a:gd name="T21" fmla="*/ 336 h 600"/>
                  <a:gd name="T22" fmla="*/ 186 w 922"/>
                  <a:gd name="T23" fmla="*/ 378 h 600"/>
                  <a:gd name="T24" fmla="*/ 296 w 922"/>
                  <a:gd name="T25" fmla="*/ 420 h 600"/>
                  <a:gd name="T26" fmla="*/ 318 w 922"/>
                  <a:gd name="T27" fmla="*/ 380 h 600"/>
                  <a:gd name="T28" fmla="*/ 254 w 922"/>
                  <a:gd name="T29" fmla="*/ 328 h 600"/>
                  <a:gd name="T30" fmla="*/ 376 w 922"/>
                  <a:gd name="T31" fmla="*/ 282 h 600"/>
                  <a:gd name="T32" fmla="*/ 366 w 922"/>
                  <a:gd name="T33" fmla="*/ 356 h 600"/>
                  <a:gd name="T34" fmla="*/ 6 w 922"/>
                  <a:gd name="T35" fmla="*/ 310 h 600"/>
                  <a:gd name="T36" fmla="*/ 96 w 922"/>
                  <a:gd name="T37" fmla="*/ 274 h 600"/>
                  <a:gd name="T38" fmla="*/ 440 w 922"/>
                  <a:gd name="T39" fmla="*/ 264 h 600"/>
                  <a:gd name="T40" fmla="*/ 96 w 922"/>
                  <a:gd name="T41" fmla="*/ 216 h 600"/>
                  <a:gd name="T42" fmla="*/ 296 w 922"/>
                  <a:gd name="T43" fmla="*/ 206 h 600"/>
                  <a:gd name="T44" fmla="*/ 360 w 922"/>
                  <a:gd name="T45" fmla="*/ 200 h 600"/>
                  <a:gd name="T46" fmla="*/ 396 w 922"/>
                  <a:gd name="T47" fmla="*/ 252 h 600"/>
                  <a:gd name="T48" fmla="*/ 138 w 922"/>
                  <a:gd name="T49" fmla="*/ 192 h 600"/>
                  <a:gd name="T50" fmla="*/ 564 w 922"/>
                  <a:gd name="T51" fmla="*/ 264 h 600"/>
                  <a:gd name="T52" fmla="*/ 556 w 922"/>
                  <a:gd name="T53" fmla="*/ 230 h 600"/>
                  <a:gd name="T54" fmla="*/ 210 w 922"/>
                  <a:gd name="T55" fmla="*/ 192 h 600"/>
                  <a:gd name="T56" fmla="*/ 138 w 922"/>
                  <a:gd name="T57" fmla="*/ 252 h 600"/>
                  <a:gd name="T58" fmla="*/ 230 w 922"/>
                  <a:gd name="T59" fmla="*/ 252 h 600"/>
                  <a:gd name="T60" fmla="*/ 428 w 922"/>
                  <a:gd name="T61" fmla="*/ 178 h 600"/>
                  <a:gd name="T62" fmla="*/ 332 w 922"/>
                  <a:gd name="T63" fmla="*/ 164 h 600"/>
                  <a:gd name="T64" fmla="*/ 40 w 922"/>
                  <a:gd name="T65" fmla="*/ 228 h 600"/>
                  <a:gd name="T66" fmla="*/ 110 w 922"/>
                  <a:gd name="T67" fmla="*/ 162 h 600"/>
                  <a:gd name="T68" fmla="*/ 140 w 922"/>
                  <a:gd name="T69" fmla="*/ 154 h 600"/>
                  <a:gd name="T70" fmla="*/ 210 w 922"/>
                  <a:gd name="T71" fmla="*/ 138 h 600"/>
                  <a:gd name="T72" fmla="*/ 278 w 922"/>
                  <a:gd name="T73" fmla="*/ 142 h 600"/>
                  <a:gd name="T74" fmla="*/ 318 w 922"/>
                  <a:gd name="T75" fmla="*/ 136 h 600"/>
                  <a:gd name="T76" fmla="*/ 632 w 922"/>
                  <a:gd name="T77" fmla="*/ 110 h 600"/>
                  <a:gd name="T78" fmla="*/ 450 w 922"/>
                  <a:gd name="T79" fmla="*/ 60 h 600"/>
                  <a:gd name="T80" fmla="*/ 464 w 922"/>
                  <a:gd name="T81" fmla="*/ 134 h 600"/>
                  <a:gd name="T82" fmla="*/ 536 w 922"/>
                  <a:gd name="T83" fmla="*/ 154 h 600"/>
                  <a:gd name="T84" fmla="*/ 522 w 922"/>
                  <a:gd name="T85" fmla="*/ 212 h 600"/>
                  <a:gd name="T86" fmla="*/ 678 w 922"/>
                  <a:gd name="T87" fmla="*/ 196 h 600"/>
                  <a:gd name="T88" fmla="*/ 712 w 922"/>
                  <a:gd name="T89" fmla="*/ 128 h 600"/>
                  <a:gd name="T90" fmla="*/ 818 w 922"/>
                  <a:gd name="T91" fmla="*/ 82 h 600"/>
                  <a:gd name="T92" fmla="*/ 836 w 922"/>
                  <a:gd name="T93" fmla="*/ 8 h 600"/>
                  <a:gd name="T94" fmla="*/ 666 w 922"/>
                  <a:gd name="T95" fmla="*/ 24 h 600"/>
                  <a:gd name="T96" fmla="*/ 560 w 922"/>
                  <a:gd name="T97" fmla="*/ 52 h 600"/>
                  <a:gd name="T98" fmla="*/ 554 w 922"/>
                  <a:gd name="T99" fmla="*/ 78 h 600"/>
                  <a:gd name="T100" fmla="*/ 908 w 922"/>
                  <a:gd name="T101" fmla="*/ 488 h 600"/>
                  <a:gd name="T102" fmla="*/ 844 w 922"/>
                  <a:gd name="T103" fmla="*/ 460 h 600"/>
                  <a:gd name="T104" fmla="*/ 814 w 922"/>
                  <a:gd name="T105" fmla="*/ 380 h 600"/>
                  <a:gd name="T106" fmla="*/ 740 w 922"/>
                  <a:gd name="T107" fmla="*/ 346 h 600"/>
                  <a:gd name="T108" fmla="*/ 578 w 922"/>
                  <a:gd name="T109" fmla="*/ 300 h 600"/>
                  <a:gd name="T110" fmla="*/ 572 w 922"/>
                  <a:gd name="T111" fmla="*/ 292 h 600"/>
                  <a:gd name="T112" fmla="*/ 586 w 922"/>
                  <a:gd name="T113" fmla="*/ 390 h 600"/>
                  <a:gd name="T114" fmla="*/ 702 w 922"/>
                  <a:gd name="T115" fmla="*/ 392 h 600"/>
                  <a:gd name="T116" fmla="*/ 744 w 922"/>
                  <a:gd name="T117" fmla="*/ 492 h 600"/>
                  <a:gd name="T118" fmla="*/ 766 w 922"/>
                  <a:gd name="T119" fmla="*/ 578 h 600"/>
                  <a:gd name="T120" fmla="*/ 830 w 922"/>
                  <a:gd name="T121" fmla="*/ 556 h 600"/>
                  <a:gd name="T122" fmla="*/ 844 w 922"/>
                  <a:gd name="T123" fmla="*/ 498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22" h="600">
                    <a:moveTo>
                      <a:pt x="722" y="124"/>
                    </a:moveTo>
                    <a:lnTo>
                      <a:pt x="722" y="124"/>
                    </a:lnTo>
                    <a:lnTo>
                      <a:pt x="722" y="130"/>
                    </a:lnTo>
                    <a:lnTo>
                      <a:pt x="728" y="130"/>
                    </a:lnTo>
                    <a:lnTo>
                      <a:pt x="732" y="134"/>
                    </a:lnTo>
                    <a:lnTo>
                      <a:pt x="738" y="134"/>
                    </a:lnTo>
                    <a:lnTo>
                      <a:pt x="738" y="128"/>
                    </a:lnTo>
                    <a:lnTo>
                      <a:pt x="740" y="126"/>
                    </a:lnTo>
                    <a:lnTo>
                      <a:pt x="740" y="124"/>
                    </a:lnTo>
                    <a:lnTo>
                      <a:pt x="722" y="124"/>
                    </a:lnTo>
                    <a:lnTo>
                      <a:pt x="722" y="124"/>
                    </a:lnTo>
                    <a:lnTo>
                      <a:pt x="722" y="124"/>
                    </a:lnTo>
                    <a:close/>
                    <a:moveTo>
                      <a:pt x="868" y="54"/>
                    </a:moveTo>
                    <a:lnTo>
                      <a:pt x="868" y="54"/>
                    </a:lnTo>
                    <a:lnTo>
                      <a:pt x="872" y="52"/>
                    </a:lnTo>
                    <a:lnTo>
                      <a:pt x="868" y="54"/>
                    </a:lnTo>
                    <a:lnTo>
                      <a:pt x="872" y="54"/>
                    </a:lnTo>
                    <a:lnTo>
                      <a:pt x="862" y="62"/>
                    </a:lnTo>
                    <a:lnTo>
                      <a:pt x="854" y="62"/>
                    </a:lnTo>
                    <a:lnTo>
                      <a:pt x="848" y="60"/>
                    </a:lnTo>
                    <a:lnTo>
                      <a:pt x="866" y="56"/>
                    </a:lnTo>
                    <a:lnTo>
                      <a:pt x="866" y="54"/>
                    </a:lnTo>
                    <a:lnTo>
                      <a:pt x="868" y="54"/>
                    </a:lnTo>
                    <a:lnTo>
                      <a:pt x="868" y="54"/>
                    </a:lnTo>
                    <a:lnTo>
                      <a:pt x="868" y="54"/>
                    </a:lnTo>
                    <a:close/>
                    <a:moveTo>
                      <a:pt x="814" y="24"/>
                    </a:moveTo>
                    <a:lnTo>
                      <a:pt x="814" y="24"/>
                    </a:lnTo>
                    <a:lnTo>
                      <a:pt x="818" y="24"/>
                    </a:lnTo>
                    <a:lnTo>
                      <a:pt x="818" y="26"/>
                    </a:lnTo>
                    <a:lnTo>
                      <a:pt x="814" y="28"/>
                    </a:lnTo>
                    <a:lnTo>
                      <a:pt x="808" y="28"/>
                    </a:lnTo>
                    <a:lnTo>
                      <a:pt x="814" y="24"/>
                    </a:lnTo>
                    <a:lnTo>
                      <a:pt x="814" y="24"/>
                    </a:lnTo>
                    <a:lnTo>
                      <a:pt x="814" y="24"/>
                    </a:lnTo>
                    <a:close/>
                    <a:moveTo>
                      <a:pt x="754" y="352"/>
                    </a:moveTo>
                    <a:lnTo>
                      <a:pt x="756" y="354"/>
                    </a:lnTo>
                    <a:lnTo>
                      <a:pt x="756" y="352"/>
                    </a:lnTo>
                    <a:lnTo>
                      <a:pt x="754" y="352"/>
                    </a:lnTo>
                    <a:lnTo>
                      <a:pt x="754" y="352"/>
                    </a:lnTo>
                    <a:lnTo>
                      <a:pt x="754" y="352"/>
                    </a:lnTo>
                    <a:close/>
                    <a:moveTo>
                      <a:pt x="660" y="334"/>
                    </a:moveTo>
                    <a:lnTo>
                      <a:pt x="660" y="334"/>
                    </a:lnTo>
                    <a:lnTo>
                      <a:pt x="660" y="338"/>
                    </a:lnTo>
                    <a:lnTo>
                      <a:pt x="660" y="344"/>
                    </a:lnTo>
                    <a:lnTo>
                      <a:pt x="658" y="344"/>
                    </a:lnTo>
                    <a:lnTo>
                      <a:pt x="658" y="338"/>
                    </a:lnTo>
                    <a:lnTo>
                      <a:pt x="658" y="336"/>
                    </a:lnTo>
                    <a:lnTo>
                      <a:pt x="660" y="334"/>
                    </a:lnTo>
                    <a:lnTo>
                      <a:pt x="660" y="334"/>
                    </a:lnTo>
                    <a:lnTo>
                      <a:pt x="660" y="334"/>
                    </a:lnTo>
                    <a:close/>
                    <a:moveTo>
                      <a:pt x="776" y="596"/>
                    </a:moveTo>
                    <a:lnTo>
                      <a:pt x="778" y="598"/>
                    </a:lnTo>
                    <a:lnTo>
                      <a:pt x="782" y="600"/>
                    </a:lnTo>
                    <a:lnTo>
                      <a:pt x="782" y="598"/>
                    </a:lnTo>
                    <a:lnTo>
                      <a:pt x="776" y="596"/>
                    </a:lnTo>
                    <a:lnTo>
                      <a:pt x="776" y="596"/>
                    </a:lnTo>
                    <a:lnTo>
                      <a:pt x="776" y="596"/>
                    </a:lnTo>
                    <a:close/>
                    <a:moveTo>
                      <a:pt x="882" y="574"/>
                    </a:moveTo>
                    <a:lnTo>
                      <a:pt x="882" y="574"/>
                    </a:lnTo>
                    <a:lnTo>
                      <a:pt x="872" y="578"/>
                    </a:lnTo>
                    <a:lnTo>
                      <a:pt x="872" y="582"/>
                    </a:lnTo>
                    <a:lnTo>
                      <a:pt x="880" y="584"/>
                    </a:lnTo>
                    <a:lnTo>
                      <a:pt x="884" y="580"/>
                    </a:lnTo>
                    <a:lnTo>
                      <a:pt x="884" y="574"/>
                    </a:lnTo>
                    <a:lnTo>
                      <a:pt x="882" y="574"/>
                    </a:lnTo>
                    <a:lnTo>
                      <a:pt x="882" y="574"/>
                    </a:lnTo>
                    <a:lnTo>
                      <a:pt x="882" y="574"/>
                    </a:lnTo>
                    <a:close/>
                    <a:moveTo>
                      <a:pt x="772" y="524"/>
                    </a:moveTo>
                    <a:lnTo>
                      <a:pt x="772" y="524"/>
                    </a:lnTo>
                    <a:lnTo>
                      <a:pt x="778" y="524"/>
                    </a:lnTo>
                    <a:lnTo>
                      <a:pt x="784" y="526"/>
                    </a:lnTo>
                    <a:lnTo>
                      <a:pt x="786" y="530"/>
                    </a:lnTo>
                    <a:lnTo>
                      <a:pt x="790" y="536"/>
                    </a:lnTo>
                    <a:lnTo>
                      <a:pt x="790" y="544"/>
                    </a:lnTo>
                    <a:lnTo>
                      <a:pt x="786" y="544"/>
                    </a:lnTo>
                    <a:lnTo>
                      <a:pt x="784" y="544"/>
                    </a:lnTo>
                    <a:lnTo>
                      <a:pt x="768" y="544"/>
                    </a:lnTo>
                    <a:lnTo>
                      <a:pt x="772" y="538"/>
                    </a:lnTo>
                    <a:lnTo>
                      <a:pt x="774" y="536"/>
                    </a:lnTo>
                    <a:lnTo>
                      <a:pt x="772" y="528"/>
                    </a:lnTo>
                    <a:lnTo>
                      <a:pt x="768" y="524"/>
                    </a:lnTo>
                    <a:lnTo>
                      <a:pt x="772" y="524"/>
                    </a:lnTo>
                    <a:lnTo>
                      <a:pt x="772" y="524"/>
                    </a:lnTo>
                    <a:lnTo>
                      <a:pt x="772" y="524"/>
                    </a:lnTo>
                    <a:close/>
                    <a:moveTo>
                      <a:pt x="782" y="470"/>
                    </a:moveTo>
                    <a:lnTo>
                      <a:pt x="782" y="470"/>
                    </a:lnTo>
                    <a:lnTo>
                      <a:pt x="786" y="478"/>
                    </a:lnTo>
                    <a:lnTo>
                      <a:pt x="792" y="478"/>
                    </a:lnTo>
                    <a:lnTo>
                      <a:pt x="800" y="478"/>
                    </a:lnTo>
                    <a:lnTo>
                      <a:pt x="804" y="482"/>
                    </a:lnTo>
                    <a:lnTo>
                      <a:pt x="812" y="488"/>
                    </a:lnTo>
                    <a:lnTo>
                      <a:pt x="812" y="492"/>
                    </a:lnTo>
                    <a:lnTo>
                      <a:pt x="808" y="492"/>
                    </a:lnTo>
                    <a:lnTo>
                      <a:pt x="802" y="492"/>
                    </a:lnTo>
                    <a:lnTo>
                      <a:pt x="802" y="496"/>
                    </a:lnTo>
                    <a:lnTo>
                      <a:pt x="792" y="496"/>
                    </a:lnTo>
                    <a:lnTo>
                      <a:pt x="784" y="502"/>
                    </a:lnTo>
                    <a:lnTo>
                      <a:pt x="778" y="490"/>
                    </a:lnTo>
                    <a:lnTo>
                      <a:pt x="776" y="484"/>
                    </a:lnTo>
                    <a:lnTo>
                      <a:pt x="776" y="478"/>
                    </a:lnTo>
                    <a:lnTo>
                      <a:pt x="782" y="470"/>
                    </a:lnTo>
                    <a:lnTo>
                      <a:pt x="782" y="470"/>
                    </a:lnTo>
                    <a:lnTo>
                      <a:pt x="782" y="470"/>
                    </a:lnTo>
                    <a:close/>
                    <a:moveTo>
                      <a:pt x="730" y="446"/>
                    </a:moveTo>
                    <a:lnTo>
                      <a:pt x="730" y="454"/>
                    </a:lnTo>
                    <a:lnTo>
                      <a:pt x="736" y="452"/>
                    </a:lnTo>
                    <a:lnTo>
                      <a:pt x="738" y="448"/>
                    </a:lnTo>
                    <a:lnTo>
                      <a:pt x="736" y="448"/>
                    </a:lnTo>
                    <a:lnTo>
                      <a:pt x="730" y="446"/>
                    </a:lnTo>
                    <a:lnTo>
                      <a:pt x="730" y="446"/>
                    </a:lnTo>
                    <a:lnTo>
                      <a:pt x="730" y="446"/>
                    </a:lnTo>
                    <a:close/>
                    <a:moveTo>
                      <a:pt x="710" y="438"/>
                    </a:moveTo>
                    <a:lnTo>
                      <a:pt x="710" y="438"/>
                    </a:lnTo>
                    <a:lnTo>
                      <a:pt x="700" y="446"/>
                    </a:lnTo>
                    <a:lnTo>
                      <a:pt x="702" y="462"/>
                    </a:lnTo>
                    <a:lnTo>
                      <a:pt x="714" y="460"/>
                    </a:lnTo>
                    <a:lnTo>
                      <a:pt x="718" y="454"/>
                    </a:lnTo>
                    <a:lnTo>
                      <a:pt x="718" y="446"/>
                    </a:lnTo>
                    <a:lnTo>
                      <a:pt x="710" y="438"/>
                    </a:lnTo>
                    <a:lnTo>
                      <a:pt x="710" y="438"/>
                    </a:lnTo>
                    <a:lnTo>
                      <a:pt x="710" y="438"/>
                    </a:lnTo>
                    <a:close/>
                    <a:moveTo>
                      <a:pt x="736" y="434"/>
                    </a:moveTo>
                    <a:lnTo>
                      <a:pt x="732" y="438"/>
                    </a:lnTo>
                    <a:lnTo>
                      <a:pt x="736" y="438"/>
                    </a:lnTo>
                    <a:lnTo>
                      <a:pt x="732" y="442"/>
                    </a:lnTo>
                    <a:lnTo>
                      <a:pt x="736" y="442"/>
                    </a:lnTo>
                    <a:lnTo>
                      <a:pt x="738" y="442"/>
                    </a:lnTo>
                    <a:lnTo>
                      <a:pt x="738" y="436"/>
                    </a:lnTo>
                    <a:lnTo>
                      <a:pt x="738" y="434"/>
                    </a:lnTo>
                    <a:lnTo>
                      <a:pt x="736" y="434"/>
                    </a:lnTo>
                    <a:lnTo>
                      <a:pt x="736" y="434"/>
                    </a:lnTo>
                    <a:lnTo>
                      <a:pt x="736" y="434"/>
                    </a:lnTo>
                    <a:close/>
                    <a:moveTo>
                      <a:pt x="664" y="410"/>
                    </a:moveTo>
                    <a:lnTo>
                      <a:pt x="666" y="416"/>
                    </a:lnTo>
                    <a:lnTo>
                      <a:pt x="668" y="416"/>
                    </a:lnTo>
                    <a:lnTo>
                      <a:pt x="668" y="412"/>
                    </a:lnTo>
                    <a:lnTo>
                      <a:pt x="664" y="410"/>
                    </a:lnTo>
                    <a:lnTo>
                      <a:pt x="664" y="410"/>
                    </a:lnTo>
                    <a:lnTo>
                      <a:pt x="664" y="410"/>
                    </a:lnTo>
                    <a:close/>
                    <a:moveTo>
                      <a:pt x="702" y="408"/>
                    </a:moveTo>
                    <a:lnTo>
                      <a:pt x="702" y="408"/>
                    </a:lnTo>
                    <a:lnTo>
                      <a:pt x="702" y="410"/>
                    </a:lnTo>
                    <a:lnTo>
                      <a:pt x="708" y="412"/>
                    </a:lnTo>
                    <a:lnTo>
                      <a:pt x="708" y="410"/>
                    </a:lnTo>
                    <a:lnTo>
                      <a:pt x="708" y="408"/>
                    </a:lnTo>
                    <a:lnTo>
                      <a:pt x="702" y="408"/>
                    </a:lnTo>
                    <a:lnTo>
                      <a:pt x="702" y="408"/>
                    </a:lnTo>
                    <a:lnTo>
                      <a:pt x="702" y="408"/>
                    </a:lnTo>
                    <a:close/>
                    <a:moveTo>
                      <a:pt x="342" y="406"/>
                    </a:moveTo>
                    <a:lnTo>
                      <a:pt x="342" y="406"/>
                    </a:lnTo>
                    <a:lnTo>
                      <a:pt x="346" y="410"/>
                    </a:lnTo>
                    <a:lnTo>
                      <a:pt x="342" y="406"/>
                    </a:lnTo>
                    <a:lnTo>
                      <a:pt x="342" y="406"/>
                    </a:lnTo>
                    <a:lnTo>
                      <a:pt x="342" y="406"/>
                    </a:lnTo>
                    <a:close/>
                    <a:moveTo>
                      <a:pt x="672" y="402"/>
                    </a:moveTo>
                    <a:lnTo>
                      <a:pt x="672" y="408"/>
                    </a:lnTo>
                    <a:lnTo>
                      <a:pt x="676" y="408"/>
                    </a:lnTo>
                    <a:lnTo>
                      <a:pt x="674" y="408"/>
                    </a:lnTo>
                    <a:lnTo>
                      <a:pt x="674" y="406"/>
                    </a:lnTo>
                    <a:lnTo>
                      <a:pt x="672" y="402"/>
                    </a:lnTo>
                    <a:lnTo>
                      <a:pt x="672" y="402"/>
                    </a:lnTo>
                    <a:lnTo>
                      <a:pt x="672" y="402"/>
                    </a:lnTo>
                    <a:close/>
                    <a:moveTo>
                      <a:pt x="660" y="398"/>
                    </a:moveTo>
                    <a:lnTo>
                      <a:pt x="656" y="402"/>
                    </a:lnTo>
                    <a:lnTo>
                      <a:pt x="646" y="402"/>
                    </a:lnTo>
                    <a:lnTo>
                      <a:pt x="646" y="406"/>
                    </a:lnTo>
                    <a:lnTo>
                      <a:pt x="650" y="408"/>
                    </a:lnTo>
                    <a:lnTo>
                      <a:pt x="660" y="408"/>
                    </a:lnTo>
                    <a:lnTo>
                      <a:pt x="666" y="400"/>
                    </a:lnTo>
                    <a:lnTo>
                      <a:pt x="666" y="398"/>
                    </a:lnTo>
                    <a:lnTo>
                      <a:pt x="660" y="398"/>
                    </a:lnTo>
                    <a:lnTo>
                      <a:pt x="660" y="398"/>
                    </a:lnTo>
                    <a:lnTo>
                      <a:pt x="660" y="398"/>
                    </a:lnTo>
                    <a:close/>
                    <a:moveTo>
                      <a:pt x="802" y="396"/>
                    </a:moveTo>
                    <a:lnTo>
                      <a:pt x="802" y="396"/>
                    </a:lnTo>
                    <a:lnTo>
                      <a:pt x="808" y="398"/>
                    </a:lnTo>
                    <a:lnTo>
                      <a:pt x="808" y="400"/>
                    </a:lnTo>
                    <a:lnTo>
                      <a:pt x="802" y="400"/>
                    </a:lnTo>
                    <a:lnTo>
                      <a:pt x="800" y="398"/>
                    </a:lnTo>
                    <a:lnTo>
                      <a:pt x="796" y="396"/>
                    </a:lnTo>
                    <a:lnTo>
                      <a:pt x="802" y="396"/>
                    </a:lnTo>
                    <a:lnTo>
                      <a:pt x="802" y="396"/>
                    </a:lnTo>
                    <a:lnTo>
                      <a:pt x="802" y="396"/>
                    </a:lnTo>
                    <a:close/>
                    <a:moveTo>
                      <a:pt x="796" y="388"/>
                    </a:moveTo>
                    <a:lnTo>
                      <a:pt x="796" y="390"/>
                    </a:lnTo>
                    <a:lnTo>
                      <a:pt x="792" y="390"/>
                    </a:lnTo>
                    <a:lnTo>
                      <a:pt x="796" y="388"/>
                    </a:lnTo>
                    <a:lnTo>
                      <a:pt x="796" y="388"/>
                    </a:lnTo>
                    <a:lnTo>
                      <a:pt x="796" y="388"/>
                    </a:lnTo>
                    <a:close/>
                    <a:moveTo>
                      <a:pt x="614" y="378"/>
                    </a:moveTo>
                    <a:lnTo>
                      <a:pt x="614" y="378"/>
                    </a:lnTo>
                    <a:lnTo>
                      <a:pt x="620" y="380"/>
                    </a:lnTo>
                    <a:lnTo>
                      <a:pt x="618" y="382"/>
                    </a:lnTo>
                    <a:lnTo>
                      <a:pt x="614" y="382"/>
                    </a:lnTo>
                    <a:lnTo>
                      <a:pt x="612" y="380"/>
                    </a:lnTo>
                    <a:lnTo>
                      <a:pt x="612" y="378"/>
                    </a:lnTo>
                    <a:lnTo>
                      <a:pt x="614" y="378"/>
                    </a:lnTo>
                    <a:lnTo>
                      <a:pt x="614" y="378"/>
                    </a:lnTo>
                    <a:lnTo>
                      <a:pt x="614" y="378"/>
                    </a:lnTo>
                    <a:close/>
                    <a:moveTo>
                      <a:pt x="784" y="370"/>
                    </a:moveTo>
                    <a:lnTo>
                      <a:pt x="784" y="370"/>
                    </a:lnTo>
                    <a:lnTo>
                      <a:pt x="786" y="382"/>
                    </a:lnTo>
                    <a:lnTo>
                      <a:pt x="784" y="382"/>
                    </a:lnTo>
                    <a:lnTo>
                      <a:pt x="782" y="374"/>
                    </a:lnTo>
                    <a:lnTo>
                      <a:pt x="784" y="370"/>
                    </a:lnTo>
                    <a:lnTo>
                      <a:pt x="784" y="370"/>
                    </a:lnTo>
                    <a:lnTo>
                      <a:pt x="784" y="370"/>
                    </a:lnTo>
                    <a:close/>
                    <a:moveTo>
                      <a:pt x="628" y="292"/>
                    </a:moveTo>
                    <a:lnTo>
                      <a:pt x="628" y="292"/>
                    </a:lnTo>
                    <a:lnTo>
                      <a:pt x="628" y="296"/>
                    </a:lnTo>
                    <a:lnTo>
                      <a:pt x="630" y="298"/>
                    </a:lnTo>
                    <a:lnTo>
                      <a:pt x="630" y="300"/>
                    </a:lnTo>
                    <a:lnTo>
                      <a:pt x="628" y="310"/>
                    </a:lnTo>
                    <a:lnTo>
                      <a:pt x="642" y="316"/>
                    </a:lnTo>
                    <a:lnTo>
                      <a:pt x="650" y="318"/>
                    </a:lnTo>
                    <a:lnTo>
                      <a:pt x="660" y="316"/>
                    </a:lnTo>
                    <a:lnTo>
                      <a:pt x="664" y="316"/>
                    </a:lnTo>
                    <a:lnTo>
                      <a:pt x="666" y="316"/>
                    </a:lnTo>
                    <a:lnTo>
                      <a:pt x="666" y="320"/>
                    </a:lnTo>
                    <a:lnTo>
                      <a:pt x="684" y="330"/>
                    </a:lnTo>
                    <a:lnTo>
                      <a:pt x="664" y="326"/>
                    </a:lnTo>
                    <a:lnTo>
                      <a:pt x="664" y="330"/>
                    </a:lnTo>
                    <a:lnTo>
                      <a:pt x="664" y="334"/>
                    </a:lnTo>
                    <a:lnTo>
                      <a:pt x="660" y="334"/>
                    </a:lnTo>
                    <a:lnTo>
                      <a:pt x="660" y="330"/>
                    </a:lnTo>
                    <a:lnTo>
                      <a:pt x="660" y="326"/>
                    </a:lnTo>
                    <a:lnTo>
                      <a:pt x="650" y="328"/>
                    </a:lnTo>
                    <a:lnTo>
                      <a:pt x="654" y="328"/>
                    </a:lnTo>
                    <a:lnTo>
                      <a:pt x="650" y="330"/>
                    </a:lnTo>
                    <a:lnTo>
                      <a:pt x="646" y="330"/>
                    </a:lnTo>
                    <a:lnTo>
                      <a:pt x="648" y="328"/>
                    </a:lnTo>
                    <a:lnTo>
                      <a:pt x="646" y="324"/>
                    </a:lnTo>
                    <a:lnTo>
                      <a:pt x="642" y="324"/>
                    </a:lnTo>
                    <a:lnTo>
                      <a:pt x="640" y="324"/>
                    </a:lnTo>
                    <a:lnTo>
                      <a:pt x="636" y="330"/>
                    </a:lnTo>
                    <a:lnTo>
                      <a:pt x="636" y="334"/>
                    </a:lnTo>
                    <a:lnTo>
                      <a:pt x="640" y="334"/>
                    </a:lnTo>
                    <a:lnTo>
                      <a:pt x="638" y="336"/>
                    </a:lnTo>
                    <a:lnTo>
                      <a:pt x="638" y="338"/>
                    </a:lnTo>
                    <a:lnTo>
                      <a:pt x="628" y="338"/>
                    </a:lnTo>
                    <a:lnTo>
                      <a:pt x="626" y="338"/>
                    </a:lnTo>
                    <a:lnTo>
                      <a:pt x="626" y="336"/>
                    </a:lnTo>
                    <a:lnTo>
                      <a:pt x="628" y="336"/>
                    </a:lnTo>
                    <a:lnTo>
                      <a:pt x="628" y="328"/>
                    </a:lnTo>
                    <a:lnTo>
                      <a:pt x="630" y="328"/>
                    </a:lnTo>
                    <a:lnTo>
                      <a:pt x="630" y="326"/>
                    </a:lnTo>
                    <a:lnTo>
                      <a:pt x="628" y="326"/>
                    </a:lnTo>
                    <a:lnTo>
                      <a:pt x="628" y="324"/>
                    </a:lnTo>
                    <a:lnTo>
                      <a:pt x="628" y="316"/>
                    </a:lnTo>
                    <a:lnTo>
                      <a:pt x="626" y="312"/>
                    </a:lnTo>
                    <a:lnTo>
                      <a:pt x="622" y="310"/>
                    </a:lnTo>
                    <a:lnTo>
                      <a:pt x="622" y="308"/>
                    </a:lnTo>
                    <a:lnTo>
                      <a:pt x="622" y="302"/>
                    </a:lnTo>
                    <a:lnTo>
                      <a:pt x="626" y="302"/>
                    </a:lnTo>
                    <a:lnTo>
                      <a:pt x="626" y="298"/>
                    </a:lnTo>
                    <a:lnTo>
                      <a:pt x="628" y="292"/>
                    </a:lnTo>
                    <a:lnTo>
                      <a:pt x="628" y="292"/>
                    </a:lnTo>
                    <a:lnTo>
                      <a:pt x="628" y="292"/>
                    </a:lnTo>
                    <a:close/>
                    <a:moveTo>
                      <a:pt x="646" y="252"/>
                    </a:moveTo>
                    <a:lnTo>
                      <a:pt x="648" y="256"/>
                    </a:lnTo>
                    <a:lnTo>
                      <a:pt x="650" y="256"/>
                    </a:lnTo>
                    <a:lnTo>
                      <a:pt x="654" y="254"/>
                    </a:lnTo>
                    <a:lnTo>
                      <a:pt x="646" y="252"/>
                    </a:lnTo>
                    <a:lnTo>
                      <a:pt x="646" y="252"/>
                    </a:lnTo>
                    <a:lnTo>
                      <a:pt x="646" y="252"/>
                    </a:lnTo>
                    <a:close/>
                    <a:moveTo>
                      <a:pt x="656" y="216"/>
                    </a:moveTo>
                    <a:lnTo>
                      <a:pt x="656" y="216"/>
                    </a:lnTo>
                    <a:lnTo>
                      <a:pt x="650" y="218"/>
                    </a:lnTo>
                    <a:lnTo>
                      <a:pt x="648" y="220"/>
                    </a:lnTo>
                    <a:lnTo>
                      <a:pt x="650" y="224"/>
                    </a:lnTo>
                    <a:lnTo>
                      <a:pt x="656" y="228"/>
                    </a:lnTo>
                    <a:lnTo>
                      <a:pt x="658" y="220"/>
                    </a:lnTo>
                    <a:lnTo>
                      <a:pt x="658" y="216"/>
                    </a:lnTo>
                    <a:lnTo>
                      <a:pt x="656" y="216"/>
                    </a:lnTo>
                    <a:lnTo>
                      <a:pt x="656" y="216"/>
                    </a:lnTo>
                    <a:lnTo>
                      <a:pt x="656" y="216"/>
                    </a:lnTo>
                    <a:close/>
                    <a:moveTo>
                      <a:pt x="626" y="178"/>
                    </a:moveTo>
                    <a:lnTo>
                      <a:pt x="626" y="178"/>
                    </a:lnTo>
                    <a:lnTo>
                      <a:pt x="636" y="180"/>
                    </a:lnTo>
                    <a:lnTo>
                      <a:pt x="630" y="180"/>
                    </a:lnTo>
                    <a:lnTo>
                      <a:pt x="626" y="178"/>
                    </a:lnTo>
                    <a:lnTo>
                      <a:pt x="622" y="178"/>
                    </a:lnTo>
                    <a:lnTo>
                      <a:pt x="626" y="178"/>
                    </a:lnTo>
                    <a:lnTo>
                      <a:pt x="626" y="178"/>
                    </a:lnTo>
                    <a:lnTo>
                      <a:pt x="626" y="178"/>
                    </a:lnTo>
                    <a:close/>
                    <a:moveTo>
                      <a:pt x="660" y="36"/>
                    </a:moveTo>
                    <a:lnTo>
                      <a:pt x="660" y="36"/>
                    </a:lnTo>
                    <a:lnTo>
                      <a:pt x="664" y="36"/>
                    </a:lnTo>
                    <a:lnTo>
                      <a:pt x="664" y="38"/>
                    </a:lnTo>
                    <a:lnTo>
                      <a:pt x="660" y="42"/>
                    </a:lnTo>
                    <a:lnTo>
                      <a:pt x="658" y="38"/>
                    </a:lnTo>
                    <a:lnTo>
                      <a:pt x="656" y="38"/>
                    </a:lnTo>
                    <a:lnTo>
                      <a:pt x="660" y="36"/>
                    </a:lnTo>
                    <a:lnTo>
                      <a:pt x="660" y="36"/>
                    </a:lnTo>
                    <a:lnTo>
                      <a:pt x="660" y="36"/>
                    </a:lnTo>
                    <a:close/>
                    <a:moveTo>
                      <a:pt x="702" y="28"/>
                    </a:moveTo>
                    <a:lnTo>
                      <a:pt x="702" y="28"/>
                    </a:lnTo>
                    <a:lnTo>
                      <a:pt x="704" y="28"/>
                    </a:lnTo>
                    <a:lnTo>
                      <a:pt x="704" y="30"/>
                    </a:lnTo>
                    <a:lnTo>
                      <a:pt x="702" y="34"/>
                    </a:lnTo>
                    <a:lnTo>
                      <a:pt x="700" y="36"/>
                    </a:lnTo>
                    <a:lnTo>
                      <a:pt x="700" y="30"/>
                    </a:lnTo>
                    <a:lnTo>
                      <a:pt x="700" y="28"/>
                    </a:lnTo>
                    <a:lnTo>
                      <a:pt x="702" y="28"/>
                    </a:lnTo>
                    <a:lnTo>
                      <a:pt x="702" y="28"/>
                    </a:lnTo>
                    <a:lnTo>
                      <a:pt x="702" y="28"/>
                    </a:lnTo>
                    <a:close/>
                    <a:moveTo>
                      <a:pt x="282" y="428"/>
                    </a:moveTo>
                    <a:lnTo>
                      <a:pt x="282" y="428"/>
                    </a:lnTo>
                    <a:lnTo>
                      <a:pt x="278" y="428"/>
                    </a:lnTo>
                    <a:lnTo>
                      <a:pt x="284" y="430"/>
                    </a:lnTo>
                    <a:lnTo>
                      <a:pt x="292" y="434"/>
                    </a:lnTo>
                    <a:lnTo>
                      <a:pt x="288" y="430"/>
                    </a:lnTo>
                    <a:lnTo>
                      <a:pt x="286" y="428"/>
                    </a:lnTo>
                    <a:lnTo>
                      <a:pt x="282" y="428"/>
                    </a:lnTo>
                    <a:lnTo>
                      <a:pt x="282" y="428"/>
                    </a:lnTo>
                    <a:lnTo>
                      <a:pt x="282" y="428"/>
                    </a:lnTo>
                    <a:close/>
                    <a:moveTo>
                      <a:pt x="330" y="420"/>
                    </a:moveTo>
                    <a:lnTo>
                      <a:pt x="330" y="420"/>
                    </a:lnTo>
                    <a:lnTo>
                      <a:pt x="328" y="424"/>
                    </a:lnTo>
                    <a:lnTo>
                      <a:pt x="328" y="426"/>
                    </a:lnTo>
                    <a:lnTo>
                      <a:pt x="328" y="428"/>
                    </a:lnTo>
                    <a:lnTo>
                      <a:pt x="330" y="428"/>
                    </a:lnTo>
                    <a:lnTo>
                      <a:pt x="336" y="424"/>
                    </a:lnTo>
                    <a:lnTo>
                      <a:pt x="332" y="420"/>
                    </a:lnTo>
                    <a:lnTo>
                      <a:pt x="330" y="420"/>
                    </a:lnTo>
                    <a:lnTo>
                      <a:pt x="330" y="420"/>
                    </a:lnTo>
                    <a:lnTo>
                      <a:pt x="330" y="420"/>
                    </a:lnTo>
                    <a:close/>
                    <a:moveTo>
                      <a:pt x="350" y="416"/>
                    </a:moveTo>
                    <a:lnTo>
                      <a:pt x="350" y="416"/>
                    </a:lnTo>
                    <a:lnTo>
                      <a:pt x="348" y="418"/>
                    </a:lnTo>
                    <a:lnTo>
                      <a:pt x="346" y="420"/>
                    </a:lnTo>
                    <a:lnTo>
                      <a:pt x="348" y="420"/>
                    </a:lnTo>
                    <a:lnTo>
                      <a:pt x="350" y="420"/>
                    </a:lnTo>
                    <a:lnTo>
                      <a:pt x="354" y="420"/>
                    </a:lnTo>
                    <a:lnTo>
                      <a:pt x="356" y="418"/>
                    </a:lnTo>
                    <a:lnTo>
                      <a:pt x="356" y="416"/>
                    </a:lnTo>
                    <a:lnTo>
                      <a:pt x="350" y="416"/>
                    </a:lnTo>
                    <a:lnTo>
                      <a:pt x="350" y="416"/>
                    </a:lnTo>
                    <a:lnTo>
                      <a:pt x="350" y="416"/>
                    </a:lnTo>
                    <a:close/>
                    <a:moveTo>
                      <a:pt x="384" y="396"/>
                    </a:moveTo>
                    <a:lnTo>
                      <a:pt x="384" y="398"/>
                    </a:lnTo>
                    <a:lnTo>
                      <a:pt x="378" y="400"/>
                    </a:lnTo>
                    <a:lnTo>
                      <a:pt x="376" y="406"/>
                    </a:lnTo>
                    <a:lnTo>
                      <a:pt x="376" y="412"/>
                    </a:lnTo>
                    <a:lnTo>
                      <a:pt x="372" y="412"/>
                    </a:lnTo>
                    <a:lnTo>
                      <a:pt x="366" y="416"/>
                    </a:lnTo>
                    <a:lnTo>
                      <a:pt x="366" y="418"/>
                    </a:lnTo>
                    <a:lnTo>
                      <a:pt x="366" y="420"/>
                    </a:lnTo>
                    <a:lnTo>
                      <a:pt x="372" y="424"/>
                    </a:lnTo>
                    <a:lnTo>
                      <a:pt x="374" y="424"/>
                    </a:lnTo>
                    <a:lnTo>
                      <a:pt x="376" y="424"/>
                    </a:lnTo>
                    <a:lnTo>
                      <a:pt x="378" y="424"/>
                    </a:lnTo>
                    <a:lnTo>
                      <a:pt x="382" y="420"/>
                    </a:lnTo>
                    <a:lnTo>
                      <a:pt x="382" y="424"/>
                    </a:lnTo>
                    <a:lnTo>
                      <a:pt x="382" y="428"/>
                    </a:lnTo>
                    <a:lnTo>
                      <a:pt x="390" y="434"/>
                    </a:lnTo>
                    <a:lnTo>
                      <a:pt x="396" y="436"/>
                    </a:lnTo>
                    <a:lnTo>
                      <a:pt x="396" y="434"/>
                    </a:lnTo>
                    <a:lnTo>
                      <a:pt x="400" y="430"/>
                    </a:lnTo>
                    <a:lnTo>
                      <a:pt x="400" y="428"/>
                    </a:lnTo>
                    <a:lnTo>
                      <a:pt x="402" y="428"/>
                    </a:lnTo>
                    <a:lnTo>
                      <a:pt x="404" y="430"/>
                    </a:lnTo>
                    <a:lnTo>
                      <a:pt x="422" y="426"/>
                    </a:lnTo>
                    <a:lnTo>
                      <a:pt x="420" y="424"/>
                    </a:lnTo>
                    <a:lnTo>
                      <a:pt x="418" y="424"/>
                    </a:lnTo>
                    <a:lnTo>
                      <a:pt x="418" y="416"/>
                    </a:lnTo>
                    <a:lnTo>
                      <a:pt x="418" y="408"/>
                    </a:lnTo>
                    <a:lnTo>
                      <a:pt x="412" y="406"/>
                    </a:lnTo>
                    <a:lnTo>
                      <a:pt x="402" y="400"/>
                    </a:lnTo>
                    <a:lnTo>
                      <a:pt x="392" y="396"/>
                    </a:lnTo>
                    <a:lnTo>
                      <a:pt x="384" y="396"/>
                    </a:lnTo>
                    <a:lnTo>
                      <a:pt x="384" y="396"/>
                    </a:lnTo>
                    <a:lnTo>
                      <a:pt x="384" y="396"/>
                    </a:lnTo>
                    <a:close/>
                    <a:moveTo>
                      <a:pt x="546" y="388"/>
                    </a:moveTo>
                    <a:lnTo>
                      <a:pt x="546" y="388"/>
                    </a:lnTo>
                    <a:lnTo>
                      <a:pt x="548" y="398"/>
                    </a:lnTo>
                    <a:lnTo>
                      <a:pt x="550" y="400"/>
                    </a:lnTo>
                    <a:lnTo>
                      <a:pt x="554" y="400"/>
                    </a:lnTo>
                    <a:lnTo>
                      <a:pt x="556" y="400"/>
                    </a:lnTo>
                    <a:lnTo>
                      <a:pt x="558" y="402"/>
                    </a:lnTo>
                    <a:lnTo>
                      <a:pt x="558" y="400"/>
                    </a:lnTo>
                    <a:lnTo>
                      <a:pt x="550" y="396"/>
                    </a:lnTo>
                    <a:lnTo>
                      <a:pt x="546" y="388"/>
                    </a:lnTo>
                    <a:lnTo>
                      <a:pt x="546" y="388"/>
                    </a:lnTo>
                    <a:lnTo>
                      <a:pt x="546" y="388"/>
                    </a:lnTo>
                    <a:close/>
                    <a:moveTo>
                      <a:pt x="348" y="370"/>
                    </a:moveTo>
                    <a:lnTo>
                      <a:pt x="348" y="370"/>
                    </a:lnTo>
                    <a:lnTo>
                      <a:pt x="346" y="372"/>
                    </a:lnTo>
                    <a:lnTo>
                      <a:pt x="342" y="378"/>
                    </a:lnTo>
                    <a:lnTo>
                      <a:pt x="342" y="380"/>
                    </a:lnTo>
                    <a:lnTo>
                      <a:pt x="348" y="380"/>
                    </a:lnTo>
                    <a:lnTo>
                      <a:pt x="348" y="374"/>
                    </a:lnTo>
                    <a:lnTo>
                      <a:pt x="348" y="372"/>
                    </a:lnTo>
                    <a:lnTo>
                      <a:pt x="348" y="370"/>
                    </a:lnTo>
                    <a:lnTo>
                      <a:pt x="348" y="370"/>
                    </a:lnTo>
                    <a:lnTo>
                      <a:pt x="348" y="370"/>
                    </a:lnTo>
                    <a:close/>
                    <a:moveTo>
                      <a:pt x="400" y="296"/>
                    </a:moveTo>
                    <a:lnTo>
                      <a:pt x="400" y="298"/>
                    </a:lnTo>
                    <a:lnTo>
                      <a:pt x="404" y="298"/>
                    </a:lnTo>
                    <a:lnTo>
                      <a:pt x="404" y="296"/>
                    </a:lnTo>
                    <a:lnTo>
                      <a:pt x="400" y="296"/>
                    </a:lnTo>
                    <a:lnTo>
                      <a:pt x="400" y="296"/>
                    </a:lnTo>
                    <a:lnTo>
                      <a:pt x="400" y="296"/>
                    </a:lnTo>
                    <a:close/>
                    <a:moveTo>
                      <a:pt x="146" y="290"/>
                    </a:moveTo>
                    <a:lnTo>
                      <a:pt x="146" y="290"/>
                    </a:lnTo>
                    <a:lnTo>
                      <a:pt x="138" y="298"/>
                    </a:lnTo>
                    <a:lnTo>
                      <a:pt x="130" y="306"/>
                    </a:lnTo>
                    <a:lnTo>
                      <a:pt x="122" y="306"/>
                    </a:lnTo>
                    <a:lnTo>
                      <a:pt x="114" y="306"/>
                    </a:lnTo>
                    <a:lnTo>
                      <a:pt x="104" y="312"/>
                    </a:lnTo>
                    <a:lnTo>
                      <a:pt x="102" y="312"/>
                    </a:lnTo>
                    <a:lnTo>
                      <a:pt x="100" y="312"/>
                    </a:lnTo>
                    <a:lnTo>
                      <a:pt x="96" y="316"/>
                    </a:lnTo>
                    <a:lnTo>
                      <a:pt x="96" y="320"/>
                    </a:lnTo>
                    <a:lnTo>
                      <a:pt x="96" y="324"/>
                    </a:lnTo>
                    <a:lnTo>
                      <a:pt x="96" y="328"/>
                    </a:lnTo>
                    <a:lnTo>
                      <a:pt x="94" y="328"/>
                    </a:lnTo>
                    <a:lnTo>
                      <a:pt x="86" y="336"/>
                    </a:lnTo>
                    <a:lnTo>
                      <a:pt x="78" y="344"/>
                    </a:lnTo>
                    <a:lnTo>
                      <a:pt x="76" y="344"/>
                    </a:lnTo>
                    <a:lnTo>
                      <a:pt x="76" y="348"/>
                    </a:lnTo>
                    <a:lnTo>
                      <a:pt x="84" y="348"/>
                    </a:lnTo>
                    <a:lnTo>
                      <a:pt x="86" y="352"/>
                    </a:lnTo>
                    <a:lnTo>
                      <a:pt x="92" y="352"/>
                    </a:lnTo>
                    <a:lnTo>
                      <a:pt x="94" y="348"/>
                    </a:lnTo>
                    <a:lnTo>
                      <a:pt x="96" y="346"/>
                    </a:lnTo>
                    <a:lnTo>
                      <a:pt x="96" y="348"/>
                    </a:lnTo>
                    <a:lnTo>
                      <a:pt x="102" y="352"/>
                    </a:lnTo>
                    <a:lnTo>
                      <a:pt x="94" y="354"/>
                    </a:lnTo>
                    <a:lnTo>
                      <a:pt x="92" y="354"/>
                    </a:lnTo>
                    <a:lnTo>
                      <a:pt x="92" y="356"/>
                    </a:lnTo>
                    <a:lnTo>
                      <a:pt x="100" y="356"/>
                    </a:lnTo>
                    <a:lnTo>
                      <a:pt x="104" y="356"/>
                    </a:lnTo>
                    <a:lnTo>
                      <a:pt x="104" y="352"/>
                    </a:lnTo>
                    <a:lnTo>
                      <a:pt x="140" y="348"/>
                    </a:lnTo>
                    <a:lnTo>
                      <a:pt x="142" y="352"/>
                    </a:lnTo>
                    <a:lnTo>
                      <a:pt x="128" y="354"/>
                    </a:lnTo>
                    <a:lnTo>
                      <a:pt x="114" y="356"/>
                    </a:lnTo>
                    <a:lnTo>
                      <a:pt x="112" y="362"/>
                    </a:lnTo>
                    <a:lnTo>
                      <a:pt x="104" y="364"/>
                    </a:lnTo>
                    <a:lnTo>
                      <a:pt x="96" y="364"/>
                    </a:lnTo>
                    <a:lnTo>
                      <a:pt x="96" y="370"/>
                    </a:lnTo>
                    <a:lnTo>
                      <a:pt x="100" y="370"/>
                    </a:lnTo>
                    <a:lnTo>
                      <a:pt x="102" y="372"/>
                    </a:lnTo>
                    <a:lnTo>
                      <a:pt x="146" y="372"/>
                    </a:lnTo>
                    <a:lnTo>
                      <a:pt x="156" y="370"/>
                    </a:lnTo>
                    <a:lnTo>
                      <a:pt x="158" y="372"/>
                    </a:lnTo>
                    <a:lnTo>
                      <a:pt x="160" y="372"/>
                    </a:lnTo>
                    <a:lnTo>
                      <a:pt x="164" y="372"/>
                    </a:lnTo>
                    <a:lnTo>
                      <a:pt x="170" y="366"/>
                    </a:lnTo>
                    <a:lnTo>
                      <a:pt x="174" y="366"/>
                    </a:lnTo>
                    <a:lnTo>
                      <a:pt x="174" y="370"/>
                    </a:lnTo>
                    <a:lnTo>
                      <a:pt x="176" y="372"/>
                    </a:lnTo>
                    <a:lnTo>
                      <a:pt x="184" y="372"/>
                    </a:lnTo>
                    <a:lnTo>
                      <a:pt x="192" y="370"/>
                    </a:lnTo>
                    <a:lnTo>
                      <a:pt x="186" y="378"/>
                    </a:lnTo>
                    <a:lnTo>
                      <a:pt x="182" y="384"/>
                    </a:lnTo>
                    <a:lnTo>
                      <a:pt x="170" y="384"/>
                    </a:lnTo>
                    <a:lnTo>
                      <a:pt x="164" y="382"/>
                    </a:lnTo>
                    <a:lnTo>
                      <a:pt x="156" y="382"/>
                    </a:lnTo>
                    <a:lnTo>
                      <a:pt x="146" y="382"/>
                    </a:lnTo>
                    <a:lnTo>
                      <a:pt x="136" y="388"/>
                    </a:lnTo>
                    <a:lnTo>
                      <a:pt x="124" y="390"/>
                    </a:lnTo>
                    <a:lnTo>
                      <a:pt x="112" y="388"/>
                    </a:lnTo>
                    <a:lnTo>
                      <a:pt x="112" y="402"/>
                    </a:lnTo>
                    <a:lnTo>
                      <a:pt x="118" y="406"/>
                    </a:lnTo>
                    <a:lnTo>
                      <a:pt x="120" y="406"/>
                    </a:lnTo>
                    <a:lnTo>
                      <a:pt x="120" y="410"/>
                    </a:lnTo>
                    <a:lnTo>
                      <a:pt x="128" y="412"/>
                    </a:lnTo>
                    <a:lnTo>
                      <a:pt x="138" y="412"/>
                    </a:lnTo>
                    <a:lnTo>
                      <a:pt x="148" y="416"/>
                    </a:lnTo>
                    <a:lnTo>
                      <a:pt x="156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8" y="430"/>
                    </a:lnTo>
                    <a:lnTo>
                      <a:pt x="160" y="428"/>
                    </a:lnTo>
                    <a:lnTo>
                      <a:pt x="164" y="428"/>
                    </a:lnTo>
                    <a:lnTo>
                      <a:pt x="164" y="434"/>
                    </a:lnTo>
                    <a:lnTo>
                      <a:pt x="194" y="430"/>
                    </a:lnTo>
                    <a:lnTo>
                      <a:pt x="206" y="428"/>
                    </a:lnTo>
                    <a:lnTo>
                      <a:pt x="220" y="426"/>
                    </a:lnTo>
                    <a:lnTo>
                      <a:pt x="222" y="420"/>
                    </a:lnTo>
                    <a:lnTo>
                      <a:pt x="240" y="416"/>
                    </a:lnTo>
                    <a:lnTo>
                      <a:pt x="248" y="416"/>
                    </a:lnTo>
                    <a:lnTo>
                      <a:pt x="258" y="406"/>
                    </a:lnTo>
                    <a:lnTo>
                      <a:pt x="268" y="398"/>
                    </a:lnTo>
                    <a:lnTo>
                      <a:pt x="276" y="398"/>
                    </a:lnTo>
                    <a:lnTo>
                      <a:pt x="274" y="402"/>
                    </a:lnTo>
                    <a:lnTo>
                      <a:pt x="272" y="408"/>
                    </a:lnTo>
                    <a:lnTo>
                      <a:pt x="286" y="412"/>
                    </a:lnTo>
                    <a:lnTo>
                      <a:pt x="286" y="420"/>
                    </a:lnTo>
                    <a:lnTo>
                      <a:pt x="292" y="418"/>
                    </a:lnTo>
                    <a:lnTo>
                      <a:pt x="294" y="416"/>
                    </a:lnTo>
                    <a:lnTo>
                      <a:pt x="296" y="420"/>
                    </a:lnTo>
                    <a:lnTo>
                      <a:pt x="310" y="420"/>
                    </a:lnTo>
                    <a:lnTo>
                      <a:pt x="312" y="420"/>
                    </a:lnTo>
                    <a:lnTo>
                      <a:pt x="314" y="420"/>
                    </a:lnTo>
                    <a:lnTo>
                      <a:pt x="314" y="418"/>
                    </a:lnTo>
                    <a:lnTo>
                      <a:pt x="322" y="418"/>
                    </a:lnTo>
                    <a:lnTo>
                      <a:pt x="328" y="418"/>
                    </a:lnTo>
                    <a:lnTo>
                      <a:pt x="330" y="418"/>
                    </a:lnTo>
                    <a:lnTo>
                      <a:pt x="336" y="410"/>
                    </a:lnTo>
                    <a:lnTo>
                      <a:pt x="330" y="408"/>
                    </a:lnTo>
                    <a:lnTo>
                      <a:pt x="324" y="402"/>
                    </a:lnTo>
                    <a:lnTo>
                      <a:pt x="322" y="408"/>
                    </a:lnTo>
                    <a:lnTo>
                      <a:pt x="318" y="408"/>
                    </a:lnTo>
                    <a:lnTo>
                      <a:pt x="312" y="408"/>
                    </a:lnTo>
                    <a:lnTo>
                      <a:pt x="312" y="406"/>
                    </a:lnTo>
                    <a:lnTo>
                      <a:pt x="312" y="402"/>
                    </a:lnTo>
                    <a:lnTo>
                      <a:pt x="306" y="400"/>
                    </a:lnTo>
                    <a:lnTo>
                      <a:pt x="314" y="400"/>
                    </a:lnTo>
                    <a:lnTo>
                      <a:pt x="330" y="402"/>
                    </a:lnTo>
                    <a:lnTo>
                      <a:pt x="332" y="402"/>
                    </a:lnTo>
                    <a:lnTo>
                      <a:pt x="328" y="400"/>
                    </a:lnTo>
                    <a:lnTo>
                      <a:pt x="328" y="396"/>
                    </a:lnTo>
                    <a:lnTo>
                      <a:pt x="330" y="396"/>
                    </a:lnTo>
                    <a:lnTo>
                      <a:pt x="332" y="392"/>
                    </a:lnTo>
                    <a:lnTo>
                      <a:pt x="336" y="392"/>
                    </a:lnTo>
                    <a:lnTo>
                      <a:pt x="336" y="398"/>
                    </a:lnTo>
                    <a:lnTo>
                      <a:pt x="342" y="398"/>
                    </a:lnTo>
                    <a:lnTo>
                      <a:pt x="342" y="402"/>
                    </a:lnTo>
                    <a:lnTo>
                      <a:pt x="348" y="406"/>
                    </a:lnTo>
                    <a:lnTo>
                      <a:pt x="350" y="400"/>
                    </a:lnTo>
                    <a:lnTo>
                      <a:pt x="350" y="398"/>
                    </a:lnTo>
                    <a:lnTo>
                      <a:pt x="348" y="398"/>
                    </a:lnTo>
                    <a:lnTo>
                      <a:pt x="348" y="390"/>
                    </a:lnTo>
                    <a:lnTo>
                      <a:pt x="348" y="388"/>
                    </a:lnTo>
                    <a:lnTo>
                      <a:pt x="348" y="384"/>
                    </a:lnTo>
                    <a:lnTo>
                      <a:pt x="338" y="382"/>
                    </a:lnTo>
                    <a:lnTo>
                      <a:pt x="328" y="382"/>
                    </a:lnTo>
                    <a:lnTo>
                      <a:pt x="320" y="382"/>
                    </a:lnTo>
                    <a:lnTo>
                      <a:pt x="318" y="380"/>
                    </a:lnTo>
                    <a:lnTo>
                      <a:pt x="314" y="374"/>
                    </a:lnTo>
                    <a:lnTo>
                      <a:pt x="314" y="372"/>
                    </a:lnTo>
                    <a:lnTo>
                      <a:pt x="314" y="370"/>
                    </a:lnTo>
                    <a:lnTo>
                      <a:pt x="312" y="370"/>
                    </a:lnTo>
                    <a:lnTo>
                      <a:pt x="312" y="374"/>
                    </a:lnTo>
                    <a:lnTo>
                      <a:pt x="312" y="378"/>
                    </a:lnTo>
                    <a:lnTo>
                      <a:pt x="312" y="374"/>
                    </a:lnTo>
                    <a:lnTo>
                      <a:pt x="300" y="372"/>
                    </a:lnTo>
                    <a:lnTo>
                      <a:pt x="300" y="370"/>
                    </a:lnTo>
                    <a:lnTo>
                      <a:pt x="296" y="364"/>
                    </a:lnTo>
                    <a:lnTo>
                      <a:pt x="294" y="360"/>
                    </a:lnTo>
                    <a:lnTo>
                      <a:pt x="292" y="352"/>
                    </a:lnTo>
                    <a:lnTo>
                      <a:pt x="288" y="348"/>
                    </a:lnTo>
                    <a:lnTo>
                      <a:pt x="284" y="348"/>
                    </a:lnTo>
                    <a:lnTo>
                      <a:pt x="282" y="344"/>
                    </a:lnTo>
                    <a:lnTo>
                      <a:pt x="282" y="338"/>
                    </a:lnTo>
                    <a:lnTo>
                      <a:pt x="282" y="334"/>
                    </a:lnTo>
                    <a:lnTo>
                      <a:pt x="278" y="330"/>
                    </a:lnTo>
                    <a:lnTo>
                      <a:pt x="278" y="328"/>
                    </a:lnTo>
                    <a:lnTo>
                      <a:pt x="268" y="328"/>
                    </a:lnTo>
                    <a:lnTo>
                      <a:pt x="272" y="326"/>
                    </a:lnTo>
                    <a:lnTo>
                      <a:pt x="274" y="324"/>
                    </a:lnTo>
                    <a:lnTo>
                      <a:pt x="274" y="318"/>
                    </a:lnTo>
                    <a:lnTo>
                      <a:pt x="274" y="316"/>
                    </a:lnTo>
                    <a:lnTo>
                      <a:pt x="254" y="292"/>
                    </a:lnTo>
                    <a:lnTo>
                      <a:pt x="246" y="298"/>
                    </a:lnTo>
                    <a:lnTo>
                      <a:pt x="248" y="310"/>
                    </a:lnTo>
                    <a:lnTo>
                      <a:pt x="250" y="318"/>
                    </a:lnTo>
                    <a:lnTo>
                      <a:pt x="256" y="320"/>
                    </a:lnTo>
                    <a:lnTo>
                      <a:pt x="268" y="324"/>
                    </a:lnTo>
                    <a:lnTo>
                      <a:pt x="266" y="328"/>
                    </a:lnTo>
                    <a:lnTo>
                      <a:pt x="264" y="328"/>
                    </a:lnTo>
                    <a:lnTo>
                      <a:pt x="264" y="326"/>
                    </a:lnTo>
                    <a:lnTo>
                      <a:pt x="260" y="326"/>
                    </a:lnTo>
                    <a:lnTo>
                      <a:pt x="258" y="328"/>
                    </a:lnTo>
                    <a:lnTo>
                      <a:pt x="256" y="330"/>
                    </a:lnTo>
                    <a:lnTo>
                      <a:pt x="254" y="330"/>
                    </a:lnTo>
                    <a:lnTo>
                      <a:pt x="254" y="328"/>
                    </a:lnTo>
                    <a:lnTo>
                      <a:pt x="250" y="326"/>
                    </a:lnTo>
                    <a:lnTo>
                      <a:pt x="248" y="326"/>
                    </a:lnTo>
                    <a:lnTo>
                      <a:pt x="246" y="334"/>
                    </a:lnTo>
                    <a:lnTo>
                      <a:pt x="242" y="342"/>
                    </a:lnTo>
                    <a:lnTo>
                      <a:pt x="232" y="344"/>
                    </a:lnTo>
                    <a:lnTo>
                      <a:pt x="232" y="338"/>
                    </a:lnTo>
                    <a:lnTo>
                      <a:pt x="236" y="330"/>
                    </a:lnTo>
                    <a:lnTo>
                      <a:pt x="238" y="326"/>
                    </a:lnTo>
                    <a:lnTo>
                      <a:pt x="240" y="324"/>
                    </a:lnTo>
                    <a:lnTo>
                      <a:pt x="240" y="318"/>
                    </a:lnTo>
                    <a:lnTo>
                      <a:pt x="232" y="316"/>
                    </a:lnTo>
                    <a:lnTo>
                      <a:pt x="230" y="310"/>
                    </a:lnTo>
                    <a:lnTo>
                      <a:pt x="228" y="306"/>
                    </a:lnTo>
                    <a:lnTo>
                      <a:pt x="224" y="308"/>
                    </a:lnTo>
                    <a:lnTo>
                      <a:pt x="218" y="302"/>
                    </a:lnTo>
                    <a:lnTo>
                      <a:pt x="210" y="318"/>
                    </a:lnTo>
                    <a:lnTo>
                      <a:pt x="204" y="318"/>
                    </a:lnTo>
                    <a:lnTo>
                      <a:pt x="196" y="308"/>
                    </a:lnTo>
                    <a:lnTo>
                      <a:pt x="194" y="306"/>
                    </a:lnTo>
                    <a:lnTo>
                      <a:pt x="188" y="300"/>
                    </a:lnTo>
                    <a:lnTo>
                      <a:pt x="178" y="300"/>
                    </a:lnTo>
                    <a:lnTo>
                      <a:pt x="178" y="316"/>
                    </a:lnTo>
                    <a:lnTo>
                      <a:pt x="182" y="328"/>
                    </a:lnTo>
                    <a:lnTo>
                      <a:pt x="174" y="330"/>
                    </a:lnTo>
                    <a:lnTo>
                      <a:pt x="156" y="318"/>
                    </a:lnTo>
                    <a:lnTo>
                      <a:pt x="158" y="306"/>
                    </a:lnTo>
                    <a:lnTo>
                      <a:pt x="156" y="292"/>
                    </a:lnTo>
                    <a:lnTo>
                      <a:pt x="150" y="290"/>
                    </a:lnTo>
                    <a:lnTo>
                      <a:pt x="146" y="290"/>
                    </a:lnTo>
                    <a:lnTo>
                      <a:pt x="146" y="290"/>
                    </a:lnTo>
                    <a:lnTo>
                      <a:pt x="146" y="290"/>
                    </a:lnTo>
                    <a:close/>
                    <a:moveTo>
                      <a:pt x="376" y="282"/>
                    </a:moveTo>
                    <a:lnTo>
                      <a:pt x="376" y="282"/>
                    </a:lnTo>
                    <a:lnTo>
                      <a:pt x="378" y="280"/>
                    </a:lnTo>
                    <a:lnTo>
                      <a:pt x="378" y="282"/>
                    </a:lnTo>
                    <a:lnTo>
                      <a:pt x="376" y="284"/>
                    </a:lnTo>
                    <a:lnTo>
                      <a:pt x="372" y="284"/>
                    </a:lnTo>
                    <a:lnTo>
                      <a:pt x="376" y="282"/>
                    </a:lnTo>
                    <a:lnTo>
                      <a:pt x="376" y="282"/>
                    </a:lnTo>
                    <a:lnTo>
                      <a:pt x="376" y="282"/>
                    </a:lnTo>
                    <a:close/>
                    <a:moveTo>
                      <a:pt x="382" y="270"/>
                    </a:moveTo>
                    <a:lnTo>
                      <a:pt x="382" y="274"/>
                    </a:lnTo>
                    <a:lnTo>
                      <a:pt x="360" y="282"/>
                    </a:lnTo>
                    <a:lnTo>
                      <a:pt x="364" y="282"/>
                    </a:lnTo>
                    <a:lnTo>
                      <a:pt x="366" y="284"/>
                    </a:lnTo>
                    <a:lnTo>
                      <a:pt x="354" y="284"/>
                    </a:lnTo>
                    <a:lnTo>
                      <a:pt x="348" y="282"/>
                    </a:lnTo>
                    <a:lnTo>
                      <a:pt x="338" y="288"/>
                    </a:lnTo>
                    <a:lnTo>
                      <a:pt x="338" y="292"/>
                    </a:lnTo>
                    <a:lnTo>
                      <a:pt x="336" y="292"/>
                    </a:lnTo>
                    <a:lnTo>
                      <a:pt x="336" y="296"/>
                    </a:lnTo>
                    <a:lnTo>
                      <a:pt x="338" y="298"/>
                    </a:lnTo>
                    <a:lnTo>
                      <a:pt x="346" y="300"/>
                    </a:lnTo>
                    <a:lnTo>
                      <a:pt x="354" y="300"/>
                    </a:lnTo>
                    <a:lnTo>
                      <a:pt x="354" y="310"/>
                    </a:lnTo>
                    <a:lnTo>
                      <a:pt x="354" y="312"/>
                    </a:lnTo>
                    <a:lnTo>
                      <a:pt x="350" y="316"/>
                    </a:lnTo>
                    <a:lnTo>
                      <a:pt x="348" y="316"/>
                    </a:lnTo>
                    <a:lnTo>
                      <a:pt x="338" y="316"/>
                    </a:lnTo>
                    <a:lnTo>
                      <a:pt x="328" y="312"/>
                    </a:lnTo>
                    <a:lnTo>
                      <a:pt x="324" y="306"/>
                    </a:lnTo>
                    <a:lnTo>
                      <a:pt x="320" y="308"/>
                    </a:lnTo>
                    <a:lnTo>
                      <a:pt x="314" y="308"/>
                    </a:lnTo>
                    <a:lnTo>
                      <a:pt x="318" y="316"/>
                    </a:lnTo>
                    <a:lnTo>
                      <a:pt x="318" y="318"/>
                    </a:lnTo>
                    <a:lnTo>
                      <a:pt x="324" y="326"/>
                    </a:lnTo>
                    <a:lnTo>
                      <a:pt x="330" y="330"/>
                    </a:lnTo>
                    <a:lnTo>
                      <a:pt x="332" y="330"/>
                    </a:lnTo>
                    <a:lnTo>
                      <a:pt x="342" y="326"/>
                    </a:lnTo>
                    <a:lnTo>
                      <a:pt x="348" y="336"/>
                    </a:lnTo>
                    <a:lnTo>
                      <a:pt x="356" y="338"/>
                    </a:lnTo>
                    <a:lnTo>
                      <a:pt x="360" y="338"/>
                    </a:lnTo>
                    <a:lnTo>
                      <a:pt x="364" y="344"/>
                    </a:lnTo>
                    <a:lnTo>
                      <a:pt x="364" y="348"/>
                    </a:lnTo>
                    <a:lnTo>
                      <a:pt x="366" y="354"/>
                    </a:lnTo>
                    <a:lnTo>
                      <a:pt x="366" y="356"/>
                    </a:lnTo>
                    <a:lnTo>
                      <a:pt x="372" y="360"/>
                    </a:lnTo>
                    <a:lnTo>
                      <a:pt x="374" y="360"/>
                    </a:lnTo>
                    <a:lnTo>
                      <a:pt x="382" y="354"/>
                    </a:lnTo>
                    <a:lnTo>
                      <a:pt x="392" y="348"/>
                    </a:lnTo>
                    <a:lnTo>
                      <a:pt x="394" y="344"/>
                    </a:lnTo>
                    <a:lnTo>
                      <a:pt x="402" y="344"/>
                    </a:lnTo>
                    <a:lnTo>
                      <a:pt x="406" y="342"/>
                    </a:lnTo>
                    <a:lnTo>
                      <a:pt x="410" y="338"/>
                    </a:lnTo>
                    <a:lnTo>
                      <a:pt x="412" y="334"/>
                    </a:lnTo>
                    <a:lnTo>
                      <a:pt x="410" y="316"/>
                    </a:lnTo>
                    <a:lnTo>
                      <a:pt x="412" y="316"/>
                    </a:lnTo>
                    <a:lnTo>
                      <a:pt x="404" y="312"/>
                    </a:lnTo>
                    <a:lnTo>
                      <a:pt x="402" y="316"/>
                    </a:lnTo>
                    <a:lnTo>
                      <a:pt x="400" y="318"/>
                    </a:lnTo>
                    <a:lnTo>
                      <a:pt x="394" y="308"/>
                    </a:lnTo>
                    <a:lnTo>
                      <a:pt x="384" y="306"/>
                    </a:lnTo>
                    <a:lnTo>
                      <a:pt x="382" y="298"/>
                    </a:lnTo>
                    <a:lnTo>
                      <a:pt x="394" y="296"/>
                    </a:lnTo>
                    <a:lnTo>
                      <a:pt x="396" y="292"/>
                    </a:lnTo>
                    <a:lnTo>
                      <a:pt x="390" y="282"/>
                    </a:lnTo>
                    <a:lnTo>
                      <a:pt x="384" y="282"/>
                    </a:lnTo>
                    <a:lnTo>
                      <a:pt x="382" y="280"/>
                    </a:lnTo>
                    <a:lnTo>
                      <a:pt x="384" y="274"/>
                    </a:lnTo>
                    <a:lnTo>
                      <a:pt x="390" y="270"/>
                    </a:lnTo>
                    <a:lnTo>
                      <a:pt x="386" y="270"/>
                    </a:lnTo>
                    <a:lnTo>
                      <a:pt x="382" y="270"/>
                    </a:lnTo>
                    <a:lnTo>
                      <a:pt x="382" y="270"/>
                    </a:lnTo>
                    <a:lnTo>
                      <a:pt x="382" y="270"/>
                    </a:lnTo>
                    <a:close/>
                    <a:moveTo>
                      <a:pt x="48" y="262"/>
                    </a:moveTo>
                    <a:lnTo>
                      <a:pt x="48" y="262"/>
                    </a:lnTo>
                    <a:lnTo>
                      <a:pt x="40" y="264"/>
                    </a:lnTo>
                    <a:lnTo>
                      <a:pt x="36" y="266"/>
                    </a:lnTo>
                    <a:lnTo>
                      <a:pt x="20" y="272"/>
                    </a:lnTo>
                    <a:lnTo>
                      <a:pt x="4" y="278"/>
                    </a:lnTo>
                    <a:lnTo>
                      <a:pt x="4" y="296"/>
                    </a:lnTo>
                    <a:lnTo>
                      <a:pt x="6" y="302"/>
                    </a:lnTo>
                    <a:lnTo>
                      <a:pt x="10" y="308"/>
                    </a:lnTo>
                    <a:lnTo>
                      <a:pt x="6" y="310"/>
                    </a:lnTo>
                    <a:lnTo>
                      <a:pt x="2" y="310"/>
                    </a:lnTo>
                    <a:lnTo>
                      <a:pt x="4" y="316"/>
                    </a:lnTo>
                    <a:lnTo>
                      <a:pt x="6" y="318"/>
                    </a:lnTo>
                    <a:lnTo>
                      <a:pt x="0" y="338"/>
                    </a:lnTo>
                    <a:lnTo>
                      <a:pt x="4" y="344"/>
                    </a:lnTo>
                    <a:lnTo>
                      <a:pt x="12" y="348"/>
                    </a:lnTo>
                    <a:lnTo>
                      <a:pt x="14" y="356"/>
                    </a:lnTo>
                    <a:lnTo>
                      <a:pt x="14" y="360"/>
                    </a:lnTo>
                    <a:lnTo>
                      <a:pt x="18" y="362"/>
                    </a:lnTo>
                    <a:lnTo>
                      <a:pt x="24" y="362"/>
                    </a:lnTo>
                    <a:lnTo>
                      <a:pt x="30" y="362"/>
                    </a:lnTo>
                    <a:lnTo>
                      <a:pt x="40" y="346"/>
                    </a:lnTo>
                    <a:lnTo>
                      <a:pt x="42" y="346"/>
                    </a:lnTo>
                    <a:lnTo>
                      <a:pt x="42" y="348"/>
                    </a:lnTo>
                    <a:lnTo>
                      <a:pt x="46" y="348"/>
                    </a:lnTo>
                    <a:lnTo>
                      <a:pt x="48" y="348"/>
                    </a:lnTo>
                    <a:lnTo>
                      <a:pt x="46" y="352"/>
                    </a:lnTo>
                    <a:lnTo>
                      <a:pt x="58" y="348"/>
                    </a:lnTo>
                    <a:lnTo>
                      <a:pt x="66" y="348"/>
                    </a:lnTo>
                    <a:lnTo>
                      <a:pt x="68" y="344"/>
                    </a:lnTo>
                    <a:lnTo>
                      <a:pt x="68" y="338"/>
                    </a:lnTo>
                    <a:lnTo>
                      <a:pt x="70" y="334"/>
                    </a:lnTo>
                    <a:lnTo>
                      <a:pt x="70" y="328"/>
                    </a:lnTo>
                    <a:lnTo>
                      <a:pt x="82" y="318"/>
                    </a:lnTo>
                    <a:lnTo>
                      <a:pt x="94" y="308"/>
                    </a:lnTo>
                    <a:lnTo>
                      <a:pt x="112" y="298"/>
                    </a:lnTo>
                    <a:lnTo>
                      <a:pt x="124" y="296"/>
                    </a:lnTo>
                    <a:lnTo>
                      <a:pt x="128" y="296"/>
                    </a:lnTo>
                    <a:lnTo>
                      <a:pt x="130" y="298"/>
                    </a:lnTo>
                    <a:lnTo>
                      <a:pt x="132" y="298"/>
                    </a:lnTo>
                    <a:lnTo>
                      <a:pt x="132" y="296"/>
                    </a:lnTo>
                    <a:lnTo>
                      <a:pt x="138" y="292"/>
                    </a:lnTo>
                    <a:lnTo>
                      <a:pt x="138" y="288"/>
                    </a:lnTo>
                    <a:lnTo>
                      <a:pt x="128" y="284"/>
                    </a:lnTo>
                    <a:lnTo>
                      <a:pt x="124" y="280"/>
                    </a:lnTo>
                    <a:lnTo>
                      <a:pt x="120" y="278"/>
                    </a:lnTo>
                    <a:lnTo>
                      <a:pt x="110" y="274"/>
                    </a:lnTo>
                    <a:lnTo>
                      <a:pt x="96" y="274"/>
                    </a:lnTo>
                    <a:lnTo>
                      <a:pt x="88" y="278"/>
                    </a:lnTo>
                    <a:lnTo>
                      <a:pt x="82" y="278"/>
                    </a:lnTo>
                    <a:lnTo>
                      <a:pt x="76" y="272"/>
                    </a:lnTo>
                    <a:lnTo>
                      <a:pt x="50" y="264"/>
                    </a:lnTo>
                    <a:lnTo>
                      <a:pt x="50" y="262"/>
                    </a:lnTo>
                    <a:lnTo>
                      <a:pt x="48" y="262"/>
                    </a:lnTo>
                    <a:lnTo>
                      <a:pt x="48" y="262"/>
                    </a:lnTo>
                    <a:lnTo>
                      <a:pt x="48" y="262"/>
                    </a:lnTo>
                    <a:close/>
                    <a:moveTo>
                      <a:pt x="392" y="260"/>
                    </a:moveTo>
                    <a:lnTo>
                      <a:pt x="392" y="260"/>
                    </a:lnTo>
                    <a:lnTo>
                      <a:pt x="390" y="262"/>
                    </a:lnTo>
                    <a:lnTo>
                      <a:pt x="394" y="264"/>
                    </a:lnTo>
                    <a:lnTo>
                      <a:pt x="394" y="260"/>
                    </a:lnTo>
                    <a:lnTo>
                      <a:pt x="392" y="260"/>
                    </a:lnTo>
                    <a:lnTo>
                      <a:pt x="392" y="260"/>
                    </a:lnTo>
                    <a:lnTo>
                      <a:pt x="392" y="260"/>
                    </a:lnTo>
                    <a:close/>
                    <a:moveTo>
                      <a:pt x="296" y="238"/>
                    </a:moveTo>
                    <a:lnTo>
                      <a:pt x="296" y="238"/>
                    </a:lnTo>
                    <a:lnTo>
                      <a:pt x="296" y="248"/>
                    </a:lnTo>
                    <a:lnTo>
                      <a:pt x="300" y="248"/>
                    </a:lnTo>
                    <a:lnTo>
                      <a:pt x="302" y="246"/>
                    </a:lnTo>
                    <a:lnTo>
                      <a:pt x="300" y="242"/>
                    </a:lnTo>
                    <a:lnTo>
                      <a:pt x="296" y="238"/>
                    </a:lnTo>
                    <a:lnTo>
                      <a:pt x="296" y="238"/>
                    </a:lnTo>
                    <a:lnTo>
                      <a:pt x="296" y="238"/>
                    </a:lnTo>
                    <a:close/>
                    <a:moveTo>
                      <a:pt x="422" y="228"/>
                    </a:moveTo>
                    <a:lnTo>
                      <a:pt x="422" y="228"/>
                    </a:lnTo>
                    <a:lnTo>
                      <a:pt x="420" y="234"/>
                    </a:lnTo>
                    <a:lnTo>
                      <a:pt x="418" y="242"/>
                    </a:lnTo>
                    <a:lnTo>
                      <a:pt x="414" y="242"/>
                    </a:lnTo>
                    <a:lnTo>
                      <a:pt x="410" y="254"/>
                    </a:lnTo>
                    <a:lnTo>
                      <a:pt x="418" y="254"/>
                    </a:lnTo>
                    <a:lnTo>
                      <a:pt x="420" y="260"/>
                    </a:lnTo>
                    <a:lnTo>
                      <a:pt x="424" y="262"/>
                    </a:lnTo>
                    <a:lnTo>
                      <a:pt x="430" y="262"/>
                    </a:lnTo>
                    <a:lnTo>
                      <a:pt x="436" y="262"/>
                    </a:lnTo>
                    <a:lnTo>
                      <a:pt x="438" y="262"/>
                    </a:lnTo>
                    <a:lnTo>
                      <a:pt x="440" y="264"/>
                    </a:lnTo>
                    <a:lnTo>
                      <a:pt x="446" y="260"/>
                    </a:lnTo>
                    <a:lnTo>
                      <a:pt x="448" y="254"/>
                    </a:lnTo>
                    <a:lnTo>
                      <a:pt x="448" y="246"/>
                    </a:lnTo>
                    <a:lnTo>
                      <a:pt x="446" y="242"/>
                    </a:lnTo>
                    <a:lnTo>
                      <a:pt x="438" y="228"/>
                    </a:lnTo>
                    <a:lnTo>
                      <a:pt x="430" y="230"/>
                    </a:lnTo>
                    <a:lnTo>
                      <a:pt x="428" y="230"/>
                    </a:lnTo>
                    <a:lnTo>
                      <a:pt x="424" y="230"/>
                    </a:lnTo>
                    <a:lnTo>
                      <a:pt x="422" y="228"/>
                    </a:lnTo>
                    <a:lnTo>
                      <a:pt x="422" y="228"/>
                    </a:lnTo>
                    <a:lnTo>
                      <a:pt x="422" y="228"/>
                    </a:lnTo>
                    <a:close/>
                    <a:moveTo>
                      <a:pt x="414" y="228"/>
                    </a:moveTo>
                    <a:lnTo>
                      <a:pt x="414" y="228"/>
                    </a:lnTo>
                    <a:lnTo>
                      <a:pt x="412" y="230"/>
                    </a:lnTo>
                    <a:lnTo>
                      <a:pt x="404" y="234"/>
                    </a:lnTo>
                    <a:lnTo>
                      <a:pt x="404" y="236"/>
                    </a:lnTo>
                    <a:lnTo>
                      <a:pt x="404" y="238"/>
                    </a:lnTo>
                    <a:lnTo>
                      <a:pt x="406" y="238"/>
                    </a:lnTo>
                    <a:lnTo>
                      <a:pt x="414" y="230"/>
                    </a:lnTo>
                    <a:lnTo>
                      <a:pt x="418" y="228"/>
                    </a:lnTo>
                    <a:lnTo>
                      <a:pt x="414" y="228"/>
                    </a:lnTo>
                    <a:lnTo>
                      <a:pt x="414" y="228"/>
                    </a:lnTo>
                    <a:lnTo>
                      <a:pt x="414" y="228"/>
                    </a:lnTo>
                    <a:close/>
                    <a:moveTo>
                      <a:pt x="96" y="216"/>
                    </a:moveTo>
                    <a:lnTo>
                      <a:pt x="96" y="216"/>
                    </a:lnTo>
                    <a:lnTo>
                      <a:pt x="94" y="218"/>
                    </a:lnTo>
                    <a:lnTo>
                      <a:pt x="94" y="220"/>
                    </a:lnTo>
                    <a:lnTo>
                      <a:pt x="94" y="226"/>
                    </a:lnTo>
                    <a:lnTo>
                      <a:pt x="88" y="228"/>
                    </a:lnTo>
                    <a:lnTo>
                      <a:pt x="84" y="230"/>
                    </a:lnTo>
                    <a:lnTo>
                      <a:pt x="82" y="236"/>
                    </a:lnTo>
                    <a:lnTo>
                      <a:pt x="84" y="242"/>
                    </a:lnTo>
                    <a:lnTo>
                      <a:pt x="88" y="242"/>
                    </a:lnTo>
                    <a:lnTo>
                      <a:pt x="94" y="242"/>
                    </a:lnTo>
                    <a:lnTo>
                      <a:pt x="100" y="226"/>
                    </a:lnTo>
                    <a:lnTo>
                      <a:pt x="102" y="218"/>
                    </a:lnTo>
                    <a:lnTo>
                      <a:pt x="100" y="216"/>
                    </a:lnTo>
                    <a:lnTo>
                      <a:pt x="96" y="216"/>
                    </a:lnTo>
                    <a:lnTo>
                      <a:pt x="96" y="216"/>
                    </a:lnTo>
                    <a:lnTo>
                      <a:pt x="96" y="216"/>
                    </a:lnTo>
                    <a:close/>
                    <a:moveTo>
                      <a:pt x="124" y="206"/>
                    </a:moveTo>
                    <a:lnTo>
                      <a:pt x="124" y="210"/>
                    </a:lnTo>
                    <a:lnTo>
                      <a:pt x="130" y="210"/>
                    </a:lnTo>
                    <a:lnTo>
                      <a:pt x="130" y="208"/>
                    </a:lnTo>
                    <a:lnTo>
                      <a:pt x="130" y="206"/>
                    </a:lnTo>
                    <a:lnTo>
                      <a:pt x="124" y="206"/>
                    </a:lnTo>
                    <a:lnTo>
                      <a:pt x="124" y="206"/>
                    </a:lnTo>
                    <a:lnTo>
                      <a:pt x="124" y="206"/>
                    </a:lnTo>
                    <a:close/>
                    <a:moveTo>
                      <a:pt x="600" y="196"/>
                    </a:moveTo>
                    <a:lnTo>
                      <a:pt x="600" y="196"/>
                    </a:lnTo>
                    <a:lnTo>
                      <a:pt x="604" y="202"/>
                    </a:lnTo>
                    <a:lnTo>
                      <a:pt x="604" y="206"/>
                    </a:lnTo>
                    <a:lnTo>
                      <a:pt x="602" y="206"/>
                    </a:lnTo>
                    <a:lnTo>
                      <a:pt x="600" y="200"/>
                    </a:lnTo>
                    <a:lnTo>
                      <a:pt x="600" y="198"/>
                    </a:lnTo>
                    <a:lnTo>
                      <a:pt x="600" y="196"/>
                    </a:lnTo>
                    <a:lnTo>
                      <a:pt x="600" y="196"/>
                    </a:lnTo>
                    <a:lnTo>
                      <a:pt x="600" y="196"/>
                    </a:lnTo>
                    <a:close/>
                    <a:moveTo>
                      <a:pt x="492" y="196"/>
                    </a:moveTo>
                    <a:lnTo>
                      <a:pt x="492" y="196"/>
                    </a:lnTo>
                    <a:lnTo>
                      <a:pt x="494" y="196"/>
                    </a:lnTo>
                    <a:lnTo>
                      <a:pt x="492" y="196"/>
                    </a:lnTo>
                    <a:lnTo>
                      <a:pt x="486" y="196"/>
                    </a:lnTo>
                    <a:lnTo>
                      <a:pt x="494" y="206"/>
                    </a:lnTo>
                    <a:lnTo>
                      <a:pt x="500" y="206"/>
                    </a:lnTo>
                    <a:lnTo>
                      <a:pt x="500" y="202"/>
                    </a:lnTo>
                    <a:lnTo>
                      <a:pt x="500" y="196"/>
                    </a:lnTo>
                    <a:lnTo>
                      <a:pt x="492" y="196"/>
                    </a:lnTo>
                    <a:lnTo>
                      <a:pt x="492" y="196"/>
                    </a:lnTo>
                    <a:lnTo>
                      <a:pt x="492" y="196"/>
                    </a:lnTo>
                    <a:close/>
                    <a:moveTo>
                      <a:pt x="296" y="196"/>
                    </a:moveTo>
                    <a:lnTo>
                      <a:pt x="296" y="196"/>
                    </a:lnTo>
                    <a:lnTo>
                      <a:pt x="294" y="198"/>
                    </a:lnTo>
                    <a:lnTo>
                      <a:pt x="294" y="202"/>
                    </a:lnTo>
                    <a:lnTo>
                      <a:pt x="296" y="208"/>
                    </a:lnTo>
                    <a:lnTo>
                      <a:pt x="296" y="206"/>
                    </a:lnTo>
                    <a:lnTo>
                      <a:pt x="296" y="208"/>
                    </a:lnTo>
                    <a:lnTo>
                      <a:pt x="294" y="210"/>
                    </a:lnTo>
                    <a:lnTo>
                      <a:pt x="294" y="216"/>
                    </a:lnTo>
                    <a:lnTo>
                      <a:pt x="306" y="212"/>
                    </a:lnTo>
                    <a:lnTo>
                      <a:pt x="312" y="216"/>
                    </a:lnTo>
                    <a:lnTo>
                      <a:pt x="314" y="216"/>
                    </a:lnTo>
                    <a:lnTo>
                      <a:pt x="312" y="216"/>
                    </a:lnTo>
                    <a:lnTo>
                      <a:pt x="302" y="220"/>
                    </a:lnTo>
                    <a:lnTo>
                      <a:pt x="300" y="224"/>
                    </a:lnTo>
                    <a:lnTo>
                      <a:pt x="304" y="224"/>
                    </a:lnTo>
                    <a:lnTo>
                      <a:pt x="310" y="224"/>
                    </a:lnTo>
                    <a:lnTo>
                      <a:pt x="306" y="226"/>
                    </a:lnTo>
                    <a:lnTo>
                      <a:pt x="306" y="228"/>
                    </a:lnTo>
                    <a:lnTo>
                      <a:pt x="302" y="234"/>
                    </a:lnTo>
                    <a:lnTo>
                      <a:pt x="302" y="236"/>
                    </a:lnTo>
                    <a:lnTo>
                      <a:pt x="304" y="236"/>
                    </a:lnTo>
                    <a:lnTo>
                      <a:pt x="312" y="236"/>
                    </a:lnTo>
                    <a:lnTo>
                      <a:pt x="318" y="234"/>
                    </a:lnTo>
                    <a:lnTo>
                      <a:pt x="328" y="226"/>
                    </a:lnTo>
                    <a:lnTo>
                      <a:pt x="324" y="224"/>
                    </a:lnTo>
                    <a:lnTo>
                      <a:pt x="324" y="220"/>
                    </a:lnTo>
                    <a:lnTo>
                      <a:pt x="328" y="218"/>
                    </a:lnTo>
                    <a:lnTo>
                      <a:pt x="324" y="210"/>
                    </a:lnTo>
                    <a:lnTo>
                      <a:pt x="318" y="212"/>
                    </a:lnTo>
                    <a:lnTo>
                      <a:pt x="318" y="202"/>
                    </a:lnTo>
                    <a:lnTo>
                      <a:pt x="310" y="202"/>
                    </a:lnTo>
                    <a:lnTo>
                      <a:pt x="306" y="202"/>
                    </a:lnTo>
                    <a:lnTo>
                      <a:pt x="310" y="196"/>
                    </a:lnTo>
                    <a:lnTo>
                      <a:pt x="302" y="196"/>
                    </a:lnTo>
                    <a:lnTo>
                      <a:pt x="296" y="196"/>
                    </a:lnTo>
                    <a:lnTo>
                      <a:pt x="296" y="196"/>
                    </a:lnTo>
                    <a:lnTo>
                      <a:pt x="296" y="196"/>
                    </a:lnTo>
                    <a:close/>
                    <a:moveTo>
                      <a:pt x="358" y="192"/>
                    </a:moveTo>
                    <a:lnTo>
                      <a:pt x="358" y="192"/>
                    </a:lnTo>
                    <a:lnTo>
                      <a:pt x="354" y="192"/>
                    </a:lnTo>
                    <a:lnTo>
                      <a:pt x="350" y="196"/>
                    </a:lnTo>
                    <a:lnTo>
                      <a:pt x="354" y="198"/>
                    </a:lnTo>
                    <a:lnTo>
                      <a:pt x="360" y="200"/>
                    </a:lnTo>
                    <a:lnTo>
                      <a:pt x="360" y="206"/>
                    </a:lnTo>
                    <a:lnTo>
                      <a:pt x="348" y="206"/>
                    </a:lnTo>
                    <a:lnTo>
                      <a:pt x="354" y="210"/>
                    </a:lnTo>
                    <a:lnTo>
                      <a:pt x="356" y="212"/>
                    </a:lnTo>
                    <a:lnTo>
                      <a:pt x="358" y="212"/>
                    </a:lnTo>
                    <a:lnTo>
                      <a:pt x="358" y="216"/>
                    </a:lnTo>
                    <a:lnTo>
                      <a:pt x="356" y="218"/>
                    </a:lnTo>
                    <a:lnTo>
                      <a:pt x="356" y="220"/>
                    </a:lnTo>
                    <a:lnTo>
                      <a:pt x="360" y="224"/>
                    </a:lnTo>
                    <a:lnTo>
                      <a:pt x="358" y="226"/>
                    </a:lnTo>
                    <a:lnTo>
                      <a:pt x="358" y="228"/>
                    </a:lnTo>
                    <a:lnTo>
                      <a:pt x="350" y="228"/>
                    </a:lnTo>
                    <a:lnTo>
                      <a:pt x="354" y="220"/>
                    </a:lnTo>
                    <a:lnTo>
                      <a:pt x="346" y="212"/>
                    </a:lnTo>
                    <a:lnTo>
                      <a:pt x="338" y="202"/>
                    </a:lnTo>
                    <a:lnTo>
                      <a:pt x="330" y="202"/>
                    </a:lnTo>
                    <a:lnTo>
                      <a:pt x="330" y="210"/>
                    </a:lnTo>
                    <a:lnTo>
                      <a:pt x="332" y="210"/>
                    </a:lnTo>
                    <a:lnTo>
                      <a:pt x="332" y="212"/>
                    </a:lnTo>
                    <a:lnTo>
                      <a:pt x="330" y="218"/>
                    </a:lnTo>
                    <a:lnTo>
                      <a:pt x="338" y="224"/>
                    </a:lnTo>
                    <a:lnTo>
                      <a:pt x="338" y="230"/>
                    </a:lnTo>
                    <a:lnTo>
                      <a:pt x="322" y="230"/>
                    </a:lnTo>
                    <a:lnTo>
                      <a:pt x="322" y="236"/>
                    </a:lnTo>
                    <a:lnTo>
                      <a:pt x="320" y="236"/>
                    </a:lnTo>
                    <a:lnTo>
                      <a:pt x="322" y="242"/>
                    </a:lnTo>
                    <a:lnTo>
                      <a:pt x="322" y="246"/>
                    </a:lnTo>
                    <a:lnTo>
                      <a:pt x="338" y="238"/>
                    </a:lnTo>
                    <a:lnTo>
                      <a:pt x="356" y="234"/>
                    </a:lnTo>
                    <a:lnTo>
                      <a:pt x="358" y="234"/>
                    </a:lnTo>
                    <a:lnTo>
                      <a:pt x="360" y="236"/>
                    </a:lnTo>
                    <a:lnTo>
                      <a:pt x="348" y="244"/>
                    </a:lnTo>
                    <a:lnTo>
                      <a:pt x="350" y="254"/>
                    </a:lnTo>
                    <a:lnTo>
                      <a:pt x="358" y="254"/>
                    </a:lnTo>
                    <a:lnTo>
                      <a:pt x="366" y="254"/>
                    </a:lnTo>
                    <a:lnTo>
                      <a:pt x="378" y="252"/>
                    </a:lnTo>
                    <a:lnTo>
                      <a:pt x="390" y="252"/>
                    </a:lnTo>
                    <a:lnTo>
                      <a:pt x="396" y="252"/>
                    </a:lnTo>
                    <a:lnTo>
                      <a:pt x="396" y="248"/>
                    </a:lnTo>
                    <a:lnTo>
                      <a:pt x="400" y="246"/>
                    </a:lnTo>
                    <a:lnTo>
                      <a:pt x="396" y="242"/>
                    </a:lnTo>
                    <a:lnTo>
                      <a:pt x="394" y="238"/>
                    </a:lnTo>
                    <a:lnTo>
                      <a:pt x="394" y="242"/>
                    </a:lnTo>
                    <a:lnTo>
                      <a:pt x="396" y="236"/>
                    </a:lnTo>
                    <a:lnTo>
                      <a:pt x="396" y="228"/>
                    </a:lnTo>
                    <a:lnTo>
                      <a:pt x="390" y="228"/>
                    </a:lnTo>
                    <a:lnTo>
                      <a:pt x="390" y="224"/>
                    </a:lnTo>
                    <a:lnTo>
                      <a:pt x="390" y="216"/>
                    </a:lnTo>
                    <a:lnTo>
                      <a:pt x="390" y="210"/>
                    </a:lnTo>
                    <a:lnTo>
                      <a:pt x="386" y="206"/>
                    </a:lnTo>
                    <a:lnTo>
                      <a:pt x="378" y="202"/>
                    </a:lnTo>
                    <a:lnTo>
                      <a:pt x="378" y="200"/>
                    </a:lnTo>
                    <a:lnTo>
                      <a:pt x="378" y="198"/>
                    </a:lnTo>
                    <a:lnTo>
                      <a:pt x="376" y="196"/>
                    </a:lnTo>
                    <a:lnTo>
                      <a:pt x="374" y="196"/>
                    </a:lnTo>
                    <a:lnTo>
                      <a:pt x="372" y="198"/>
                    </a:lnTo>
                    <a:lnTo>
                      <a:pt x="372" y="202"/>
                    </a:lnTo>
                    <a:lnTo>
                      <a:pt x="374" y="202"/>
                    </a:lnTo>
                    <a:lnTo>
                      <a:pt x="376" y="202"/>
                    </a:lnTo>
                    <a:lnTo>
                      <a:pt x="374" y="206"/>
                    </a:lnTo>
                    <a:lnTo>
                      <a:pt x="368" y="206"/>
                    </a:lnTo>
                    <a:lnTo>
                      <a:pt x="366" y="206"/>
                    </a:lnTo>
                    <a:lnTo>
                      <a:pt x="364" y="202"/>
                    </a:lnTo>
                    <a:lnTo>
                      <a:pt x="366" y="202"/>
                    </a:lnTo>
                    <a:lnTo>
                      <a:pt x="358" y="192"/>
                    </a:lnTo>
                    <a:lnTo>
                      <a:pt x="358" y="192"/>
                    </a:lnTo>
                    <a:lnTo>
                      <a:pt x="358" y="192"/>
                    </a:lnTo>
                    <a:close/>
                    <a:moveTo>
                      <a:pt x="138" y="192"/>
                    </a:moveTo>
                    <a:lnTo>
                      <a:pt x="138" y="192"/>
                    </a:lnTo>
                    <a:lnTo>
                      <a:pt x="138" y="196"/>
                    </a:lnTo>
                    <a:lnTo>
                      <a:pt x="138" y="198"/>
                    </a:lnTo>
                    <a:lnTo>
                      <a:pt x="142" y="198"/>
                    </a:lnTo>
                    <a:lnTo>
                      <a:pt x="142" y="196"/>
                    </a:lnTo>
                    <a:lnTo>
                      <a:pt x="142" y="192"/>
                    </a:lnTo>
                    <a:lnTo>
                      <a:pt x="138" y="192"/>
                    </a:lnTo>
                    <a:lnTo>
                      <a:pt x="138" y="192"/>
                    </a:lnTo>
                    <a:lnTo>
                      <a:pt x="138" y="192"/>
                    </a:lnTo>
                    <a:close/>
                    <a:moveTo>
                      <a:pt x="418" y="190"/>
                    </a:moveTo>
                    <a:lnTo>
                      <a:pt x="418" y="190"/>
                    </a:lnTo>
                    <a:lnTo>
                      <a:pt x="412" y="192"/>
                    </a:lnTo>
                    <a:lnTo>
                      <a:pt x="410" y="196"/>
                    </a:lnTo>
                    <a:lnTo>
                      <a:pt x="414" y="206"/>
                    </a:lnTo>
                    <a:lnTo>
                      <a:pt x="422" y="210"/>
                    </a:lnTo>
                    <a:lnTo>
                      <a:pt x="430" y="210"/>
                    </a:lnTo>
                    <a:lnTo>
                      <a:pt x="436" y="210"/>
                    </a:lnTo>
                    <a:lnTo>
                      <a:pt x="440" y="216"/>
                    </a:lnTo>
                    <a:lnTo>
                      <a:pt x="446" y="216"/>
                    </a:lnTo>
                    <a:lnTo>
                      <a:pt x="448" y="212"/>
                    </a:lnTo>
                    <a:lnTo>
                      <a:pt x="450" y="212"/>
                    </a:lnTo>
                    <a:lnTo>
                      <a:pt x="454" y="210"/>
                    </a:lnTo>
                    <a:lnTo>
                      <a:pt x="456" y="216"/>
                    </a:lnTo>
                    <a:lnTo>
                      <a:pt x="466" y="220"/>
                    </a:lnTo>
                    <a:lnTo>
                      <a:pt x="472" y="224"/>
                    </a:lnTo>
                    <a:lnTo>
                      <a:pt x="476" y="230"/>
                    </a:lnTo>
                    <a:lnTo>
                      <a:pt x="474" y="242"/>
                    </a:lnTo>
                    <a:lnTo>
                      <a:pt x="472" y="248"/>
                    </a:lnTo>
                    <a:lnTo>
                      <a:pt x="474" y="260"/>
                    </a:lnTo>
                    <a:lnTo>
                      <a:pt x="476" y="270"/>
                    </a:lnTo>
                    <a:lnTo>
                      <a:pt x="484" y="266"/>
                    </a:lnTo>
                    <a:lnTo>
                      <a:pt x="484" y="264"/>
                    </a:lnTo>
                    <a:lnTo>
                      <a:pt x="486" y="264"/>
                    </a:lnTo>
                    <a:lnTo>
                      <a:pt x="490" y="266"/>
                    </a:lnTo>
                    <a:lnTo>
                      <a:pt x="490" y="270"/>
                    </a:lnTo>
                    <a:lnTo>
                      <a:pt x="494" y="266"/>
                    </a:lnTo>
                    <a:lnTo>
                      <a:pt x="496" y="264"/>
                    </a:lnTo>
                    <a:lnTo>
                      <a:pt x="510" y="262"/>
                    </a:lnTo>
                    <a:lnTo>
                      <a:pt x="514" y="254"/>
                    </a:lnTo>
                    <a:lnTo>
                      <a:pt x="520" y="266"/>
                    </a:lnTo>
                    <a:lnTo>
                      <a:pt x="530" y="266"/>
                    </a:lnTo>
                    <a:lnTo>
                      <a:pt x="540" y="266"/>
                    </a:lnTo>
                    <a:lnTo>
                      <a:pt x="546" y="262"/>
                    </a:lnTo>
                    <a:lnTo>
                      <a:pt x="548" y="262"/>
                    </a:lnTo>
                    <a:lnTo>
                      <a:pt x="550" y="266"/>
                    </a:lnTo>
                    <a:lnTo>
                      <a:pt x="564" y="264"/>
                    </a:lnTo>
                    <a:lnTo>
                      <a:pt x="564" y="266"/>
                    </a:lnTo>
                    <a:lnTo>
                      <a:pt x="566" y="266"/>
                    </a:lnTo>
                    <a:lnTo>
                      <a:pt x="582" y="264"/>
                    </a:lnTo>
                    <a:lnTo>
                      <a:pt x="586" y="264"/>
                    </a:lnTo>
                    <a:lnTo>
                      <a:pt x="592" y="264"/>
                    </a:lnTo>
                    <a:lnTo>
                      <a:pt x="596" y="262"/>
                    </a:lnTo>
                    <a:lnTo>
                      <a:pt x="594" y="260"/>
                    </a:lnTo>
                    <a:lnTo>
                      <a:pt x="600" y="256"/>
                    </a:lnTo>
                    <a:lnTo>
                      <a:pt x="602" y="262"/>
                    </a:lnTo>
                    <a:lnTo>
                      <a:pt x="604" y="264"/>
                    </a:lnTo>
                    <a:lnTo>
                      <a:pt x="608" y="262"/>
                    </a:lnTo>
                    <a:lnTo>
                      <a:pt x="610" y="262"/>
                    </a:lnTo>
                    <a:lnTo>
                      <a:pt x="610" y="264"/>
                    </a:lnTo>
                    <a:lnTo>
                      <a:pt x="626" y="264"/>
                    </a:lnTo>
                    <a:lnTo>
                      <a:pt x="642" y="264"/>
                    </a:lnTo>
                    <a:lnTo>
                      <a:pt x="642" y="256"/>
                    </a:lnTo>
                    <a:lnTo>
                      <a:pt x="642" y="252"/>
                    </a:lnTo>
                    <a:lnTo>
                      <a:pt x="646" y="248"/>
                    </a:lnTo>
                    <a:lnTo>
                      <a:pt x="648" y="246"/>
                    </a:lnTo>
                    <a:lnTo>
                      <a:pt x="654" y="246"/>
                    </a:lnTo>
                    <a:lnTo>
                      <a:pt x="654" y="242"/>
                    </a:lnTo>
                    <a:lnTo>
                      <a:pt x="654" y="238"/>
                    </a:lnTo>
                    <a:lnTo>
                      <a:pt x="638" y="228"/>
                    </a:lnTo>
                    <a:lnTo>
                      <a:pt x="632" y="230"/>
                    </a:lnTo>
                    <a:lnTo>
                      <a:pt x="630" y="230"/>
                    </a:lnTo>
                    <a:lnTo>
                      <a:pt x="628" y="230"/>
                    </a:lnTo>
                    <a:lnTo>
                      <a:pt x="626" y="230"/>
                    </a:lnTo>
                    <a:lnTo>
                      <a:pt x="620" y="226"/>
                    </a:lnTo>
                    <a:lnTo>
                      <a:pt x="612" y="224"/>
                    </a:lnTo>
                    <a:lnTo>
                      <a:pt x="604" y="224"/>
                    </a:lnTo>
                    <a:lnTo>
                      <a:pt x="602" y="228"/>
                    </a:lnTo>
                    <a:lnTo>
                      <a:pt x="600" y="228"/>
                    </a:lnTo>
                    <a:lnTo>
                      <a:pt x="596" y="226"/>
                    </a:lnTo>
                    <a:lnTo>
                      <a:pt x="592" y="226"/>
                    </a:lnTo>
                    <a:lnTo>
                      <a:pt x="592" y="224"/>
                    </a:lnTo>
                    <a:lnTo>
                      <a:pt x="586" y="224"/>
                    </a:lnTo>
                    <a:lnTo>
                      <a:pt x="576" y="228"/>
                    </a:lnTo>
                    <a:lnTo>
                      <a:pt x="556" y="230"/>
                    </a:lnTo>
                    <a:lnTo>
                      <a:pt x="548" y="230"/>
                    </a:lnTo>
                    <a:lnTo>
                      <a:pt x="538" y="228"/>
                    </a:lnTo>
                    <a:lnTo>
                      <a:pt x="538" y="236"/>
                    </a:lnTo>
                    <a:lnTo>
                      <a:pt x="536" y="234"/>
                    </a:lnTo>
                    <a:lnTo>
                      <a:pt x="532" y="230"/>
                    </a:lnTo>
                    <a:lnTo>
                      <a:pt x="530" y="230"/>
                    </a:lnTo>
                    <a:lnTo>
                      <a:pt x="528" y="234"/>
                    </a:lnTo>
                    <a:lnTo>
                      <a:pt x="524" y="234"/>
                    </a:lnTo>
                    <a:lnTo>
                      <a:pt x="510" y="228"/>
                    </a:lnTo>
                    <a:lnTo>
                      <a:pt x="510" y="230"/>
                    </a:lnTo>
                    <a:lnTo>
                      <a:pt x="508" y="230"/>
                    </a:lnTo>
                    <a:lnTo>
                      <a:pt x="508" y="224"/>
                    </a:lnTo>
                    <a:lnTo>
                      <a:pt x="494" y="226"/>
                    </a:lnTo>
                    <a:lnTo>
                      <a:pt x="494" y="220"/>
                    </a:lnTo>
                    <a:lnTo>
                      <a:pt x="486" y="218"/>
                    </a:lnTo>
                    <a:lnTo>
                      <a:pt x="494" y="220"/>
                    </a:lnTo>
                    <a:lnTo>
                      <a:pt x="500" y="220"/>
                    </a:lnTo>
                    <a:lnTo>
                      <a:pt x="502" y="218"/>
                    </a:lnTo>
                    <a:lnTo>
                      <a:pt x="504" y="216"/>
                    </a:lnTo>
                    <a:lnTo>
                      <a:pt x="504" y="210"/>
                    </a:lnTo>
                    <a:lnTo>
                      <a:pt x="500" y="210"/>
                    </a:lnTo>
                    <a:lnTo>
                      <a:pt x="486" y="208"/>
                    </a:lnTo>
                    <a:lnTo>
                      <a:pt x="484" y="202"/>
                    </a:lnTo>
                    <a:lnTo>
                      <a:pt x="482" y="198"/>
                    </a:lnTo>
                    <a:lnTo>
                      <a:pt x="476" y="198"/>
                    </a:lnTo>
                    <a:lnTo>
                      <a:pt x="472" y="200"/>
                    </a:lnTo>
                    <a:lnTo>
                      <a:pt x="464" y="202"/>
                    </a:lnTo>
                    <a:lnTo>
                      <a:pt x="456" y="202"/>
                    </a:lnTo>
                    <a:lnTo>
                      <a:pt x="454" y="198"/>
                    </a:lnTo>
                    <a:lnTo>
                      <a:pt x="450" y="196"/>
                    </a:lnTo>
                    <a:lnTo>
                      <a:pt x="432" y="190"/>
                    </a:lnTo>
                    <a:lnTo>
                      <a:pt x="418" y="190"/>
                    </a:lnTo>
                    <a:lnTo>
                      <a:pt x="418" y="190"/>
                    </a:lnTo>
                    <a:lnTo>
                      <a:pt x="418" y="190"/>
                    </a:lnTo>
                    <a:close/>
                    <a:moveTo>
                      <a:pt x="214" y="190"/>
                    </a:moveTo>
                    <a:lnTo>
                      <a:pt x="214" y="190"/>
                    </a:lnTo>
                    <a:lnTo>
                      <a:pt x="214" y="192"/>
                    </a:lnTo>
                    <a:lnTo>
                      <a:pt x="210" y="192"/>
                    </a:lnTo>
                    <a:lnTo>
                      <a:pt x="212" y="202"/>
                    </a:lnTo>
                    <a:lnTo>
                      <a:pt x="210" y="212"/>
                    </a:lnTo>
                    <a:lnTo>
                      <a:pt x="220" y="218"/>
                    </a:lnTo>
                    <a:lnTo>
                      <a:pt x="218" y="220"/>
                    </a:lnTo>
                    <a:lnTo>
                      <a:pt x="218" y="226"/>
                    </a:lnTo>
                    <a:lnTo>
                      <a:pt x="218" y="228"/>
                    </a:lnTo>
                    <a:lnTo>
                      <a:pt x="222" y="228"/>
                    </a:lnTo>
                    <a:lnTo>
                      <a:pt x="224" y="234"/>
                    </a:lnTo>
                    <a:lnTo>
                      <a:pt x="206" y="234"/>
                    </a:lnTo>
                    <a:lnTo>
                      <a:pt x="192" y="230"/>
                    </a:lnTo>
                    <a:lnTo>
                      <a:pt x="184" y="226"/>
                    </a:lnTo>
                    <a:lnTo>
                      <a:pt x="176" y="220"/>
                    </a:lnTo>
                    <a:lnTo>
                      <a:pt x="170" y="220"/>
                    </a:lnTo>
                    <a:lnTo>
                      <a:pt x="166" y="220"/>
                    </a:lnTo>
                    <a:lnTo>
                      <a:pt x="156" y="212"/>
                    </a:lnTo>
                    <a:lnTo>
                      <a:pt x="142" y="212"/>
                    </a:lnTo>
                    <a:lnTo>
                      <a:pt x="136" y="210"/>
                    </a:lnTo>
                    <a:lnTo>
                      <a:pt x="132" y="216"/>
                    </a:lnTo>
                    <a:lnTo>
                      <a:pt x="128" y="216"/>
                    </a:lnTo>
                    <a:lnTo>
                      <a:pt x="120" y="212"/>
                    </a:lnTo>
                    <a:lnTo>
                      <a:pt x="120" y="226"/>
                    </a:lnTo>
                    <a:lnTo>
                      <a:pt x="130" y="224"/>
                    </a:lnTo>
                    <a:lnTo>
                      <a:pt x="128" y="226"/>
                    </a:lnTo>
                    <a:lnTo>
                      <a:pt x="114" y="228"/>
                    </a:lnTo>
                    <a:lnTo>
                      <a:pt x="114" y="236"/>
                    </a:lnTo>
                    <a:lnTo>
                      <a:pt x="128" y="236"/>
                    </a:lnTo>
                    <a:lnTo>
                      <a:pt x="112" y="242"/>
                    </a:lnTo>
                    <a:lnTo>
                      <a:pt x="112" y="246"/>
                    </a:lnTo>
                    <a:lnTo>
                      <a:pt x="122" y="246"/>
                    </a:lnTo>
                    <a:lnTo>
                      <a:pt x="130" y="246"/>
                    </a:lnTo>
                    <a:lnTo>
                      <a:pt x="130" y="248"/>
                    </a:lnTo>
                    <a:lnTo>
                      <a:pt x="132" y="248"/>
                    </a:lnTo>
                    <a:lnTo>
                      <a:pt x="136" y="248"/>
                    </a:lnTo>
                    <a:lnTo>
                      <a:pt x="136" y="244"/>
                    </a:lnTo>
                    <a:lnTo>
                      <a:pt x="138" y="244"/>
                    </a:lnTo>
                    <a:lnTo>
                      <a:pt x="140" y="244"/>
                    </a:lnTo>
                    <a:lnTo>
                      <a:pt x="138" y="246"/>
                    </a:lnTo>
                    <a:lnTo>
                      <a:pt x="138" y="252"/>
                    </a:lnTo>
                    <a:lnTo>
                      <a:pt x="140" y="252"/>
                    </a:lnTo>
                    <a:lnTo>
                      <a:pt x="142" y="248"/>
                    </a:lnTo>
                    <a:lnTo>
                      <a:pt x="140" y="246"/>
                    </a:lnTo>
                    <a:lnTo>
                      <a:pt x="146" y="246"/>
                    </a:lnTo>
                    <a:lnTo>
                      <a:pt x="146" y="244"/>
                    </a:lnTo>
                    <a:lnTo>
                      <a:pt x="146" y="238"/>
                    </a:lnTo>
                    <a:lnTo>
                      <a:pt x="142" y="234"/>
                    </a:lnTo>
                    <a:lnTo>
                      <a:pt x="146" y="228"/>
                    </a:lnTo>
                    <a:lnTo>
                      <a:pt x="148" y="228"/>
                    </a:lnTo>
                    <a:lnTo>
                      <a:pt x="150" y="228"/>
                    </a:lnTo>
                    <a:lnTo>
                      <a:pt x="154" y="234"/>
                    </a:lnTo>
                    <a:lnTo>
                      <a:pt x="150" y="246"/>
                    </a:lnTo>
                    <a:lnTo>
                      <a:pt x="174" y="244"/>
                    </a:lnTo>
                    <a:lnTo>
                      <a:pt x="174" y="238"/>
                    </a:lnTo>
                    <a:lnTo>
                      <a:pt x="176" y="238"/>
                    </a:lnTo>
                    <a:lnTo>
                      <a:pt x="182" y="242"/>
                    </a:lnTo>
                    <a:lnTo>
                      <a:pt x="188" y="244"/>
                    </a:lnTo>
                    <a:lnTo>
                      <a:pt x="194" y="244"/>
                    </a:lnTo>
                    <a:lnTo>
                      <a:pt x="202" y="236"/>
                    </a:lnTo>
                    <a:lnTo>
                      <a:pt x="196" y="246"/>
                    </a:lnTo>
                    <a:lnTo>
                      <a:pt x="188" y="248"/>
                    </a:lnTo>
                    <a:lnTo>
                      <a:pt x="184" y="252"/>
                    </a:lnTo>
                    <a:lnTo>
                      <a:pt x="178" y="252"/>
                    </a:lnTo>
                    <a:lnTo>
                      <a:pt x="168" y="252"/>
                    </a:lnTo>
                    <a:lnTo>
                      <a:pt x="154" y="262"/>
                    </a:lnTo>
                    <a:lnTo>
                      <a:pt x="154" y="264"/>
                    </a:lnTo>
                    <a:lnTo>
                      <a:pt x="156" y="270"/>
                    </a:lnTo>
                    <a:lnTo>
                      <a:pt x="164" y="272"/>
                    </a:lnTo>
                    <a:lnTo>
                      <a:pt x="170" y="272"/>
                    </a:lnTo>
                    <a:lnTo>
                      <a:pt x="176" y="270"/>
                    </a:lnTo>
                    <a:lnTo>
                      <a:pt x="182" y="266"/>
                    </a:lnTo>
                    <a:lnTo>
                      <a:pt x="186" y="262"/>
                    </a:lnTo>
                    <a:lnTo>
                      <a:pt x="192" y="256"/>
                    </a:lnTo>
                    <a:lnTo>
                      <a:pt x="194" y="252"/>
                    </a:lnTo>
                    <a:lnTo>
                      <a:pt x="206" y="254"/>
                    </a:lnTo>
                    <a:lnTo>
                      <a:pt x="222" y="246"/>
                    </a:lnTo>
                    <a:lnTo>
                      <a:pt x="228" y="248"/>
                    </a:lnTo>
                    <a:lnTo>
                      <a:pt x="230" y="252"/>
                    </a:lnTo>
                    <a:lnTo>
                      <a:pt x="236" y="254"/>
                    </a:lnTo>
                    <a:lnTo>
                      <a:pt x="242" y="252"/>
                    </a:lnTo>
                    <a:lnTo>
                      <a:pt x="242" y="246"/>
                    </a:lnTo>
                    <a:lnTo>
                      <a:pt x="246" y="246"/>
                    </a:lnTo>
                    <a:lnTo>
                      <a:pt x="248" y="246"/>
                    </a:lnTo>
                    <a:lnTo>
                      <a:pt x="246" y="246"/>
                    </a:lnTo>
                    <a:lnTo>
                      <a:pt x="258" y="246"/>
                    </a:lnTo>
                    <a:lnTo>
                      <a:pt x="268" y="244"/>
                    </a:lnTo>
                    <a:lnTo>
                      <a:pt x="272" y="242"/>
                    </a:lnTo>
                    <a:lnTo>
                      <a:pt x="274" y="236"/>
                    </a:lnTo>
                    <a:lnTo>
                      <a:pt x="272" y="224"/>
                    </a:lnTo>
                    <a:lnTo>
                      <a:pt x="268" y="216"/>
                    </a:lnTo>
                    <a:lnTo>
                      <a:pt x="266" y="212"/>
                    </a:lnTo>
                    <a:lnTo>
                      <a:pt x="260" y="212"/>
                    </a:lnTo>
                    <a:lnTo>
                      <a:pt x="258" y="210"/>
                    </a:lnTo>
                    <a:lnTo>
                      <a:pt x="258" y="212"/>
                    </a:lnTo>
                    <a:lnTo>
                      <a:pt x="258" y="220"/>
                    </a:lnTo>
                    <a:lnTo>
                      <a:pt x="258" y="228"/>
                    </a:lnTo>
                    <a:lnTo>
                      <a:pt x="254" y="228"/>
                    </a:lnTo>
                    <a:lnTo>
                      <a:pt x="254" y="226"/>
                    </a:lnTo>
                    <a:lnTo>
                      <a:pt x="254" y="224"/>
                    </a:lnTo>
                    <a:lnTo>
                      <a:pt x="254" y="220"/>
                    </a:lnTo>
                    <a:lnTo>
                      <a:pt x="250" y="220"/>
                    </a:lnTo>
                    <a:lnTo>
                      <a:pt x="248" y="220"/>
                    </a:lnTo>
                    <a:lnTo>
                      <a:pt x="246" y="224"/>
                    </a:lnTo>
                    <a:lnTo>
                      <a:pt x="246" y="218"/>
                    </a:lnTo>
                    <a:lnTo>
                      <a:pt x="246" y="210"/>
                    </a:lnTo>
                    <a:lnTo>
                      <a:pt x="238" y="212"/>
                    </a:lnTo>
                    <a:lnTo>
                      <a:pt x="232" y="210"/>
                    </a:lnTo>
                    <a:lnTo>
                      <a:pt x="220" y="200"/>
                    </a:lnTo>
                    <a:lnTo>
                      <a:pt x="222" y="198"/>
                    </a:lnTo>
                    <a:lnTo>
                      <a:pt x="222" y="196"/>
                    </a:lnTo>
                    <a:lnTo>
                      <a:pt x="214" y="190"/>
                    </a:lnTo>
                    <a:lnTo>
                      <a:pt x="214" y="190"/>
                    </a:lnTo>
                    <a:lnTo>
                      <a:pt x="214" y="190"/>
                    </a:lnTo>
                    <a:close/>
                    <a:moveTo>
                      <a:pt x="442" y="170"/>
                    </a:moveTo>
                    <a:lnTo>
                      <a:pt x="442" y="170"/>
                    </a:lnTo>
                    <a:lnTo>
                      <a:pt x="428" y="178"/>
                    </a:lnTo>
                    <a:lnTo>
                      <a:pt x="422" y="178"/>
                    </a:lnTo>
                    <a:lnTo>
                      <a:pt x="420" y="174"/>
                    </a:lnTo>
                    <a:lnTo>
                      <a:pt x="418" y="174"/>
                    </a:lnTo>
                    <a:lnTo>
                      <a:pt x="414" y="180"/>
                    </a:lnTo>
                    <a:lnTo>
                      <a:pt x="418" y="180"/>
                    </a:lnTo>
                    <a:lnTo>
                      <a:pt x="422" y="178"/>
                    </a:lnTo>
                    <a:lnTo>
                      <a:pt x="432" y="182"/>
                    </a:lnTo>
                    <a:lnTo>
                      <a:pt x="442" y="184"/>
                    </a:lnTo>
                    <a:lnTo>
                      <a:pt x="450" y="184"/>
                    </a:lnTo>
                    <a:lnTo>
                      <a:pt x="458" y="182"/>
                    </a:lnTo>
                    <a:lnTo>
                      <a:pt x="460" y="180"/>
                    </a:lnTo>
                    <a:lnTo>
                      <a:pt x="460" y="174"/>
                    </a:lnTo>
                    <a:lnTo>
                      <a:pt x="460" y="172"/>
                    </a:lnTo>
                    <a:lnTo>
                      <a:pt x="458" y="170"/>
                    </a:lnTo>
                    <a:lnTo>
                      <a:pt x="450" y="170"/>
                    </a:lnTo>
                    <a:lnTo>
                      <a:pt x="442" y="170"/>
                    </a:lnTo>
                    <a:lnTo>
                      <a:pt x="442" y="170"/>
                    </a:lnTo>
                    <a:lnTo>
                      <a:pt x="442" y="170"/>
                    </a:lnTo>
                    <a:close/>
                    <a:moveTo>
                      <a:pt x="494" y="164"/>
                    </a:moveTo>
                    <a:lnTo>
                      <a:pt x="494" y="164"/>
                    </a:lnTo>
                    <a:lnTo>
                      <a:pt x="486" y="174"/>
                    </a:lnTo>
                    <a:lnTo>
                      <a:pt x="490" y="178"/>
                    </a:lnTo>
                    <a:lnTo>
                      <a:pt x="490" y="180"/>
                    </a:lnTo>
                    <a:lnTo>
                      <a:pt x="500" y="180"/>
                    </a:lnTo>
                    <a:lnTo>
                      <a:pt x="504" y="170"/>
                    </a:lnTo>
                    <a:lnTo>
                      <a:pt x="494" y="164"/>
                    </a:lnTo>
                    <a:lnTo>
                      <a:pt x="494" y="164"/>
                    </a:lnTo>
                    <a:lnTo>
                      <a:pt x="494" y="164"/>
                    </a:lnTo>
                    <a:close/>
                    <a:moveTo>
                      <a:pt x="332" y="164"/>
                    </a:moveTo>
                    <a:lnTo>
                      <a:pt x="332" y="164"/>
                    </a:lnTo>
                    <a:lnTo>
                      <a:pt x="330" y="172"/>
                    </a:lnTo>
                    <a:lnTo>
                      <a:pt x="338" y="178"/>
                    </a:lnTo>
                    <a:lnTo>
                      <a:pt x="338" y="174"/>
                    </a:lnTo>
                    <a:lnTo>
                      <a:pt x="340" y="174"/>
                    </a:lnTo>
                    <a:lnTo>
                      <a:pt x="342" y="172"/>
                    </a:lnTo>
                    <a:lnTo>
                      <a:pt x="342" y="170"/>
                    </a:lnTo>
                    <a:lnTo>
                      <a:pt x="332" y="164"/>
                    </a:lnTo>
                    <a:lnTo>
                      <a:pt x="332" y="164"/>
                    </a:lnTo>
                    <a:lnTo>
                      <a:pt x="332" y="164"/>
                    </a:lnTo>
                    <a:close/>
                    <a:moveTo>
                      <a:pt x="282" y="164"/>
                    </a:moveTo>
                    <a:lnTo>
                      <a:pt x="282" y="164"/>
                    </a:lnTo>
                    <a:lnTo>
                      <a:pt x="286" y="182"/>
                    </a:lnTo>
                    <a:lnTo>
                      <a:pt x="292" y="182"/>
                    </a:lnTo>
                    <a:lnTo>
                      <a:pt x="292" y="174"/>
                    </a:lnTo>
                    <a:lnTo>
                      <a:pt x="286" y="164"/>
                    </a:lnTo>
                    <a:lnTo>
                      <a:pt x="282" y="164"/>
                    </a:lnTo>
                    <a:lnTo>
                      <a:pt x="282" y="164"/>
                    </a:lnTo>
                    <a:lnTo>
                      <a:pt x="282" y="164"/>
                    </a:lnTo>
                    <a:close/>
                    <a:moveTo>
                      <a:pt x="110" y="162"/>
                    </a:moveTo>
                    <a:lnTo>
                      <a:pt x="110" y="162"/>
                    </a:lnTo>
                    <a:lnTo>
                      <a:pt x="106" y="166"/>
                    </a:lnTo>
                    <a:lnTo>
                      <a:pt x="104" y="170"/>
                    </a:lnTo>
                    <a:lnTo>
                      <a:pt x="102" y="172"/>
                    </a:lnTo>
                    <a:lnTo>
                      <a:pt x="100" y="174"/>
                    </a:lnTo>
                    <a:lnTo>
                      <a:pt x="94" y="178"/>
                    </a:lnTo>
                    <a:lnTo>
                      <a:pt x="86" y="172"/>
                    </a:lnTo>
                    <a:lnTo>
                      <a:pt x="74" y="172"/>
                    </a:lnTo>
                    <a:lnTo>
                      <a:pt x="64" y="178"/>
                    </a:lnTo>
                    <a:lnTo>
                      <a:pt x="52" y="184"/>
                    </a:lnTo>
                    <a:lnTo>
                      <a:pt x="46" y="192"/>
                    </a:lnTo>
                    <a:lnTo>
                      <a:pt x="42" y="192"/>
                    </a:lnTo>
                    <a:lnTo>
                      <a:pt x="40" y="190"/>
                    </a:lnTo>
                    <a:lnTo>
                      <a:pt x="38" y="190"/>
                    </a:lnTo>
                    <a:lnTo>
                      <a:pt x="36" y="192"/>
                    </a:lnTo>
                    <a:lnTo>
                      <a:pt x="32" y="198"/>
                    </a:lnTo>
                    <a:lnTo>
                      <a:pt x="30" y="198"/>
                    </a:lnTo>
                    <a:lnTo>
                      <a:pt x="30" y="206"/>
                    </a:lnTo>
                    <a:lnTo>
                      <a:pt x="24" y="206"/>
                    </a:lnTo>
                    <a:lnTo>
                      <a:pt x="18" y="206"/>
                    </a:lnTo>
                    <a:lnTo>
                      <a:pt x="6" y="210"/>
                    </a:lnTo>
                    <a:lnTo>
                      <a:pt x="14" y="220"/>
                    </a:lnTo>
                    <a:lnTo>
                      <a:pt x="22" y="228"/>
                    </a:lnTo>
                    <a:lnTo>
                      <a:pt x="36" y="224"/>
                    </a:lnTo>
                    <a:lnTo>
                      <a:pt x="36" y="226"/>
                    </a:lnTo>
                    <a:lnTo>
                      <a:pt x="38" y="226"/>
                    </a:lnTo>
                    <a:lnTo>
                      <a:pt x="40" y="228"/>
                    </a:lnTo>
                    <a:lnTo>
                      <a:pt x="42" y="226"/>
                    </a:lnTo>
                    <a:lnTo>
                      <a:pt x="46" y="224"/>
                    </a:lnTo>
                    <a:lnTo>
                      <a:pt x="48" y="224"/>
                    </a:lnTo>
                    <a:lnTo>
                      <a:pt x="50" y="226"/>
                    </a:lnTo>
                    <a:lnTo>
                      <a:pt x="50" y="216"/>
                    </a:lnTo>
                    <a:lnTo>
                      <a:pt x="52" y="226"/>
                    </a:lnTo>
                    <a:lnTo>
                      <a:pt x="60" y="228"/>
                    </a:lnTo>
                    <a:lnTo>
                      <a:pt x="68" y="220"/>
                    </a:lnTo>
                    <a:lnTo>
                      <a:pt x="68" y="212"/>
                    </a:lnTo>
                    <a:lnTo>
                      <a:pt x="74" y="216"/>
                    </a:lnTo>
                    <a:lnTo>
                      <a:pt x="74" y="210"/>
                    </a:lnTo>
                    <a:lnTo>
                      <a:pt x="78" y="210"/>
                    </a:lnTo>
                    <a:lnTo>
                      <a:pt x="78" y="206"/>
                    </a:lnTo>
                    <a:lnTo>
                      <a:pt x="78" y="198"/>
                    </a:lnTo>
                    <a:lnTo>
                      <a:pt x="82" y="198"/>
                    </a:lnTo>
                    <a:lnTo>
                      <a:pt x="86" y="200"/>
                    </a:lnTo>
                    <a:lnTo>
                      <a:pt x="86" y="192"/>
                    </a:lnTo>
                    <a:lnTo>
                      <a:pt x="94" y="192"/>
                    </a:lnTo>
                    <a:lnTo>
                      <a:pt x="86" y="208"/>
                    </a:lnTo>
                    <a:lnTo>
                      <a:pt x="92" y="208"/>
                    </a:lnTo>
                    <a:lnTo>
                      <a:pt x="96" y="210"/>
                    </a:lnTo>
                    <a:lnTo>
                      <a:pt x="102" y="206"/>
                    </a:lnTo>
                    <a:lnTo>
                      <a:pt x="110" y="198"/>
                    </a:lnTo>
                    <a:lnTo>
                      <a:pt x="112" y="192"/>
                    </a:lnTo>
                    <a:lnTo>
                      <a:pt x="112" y="190"/>
                    </a:lnTo>
                    <a:lnTo>
                      <a:pt x="110" y="188"/>
                    </a:lnTo>
                    <a:lnTo>
                      <a:pt x="114" y="188"/>
                    </a:lnTo>
                    <a:lnTo>
                      <a:pt x="122" y="190"/>
                    </a:lnTo>
                    <a:lnTo>
                      <a:pt x="122" y="188"/>
                    </a:lnTo>
                    <a:lnTo>
                      <a:pt x="120" y="184"/>
                    </a:lnTo>
                    <a:lnTo>
                      <a:pt x="120" y="182"/>
                    </a:lnTo>
                    <a:lnTo>
                      <a:pt x="124" y="182"/>
                    </a:lnTo>
                    <a:lnTo>
                      <a:pt x="124" y="180"/>
                    </a:lnTo>
                    <a:lnTo>
                      <a:pt x="124" y="178"/>
                    </a:lnTo>
                    <a:lnTo>
                      <a:pt x="128" y="178"/>
                    </a:lnTo>
                    <a:lnTo>
                      <a:pt x="128" y="170"/>
                    </a:lnTo>
                    <a:lnTo>
                      <a:pt x="122" y="166"/>
                    </a:lnTo>
                    <a:lnTo>
                      <a:pt x="110" y="162"/>
                    </a:lnTo>
                    <a:lnTo>
                      <a:pt x="110" y="162"/>
                    </a:lnTo>
                    <a:lnTo>
                      <a:pt x="110" y="162"/>
                    </a:lnTo>
                    <a:close/>
                    <a:moveTo>
                      <a:pt x="610" y="160"/>
                    </a:moveTo>
                    <a:lnTo>
                      <a:pt x="610" y="160"/>
                    </a:lnTo>
                    <a:lnTo>
                      <a:pt x="610" y="162"/>
                    </a:lnTo>
                    <a:lnTo>
                      <a:pt x="610" y="164"/>
                    </a:lnTo>
                    <a:lnTo>
                      <a:pt x="608" y="164"/>
                    </a:lnTo>
                    <a:lnTo>
                      <a:pt x="608" y="162"/>
                    </a:lnTo>
                    <a:lnTo>
                      <a:pt x="608" y="160"/>
                    </a:lnTo>
                    <a:lnTo>
                      <a:pt x="610" y="160"/>
                    </a:lnTo>
                    <a:lnTo>
                      <a:pt x="610" y="160"/>
                    </a:lnTo>
                    <a:lnTo>
                      <a:pt x="610" y="160"/>
                    </a:lnTo>
                    <a:close/>
                    <a:moveTo>
                      <a:pt x="202" y="160"/>
                    </a:moveTo>
                    <a:lnTo>
                      <a:pt x="200" y="162"/>
                    </a:lnTo>
                    <a:lnTo>
                      <a:pt x="196" y="162"/>
                    </a:lnTo>
                    <a:lnTo>
                      <a:pt x="192" y="160"/>
                    </a:lnTo>
                    <a:lnTo>
                      <a:pt x="182" y="166"/>
                    </a:lnTo>
                    <a:lnTo>
                      <a:pt x="176" y="170"/>
                    </a:lnTo>
                    <a:lnTo>
                      <a:pt x="170" y="172"/>
                    </a:lnTo>
                    <a:lnTo>
                      <a:pt x="166" y="170"/>
                    </a:lnTo>
                    <a:lnTo>
                      <a:pt x="164" y="170"/>
                    </a:lnTo>
                    <a:lnTo>
                      <a:pt x="164" y="190"/>
                    </a:lnTo>
                    <a:lnTo>
                      <a:pt x="174" y="196"/>
                    </a:lnTo>
                    <a:lnTo>
                      <a:pt x="188" y="192"/>
                    </a:lnTo>
                    <a:lnTo>
                      <a:pt x="202" y="190"/>
                    </a:lnTo>
                    <a:lnTo>
                      <a:pt x="204" y="184"/>
                    </a:lnTo>
                    <a:lnTo>
                      <a:pt x="206" y="178"/>
                    </a:lnTo>
                    <a:lnTo>
                      <a:pt x="204" y="174"/>
                    </a:lnTo>
                    <a:lnTo>
                      <a:pt x="202" y="172"/>
                    </a:lnTo>
                    <a:lnTo>
                      <a:pt x="206" y="172"/>
                    </a:lnTo>
                    <a:lnTo>
                      <a:pt x="210" y="172"/>
                    </a:lnTo>
                    <a:lnTo>
                      <a:pt x="214" y="166"/>
                    </a:lnTo>
                    <a:lnTo>
                      <a:pt x="214" y="164"/>
                    </a:lnTo>
                    <a:lnTo>
                      <a:pt x="210" y="160"/>
                    </a:lnTo>
                    <a:lnTo>
                      <a:pt x="202" y="160"/>
                    </a:lnTo>
                    <a:lnTo>
                      <a:pt x="202" y="160"/>
                    </a:lnTo>
                    <a:lnTo>
                      <a:pt x="202" y="160"/>
                    </a:lnTo>
                    <a:close/>
                    <a:moveTo>
                      <a:pt x="140" y="154"/>
                    </a:moveTo>
                    <a:lnTo>
                      <a:pt x="140" y="154"/>
                    </a:lnTo>
                    <a:lnTo>
                      <a:pt x="132" y="160"/>
                    </a:lnTo>
                    <a:lnTo>
                      <a:pt x="132" y="166"/>
                    </a:lnTo>
                    <a:lnTo>
                      <a:pt x="136" y="170"/>
                    </a:lnTo>
                    <a:lnTo>
                      <a:pt x="138" y="172"/>
                    </a:lnTo>
                    <a:lnTo>
                      <a:pt x="146" y="172"/>
                    </a:lnTo>
                    <a:lnTo>
                      <a:pt x="150" y="162"/>
                    </a:lnTo>
                    <a:lnTo>
                      <a:pt x="140" y="154"/>
                    </a:lnTo>
                    <a:lnTo>
                      <a:pt x="140" y="154"/>
                    </a:lnTo>
                    <a:lnTo>
                      <a:pt x="140" y="154"/>
                    </a:lnTo>
                    <a:close/>
                    <a:moveTo>
                      <a:pt x="160" y="144"/>
                    </a:moveTo>
                    <a:lnTo>
                      <a:pt x="160" y="144"/>
                    </a:lnTo>
                    <a:lnTo>
                      <a:pt x="156" y="154"/>
                    </a:lnTo>
                    <a:lnTo>
                      <a:pt x="174" y="152"/>
                    </a:lnTo>
                    <a:lnTo>
                      <a:pt x="182" y="156"/>
                    </a:lnTo>
                    <a:lnTo>
                      <a:pt x="182" y="160"/>
                    </a:lnTo>
                    <a:lnTo>
                      <a:pt x="192" y="152"/>
                    </a:lnTo>
                    <a:lnTo>
                      <a:pt x="188" y="148"/>
                    </a:lnTo>
                    <a:lnTo>
                      <a:pt x="188" y="144"/>
                    </a:lnTo>
                    <a:lnTo>
                      <a:pt x="160" y="144"/>
                    </a:lnTo>
                    <a:lnTo>
                      <a:pt x="160" y="144"/>
                    </a:lnTo>
                    <a:lnTo>
                      <a:pt x="160" y="144"/>
                    </a:lnTo>
                    <a:close/>
                    <a:moveTo>
                      <a:pt x="210" y="138"/>
                    </a:moveTo>
                    <a:lnTo>
                      <a:pt x="210" y="138"/>
                    </a:lnTo>
                    <a:lnTo>
                      <a:pt x="204" y="142"/>
                    </a:lnTo>
                    <a:lnTo>
                      <a:pt x="200" y="144"/>
                    </a:lnTo>
                    <a:lnTo>
                      <a:pt x="192" y="144"/>
                    </a:lnTo>
                    <a:lnTo>
                      <a:pt x="194" y="146"/>
                    </a:lnTo>
                    <a:lnTo>
                      <a:pt x="194" y="148"/>
                    </a:lnTo>
                    <a:lnTo>
                      <a:pt x="194" y="152"/>
                    </a:lnTo>
                    <a:lnTo>
                      <a:pt x="204" y="154"/>
                    </a:lnTo>
                    <a:lnTo>
                      <a:pt x="206" y="154"/>
                    </a:lnTo>
                    <a:lnTo>
                      <a:pt x="214" y="156"/>
                    </a:lnTo>
                    <a:lnTo>
                      <a:pt x="220" y="154"/>
                    </a:lnTo>
                    <a:lnTo>
                      <a:pt x="222" y="152"/>
                    </a:lnTo>
                    <a:lnTo>
                      <a:pt x="222" y="146"/>
                    </a:lnTo>
                    <a:lnTo>
                      <a:pt x="220" y="142"/>
                    </a:lnTo>
                    <a:lnTo>
                      <a:pt x="210" y="138"/>
                    </a:lnTo>
                    <a:lnTo>
                      <a:pt x="210" y="138"/>
                    </a:lnTo>
                    <a:lnTo>
                      <a:pt x="210" y="138"/>
                    </a:lnTo>
                    <a:close/>
                    <a:moveTo>
                      <a:pt x="560" y="136"/>
                    </a:moveTo>
                    <a:lnTo>
                      <a:pt x="560" y="136"/>
                    </a:lnTo>
                    <a:lnTo>
                      <a:pt x="564" y="136"/>
                    </a:lnTo>
                    <a:lnTo>
                      <a:pt x="560" y="138"/>
                    </a:lnTo>
                    <a:lnTo>
                      <a:pt x="558" y="142"/>
                    </a:lnTo>
                    <a:lnTo>
                      <a:pt x="558" y="136"/>
                    </a:lnTo>
                    <a:lnTo>
                      <a:pt x="560" y="136"/>
                    </a:lnTo>
                    <a:lnTo>
                      <a:pt x="560" y="136"/>
                    </a:lnTo>
                    <a:lnTo>
                      <a:pt x="560" y="136"/>
                    </a:lnTo>
                    <a:close/>
                    <a:moveTo>
                      <a:pt x="382" y="136"/>
                    </a:moveTo>
                    <a:lnTo>
                      <a:pt x="382" y="154"/>
                    </a:lnTo>
                    <a:lnTo>
                      <a:pt x="392" y="156"/>
                    </a:lnTo>
                    <a:lnTo>
                      <a:pt x="400" y="160"/>
                    </a:lnTo>
                    <a:lnTo>
                      <a:pt x="396" y="160"/>
                    </a:lnTo>
                    <a:lnTo>
                      <a:pt x="394" y="160"/>
                    </a:lnTo>
                    <a:lnTo>
                      <a:pt x="402" y="172"/>
                    </a:lnTo>
                    <a:lnTo>
                      <a:pt x="406" y="174"/>
                    </a:lnTo>
                    <a:lnTo>
                      <a:pt x="418" y="172"/>
                    </a:lnTo>
                    <a:lnTo>
                      <a:pt x="432" y="170"/>
                    </a:lnTo>
                    <a:lnTo>
                      <a:pt x="428" y="154"/>
                    </a:lnTo>
                    <a:lnTo>
                      <a:pt x="424" y="152"/>
                    </a:lnTo>
                    <a:lnTo>
                      <a:pt x="422" y="152"/>
                    </a:lnTo>
                    <a:lnTo>
                      <a:pt x="414" y="152"/>
                    </a:lnTo>
                    <a:lnTo>
                      <a:pt x="406" y="144"/>
                    </a:lnTo>
                    <a:lnTo>
                      <a:pt x="394" y="142"/>
                    </a:lnTo>
                    <a:lnTo>
                      <a:pt x="382" y="136"/>
                    </a:lnTo>
                    <a:lnTo>
                      <a:pt x="382" y="136"/>
                    </a:lnTo>
                    <a:lnTo>
                      <a:pt x="382" y="136"/>
                    </a:lnTo>
                    <a:close/>
                    <a:moveTo>
                      <a:pt x="274" y="124"/>
                    </a:moveTo>
                    <a:lnTo>
                      <a:pt x="274" y="124"/>
                    </a:lnTo>
                    <a:lnTo>
                      <a:pt x="272" y="126"/>
                    </a:lnTo>
                    <a:lnTo>
                      <a:pt x="268" y="128"/>
                    </a:lnTo>
                    <a:lnTo>
                      <a:pt x="268" y="138"/>
                    </a:lnTo>
                    <a:lnTo>
                      <a:pt x="276" y="136"/>
                    </a:lnTo>
                    <a:lnTo>
                      <a:pt x="276" y="142"/>
                    </a:lnTo>
                    <a:lnTo>
                      <a:pt x="278" y="142"/>
                    </a:lnTo>
                    <a:lnTo>
                      <a:pt x="278" y="138"/>
                    </a:lnTo>
                    <a:lnTo>
                      <a:pt x="282" y="142"/>
                    </a:lnTo>
                    <a:lnTo>
                      <a:pt x="278" y="146"/>
                    </a:lnTo>
                    <a:lnTo>
                      <a:pt x="282" y="146"/>
                    </a:lnTo>
                    <a:lnTo>
                      <a:pt x="284" y="146"/>
                    </a:lnTo>
                    <a:lnTo>
                      <a:pt x="288" y="144"/>
                    </a:lnTo>
                    <a:lnTo>
                      <a:pt x="288" y="146"/>
                    </a:lnTo>
                    <a:lnTo>
                      <a:pt x="288" y="148"/>
                    </a:lnTo>
                    <a:lnTo>
                      <a:pt x="286" y="148"/>
                    </a:lnTo>
                    <a:lnTo>
                      <a:pt x="292" y="154"/>
                    </a:lnTo>
                    <a:lnTo>
                      <a:pt x="284" y="156"/>
                    </a:lnTo>
                    <a:lnTo>
                      <a:pt x="284" y="160"/>
                    </a:lnTo>
                    <a:lnTo>
                      <a:pt x="300" y="154"/>
                    </a:lnTo>
                    <a:lnTo>
                      <a:pt x="312" y="152"/>
                    </a:lnTo>
                    <a:lnTo>
                      <a:pt x="324" y="152"/>
                    </a:lnTo>
                    <a:lnTo>
                      <a:pt x="338" y="160"/>
                    </a:lnTo>
                    <a:lnTo>
                      <a:pt x="340" y="162"/>
                    </a:lnTo>
                    <a:lnTo>
                      <a:pt x="342" y="164"/>
                    </a:lnTo>
                    <a:lnTo>
                      <a:pt x="350" y="166"/>
                    </a:lnTo>
                    <a:lnTo>
                      <a:pt x="356" y="172"/>
                    </a:lnTo>
                    <a:lnTo>
                      <a:pt x="358" y="178"/>
                    </a:lnTo>
                    <a:lnTo>
                      <a:pt x="364" y="174"/>
                    </a:lnTo>
                    <a:lnTo>
                      <a:pt x="366" y="178"/>
                    </a:lnTo>
                    <a:lnTo>
                      <a:pt x="372" y="170"/>
                    </a:lnTo>
                    <a:lnTo>
                      <a:pt x="372" y="166"/>
                    </a:lnTo>
                    <a:lnTo>
                      <a:pt x="372" y="162"/>
                    </a:lnTo>
                    <a:lnTo>
                      <a:pt x="366" y="160"/>
                    </a:lnTo>
                    <a:lnTo>
                      <a:pt x="360" y="152"/>
                    </a:lnTo>
                    <a:lnTo>
                      <a:pt x="358" y="148"/>
                    </a:lnTo>
                    <a:lnTo>
                      <a:pt x="354" y="152"/>
                    </a:lnTo>
                    <a:lnTo>
                      <a:pt x="346" y="148"/>
                    </a:lnTo>
                    <a:lnTo>
                      <a:pt x="336" y="138"/>
                    </a:lnTo>
                    <a:lnTo>
                      <a:pt x="332" y="138"/>
                    </a:lnTo>
                    <a:lnTo>
                      <a:pt x="330" y="142"/>
                    </a:lnTo>
                    <a:lnTo>
                      <a:pt x="328" y="136"/>
                    </a:lnTo>
                    <a:lnTo>
                      <a:pt x="324" y="134"/>
                    </a:lnTo>
                    <a:lnTo>
                      <a:pt x="320" y="134"/>
                    </a:lnTo>
                    <a:lnTo>
                      <a:pt x="318" y="136"/>
                    </a:lnTo>
                    <a:lnTo>
                      <a:pt x="318" y="138"/>
                    </a:lnTo>
                    <a:lnTo>
                      <a:pt x="312" y="138"/>
                    </a:lnTo>
                    <a:lnTo>
                      <a:pt x="312" y="134"/>
                    </a:lnTo>
                    <a:lnTo>
                      <a:pt x="300" y="128"/>
                    </a:lnTo>
                    <a:lnTo>
                      <a:pt x="300" y="136"/>
                    </a:lnTo>
                    <a:lnTo>
                      <a:pt x="294" y="138"/>
                    </a:lnTo>
                    <a:lnTo>
                      <a:pt x="292" y="128"/>
                    </a:lnTo>
                    <a:lnTo>
                      <a:pt x="274" y="124"/>
                    </a:lnTo>
                    <a:lnTo>
                      <a:pt x="274" y="124"/>
                    </a:lnTo>
                    <a:lnTo>
                      <a:pt x="274" y="124"/>
                    </a:lnTo>
                    <a:close/>
                    <a:moveTo>
                      <a:pt x="576" y="112"/>
                    </a:moveTo>
                    <a:lnTo>
                      <a:pt x="576" y="112"/>
                    </a:lnTo>
                    <a:lnTo>
                      <a:pt x="584" y="124"/>
                    </a:lnTo>
                    <a:lnTo>
                      <a:pt x="592" y="126"/>
                    </a:lnTo>
                    <a:lnTo>
                      <a:pt x="594" y="130"/>
                    </a:lnTo>
                    <a:lnTo>
                      <a:pt x="584" y="134"/>
                    </a:lnTo>
                    <a:lnTo>
                      <a:pt x="586" y="136"/>
                    </a:lnTo>
                    <a:lnTo>
                      <a:pt x="612" y="136"/>
                    </a:lnTo>
                    <a:lnTo>
                      <a:pt x="612" y="142"/>
                    </a:lnTo>
                    <a:lnTo>
                      <a:pt x="564" y="138"/>
                    </a:lnTo>
                    <a:lnTo>
                      <a:pt x="564" y="134"/>
                    </a:lnTo>
                    <a:lnTo>
                      <a:pt x="578" y="128"/>
                    </a:lnTo>
                    <a:lnTo>
                      <a:pt x="578" y="124"/>
                    </a:lnTo>
                    <a:lnTo>
                      <a:pt x="574" y="118"/>
                    </a:lnTo>
                    <a:lnTo>
                      <a:pt x="576" y="112"/>
                    </a:lnTo>
                    <a:lnTo>
                      <a:pt x="576" y="112"/>
                    </a:lnTo>
                    <a:lnTo>
                      <a:pt x="576" y="112"/>
                    </a:lnTo>
                    <a:close/>
                    <a:moveTo>
                      <a:pt x="648" y="88"/>
                    </a:moveTo>
                    <a:lnTo>
                      <a:pt x="648" y="88"/>
                    </a:lnTo>
                    <a:lnTo>
                      <a:pt x="632" y="90"/>
                    </a:lnTo>
                    <a:lnTo>
                      <a:pt x="618" y="92"/>
                    </a:lnTo>
                    <a:lnTo>
                      <a:pt x="618" y="96"/>
                    </a:lnTo>
                    <a:lnTo>
                      <a:pt x="620" y="96"/>
                    </a:lnTo>
                    <a:lnTo>
                      <a:pt x="622" y="96"/>
                    </a:lnTo>
                    <a:lnTo>
                      <a:pt x="622" y="102"/>
                    </a:lnTo>
                    <a:lnTo>
                      <a:pt x="622" y="106"/>
                    </a:lnTo>
                    <a:lnTo>
                      <a:pt x="626" y="108"/>
                    </a:lnTo>
                    <a:lnTo>
                      <a:pt x="632" y="110"/>
                    </a:lnTo>
                    <a:lnTo>
                      <a:pt x="638" y="110"/>
                    </a:lnTo>
                    <a:lnTo>
                      <a:pt x="640" y="108"/>
                    </a:lnTo>
                    <a:lnTo>
                      <a:pt x="646" y="108"/>
                    </a:lnTo>
                    <a:lnTo>
                      <a:pt x="646" y="110"/>
                    </a:lnTo>
                    <a:lnTo>
                      <a:pt x="640" y="116"/>
                    </a:lnTo>
                    <a:lnTo>
                      <a:pt x="632" y="116"/>
                    </a:lnTo>
                    <a:lnTo>
                      <a:pt x="626" y="112"/>
                    </a:lnTo>
                    <a:lnTo>
                      <a:pt x="622" y="110"/>
                    </a:lnTo>
                    <a:lnTo>
                      <a:pt x="620" y="106"/>
                    </a:lnTo>
                    <a:lnTo>
                      <a:pt x="614" y="98"/>
                    </a:lnTo>
                    <a:lnTo>
                      <a:pt x="612" y="92"/>
                    </a:lnTo>
                    <a:lnTo>
                      <a:pt x="610" y="90"/>
                    </a:lnTo>
                    <a:lnTo>
                      <a:pt x="600" y="90"/>
                    </a:lnTo>
                    <a:lnTo>
                      <a:pt x="586" y="88"/>
                    </a:lnTo>
                    <a:lnTo>
                      <a:pt x="566" y="90"/>
                    </a:lnTo>
                    <a:lnTo>
                      <a:pt x="560" y="92"/>
                    </a:lnTo>
                    <a:lnTo>
                      <a:pt x="560" y="98"/>
                    </a:lnTo>
                    <a:lnTo>
                      <a:pt x="564" y="100"/>
                    </a:lnTo>
                    <a:lnTo>
                      <a:pt x="550" y="110"/>
                    </a:lnTo>
                    <a:lnTo>
                      <a:pt x="550" y="108"/>
                    </a:lnTo>
                    <a:lnTo>
                      <a:pt x="550" y="106"/>
                    </a:lnTo>
                    <a:lnTo>
                      <a:pt x="554" y="100"/>
                    </a:lnTo>
                    <a:lnTo>
                      <a:pt x="548" y="98"/>
                    </a:lnTo>
                    <a:lnTo>
                      <a:pt x="546" y="96"/>
                    </a:lnTo>
                    <a:lnTo>
                      <a:pt x="546" y="90"/>
                    </a:lnTo>
                    <a:lnTo>
                      <a:pt x="542" y="88"/>
                    </a:lnTo>
                    <a:lnTo>
                      <a:pt x="542" y="90"/>
                    </a:lnTo>
                    <a:lnTo>
                      <a:pt x="542" y="92"/>
                    </a:lnTo>
                    <a:lnTo>
                      <a:pt x="530" y="90"/>
                    </a:lnTo>
                    <a:lnTo>
                      <a:pt x="530" y="92"/>
                    </a:lnTo>
                    <a:lnTo>
                      <a:pt x="496" y="92"/>
                    </a:lnTo>
                    <a:lnTo>
                      <a:pt x="492" y="90"/>
                    </a:lnTo>
                    <a:lnTo>
                      <a:pt x="486" y="90"/>
                    </a:lnTo>
                    <a:lnTo>
                      <a:pt x="482" y="78"/>
                    </a:lnTo>
                    <a:lnTo>
                      <a:pt x="478" y="70"/>
                    </a:lnTo>
                    <a:lnTo>
                      <a:pt x="476" y="66"/>
                    </a:lnTo>
                    <a:lnTo>
                      <a:pt x="466" y="62"/>
                    </a:lnTo>
                    <a:lnTo>
                      <a:pt x="450" y="60"/>
                    </a:lnTo>
                    <a:lnTo>
                      <a:pt x="418" y="56"/>
                    </a:lnTo>
                    <a:lnTo>
                      <a:pt x="418" y="62"/>
                    </a:lnTo>
                    <a:lnTo>
                      <a:pt x="442" y="64"/>
                    </a:lnTo>
                    <a:lnTo>
                      <a:pt x="440" y="74"/>
                    </a:lnTo>
                    <a:lnTo>
                      <a:pt x="418" y="70"/>
                    </a:lnTo>
                    <a:lnTo>
                      <a:pt x="418" y="78"/>
                    </a:lnTo>
                    <a:lnTo>
                      <a:pt x="436" y="78"/>
                    </a:lnTo>
                    <a:lnTo>
                      <a:pt x="440" y="82"/>
                    </a:lnTo>
                    <a:lnTo>
                      <a:pt x="442" y="82"/>
                    </a:lnTo>
                    <a:lnTo>
                      <a:pt x="446" y="80"/>
                    </a:lnTo>
                    <a:lnTo>
                      <a:pt x="450" y="80"/>
                    </a:lnTo>
                    <a:lnTo>
                      <a:pt x="454" y="82"/>
                    </a:lnTo>
                    <a:lnTo>
                      <a:pt x="456" y="88"/>
                    </a:lnTo>
                    <a:lnTo>
                      <a:pt x="432" y="90"/>
                    </a:lnTo>
                    <a:lnTo>
                      <a:pt x="432" y="92"/>
                    </a:lnTo>
                    <a:lnTo>
                      <a:pt x="436" y="98"/>
                    </a:lnTo>
                    <a:lnTo>
                      <a:pt x="424" y="98"/>
                    </a:lnTo>
                    <a:lnTo>
                      <a:pt x="446" y="102"/>
                    </a:lnTo>
                    <a:lnTo>
                      <a:pt x="446" y="98"/>
                    </a:lnTo>
                    <a:lnTo>
                      <a:pt x="448" y="100"/>
                    </a:lnTo>
                    <a:lnTo>
                      <a:pt x="448" y="106"/>
                    </a:lnTo>
                    <a:lnTo>
                      <a:pt x="454" y="102"/>
                    </a:lnTo>
                    <a:lnTo>
                      <a:pt x="458" y="102"/>
                    </a:lnTo>
                    <a:lnTo>
                      <a:pt x="460" y="106"/>
                    </a:lnTo>
                    <a:lnTo>
                      <a:pt x="446" y="106"/>
                    </a:lnTo>
                    <a:lnTo>
                      <a:pt x="432" y="106"/>
                    </a:lnTo>
                    <a:lnTo>
                      <a:pt x="436" y="118"/>
                    </a:lnTo>
                    <a:lnTo>
                      <a:pt x="438" y="120"/>
                    </a:lnTo>
                    <a:lnTo>
                      <a:pt x="446" y="124"/>
                    </a:lnTo>
                    <a:lnTo>
                      <a:pt x="458" y="126"/>
                    </a:lnTo>
                    <a:lnTo>
                      <a:pt x="460" y="126"/>
                    </a:lnTo>
                    <a:lnTo>
                      <a:pt x="454" y="126"/>
                    </a:lnTo>
                    <a:lnTo>
                      <a:pt x="446" y="128"/>
                    </a:lnTo>
                    <a:lnTo>
                      <a:pt x="442" y="128"/>
                    </a:lnTo>
                    <a:lnTo>
                      <a:pt x="446" y="130"/>
                    </a:lnTo>
                    <a:lnTo>
                      <a:pt x="456" y="136"/>
                    </a:lnTo>
                    <a:lnTo>
                      <a:pt x="460" y="134"/>
                    </a:lnTo>
                    <a:lnTo>
                      <a:pt x="464" y="134"/>
                    </a:lnTo>
                    <a:lnTo>
                      <a:pt x="468" y="128"/>
                    </a:lnTo>
                    <a:lnTo>
                      <a:pt x="476" y="128"/>
                    </a:lnTo>
                    <a:lnTo>
                      <a:pt x="484" y="128"/>
                    </a:lnTo>
                    <a:lnTo>
                      <a:pt x="484" y="134"/>
                    </a:lnTo>
                    <a:lnTo>
                      <a:pt x="460" y="138"/>
                    </a:lnTo>
                    <a:lnTo>
                      <a:pt x="468" y="154"/>
                    </a:lnTo>
                    <a:lnTo>
                      <a:pt x="472" y="154"/>
                    </a:lnTo>
                    <a:lnTo>
                      <a:pt x="472" y="156"/>
                    </a:lnTo>
                    <a:lnTo>
                      <a:pt x="468" y="160"/>
                    </a:lnTo>
                    <a:lnTo>
                      <a:pt x="468" y="162"/>
                    </a:lnTo>
                    <a:lnTo>
                      <a:pt x="490" y="162"/>
                    </a:lnTo>
                    <a:lnTo>
                      <a:pt x="492" y="156"/>
                    </a:lnTo>
                    <a:lnTo>
                      <a:pt x="494" y="156"/>
                    </a:lnTo>
                    <a:lnTo>
                      <a:pt x="496" y="160"/>
                    </a:lnTo>
                    <a:lnTo>
                      <a:pt x="502" y="162"/>
                    </a:lnTo>
                    <a:lnTo>
                      <a:pt x="504" y="162"/>
                    </a:lnTo>
                    <a:lnTo>
                      <a:pt x="510" y="160"/>
                    </a:lnTo>
                    <a:lnTo>
                      <a:pt x="512" y="156"/>
                    </a:lnTo>
                    <a:lnTo>
                      <a:pt x="512" y="154"/>
                    </a:lnTo>
                    <a:lnTo>
                      <a:pt x="514" y="152"/>
                    </a:lnTo>
                    <a:lnTo>
                      <a:pt x="522" y="152"/>
                    </a:lnTo>
                    <a:lnTo>
                      <a:pt x="528" y="148"/>
                    </a:lnTo>
                    <a:lnTo>
                      <a:pt x="528" y="144"/>
                    </a:lnTo>
                    <a:lnTo>
                      <a:pt x="528" y="142"/>
                    </a:lnTo>
                    <a:lnTo>
                      <a:pt x="528" y="138"/>
                    </a:lnTo>
                    <a:lnTo>
                      <a:pt x="530" y="138"/>
                    </a:lnTo>
                    <a:lnTo>
                      <a:pt x="530" y="144"/>
                    </a:lnTo>
                    <a:lnTo>
                      <a:pt x="536" y="144"/>
                    </a:lnTo>
                    <a:lnTo>
                      <a:pt x="542" y="138"/>
                    </a:lnTo>
                    <a:lnTo>
                      <a:pt x="556" y="136"/>
                    </a:lnTo>
                    <a:lnTo>
                      <a:pt x="554" y="138"/>
                    </a:lnTo>
                    <a:lnTo>
                      <a:pt x="556" y="138"/>
                    </a:lnTo>
                    <a:lnTo>
                      <a:pt x="556" y="142"/>
                    </a:lnTo>
                    <a:lnTo>
                      <a:pt x="554" y="144"/>
                    </a:lnTo>
                    <a:lnTo>
                      <a:pt x="546" y="146"/>
                    </a:lnTo>
                    <a:lnTo>
                      <a:pt x="538" y="146"/>
                    </a:lnTo>
                    <a:lnTo>
                      <a:pt x="538" y="154"/>
                    </a:lnTo>
                    <a:lnTo>
                      <a:pt x="536" y="154"/>
                    </a:lnTo>
                    <a:lnTo>
                      <a:pt x="536" y="156"/>
                    </a:lnTo>
                    <a:lnTo>
                      <a:pt x="536" y="162"/>
                    </a:lnTo>
                    <a:lnTo>
                      <a:pt x="550" y="160"/>
                    </a:lnTo>
                    <a:lnTo>
                      <a:pt x="560" y="160"/>
                    </a:lnTo>
                    <a:lnTo>
                      <a:pt x="572" y="156"/>
                    </a:lnTo>
                    <a:lnTo>
                      <a:pt x="582" y="148"/>
                    </a:lnTo>
                    <a:lnTo>
                      <a:pt x="578" y="164"/>
                    </a:lnTo>
                    <a:lnTo>
                      <a:pt x="582" y="170"/>
                    </a:lnTo>
                    <a:lnTo>
                      <a:pt x="584" y="170"/>
                    </a:lnTo>
                    <a:lnTo>
                      <a:pt x="592" y="172"/>
                    </a:lnTo>
                    <a:lnTo>
                      <a:pt x="604" y="172"/>
                    </a:lnTo>
                    <a:lnTo>
                      <a:pt x="602" y="174"/>
                    </a:lnTo>
                    <a:lnTo>
                      <a:pt x="602" y="180"/>
                    </a:lnTo>
                    <a:lnTo>
                      <a:pt x="600" y="182"/>
                    </a:lnTo>
                    <a:lnTo>
                      <a:pt x="596" y="184"/>
                    </a:lnTo>
                    <a:lnTo>
                      <a:pt x="586" y="184"/>
                    </a:lnTo>
                    <a:lnTo>
                      <a:pt x="574" y="182"/>
                    </a:lnTo>
                    <a:lnTo>
                      <a:pt x="574" y="174"/>
                    </a:lnTo>
                    <a:lnTo>
                      <a:pt x="568" y="174"/>
                    </a:lnTo>
                    <a:lnTo>
                      <a:pt x="564" y="174"/>
                    </a:lnTo>
                    <a:lnTo>
                      <a:pt x="558" y="166"/>
                    </a:lnTo>
                    <a:lnTo>
                      <a:pt x="550" y="166"/>
                    </a:lnTo>
                    <a:lnTo>
                      <a:pt x="546" y="166"/>
                    </a:lnTo>
                    <a:lnTo>
                      <a:pt x="530" y="170"/>
                    </a:lnTo>
                    <a:lnTo>
                      <a:pt x="532" y="178"/>
                    </a:lnTo>
                    <a:lnTo>
                      <a:pt x="538" y="180"/>
                    </a:lnTo>
                    <a:lnTo>
                      <a:pt x="540" y="180"/>
                    </a:lnTo>
                    <a:lnTo>
                      <a:pt x="540" y="178"/>
                    </a:lnTo>
                    <a:lnTo>
                      <a:pt x="540" y="184"/>
                    </a:lnTo>
                    <a:lnTo>
                      <a:pt x="522" y="192"/>
                    </a:lnTo>
                    <a:lnTo>
                      <a:pt x="512" y="196"/>
                    </a:lnTo>
                    <a:lnTo>
                      <a:pt x="508" y="200"/>
                    </a:lnTo>
                    <a:lnTo>
                      <a:pt x="508" y="206"/>
                    </a:lnTo>
                    <a:lnTo>
                      <a:pt x="510" y="212"/>
                    </a:lnTo>
                    <a:lnTo>
                      <a:pt x="512" y="212"/>
                    </a:lnTo>
                    <a:lnTo>
                      <a:pt x="514" y="210"/>
                    </a:lnTo>
                    <a:lnTo>
                      <a:pt x="520" y="210"/>
                    </a:lnTo>
                    <a:lnTo>
                      <a:pt x="522" y="212"/>
                    </a:lnTo>
                    <a:lnTo>
                      <a:pt x="528" y="216"/>
                    </a:lnTo>
                    <a:lnTo>
                      <a:pt x="536" y="212"/>
                    </a:lnTo>
                    <a:lnTo>
                      <a:pt x="532" y="210"/>
                    </a:lnTo>
                    <a:lnTo>
                      <a:pt x="540" y="208"/>
                    </a:lnTo>
                    <a:lnTo>
                      <a:pt x="542" y="210"/>
                    </a:lnTo>
                    <a:lnTo>
                      <a:pt x="546" y="212"/>
                    </a:lnTo>
                    <a:lnTo>
                      <a:pt x="546" y="210"/>
                    </a:lnTo>
                    <a:lnTo>
                      <a:pt x="546" y="208"/>
                    </a:lnTo>
                    <a:lnTo>
                      <a:pt x="548" y="208"/>
                    </a:lnTo>
                    <a:lnTo>
                      <a:pt x="548" y="210"/>
                    </a:lnTo>
                    <a:lnTo>
                      <a:pt x="574" y="218"/>
                    </a:lnTo>
                    <a:lnTo>
                      <a:pt x="576" y="212"/>
                    </a:lnTo>
                    <a:lnTo>
                      <a:pt x="578" y="210"/>
                    </a:lnTo>
                    <a:lnTo>
                      <a:pt x="574" y="202"/>
                    </a:lnTo>
                    <a:lnTo>
                      <a:pt x="578" y="202"/>
                    </a:lnTo>
                    <a:lnTo>
                      <a:pt x="584" y="206"/>
                    </a:lnTo>
                    <a:lnTo>
                      <a:pt x="586" y="200"/>
                    </a:lnTo>
                    <a:lnTo>
                      <a:pt x="592" y="196"/>
                    </a:lnTo>
                    <a:lnTo>
                      <a:pt x="592" y="210"/>
                    </a:lnTo>
                    <a:lnTo>
                      <a:pt x="618" y="208"/>
                    </a:lnTo>
                    <a:lnTo>
                      <a:pt x="620" y="202"/>
                    </a:lnTo>
                    <a:lnTo>
                      <a:pt x="620" y="200"/>
                    </a:lnTo>
                    <a:lnTo>
                      <a:pt x="622" y="198"/>
                    </a:lnTo>
                    <a:lnTo>
                      <a:pt x="626" y="208"/>
                    </a:lnTo>
                    <a:lnTo>
                      <a:pt x="628" y="206"/>
                    </a:lnTo>
                    <a:lnTo>
                      <a:pt x="628" y="202"/>
                    </a:lnTo>
                    <a:lnTo>
                      <a:pt x="632" y="206"/>
                    </a:lnTo>
                    <a:lnTo>
                      <a:pt x="638" y="206"/>
                    </a:lnTo>
                    <a:lnTo>
                      <a:pt x="638" y="220"/>
                    </a:lnTo>
                    <a:lnTo>
                      <a:pt x="658" y="206"/>
                    </a:lnTo>
                    <a:lnTo>
                      <a:pt x="660" y="208"/>
                    </a:lnTo>
                    <a:lnTo>
                      <a:pt x="664" y="210"/>
                    </a:lnTo>
                    <a:lnTo>
                      <a:pt x="666" y="210"/>
                    </a:lnTo>
                    <a:lnTo>
                      <a:pt x="672" y="206"/>
                    </a:lnTo>
                    <a:lnTo>
                      <a:pt x="678" y="198"/>
                    </a:lnTo>
                    <a:lnTo>
                      <a:pt x="682" y="198"/>
                    </a:lnTo>
                    <a:lnTo>
                      <a:pt x="678" y="198"/>
                    </a:lnTo>
                    <a:lnTo>
                      <a:pt x="678" y="196"/>
                    </a:lnTo>
                    <a:lnTo>
                      <a:pt x="668" y="196"/>
                    </a:lnTo>
                    <a:lnTo>
                      <a:pt x="666" y="190"/>
                    </a:lnTo>
                    <a:lnTo>
                      <a:pt x="660" y="184"/>
                    </a:lnTo>
                    <a:lnTo>
                      <a:pt x="646" y="180"/>
                    </a:lnTo>
                    <a:lnTo>
                      <a:pt x="678" y="178"/>
                    </a:lnTo>
                    <a:lnTo>
                      <a:pt x="678" y="164"/>
                    </a:lnTo>
                    <a:lnTo>
                      <a:pt x="694" y="166"/>
                    </a:lnTo>
                    <a:lnTo>
                      <a:pt x="702" y="166"/>
                    </a:lnTo>
                    <a:lnTo>
                      <a:pt x="710" y="164"/>
                    </a:lnTo>
                    <a:lnTo>
                      <a:pt x="712" y="160"/>
                    </a:lnTo>
                    <a:lnTo>
                      <a:pt x="708" y="160"/>
                    </a:lnTo>
                    <a:lnTo>
                      <a:pt x="708" y="156"/>
                    </a:lnTo>
                    <a:lnTo>
                      <a:pt x="720" y="156"/>
                    </a:lnTo>
                    <a:lnTo>
                      <a:pt x="718" y="154"/>
                    </a:lnTo>
                    <a:lnTo>
                      <a:pt x="718" y="152"/>
                    </a:lnTo>
                    <a:lnTo>
                      <a:pt x="714" y="148"/>
                    </a:lnTo>
                    <a:lnTo>
                      <a:pt x="722" y="148"/>
                    </a:lnTo>
                    <a:lnTo>
                      <a:pt x="730" y="148"/>
                    </a:lnTo>
                    <a:lnTo>
                      <a:pt x="730" y="146"/>
                    </a:lnTo>
                    <a:lnTo>
                      <a:pt x="732" y="144"/>
                    </a:lnTo>
                    <a:lnTo>
                      <a:pt x="732" y="142"/>
                    </a:lnTo>
                    <a:lnTo>
                      <a:pt x="732" y="138"/>
                    </a:lnTo>
                    <a:lnTo>
                      <a:pt x="728" y="138"/>
                    </a:lnTo>
                    <a:lnTo>
                      <a:pt x="726" y="138"/>
                    </a:lnTo>
                    <a:lnTo>
                      <a:pt x="726" y="142"/>
                    </a:lnTo>
                    <a:lnTo>
                      <a:pt x="720" y="142"/>
                    </a:lnTo>
                    <a:lnTo>
                      <a:pt x="720" y="136"/>
                    </a:lnTo>
                    <a:lnTo>
                      <a:pt x="712" y="134"/>
                    </a:lnTo>
                    <a:lnTo>
                      <a:pt x="704" y="134"/>
                    </a:lnTo>
                    <a:lnTo>
                      <a:pt x="696" y="136"/>
                    </a:lnTo>
                    <a:lnTo>
                      <a:pt x="682" y="142"/>
                    </a:lnTo>
                    <a:lnTo>
                      <a:pt x="682" y="138"/>
                    </a:lnTo>
                    <a:lnTo>
                      <a:pt x="686" y="138"/>
                    </a:lnTo>
                    <a:lnTo>
                      <a:pt x="686" y="134"/>
                    </a:lnTo>
                    <a:lnTo>
                      <a:pt x="678" y="128"/>
                    </a:lnTo>
                    <a:lnTo>
                      <a:pt x="702" y="130"/>
                    </a:lnTo>
                    <a:lnTo>
                      <a:pt x="712" y="130"/>
                    </a:lnTo>
                    <a:lnTo>
                      <a:pt x="712" y="128"/>
                    </a:lnTo>
                    <a:lnTo>
                      <a:pt x="710" y="126"/>
                    </a:lnTo>
                    <a:lnTo>
                      <a:pt x="700" y="124"/>
                    </a:lnTo>
                    <a:lnTo>
                      <a:pt x="720" y="124"/>
                    </a:lnTo>
                    <a:lnTo>
                      <a:pt x="718" y="120"/>
                    </a:lnTo>
                    <a:lnTo>
                      <a:pt x="708" y="118"/>
                    </a:lnTo>
                    <a:lnTo>
                      <a:pt x="694" y="118"/>
                    </a:lnTo>
                    <a:lnTo>
                      <a:pt x="694" y="112"/>
                    </a:lnTo>
                    <a:lnTo>
                      <a:pt x="696" y="112"/>
                    </a:lnTo>
                    <a:lnTo>
                      <a:pt x="700" y="116"/>
                    </a:lnTo>
                    <a:lnTo>
                      <a:pt x="702" y="116"/>
                    </a:lnTo>
                    <a:lnTo>
                      <a:pt x="704" y="116"/>
                    </a:lnTo>
                    <a:lnTo>
                      <a:pt x="708" y="112"/>
                    </a:lnTo>
                    <a:lnTo>
                      <a:pt x="708" y="110"/>
                    </a:lnTo>
                    <a:lnTo>
                      <a:pt x="710" y="110"/>
                    </a:lnTo>
                    <a:lnTo>
                      <a:pt x="714" y="116"/>
                    </a:lnTo>
                    <a:lnTo>
                      <a:pt x="720" y="120"/>
                    </a:lnTo>
                    <a:lnTo>
                      <a:pt x="722" y="120"/>
                    </a:lnTo>
                    <a:lnTo>
                      <a:pt x="722" y="118"/>
                    </a:lnTo>
                    <a:lnTo>
                      <a:pt x="722" y="116"/>
                    </a:lnTo>
                    <a:lnTo>
                      <a:pt x="746" y="116"/>
                    </a:lnTo>
                    <a:lnTo>
                      <a:pt x="750" y="116"/>
                    </a:lnTo>
                    <a:lnTo>
                      <a:pt x="758" y="116"/>
                    </a:lnTo>
                    <a:lnTo>
                      <a:pt x="764" y="116"/>
                    </a:lnTo>
                    <a:lnTo>
                      <a:pt x="764" y="112"/>
                    </a:lnTo>
                    <a:lnTo>
                      <a:pt x="760" y="108"/>
                    </a:lnTo>
                    <a:lnTo>
                      <a:pt x="776" y="106"/>
                    </a:lnTo>
                    <a:lnTo>
                      <a:pt x="778" y="102"/>
                    </a:lnTo>
                    <a:lnTo>
                      <a:pt x="772" y="98"/>
                    </a:lnTo>
                    <a:lnTo>
                      <a:pt x="774" y="98"/>
                    </a:lnTo>
                    <a:lnTo>
                      <a:pt x="776" y="98"/>
                    </a:lnTo>
                    <a:lnTo>
                      <a:pt x="774" y="96"/>
                    </a:lnTo>
                    <a:lnTo>
                      <a:pt x="786" y="98"/>
                    </a:lnTo>
                    <a:lnTo>
                      <a:pt x="800" y="90"/>
                    </a:lnTo>
                    <a:lnTo>
                      <a:pt x="796" y="90"/>
                    </a:lnTo>
                    <a:lnTo>
                      <a:pt x="796" y="88"/>
                    </a:lnTo>
                    <a:lnTo>
                      <a:pt x="800" y="84"/>
                    </a:lnTo>
                    <a:lnTo>
                      <a:pt x="804" y="90"/>
                    </a:lnTo>
                    <a:lnTo>
                      <a:pt x="818" y="82"/>
                    </a:lnTo>
                    <a:lnTo>
                      <a:pt x="830" y="72"/>
                    </a:lnTo>
                    <a:lnTo>
                      <a:pt x="840" y="72"/>
                    </a:lnTo>
                    <a:lnTo>
                      <a:pt x="854" y="70"/>
                    </a:lnTo>
                    <a:lnTo>
                      <a:pt x="864" y="70"/>
                    </a:lnTo>
                    <a:lnTo>
                      <a:pt x="874" y="66"/>
                    </a:lnTo>
                    <a:lnTo>
                      <a:pt x="880" y="64"/>
                    </a:lnTo>
                    <a:lnTo>
                      <a:pt x="880" y="60"/>
                    </a:lnTo>
                    <a:lnTo>
                      <a:pt x="880" y="56"/>
                    </a:lnTo>
                    <a:lnTo>
                      <a:pt x="874" y="54"/>
                    </a:lnTo>
                    <a:lnTo>
                      <a:pt x="886" y="48"/>
                    </a:lnTo>
                    <a:lnTo>
                      <a:pt x="900" y="44"/>
                    </a:lnTo>
                    <a:lnTo>
                      <a:pt x="908" y="42"/>
                    </a:lnTo>
                    <a:lnTo>
                      <a:pt x="908" y="36"/>
                    </a:lnTo>
                    <a:lnTo>
                      <a:pt x="912" y="36"/>
                    </a:lnTo>
                    <a:lnTo>
                      <a:pt x="920" y="36"/>
                    </a:lnTo>
                    <a:lnTo>
                      <a:pt x="920" y="34"/>
                    </a:lnTo>
                    <a:lnTo>
                      <a:pt x="922" y="30"/>
                    </a:lnTo>
                    <a:lnTo>
                      <a:pt x="922" y="28"/>
                    </a:lnTo>
                    <a:lnTo>
                      <a:pt x="922" y="26"/>
                    </a:lnTo>
                    <a:lnTo>
                      <a:pt x="908" y="26"/>
                    </a:lnTo>
                    <a:lnTo>
                      <a:pt x="904" y="24"/>
                    </a:lnTo>
                    <a:lnTo>
                      <a:pt x="902" y="20"/>
                    </a:lnTo>
                    <a:lnTo>
                      <a:pt x="900" y="24"/>
                    </a:lnTo>
                    <a:lnTo>
                      <a:pt x="894" y="24"/>
                    </a:lnTo>
                    <a:lnTo>
                      <a:pt x="892" y="18"/>
                    </a:lnTo>
                    <a:lnTo>
                      <a:pt x="884" y="12"/>
                    </a:lnTo>
                    <a:lnTo>
                      <a:pt x="876" y="12"/>
                    </a:lnTo>
                    <a:lnTo>
                      <a:pt x="856" y="10"/>
                    </a:lnTo>
                    <a:lnTo>
                      <a:pt x="850" y="10"/>
                    </a:lnTo>
                    <a:lnTo>
                      <a:pt x="850" y="8"/>
                    </a:lnTo>
                    <a:lnTo>
                      <a:pt x="848" y="8"/>
                    </a:lnTo>
                    <a:lnTo>
                      <a:pt x="846" y="8"/>
                    </a:lnTo>
                    <a:lnTo>
                      <a:pt x="844" y="16"/>
                    </a:lnTo>
                    <a:lnTo>
                      <a:pt x="822" y="26"/>
                    </a:lnTo>
                    <a:lnTo>
                      <a:pt x="820" y="24"/>
                    </a:lnTo>
                    <a:lnTo>
                      <a:pt x="836" y="16"/>
                    </a:lnTo>
                    <a:lnTo>
                      <a:pt x="836" y="10"/>
                    </a:lnTo>
                    <a:lnTo>
                      <a:pt x="836" y="8"/>
                    </a:lnTo>
                    <a:lnTo>
                      <a:pt x="832" y="6"/>
                    </a:lnTo>
                    <a:lnTo>
                      <a:pt x="828" y="6"/>
                    </a:lnTo>
                    <a:lnTo>
                      <a:pt x="820" y="6"/>
                    </a:lnTo>
                    <a:lnTo>
                      <a:pt x="808" y="8"/>
                    </a:lnTo>
                    <a:lnTo>
                      <a:pt x="800" y="6"/>
                    </a:lnTo>
                    <a:lnTo>
                      <a:pt x="792" y="2"/>
                    </a:lnTo>
                    <a:lnTo>
                      <a:pt x="786" y="0"/>
                    </a:lnTo>
                    <a:lnTo>
                      <a:pt x="778" y="2"/>
                    </a:lnTo>
                    <a:lnTo>
                      <a:pt x="768" y="8"/>
                    </a:lnTo>
                    <a:lnTo>
                      <a:pt x="772" y="12"/>
                    </a:lnTo>
                    <a:lnTo>
                      <a:pt x="766" y="12"/>
                    </a:lnTo>
                    <a:lnTo>
                      <a:pt x="768" y="12"/>
                    </a:lnTo>
                    <a:lnTo>
                      <a:pt x="766" y="10"/>
                    </a:lnTo>
                    <a:lnTo>
                      <a:pt x="760" y="10"/>
                    </a:lnTo>
                    <a:lnTo>
                      <a:pt x="754" y="16"/>
                    </a:lnTo>
                    <a:lnTo>
                      <a:pt x="748" y="18"/>
                    </a:lnTo>
                    <a:lnTo>
                      <a:pt x="744" y="18"/>
                    </a:lnTo>
                    <a:lnTo>
                      <a:pt x="740" y="16"/>
                    </a:lnTo>
                    <a:lnTo>
                      <a:pt x="740" y="12"/>
                    </a:lnTo>
                    <a:lnTo>
                      <a:pt x="738" y="12"/>
                    </a:lnTo>
                    <a:lnTo>
                      <a:pt x="700" y="12"/>
                    </a:lnTo>
                    <a:lnTo>
                      <a:pt x="700" y="16"/>
                    </a:lnTo>
                    <a:lnTo>
                      <a:pt x="696" y="16"/>
                    </a:lnTo>
                    <a:lnTo>
                      <a:pt x="694" y="12"/>
                    </a:lnTo>
                    <a:lnTo>
                      <a:pt x="696" y="12"/>
                    </a:lnTo>
                    <a:lnTo>
                      <a:pt x="694" y="12"/>
                    </a:lnTo>
                    <a:lnTo>
                      <a:pt x="690" y="16"/>
                    </a:lnTo>
                    <a:lnTo>
                      <a:pt x="686" y="18"/>
                    </a:lnTo>
                    <a:lnTo>
                      <a:pt x="686" y="20"/>
                    </a:lnTo>
                    <a:lnTo>
                      <a:pt x="690" y="18"/>
                    </a:lnTo>
                    <a:lnTo>
                      <a:pt x="690" y="24"/>
                    </a:lnTo>
                    <a:lnTo>
                      <a:pt x="696" y="24"/>
                    </a:lnTo>
                    <a:lnTo>
                      <a:pt x="700" y="28"/>
                    </a:lnTo>
                    <a:lnTo>
                      <a:pt x="694" y="28"/>
                    </a:lnTo>
                    <a:lnTo>
                      <a:pt x="686" y="26"/>
                    </a:lnTo>
                    <a:lnTo>
                      <a:pt x="686" y="20"/>
                    </a:lnTo>
                    <a:lnTo>
                      <a:pt x="678" y="24"/>
                    </a:lnTo>
                    <a:lnTo>
                      <a:pt x="666" y="24"/>
                    </a:lnTo>
                    <a:lnTo>
                      <a:pt x="666" y="20"/>
                    </a:lnTo>
                    <a:lnTo>
                      <a:pt x="666" y="18"/>
                    </a:lnTo>
                    <a:lnTo>
                      <a:pt x="664" y="18"/>
                    </a:lnTo>
                    <a:lnTo>
                      <a:pt x="660" y="30"/>
                    </a:lnTo>
                    <a:lnTo>
                      <a:pt x="650" y="30"/>
                    </a:lnTo>
                    <a:lnTo>
                      <a:pt x="654" y="28"/>
                    </a:lnTo>
                    <a:lnTo>
                      <a:pt x="650" y="28"/>
                    </a:lnTo>
                    <a:lnTo>
                      <a:pt x="646" y="26"/>
                    </a:lnTo>
                    <a:lnTo>
                      <a:pt x="646" y="34"/>
                    </a:lnTo>
                    <a:lnTo>
                      <a:pt x="620" y="26"/>
                    </a:lnTo>
                    <a:lnTo>
                      <a:pt x="622" y="42"/>
                    </a:lnTo>
                    <a:lnTo>
                      <a:pt x="620" y="42"/>
                    </a:lnTo>
                    <a:lnTo>
                      <a:pt x="614" y="38"/>
                    </a:lnTo>
                    <a:lnTo>
                      <a:pt x="614" y="46"/>
                    </a:lnTo>
                    <a:lnTo>
                      <a:pt x="610" y="38"/>
                    </a:lnTo>
                    <a:lnTo>
                      <a:pt x="604" y="34"/>
                    </a:lnTo>
                    <a:lnTo>
                      <a:pt x="596" y="30"/>
                    </a:lnTo>
                    <a:lnTo>
                      <a:pt x="586" y="30"/>
                    </a:lnTo>
                    <a:lnTo>
                      <a:pt x="578" y="26"/>
                    </a:lnTo>
                    <a:lnTo>
                      <a:pt x="574" y="20"/>
                    </a:lnTo>
                    <a:lnTo>
                      <a:pt x="560" y="20"/>
                    </a:lnTo>
                    <a:lnTo>
                      <a:pt x="560" y="26"/>
                    </a:lnTo>
                    <a:lnTo>
                      <a:pt x="564" y="26"/>
                    </a:lnTo>
                    <a:lnTo>
                      <a:pt x="566" y="28"/>
                    </a:lnTo>
                    <a:lnTo>
                      <a:pt x="566" y="34"/>
                    </a:lnTo>
                    <a:lnTo>
                      <a:pt x="540" y="34"/>
                    </a:lnTo>
                    <a:lnTo>
                      <a:pt x="542" y="36"/>
                    </a:lnTo>
                    <a:lnTo>
                      <a:pt x="542" y="42"/>
                    </a:lnTo>
                    <a:lnTo>
                      <a:pt x="546" y="42"/>
                    </a:lnTo>
                    <a:lnTo>
                      <a:pt x="548" y="42"/>
                    </a:lnTo>
                    <a:lnTo>
                      <a:pt x="550" y="38"/>
                    </a:lnTo>
                    <a:lnTo>
                      <a:pt x="556" y="44"/>
                    </a:lnTo>
                    <a:lnTo>
                      <a:pt x="566" y="44"/>
                    </a:lnTo>
                    <a:lnTo>
                      <a:pt x="582" y="42"/>
                    </a:lnTo>
                    <a:lnTo>
                      <a:pt x="574" y="54"/>
                    </a:lnTo>
                    <a:lnTo>
                      <a:pt x="574" y="46"/>
                    </a:lnTo>
                    <a:lnTo>
                      <a:pt x="566" y="48"/>
                    </a:lnTo>
                    <a:lnTo>
                      <a:pt x="560" y="52"/>
                    </a:lnTo>
                    <a:lnTo>
                      <a:pt x="556" y="46"/>
                    </a:lnTo>
                    <a:lnTo>
                      <a:pt x="548" y="44"/>
                    </a:lnTo>
                    <a:lnTo>
                      <a:pt x="546" y="46"/>
                    </a:lnTo>
                    <a:lnTo>
                      <a:pt x="548" y="48"/>
                    </a:lnTo>
                    <a:lnTo>
                      <a:pt x="548" y="52"/>
                    </a:lnTo>
                    <a:lnTo>
                      <a:pt x="546" y="54"/>
                    </a:lnTo>
                    <a:lnTo>
                      <a:pt x="536" y="42"/>
                    </a:lnTo>
                    <a:lnTo>
                      <a:pt x="530" y="38"/>
                    </a:lnTo>
                    <a:lnTo>
                      <a:pt x="522" y="42"/>
                    </a:lnTo>
                    <a:lnTo>
                      <a:pt x="514" y="48"/>
                    </a:lnTo>
                    <a:lnTo>
                      <a:pt x="512" y="54"/>
                    </a:lnTo>
                    <a:lnTo>
                      <a:pt x="510" y="54"/>
                    </a:lnTo>
                    <a:lnTo>
                      <a:pt x="502" y="52"/>
                    </a:lnTo>
                    <a:lnTo>
                      <a:pt x="494" y="52"/>
                    </a:lnTo>
                    <a:lnTo>
                      <a:pt x="486" y="52"/>
                    </a:lnTo>
                    <a:lnTo>
                      <a:pt x="478" y="54"/>
                    </a:lnTo>
                    <a:lnTo>
                      <a:pt x="478" y="56"/>
                    </a:lnTo>
                    <a:lnTo>
                      <a:pt x="500" y="54"/>
                    </a:lnTo>
                    <a:lnTo>
                      <a:pt x="486" y="60"/>
                    </a:lnTo>
                    <a:lnTo>
                      <a:pt x="486" y="62"/>
                    </a:lnTo>
                    <a:lnTo>
                      <a:pt x="492" y="62"/>
                    </a:lnTo>
                    <a:lnTo>
                      <a:pt x="520" y="60"/>
                    </a:lnTo>
                    <a:lnTo>
                      <a:pt x="490" y="66"/>
                    </a:lnTo>
                    <a:lnTo>
                      <a:pt x="486" y="72"/>
                    </a:lnTo>
                    <a:lnTo>
                      <a:pt x="508" y="66"/>
                    </a:lnTo>
                    <a:lnTo>
                      <a:pt x="528" y="64"/>
                    </a:lnTo>
                    <a:lnTo>
                      <a:pt x="522" y="70"/>
                    </a:lnTo>
                    <a:lnTo>
                      <a:pt x="512" y="70"/>
                    </a:lnTo>
                    <a:lnTo>
                      <a:pt x="504" y="72"/>
                    </a:lnTo>
                    <a:lnTo>
                      <a:pt x="496" y="74"/>
                    </a:lnTo>
                    <a:lnTo>
                      <a:pt x="494" y="80"/>
                    </a:lnTo>
                    <a:lnTo>
                      <a:pt x="518" y="78"/>
                    </a:lnTo>
                    <a:lnTo>
                      <a:pt x="540" y="78"/>
                    </a:lnTo>
                    <a:lnTo>
                      <a:pt x="542" y="80"/>
                    </a:lnTo>
                    <a:lnTo>
                      <a:pt x="542" y="82"/>
                    </a:lnTo>
                    <a:lnTo>
                      <a:pt x="548" y="82"/>
                    </a:lnTo>
                    <a:lnTo>
                      <a:pt x="550" y="78"/>
                    </a:lnTo>
                    <a:lnTo>
                      <a:pt x="554" y="78"/>
                    </a:lnTo>
                    <a:lnTo>
                      <a:pt x="556" y="74"/>
                    </a:lnTo>
                    <a:lnTo>
                      <a:pt x="556" y="84"/>
                    </a:lnTo>
                    <a:lnTo>
                      <a:pt x="576" y="88"/>
                    </a:lnTo>
                    <a:lnTo>
                      <a:pt x="578" y="88"/>
                    </a:lnTo>
                    <a:lnTo>
                      <a:pt x="582" y="80"/>
                    </a:lnTo>
                    <a:lnTo>
                      <a:pt x="586" y="80"/>
                    </a:lnTo>
                    <a:lnTo>
                      <a:pt x="586" y="78"/>
                    </a:lnTo>
                    <a:lnTo>
                      <a:pt x="586" y="72"/>
                    </a:lnTo>
                    <a:lnTo>
                      <a:pt x="590" y="78"/>
                    </a:lnTo>
                    <a:lnTo>
                      <a:pt x="592" y="80"/>
                    </a:lnTo>
                    <a:lnTo>
                      <a:pt x="596" y="80"/>
                    </a:lnTo>
                    <a:lnTo>
                      <a:pt x="604" y="80"/>
                    </a:lnTo>
                    <a:lnTo>
                      <a:pt x="618" y="74"/>
                    </a:lnTo>
                    <a:lnTo>
                      <a:pt x="638" y="74"/>
                    </a:lnTo>
                    <a:lnTo>
                      <a:pt x="660" y="72"/>
                    </a:lnTo>
                    <a:lnTo>
                      <a:pt x="676" y="70"/>
                    </a:lnTo>
                    <a:lnTo>
                      <a:pt x="696" y="64"/>
                    </a:lnTo>
                    <a:lnTo>
                      <a:pt x="692" y="66"/>
                    </a:lnTo>
                    <a:lnTo>
                      <a:pt x="686" y="66"/>
                    </a:lnTo>
                    <a:lnTo>
                      <a:pt x="686" y="72"/>
                    </a:lnTo>
                    <a:lnTo>
                      <a:pt x="702" y="72"/>
                    </a:lnTo>
                    <a:lnTo>
                      <a:pt x="684" y="74"/>
                    </a:lnTo>
                    <a:lnTo>
                      <a:pt x="666" y="78"/>
                    </a:lnTo>
                    <a:lnTo>
                      <a:pt x="664" y="82"/>
                    </a:lnTo>
                    <a:lnTo>
                      <a:pt x="678" y="82"/>
                    </a:lnTo>
                    <a:lnTo>
                      <a:pt x="690" y="80"/>
                    </a:lnTo>
                    <a:lnTo>
                      <a:pt x="684" y="82"/>
                    </a:lnTo>
                    <a:lnTo>
                      <a:pt x="678" y="88"/>
                    </a:lnTo>
                    <a:lnTo>
                      <a:pt x="672" y="88"/>
                    </a:lnTo>
                    <a:lnTo>
                      <a:pt x="664" y="88"/>
                    </a:lnTo>
                    <a:lnTo>
                      <a:pt x="648" y="88"/>
                    </a:lnTo>
                    <a:lnTo>
                      <a:pt x="648" y="88"/>
                    </a:lnTo>
                    <a:lnTo>
                      <a:pt x="648" y="88"/>
                    </a:lnTo>
                    <a:close/>
                    <a:moveTo>
                      <a:pt x="904" y="492"/>
                    </a:moveTo>
                    <a:lnTo>
                      <a:pt x="904" y="492"/>
                    </a:lnTo>
                    <a:lnTo>
                      <a:pt x="910" y="492"/>
                    </a:lnTo>
                    <a:lnTo>
                      <a:pt x="910" y="490"/>
                    </a:lnTo>
                    <a:lnTo>
                      <a:pt x="908" y="488"/>
                    </a:lnTo>
                    <a:lnTo>
                      <a:pt x="912" y="488"/>
                    </a:lnTo>
                    <a:lnTo>
                      <a:pt x="920" y="492"/>
                    </a:lnTo>
                    <a:lnTo>
                      <a:pt x="922" y="474"/>
                    </a:lnTo>
                    <a:lnTo>
                      <a:pt x="914" y="470"/>
                    </a:lnTo>
                    <a:lnTo>
                      <a:pt x="918" y="466"/>
                    </a:lnTo>
                    <a:lnTo>
                      <a:pt x="912" y="466"/>
                    </a:lnTo>
                    <a:lnTo>
                      <a:pt x="912" y="464"/>
                    </a:lnTo>
                    <a:lnTo>
                      <a:pt x="910" y="466"/>
                    </a:lnTo>
                    <a:lnTo>
                      <a:pt x="910" y="470"/>
                    </a:lnTo>
                    <a:lnTo>
                      <a:pt x="910" y="472"/>
                    </a:lnTo>
                    <a:lnTo>
                      <a:pt x="904" y="472"/>
                    </a:lnTo>
                    <a:lnTo>
                      <a:pt x="900" y="472"/>
                    </a:lnTo>
                    <a:lnTo>
                      <a:pt x="894" y="478"/>
                    </a:lnTo>
                    <a:lnTo>
                      <a:pt x="900" y="466"/>
                    </a:lnTo>
                    <a:lnTo>
                      <a:pt x="892" y="466"/>
                    </a:lnTo>
                    <a:lnTo>
                      <a:pt x="892" y="474"/>
                    </a:lnTo>
                    <a:lnTo>
                      <a:pt x="892" y="472"/>
                    </a:lnTo>
                    <a:lnTo>
                      <a:pt x="890" y="472"/>
                    </a:lnTo>
                    <a:lnTo>
                      <a:pt x="890" y="470"/>
                    </a:lnTo>
                    <a:lnTo>
                      <a:pt x="882" y="470"/>
                    </a:lnTo>
                    <a:lnTo>
                      <a:pt x="874" y="470"/>
                    </a:lnTo>
                    <a:lnTo>
                      <a:pt x="876" y="464"/>
                    </a:lnTo>
                    <a:lnTo>
                      <a:pt x="880" y="462"/>
                    </a:lnTo>
                    <a:lnTo>
                      <a:pt x="876" y="456"/>
                    </a:lnTo>
                    <a:lnTo>
                      <a:pt x="874" y="454"/>
                    </a:lnTo>
                    <a:lnTo>
                      <a:pt x="872" y="454"/>
                    </a:lnTo>
                    <a:lnTo>
                      <a:pt x="872" y="460"/>
                    </a:lnTo>
                    <a:lnTo>
                      <a:pt x="866" y="460"/>
                    </a:lnTo>
                    <a:lnTo>
                      <a:pt x="868" y="448"/>
                    </a:lnTo>
                    <a:lnTo>
                      <a:pt x="862" y="448"/>
                    </a:lnTo>
                    <a:lnTo>
                      <a:pt x="862" y="456"/>
                    </a:lnTo>
                    <a:lnTo>
                      <a:pt x="858" y="454"/>
                    </a:lnTo>
                    <a:lnTo>
                      <a:pt x="856" y="454"/>
                    </a:lnTo>
                    <a:lnTo>
                      <a:pt x="856" y="452"/>
                    </a:lnTo>
                    <a:lnTo>
                      <a:pt x="854" y="452"/>
                    </a:lnTo>
                    <a:lnTo>
                      <a:pt x="854" y="456"/>
                    </a:lnTo>
                    <a:lnTo>
                      <a:pt x="848" y="456"/>
                    </a:lnTo>
                    <a:lnTo>
                      <a:pt x="844" y="460"/>
                    </a:lnTo>
                    <a:lnTo>
                      <a:pt x="846" y="448"/>
                    </a:lnTo>
                    <a:lnTo>
                      <a:pt x="844" y="448"/>
                    </a:lnTo>
                    <a:lnTo>
                      <a:pt x="838" y="448"/>
                    </a:lnTo>
                    <a:lnTo>
                      <a:pt x="836" y="438"/>
                    </a:lnTo>
                    <a:lnTo>
                      <a:pt x="832" y="438"/>
                    </a:lnTo>
                    <a:lnTo>
                      <a:pt x="828" y="438"/>
                    </a:lnTo>
                    <a:lnTo>
                      <a:pt x="818" y="436"/>
                    </a:lnTo>
                    <a:lnTo>
                      <a:pt x="812" y="428"/>
                    </a:lnTo>
                    <a:lnTo>
                      <a:pt x="822" y="426"/>
                    </a:lnTo>
                    <a:lnTo>
                      <a:pt x="822" y="424"/>
                    </a:lnTo>
                    <a:lnTo>
                      <a:pt x="826" y="420"/>
                    </a:lnTo>
                    <a:lnTo>
                      <a:pt x="820" y="412"/>
                    </a:lnTo>
                    <a:lnTo>
                      <a:pt x="836" y="412"/>
                    </a:lnTo>
                    <a:lnTo>
                      <a:pt x="830" y="408"/>
                    </a:lnTo>
                    <a:lnTo>
                      <a:pt x="822" y="402"/>
                    </a:lnTo>
                    <a:lnTo>
                      <a:pt x="820" y="406"/>
                    </a:lnTo>
                    <a:lnTo>
                      <a:pt x="818" y="406"/>
                    </a:lnTo>
                    <a:lnTo>
                      <a:pt x="812" y="400"/>
                    </a:lnTo>
                    <a:lnTo>
                      <a:pt x="818" y="400"/>
                    </a:lnTo>
                    <a:lnTo>
                      <a:pt x="820" y="398"/>
                    </a:lnTo>
                    <a:lnTo>
                      <a:pt x="826" y="396"/>
                    </a:lnTo>
                    <a:lnTo>
                      <a:pt x="828" y="396"/>
                    </a:lnTo>
                    <a:lnTo>
                      <a:pt x="828" y="390"/>
                    </a:lnTo>
                    <a:lnTo>
                      <a:pt x="828" y="384"/>
                    </a:lnTo>
                    <a:lnTo>
                      <a:pt x="826" y="388"/>
                    </a:lnTo>
                    <a:lnTo>
                      <a:pt x="826" y="382"/>
                    </a:lnTo>
                    <a:lnTo>
                      <a:pt x="822" y="382"/>
                    </a:lnTo>
                    <a:lnTo>
                      <a:pt x="820" y="380"/>
                    </a:lnTo>
                    <a:lnTo>
                      <a:pt x="818" y="388"/>
                    </a:lnTo>
                    <a:lnTo>
                      <a:pt x="812" y="390"/>
                    </a:lnTo>
                    <a:lnTo>
                      <a:pt x="810" y="390"/>
                    </a:lnTo>
                    <a:lnTo>
                      <a:pt x="810" y="384"/>
                    </a:lnTo>
                    <a:lnTo>
                      <a:pt x="808" y="384"/>
                    </a:lnTo>
                    <a:lnTo>
                      <a:pt x="808" y="382"/>
                    </a:lnTo>
                    <a:lnTo>
                      <a:pt x="810" y="378"/>
                    </a:lnTo>
                    <a:lnTo>
                      <a:pt x="812" y="378"/>
                    </a:lnTo>
                    <a:lnTo>
                      <a:pt x="812" y="380"/>
                    </a:lnTo>
                    <a:lnTo>
                      <a:pt x="814" y="380"/>
                    </a:lnTo>
                    <a:lnTo>
                      <a:pt x="814" y="374"/>
                    </a:lnTo>
                    <a:lnTo>
                      <a:pt x="810" y="374"/>
                    </a:lnTo>
                    <a:lnTo>
                      <a:pt x="808" y="374"/>
                    </a:lnTo>
                    <a:lnTo>
                      <a:pt x="804" y="372"/>
                    </a:lnTo>
                    <a:lnTo>
                      <a:pt x="804" y="370"/>
                    </a:lnTo>
                    <a:lnTo>
                      <a:pt x="802" y="370"/>
                    </a:lnTo>
                    <a:lnTo>
                      <a:pt x="800" y="370"/>
                    </a:lnTo>
                    <a:lnTo>
                      <a:pt x="796" y="372"/>
                    </a:lnTo>
                    <a:lnTo>
                      <a:pt x="794" y="372"/>
                    </a:lnTo>
                    <a:lnTo>
                      <a:pt x="792" y="372"/>
                    </a:lnTo>
                    <a:lnTo>
                      <a:pt x="794" y="370"/>
                    </a:lnTo>
                    <a:lnTo>
                      <a:pt x="786" y="366"/>
                    </a:lnTo>
                    <a:lnTo>
                      <a:pt x="784" y="364"/>
                    </a:lnTo>
                    <a:lnTo>
                      <a:pt x="782" y="364"/>
                    </a:lnTo>
                    <a:lnTo>
                      <a:pt x="782" y="362"/>
                    </a:lnTo>
                    <a:lnTo>
                      <a:pt x="778" y="360"/>
                    </a:lnTo>
                    <a:lnTo>
                      <a:pt x="778" y="366"/>
                    </a:lnTo>
                    <a:lnTo>
                      <a:pt x="774" y="366"/>
                    </a:lnTo>
                    <a:lnTo>
                      <a:pt x="768" y="366"/>
                    </a:lnTo>
                    <a:lnTo>
                      <a:pt x="772" y="362"/>
                    </a:lnTo>
                    <a:lnTo>
                      <a:pt x="774" y="362"/>
                    </a:lnTo>
                    <a:lnTo>
                      <a:pt x="776" y="362"/>
                    </a:lnTo>
                    <a:lnTo>
                      <a:pt x="776" y="356"/>
                    </a:lnTo>
                    <a:lnTo>
                      <a:pt x="766" y="354"/>
                    </a:lnTo>
                    <a:lnTo>
                      <a:pt x="768" y="354"/>
                    </a:lnTo>
                    <a:lnTo>
                      <a:pt x="766" y="352"/>
                    </a:lnTo>
                    <a:lnTo>
                      <a:pt x="764" y="352"/>
                    </a:lnTo>
                    <a:lnTo>
                      <a:pt x="758" y="352"/>
                    </a:lnTo>
                    <a:lnTo>
                      <a:pt x="756" y="360"/>
                    </a:lnTo>
                    <a:lnTo>
                      <a:pt x="754" y="360"/>
                    </a:lnTo>
                    <a:lnTo>
                      <a:pt x="748" y="360"/>
                    </a:lnTo>
                    <a:lnTo>
                      <a:pt x="748" y="352"/>
                    </a:lnTo>
                    <a:lnTo>
                      <a:pt x="748" y="348"/>
                    </a:lnTo>
                    <a:lnTo>
                      <a:pt x="746" y="352"/>
                    </a:lnTo>
                    <a:lnTo>
                      <a:pt x="738" y="360"/>
                    </a:lnTo>
                    <a:lnTo>
                      <a:pt x="736" y="352"/>
                    </a:lnTo>
                    <a:lnTo>
                      <a:pt x="736" y="346"/>
                    </a:lnTo>
                    <a:lnTo>
                      <a:pt x="740" y="346"/>
                    </a:lnTo>
                    <a:lnTo>
                      <a:pt x="740" y="342"/>
                    </a:lnTo>
                    <a:lnTo>
                      <a:pt x="744" y="336"/>
                    </a:lnTo>
                    <a:lnTo>
                      <a:pt x="732" y="334"/>
                    </a:lnTo>
                    <a:lnTo>
                      <a:pt x="736" y="330"/>
                    </a:lnTo>
                    <a:lnTo>
                      <a:pt x="736" y="328"/>
                    </a:lnTo>
                    <a:lnTo>
                      <a:pt x="736" y="326"/>
                    </a:lnTo>
                    <a:lnTo>
                      <a:pt x="732" y="324"/>
                    </a:lnTo>
                    <a:lnTo>
                      <a:pt x="732" y="318"/>
                    </a:lnTo>
                    <a:lnTo>
                      <a:pt x="726" y="318"/>
                    </a:lnTo>
                    <a:lnTo>
                      <a:pt x="720" y="320"/>
                    </a:lnTo>
                    <a:lnTo>
                      <a:pt x="714" y="324"/>
                    </a:lnTo>
                    <a:lnTo>
                      <a:pt x="710" y="324"/>
                    </a:lnTo>
                    <a:lnTo>
                      <a:pt x="704" y="318"/>
                    </a:lnTo>
                    <a:lnTo>
                      <a:pt x="690" y="316"/>
                    </a:lnTo>
                    <a:lnTo>
                      <a:pt x="668" y="312"/>
                    </a:lnTo>
                    <a:lnTo>
                      <a:pt x="672" y="308"/>
                    </a:lnTo>
                    <a:lnTo>
                      <a:pt x="684" y="306"/>
                    </a:lnTo>
                    <a:lnTo>
                      <a:pt x="690" y="302"/>
                    </a:lnTo>
                    <a:lnTo>
                      <a:pt x="692" y="300"/>
                    </a:lnTo>
                    <a:lnTo>
                      <a:pt x="692" y="298"/>
                    </a:lnTo>
                    <a:lnTo>
                      <a:pt x="682" y="284"/>
                    </a:lnTo>
                    <a:lnTo>
                      <a:pt x="678" y="282"/>
                    </a:lnTo>
                    <a:lnTo>
                      <a:pt x="674" y="280"/>
                    </a:lnTo>
                    <a:lnTo>
                      <a:pt x="660" y="284"/>
                    </a:lnTo>
                    <a:lnTo>
                      <a:pt x="658" y="284"/>
                    </a:lnTo>
                    <a:lnTo>
                      <a:pt x="656" y="284"/>
                    </a:lnTo>
                    <a:lnTo>
                      <a:pt x="654" y="282"/>
                    </a:lnTo>
                    <a:lnTo>
                      <a:pt x="646" y="280"/>
                    </a:lnTo>
                    <a:lnTo>
                      <a:pt x="640" y="282"/>
                    </a:lnTo>
                    <a:lnTo>
                      <a:pt x="630" y="288"/>
                    </a:lnTo>
                    <a:lnTo>
                      <a:pt x="630" y="292"/>
                    </a:lnTo>
                    <a:lnTo>
                      <a:pt x="628" y="290"/>
                    </a:lnTo>
                    <a:lnTo>
                      <a:pt x="628" y="284"/>
                    </a:lnTo>
                    <a:lnTo>
                      <a:pt x="614" y="282"/>
                    </a:lnTo>
                    <a:lnTo>
                      <a:pt x="602" y="284"/>
                    </a:lnTo>
                    <a:lnTo>
                      <a:pt x="578" y="298"/>
                    </a:lnTo>
                    <a:lnTo>
                      <a:pt x="582" y="300"/>
                    </a:lnTo>
                    <a:lnTo>
                      <a:pt x="578" y="300"/>
                    </a:lnTo>
                    <a:lnTo>
                      <a:pt x="582" y="306"/>
                    </a:lnTo>
                    <a:lnTo>
                      <a:pt x="578" y="306"/>
                    </a:lnTo>
                    <a:lnTo>
                      <a:pt x="576" y="306"/>
                    </a:lnTo>
                    <a:lnTo>
                      <a:pt x="576" y="302"/>
                    </a:lnTo>
                    <a:lnTo>
                      <a:pt x="568" y="308"/>
                    </a:lnTo>
                    <a:lnTo>
                      <a:pt x="568" y="316"/>
                    </a:lnTo>
                    <a:lnTo>
                      <a:pt x="572" y="318"/>
                    </a:lnTo>
                    <a:lnTo>
                      <a:pt x="572" y="320"/>
                    </a:lnTo>
                    <a:lnTo>
                      <a:pt x="576" y="320"/>
                    </a:lnTo>
                    <a:lnTo>
                      <a:pt x="584" y="320"/>
                    </a:lnTo>
                    <a:lnTo>
                      <a:pt x="584" y="330"/>
                    </a:lnTo>
                    <a:lnTo>
                      <a:pt x="582" y="328"/>
                    </a:lnTo>
                    <a:lnTo>
                      <a:pt x="578" y="326"/>
                    </a:lnTo>
                    <a:lnTo>
                      <a:pt x="574" y="326"/>
                    </a:lnTo>
                    <a:lnTo>
                      <a:pt x="568" y="326"/>
                    </a:lnTo>
                    <a:lnTo>
                      <a:pt x="568" y="328"/>
                    </a:lnTo>
                    <a:lnTo>
                      <a:pt x="566" y="330"/>
                    </a:lnTo>
                    <a:lnTo>
                      <a:pt x="568" y="334"/>
                    </a:lnTo>
                    <a:lnTo>
                      <a:pt x="574" y="336"/>
                    </a:lnTo>
                    <a:lnTo>
                      <a:pt x="578" y="336"/>
                    </a:lnTo>
                    <a:lnTo>
                      <a:pt x="578" y="342"/>
                    </a:lnTo>
                    <a:lnTo>
                      <a:pt x="576" y="344"/>
                    </a:lnTo>
                    <a:lnTo>
                      <a:pt x="576" y="348"/>
                    </a:lnTo>
                    <a:lnTo>
                      <a:pt x="576" y="354"/>
                    </a:lnTo>
                    <a:lnTo>
                      <a:pt x="576" y="356"/>
                    </a:lnTo>
                    <a:lnTo>
                      <a:pt x="574" y="354"/>
                    </a:lnTo>
                    <a:lnTo>
                      <a:pt x="572" y="352"/>
                    </a:lnTo>
                    <a:lnTo>
                      <a:pt x="564" y="354"/>
                    </a:lnTo>
                    <a:lnTo>
                      <a:pt x="556" y="354"/>
                    </a:lnTo>
                    <a:lnTo>
                      <a:pt x="568" y="348"/>
                    </a:lnTo>
                    <a:lnTo>
                      <a:pt x="566" y="342"/>
                    </a:lnTo>
                    <a:lnTo>
                      <a:pt x="560" y="338"/>
                    </a:lnTo>
                    <a:lnTo>
                      <a:pt x="556" y="336"/>
                    </a:lnTo>
                    <a:lnTo>
                      <a:pt x="556" y="328"/>
                    </a:lnTo>
                    <a:lnTo>
                      <a:pt x="556" y="312"/>
                    </a:lnTo>
                    <a:lnTo>
                      <a:pt x="558" y="302"/>
                    </a:lnTo>
                    <a:lnTo>
                      <a:pt x="564" y="296"/>
                    </a:lnTo>
                    <a:lnTo>
                      <a:pt x="572" y="292"/>
                    </a:lnTo>
                    <a:lnTo>
                      <a:pt x="576" y="290"/>
                    </a:lnTo>
                    <a:lnTo>
                      <a:pt x="592" y="288"/>
                    </a:lnTo>
                    <a:lnTo>
                      <a:pt x="592" y="282"/>
                    </a:lnTo>
                    <a:lnTo>
                      <a:pt x="586" y="282"/>
                    </a:lnTo>
                    <a:lnTo>
                      <a:pt x="556" y="282"/>
                    </a:lnTo>
                    <a:lnTo>
                      <a:pt x="522" y="290"/>
                    </a:lnTo>
                    <a:lnTo>
                      <a:pt x="522" y="298"/>
                    </a:lnTo>
                    <a:lnTo>
                      <a:pt x="518" y="300"/>
                    </a:lnTo>
                    <a:lnTo>
                      <a:pt x="518" y="306"/>
                    </a:lnTo>
                    <a:lnTo>
                      <a:pt x="518" y="310"/>
                    </a:lnTo>
                    <a:lnTo>
                      <a:pt x="510" y="316"/>
                    </a:lnTo>
                    <a:lnTo>
                      <a:pt x="508" y="328"/>
                    </a:lnTo>
                    <a:lnTo>
                      <a:pt x="502" y="342"/>
                    </a:lnTo>
                    <a:lnTo>
                      <a:pt x="508" y="344"/>
                    </a:lnTo>
                    <a:lnTo>
                      <a:pt x="510" y="346"/>
                    </a:lnTo>
                    <a:lnTo>
                      <a:pt x="510" y="348"/>
                    </a:lnTo>
                    <a:lnTo>
                      <a:pt x="508" y="352"/>
                    </a:lnTo>
                    <a:lnTo>
                      <a:pt x="520" y="356"/>
                    </a:lnTo>
                    <a:lnTo>
                      <a:pt x="538" y="356"/>
                    </a:lnTo>
                    <a:lnTo>
                      <a:pt x="538" y="362"/>
                    </a:lnTo>
                    <a:lnTo>
                      <a:pt x="530" y="362"/>
                    </a:lnTo>
                    <a:lnTo>
                      <a:pt x="524" y="360"/>
                    </a:lnTo>
                    <a:lnTo>
                      <a:pt x="532" y="370"/>
                    </a:lnTo>
                    <a:lnTo>
                      <a:pt x="540" y="374"/>
                    </a:lnTo>
                    <a:lnTo>
                      <a:pt x="538" y="374"/>
                    </a:lnTo>
                    <a:lnTo>
                      <a:pt x="538" y="378"/>
                    </a:lnTo>
                    <a:lnTo>
                      <a:pt x="540" y="380"/>
                    </a:lnTo>
                    <a:lnTo>
                      <a:pt x="542" y="380"/>
                    </a:lnTo>
                    <a:lnTo>
                      <a:pt x="546" y="378"/>
                    </a:lnTo>
                    <a:lnTo>
                      <a:pt x="546" y="372"/>
                    </a:lnTo>
                    <a:lnTo>
                      <a:pt x="550" y="372"/>
                    </a:lnTo>
                    <a:lnTo>
                      <a:pt x="558" y="380"/>
                    </a:lnTo>
                    <a:lnTo>
                      <a:pt x="564" y="388"/>
                    </a:lnTo>
                    <a:lnTo>
                      <a:pt x="574" y="388"/>
                    </a:lnTo>
                    <a:lnTo>
                      <a:pt x="574" y="384"/>
                    </a:lnTo>
                    <a:lnTo>
                      <a:pt x="576" y="384"/>
                    </a:lnTo>
                    <a:lnTo>
                      <a:pt x="578" y="388"/>
                    </a:lnTo>
                    <a:lnTo>
                      <a:pt x="586" y="390"/>
                    </a:lnTo>
                    <a:lnTo>
                      <a:pt x="594" y="390"/>
                    </a:lnTo>
                    <a:lnTo>
                      <a:pt x="610" y="388"/>
                    </a:lnTo>
                    <a:lnTo>
                      <a:pt x="610" y="392"/>
                    </a:lnTo>
                    <a:lnTo>
                      <a:pt x="620" y="396"/>
                    </a:lnTo>
                    <a:lnTo>
                      <a:pt x="628" y="396"/>
                    </a:lnTo>
                    <a:lnTo>
                      <a:pt x="620" y="388"/>
                    </a:lnTo>
                    <a:lnTo>
                      <a:pt x="620" y="382"/>
                    </a:lnTo>
                    <a:lnTo>
                      <a:pt x="622" y="382"/>
                    </a:lnTo>
                    <a:lnTo>
                      <a:pt x="628" y="388"/>
                    </a:lnTo>
                    <a:lnTo>
                      <a:pt x="646" y="400"/>
                    </a:lnTo>
                    <a:lnTo>
                      <a:pt x="642" y="396"/>
                    </a:lnTo>
                    <a:lnTo>
                      <a:pt x="646" y="392"/>
                    </a:lnTo>
                    <a:lnTo>
                      <a:pt x="638" y="388"/>
                    </a:lnTo>
                    <a:lnTo>
                      <a:pt x="636" y="384"/>
                    </a:lnTo>
                    <a:lnTo>
                      <a:pt x="632" y="382"/>
                    </a:lnTo>
                    <a:lnTo>
                      <a:pt x="648" y="382"/>
                    </a:lnTo>
                    <a:lnTo>
                      <a:pt x="660" y="390"/>
                    </a:lnTo>
                    <a:lnTo>
                      <a:pt x="666" y="390"/>
                    </a:lnTo>
                    <a:lnTo>
                      <a:pt x="674" y="388"/>
                    </a:lnTo>
                    <a:lnTo>
                      <a:pt x="672" y="378"/>
                    </a:lnTo>
                    <a:lnTo>
                      <a:pt x="668" y="378"/>
                    </a:lnTo>
                    <a:lnTo>
                      <a:pt x="668" y="380"/>
                    </a:lnTo>
                    <a:lnTo>
                      <a:pt x="666" y="382"/>
                    </a:lnTo>
                    <a:lnTo>
                      <a:pt x="666" y="380"/>
                    </a:lnTo>
                    <a:lnTo>
                      <a:pt x="664" y="378"/>
                    </a:lnTo>
                    <a:lnTo>
                      <a:pt x="674" y="372"/>
                    </a:lnTo>
                    <a:lnTo>
                      <a:pt x="676" y="378"/>
                    </a:lnTo>
                    <a:lnTo>
                      <a:pt x="678" y="384"/>
                    </a:lnTo>
                    <a:lnTo>
                      <a:pt x="682" y="382"/>
                    </a:lnTo>
                    <a:lnTo>
                      <a:pt x="678" y="380"/>
                    </a:lnTo>
                    <a:lnTo>
                      <a:pt x="684" y="380"/>
                    </a:lnTo>
                    <a:lnTo>
                      <a:pt x="690" y="398"/>
                    </a:lnTo>
                    <a:lnTo>
                      <a:pt x="692" y="396"/>
                    </a:lnTo>
                    <a:lnTo>
                      <a:pt x="692" y="390"/>
                    </a:lnTo>
                    <a:lnTo>
                      <a:pt x="694" y="390"/>
                    </a:lnTo>
                    <a:lnTo>
                      <a:pt x="696" y="390"/>
                    </a:lnTo>
                    <a:lnTo>
                      <a:pt x="700" y="388"/>
                    </a:lnTo>
                    <a:lnTo>
                      <a:pt x="702" y="392"/>
                    </a:lnTo>
                    <a:lnTo>
                      <a:pt x="708" y="396"/>
                    </a:lnTo>
                    <a:lnTo>
                      <a:pt x="704" y="398"/>
                    </a:lnTo>
                    <a:lnTo>
                      <a:pt x="704" y="402"/>
                    </a:lnTo>
                    <a:lnTo>
                      <a:pt x="714" y="396"/>
                    </a:lnTo>
                    <a:lnTo>
                      <a:pt x="718" y="398"/>
                    </a:lnTo>
                    <a:lnTo>
                      <a:pt x="714" y="408"/>
                    </a:lnTo>
                    <a:lnTo>
                      <a:pt x="722" y="412"/>
                    </a:lnTo>
                    <a:lnTo>
                      <a:pt x="714" y="416"/>
                    </a:lnTo>
                    <a:lnTo>
                      <a:pt x="714" y="420"/>
                    </a:lnTo>
                    <a:lnTo>
                      <a:pt x="712" y="424"/>
                    </a:lnTo>
                    <a:lnTo>
                      <a:pt x="714" y="426"/>
                    </a:lnTo>
                    <a:lnTo>
                      <a:pt x="720" y="426"/>
                    </a:lnTo>
                    <a:lnTo>
                      <a:pt x="720" y="428"/>
                    </a:lnTo>
                    <a:lnTo>
                      <a:pt x="720" y="430"/>
                    </a:lnTo>
                    <a:lnTo>
                      <a:pt x="720" y="434"/>
                    </a:lnTo>
                    <a:lnTo>
                      <a:pt x="732" y="426"/>
                    </a:lnTo>
                    <a:lnTo>
                      <a:pt x="740" y="420"/>
                    </a:lnTo>
                    <a:lnTo>
                      <a:pt x="740" y="418"/>
                    </a:lnTo>
                    <a:lnTo>
                      <a:pt x="744" y="418"/>
                    </a:lnTo>
                    <a:lnTo>
                      <a:pt x="744" y="420"/>
                    </a:lnTo>
                    <a:lnTo>
                      <a:pt x="746" y="420"/>
                    </a:lnTo>
                    <a:lnTo>
                      <a:pt x="744" y="434"/>
                    </a:lnTo>
                    <a:lnTo>
                      <a:pt x="744" y="438"/>
                    </a:lnTo>
                    <a:lnTo>
                      <a:pt x="746" y="436"/>
                    </a:lnTo>
                    <a:lnTo>
                      <a:pt x="748" y="436"/>
                    </a:lnTo>
                    <a:lnTo>
                      <a:pt x="748" y="442"/>
                    </a:lnTo>
                    <a:lnTo>
                      <a:pt x="756" y="442"/>
                    </a:lnTo>
                    <a:lnTo>
                      <a:pt x="756" y="446"/>
                    </a:lnTo>
                    <a:lnTo>
                      <a:pt x="754" y="454"/>
                    </a:lnTo>
                    <a:lnTo>
                      <a:pt x="760" y="466"/>
                    </a:lnTo>
                    <a:lnTo>
                      <a:pt x="750" y="466"/>
                    </a:lnTo>
                    <a:lnTo>
                      <a:pt x="754" y="470"/>
                    </a:lnTo>
                    <a:lnTo>
                      <a:pt x="750" y="472"/>
                    </a:lnTo>
                    <a:lnTo>
                      <a:pt x="748" y="478"/>
                    </a:lnTo>
                    <a:lnTo>
                      <a:pt x="758" y="482"/>
                    </a:lnTo>
                    <a:lnTo>
                      <a:pt x="754" y="482"/>
                    </a:lnTo>
                    <a:lnTo>
                      <a:pt x="748" y="482"/>
                    </a:lnTo>
                    <a:lnTo>
                      <a:pt x="744" y="492"/>
                    </a:lnTo>
                    <a:lnTo>
                      <a:pt x="732" y="506"/>
                    </a:lnTo>
                    <a:lnTo>
                      <a:pt x="750" y="526"/>
                    </a:lnTo>
                    <a:lnTo>
                      <a:pt x="718" y="534"/>
                    </a:lnTo>
                    <a:lnTo>
                      <a:pt x="700" y="536"/>
                    </a:lnTo>
                    <a:lnTo>
                      <a:pt x="682" y="536"/>
                    </a:lnTo>
                    <a:lnTo>
                      <a:pt x="682" y="548"/>
                    </a:lnTo>
                    <a:lnTo>
                      <a:pt x="678" y="560"/>
                    </a:lnTo>
                    <a:lnTo>
                      <a:pt x="676" y="556"/>
                    </a:lnTo>
                    <a:lnTo>
                      <a:pt x="676" y="560"/>
                    </a:lnTo>
                    <a:lnTo>
                      <a:pt x="676" y="562"/>
                    </a:lnTo>
                    <a:lnTo>
                      <a:pt x="686" y="566"/>
                    </a:lnTo>
                    <a:lnTo>
                      <a:pt x="694" y="570"/>
                    </a:lnTo>
                    <a:lnTo>
                      <a:pt x="702" y="566"/>
                    </a:lnTo>
                    <a:lnTo>
                      <a:pt x="704" y="564"/>
                    </a:lnTo>
                    <a:lnTo>
                      <a:pt x="708" y="562"/>
                    </a:lnTo>
                    <a:lnTo>
                      <a:pt x="712" y="556"/>
                    </a:lnTo>
                    <a:lnTo>
                      <a:pt x="714" y="556"/>
                    </a:lnTo>
                    <a:lnTo>
                      <a:pt x="726" y="562"/>
                    </a:lnTo>
                    <a:lnTo>
                      <a:pt x="726" y="560"/>
                    </a:lnTo>
                    <a:lnTo>
                      <a:pt x="728" y="556"/>
                    </a:lnTo>
                    <a:lnTo>
                      <a:pt x="718" y="552"/>
                    </a:lnTo>
                    <a:lnTo>
                      <a:pt x="720" y="548"/>
                    </a:lnTo>
                    <a:lnTo>
                      <a:pt x="722" y="548"/>
                    </a:lnTo>
                    <a:lnTo>
                      <a:pt x="722" y="546"/>
                    </a:lnTo>
                    <a:lnTo>
                      <a:pt x="722" y="544"/>
                    </a:lnTo>
                    <a:lnTo>
                      <a:pt x="726" y="544"/>
                    </a:lnTo>
                    <a:lnTo>
                      <a:pt x="728" y="554"/>
                    </a:lnTo>
                    <a:lnTo>
                      <a:pt x="732" y="552"/>
                    </a:lnTo>
                    <a:lnTo>
                      <a:pt x="736" y="548"/>
                    </a:lnTo>
                    <a:lnTo>
                      <a:pt x="740" y="560"/>
                    </a:lnTo>
                    <a:lnTo>
                      <a:pt x="748" y="556"/>
                    </a:lnTo>
                    <a:lnTo>
                      <a:pt x="750" y="562"/>
                    </a:lnTo>
                    <a:lnTo>
                      <a:pt x="750" y="566"/>
                    </a:lnTo>
                    <a:lnTo>
                      <a:pt x="756" y="566"/>
                    </a:lnTo>
                    <a:lnTo>
                      <a:pt x="758" y="578"/>
                    </a:lnTo>
                    <a:lnTo>
                      <a:pt x="764" y="574"/>
                    </a:lnTo>
                    <a:lnTo>
                      <a:pt x="766" y="580"/>
                    </a:lnTo>
                    <a:lnTo>
                      <a:pt x="766" y="578"/>
                    </a:lnTo>
                    <a:lnTo>
                      <a:pt x="766" y="574"/>
                    </a:lnTo>
                    <a:lnTo>
                      <a:pt x="768" y="574"/>
                    </a:lnTo>
                    <a:lnTo>
                      <a:pt x="774" y="578"/>
                    </a:lnTo>
                    <a:lnTo>
                      <a:pt x="774" y="582"/>
                    </a:lnTo>
                    <a:lnTo>
                      <a:pt x="766" y="582"/>
                    </a:lnTo>
                    <a:lnTo>
                      <a:pt x="766" y="588"/>
                    </a:lnTo>
                    <a:lnTo>
                      <a:pt x="772" y="590"/>
                    </a:lnTo>
                    <a:lnTo>
                      <a:pt x="774" y="592"/>
                    </a:lnTo>
                    <a:lnTo>
                      <a:pt x="784" y="590"/>
                    </a:lnTo>
                    <a:lnTo>
                      <a:pt x="794" y="590"/>
                    </a:lnTo>
                    <a:lnTo>
                      <a:pt x="794" y="588"/>
                    </a:lnTo>
                    <a:lnTo>
                      <a:pt x="802" y="588"/>
                    </a:lnTo>
                    <a:lnTo>
                      <a:pt x="814" y="592"/>
                    </a:lnTo>
                    <a:lnTo>
                      <a:pt x="814" y="588"/>
                    </a:lnTo>
                    <a:lnTo>
                      <a:pt x="818" y="588"/>
                    </a:lnTo>
                    <a:lnTo>
                      <a:pt x="820" y="592"/>
                    </a:lnTo>
                    <a:lnTo>
                      <a:pt x="826" y="592"/>
                    </a:lnTo>
                    <a:lnTo>
                      <a:pt x="828" y="590"/>
                    </a:lnTo>
                    <a:lnTo>
                      <a:pt x="832" y="590"/>
                    </a:lnTo>
                    <a:lnTo>
                      <a:pt x="836" y="596"/>
                    </a:lnTo>
                    <a:lnTo>
                      <a:pt x="844" y="596"/>
                    </a:lnTo>
                    <a:lnTo>
                      <a:pt x="854" y="596"/>
                    </a:lnTo>
                    <a:lnTo>
                      <a:pt x="850" y="590"/>
                    </a:lnTo>
                    <a:lnTo>
                      <a:pt x="854" y="584"/>
                    </a:lnTo>
                    <a:lnTo>
                      <a:pt x="846" y="584"/>
                    </a:lnTo>
                    <a:lnTo>
                      <a:pt x="840" y="584"/>
                    </a:lnTo>
                    <a:lnTo>
                      <a:pt x="836" y="578"/>
                    </a:lnTo>
                    <a:lnTo>
                      <a:pt x="830" y="578"/>
                    </a:lnTo>
                    <a:lnTo>
                      <a:pt x="826" y="578"/>
                    </a:lnTo>
                    <a:lnTo>
                      <a:pt x="808" y="564"/>
                    </a:lnTo>
                    <a:lnTo>
                      <a:pt x="808" y="562"/>
                    </a:lnTo>
                    <a:lnTo>
                      <a:pt x="804" y="556"/>
                    </a:lnTo>
                    <a:lnTo>
                      <a:pt x="820" y="562"/>
                    </a:lnTo>
                    <a:lnTo>
                      <a:pt x="822" y="562"/>
                    </a:lnTo>
                    <a:lnTo>
                      <a:pt x="826" y="562"/>
                    </a:lnTo>
                    <a:lnTo>
                      <a:pt x="826" y="560"/>
                    </a:lnTo>
                    <a:lnTo>
                      <a:pt x="826" y="556"/>
                    </a:lnTo>
                    <a:lnTo>
                      <a:pt x="830" y="556"/>
                    </a:lnTo>
                    <a:lnTo>
                      <a:pt x="836" y="562"/>
                    </a:lnTo>
                    <a:lnTo>
                      <a:pt x="846" y="562"/>
                    </a:lnTo>
                    <a:lnTo>
                      <a:pt x="856" y="562"/>
                    </a:lnTo>
                    <a:lnTo>
                      <a:pt x="858" y="566"/>
                    </a:lnTo>
                    <a:lnTo>
                      <a:pt x="862" y="572"/>
                    </a:lnTo>
                    <a:lnTo>
                      <a:pt x="864" y="572"/>
                    </a:lnTo>
                    <a:lnTo>
                      <a:pt x="868" y="572"/>
                    </a:lnTo>
                    <a:lnTo>
                      <a:pt x="854" y="562"/>
                    </a:lnTo>
                    <a:lnTo>
                      <a:pt x="862" y="556"/>
                    </a:lnTo>
                    <a:lnTo>
                      <a:pt x="864" y="556"/>
                    </a:lnTo>
                    <a:lnTo>
                      <a:pt x="862" y="556"/>
                    </a:lnTo>
                    <a:lnTo>
                      <a:pt x="862" y="548"/>
                    </a:lnTo>
                    <a:lnTo>
                      <a:pt x="864" y="548"/>
                    </a:lnTo>
                    <a:lnTo>
                      <a:pt x="868" y="548"/>
                    </a:lnTo>
                    <a:lnTo>
                      <a:pt x="868" y="544"/>
                    </a:lnTo>
                    <a:lnTo>
                      <a:pt x="864" y="542"/>
                    </a:lnTo>
                    <a:lnTo>
                      <a:pt x="864" y="536"/>
                    </a:lnTo>
                    <a:lnTo>
                      <a:pt x="858" y="536"/>
                    </a:lnTo>
                    <a:lnTo>
                      <a:pt x="856" y="542"/>
                    </a:lnTo>
                    <a:lnTo>
                      <a:pt x="836" y="524"/>
                    </a:lnTo>
                    <a:lnTo>
                      <a:pt x="832" y="516"/>
                    </a:lnTo>
                    <a:lnTo>
                      <a:pt x="832" y="510"/>
                    </a:lnTo>
                    <a:lnTo>
                      <a:pt x="830" y="510"/>
                    </a:lnTo>
                    <a:lnTo>
                      <a:pt x="826" y="510"/>
                    </a:lnTo>
                    <a:lnTo>
                      <a:pt x="822" y="506"/>
                    </a:lnTo>
                    <a:lnTo>
                      <a:pt x="822" y="500"/>
                    </a:lnTo>
                    <a:lnTo>
                      <a:pt x="826" y="500"/>
                    </a:lnTo>
                    <a:lnTo>
                      <a:pt x="826" y="502"/>
                    </a:lnTo>
                    <a:lnTo>
                      <a:pt x="828" y="502"/>
                    </a:lnTo>
                    <a:lnTo>
                      <a:pt x="830" y="506"/>
                    </a:lnTo>
                    <a:lnTo>
                      <a:pt x="826" y="492"/>
                    </a:lnTo>
                    <a:lnTo>
                      <a:pt x="826" y="488"/>
                    </a:lnTo>
                    <a:lnTo>
                      <a:pt x="828" y="488"/>
                    </a:lnTo>
                    <a:lnTo>
                      <a:pt x="832" y="496"/>
                    </a:lnTo>
                    <a:lnTo>
                      <a:pt x="832" y="492"/>
                    </a:lnTo>
                    <a:lnTo>
                      <a:pt x="832" y="490"/>
                    </a:lnTo>
                    <a:lnTo>
                      <a:pt x="838" y="484"/>
                    </a:lnTo>
                    <a:lnTo>
                      <a:pt x="844" y="498"/>
                    </a:lnTo>
                    <a:lnTo>
                      <a:pt x="848" y="502"/>
                    </a:lnTo>
                    <a:lnTo>
                      <a:pt x="856" y="506"/>
                    </a:lnTo>
                    <a:lnTo>
                      <a:pt x="858" y="502"/>
                    </a:lnTo>
                    <a:lnTo>
                      <a:pt x="864" y="502"/>
                    </a:lnTo>
                    <a:lnTo>
                      <a:pt x="858" y="508"/>
                    </a:lnTo>
                    <a:lnTo>
                      <a:pt x="864" y="510"/>
                    </a:lnTo>
                    <a:lnTo>
                      <a:pt x="872" y="510"/>
                    </a:lnTo>
                    <a:lnTo>
                      <a:pt x="868" y="516"/>
                    </a:lnTo>
                    <a:lnTo>
                      <a:pt x="872" y="518"/>
                    </a:lnTo>
                    <a:lnTo>
                      <a:pt x="880" y="516"/>
                    </a:lnTo>
                    <a:lnTo>
                      <a:pt x="874" y="520"/>
                    </a:lnTo>
                    <a:lnTo>
                      <a:pt x="874" y="524"/>
                    </a:lnTo>
                    <a:lnTo>
                      <a:pt x="876" y="524"/>
                    </a:lnTo>
                    <a:lnTo>
                      <a:pt x="892" y="528"/>
                    </a:lnTo>
                    <a:lnTo>
                      <a:pt x="892" y="518"/>
                    </a:lnTo>
                    <a:lnTo>
                      <a:pt x="890" y="508"/>
                    </a:lnTo>
                    <a:lnTo>
                      <a:pt x="892" y="508"/>
                    </a:lnTo>
                    <a:lnTo>
                      <a:pt x="892" y="510"/>
                    </a:lnTo>
                    <a:lnTo>
                      <a:pt x="904" y="510"/>
                    </a:lnTo>
                    <a:lnTo>
                      <a:pt x="902" y="508"/>
                    </a:lnTo>
                    <a:lnTo>
                      <a:pt x="902" y="502"/>
                    </a:lnTo>
                    <a:lnTo>
                      <a:pt x="904" y="492"/>
                    </a:lnTo>
                    <a:lnTo>
                      <a:pt x="904" y="492"/>
                    </a:lnTo>
                    <a:lnTo>
                      <a:pt x="904" y="492"/>
                    </a:lnTo>
                    <a:close/>
                    <a:moveTo>
                      <a:pt x="364" y="98"/>
                    </a:moveTo>
                    <a:lnTo>
                      <a:pt x="364" y="98"/>
                    </a:lnTo>
                    <a:lnTo>
                      <a:pt x="364" y="106"/>
                    </a:lnTo>
                    <a:lnTo>
                      <a:pt x="366" y="110"/>
                    </a:lnTo>
                    <a:lnTo>
                      <a:pt x="372" y="116"/>
                    </a:lnTo>
                    <a:lnTo>
                      <a:pt x="376" y="116"/>
                    </a:lnTo>
                    <a:lnTo>
                      <a:pt x="374" y="112"/>
                    </a:lnTo>
                    <a:lnTo>
                      <a:pt x="368" y="100"/>
                    </a:lnTo>
                    <a:lnTo>
                      <a:pt x="366" y="98"/>
                    </a:lnTo>
                    <a:lnTo>
                      <a:pt x="364" y="98"/>
                    </a:lnTo>
                    <a:lnTo>
                      <a:pt x="364" y="98"/>
                    </a:lnTo>
                    <a:lnTo>
                      <a:pt x="364" y="9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00" name="Freeform 1765"/>
              <p:cNvSpPr>
                <a:spLocks noEditPoints="1"/>
              </p:cNvSpPr>
              <p:nvPr/>
            </p:nvSpPr>
            <p:spPr bwMode="auto">
              <a:xfrm>
                <a:off x="7435850" y="4305300"/>
                <a:ext cx="920749" cy="1136651"/>
              </a:xfrm>
              <a:custGeom>
                <a:avLst/>
                <a:gdLst>
                  <a:gd name="T0" fmla="*/ 360 w 580"/>
                  <a:gd name="T1" fmla="*/ 64 h 716"/>
                  <a:gd name="T2" fmla="*/ 364 w 580"/>
                  <a:gd name="T3" fmla="*/ 92 h 716"/>
                  <a:gd name="T4" fmla="*/ 378 w 580"/>
                  <a:gd name="T5" fmla="*/ 110 h 716"/>
                  <a:gd name="T6" fmla="*/ 432 w 580"/>
                  <a:gd name="T7" fmla="*/ 120 h 716"/>
                  <a:gd name="T8" fmla="*/ 448 w 580"/>
                  <a:gd name="T9" fmla="*/ 146 h 716"/>
                  <a:gd name="T10" fmla="*/ 486 w 580"/>
                  <a:gd name="T11" fmla="*/ 148 h 716"/>
                  <a:gd name="T12" fmla="*/ 548 w 580"/>
                  <a:gd name="T13" fmla="*/ 182 h 716"/>
                  <a:gd name="T14" fmla="*/ 580 w 580"/>
                  <a:gd name="T15" fmla="*/ 224 h 716"/>
                  <a:gd name="T16" fmla="*/ 542 w 580"/>
                  <a:gd name="T17" fmla="*/ 294 h 716"/>
                  <a:gd name="T18" fmla="*/ 516 w 580"/>
                  <a:gd name="T19" fmla="*/ 334 h 716"/>
                  <a:gd name="T20" fmla="*/ 512 w 580"/>
                  <a:gd name="T21" fmla="*/ 400 h 716"/>
                  <a:gd name="T22" fmla="*/ 502 w 580"/>
                  <a:gd name="T23" fmla="*/ 448 h 716"/>
                  <a:gd name="T24" fmla="*/ 468 w 580"/>
                  <a:gd name="T25" fmla="*/ 508 h 716"/>
                  <a:gd name="T26" fmla="*/ 424 w 580"/>
                  <a:gd name="T27" fmla="*/ 526 h 716"/>
                  <a:gd name="T28" fmla="*/ 378 w 580"/>
                  <a:gd name="T29" fmla="*/ 556 h 716"/>
                  <a:gd name="T30" fmla="*/ 378 w 580"/>
                  <a:gd name="T31" fmla="*/ 602 h 716"/>
                  <a:gd name="T32" fmla="*/ 350 w 580"/>
                  <a:gd name="T33" fmla="*/ 666 h 716"/>
                  <a:gd name="T34" fmla="*/ 336 w 580"/>
                  <a:gd name="T35" fmla="*/ 656 h 716"/>
                  <a:gd name="T36" fmla="*/ 308 w 580"/>
                  <a:gd name="T37" fmla="*/ 716 h 716"/>
                  <a:gd name="T38" fmla="*/ 290 w 580"/>
                  <a:gd name="T39" fmla="*/ 676 h 716"/>
                  <a:gd name="T40" fmla="*/ 246 w 580"/>
                  <a:gd name="T41" fmla="*/ 652 h 716"/>
                  <a:gd name="T42" fmla="*/ 268 w 580"/>
                  <a:gd name="T43" fmla="*/ 616 h 716"/>
                  <a:gd name="T44" fmla="*/ 292 w 580"/>
                  <a:gd name="T45" fmla="*/ 594 h 716"/>
                  <a:gd name="T46" fmla="*/ 292 w 580"/>
                  <a:gd name="T47" fmla="*/ 562 h 716"/>
                  <a:gd name="T48" fmla="*/ 282 w 580"/>
                  <a:gd name="T49" fmla="*/ 528 h 716"/>
                  <a:gd name="T50" fmla="*/ 268 w 580"/>
                  <a:gd name="T51" fmla="*/ 492 h 716"/>
                  <a:gd name="T52" fmla="*/ 242 w 580"/>
                  <a:gd name="T53" fmla="*/ 472 h 716"/>
                  <a:gd name="T54" fmla="*/ 242 w 580"/>
                  <a:gd name="T55" fmla="*/ 424 h 716"/>
                  <a:gd name="T56" fmla="*/ 232 w 580"/>
                  <a:gd name="T57" fmla="*/ 388 h 716"/>
                  <a:gd name="T58" fmla="*/ 202 w 580"/>
                  <a:gd name="T59" fmla="*/ 344 h 716"/>
                  <a:gd name="T60" fmla="*/ 170 w 580"/>
                  <a:gd name="T61" fmla="*/ 328 h 716"/>
                  <a:gd name="T62" fmla="*/ 134 w 580"/>
                  <a:gd name="T63" fmla="*/ 310 h 716"/>
                  <a:gd name="T64" fmla="*/ 114 w 580"/>
                  <a:gd name="T65" fmla="*/ 284 h 716"/>
                  <a:gd name="T66" fmla="*/ 82 w 580"/>
                  <a:gd name="T67" fmla="*/ 312 h 716"/>
                  <a:gd name="T68" fmla="*/ 52 w 580"/>
                  <a:gd name="T69" fmla="*/ 262 h 716"/>
                  <a:gd name="T70" fmla="*/ 18 w 580"/>
                  <a:gd name="T71" fmla="*/ 256 h 716"/>
                  <a:gd name="T72" fmla="*/ 2 w 580"/>
                  <a:gd name="T73" fmla="*/ 226 h 716"/>
                  <a:gd name="T74" fmla="*/ 16 w 580"/>
                  <a:gd name="T75" fmla="*/ 194 h 716"/>
                  <a:gd name="T76" fmla="*/ 56 w 580"/>
                  <a:gd name="T77" fmla="*/ 170 h 716"/>
                  <a:gd name="T78" fmla="*/ 74 w 580"/>
                  <a:gd name="T79" fmla="*/ 102 h 716"/>
                  <a:gd name="T80" fmla="*/ 98 w 580"/>
                  <a:gd name="T81" fmla="*/ 80 h 716"/>
                  <a:gd name="T82" fmla="*/ 134 w 580"/>
                  <a:gd name="T83" fmla="*/ 80 h 716"/>
                  <a:gd name="T84" fmla="*/ 154 w 580"/>
                  <a:gd name="T85" fmla="*/ 64 h 716"/>
                  <a:gd name="T86" fmla="*/ 146 w 580"/>
                  <a:gd name="T87" fmla="*/ 56 h 716"/>
                  <a:gd name="T88" fmla="*/ 136 w 580"/>
                  <a:gd name="T89" fmla="*/ 20 h 716"/>
                  <a:gd name="T90" fmla="*/ 168 w 580"/>
                  <a:gd name="T91" fmla="*/ 28 h 716"/>
                  <a:gd name="T92" fmla="*/ 188 w 580"/>
                  <a:gd name="T93" fmla="*/ 18 h 716"/>
                  <a:gd name="T94" fmla="*/ 214 w 580"/>
                  <a:gd name="T95" fmla="*/ 6 h 716"/>
                  <a:gd name="T96" fmla="*/ 218 w 580"/>
                  <a:gd name="T97" fmla="*/ 26 h 716"/>
                  <a:gd name="T98" fmla="*/ 216 w 580"/>
                  <a:gd name="T99" fmla="*/ 70 h 716"/>
                  <a:gd name="T100" fmla="*/ 234 w 580"/>
                  <a:gd name="T101" fmla="*/ 70 h 716"/>
                  <a:gd name="T102" fmla="*/ 264 w 580"/>
                  <a:gd name="T103" fmla="*/ 66 h 716"/>
                  <a:gd name="T104" fmla="*/ 290 w 580"/>
                  <a:gd name="T105" fmla="*/ 56 h 716"/>
                  <a:gd name="T106" fmla="*/ 326 w 580"/>
                  <a:gd name="T107" fmla="*/ 48 h 716"/>
                  <a:gd name="T108" fmla="*/ 378 w 580"/>
                  <a:gd name="T109" fmla="*/ 120 h 716"/>
                  <a:gd name="T110" fmla="*/ 372 w 580"/>
                  <a:gd name="T111" fmla="*/ 126 h 716"/>
                  <a:gd name="T112" fmla="*/ 344 w 580"/>
                  <a:gd name="T113" fmla="*/ 88 h 716"/>
                  <a:gd name="T114" fmla="*/ 352 w 580"/>
                  <a:gd name="T115" fmla="*/ 128 h 716"/>
                  <a:gd name="T116" fmla="*/ 326 w 580"/>
                  <a:gd name="T117" fmla="*/ 116 h 716"/>
                  <a:gd name="T118" fmla="*/ 344 w 580"/>
                  <a:gd name="T119" fmla="*/ 88 h 716"/>
                  <a:gd name="T120" fmla="*/ 352 w 580"/>
                  <a:gd name="T121" fmla="*/ 78 h 7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80" h="716">
                    <a:moveTo>
                      <a:pt x="334" y="18"/>
                    </a:moveTo>
                    <a:lnTo>
                      <a:pt x="340" y="16"/>
                    </a:lnTo>
                    <a:lnTo>
                      <a:pt x="342" y="26"/>
                    </a:lnTo>
                    <a:lnTo>
                      <a:pt x="346" y="42"/>
                    </a:lnTo>
                    <a:lnTo>
                      <a:pt x="350" y="56"/>
                    </a:lnTo>
                    <a:lnTo>
                      <a:pt x="360" y="56"/>
                    </a:lnTo>
                    <a:lnTo>
                      <a:pt x="360" y="60"/>
                    </a:lnTo>
                    <a:lnTo>
                      <a:pt x="360" y="64"/>
                    </a:lnTo>
                    <a:lnTo>
                      <a:pt x="346" y="70"/>
                    </a:lnTo>
                    <a:lnTo>
                      <a:pt x="360" y="78"/>
                    </a:lnTo>
                    <a:lnTo>
                      <a:pt x="360" y="80"/>
                    </a:lnTo>
                    <a:lnTo>
                      <a:pt x="354" y="88"/>
                    </a:lnTo>
                    <a:lnTo>
                      <a:pt x="358" y="90"/>
                    </a:lnTo>
                    <a:lnTo>
                      <a:pt x="360" y="92"/>
                    </a:lnTo>
                    <a:lnTo>
                      <a:pt x="362" y="92"/>
                    </a:lnTo>
                    <a:lnTo>
                      <a:pt x="364" y="92"/>
                    </a:lnTo>
                    <a:lnTo>
                      <a:pt x="364" y="90"/>
                    </a:lnTo>
                    <a:lnTo>
                      <a:pt x="370" y="90"/>
                    </a:lnTo>
                    <a:lnTo>
                      <a:pt x="368" y="98"/>
                    </a:lnTo>
                    <a:lnTo>
                      <a:pt x="376" y="98"/>
                    </a:lnTo>
                    <a:lnTo>
                      <a:pt x="380" y="98"/>
                    </a:lnTo>
                    <a:lnTo>
                      <a:pt x="380" y="100"/>
                    </a:lnTo>
                    <a:lnTo>
                      <a:pt x="380" y="106"/>
                    </a:lnTo>
                    <a:lnTo>
                      <a:pt x="378" y="110"/>
                    </a:lnTo>
                    <a:lnTo>
                      <a:pt x="380" y="112"/>
                    </a:lnTo>
                    <a:lnTo>
                      <a:pt x="386" y="112"/>
                    </a:lnTo>
                    <a:lnTo>
                      <a:pt x="388" y="106"/>
                    </a:lnTo>
                    <a:lnTo>
                      <a:pt x="398" y="106"/>
                    </a:lnTo>
                    <a:lnTo>
                      <a:pt x="408" y="108"/>
                    </a:lnTo>
                    <a:lnTo>
                      <a:pt x="426" y="118"/>
                    </a:lnTo>
                    <a:lnTo>
                      <a:pt x="426" y="120"/>
                    </a:lnTo>
                    <a:lnTo>
                      <a:pt x="432" y="120"/>
                    </a:lnTo>
                    <a:lnTo>
                      <a:pt x="434" y="128"/>
                    </a:lnTo>
                    <a:lnTo>
                      <a:pt x="440" y="128"/>
                    </a:lnTo>
                    <a:lnTo>
                      <a:pt x="440" y="130"/>
                    </a:lnTo>
                    <a:lnTo>
                      <a:pt x="440" y="134"/>
                    </a:lnTo>
                    <a:lnTo>
                      <a:pt x="436" y="138"/>
                    </a:lnTo>
                    <a:lnTo>
                      <a:pt x="442" y="142"/>
                    </a:lnTo>
                    <a:lnTo>
                      <a:pt x="442" y="146"/>
                    </a:lnTo>
                    <a:lnTo>
                      <a:pt x="448" y="146"/>
                    </a:lnTo>
                    <a:lnTo>
                      <a:pt x="450" y="138"/>
                    </a:lnTo>
                    <a:lnTo>
                      <a:pt x="458" y="136"/>
                    </a:lnTo>
                    <a:lnTo>
                      <a:pt x="462" y="138"/>
                    </a:lnTo>
                    <a:lnTo>
                      <a:pt x="468" y="144"/>
                    </a:lnTo>
                    <a:lnTo>
                      <a:pt x="472" y="144"/>
                    </a:lnTo>
                    <a:lnTo>
                      <a:pt x="478" y="142"/>
                    </a:lnTo>
                    <a:lnTo>
                      <a:pt x="480" y="146"/>
                    </a:lnTo>
                    <a:lnTo>
                      <a:pt x="486" y="148"/>
                    </a:lnTo>
                    <a:lnTo>
                      <a:pt x="490" y="146"/>
                    </a:lnTo>
                    <a:lnTo>
                      <a:pt x="502" y="146"/>
                    </a:lnTo>
                    <a:lnTo>
                      <a:pt x="516" y="154"/>
                    </a:lnTo>
                    <a:lnTo>
                      <a:pt x="530" y="162"/>
                    </a:lnTo>
                    <a:lnTo>
                      <a:pt x="538" y="172"/>
                    </a:lnTo>
                    <a:lnTo>
                      <a:pt x="542" y="182"/>
                    </a:lnTo>
                    <a:lnTo>
                      <a:pt x="544" y="182"/>
                    </a:lnTo>
                    <a:lnTo>
                      <a:pt x="548" y="182"/>
                    </a:lnTo>
                    <a:lnTo>
                      <a:pt x="550" y="180"/>
                    </a:lnTo>
                    <a:lnTo>
                      <a:pt x="552" y="180"/>
                    </a:lnTo>
                    <a:lnTo>
                      <a:pt x="552" y="188"/>
                    </a:lnTo>
                    <a:lnTo>
                      <a:pt x="566" y="184"/>
                    </a:lnTo>
                    <a:lnTo>
                      <a:pt x="568" y="192"/>
                    </a:lnTo>
                    <a:lnTo>
                      <a:pt x="570" y="202"/>
                    </a:lnTo>
                    <a:lnTo>
                      <a:pt x="578" y="208"/>
                    </a:lnTo>
                    <a:lnTo>
                      <a:pt x="580" y="224"/>
                    </a:lnTo>
                    <a:lnTo>
                      <a:pt x="578" y="242"/>
                    </a:lnTo>
                    <a:lnTo>
                      <a:pt x="576" y="256"/>
                    </a:lnTo>
                    <a:lnTo>
                      <a:pt x="568" y="270"/>
                    </a:lnTo>
                    <a:lnTo>
                      <a:pt x="566" y="274"/>
                    </a:lnTo>
                    <a:lnTo>
                      <a:pt x="558" y="280"/>
                    </a:lnTo>
                    <a:lnTo>
                      <a:pt x="552" y="282"/>
                    </a:lnTo>
                    <a:lnTo>
                      <a:pt x="548" y="288"/>
                    </a:lnTo>
                    <a:lnTo>
                      <a:pt x="542" y="294"/>
                    </a:lnTo>
                    <a:lnTo>
                      <a:pt x="538" y="306"/>
                    </a:lnTo>
                    <a:lnTo>
                      <a:pt x="532" y="326"/>
                    </a:lnTo>
                    <a:lnTo>
                      <a:pt x="520" y="318"/>
                    </a:lnTo>
                    <a:lnTo>
                      <a:pt x="520" y="320"/>
                    </a:lnTo>
                    <a:lnTo>
                      <a:pt x="522" y="324"/>
                    </a:lnTo>
                    <a:lnTo>
                      <a:pt x="522" y="326"/>
                    </a:lnTo>
                    <a:lnTo>
                      <a:pt x="516" y="330"/>
                    </a:lnTo>
                    <a:lnTo>
                      <a:pt x="516" y="334"/>
                    </a:lnTo>
                    <a:lnTo>
                      <a:pt x="516" y="344"/>
                    </a:lnTo>
                    <a:lnTo>
                      <a:pt x="512" y="344"/>
                    </a:lnTo>
                    <a:lnTo>
                      <a:pt x="512" y="346"/>
                    </a:lnTo>
                    <a:lnTo>
                      <a:pt x="516" y="348"/>
                    </a:lnTo>
                    <a:lnTo>
                      <a:pt x="516" y="362"/>
                    </a:lnTo>
                    <a:lnTo>
                      <a:pt x="516" y="382"/>
                    </a:lnTo>
                    <a:lnTo>
                      <a:pt x="516" y="398"/>
                    </a:lnTo>
                    <a:lnTo>
                      <a:pt x="512" y="400"/>
                    </a:lnTo>
                    <a:lnTo>
                      <a:pt x="512" y="406"/>
                    </a:lnTo>
                    <a:lnTo>
                      <a:pt x="514" y="410"/>
                    </a:lnTo>
                    <a:lnTo>
                      <a:pt x="516" y="418"/>
                    </a:lnTo>
                    <a:lnTo>
                      <a:pt x="512" y="420"/>
                    </a:lnTo>
                    <a:lnTo>
                      <a:pt x="506" y="424"/>
                    </a:lnTo>
                    <a:lnTo>
                      <a:pt x="506" y="434"/>
                    </a:lnTo>
                    <a:lnTo>
                      <a:pt x="506" y="442"/>
                    </a:lnTo>
                    <a:lnTo>
                      <a:pt x="502" y="448"/>
                    </a:lnTo>
                    <a:lnTo>
                      <a:pt x="494" y="460"/>
                    </a:lnTo>
                    <a:lnTo>
                      <a:pt x="486" y="470"/>
                    </a:lnTo>
                    <a:lnTo>
                      <a:pt x="480" y="476"/>
                    </a:lnTo>
                    <a:lnTo>
                      <a:pt x="484" y="488"/>
                    </a:lnTo>
                    <a:lnTo>
                      <a:pt x="484" y="494"/>
                    </a:lnTo>
                    <a:lnTo>
                      <a:pt x="476" y="500"/>
                    </a:lnTo>
                    <a:lnTo>
                      <a:pt x="476" y="506"/>
                    </a:lnTo>
                    <a:lnTo>
                      <a:pt x="468" y="508"/>
                    </a:lnTo>
                    <a:lnTo>
                      <a:pt x="466" y="508"/>
                    </a:lnTo>
                    <a:lnTo>
                      <a:pt x="460" y="506"/>
                    </a:lnTo>
                    <a:lnTo>
                      <a:pt x="460" y="510"/>
                    </a:lnTo>
                    <a:lnTo>
                      <a:pt x="436" y="512"/>
                    </a:lnTo>
                    <a:lnTo>
                      <a:pt x="436" y="516"/>
                    </a:lnTo>
                    <a:lnTo>
                      <a:pt x="432" y="516"/>
                    </a:lnTo>
                    <a:lnTo>
                      <a:pt x="434" y="524"/>
                    </a:lnTo>
                    <a:lnTo>
                      <a:pt x="424" y="526"/>
                    </a:lnTo>
                    <a:lnTo>
                      <a:pt x="412" y="528"/>
                    </a:lnTo>
                    <a:lnTo>
                      <a:pt x="412" y="530"/>
                    </a:lnTo>
                    <a:lnTo>
                      <a:pt x="412" y="536"/>
                    </a:lnTo>
                    <a:lnTo>
                      <a:pt x="406" y="542"/>
                    </a:lnTo>
                    <a:lnTo>
                      <a:pt x="398" y="544"/>
                    </a:lnTo>
                    <a:lnTo>
                      <a:pt x="382" y="552"/>
                    </a:lnTo>
                    <a:lnTo>
                      <a:pt x="382" y="556"/>
                    </a:lnTo>
                    <a:lnTo>
                      <a:pt x="378" y="556"/>
                    </a:lnTo>
                    <a:lnTo>
                      <a:pt x="376" y="556"/>
                    </a:lnTo>
                    <a:lnTo>
                      <a:pt x="376" y="558"/>
                    </a:lnTo>
                    <a:lnTo>
                      <a:pt x="376" y="562"/>
                    </a:lnTo>
                    <a:lnTo>
                      <a:pt x="378" y="562"/>
                    </a:lnTo>
                    <a:lnTo>
                      <a:pt x="372" y="566"/>
                    </a:lnTo>
                    <a:lnTo>
                      <a:pt x="372" y="572"/>
                    </a:lnTo>
                    <a:lnTo>
                      <a:pt x="372" y="588"/>
                    </a:lnTo>
                    <a:lnTo>
                      <a:pt x="378" y="602"/>
                    </a:lnTo>
                    <a:lnTo>
                      <a:pt x="378" y="616"/>
                    </a:lnTo>
                    <a:lnTo>
                      <a:pt x="372" y="620"/>
                    </a:lnTo>
                    <a:lnTo>
                      <a:pt x="368" y="626"/>
                    </a:lnTo>
                    <a:lnTo>
                      <a:pt x="362" y="630"/>
                    </a:lnTo>
                    <a:lnTo>
                      <a:pt x="360" y="636"/>
                    </a:lnTo>
                    <a:lnTo>
                      <a:pt x="354" y="644"/>
                    </a:lnTo>
                    <a:lnTo>
                      <a:pt x="354" y="652"/>
                    </a:lnTo>
                    <a:lnTo>
                      <a:pt x="350" y="666"/>
                    </a:lnTo>
                    <a:lnTo>
                      <a:pt x="344" y="672"/>
                    </a:lnTo>
                    <a:lnTo>
                      <a:pt x="342" y="676"/>
                    </a:lnTo>
                    <a:lnTo>
                      <a:pt x="350" y="654"/>
                    </a:lnTo>
                    <a:lnTo>
                      <a:pt x="346" y="654"/>
                    </a:lnTo>
                    <a:lnTo>
                      <a:pt x="346" y="656"/>
                    </a:lnTo>
                    <a:lnTo>
                      <a:pt x="342" y="656"/>
                    </a:lnTo>
                    <a:lnTo>
                      <a:pt x="336" y="652"/>
                    </a:lnTo>
                    <a:lnTo>
                      <a:pt x="336" y="656"/>
                    </a:lnTo>
                    <a:lnTo>
                      <a:pt x="336" y="664"/>
                    </a:lnTo>
                    <a:lnTo>
                      <a:pt x="316" y="688"/>
                    </a:lnTo>
                    <a:lnTo>
                      <a:pt x="316" y="690"/>
                    </a:lnTo>
                    <a:lnTo>
                      <a:pt x="316" y="692"/>
                    </a:lnTo>
                    <a:lnTo>
                      <a:pt x="318" y="694"/>
                    </a:lnTo>
                    <a:lnTo>
                      <a:pt x="318" y="700"/>
                    </a:lnTo>
                    <a:lnTo>
                      <a:pt x="310" y="712"/>
                    </a:lnTo>
                    <a:lnTo>
                      <a:pt x="308" y="716"/>
                    </a:lnTo>
                    <a:lnTo>
                      <a:pt x="306" y="708"/>
                    </a:lnTo>
                    <a:lnTo>
                      <a:pt x="314" y="698"/>
                    </a:lnTo>
                    <a:lnTo>
                      <a:pt x="306" y="694"/>
                    </a:lnTo>
                    <a:lnTo>
                      <a:pt x="304" y="690"/>
                    </a:lnTo>
                    <a:lnTo>
                      <a:pt x="300" y="684"/>
                    </a:lnTo>
                    <a:lnTo>
                      <a:pt x="298" y="682"/>
                    </a:lnTo>
                    <a:lnTo>
                      <a:pt x="298" y="680"/>
                    </a:lnTo>
                    <a:lnTo>
                      <a:pt x="290" y="676"/>
                    </a:lnTo>
                    <a:lnTo>
                      <a:pt x="286" y="674"/>
                    </a:lnTo>
                    <a:lnTo>
                      <a:pt x="282" y="670"/>
                    </a:lnTo>
                    <a:lnTo>
                      <a:pt x="278" y="666"/>
                    </a:lnTo>
                    <a:lnTo>
                      <a:pt x="274" y="666"/>
                    </a:lnTo>
                    <a:lnTo>
                      <a:pt x="272" y="664"/>
                    </a:lnTo>
                    <a:lnTo>
                      <a:pt x="270" y="656"/>
                    </a:lnTo>
                    <a:lnTo>
                      <a:pt x="256" y="648"/>
                    </a:lnTo>
                    <a:lnTo>
                      <a:pt x="246" y="652"/>
                    </a:lnTo>
                    <a:lnTo>
                      <a:pt x="250" y="642"/>
                    </a:lnTo>
                    <a:lnTo>
                      <a:pt x="252" y="636"/>
                    </a:lnTo>
                    <a:lnTo>
                      <a:pt x="254" y="634"/>
                    </a:lnTo>
                    <a:lnTo>
                      <a:pt x="260" y="628"/>
                    </a:lnTo>
                    <a:lnTo>
                      <a:pt x="260" y="624"/>
                    </a:lnTo>
                    <a:lnTo>
                      <a:pt x="262" y="620"/>
                    </a:lnTo>
                    <a:lnTo>
                      <a:pt x="264" y="618"/>
                    </a:lnTo>
                    <a:lnTo>
                      <a:pt x="268" y="616"/>
                    </a:lnTo>
                    <a:lnTo>
                      <a:pt x="270" y="616"/>
                    </a:lnTo>
                    <a:lnTo>
                      <a:pt x="272" y="610"/>
                    </a:lnTo>
                    <a:lnTo>
                      <a:pt x="278" y="608"/>
                    </a:lnTo>
                    <a:lnTo>
                      <a:pt x="280" y="602"/>
                    </a:lnTo>
                    <a:lnTo>
                      <a:pt x="286" y="598"/>
                    </a:lnTo>
                    <a:lnTo>
                      <a:pt x="286" y="594"/>
                    </a:lnTo>
                    <a:lnTo>
                      <a:pt x="290" y="594"/>
                    </a:lnTo>
                    <a:lnTo>
                      <a:pt x="292" y="594"/>
                    </a:lnTo>
                    <a:lnTo>
                      <a:pt x="296" y="592"/>
                    </a:lnTo>
                    <a:lnTo>
                      <a:pt x="300" y="590"/>
                    </a:lnTo>
                    <a:lnTo>
                      <a:pt x="300" y="588"/>
                    </a:lnTo>
                    <a:lnTo>
                      <a:pt x="300" y="572"/>
                    </a:lnTo>
                    <a:lnTo>
                      <a:pt x="300" y="558"/>
                    </a:lnTo>
                    <a:lnTo>
                      <a:pt x="298" y="558"/>
                    </a:lnTo>
                    <a:lnTo>
                      <a:pt x="296" y="558"/>
                    </a:lnTo>
                    <a:lnTo>
                      <a:pt x="292" y="562"/>
                    </a:lnTo>
                    <a:lnTo>
                      <a:pt x="290" y="558"/>
                    </a:lnTo>
                    <a:lnTo>
                      <a:pt x="288" y="558"/>
                    </a:lnTo>
                    <a:lnTo>
                      <a:pt x="288" y="552"/>
                    </a:lnTo>
                    <a:lnTo>
                      <a:pt x="288" y="542"/>
                    </a:lnTo>
                    <a:lnTo>
                      <a:pt x="290" y="534"/>
                    </a:lnTo>
                    <a:lnTo>
                      <a:pt x="290" y="526"/>
                    </a:lnTo>
                    <a:lnTo>
                      <a:pt x="288" y="526"/>
                    </a:lnTo>
                    <a:lnTo>
                      <a:pt x="282" y="528"/>
                    </a:lnTo>
                    <a:lnTo>
                      <a:pt x="280" y="528"/>
                    </a:lnTo>
                    <a:lnTo>
                      <a:pt x="280" y="526"/>
                    </a:lnTo>
                    <a:lnTo>
                      <a:pt x="280" y="520"/>
                    </a:lnTo>
                    <a:lnTo>
                      <a:pt x="280" y="502"/>
                    </a:lnTo>
                    <a:lnTo>
                      <a:pt x="278" y="498"/>
                    </a:lnTo>
                    <a:lnTo>
                      <a:pt x="272" y="494"/>
                    </a:lnTo>
                    <a:lnTo>
                      <a:pt x="270" y="494"/>
                    </a:lnTo>
                    <a:lnTo>
                      <a:pt x="268" y="492"/>
                    </a:lnTo>
                    <a:lnTo>
                      <a:pt x="268" y="490"/>
                    </a:lnTo>
                    <a:lnTo>
                      <a:pt x="264" y="488"/>
                    </a:lnTo>
                    <a:lnTo>
                      <a:pt x="262" y="490"/>
                    </a:lnTo>
                    <a:lnTo>
                      <a:pt x="252" y="490"/>
                    </a:lnTo>
                    <a:lnTo>
                      <a:pt x="246" y="488"/>
                    </a:lnTo>
                    <a:lnTo>
                      <a:pt x="244" y="484"/>
                    </a:lnTo>
                    <a:lnTo>
                      <a:pt x="244" y="480"/>
                    </a:lnTo>
                    <a:lnTo>
                      <a:pt x="242" y="472"/>
                    </a:lnTo>
                    <a:lnTo>
                      <a:pt x="244" y="464"/>
                    </a:lnTo>
                    <a:lnTo>
                      <a:pt x="242" y="460"/>
                    </a:lnTo>
                    <a:lnTo>
                      <a:pt x="238" y="454"/>
                    </a:lnTo>
                    <a:lnTo>
                      <a:pt x="236" y="448"/>
                    </a:lnTo>
                    <a:lnTo>
                      <a:pt x="242" y="446"/>
                    </a:lnTo>
                    <a:lnTo>
                      <a:pt x="236" y="444"/>
                    </a:lnTo>
                    <a:lnTo>
                      <a:pt x="238" y="436"/>
                    </a:lnTo>
                    <a:lnTo>
                      <a:pt x="242" y="424"/>
                    </a:lnTo>
                    <a:lnTo>
                      <a:pt x="242" y="418"/>
                    </a:lnTo>
                    <a:lnTo>
                      <a:pt x="242" y="416"/>
                    </a:lnTo>
                    <a:lnTo>
                      <a:pt x="238" y="410"/>
                    </a:lnTo>
                    <a:lnTo>
                      <a:pt x="234" y="406"/>
                    </a:lnTo>
                    <a:lnTo>
                      <a:pt x="232" y="402"/>
                    </a:lnTo>
                    <a:lnTo>
                      <a:pt x="228" y="394"/>
                    </a:lnTo>
                    <a:lnTo>
                      <a:pt x="228" y="390"/>
                    </a:lnTo>
                    <a:lnTo>
                      <a:pt x="232" y="388"/>
                    </a:lnTo>
                    <a:lnTo>
                      <a:pt x="208" y="388"/>
                    </a:lnTo>
                    <a:lnTo>
                      <a:pt x="208" y="384"/>
                    </a:lnTo>
                    <a:lnTo>
                      <a:pt x="206" y="380"/>
                    </a:lnTo>
                    <a:lnTo>
                      <a:pt x="202" y="372"/>
                    </a:lnTo>
                    <a:lnTo>
                      <a:pt x="202" y="366"/>
                    </a:lnTo>
                    <a:lnTo>
                      <a:pt x="208" y="360"/>
                    </a:lnTo>
                    <a:lnTo>
                      <a:pt x="206" y="352"/>
                    </a:lnTo>
                    <a:lnTo>
                      <a:pt x="202" y="344"/>
                    </a:lnTo>
                    <a:lnTo>
                      <a:pt x="200" y="338"/>
                    </a:lnTo>
                    <a:lnTo>
                      <a:pt x="198" y="336"/>
                    </a:lnTo>
                    <a:lnTo>
                      <a:pt x="196" y="336"/>
                    </a:lnTo>
                    <a:lnTo>
                      <a:pt x="190" y="338"/>
                    </a:lnTo>
                    <a:lnTo>
                      <a:pt x="186" y="336"/>
                    </a:lnTo>
                    <a:lnTo>
                      <a:pt x="180" y="336"/>
                    </a:lnTo>
                    <a:lnTo>
                      <a:pt x="172" y="334"/>
                    </a:lnTo>
                    <a:lnTo>
                      <a:pt x="170" y="328"/>
                    </a:lnTo>
                    <a:lnTo>
                      <a:pt x="164" y="326"/>
                    </a:lnTo>
                    <a:lnTo>
                      <a:pt x="162" y="324"/>
                    </a:lnTo>
                    <a:lnTo>
                      <a:pt x="154" y="318"/>
                    </a:lnTo>
                    <a:lnTo>
                      <a:pt x="150" y="312"/>
                    </a:lnTo>
                    <a:lnTo>
                      <a:pt x="146" y="310"/>
                    </a:lnTo>
                    <a:lnTo>
                      <a:pt x="144" y="312"/>
                    </a:lnTo>
                    <a:lnTo>
                      <a:pt x="142" y="312"/>
                    </a:lnTo>
                    <a:lnTo>
                      <a:pt x="134" y="310"/>
                    </a:lnTo>
                    <a:lnTo>
                      <a:pt x="128" y="308"/>
                    </a:lnTo>
                    <a:lnTo>
                      <a:pt x="126" y="302"/>
                    </a:lnTo>
                    <a:lnTo>
                      <a:pt x="126" y="298"/>
                    </a:lnTo>
                    <a:lnTo>
                      <a:pt x="128" y="292"/>
                    </a:lnTo>
                    <a:lnTo>
                      <a:pt x="132" y="288"/>
                    </a:lnTo>
                    <a:lnTo>
                      <a:pt x="128" y="282"/>
                    </a:lnTo>
                    <a:lnTo>
                      <a:pt x="120" y="282"/>
                    </a:lnTo>
                    <a:lnTo>
                      <a:pt x="114" y="284"/>
                    </a:lnTo>
                    <a:lnTo>
                      <a:pt x="106" y="288"/>
                    </a:lnTo>
                    <a:lnTo>
                      <a:pt x="100" y="290"/>
                    </a:lnTo>
                    <a:lnTo>
                      <a:pt x="96" y="298"/>
                    </a:lnTo>
                    <a:lnTo>
                      <a:pt x="90" y="306"/>
                    </a:lnTo>
                    <a:lnTo>
                      <a:pt x="84" y="306"/>
                    </a:lnTo>
                    <a:lnTo>
                      <a:pt x="82" y="308"/>
                    </a:lnTo>
                    <a:lnTo>
                      <a:pt x="82" y="310"/>
                    </a:lnTo>
                    <a:lnTo>
                      <a:pt x="82" y="312"/>
                    </a:lnTo>
                    <a:lnTo>
                      <a:pt x="80" y="312"/>
                    </a:lnTo>
                    <a:lnTo>
                      <a:pt x="74" y="316"/>
                    </a:lnTo>
                    <a:lnTo>
                      <a:pt x="72" y="312"/>
                    </a:lnTo>
                    <a:lnTo>
                      <a:pt x="70" y="312"/>
                    </a:lnTo>
                    <a:lnTo>
                      <a:pt x="66" y="312"/>
                    </a:lnTo>
                    <a:lnTo>
                      <a:pt x="48" y="308"/>
                    </a:lnTo>
                    <a:lnTo>
                      <a:pt x="52" y="264"/>
                    </a:lnTo>
                    <a:lnTo>
                      <a:pt x="52" y="262"/>
                    </a:lnTo>
                    <a:lnTo>
                      <a:pt x="52" y="260"/>
                    </a:lnTo>
                    <a:lnTo>
                      <a:pt x="52" y="262"/>
                    </a:lnTo>
                    <a:lnTo>
                      <a:pt x="38" y="266"/>
                    </a:lnTo>
                    <a:lnTo>
                      <a:pt x="26" y="266"/>
                    </a:lnTo>
                    <a:lnTo>
                      <a:pt x="24" y="266"/>
                    </a:lnTo>
                    <a:lnTo>
                      <a:pt x="24" y="262"/>
                    </a:lnTo>
                    <a:lnTo>
                      <a:pt x="20" y="260"/>
                    </a:lnTo>
                    <a:lnTo>
                      <a:pt x="18" y="256"/>
                    </a:lnTo>
                    <a:lnTo>
                      <a:pt x="16" y="254"/>
                    </a:lnTo>
                    <a:lnTo>
                      <a:pt x="12" y="252"/>
                    </a:lnTo>
                    <a:lnTo>
                      <a:pt x="8" y="246"/>
                    </a:lnTo>
                    <a:lnTo>
                      <a:pt x="6" y="244"/>
                    </a:lnTo>
                    <a:lnTo>
                      <a:pt x="6" y="236"/>
                    </a:lnTo>
                    <a:lnTo>
                      <a:pt x="6" y="234"/>
                    </a:lnTo>
                    <a:lnTo>
                      <a:pt x="6" y="230"/>
                    </a:lnTo>
                    <a:lnTo>
                      <a:pt x="2" y="226"/>
                    </a:lnTo>
                    <a:lnTo>
                      <a:pt x="0" y="218"/>
                    </a:lnTo>
                    <a:lnTo>
                      <a:pt x="2" y="218"/>
                    </a:lnTo>
                    <a:lnTo>
                      <a:pt x="6" y="218"/>
                    </a:lnTo>
                    <a:lnTo>
                      <a:pt x="8" y="218"/>
                    </a:lnTo>
                    <a:lnTo>
                      <a:pt x="8" y="210"/>
                    </a:lnTo>
                    <a:lnTo>
                      <a:pt x="10" y="208"/>
                    </a:lnTo>
                    <a:lnTo>
                      <a:pt x="12" y="202"/>
                    </a:lnTo>
                    <a:lnTo>
                      <a:pt x="16" y="194"/>
                    </a:lnTo>
                    <a:lnTo>
                      <a:pt x="16" y="190"/>
                    </a:lnTo>
                    <a:lnTo>
                      <a:pt x="20" y="184"/>
                    </a:lnTo>
                    <a:lnTo>
                      <a:pt x="28" y="180"/>
                    </a:lnTo>
                    <a:lnTo>
                      <a:pt x="34" y="178"/>
                    </a:lnTo>
                    <a:lnTo>
                      <a:pt x="42" y="174"/>
                    </a:lnTo>
                    <a:lnTo>
                      <a:pt x="52" y="172"/>
                    </a:lnTo>
                    <a:lnTo>
                      <a:pt x="54" y="172"/>
                    </a:lnTo>
                    <a:lnTo>
                      <a:pt x="56" y="170"/>
                    </a:lnTo>
                    <a:lnTo>
                      <a:pt x="56" y="166"/>
                    </a:lnTo>
                    <a:lnTo>
                      <a:pt x="72" y="126"/>
                    </a:lnTo>
                    <a:lnTo>
                      <a:pt x="74" y="120"/>
                    </a:lnTo>
                    <a:lnTo>
                      <a:pt x="72" y="116"/>
                    </a:lnTo>
                    <a:lnTo>
                      <a:pt x="66" y="110"/>
                    </a:lnTo>
                    <a:lnTo>
                      <a:pt x="64" y="110"/>
                    </a:lnTo>
                    <a:lnTo>
                      <a:pt x="64" y="106"/>
                    </a:lnTo>
                    <a:lnTo>
                      <a:pt x="74" y="102"/>
                    </a:lnTo>
                    <a:lnTo>
                      <a:pt x="74" y="98"/>
                    </a:lnTo>
                    <a:lnTo>
                      <a:pt x="72" y="94"/>
                    </a:lnTo>
                    <a:lnTo>
                      <a:pt x="66" y="94"/>
                    </a:lnTo>
                    <a:lnTo>
                      <a:pt x="66" y="88"/>
                    </a:lnTo>
                    <a:lnTo>
                      <a:pt x="74" y="84"/>
                    </a:lnTo>
                    <a:lnTo>
                      <a:pt x="96" y="82"/>
                    </a:lnTo>
                    <a:lnTo>
                      <a:pt x="96" y="78"/>
                    </a:lnTo>
                    <a:lnTo>
                      <a:pt x="98" y="80"/>
                    </a:lnTo>
                    <a:lnTo>
                      <a:pt x="102" y="78"/>
                    </a:lnTo>
                    <a:lnTo>
                      <a:pt x="106" y="72"/>
                    </a:lnTo>
                    <a:lnTo>
                      <a:pt x="110" y="72"/>
                    </a:lnTo>
                    <a:lnTo>
                      <a:pt x="114" y="80"/>
                    </a:lnTo>
                    <a:lnTo>
                      <a:pt x="116" y="80"/>
                    </a:lnTo>
                    <a:lnTo>
                      <a:pt x="124" y="84"/>
                    </a:lnTo>
                    <a:lnTo>
                      <a:pt x="128" y="82"/>
                    </a:lnTo>
                    <a:lnTo>
                      <a:pt x="134" y="80"/>
                    </a:lnTo>
                    <a:lnTo>
                      <a:pt x="136" y="80"/>
                    </a:lnTo>
                    <a:lnTo>
                      <a:pt x="138" y="78"/>
                    </a:lnTo>
                    <a:lnTo>
                      <a:pt x="138" y="74"/>
                    </a:lnTo>
                    <a:lnTo>
                      <a:pt x="142" y="74"/>
                    </a:lnTo>
                    <a:lnTo>
                      <a:pt x="146" y="72"/>
                    </a:lnTo>
                    <a:lnTo>
                      <a:pt x="150" y="70"/>
                    </a:lnTo>
                    <a:lnTo>
                      <a:pt x="152" y="70"/>
                    </a:lnTo>
                    <a:lnTo>
                      <a:pt x="154" y="64"/>
                    </a:lnTo>
                    <a:lnTo>
                      <a:pt x="154" y="62"/>
                    </a:lnTo>
                    <a:lnTo>
                      <a:pt x="156" y="62"/>
                    </a:lnTo>
                    <a:lnTo>
                      <a:pt x="162" y="60"/>
                    </a:lnTo>
                    <a:lnTo>
                      <a:pt x="162" y="56"/>
                    </a:lnTo>
                    <a:lnTo>
                      <a:pt x="160" y="54"/>
                    </a:lnTo>
                    <a:lnTo>
                      <a:pt x="156" y="54"/>
                    </a:lnTo>
                    <a:lnTo>
                      <a:pt x="152" y="56"/>
                    </a:lnTo>
                    <a:lnTo>
                      <a:pt x="146" y="56"/>
                    </a:lnTo>
                    <a:lnTo>
                      <a:pt x="144" y="54"/>
                    </a:lnTo>
                    <a:lnTo>
                      <a:pt x="142" y="48"/>
                    </a:lnTo>
                    <a:lnTo>
                      <a:pt x="142" y="44"/>
                    </a:lnTo>
                    <a:lnTo>
                      <a:pt x="144" y="38"/>
                    </a:lnTo>
                    <a:lnTo>
                      <a:pt x="138" y="30"/>
                    </a:lnTo>
                    <a:lnTo>
                      <a:pt x="136" y="26"/>
                    </a:lnTo>
                    <a:lnTo>
                      <a:pt x="136" y="24"/>
                    </a:lnTo>
                    <a:lnTo>
                      <a:pt x="136" y="20"/>
                    </a:lnTo>
                    <a:lnTo>
                      <a:pt x="134" y="20"/>
                    </a:lnTo>
                    <a:lnTo>
                      <a:pt x="138" y="18"/>
                    </a:lnTo>
                    <a:lnTo>
                      <a:pt x="144" y="20"/>
                    </a:lnTo>
                    <a:lnTo>
                      <a:pt x="150" y="24"/>
                    </a:lnTo>
                    <a:lnTo>
                      <a:pt x="152" y="24"/>
                    </a:lnTo>
                    <a:lnTo>
                      <a:pt x="156" y="26"/>
                    </a:lnTo>
                    <a:lnTo>
                      <a:pt x="162" y="28"/>
                    </a:lnTo>
                    <a:lnTo>
                      <a:pt x="168" y="28"/>
                    </a:lnTo>
                    <a:lnTo>
                      <a:pt x="164" y="26"/>
                    </a:lnTo>
                    <a:lnTo>
                      <a:pt x="164" y="24"/>
                    </a:lnTo>
                    <a:lnTo>
                      <a:pt x="168" y="20"/>
                    </a:lnTo>
                    <a:lnTo>
                      <a:pt x="170" y="20"/>
                    </a:lnTo>
                    <a:lnTo>
                      <a:pt x="178" y="24"/>
                    </a:lnTo>
                    <a:lnTo>
                      <a:pt x="182" y="20"/>
                    </a:lnTo>
                    <a:lnTo>
                      <a:pt x="186" y="18"/>
                    </a:lnTo>
                    <a:lnTo>
                      <a:pt x="188" y="18"/>
                    </a:lnTo>
                    <a:lnTo>
                      <a:pt x="188" y="16"/>
                    </a:lnTo>
                    <a:lnTo>
                      <a:pt x="190" y="12"/>
                    </a:lnTo>
                    <a:lnTo>
                      <a:pt x="198" y="10"/>
                    </a:lnTo>
                    <a:lnTo>
                      <a:pt x="200" y="6"/>
                    </a:lnTo>
                    <a:lnTo>
                      <a:pt x="198" y="0"/>
                    </a:lnTo>
                    <a:lnTo>
                      <a:pt x="202" y="2"/>
                    </a:lnTo>
                    <a:lnTo>
                      <a:pt x="210" y="2"/>
                    </a:lnTo>
                    <a:lnTo>
                      <a:pt x="214" y="6"/>
                    </a:lnTo>
                    <a:lnTo>
                      <a:pt x="214" y="8"/>
                    </a:lnTo>
                    <a:lnTo>
                      <a:pt x="208" y="12"/>
                    </a:lnTo>
                    <a:lnTo>
                      <a:pt x="216" y="16"/>
                    </a:lnTo>
                    <a:lnTo>
                      <a:pt x="218" y="16"/>
                    </a:lnTo>
                    <a:lnTo>
                      <a:pt x="216" y="18"/>
                    </a:lnTo>
                    <a:lnTo>
                      <a:pt x="216" y="20"/>
                    </a:lnTo>
                    <a:lnTo>
                      <a:pt x="216" y="24"/>
                    </a:lnTo>
                    <a:lnTo>
                      <a:pt x="218" y="26"/>
                    </a:lnTo>
                    <a:lnTo>
                      <a:pt x="216" y="28"/>
                    </a:lnTo>
                    <a:lnTo>
                      <a:pt x="208" y="34"/>
                    </a:lnTo>
                    <a:lnTo>
                      <a:pt x="208" y="44"/>
                    </a:lnTo>
                    <a:lnTo>
                      <a:pt x="208" y="56"/>
                    </a:lnTo>
                    <a:lnTo>
                      <a:pt x="208" y="60"/>
                    </a:lnTo>
                    <a:lnTo>
                      <a:pt x="208" y="62"/>
                    </a:lnTo>
                    <a:lnTo>
                      <a:pt x="210" y="66"/>
                    </a:lnTo>
                    <a:lnTo>
                      <a:pt x="216" y="70"/>
                    </a:lnTo>
                    <a:lnTo>
                      <a:pt x="218" y="72"/>
                    </a:lnTo>
                    <a:lnTo>
                      <a:pt x="220" y="74"/>
                    </a:lnTo>
                    <a:lnTo>
                      <a:pt x="224" y="78"/>
                    </a:lnTo>
                    <a:lnTo>
                      <a:pt x="228" y="74"/>
                    </a:lnTo>
                    <a:lnTo>
                      <a:pt x="228" y="72"/>
                    </a:lnTo>
                    <a:lnTo>
                      <a:pt x="232" y="72"/>
                    </a:lnTo>
                    <a:lnTo>
                      <a:pt x="234" y="72"/>
                    </a:lnTo>
                    <a:lnTo>
                      <a:pt x="234" y="70"/>
                    </a:lnTo>
                    <a:lnTo>
                      <a:pt x="234" y="66"/>
                    </a:lnTo>
                    <a:lnTo>
                      <a:pt x="236" y="66"/>
                    </a:lnTo>
                    <a:lnTo>
                      <a:pt x="238" y="64"/>
                    </a:lnTo>
                    <a:lnTo>
                      <a:pt x="242" y="64"/>
                    </a:lnTo>
                    <a:lnTo>
                      <a:pt x="246" y="64"/>
                    </a:lnTo>
                    <a:lnTo>
                      <a:pt x="250" y="64"/>
                    </a:lnTo>
                    <a:lnTo>
                      <a:pt x="254" y="64"/>
                    </a:lnTo>
                    <a:lnTo>
                      <a:pt x="264" y="66"/>
                    </a:lnTo>
                    <a:lnTo>
                      <a:pt x="270" y="62"/>
                    </a:lnTo>
                    <a:lnTo>
                      <a:pt x="264" y="56"/>
                    </a:lnTo>
                    <a:lnTo>
                      <a:pt x="268" y="48"/>
                    </a:lnTo>
                    <a:lnTo>
                      <a:pt x="274" y="52"/>
                    </a:lnTo>
                    <a:lnTo>
                      <a:pt x="280" y="48"/>
                    </a:lnTo>
                    <a:lnTo>
                      <a:pt x="282" y="54"/>
                    </a:lnTo>
                    <a:lnTo>
                      <a:pt x="290" y="54"/>
                    </a:lnTo>
                    <a:lnTo>
                      <a:pt x="290" y="56"/>
                    </a:lnTo>
                    <a:lnTo>
                      <a:pt x="292" y="62"/>
                    </a:lnTo>
                    <a:lnTo>
                      <a:pt x="298" y="62"/>
                    </a:lnTo>
                    <a:lnTo>
                      <a:pt x="300" y="62"/>
                    </a:lnTo>
                    <a:lnTo>
                      <a:pt x="304" y="60"/>
                    </a:lnTo>
                    <a:lnTo>
                      <a:pt x="310" y="56"/>
                    </a:lnTo>
                    <a:lnTo>
                      <a:pt x="316" y="62"/>
                    </a:lnTo>
                    <a:lnTo>
                      <a:pt x="322" y="56"/>
                    </a:lnTo>
                    <a:lnTo>
                      <a:pt x="326" y="48"/>
                    </a:lnTo>
                    <a:lnTo>
                      <a:pt x="326" y="34"/>
                    </a:lnTo>
                    <a:lnTo>
                      <a:pt x="332" y="24"/>
                    </a:lnTo>
                    <a:lnTo>
                      <a:pt x="334" y="18"/>
                    </a:lnTo>
                    <a:lnTo>
                      <a:pt x="334" y="18"/>
                    </a:lnTo>
                    <a:lnTo>
                      <a:pt x="334" y="18"/>
                    </a:lnTo>
                    <a:close/>
                    <a:moveTo>
                      <a:pt x="380" y="112"/>
                    </a:moveTo>
                    <a:lnTo>
                      <a:pt x="380" y="118"/>
                    </a:lnTo>
                    <a:lnTo>
                      <a:pt x="378" y="120"/>
                    </a:lnTo>
                    <a:lnTo>
                      <a:pt x="378" y="116"/>
                    </a:lnTo>
                    <a:lnTo>
                      <a:pt x="378" y="112"/>
                    </a:lnTo>
                    <a:lnTo>
                      <a:pt x="380" y="112"/>
                    </a:lnTo>
                    <a:lnTo>
                      <a:pt x="380" y="112"/>
                    </a:lnTo>
                    <a:lnTo>
                      <a:pt x="380" y="112"/>
                    </a:lnTo>
                    <a:close/>
                    <a:moveTo>
                      <a:pt x="378" y="120"/>
                    </a:moveTo>
                    <a:lnTo>
                      <a:pt x="378" y="124"/>
                    </a:lnTo>
                    <a:lnTo>
                      <a:pt x="372" y="126"/>
                    </a:lnTo>
                    <a:lnTo>
                      <a:pt x="372" y="128"/>
                    </a:lnTo>
                    <a:lnTo>
                      <a:pt x="368" y="128"/>
                    </a:lnTo>
                    <a:lnTo>
                      <a:pt x="370" y="126"/>
                    </a:lnTo>
                    <a:lnTo>
                      <a:pt x="378" y="120"/>
                    </a:lnTo>
                    <a:lnTo>
                      <a:pt x="378" y="120"/>
                    </a:lnTo>
                    <a:lnTo>
                      <a:pt x="378" y="120"/>
                    </a:lnTo>
                    <a:close/>
                    <a:moveTo>
                      <a:pt x="344" y="88"/>
                    </a:moveTo>
                    <a:lnTo>
                      <a:pt x="344" y="88"/>
                    </a:lnTo>
                    <a:lnTo>
                      <a:pt x="346" y="90"/>
                    </a:lnTo>
                    <a:lnTo>
                      <a:pt x="346" y="94"/>
                    </a:lnTo>
                    <a:lnTo>
                      <a:pt x="360" y="92"/>
                    </a:lnTo>
                    <a:lnTo>
                      <a:pt x="352" y="102"/>
                    </a:lnTo>
                    <a:lnTo>
                      <a:pt x="346" y="110"/>
                    </a:lnTo>
                    <a:lnTo>
                      <a:pt x="350" y="118"/>
                    </a:lnTo>
                    <a:lnTo>
                      <a:pt x="360" y="128"/>
                    </a:lnTo>
                    <a:lnTo>
                      <a:pt x="352" y="128"/>
                    </a:lnTo>
                    <a:lnTo>
                      <a:pt x="342" y="112"/>
                    </a:lnTo>
                    <a:lnTo>
                      <a:pt x="340" y="112"/>
                    </a:lnTo>
                    <a:lnTo>
                      <a:pt x="336" y="112"/>
                    </a:lnTo>
                    <a:lnTo>
                      <a:pt x="340" y="116"/>
                    </a:lnTo>
                    <a:lnTo>
                      <a:pt x="334" y="116"/>
                    </a:lnTo>
                    <a:lnTo>
                      <a:pt x="336" y="126"/>
                    </a:lnTo>
                    <a:lnTo>
                      <a:pt x="332" y="116"/>
                    </a:lnTo>
                    <a:lnTo>
                      <a:pt x="326" y="116"/>
                    </a:lnTo>
                    <a:lnTo>
                      <a:pt x="322" y="118"/>
                    </a:lnTo>
                    <a:lnTo>
                      <a:pt x="324" y="112"/>
                    </a:lnTo>
                    <a:lnTo>
                      <a:pt x="332" y="108"/>
                    </a:lnTo>
                    <a:lnTo>
                      <a:pt x="336" y="94"/>
                    </a:lnTo>
                    <a:lnTo>
                      <a:pt x="340" y="90"/>
                    </a:lnTo>
                    <a:lnTo>
                      <a:pt x="344" y="88"/>
                    </a:lnTo>
                    <a:lnTo>
                      <a:pt x="344" y="88"/>
                    </a:lnTo>
                    <a:lnTo>
                      <a:pt x="344" y="88"/>
                    </a:lnTo>
                    <a:close/>
                    <a:moveTo>
                      <a:pt x="352" y="78"/>
                    </a:moveTo>
                    <a:lnTo>
                      <a:pt x="352" y="78"/>
                    </a:lnTo>
                    <a:lnTo>
                      <a:pt x="354" y="80"/>
                    </a:lnTo>
                    <a:lnTo>
                      <a:pt x="350" y="82"/>
                    </a:lnTo>
                    <a:lnTo>
                      <a:pt x="350" y="78"/>
                    </a:lnTo>
                    <a:lnTo>
                      <a:pt x="352" y="78"/>
                    </a:lnTo>
                    <a:lnTo>
                      <a:pt x="352" y="78"/>
                    </a:lnTo>
                    <a:lnTo>
                      <a:pt x="352" y="7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01" name="Freeform 1766"/>
              <p:cNvSpPr>
                <a:spLocks noEditPoints="1"/>
              </p:cNvSpPr>
              <p:nvPr/>
            </p:nvSpPr>
            <p:spPr bwMode="auto">
              <a:xfrm>
                <a:off x="7543800" y="4752975"/>
                <a:ext cx="273050" cy="346075"/>
              </a:xfrm>
              <a:custGeom>
                <a:avLst/>
                <a:gdLst>
                  <a:gd name="T0" fmla="*/ 12 w 172"/>
                  <a:gd name="T1" fmla="*/ 98 h 218"/>
                  <a:gd name="T2" fmla="*/ 10 w 172"/>
                  <a:gd name="T3" fmla="*/ 100 h 218"/>
                  <a:gd name="T4" fmla="*/ 10 w 172"/>
                  <a:gd name="T5" fmla="*/ 108 h 218"/>
                  <a:gd name="T6" fmla="*/ 4 w 172"/>
                  <a:gd name="T7" fmla="*/ 128 h 218"/>
                  <a:gd name="T8" fmla="*/ 10 w 172"/>
                  <a:gd name="T9" fmla="*/ 146 h 218"/>
                  <a:gd name="T10" fmla="*/ 18 w 172"/>
                  <a:gd name="T11" fmla="*/ 154 h 218"/>
                  <a:gd name="T12" fmla="*/ 22 w 172"/>
                  <a:gd name="T13" fmla="*/ 174 h 218"/>
                  <a:gd name="T14" fmla="*/ 28 w 172"/>
                  <a:gd name="T15" fmla="*/ 190 h 218"/>
                  <a:gd name="T16" fmla="*/ 28 w 172"/>
                  <a:gd name="T17" fmla="*/ 210 h 218"/>
                  <a:gd name="T18" fmla="*/ 48 w 172"/>
                  <a:gd name="T19" fmla="*/ 206 h 218"/>
                  <a:gd name="T20" fmla="*/ 60 w 172"/>
                  <a:gd name="T21" fmla="*/ 208 h 218"/>
                  <a:gd name="T22" fmla="*/ 76 w 172"/>
                  <a:gd name="T23" fmla="*/ 216 h 218"/>
                  <a:gd name="T24" fmla="*/ 80 w 172"/>
                  <a:gd name="T25" fmla="*/ 210 h 218"/>
                  <a:gd name="T26" fmla="*/ 86 w 172"/>
                  <a:gd name="T27" fmla="*/ 208 h 218"/>
                  <a:gd name="T28" fmla="*/ 116 w 172"/>
                  <a:gd name="T29" fmla="*/ 188 h 218"/>
                  <a:gd name="T30" fmla="*/ 120 w 172"/>
                  <a:gd name="T31" fmla="*/ 178 h 218"/>
                  <a:gd name="T32" fmla="*/ 124 w 172"/>
                  <a:gd name="T33" fmla="*/ 164 h 218"/>
                  <a:gd name="T34" fmla="*/ 148 w 172"/>
                  <a:gd name="T35" fmla="*/ 156 h 218"/>
                  <a:gd name="T36" fmla="*/ 168 w 172"/>
                  <a:gd name="T37" fmla="*/ 168 h 218"/>
                  <a:gd name="T38" fmla="*/ 168 w 172"/>
                  <a:gd name="T39" fmla="*/ 162 h 218"/>
                  <a:gd name="T40" fmla="*/ 172 w 172"/>
                  <a:gd name="T41" fmla="*/ 142 h 218"/>
                  <a:gd name="T42" fmla="*/ 172 w 172"/>
                  <a:gd name="T43" fmla="*/ 134 h 218"/>
                  <a:gd name="T44" fmla="*/ 166 w 172"/>
                  <a:gd name="T45" fmla="*/ 124 h 218"/>
                  <a:gd name="T46" fmla="*/ 160 w 172"/>
                  <a:gd name="T47" fmla="*/ 114 h 218"/>
                  <a:gd name="T48" fmla="*/ 162 w 172"/>
                  <a:gd name="T49" fmla="*/ 106 h 218"/>
                  <a:gd name="T50" fmla="*/ 140 w 172"/>
                  <a:gd name="T51" fmla="*/ 102 h 218"/>
                  <a:gd name="T52" fmla="*/ 134 w 172"/>
                  <a:gd name="T53" fmla="*/ 90 h 218"/>
                  <a:gd name="T54" fmla="*/ 140 w 172"/>
                  <a:gd name="T55" fmla="*/ 78 h 218"/>
                  <a:gd name="T56" fmla="*/ 134 w 172"/>
                  <a:gd name="T57" fmla="*/ 62 h 218"/>
                  <a:gd name="T58" fmla="*/ 130 w 172"/>
                  <a:gd name="T59" fmla="*/ 54 h 218"/>
                  <a:gd name="T60" fmla="*/ 122 w 172"/>
                  <a:gd name="T61" fmla="*/ 56 h 218"/>
                  <a:gd name="T62" fmla="*/ 112 w 172"/>
                  <a:gd name="T63" fmla="*/ 54 h 218"/>
                  <a:gd name="T64" fmla="*/ 102 w 172"/>
                  <a:gd name="T65" fmla="*/ 46 h 218"/>
                  <a:gd name="T66" fmla="*/ 94 w 172"/>
                  <a:gd name="T67" fmla="*/ 42 h 218"/>
                  <a:gd name="T68" fmla="*/ 80 w 172"/>
                  <a:gd name="T69" fmla="*/ 32 h 218"/>
                  <a:gd name="T70" fmla="*/ 76 w 172"/>
                  <a:gd name="T71" fmla="*/ 32 h 218"/>
                  <a:gd name="T72" fmla="*/ 66 w 172"/>
                  <a:gd name="T73" fmla="*/ 28 h 218"/>
                  <a:gd name="T74" fmla="*/ 58 w 172"/>
                  <a:gd name="T75" fmla="*/ 20 h 218"/>
                  <a:gd name="T76" fmla="*/ 60 w 172"/>
                  <a:gd name="T77" fmla="*/ 10 h 218"/>
                  <a:gd name="T78" fmla="*/ 60 w 172"/>
                  <a:gd name="T79" fmla="*/ 0 h 218"/>
                  <a:gd name="T80" fmla="*/ 46 w 172"/>
                  <a:gd name="T81" fmla="*/ 2 h 218"/>
                  <a:gd name="T82" fmla="*/ 32 w 172"/>
                  <a:gd name="T83" fmla="*/ 8 h 218"/>
                  <a:gd name="T84" fmla="*/ 22 w 172"/>
                  <a:gd name="T85" fmla="*/ 24 h 218"/>
                  <a:gd name="T86" fmla="*/ 14 w 172"/>
                  <a:gd name="T87" fmla="*/ 26 h 218"/>
                  <a:gd name="T88" fmla="*/ 14 w 172"/>
                  <a:gd name="T89" fmla="*/ 32 h 218"/>
                  <a:gd name="T90" fmla="*/ 6 w 172"/>
                  <a:gd name="T91" fmla="*/ 34 h 218"/>
                  <a:gd name="T92" fmla="*/ 2 w 172"/>
                  <a:gd name="T93" fmla="*/ 32 h 218"/>
                  <a:gd name="T94" fmla="*/ 6 w 172"/>
                  <a:gd name="T95" fmla="*/ 50 h 218"/>
                  <a:gd name="T96" fmla="*/ 2 w 172"/>
                  <a:gd name="T97" fmla="*/ 64 h 218"/>
                  <a:gd name="T98" fmla="*/ 6 w 172"/>
                  <a:gd name="T99" fmla="*/ 82 h 218"/>
                  <a:gd name="T100" fmla="*/ 4 w 172"/>
                  <a:gd name="T101" fmla="*/ 88 h 218"/>
                  <a:gd name="T102" fmla="*/ 6 w 172"/>
                  <a:gd name="T103" fmla="*/ 92 h 218"/>
                  <a:gd name="T104" fmla="*/ 40 w 172"/>
                  <a:gd name="T105" fmla="*/ 150 h 218"/>
                  <a:gd name="T106" fmla="*/ 42 w 172"/>
                  <a:gd name="T107" fmla="*/ 154 h 218"/>
                  <a:gd name="T108" fmla="*/ 40 w 172"/>
                  <a:gd name="T109" fmla="*/ 156 h 218"/>
                  <a:gd name="T110" fmla="*/ 38 w 172"/>
                  <a:gd name="T111" fmla="*/ 150 h 218"/>
                  <a:gd name="T112" fmla="*/ 40 w 172"/>
                  <a:gd name="T113" fmla="*/ 15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2" h="218">
                    <a:moveTo>
                      <a:pt x="6" y="92"/>
                    </a:moveTo>
                    <a:lnTo>
                      <a:pt x="12" y="98"/>
                    </a:lnTo>
                    <a:lnTo>
                      <a:pt x="18" y="102"/>
                    </a:lnTo>
                    <a:lnTo>
                      <a:pt x="10" y="100"/>
                    </a:lnTo>
                    <a:lnTo>
                      <a:pt x="10" y="102"/>
                    </a:lnTo>
                    <a:lnTo>
                      <a:pt x="10" y="108"/>
                    </a:lnTo>
                    <a:lnTo>
                      <a:pt x="2" y="120"/>
                    </a:lnTo>
                    <a:lnTo>
                      <a:pt x="4" y="128"/>
                    </a:lnTo>
                    <a:lnTo>
                      <a:pt x="6" y="136"/>
                    </a:lnTo>
                    <a:lnTo>
                      <a:pt x="10" y="146"/>
                    </a:lnTo>
                    <a:lnTo>
                      <a:pt x="14" y="152"/>
                    </a:lnTo>
                    <a:lnTo>
                      <a:pt x="18" y="154"/>
                    </a:lnTo>
                    <a:lnTo>
                      <a:pt x="22" y="168"/>
                    </a:lnTo>
                    <a:lnTo>
                      <a:pt x="22" y="174"/>
                    </a:lnTo>
                    <a:lnTo>
                      <a:pt x="24" y="182"/>
                    </a:lnTo>
                    <a:lnTo>
                      <a:pt x="28" y="190"/>
                    </a:lnTo>
                    <a:lnTo>
                      <a:pt x="28" y="198"/>
                    </a:lnTo>
                    <a:lnTo>
                      <a:pt x="28" y="210"/>
                    </a:lnTo>
                    <a:lnTo>
                      <a:pt x="38" y="214"/>
                    </a:lnTo>
                    <a:lnTo>
                      <a:pt x="48" y="206"/>
                    </a:lnTo>
                    <a:lnTo>
                      <a:pt x="52" y="206"/>
                    </a:lnTo>
                    <a:lnTo>
                      <a:pt x="60" y="208"/>
                    </a:lnTo>
                    <a:lnTo>
                      <a:pt x="70" y="208"/>
                    </a:lnTo>
                    <a:lnTo>
                      <a:pt x="76" y="216"/>
                    </a:lnTo>
                    <a:lnTo>
                      <a:pt x="76" y="218"/>
                    </a:lnTo>
                    <a:lnTo>
                      <a:pt x="80" y="210"/>
                    </a:lnTo>
                    <a:lnTo>
                      <a:pt x="84" y="206"/>
                    </a:lnTo>
                    <a:lnTo>
                      <a:pt x="86" y="208"/>
                    </a:lnTo>
                    <a:lnTo>
                      <a:pt x="106" y="208"/>
                    </a:lnTo>
                    <a:lnTo>
                      <a:pt x="116" y="188"/>
                    </a:lnTo>
                    <a:lnTo>
                      <a:pt x="116" y="182"/>
                    </a:lnTo>
                    <a:lnTo>
                      <a:pt x="120" y="178"/>
                    </a:lnTo>
                    <a:lnTo>
                      <a:pt x="122" y="172"/>
                    </a:lnTo>
                    <a:lnTo>
                      <a:pt x="124" y="164"/>
                    </a:lnTo>
                    <a:lnTo>
                      <a:pt x="130" y="160"/>
                    </a:lnTo>
                    <a:lnTo>
                      <a:pt x="148" y="156"/>
                    </a:lnTo>
                    <a:lnTo>
                      <a:pt x="160" y="160"/>
                    </a:lnTo>
                    <a:lnTo>
                      <a:pt x="168" y="168"/>
                    </a:lnTo>
                    <a:lnTo>
                      <a:pt x="172" y="164"/>
                    </a:lnTo>
                    <a:lnTo>
                      <a:pt x="168" y="162"/>
                    </a:lnTo>
                    <a:lnTo>
                      <a:pt x="170" y="154"/>
                    </a:lnTo>
                    <a:lnTo>
                      <a:pt x="172" y="142"/>
                    </a:lnTo>
                    <a:lnTo>
                      <a:pt x="172" y="136"/>
                    </a:lnTo>
                    <a:lnTo>
                      <a:pt x="172" y="134"/>
                    </a:lnTo>
                    <a:lnTo>
                      <a:pt x="170" y="128"/>
                    </a:lnTo>
                    <a:lnTo>
                      <a:pt x="166" y="124"/>
                    </a:lnTo>
                    <a:lnTo>
                      <a:pt x="162" y="120"/>
                    </a:lnTo>
                    <a:lnTo>
                      <a:pt x="160" y="114"/>
                    </a:lnTo>
                    <a:lnTo>
                      <a:pt x="160" y="108"/>
                    </a:lnTo>
                    <a:lnTo>
                      <a:pt x="162" y="106"/>
                    </a:lnTo>
                    <a:lnTo>
                      <a:pt x="140" y="106"/>
                    </a:lnTo>
                    <a:lnTo>
                      <a:pt x="140" y="102"/>
                    </a:lnTo>
                    <a:lnTo>
                      <a:pt x="138" y="98"/>
                    </a:lnTo>
                    <a:lnTo>
                      <a:pt x="134" y="90"/>
                    </a:lnTo>
                    <a:lnTo>
                      <a:pt x="134" y="84"/>
                    </a:lnTo>
                    <a:lnTo>
                      <a:pt x="140" y="78"/>
                    </a:lnTo>
                    <a:lnTo>
                      <a:pt x="138" y="70"/>
                    </a:lnTo>
                    <a:lnTo>
                      <a:pt x="134" y="62"/>
                    </a:lnTo>
                    <a:lnTo>
                      <a:pt x="132" y="56"/>
                    </a:lnTo>
                    <a:lnTo>
                      <a:pt x="130" y="54"/>
                    </a:lnTo>
                    <a:lnTo>
                      <a:pt x="126" y="54"/>
                    </a:lnTo>
                    <a:lnTo>
                      <a:pt x="122" y="56"/>
                    </a:lnTo>
                    <a:lnTo>
                      <a:pt x="116" y="54"/>
                    </a:lnTo>
                    <a:lnTo>
                      <a:pt x="112" y="54"/>
                    </a:lnTo>
                    <a:lnTo>
                      <a:pt x="104" y="52"/>
                    </a:lnTo>
                    <a:lnTo>
                      <a:pt x="102" y="46"/>
                    </a:lnTo>
                    <a:lnTo>
                      <a:pt x="96" y="44"/>
                    </a:lnTo>
                    <a:lnTo>
                      <a:pt x="94" y="42"/>
                    </a:lnTo>
                    <a:lnTo>
                      <a:pt x="86" y="36"/>
                    </a:lnTo>
                    <a:lnTo>
                      <a:pt x="80" y="32"/>
                    </a:lnTo>
                    <a:lnTo>
                      <a:pt x="78" y="28"/>
                    </a:lnTo>
                    <a:lnTo>
                      <a:pt x="76" y="32"/>
                    </a:lnTo>
                    <a:lnTo>
                      <a:pt x="74" y="32"/>
                    </a:lnTo>
                    <a:lnTo>
                      <a:pt x="66" y="28"/>
                    </a:lnTo>
                    <a:lnTo>
                      <a:pt x="60" y="26"/>
                    </a:lnTo>
                    <a:lnTo>
                      <a:pt x="58" y="20"/>
                    </a:lnTo>
                    <a:lnTo>
                      <a:pt x="58" y="16"/>
                    </a:lnTo>
                    <a:lnTo>
                      <a:pt x="60" y="10"/>
                    </a:lnTo>
                    <a:lnTo>
                      <a:pt x="64" y="6"/>
                    </a:lnTo>
                    <a:lnTo>
                      <a:pt x="60" y="0"/>
                    </a:lnTo>
                    <a:lnTo>
                      <a:pt x="52" y="0"/>
                    </a:lnTo>
                    <a:lnTo>
                      <a:pt x="46" y="2"/>
                    </a:lnTo>
                    <a:lnTo>
                      <a:pt x="38" y="6"/>
                    </a:lnTo>
                    <a:lnTo>
                      <a:pt x="32" y="8"/>
                    </a:lnTo>
                    <a:lnTo>
                      <a:pt x="28" y="16"/>
                    </a:lnTo>
                    <a:lnTo>
                      <a:pt x="22" y="24"/>
                    </a:lnTo>
                    <a:lnTo>
                      <a:pt x="18" y="24"/>
                    </a:lnTo>
                    <a:lnTo>
                      <a:pt x="14" y="26"/>
                    </a:lnTo>
                    <a:lnTo>
                      <a:pt x="14" y="28"/>
                    </a:lnTo>
                    <a:lnTo>
                      <a:pt x="14" y="32"/>
                    </a:lnTo>
                    <a:lnTo>
                      <a:pt x="12" y="32"/>
                    </a:lnTo>
                    <a:lnTo>
                      <a:pt x="6" y="34"/>
                    </a:lnTo>
                    <a:lnTo>
                      <a:pt x="4" y="32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6" y="50"/>
                    </a:lnTo>
                    <a:lnTo>
                      <a:pt x="4" y="62"/>
                    </a:lnTo>
                    <a:lnTo>
                      <a:pt x="2" y="64"/>
                    </a:lnTo>
                    <a:lnTo>
                      <a:pt x="2" y="72"/>
                    </a:lnTo>
                    <a:lnTo>
                      <a:pt x="6" y="82"/>
                    </a:lnTo>
                    <a:lnTo>
                      <a:pt x="4" y="84"/>
                    </a:lnTo>
                    <a:lnTo>
                      <a:pt x="4" y="88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6" y="92"/>
                    </a:lnTo>
                    <a:close/>
                    <a:moveTo>
                      <a:pt x="40" y="150"/>
                    </a:moveTo>
                    <a:lnTo>
                      <a:pt x="40" y="150"/>
                    </a:lnTo>
                    <a:lnTo>
                      <a:pt x="42" y="154"/>
                    </a:lnTo>
                    <a:lnTo>
                      <a:pt x="42" y="160"/>
                    </a:lnTo>
                    <a:lnTo>
                      <a:pt x="40" y="156"/>
                    </a:lnTo>
                    <a:lnTo>
                      <a:pt x="38" y="152"/>
                    </a:lnTo>
                    <a:lnTo>
                      <a:pt x="38" y="150"/>
                    </a:lnTo>
                    <a:lnTo>
                      <a:pt x="40" y="150"/>
                    </a:lnTo>
                    <a:lnTo>
                      <a:pt x="40" y="150"/>
                    </a:lnTo>
                    <a:lnTo>
                      <a:pt x="40" y="15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02" name="Freeform 1767"/>
              <p:cNvSpPr>
                <a:spLocks/>
              </p:cNvSpPr>
              <p:nvPr/>
            </p:nvSpPr>
            <p:spPr bwMode="auto">
              <a:xfrm>
                <a:off x="7102475" y="3917950"/>
                <a:ext cx="25400" cy="73025"/>
              </a:xfrm>
              <a:custGeom>
                <a:avLst/>
                <a:gdLst>
                  <a:gd name="T0" fmla="*/ 10 w 16"/>
                  <a:gd name="T1" fmla="*/ 0 h 46"/>
                  <a:gd name="T2" fmla="*/ 10 w 16"/>
                  <a:gd name="T3" fmla="*/ 0 h 46"/>
                  <a:gd name="T4" fmla="*/ 8 w 16"/>
                  <a:gd name="T5" fmla="*/ 0 h 46"/>
                  <a:gd name="T6" fmla="*/ 6 w 16"/>
                  <a:gd name="T7" fmla="*/ 0 h 46"/>
                  <a:gd name="T8" fmla="*/ 6 w 16"/>
                  <a:gd name="T9" fmla="*/ 2 h 46"/>
                  <a:gd name="T10" fmla="*/ 0 w 16"/>
                  <a:gd name="T11" fmla="*/ 4 h 46"/>
                  <a:gd name="T12" fmla="*/ 0 w 16"/>
                  <a:gd name="T13" fmla="*/ 46 h 46"/>
                  <a:gd name="T14" fmla="*/ 8 w 16"/>
                  <a:gd name="T15" fmla="*/ 46 h 46"/>
                  <a:gd name="T16" fmla="*/ 14 w 16"/>
                  <a:gd name="T17" fmla="*/ 22 h 46"/>
                  <a:gd name="T18" fmla="*/ 16 w 16"/>
                  <a:gd name="T19" fmla="*/ 12 h 46"/>
                  <a:gd name="T20" fmla="*/ 16 w 16"/>
                  <a:gd name="T21" fmla="*/ 4 h 46"/>
                  <a:gd name="T22" fmla="*/ 14 w 16"/>
                  <a:gd name="T23" fmla="*/ 0 h 46"/>
                  <a:gd name="T24" fmla="*/ 10 w 16"/>
                  <a:gd name="T25" fmla="*/ 0 h 46"/>
                  <a:gd name="T26" fmla="*/ 10 w 16"/>
                  <a:gd name="T27" fmla="*/ 0 h 46"/>
                  <a:gd name="T28" fmla="*/ 10 w 16"/>
                  <a:gd name="T2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46">
                    <a:moveTo>
                      <a:pt x="10" y="0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0" y="4"/>
                    </a:lnTo>
                    <a:lnTo>
                      <a:pt x="0" y="46"/>
                    </a:lnTo>
                    <a:lnTo>
                      <a:pt x="8" y="46"/>
                    </a:lnTo>
                    <a:lnTo>
                      <a:pt x="14" y="22"/>
                    </a:lnTo>
                    <a:lnTo>
                      <a:pt x="16" y="12"/>
                    </a:lnTo>
                    <a:lnTo>
                      <a:pt x="16" y="4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03" name="Freeform 1768"/>
              <p:cNvSpPr>
                <a:spLocks/>
              </p:cNvSpPr>
              <p:nvPr/>
            </p:nvSpPr>
            <p:spPr bwMode="auto">
              <a:xfrm>
                <a:off x="7350125" y="3721100"/>
                <a:ext cx="12700" cy="19050"/>
              </a:xfrm>
              <a:custGeom>
                <a:avLst/>
                <a:gdLst>
                  <a:gd name="T0" fmla="*/ 0 w 8"/>
                  <a:gd name="T1" fmla="*/ 0 h 12"/>
                  <a:gd name="T2" fmla="*/ 0 w 8"/>
                  <a:gd name="T3" fmla="*/ 0 h 12"/>
                  <a:gd name="T4" fmla="*/ 0 w 8"/>
                  <a:gd name="T5" fmla="*/ 12 h 12"/>
                  <a:gd name="T6" fmla="*/ 8 w 8"/>
                  <a:gd name="T7" fmla="*/ 8 h 12"/>
                  <a:gd name="T8" fmla="*/ 8 w 8"/>
                  <a:gd name="T9" fmla="*/ 6 h 12"/>
                  <a:gd name="T10" fmla="*/ 0 w 8"/>
                  <a:gd name="T11" fmla="*/ 0 h 12"/>
                  <a:gd name="T12" fmla="*/ 0 w 8"/>
                  <a:gd name="T13" fmla="*/ 0 h 12"/>
                  <a:gd name="T14" fmla="*/ 0 w 8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04" name="Freeform 1769"/>
              <p:cNvSpPr>
                <a:spLocks noEditPoints="1"/>
              </p:cNvSpPr>
              <p:nvPr/>
            </p:nvSpPr>
            <p:spPr bwMode="auto">
              <a:xfrm>
                <a:off x="7464425" y="5080000"/>
                <a:ext cx="447675" cy="1066800"/>
              </a:xfrm>
              <a:custGeom>
                <a:avLst/>
                <a:gdLst>
                  <a:gd name="T0" fmla="*/ 114 w 282"/>
                  <a:gd name="T1" fmla="*/ 666 h 672"/>
                  <a:gd name="T2" fmla="*/ 72 w 282"/>
                  <a:gd name="T3" fmla="*/ 630 h 672"/>
                  <a:gd name="T4" fmla="*/ 134 w 282"/>
                  <a:gd name="T5" fmla="*/ 0 h 672"/>
                  <a:gd name="T6" fmla="*/ 102 w 282"/>
                  <a:gd name="T7" fmla="*/ 0 h 672"/>
                  <a:gd name="T8" fmla="*/ 92 w 282"/>
                  <a:gd name="T9" fmla="*/ 22 h 672"/>
                  <a:gd name="T10" fmla="*/ 82 w 282"/>
                  <a:gd name="T11" fmla="*/ 44 h 672"/>
                  <a:gd name="T12" fmla="*/ 74 w 282"/>
                  <a:gd name="T13" fmla="*/ 76 h 672"/>
                  <a:gd name="T14" fmla="*/ 72 w 282"/>
                  <a:gd name="T15" fmla="*/ 104 h 672"/>
                  <a:gd name="T16" fmla="*/ 56 w 282"/>
                  <a:gd name="T17" fmla="*/ 158 h 672"/>
                  <a:gd name="T18" fmla="*/ 52 w 282"/>
                  <a:gd name="T19" fmla="*/ 202 h 672"/>
                  <a:gd name="T20" fmla="*/ 46 w 282"/>
                  <a:gd name="T21" fmla="*/ 246 h 672"/>
                  <a:gd name="T22" fmla="*/ 38 w 282"/>
                  <a:gd name="T23" fmla="*/ 278 h 672"/>
                  <a:gd name="T24" fmla="*/ 32 w 282"/>
                  <a:gd name="T25" fmla="*/ 310 h 672"/>
                  <a:gd name="T26" fmla="*/ 18 w 282"/>
                  <a:gd name="T27" fmla="*/ 352 h 672"/>
                  <a:gd name="T28" fmla="*/ 20 w 282"/>
                  <a:gd name="T29" fmla="*/ 382 h 672"/>
                  <a:gd name="T30" fmla="*/ 18 w 282"/>
                  <a:gd name="T31" fmla="*/ 414 h 672"/>
                  <a:gd name="T32" fmla="*/ 26 w 282"/>
                  <a:gd name="T33" fmla="*/ 440 h 672"/>
                  <a:gd name="T34" fmla="*/ 26 w 282"/>
                  <a:gd name="T35" fmla="*/ 460 h 672"/>
                  <a:gd name="T36" fmla="*/ 24 w 282"/>
                  <a:gd name="T37" fmla="*/ 480 h 672"/>
                  <a:gd name="T38" fmla="*/ 14 w 282"/>
                  <a:gd name="T39" fmla="*/ 516 h 672"/>
                  <a:gd name="T40" fmla="*/ 0 w 282"/>
                  <a:gd name="T41" fmla="*/ 542 h 672"/>
                  <a:gd name="T42" fmla="*/ 0 w 282"/>
                  <a:gd name="T43" fmla="*/ 576 h 672"/>
                  <a:gd name="T44" fmla="*/ 8 w 282"/>
                  <a:gd name="T45" fmla="*/ 586 h 672"/>
                  <a:gd name="T46" fmla="*/ 66 w 282"/>
                  <a:gd name="T47" fmla="*/ 612 h 672"/>
                  <a:gd name="T48" fmla="*/ 62 w 282"/>
                  <a:gd name="T49" fmla="*/ 580 h 672"/>
                  <a:gd name="T50" fmla="*/ 66 w 282"/>
                  <a:gd name="T51" fmla="*/ 560 h 672"/>
                  <a:gd name="T52" fmla="*/ 84 w 282"/>
                  <a:gd name="T53" fmla="*/ 552 h 672"/>
                  <a:gd name="T54" fmla="*/ 108 w 282"/>
                  <a:gd name="T55" fmla="*/ 510 h 672"/>
                  <a:gd name="T56" fmla="*/ 82 w 282"/>
                  <a:gd name="T57" fmla="*/ 484 h 672"/>
                  <a:gd name="T58" fmla="*/ 114 w 282"/>
                  <a:gd name="T59" fmla="*/ 460 h 672"/>
                  <a:gd name="T60" fmla="*/ 118 w 282"/>
                  <a:gd name="T61" fmla="*/ 432 h 672"/>
                  <a:gd name="T62" fmla="*/ 124 w 282"/>
                  <a:gd name="T63" fmla="*/ 412 h 672"/>
                  <a:gd name="T64" fmla="*/ 138 w 282"/>
                  <a:gd name="T65" fmla="*/ 414 h 672"/>
                  <a:gd name="T66" fmla="*/ 126 w 282"/>
                  <a:gd name="T67" fmla="*/ 402 h 672"/>
                  <a:gd name="T68" fmla="*/ 132 w 282"/>
                  <a:gd name="T69" fmla="*/ 374 h 672"/>
                  <a:gd name="T70" fmla="*/ 164 w 282"/>
                  <a:gd name="T71" fmla="*/ 342 h 672"/>
                  <a:gd name="T72" fmla="*/ 166 w 282"/>
                  <a:gd name="T73" fmla="*/ 336 h 672"/>
                  <a:gd name="T74" fmla="*/ 234 w 282"/>
                  <a:gd name="T75" fmla="*/ 304 h 672"/>
                  <a:gd name="T76" fmla="*/ 228 w 282"/>
                  <a:gd name="T77" fmla="*/ 268 h 672"/>
                  <a:gd name="T78" fmla="*/ 214 w 282"/>
                  <a:gd name="T79" fmla="*/ 230 h 672"/>
                  <a:gd name="T80" fmla="*/ 218 w 282"/>
                  <a:gd name="T81" fmla="*/ 210 h 672"/>
                  <a:gd name="T82" fmla="*/ 220 w 282"/>
                  <a:gd name="T83" fmla="*/ 186 h 672"/>
                  <a:gd name="T84" fmla="*/ 226 w 282"/>
                  <a:gd name="T85" fmla="*/ 166 h 672"/>
                  <a:gd name="T86" fmla="*/ 242 w 282"/>
                  <a:gd name="T87" fmla="*/ 136 h 672"/>
                  <a:gd name="T88" fmla="*/ 260 w 282"/>
                  <a:gd name="T89" fmla="*/ 120 h 672"/>
                  <a:gd name="T90" fmla="*/ 278 w 282"/>
                  <a:gd name="T91" fmla="*/ 104 h 672"/>
                  <a:gd name="T92" fmla="*/ 278 w 282"/>
                  <a:gd name="T93" fmla="*/ 72 h 672"/>
                  <a:gd name="T94" fmla="*/ 268 w 282"/>
                  <a:gd name="T95" fmla="*/ 86 h 672"/>
                  <a:gd name="T96" fmla="*/ 250 w 282"/>
                  <a:gd name="T97" fmla="*/ 104 h 672"/>
                  <a:gd name="T98" fmla="*/ 210 w 282"/>
                  <a:gd name="T99" fmla="*/ 102 h 672"/>
                  <a:gd name="T100" fmla="*/ 224 w 282"/>
                  <a:gd name="T101" fmla="*/ 66 h 672"/>
                  <a:gd name="T102" fmla="*/ 200 w 282"/>
                  <a:gd name="T103" fmla="*/ 48 h 672"/>
                  <a:gd name="T104" fmla="*/ 182 w 282"/>
                  <a:gd name="T105" fmla="*/ 28 h 672"/>
                  <a:gd name="T106" fmla="*/ 156 w 282"/>
                  <a:gd name="T107" fmla="*/ 2 h 672"/>
                  <a:gd name="T108" fmla="*/ 132 w 282"/>
                  <a:gd name="T109" fmla="*/ 670 h 672"/>
                  <a:gd name="T110" fmla="*/ 132 w 282"/>
                  <a:gd name="T111" fmla="*/ 666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82" h="672">
                    <a:moveTo>
                      <a:pt x="66" y="626"/>
                    </a:moveTo>
                    <a:lnTo>
                      <a:pt x="66" y="670"/>
                    </a:lnTo>
                    <a:lnTo>
                      <a:pt x="70" y="668"/>
                    </a:lnTo>
                    <a:lnTo>
                      <a:pt x="80" y="670"/>
                    </a:lnTo>
                    <a:lnTo>
                      <a:pt x="114" y="672"/>
                    </a:lnTo>
                    <a:lnTo>
                      <a:pt x="114" y="666"/>
                    </a:lnTo>
                    <a:lnTo>
                      <a:pt x="108" y="666"/>
                    </a:lnTo>
                    <a:lnTo>
                      <a:pt x="102" y="666"/>
                    </a:lnTo>
                    <a:lnTo>
                      <a:pt x="96" y="666"/>
                    </a:lnTo>
                    <a:lnTo>
                      <a:pt x="72" y="644"/>
                    </a:lnTo>
                    <a:lnTo>
                      <a:pt x="72" y="634"/>
                    </a:lnTo>
                    <a:lnTo>
                      <a:pt x="72" y="630"/>
                    </a:lnTo>
                    <a:lnTo>
                      <a:pt x="66" y="626"/>
                    </a:lnTo>
                    <a:lnTo>
                      <a:pt x="66" y="626"/>
                    </a:lnTo>
                    <a:lnTo>
                      <a:pt x="66" y="626"/>
                    </a:lnTo>
                    <a:close/>
                    <a:moveTo>
                      <a:pt x="156" y="2"/>
                    </a:moveTo>
                    <a:lnTo>
                      <a:pt x="136" y="2"/>
                    </a:lnTo>
                    <a:lnTo>
                      <a:pt x="134" y="0"/>
                    </a:lnTo>
                    <a:lnTo>
                      <a:pt x="132" y="4"/>
                    </a:lnTo>
                    <a:lnTo>
                      <a:pt x="126" y="12"/>
                    </a:lnTo>
                    <a:lnTo>
                      <a:pt x="126" y="10"/>
                    </a:lnTo>
                    <a:lnTo>
                      <a:pt x="120" y="2"/>
                    </a:lnTo>
                    <a:lnTo>
                      <a:pt x="110" y="2"/>
                    </a:lnTo>
                    <a:lnTo>
                      <a:pt x="102" y="0"/>
                    </a:lnTo>
                    <a:lnTo>
                      <a:pt x="98" y="0"/>
                    </a:lnTo>
                    <a:lnTo>
                      <a:pt x="88" y="8"/>
                    </a:lnTo>
                    <a:lnTo>
                      <a:pt x="88" y="12"/>
                    </a:lnTo>
                    <a:lnTo>
                      <a:pt x="88" y="18"/>
                    </a:lnTo>
                    <a:lnTo>
                      <a:pt x="90" y="20"/>
                    </a:lnTo>
                    <a:lnTo>
                      <a:pt x="92" y="22"/>
                    </a:lnTo>
                    <a:lnTo>
                      <a:pt x="92" y="26"/>
                    </a:lnTo>
                    <a:lnTo>
                      <a:pt x="92" y="36"/>
                    </a:lnTo>
                    <a:lnTo>
                      <a:pt x="90" y="38"/>
                    </a:lnTo>
                    <a:lnTo>
                      <a:pt x="88" y="38"/>
                    </a:lnTo>
                    <a:lnTo>
                      <a:pt x="84" y="40"/>
                    </a:lnTo>
                    <a:lnTo>
                      <a:pt x="82" y="44"/>
                    </a:lnTo>
                    <a:lnTo>
                      <a:pt x="80" y="46"/>
                    </a:lnTo>
                    <a:lnTo>
                      <a:pt x="78" y="48"/>
                    </a:lnTo>
                    <a:lnTo>
                      <a:pt x="74" y="52"/>
                    </a:lnTo>
                    <a:lnTo>
                      <a:pt x="72" y="54"/>
                    </a:lnTo>
                    <a:lnTo>
                      <a:pt x="72" y="68"/>
                    </a:lnTo>
                    <a:lnTo>
                      <a:pt x="74" y="76"/>
                    </a:lnTo>
                    <a:lnTo>
                      <a:pt x="74" y="80"/>
                    </a:lnTo>
                    <a:lnTo>
                      <a:pt x="74" y="82"/>
                    </a:lnTo>
                    <a:lnTo>
                      <a:pt x="72" y="84"/>
                    </a:lnTo>
                    <a:lnTo>
                      <a:pt x="72" y="92"/>
                    </a:lnTo>
                    <a:lnTo>
                      <a:pt x="74" y="98"/>
                    </a:lnTo>
                    <a:lnTo>
                      <a:pt x="72" y="104"/>
                    </a:lnTo>
                    <a:lnTo>
                      <a:pt x="64" y="118"/>
                    </a:lnTo>
                    <a:lnTo>
                      <a:pt x="60" y="122"/>
                    </a:lnTo>
                    <a:lnTo>
                      <a:pt x="60" y="126"/>
                    </a:lnTo>
                    <a:lnTo>
                      <a:pt x="56" y="130"/>
                    </a:lnTo>
                    <a:lnTo>
                      <a:pt x="54" y="150"/>
                    </a:lnTo>
                    <a:lnTo>
                      <a:pt x="56" y="158"/>
                    </a:lnTo>
                    <a:lnTo>
                      <a:pt x="54" y="166"/>
                    </a:lnTo>
                    <a:lnTo>
                      <a:pt x="52" y="172"/>
                    </a:lnTo>
                    <a:lnTo>
                      <a:pt x="52" y="178"/>
                    </a:lnTo>
                    <a:lnTo>
                      <a:pt x="48" y="186"/>
                    </a:lnTo>
                    <a:lnTo>
                      <a:pt x="48" y="194"/>
                    </a:lnTo>
                    <a:lnTo>
                      <a:pt x="52" y="202"/>
                    </a:lnTo>
                    <a:lnTo>
                      <a:pt x="48" y="208"/>
                    </a:lnTo>
                    <a:lnTo>
                      <a:pt x="46" y="214"/>
                    </a:lnTo>
                    <a:lnTo>
                      <a:pt x="46" y="220"/>
                    </a:lnTo>
                    <a:lnTo>
                      <a:pt x="48" y="228"/>
                    </a:lnTo>
                    <a:lnTo>
                      <a:pt x="48" y="232"/>
                    </a:lnTo>
                    <a:lnTo>
                      <a:pt x="46" y="246"/>
                    </a:lnTo>
                    <a:lnTo>
                      <a:pt x="42" y="256"/>
                    </a:lnTo>
                    <a:lnTo>
                      <a:pt x="42" y="260"/>
                    </a:lnTo>
                    <a:lnTo>
                      <a:pt x="42" y="266"/>
                    </a:lnTo>
                    <a:lnTo>
                      <a:pt x="42" y="272"/>
                    </a:lnTo>
                    <a:lnTo>
                      <a:pt x="42" y="276"/>
                    </a:lnTo>
                    <a:lnTo>
                      <a:pt x="38" y="278"/>
                    </a:lnTo>
                    <a:lnTo>
                      <a:pt x="36" y="278"/>
                    </a:lnTo>
                    <a:lnTo>
                      <a:pt x="32" y="284"/>
                    </a:lnTo>
                    <a:lnTo>
                      <a:pt x="32" y="286"/>
                    </a:lnTo>
                    <a:lnTo>
                      <a:pt x="28" y="292"/>
                    </a:lnTo>
                    <a:lnTo>
                      <a:pt x="28" y="304"/>
                    </a:lnTo>
                    <a:lnTo>
                      <a:pt x="32" y="310"/>
                    </a:lnTo>
                    <a:lnTo>
                      <a:pt x="32" y="318"/>
                    </a:lnTo>
                    <a:lnTo>
                      <a:pt x="28" y="320"/>
                    </a:lnTo>
                    <a:lnTo>
                      <a:pt x="24" y="332"/>
                    </a:lnTo>
                    <a:lnTo>
                      <a:pt x="24" y="342"/>
                    </a:lnTo>
                    <a:lnTo>
                      <a:pt x="20" y="348"/>
                    </a:lnTo>
                    <a:lnTo>
                      <a:pt x="18" y="352"/>
                    </a:lnTo>
                    <a:lnTo>
                      <a:pt x="16" y="356"/>
                    </a:lnTo>
                    <a:lnTo>
                      <a:pt x="18" y="360"/>
                    </a:lnTo>
                    <a:lnTo>
                      <a:pt x="20" y="368"/>
                    </a:lnTo>
                    <a:lnTo>
                      <a:pt x="18" y="376"/>
                    </a:lnTo>
                    <a:lnTo>
                      <a:pt x="18" y="378"/>
                    </a:lnTo>
                    <a:lnTo>
                      <a:pt x="20" y="382"/>
                    </a:lnTo>
                    <a:lnTo>
                      <a:pt x="24" y="382"/>
                    </a:lnTo>
                    <a:lnTo>
                      <a:pt x="24" y="386"/>
                    </a:lnTo>
                    <a:lnTo>
                      <a:pt x="24" y="400"/>
                    </a:lnTo>
                    <a:lnTo>
                      <a:pt x="20" y="406"/>
                    </a:lnTo>
                    <a:lnTo>
                      <a:pt x="18" y="412"/>
                    </a:lnTo>
                    <a:lnTo>
                      <a:pt x="18" y="414"/>
                    </a:lnTo>
                    <a:lnTo>
                      <a:pt x="24" y="420"/>
                    </a:lnTo>
                    <a:lnTo>
                      <a:pt x="24" y="422"/>
                    </a:lnTo>
                    <a:lnTo>
                      <a:pt x="24" y="424"/>
                    </a:lnTo>
                    <a:lnTo>
                      <a:pt x="24" y="430"/>
                    </a:lnTo>
                    <a:lnTo>
                      <a:pt x="26" y="434"/>
                    </a:lnTo>
                    <a:lnTo>
                      <a:pt x="26" y="440"/>
                    </a:lnTo>
                    <a:lnTo>
                      <a:pt x="28" y="442"/>
                    </a:lnTo>
                    <a:lnTo>
                      <a:pt x="26" y="446"/>
                    </a:lnTo>
                    <a:lnTo>
                      <a:pt x="24" y="450"/>
                    </a:lnTo>
                    <a:lnTo>
                      <a:pt x="24" y="456"/>
                    </a:lnTo>
                    <a:lnTo>
                      <a:pt x="26" y="458"/>
                    </a:lnTo>
                    <a:lnTo>
                      <a:pt x="26" y="460"/>
                    </a:lnTo>
                    <a:lnTo>
                      <a:pt x="24" y="462"/>
                    </a:lnTo>
                    <a:lnTo>
                      <a:pt x="20" y="462"/>
                    </a:lnTo>
                    <a:lnTo>
                      <a:pt x="20" y="468"/>
                    </a:lnTo>
                    <a:lnTo>
                      <a:pt x="18" y="470"/>
                    </a:lnTo>
                    <a:lnTo>
                      <a:pt x="20" y="476"/>
                    </a:lnTo>
                    <a:lnTo>
                      <a:pt x="24" y="480"/>
                    </a:lnTo>
                    <a:lnTo>
                      <a:pt x="20" y="486"/>
                    </a:lnTo>
                    <a:lnTo>
                      <a:pt x="20" y="494"/>
                    </a:lnTo>
                    <a:lnTo>
                      <a:pt x="20" y="502"/>
                    </a:lnTo>
                    <a:lnTo>
                      <a:pt x="20" y="506"/>
                    </a:lnTo>
                    <a:lnTo>
                      <a:pt x="16" y="512"/>
                    </a:lnTo>
                    <a:lnTo>
                      <a:pt x="14" y="516"/>
                    </a:lnTo>
                    <a:lnTo>
                      <a:pt x="14" y="522"/>
                    </a:lnTo>
                    <a:lnTo>
                      <a:pt x="16" y="526"/>
                    </a:lnTo>
                    <a:lnTo>
                      <a:pt x="14" y="532"/>
                    </a:lnTo>
                    <a:lnTo>
                      <a:pt x="6" y="538"/>
                    </a:lnTo>
                    <a:lnTo>
                      <a:pt x="2" y="538"/>
                    </a:lnTo>
                    <a:lnTo>
                      <a:pt x="0" y="542"/>
                    </a:lnTo>
                    <a:lnTo>
                      <a:pt x="2" y="550"/>
                    </a:lnTo>
                    <a:lnTo>
                      <a:pt x="2" y="556"/>
                    </a:lnTo>
                    <a:lnTo>
                      <a:pt x="0" y="560"/>
                    </a:lnTo>
                    <a:lnTo>
                      <a:pt x="0" y="566"/>
                    </a:lnTo>
                    <a:lnTo>
                      <a:pt x="0" y="572"/>
                    </a:lnTo>
                    <a:lnTo>
                      <a:pt x="0" y="576"/>
                    </a:lnTo>
                    <a:lnTo>
                      <a:pt x="2" y="576"/>
                    </a:lnTo>
                    <a:lnTo>
                      <a:pt x="8" y="572"/>
                    </a:lnTo>
                    <a:lnTo>
                      <a:pt x="10" y="576"/>
                    </a:lnTo>
                    <a:lnTo>
                      <a:pt x="14" y="580"/>
                    </a:lnTo>
                    <a:lnTo>
                      <a:pt x="10" y="584"/>
                    </a:lnTo>
                    <a:lnTo>
                      <a:pt x="8" y="586"/>
                    </a:lnTo>
                    <a:lnTo>
                      <a:pt x="8" y="588"/>
                    </a:lnTo>
                    <a:lnTo>
                      <a:pt x="14" y="596"/>
                    </a:lnTo>
                    <a:lnTo>
                      <a:pt x="18" y="604"/>
                    </a:lnTo>
                    <a:lnTo>
                      <a:pt x="24" y="612"/>
                    </a:lnTo>
                    <a:lnTo>
                      <a:pt x="44" y="608"/>
                    </a:lnTo>
                    <a:lnTo>
                      <a:pt x="66" y="612"/>
                    </a:lnTo>
                    <a:lnTo>
                      <a:pt x="66" y="604"/>
                    </a:lnTo>
                    <a:lnTo>
                      <a:pt x="60" y="604"/>
                    </a:lnTo>
                    <a:lnTo>
                      <a:pt x="62" y="602"/>
                    </a:lnTo>
                    <a:lnTo>
                      <a:pt x="62" y="594"/>
                    </a:lnTo>
                    <a:lnTo>
                      <a:pt x="62" y="588"/>
                    </a:lnTo>
                    <a:lnTo>
                      <a:pt x="62" y="580"/>
                    </a:lnTo>
                    <a:lnTo>
                      <a:pt x="66" y="578"/>
                    </a:lnTo>
                    <a:lnTo>
                      <a:pt x="72" y="578"/>
                    </a:lnTo>
                    <a:lnTo>
                      <a:pt x="70" y="572"/>
                    </a:lnTo>
                    <a:lnTo>
                      <a:pt x="64" y="570"/>
                    </a:lnTo>
                    <a:lnTo>
                      <a:pt x="66" y="566"/>
                    </a:lnTo>
                    <a:lnTo>
                      <a:pt x="66" y="560"/>
                    </a:lnTo>
                    <a:lnTo>
                      <a:pt x="72" y="566"/>
                    </a:lnTo>
                    <a:lnTo>
                      <a:pt x="72" y="570"/>
                    </a:lnTo>
                    <a:lnTo>
                      <a:pt x="78" y="568"/>
                    </a:lnTo>
                    <a:lnTo>
                      <a:pt x="82" y="568"/>
                    </a:lnTo>
                    <a:lnTo>
                      <a:pt x="82" y="560"/>
                    </a:lnTo>
                    <a:lnTo>
                      <a:pt x="84" y="552"/>
                    </a:lnTo>
                    <a:lnTo>
                      <a:pt x="90" y="542"/>
                    </a:lnTo>
                    <a:lnTo>
                      <a:pt x="100" y="532"/>
                    </a:lnTo>
                    <a:lnTo>
                      <a:pt x="114" y="524"/>
                    </a:lnTo>
                    <a:lnTo>
                      <a:pt x="108" y="516"/>
                    </a:lnTo>
                    <a:lnTo>
                      <a:pt x="108" y="514"/>
                    </a:lnTo>
                    <a:lnTo>
                      <a:pt x="108" y="510"/>
                    </a:lnTo>
                    <a:lnTo>
                      <a:pt x="106" y="504"/>
                    </a:lnTo>
                    <a:lnTo>
                      <a:pt x="100" y="504"/>
                    </a:lnTo>
                    <a:lnTo>
                      <a:pt x="96" y="504"/>
                    </a:lnTo>
                    <a:lnTo>
                      <a:pt x="92" y="496"/>
                    </a:lnTo>
                    <a:lnTo>
                      <a:pt x="84" y="488"/>
                    </a:lnTo>
                    <a:lnTo>
                      <a:pt x="82" y="484"/>
                    </a:lnTo>
                    <a:lnTo>
                      <a:pt x="84" y="478"/>
                    </a:lnTo>
                    <a:lnTo>
                      <a:pt x="92" y="474"/>
                    </a:lnTo>
                    <a:lnTo>
                      <a:pt x="102" y="458"/>
                    </a:lnTo>
                    <a:lnTo>
                      <a:pt x="106" y="458"/>
                    </a:lnTo>
                    <a:lnTo>
                      <a:pt x="110" y="460"/>
                    </a:lnTo>
                    <a:lnTo>
                      <a:pt x="114" y="460"/>
                    </a:lnTo>
                    <a:lnTo>
                      <a:pt x="114" y="456"/>
                    </a:lnTo>
                    <a:lnTo>
                      <a:pt x="114" y="452"/>
                    </a:lnTo>
                    <a:lnTo>
                      <a:pt x="114" y="450"/>
                    </a:lnTo>
                    <a:lnTo>
                      <a:pt x="116" y="448"/>
                    </a:lnTo>
                    <a:lnTo>
                      <a:pt x="118" y="448"/>
                    </a:lnTo>
                    <a:lnTo>
                      <a:pt x="118" y="432"/>
                    </a:lnTo>
                    <a:lnTo>
                      <a:pt x="120" y="420"/>
                    </a:lnTo>
                    <a:lnTo>
                      <a:pt x="126" y="420"/>
                    </a:lnTo>
                    <a:lnTo>
                      <a:pt x="128" y="416"/>
                    </a:lnTo>
                    <a:lnTo>
                      <a:pt x="132" y="414"/>
                    </a:lnTo>
                    <a:lnTo>
                      <a:pt x="128" y="412"/>
                    </a:lnTo>
                    <a:lnTo>
                      <a:pt x="124" y="412"/>
                    </a:lnTo>
                    <a:lnTo>
                      <a:pt x="126" y="406"/>
                    </a:lnTo>
                    <a:lnTo>
                      <a:pt x="132" y="406"/>
                    </a:lnTo>
                    <a:lnTo>
                      <a:pt x="134" y="406"/>
                    </a:lnTo>
                    <a:lnTo>
                      <a:pt x="136" y="410"/>
                    </a:lnTo>
                    <a:lnTo>
                      <a:pt x="138" y="412"/>
                    </a:lnTo>
                    <a:lnTo>
                      <a:pt x="138" y="414"/>
                    </a:lnTo>
                    <a:lnTo>
                      <a:pt x="144" y="412"/>
                    </a:lnTo>
                    <a:lnTo>
                      <a:pt x="144" y="410"/>
                    </a:lnTo>
                    <a:lnTo>
                      <a:pt x="144" y="406"/>
                    </a:lnTo>
                    <a:lnTo>
                      <a:pt x="144" y="402"/>
                    </a:lnTo>
                    <a:lnTo>
                      <a:pt x="134" y="404"/>
                    </a:lnTo>
                    <a:lnTo>
                      <a:pt x="126" y="402"/>
                    </a:lnTo>
                    <a:lnTo>
                      <a:pt x="126" y="388"/>
                    </a:lnTo>
                    <a:lnTo>
                      <a:pt x="124" y="388"/>
                    </a:lnTo>
                    <a:lnTo>
                      <a:pt x="118" y="386"/>
                    </a:lnTo>
                    <a:lnTo>
                      <a:pt x="124" y="370"/>
                    </a:lnTo>
                    <a:lnTo>
                      <a:pt x="128" y="374"/>
                    </a:lnTo>
                    <a:lnTo>
                      <a:pt x="132" y="374"/>
                    </a:lnTo>
                    <a:lnTo>
                      <a:pt x="134" y="376"/>
                    </a:lnTo>
                    <a:lnTo>
                      <a:pt x="134" y="382"/>
                    </a:lnTo>
                    <a:lnTo>
                      <a:pt x="146" y="382"/>
                    </a:lnTo>
                    <a:lnTo>
                      <a:pt x="154" y="376"/>
                    </a:lnTo>
                    <a:lnTo>
                      <a:pt x="162" y="370"/>
                    </a:lnTo>
                    <a:lnTo>
                      <a:pt x="164" y="342"/>
                    </a:lnTo>
                    <a:lnTo>
                      <a:pt x="156" y="338"/>
                    </a:lnTo>
                    <a:lnTo>
                      <a:pt x="156" y="336"/>
                    </a:lnTo>
                    <a:lnTo>
                      <a:pt x="156" y="332"/>
                    </a:lnTo>
                    <a:lnTo>
                      <a:pt x="160" y="330"/>
                    </a:lnTo>
                    <a:lnTo>
                      <a:pt x="162" y="332"/>
                    </a:lnTo>
                    <a:lnTo>
                      <a:pt x="166" y="336"/>
                    </a:lnTo>
                    <a:lnTo>
                      <a:pt x="172" y="332"/>
                    </a:lnTo>
                    <a:lnTo>
                      <a:pt x="198" y="328"/>
                    </a:lnTo>
                    <a:lnTo>
                      <a:pt x="208" y="324"/>
                    </a:lnTo>
                    <a:lnTo>
                      <a:pt x="218" y="320"/>
                    </a:lnTo>
                    <a:lnTo>
                      <a:pt x="228" y="312"/>
                    </a:lnTo>
                    <a:lnTo>
                      <a:pt x="234" y="304"/>
                    </a:lnTo>
                    <a:lnTo>
                      <a:pt x="238" y="282"/>
                    </a:lnTo>
                    <a:lnTo>
                      <a:pt x="234" y="278"/>
                    </a:lnTo>
                    <a:lnTo>
                      <a:pt x="232" y="278"/>
                    </a:lnTo>
                    <a:lnTo>
                      <a:pt x="228" y="276"/>
                    </a:lnTo>
                    <a:lnTo>
                      <a:pt x="228" y="272"/>
                    </a:lnTo>
                    <a:lnTo>
                      <a:pt x="228" y="268"/>
                    </a:lnTo>
                    <a:lnTo>
                      <a:pt x="232" y="266"/>
                    </a:lnTo>
                    <a:lnTo>
                      <a:pt x="232" y="264"/>
                    </a:lnTo>
                    <a:lnTo>
                      <a:pt x="224" y="256"/>
                    </a:lnTo>
                    <a:lnTo>
                      <a:pt x="218" y="246"/>
                    </a:lnTo>
                    <a:lnTo>
                      <a:pt x="210" y="230"/>
                    </a:lnTo>
                    <a:lnTo>
                      <a:pt x="214" y="230"/>
                    </a:lnTo>
                    <a:lnTo>
                      <a:pt x="214" y="228"/>
                    </a:lnTo>
                    <a:lnTo>
                      <a:pt x="214" y="220"/>
                    </a:lnTo>
                    <a:lnTo>
                      <a:pt x="216" y="214"/>
                    </a:lnTo>
                    <a:lnTo>
                      <a:pt x="214" y="214"/>
                    </a:lnTo>
                    <a:lnTo>
                      <a:pt x="216" y="212"/>
                    </a:lnTo>
                    <a:lnTo>
                      <a:pt x="218" y="210"/>
                    </a:lnTo>
                    <a:lnTo>
                      <a:pt x="218" y="204"/>
                    </a:lnTo>
                    <a:lnTo>
                      <a:pt x="218" y="200"/>
                    </a:lnTo>
                    <a:lnTo>
                      <a:pt x="218" y="196"/>
                    </a:lnTo>
                    <a:lnTo>
                      <a:pt x="218" y="194"/>
                    </a:lnTo>
                    <a:lnTo>
                      <a:pt x="220" y="192"/>
                    </a:lnTo>
                    <a:lnTo>
                      <a:pt x="220" y="186"/>
                    </a:lnTo>
                    <a:lnTo>
                      <a:pt x="220" y="184"/>
                    </a:lnTo>
                    <a:lnTo>
                      <a:pt x="224" y="182"/>
                    </a:lnTo>
                    <a:lnTo>
                      <a:pt x="224" y="178"/>
                    </a:lnTo>
                    <a:lnTo>
                      <a:pt x="224" y="176"/>
                    </a:lnTo>
                    <a:lnTo>
                      <a:pt x="224" y="172"/>
                    </a:lnTo>
                    <a:lnTo>
                      <a:pt x="226" y="166"/>
                    </a:lnTo>
                    <a:lnTo>
                      <a:pt x="228" y="164"/>
                    </a:lnTo>
                    <a:lnTo>
                      <a:pt x="232" y="154"/>
                    </a:lnTo>
                    <a:lnTo>
                      <a:pt x="234" y="148"/>
                    </a:lnTo>
                    <a:lnTo>
                      <a:pt x="236" y="146"/>
                    </a:lnTo>
                    <a:lnTo>
                      <a:pt x="242" y="140"/>
                    </a:lnTo>
                    <a:lnTo>
                      <a:pt x="242" y="136"/>
                    </a:lnTo>
                    <a:lnTo>
                      <a:pt x="244" y="132"/>
                    </a:lnTo>
                    <a:lnTo>
                      <a:pt x="246" y="130"/>
                    </a:lnTo>
                    <a:lnTo>
                      <a:pt x="250" y="128"/>
                    </a:lnTo>
                    <a:lnTo>
                      <a:pt x="252" y="128"/>
                    </a:lnTo>
                    <a:lnTo>
                      <a:pt x="254" y="122"/>
                    </a:lnTo>
                    <a:lnTo>
                      <a:pt x="260" y="120"/>
                    </a:lnTo>
                    <a:lnTo>
                      <a:pt x="262" y="114"/>
                    </a:lnTo>
                    <a:lnTo>
                      <a:pt x="268" y="110"/>
                    </a:lnTo>
                    <a:lnTo>
                      <a:pt x="268" y="108"/>
                    </a:lnTo>
                    <a:lnTo>
                      <a:pt x="272" y="108"/>
                    </a:lnTo>
                    <a:lnTo>
                      <a:pt x="274" y="108"/>
                    </a:lnTo>
                    <a:lnTo>
                      <a:pt x="278" y="104"/>
                    </a:lnTo>
                    <a:lnTo>
                      <a:pt x="282" y="102"/>
                    </a:lnTo>
                    <a:lnTo>
                      <a:pt x="282" y="100"/>
                    </a:lnTo>
                    <a:lnTo>
                      <a:pt x="282" y="84"/>
                    </a:lnTo>
                    <a:lnTo>
                      <a:pt x="282" y="72"/>
                    </a:lnTo>
                    <a:lnTo>
                      <a:pt x="280" y="72"/>
                    </a:lnTo>
                    <a:lnTo>
                      <a:pt x="278" y="72"/>
                    </a:lnTo>
                    <a:lnTo>
                      <a:pt x="274" y="74"/>
                    </a:lnTo>
                    <a:lnTo>
                      <a:pt x="272" y="72"/>
                    </a:lnTo>
                    <a:lnTo>
                      <a:pt x="270" y="72"/>
                    </a:lnTo>
                    <a:lnTo>
                      <a:pt x="268" y="74"/>
                    </a:lnTo>
                    <a:lnTo>
                      <a:pt x="268" y="80"/>
                    </a:lnTo>
                    <a:lnTo>
                      <a:pt x="268" y="86"/>
                    </a:lnTo>
                    <a:lnTo>
                      <a:pt x="264" y="92"/>
                    </a:lnTo>
                    <a:lnTo>
                      <a:pt x="262" y="98"/>
                    </a:lnTo>
                    <a:lnTo>
                      <a:pt x="260" y="102"/>
                    </a:lnTo>
                    <a:lnTo>
                      <a:pt x="256" y="104"/>
                    </a:lnTo>
                    <a:lnTo>
                      <a:pt x="254" y="104"/>
                    </a:lnTo>
                    <a:lnTo>
                      <a:pt x="250" y="104"/>
                    </a:lnTo>
                    <a:lnTo>
                      <a:pt x="236" y="104"/>
                    </a:lnTo>
                    <a:lnTo>
                      <a:pt x="232" y="104"/>
                    </a:lnTo>
                    <a:lnTo>
                      <a:pt x="226" y="102"/>
                    </a:lnTo>
                    <a:lnTo>
                      <a:pt x="220" y="102"/>
                    </a:lnTo>
                    <a:lnTo>
                      <a:pt x="216" y="102"/>
                    </a:lnTo>
                    <a:lnTo>
                      <a:pt x="210" y="102"/>
                    </a:lnTo>
                    <a:lnTo>
                      <a:pt x="210" y="100"/>
                    </a:lnTo>
                    <a:lnTo>
                      <a:pt x="216" y="90"/>
                    </a:lnTo>
                    <a:lnTo>
                      <a:pt x="220" y="84"/>
                    </a:lnTo>
                    <a:lnTo>
                      <a:pt x="224" y="76"/>
                    </a:lnTo>
                    <a:lnTo>
                      <a:pt x="224" y="68"/>
                    </a:lnTo>
                    <a:lnTo>
                      <a:pt x="224" y="66"/>
                    </a:lnTo>
                    <a:lnTo>
                      <a:pt x="220" y="64"/>
                    </a:lnTo>
                    <a:lnTo>
                      <a:pt x="216" y="58"/>
                    </a:lnTo>
                    <a:lnTo>
                      <a:pt x="214" y="54"/>
                    </a:lnTo>
                    <a:lnTo>
                      <a:pt x="206" y="48"/>
                    </a:lnTo>
                    <a:lnTo>
                      <a:pt x="202" y="48"/>
                    </a:lnTo>
                    <a:lnTo>
                      <a:pt x="200" y="48"/>
                    </a:lnTo>
                    <a:lnTo>
                      <a:pt x="198" y="46"/>
                    </a:lnTo>
                    <a:lnTo>
                      <a:pt x="192" y="40"/>
                    </a:lnTo>
                    <a:lnTo>
                      <a:pt x="188" y="38"/>
                    </a:lnTo>
                    <a:lnTo>
                      <a:pt x="184" y="36"/>
                    </a:lnTo>
                    <a:lnTo>
                      <a:pt x="184" y="34"/>
                    </a:lnTo>
                    <a:lnTo>
                      <a:pt x="182" y="28"/>
                    </a:lnTo>
                    <a:lnTo>
                      <a:pt x="180" y="22"/>
                    </a:lnTo>
                    <a:lnTo>
                      <a:pt x="174" y="20"/>
                    </a:lnTo>
                    <a:lnTo>
                      <a:pt x="172" y="18"/>
                    </a:lnTo>
                    <a:lnTo>
                      <a:pt x="170" y="16"/>
                    </a:lnTo>
                    <a:lnTo>
                      <a:pt x="166" y="8"/>
                    </a:lnTo>
                    <a:lnTo>
                      <a:pt x="156" y="2"/>
                    </a:lnTo>
                    <a:lnTo>
                      <a:pt x="156" y="2"/>
                    </a:lnTo>
                    <a:lnTo>
                      <a:pt x="156" y="2"/>
                    </a:lnTo>
                    <a:close/>
                    <a:moveTo>
                      <a:pt x="132" y="666"/>
                    </a:moveTo>
                    <a:lnTo>
                      <a:pt x="132" y="666"/>
                    </a:lnTo>
                    <a:lnTo>
                      <a:pt x="128" y="668"/>
                    </a:lnTo>
                    <a:lnTo>
                      <a:pt x="132" y="670"/>
                    </a:lnTo>
                    <a:lnTo>
                      <a:pt x="134" y="670"/>
                    </a:lnTo>
                    <a:lnTo>
                      <a:pt x="132" y="670"/>
                    </a:lnTo>
                    <a:lnTo>
                      <a:pt x="138" y="670"/>
                    </a:lnTo>
                    <a:lnTo>
                      <a:pt x="138" y="668"/>
                    </a:lnTo>
                    <a:lnTo>
                      <a:pt x="132" y="666"/>
                    </a:lnTo>
                    <a:lnTo>
                      <a:pt x="132" y="666"/>
                    </a:lnTo>
                    <a:lnTo>
                      <a:pt x="132" y="66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05" name="Freeform 1770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06" name="Freeform 1771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07" name="Freeform 1774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08" name="Freeform 1775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09" name="Freeform 1776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10" name="Freeform 1777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11" name="Freeform 1778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12" name="Freeform 1779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13" name="Freeform 1780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14" name="Freeform 1781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15" name="Freeform 1782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16" name="Freeform 1783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17" name="Freeform 1784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  <a:gd name="T16" fmla="*/ 0 w 2"/>
                  <a:gd name="T17" fmla="*/ 8 h 8"/>
                  <a:gd name="T18" fmla="*/ 0 w 2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18" name="Freeform 1785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  <a:gd name="T16" fmla="*/ 0 w 2"/>
                  <a:gd name="T17" fmla="*/ 8 h 8"/>
                  <a:gd name="T18" fmla="*/ 0 w 2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19" name="Freeform 1786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20" name="Freeform 1787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21" name="Freeform 1788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22" name="Freeform 1789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23" name="Freeform 1790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24" name="Freeform 1791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25" name="Freeform 1792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26" name="Freeform 1793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27" name="Freeform 1794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28" name="Freeform 1795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29" name="Freeform 1796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  <a:gd name="T18" fmla="*/ 0 w 4"/>
                  <a:gd name="T19" fmla="*/ 2 h 4"/>
                  <a:gd name="T20" fmla="*/ 0 w 4"/>
                  <a:gd name="T2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30" name="Freeform 1797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  <a:gd name="T18" fmla="*/ 0 w 4"/>
                  <a:gd name="T19" fmla="*/ 2 h 4"/>
                  <a:gd name="T20" fmla="*/ 0 w 4"/>
                  <a:gd name="T2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31" name="Freeform 1798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32" name="Freeform 1799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33" name="Freeform 1800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34" name="Freeform 1801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35" name="Freeform 1802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  <a:gd name="T10" fmla="*/ 0 w 2"/>
                  <a:gd name="T11" fmla="*/ 0 h 6"/>
                  <a:gd name="T12" fmla="*/ 0 w 2"/>
                  <a:gd name="T13" fmla="*/ 0 h 6"/>
                  <a:gd name="T14" fmla="*/ 0 w 2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36" name="Freeform 1803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37" name="Freeform 1804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38" name="Freeform 1805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39" name="Freeform 1806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40" name="Freeform 1807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41" name="Freeform 1808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42" name="Freeform 1809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43" name="Freeform 1810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44" name="Freeform 1811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  <a:gd name="T16" fmla="*/ 0 w 4"/>
                  <a:gd name="T17" fmla="*/ 4 h 8"/>
                  <a:gd name="T18" fmla="*/ 0 w 4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45" name="Freeform 1812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  <a:gd name="T16" fmla="*/ 0 w 4"/>
                  <a:gd name="T17" fmla="*/ 4 h 8"/>
                  <a:gd name="T18" fmla="*/ 0 w 4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46" name="Freeform 1813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47" name="Freeform 1814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48" name="Freeform 1815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49" name="Freeform 1816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50" name="Freeform 1817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  <a:gd name="T16" fmla="*/ 0 w 2"/>
                  <a:gd name="T17" fmla="*/ 2 h 8"/>
                  <a:gd name="T18" fmla="*/ 0 w 2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51" name="Freeform 1818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  <a:gd name="T16" fmla="*/ 0 w 2"/>
                  <a:gd name="T17" fmla="*/ 2 h 8"/>
                  <a:gd name="T18" fmla="*/ 0 w 2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52" name="Freeform 1819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53" name="Freeform 1820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54" name="Freeform 1821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55" name="Freeform 1822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56" name="Freeform 1823"/>
              <p:cNvSpPr>
                <a:spLocks/>
              </p:cNvSpPr>
              <p:nvPr/>
            </p:nvSpPr>
            <p:spPr bwMode="auto">
              <a:xfrm>
                <a:off x="7724775" y="3937000"/>
                <a:ext cx="3175" cy="6350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4 h 4"/>
                  <a:gd name="T4" fmla="*/ 0 w 2"/>
                  <a:gd name="T5" fmla="*/ 4 h 4"/>
                  <a:gd name="T6" fmla="*/ 0 w 2"/>
                  <a:gd name="T7" fmla="*/ 0 h 4"/>
                  <a:gd name="T8" fmla="*/ 2 w 2"/>
                  <a:gd name="T9" fmla="*/ 0 h 4"/>
                  <a:gd name="T10" fmla="*/ 2 w 2"/>
                  <a:gd name="T11" fmla="*/ 4 h 4"/>
                  <a:gd name="T12" fmla="*/ 2 w 2"/>
                  <a:gd name="T13" fmla="*/ 4 h 4"/>
                  <a:gd name="T14" fmla="*/ 2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4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57" name="Freeform 1824"/>
              <p:cNvSpPr>
                <a:spLocks/>
              </p:cNvSpPr>
              <p:nvPr/>
            </p:nvSpPr>
            <p:spPr bwMode="auto">
              <a:xfrm>
                <a:off x="7699375" y="3921125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0 h 4"/>
                  <a:gd name="T4" fmla="*/ 0 w 4"/>
                  <a:gd name="T5" fmla="*/ 4 h 4"/>
                  <a:gd name="T6" fmla="*/ 2 w 4"/>
                  <a:gd name="T7" fmla="*/ 4 h 4"/>
                  <a:gd name="T8" fmla="*/ 4 w 4"/>
                  <a:gd name="T9" fmla="*/ 4 h 4"/>
                  <a:gd name="T10" fmla="*/ 2 w 4"/>
                  <a:gd name="T11" fmla="*/ 0 h 4"/>
                  <a:gd name="T12" fmla="*/ 2 w 4"/>
                  <a:gd name="T13" fmla="*/ 0 h 4"/>
                  <a:gd name="T14" fmla="*/ 2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58" name="Freeform 1825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  <a:gd name="T16" fmla="*/ 0 w 6"/>
                  <a:gd name="T17" fmla="*/ 4 h 4"/>
                  <a:gd name="T18" fmla="*/ 0 w 6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59" name="Freeform 1826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  <a:gd name="T16" fmla="*/ 0 w 6"/>
                  <a:gd name="T17" fmla="*/ 4 h 4"/>
                  <a:gd name="T18" fmla="*/ 0 w 6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60" name="Freeform 1827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61" name="Freeform 1828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62" name="Freeform 1829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63" name="Freeform 1830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64" name="Freeform 1831"/>
              <p:cNvSpPr>
                <a:spLocks/>
              </p:cNvSpPr>
              <p:nvPr/>
            </p:nvSpPr>
            <p:spPr bwMode="auto">
              <a:xfrm>
                <a:off x="7483475" y="3810000"/>
                <a:ext cx="22225" cy="9525"/>
              </a:xfrm>
              <a:custGeom>
                <a:avLst/>
                <a:gdLst>
                  <a:gd name="T0" fmla="*/ 0 w 14"/>
                  <a:gd name="T1" fmla="*/ 2 h 6"/>
                  <a:gd name="T2" fmla="*/ 0 w 14"/>
                  <a:gd name="T3" fmla="*/ 0 h 6"/>
                  <a:gd name="T4" fmla="*/ 4 w 14"/>
                  <a:gd name="T5" fmla="*/ 2 h 6"/>
                  <a:gd name="T6" fmla="*/ 6 w 14"/>
                  <a:gd name="T7" fmla="*/ 0 h 6"/>
                  <a:gd name="T8" fmla="*/ 8 w 14"/>
                  <a:gd name="T9" fmla="*/ 2 h 6"/>
                  <a:gd name="T10" fmla="*/ 12 w 14"/>
                  <a:gd name="T11" fmla="*/ 2 h 6"/>
                  <a:gd name="T12" fmla="*/ 14 w 14"/>
                  <a:gd name="T13" fmla="*/ 2 h 6"/>
                  <a:gd name="T14" fmla="*/ 14 w 14"/>
                  <a:gd name="T15" fmla="*/ 4 h 6"/>
                  <a:gd name="T16" fmla="*/ 14 w 14"/>
                  <a:gd name="T17" fmla="*/ 6 h 6"/>
                  <a:gd name="T18" fmla="*/ 12 w 14"/>
                  <a:gd name="T19" fmla="*/ 4 h 6"/>
                  <a:gd name="T20" fmla="*/ 12 w 14"/>
                  <a:gd name="T21" fmla="*/ 2 h 6"/>
                  <a:gd name="T22" fmla="*/ 6 w 14"/>
                  <a:gd name="T23" fmla="*/ 2 h 6"/>
                  <a:gd name="T24" fmla="*/ 4 w 14"/>
                  <a:gd name="T25" fmla="*/ 2 h 6"/>
                  <a:gd name="T26" fmla="*/ 0 w 14"/>
                  <a:gd name="T27" fmla="*/ 2 h 6"/>
                  <a:gd name="T28" fmla="*/ 0 w 14"/>
                  <a:gd name="T29" fmla="*/ 2 h 6"/>
                  <a:gd name="T30" fmla="*/ 0 w 14"/>
                  <a:gd name="T3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" h="6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4" y="4"/>
                    </a:lnTo>
                    <a:lnTo>
                      <a:pt x="14" y="6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65" name="Freeform 1832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66" name="Freeform 1833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67" name="Freeform 1834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68" name="Freeform 1835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69" name="Freeform 1836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70" name="Freeform 1837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71" name="Freeform 1838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  <a:gd name="T10" fmla="*/ 0 w 4"/>
                  <a:gd name="T11" fmla="*/ 2 h 2"/>
                  <a:gd name="T12" fmla="*/ 0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72" name="Freeform 1839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  <a:gd name="T10" fmla="*/ 0 w 4"/>
                  <a:gd name="T11" fmla="*/ 2 h 2"/>
                  <a:gd name="T12" fmla="*/ 0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73" name="Freeform 1840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74" name="Freeform 1841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75" name="Freeform 1842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76" name="Freeform 1843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77" name="Freeform 1844"/>
              <p:cNvSpPr>
                <a:spLocks/>
              </p:cNvSpPr>
              <p:nvPr/>
            </p:nvSpPr>
            <p:spPr bwMode="auto">
              <a:xfrm>
                <a:off x="7534275" y="4105275"/>
                <a:ext cx="6350" cy="3175"/>
              </a:xfrm>
              <a:custGeom>
                <a:avLst/>
                <a:gdLst>
                  <a:gd name="T0" fmla="*/ 4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4 w 4"/>
                  <a:gd name="T7" fmla="*/ 2 h 2"/>
                  <a:gd name="T8" fmla="*/ 4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78" name="Freeform 1845"/>
              <p:cNvSpPr>
                <a:spLocks/>
              </p:cNvSpPr>
              <p:nvPr/>
            </p:nvSpPr>
            <p:spPr bwMode="auto">
              <a:xfrm>
                <a:off x="7534275" y="4105275"/>
                <a:ext cx="6350" cy="3175"/>
              </a:xfrm>
              <a:custGeom>
                <a:avLst/>
                <a:gdLst>
                  <a:gd name="T0" fmla="*/ 4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4 w 4"/>
                  <a:gd name="T7" fmla="*/ 2 h 2"/>
                  <a:gd name="T8" fmla="*/ 4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79" name="Freeform 1846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  <a:gd name="T8" fmla="*/ 2 w 2"/>
                  <a:gd name="T9" fmla="*/ 2 h 2"/>
                  <a:gd name="T10" fmla="*/ 2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80" name="Freeform 1847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81" name="Freeform 1848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82" name="Freeform 1849"/>
              <p:cNvSpPr>
                <a:spLocks/>
              </p:cNvSpPr>
              <p:nvPr/>
            </p:nvSpPr>
            <p:spPr bwMode="auto">
              <a:xfrm>
                <a:off x="7321550" y="3879850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0 h 4"/>
                  <a:gd name="T4" fmla="*/ 0 w 4"/>
                  <a:gd name="T5" fmla="*/ 4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83" name="Freeform 1850"/>
              <p:cNvSpPr>
                <a:spLocks/>
              </p:cNvSpPr>
              <p:nvPr/>
            </p:nvSpPr>
            <p:spPr bwMode="auto">
              <a:xfrm>
                <a:off x="7321550" y="3879850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0 h 4"/>
                  <a:gd name="T4" fmla="*/ 0 w 4"/>
                  <a:gd name="T5" fmla="*/ 4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84" name="Freeform 1851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85" name="Freeform 1852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86" name="Freeform 1854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87" name="Freeform 1855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88" name="Freeform 1856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89" name="Freeform 1857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90" name="Freeform 1858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  <a:gd name="T14" fmla="*/ 8 w 8"/>
                  <a:gd name="T15" fmla="*/ 2 h 4"/>
                  <a:gd name="T16" fmla="*/ 8 w 8"/>
                  <a:gd name="T17" fmla="*/ 2 h 4"/>
                  <a:gd name="T18" fmla="*/ 8 w 8"/>
                  <a:gd name="T1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91" name="Freeform 1859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  <a:gd name="T14" fmla="*/ 8 w 8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92" name="Freeform 1860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93" name="Freeform 1861"/>
              <p:cNvSpPr>
                <a:spLocks/>
              </p:cNvSpPr>
              <p:nvPr/>
            </p:nvSpPr>
            <p:spPr bwMode="auto">
              <a:xfrm>
                <a:off x="7727950" y="3971925"/>
                <a:ext cx="19050" cy="15875"/>
              </a:xfrm>
              <a:custGeom>
                <a:avLst/>
                <a:gdLst>
                  <a:gd name="T0" fmla="*/ 6 w 12"/>
                  <a:gd name="T1" fmla="*/ 4 h 10"/>
                  <a:gd name="T2" fmla="*/ 6 w 12"/>
                  <a:gd name="T3" fmla="*/ 2 h 10"/>
                  <a:gd name="T4" fmla="*/ 6 w 12"/>
                  <a:gd name="T5" fmla="*/ 0 h 10"/>
                  <a:gd name="T6" fmla="*/ 8 w 12"/>
                  <a:gd name="T7" fmla="*/ 2 h 10"/>
                  <a:gd name="T8" fmla="*/ 12 w 12"/>
                  <a:gd name="T9" fmla="*/ 4 h 10"/>
                  <a:gd name="T10" fmla="*/ 8 w 12"/>
                  <a:gd name="T11" fmla="*/ 4 h 10"/>
                  <a:gd name="T12" fmla="*/ 6 w 12"/>
                  <a:gd name="T13" fmla="*/ 4 h 10"/>
                  <a:gd name="T14" fmla="*/ 4 w 12"/>
                  <a:gd name="T15" fmla="*/ 8 h 10"/>
                  <a:gd name="T16" fmla="*/ 6 w 12"/>
                  <a:gd name="T17" fmla="*/ 8 h 10"/>
                  <a:gd name="T18" fmla="*/ 6 w 12"/>
                  <a:gd name="T19" fmla="*/ 10 h 10"/>
                  <a:gd name="T20" fmla="*/ 4 w 12"/>
                  <a:gd name="T21" fmla="*/ 10 h 10"/>
                  <a:gd name="T22" fmla="*/ 4 w 12"/>
                  <a:gd name="T23" fmla="*/ 8 h 10"/>
                  <a:gd name="T24" fmla="*/ 4 w 12"/>
                  <a:gd name="T25" fmla="*/ 4 h 10"/>
                  <a:gd name="T26" fmla="*/ 0 w 12"/>
                  <a:gd name="T27" fmla="*/ 4 h 10"/>
                  <a:gd name="T28" fmla="*/ 0 w 12"/>
                  <a:gd name="T29" fmla="*/ 2 h 10"/>
                  <a:gd name="T30" fmla="*/ 4 w 12"/>
                  <a:gd name="T31" fmla="*/ 2 h 10"/>
                  <a:gd name="T32" fmla="*/ 4 w 12"/>
                  <a:gd name="T33" fmla="*/ 4 h 10"/>
                  <a:gd name="T34" fmla="*/ 6 w 12"/>
                  <a:gd name="T35" fmla="*/ 4 h 10"/>
                  <a:gd name="T36" fmla="*/ 6 w 12"/>
                  <a:gd name="T37" fmla="*/ 4 h 10"/>
                  <a:gd name="T38" fmla="*/ 6 w 12"/>
                  <a:gd name="T39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" h="10">
                    <a:moveTo>
                      <a:pt x="6" y="4"/>
                    </a:moveTo>
                    <a:lnTo>
                      <a:pt x="6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4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4" y="8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6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94" name="Freeform 1862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  <a:gd name="T24" fmla="*/ 0 w 4"/>
                  <a:gd name="T25" fmla="*/ 0 h 8"/>
                  <a:gd name="T26" fmla="*/ 0 w 4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95" name="Freeform 1863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  <a:gd name="T24" fmla="*/ 0 w 4"/>
                  <a:gd name="T25" fmla="*/ 0 h 8"/>
                  <a:gd name="T26" fmla="*/ 0 w 4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96" name="Freeform 1864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97" name="Freeform 1865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98" name="Freeform 1866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99" name="Freeform 1867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00" name="Freeform 1868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  <a:gd name="T10" fmla="*/ 0 w 4"/>
                  <a:gd name="T11" fmla="*/ 0 h 2"/>
                  <a:gd name="T12" fmla="*/ 0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01" name="Freeform 1869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  <a:gd name="T10" fmla="*/ 0 w 4"/>
                  <a:gd name="T11" fmla="*/ 0 h 2"/>
                  <a:gd name="T12" fmla="*/ 0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02" name="Freeform 1870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03" name="Freeform 1871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04" name="Freeform 1872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05" name="Freeform 1873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06" name="Freeform 1874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07" name="Freeform 1875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08" name="Freeform 1876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09" name="Freeform 1877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10" name="Freeform 1878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11" name="Freeform 1879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12" name="Freeform 1881"/>
              <p:cNvSpPr>
                <a:spLocks/>
              </p:cNvSpPr>
              <p:nvPr/>
            </p:nvSpPr>
            <p:spPr bwMode="auto">
              <a:xfrm>
                <a:off x="5264150" y="3835400"/>
                <a:ext cx="9525" cy="9525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4 h 6"/>
                  <a:gd name="T6" fmla="*/ 2 w 6"/>
                  <a:gd name="T7" fmla="*/ 6 h 6"/>
                  <a:gd name="T8" fmla="*/ 6 w 6"/>
                  <a:gd name="T9" fmla="*/ 4 h 6"/>
                  <a:gd name="T10" fmla="*/ 2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  <a:gd name="T16" fmla="*/ 0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13" name="Freeform 1882"/>
              <p:cNvSpPr>
                <a:spLocks/>
              </p:cNvSpPr>
              <p:nvPr/>
            </p:nvSpPr>
            <p:spPr bwMode="auto">
              <a:xfrm>
                <a:off x="5264150" y="3835400"/>
                <a:ext cx="9525" cy="9525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4 h 6"/>
                  <a:gd name="T6" fmla="*/ 2 w 6"/>
                  <a:gd name="T7" fmla="*/ 6 h 6"/>
                  <a:gd name="T8" fmla="*/ 6 w 6"/>
                  <a:gd name="T9" fmla="*/ 4 h 6"/>
                  <a:gd name="T10" fmla="*/ 2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  <a:gd name="T16" fmla="*/ 0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14" name="Freeform 1733"/>
              <p:cNvSpPr>
                <a:spLocks noEditPoints="1"/>
              </p:cNvSpPr>
              <p:nvPr/>
            </p:nvSpPr>
            <p:spPr bwMode="auto">
              <a:xfrm>
                <a:off x="6292849" y="2946400"/>
                <a:ext cx="1320800" cy="768349"/>
              </a:xfrm>
              <a:custGeom>
                <a:avLst/>
                <a:gdLst>
                  <a:gd name="T0" fmla="*/ 704 w 832"/>
                  <a:gd name="T1" fmla="*/ 208 h 484"/>
                  <a:gd name="T2" fmla="*/ 498 w 832"/>
                  <a:gd name="T3" fmla="*/ 404 h 484"/>
                  <a:gd name="T4" fmla="*/ 478 w 832"/>
                  <a:gd name="T5" fmla="*/ 392 h 484"/>
                  <a:gd name="T6" fmla="*/ 758 w 832"/>
                  <a:gd name="T7" fmla="*/ 182 h 484"/>
                  <a:gd name="T8" fmla="*/ 186 w 832"/>
                  <a:gd name="T9" fmla="*/ 172 h 484"/>
                  <a:gd name="T10" fmla="*/ 788 w 832"/>
                  <a:gd name="T11" fmla="*/ 156 h 484"/>
                  <a:gd name="T12" fmla="*/ 742 w 832"/>
                  <a:gd name="T13" fmla="*/ 100 h 484"/>
                  <a:gd name="T14" fmla="*/ 550 w 832"/>
                  <a:gd name="T15" fmla="*/ 74 h 484"/>
                  <a:gd name="T16" fmla="*/ 32 w 832"/>
                  <a:gd name="T17" fmla="*/ 44 h 484"/>
                  <a:gd name="T18" fmla="*/ 830 w 832"/>
                  <a:gd name="T19" fmla="*/ 92 h 484"/>
                  <a:gd name="T20" fmla="*/ 820 w 832"/>
                  <a:gd name="T21" fmla="*/ 56 h 484"/>
                  <a:gd name="T22" fmla="*/ 796 w 832"/>
                  <a:gd name="T23" fmla="*/ 46 h 484"/>
                  <a:gd name="T24" fmla="*/ 730 w 832"/>
                  <a:gd name="T25" fmla="*/ 90 h 484"/>
                  <a:gd name="T26" fmla="*/ 686 w 832"/>
                  <a:gd name="T27" fmla="*/ 126 h 484"/>
                  <a:gd name="T28" fmla="*/ 622 w 832"/>
                  <a:gd name="T29" fmla="*/ 158 h 484"/>
                  <a:gd name="T30" fmla="*/ 596 w 832"/>
                  <a:gd name="T31" fmla="*/ 150 h 484"/>
                  <a:gd name="T32" fmla="*/ 592 w 832"/>
                  <a:gd name="T33" fmla="*/ 116 h 484"/>
                  <a:gd name="T34" fmla="*/ 566 w 832"/>
                  <a:gd name="T35" fmla="*/ 86 h 484"/>
                  <a:gd name="T36" fmla="*/ 540 w 832"/>
                  <a:gd name="T37" fmla="*/ 158 h 484"/>
                  <a:gd name="T38" fmla="*/ 532 w 832"/>
                  <a:gd name="T39" fmla="*/ 94 h 484"/>
                  <a:gd name="T40" fmla="*/ 566 w 832"/>
                  <a:gd name="T41" fmla="*/ 68 h 484"/>
                  <a:gd name="T42" fmla="*/ 584 w 832"/>
                  <a:gd name="T43" fmla="*/ 66 h 484"/>
                  <a:gd name="T44" fmla="*/ 534 w 832"/>
                  <a:gd name="T45" fmla="*/ 56 h 484"/>
                  <a:gd name="T46" fmla="*/ 528 w 832"/>
                  <a:gd name="T47" fmla="*/ 38 h 484"/>
                  <a:gd name="T48" fmla="*/ 478 w 832"/>
                  <a:gd name="T49" fmla="*/ 40 h 484"/>
                  <a:gd name="T50" fmla="*/ 470 w 832"/>
                  <a:gd name="T51" fmla="*/ 20 h 484"/>
                  <a:gd name="T52" fmla="*/ 432 w 832"/>
                  <a:gd name="T53" fmla="*/ 2 h 484"/>
                  <a:gd name="T54" fmla="*/ 30 w 832"/>
                  <a:gd name="T55" fmla="*/ 26 h 484"/>
                  <a:gd name="T56" fmla="*/ 10 w 832"/>
                  <a:gd name="T57" fmla="*/ 126 h 484"/>
                  <a:gd name="T58" fmla="*/ 16 w 832"/>
                  <a:gd name="T59" fmla="*/ 210 h 484"/>
                  <a:gd name="T60" fmla="*/ 38 w 832"/>
                  <a:gd name="T61" fmla="*/ 244 h 484"/>
                  <a:gd name="T62" fmla="*/ 58 w 832"/>
                  <a:gd name="T63" fmla="*/ 290 h 484"/>
                  <a:gd name="T64" fmla="*/ 88 w 832"/>
                  <a:gd name="T65" fmla="*/ 320 h 484"/>
                  <a:gd name="T66" fmla="*/ 230 w 832"/>
                  <a:gd name="T67" fmla="*/ 356 h 484"/>
                  <a:gd name="T68" fmla="*/ 288 w 832"/>
                  <a:gd name="T69" fmla="*/ 396 h 484"/>
                  <a:gd name="T70" fmla="*/ 332 w 832"/>
                  <a:gd name="T71" fmla="*/ 396 h 484"/>
                  <a:gd name="T72" fmla="*/ 364 w 832"/>
                  <a:gd name="T73" fmla="*/ 452 h 484"/>
                  <a:gd name="T74" fmla="*/ 386 w 832"/>
                  <a:gd name="T75" fmla="*/ 452 h 484"/>
                  <a:gd name="T76" fmla="*/ 404 w 832"/>
                  <a:gd name="T77" fmla="*/ 422 h 484"/>
                  <a:gd name="T78" fmla="*/ 478 w 832"/>
                  <a:gd name="T79" fmla="*/ 402 h 484"/>
                  <a:gd name="T80" fmla="*/ 506 w 832"/>
                  <a:gd name="T81" fmla="*/ 404 h 484"/>
                  <a:gd name="T82" fmla="*/ 502 w 832"/>
                  <a:gd name="T83" fmla="*/ 388 h 484"/>
                  <a:gd name="T84" fmla="*/ 532 w 832"/>
                  <a:gd name="T85" fmla="*/ 386 h 484"/>
                  <a:gd name="T86" fmla="*/ 566 w 832"/>
                  <a:gd name="T87" fmla="*/ 388 h 484"/>
                  <a:gd name="T88" fmla="*/ 602 w 832"/>
                  <a:gd name="T89" fmla="*/ 404 h 484"/>
                  <a:gd name="T90" fmla="*/ 616 w 832"/>
                  <a:gd name="T91" fmla="*/ 458 h 484"/>
                  <a:gd name="T92" fmla="*/ 632 w 832"/>
                  <a:gd name="T93" fmla="*/ 420 h 484"/>
                  <a:gd name="T94" fmla="*/ 622 w 832"/>
                  <a:gd name="T95" fmla="*/ 382 h 484"/>
                  <a:gd name="T96" fmla="*/ 630 w 832"/>
                  <a:gd name="T97" fmla="*/ 350 h 484"/>
                  <a:gd name="T98" fmla="*/ 666 w 832"/>
                  <a:gd name="T99" fmla="*/ 322 h 484"/>
                  <a:gd name="T100" fmla="*/ 698 w 832"/>
                  <a:gd name="T101" fmla="*/ 278 h 484"/>
                  <a:gd name="T102" fmla="*/ 694 w 832"/>
                  <a:gd name="T103" fmla="*/ 246 h 484"/>
                  <a:gd name="T104" fmla="*/ 686 w 832"/>
                  <a:gd name="T105" fmla="*/ 222 h 484"/>
                  <a:gd name="T106" fmla="*/ 694 w 832"/>
                  <a:gd name="T107" fmla="*/ 238 h 484"/>
                  <a:gd name="T108" fmla="*/ 728 w 832"/>
                  <a:gd name="T109" fmla="*/ 208 h 484"/>
                  <a:gd name="T110" fmla="*/ 758 w 832"/>
                  <a:gd name="T111" fmla="*/ 164 h 484"/>
                  <a:gd name="T112" fmla="*/ 784 w 832"/>
                  <a:gd name="T113" fmla="*/ 156 h 484"/>
                  <a:gd name="T114" fmla="*/ 794 w 832"/>
                  <a:gd name="T115" fmla="*/ 120 h 484"/>
                  <a:gd name="T116" fmla="*/ 828 w 832"/>
                  <a:gd name="T117" fmla="*/ 90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32" h="484">
                    <a:moveTo>
                      <a:pt x="706" y="244"/>
                    </a:moveTo>
                    <a:lnTo>
                      <a:pt x="710" y="246"/>
                    </a:lnTo>
                    <a:lnTo>
                      <a:pt x="710" y="244"/>
                    </a:lnTo>
                    <a:lnTo>
                      <a:pt x="706" y="244"/>
                    </a:lnTo>
                    <a:lnTo>
                      <a:pt x="706" y="244"/>
                    </a:lnTo>
                    <a:lnTo>
                      <a:pt x="706" y="244"/>
                    </a:lnTo>
                    <a:close/>
                    <a:moveTo>
                      <a:pt x="704" y="202"/>
                    </a:moveTo>
                    <a:lnTo>
                      <a:pt x="704" y="202"/>
                    </a:lnTo>
                    <a:lnTo>
                      <a:pt x="706" y="202"/>
                    </a:lnTo>
                    <a:lnTo>
                      <a:pt x="704" y="208"/>
                    </a:lnTo>
                    <a:lnTo>
                      <a:pt x="702" y="208"/>
                    </a:lnTo>
                    <a:lnTo>
                      <a:pt x="702" y="204"/>
                    </a:lnTo>
                    <a:lnTo>
                      <a:pt x="704" y="202"/>
                    </a:lnTo>
                    <a:lnTo>
                      <a:pt x="704" y="202"/>
                    </a:lnTo>
                    <a:lnTo>
                      <a:pt x="704" y="202"/>
                    </a:lnTo>
                    <a:close/>
                    <a:moveTo>
                      <a:pt x="494" y="402"/>
                    </a:moveTo>
                    <a:lnTo>
                      <a:pt x="496" y="410"/>
                    </a:lnTo>
                    <a:lnTo>
                      <a:pt x="498" y="410"/>
                    </a:lnTo>
                    <a:lnTo>
                      <a:pt x="502" y="406"/>
                    </a:lnTo>
                    <a:lnTo>
                      <a:pt x="498" y="404"/>
                    </a:lnTo>
                    <a:lnTo>
                      <a:pt x="494" y="402"/>
                    </a:lnTo>
                    <a:lnTo>
                      <a:pt x="494" y="402"/>
                    </a:lnTo>
                    <a:lnTo>
                      <a:pt x="494" y="402"/>
                    </a:lnTo>
                    <a:close/>
                    <a:moveTo>
                      <a:pt x="478" y="392"/>
                    </a:moveTo>
                    <a:lnTo>
                      <a:pt x="478" y="392"/>
                    </a:lnTo>
                    <a:lnTo>
                      <a:pt x="478" y="394"/>
                    </a:lnTo>
                    <a:lnTo>
                      <a:pt x="476" y="396"/>
                    </a:lnTo>
                    <a:lnTo>
                      <a:pt x="476" y="392"/>
                    </a:lnTo>
                    <a:lnTo>
                      <a:pt x="478" y="392"/>
                    </a:lnTo>
                    <a:lnTo>
                      <a:pt x="478" y="392"/>
                    </a:lnTo>
                    <a:lnTo>
                      <a:pt x="478" y="392"/>
                    </a:lnTo>
                    <a:close/>
                    <a:moveTo>
                      <a:pt x="746" y="174"/>
                    </a:moveTo>
                    <a:lnTo>
                      <a:pt x="742" y="180"/>
                    </a:lnTo>
                    <a:lnTo>
                      <a:pt x="738" y="180"/>
                    </a:lnTo>
                    <a:lnTo>
                      <a:pt x="734" y="180"/>
                    </a:lnTo>
                    <a:lnTo>
                      <a:pt x="732" y="182"/>
                    </a:lnTo>
                    <a:lnTo>
                      <a:pt x="734" y="182"/>
                    </a:lnTo>
                    <a:lnTo>
                      <a:pt x="742" y="184"/>
                    </a:lnTo>
                    <a:lnTo>
                      <a:pt x="758" y="184"/>
                    </a:lnTo>
                    <a:lnTo>
                      <a:pt x="758" y="182"/>
                    </a:lnTo>
                    <a:lnTo>
                      <a:pt x="760" y="176"/>
                    </a:lnTo>
                    <a:lnTo>
                      <a:pt x="756" y="176"/>
                    </a:lnTo>
                    <a:lnTo>
                      <a:pt x="746" y="174"/>
                    </a:lnTo>
                    <a:lnTo>
                      <a:pt x="746" y="174"/>
                    </a:lnTo>
                    <a:lnTo>
                      <a:pt x="746" y="174"/>
                    </a:lnTo>
                    <a:close/>
                    <a:moveTo>
                      <a:pt x="176" y="156"/>
                    </a:moveTo>
                    <a:lnTo>
                      <a:pt x="176" y="164"/>
                    </a:lnTo>
                    <a:lnTo>
                      <a:pt x="182" y="164"/>
                    </a:lnTo>
                    <a:lnTo>
                      <a:pt x="184" y="164"/>
                    </a:lnTo>
                    <a:lnTo>
                      <a:pt x="186" y="172"/>
                    </a:lnTo>
                    <a:lnTo>
                      <a:pt x="186" y="174"/>
                    </a:lnTo>
                    <a:lnTo>
                      <a:pt x="184" y="176"/>
                    </a:lnTo>
                    <a:lnTo>
                      <a:pt x="174" y="166"/>
                    </a:lnTo>
                    <a:lnTo>
                      <a:pt x="170" y="162"/>
                    </a:lnTo>
                    <a:lnTo>
                      <a:pt x="174" y="158"/>
                    </a:lnTo>
                    <a:lnTo>
                      <a:pt x="176" y="156"/>
                    </a:lnTo>
                    <a:lnTo>
                      <a:pt x="176" y="156"/>
                    </a:lnTo>
                    <a:lnTo>
                      <a:pt x="176" y="156"/>
                    </a:lnTo>
                    <a:close/>
                    <a:moveTo>
                      <a:pt x="788" y="156"/>
                    </a:moveTo>
                    <a:lnTo>
                      <a:pt x="788" y="156"/>
                    </a:lnTo>
                    <a:lnTo>
                      <a:pt x="786" y="158"/>
                    </a:lnTo>
                    <a:lnTo>
                      <a:pt x="788" y="158"/>
                    </a:lnTo>
                    <a:lnTo>
                      <a:pt x="792" y="156"/>
                    </a:lnTo>
                    <a:lnTo>
                      <a:pt x="792" y="154"/>
                    </a:lnTo>
                    <a:lnTo>
                      <a:pt x="788" y="156"/>
                    </a:lnTo>
                    <a:lnTo>
                      <a:pt x="788" y="156"/>
                    </a:lnTo>
                    <a:lnTo>
                      <a:pt x="788" y="156"/>
                    </a:lnTo>
                    <a:close/>
                    <a:moveTo>
                      <a:pt x="742" y="98"/>
                    </a:moveTo>
                    <a:lnTo>
                      <a:pt x="742" y="98"/>
                    </a:lnTo>
                    <a:lnTo>
                      <a:pt x="742" y="100"/>
                    </a:lnTo>
                    <a:lnTo>
                      <a:pt x="740" y="102"/>
                    </a:lnTo>
                    <a:lnTo>
                      <a:pt x="740" y="100"/>
                    </a:lnTo>
                    <a:lnTo>
                      <a:pt x="740" y="98"/>
                    </a:lnTo>
                    <a:lnTo>
                      <a:pt x="742" y="98"/>
                    </a:lnTo>
                    <a:lnTo>
                      <a:pt x="742" y="98"/>
                    </a:lnTo>
                    <a:lnTo>
                      <a:pt x="742" y="98"/>
                    </a:lnTo>
                    <a:close/>
                    <a:moveTo>
                      <a:pt x="550" y="74"/>
                    </a:moveTo>
                    <a:lnTo>
                      <a:pt x="552" y="80"/>
                    </a:lnTo>
                    <a:lnTo>
                      <a:pt x="552" y="76"/>
                    </a:lnTo>
                    <a:lnTo>
                      <a:pt x="550" y="74"/>
                    </a:lnTo>
                    <a:lnTo>
                      <a:pt x="550" y="74"/>
                    </a:lnTo>
                    <a:lnTo>
                      <a:pt x="550" y="74"/>
                    </a:lnTo>
                    <a:close/>
                    <a:moveTo>
                      <a:pt x="32" y="44"/>
                    </a:moveTo>
                    <a:lnTo>
                      <a:pt x="32" y="44"/>
                    </a:lnTo>
                    <a:lnTo>
                      <a:pt x="34" y="44"/>
                    </a:lnTo>
                    <a:lnTo>
                      <a:pt x="34" y="46"/>
                    </a:lnTo>
                    <a:lnTo>
                      <a:pt x="28" y="48"/>
                    </a:lnTo>
                    <a:lnTo>
                      <a:pt x="30" y="46"/>
                    </a:lnTo>
                    <a:lnTo>
                      <a:pt x="32" y="44"/>
                    </a:lnTo>
                    <a:lnTo>
                      <a:pt x="32" y="44"/>
                    </a:lnTo>
                    <a:lnTo>
                      <a:pt x="32" y="44"/>
                    </a:lnTo>
                    <a:close/>
                    <a:moveTo>
                      <a:pt x="38" y="22"/>
                    </a:moveTo>
                    <a:lnTo>
                      <a:pt x="38" y="22"/>
                    </a:lnTo>
                    <a:lnTo>
                      <a:pt x="34" y="36"/>
                    </a:lnTo>
                    <a:lnTo>
                      <a:pt x="34" y="28"/>
                    </a:lnTo>
                    <a:lnTo>
                      <a:pt x="34" y="26"/>
                    </a:lnTo>
                    <a:lnTo>
                      <a:pt x="38" y="22"/>
                    </a:lnTo>
                    <a:lnTo>
                      <a:pt x="38" y="22"/>
                    </a:lnTo>
                    <a:lnTo>
                      <a:pt x="38" y="22"/>
                    </a:lnTo>
                    <a:close/>
                    <a:moveTo>
                      <a:pt x="830" y="92"/>
                    </a:moveTo>
                    <a:lnTo>
                      <a:pt x="830" y="90"/>
                    </a:lnTo>
                    <a:lnTo>
                      <a:pt x="828" y="86"/>
                    </a:lnTo>
                    <a:lnTo>
                      <a:pt x="824" y="86"/>
                    </a:lnTo>
                    <a:lnTo>
                      <a:pt x="824" y="84"/>
                    </a:lnTo>
                    <a:lnTo>
                      <a:pt x="824" y="80"/>
                    </a:lnTo>
                    <a:lnTo>
                      <a:pt x="824" y="76"/>
                    </a:lnTo>
                    <a:lnTo>
                      <a:pt x="822" y="76"/>
                    </a:lnTo>
                    <a:lnTo>
                      <a:pt x="820" y="76"/>
                    </a:lnTo>
                    <a:lnTo>
                      <a:pt x="820" y="68"/>
                    </a:lnTo>
                    <a:lnTo>
                      <a:pt x="820" y="56"/>
                    </a:lnTo>
                    <a:lnTo>
                      <a:pt x="820" y="52"/>
                    </a:lnTo>
                    <a:lnTo>
                      <a:pt x="816" y="48"/>
                    </a:lnTo>
                    <a:lnTo>
                      <a:pt x="810" y="44"/>
                    </a:lnTo>
                    <a:lnTo>
                      <a:pt x="806" y="46"/>
                    </a:lnTo>
                    <a:lnTo>
                      <a:pt x="804" y="48"/>
                    </a:lnTo>
                    <a:lnTo>
                      <a:pt x="804" y="52"/>
                    </a:lnTo>
                    <a:lnTo>
                      <a:pt x="802" y="48"/>
                    </a:lnTo>
                    <a:lnTo>
                      <a:pt x="802" y="46"/>
                    </a:lnTo>
                    <a:lnTo>
                      <a:pt x="798" y="44"/>
                    </a:lnTo>
                    <a:lnTo>
                      <a:pt x="796" y="46"/>
                    </a:lnTo>
                    <a:lnTo>
                      <a:pt x="794" y="56"/>
                    </a:lnTo>
                    <a:lnTo>
                      <a:pt x="792" y="58"/>
                    </a:lnTo>
                    <a:lnTo>
                      <a:pt x="788" y="66"/>
                    </a:lnTo>
                    <a:lnTo>
                      <a:pt x="786" y="68"/>
                    </a:lnTo>
                    <a:lnTo>
                      <a:pt x="784" y="74"/>
                    </a:lnTo>
                    <a:lnTo>
                      <a:pt x="776" y="80"/>
                    </a:lnTo>
                    <a:lnTo>
                      <a:pt x="774" y="82"/>
                    </a:lnTo>
                    <a:lnTo>
                      <a:pt x="770" y="84"/>
                    </a:lnTo>
                    <a:lnTo>
                      <a:pt x="752" y="86"/>
                    </a:lnTo>
                    <a:lnTo>
                      <a:pt x="730" y="90"/>
                    </a:lnTo>
                    <a:lnTo>
                      <a:pt x="724" y="90"/>
                    </a:lnTo>
                    <a:lnTo>
                      <a:pt x="714" y="94"/>
                    </a:lnTo>
                    <a:lnTo>
                      <a:pt x="702" y="102"/>
                    </a:lnTo>
                    <a:lnTo>
                      <a:pt x="702" y="104"/>
                    </a:lnTo>
                    <a:lnTo>
                      <a:pt x="698" y="108"/>
                    </a:lnTo>
                    <a:lnTo>
                      <a:pt x="704" y="102"/>
                    </a:lnTo>
                    <a:lnTo>
                      <a:pt x="702" y="112"/>
                    </a:lnTo>
                    <a:lnTo>
                      <a:pt x="696" y="120"/>
                    </a:lnTo>
                    <a:lnTo>
                      <a:pt x="692" y="122"/>
                    </a:lnTo>
                    <a:lnTo>
                      <a:pt x="686" y="126"/>
                    </a:lnTo>
                    <a:lnTo>
                      <a:pt x="674" y="128"/>
                    </a:lnTo>
                    <a:lnTo>
                      <a:pt x="656" y="128"/>
                    </a:lnTo>
                    <a:lnTo>
                      <a:pt x="656" y="132"/>
                    </a:lnTo>
                    <a:lnTo>
                      <a:pt x="658" y="138"/>
                    </a:lnTo>
                    <a:lnTo>
                      <a:pt x="646" y="148"/>
                    </a:lnTo>
                    <a:lnTo>
                      <a:pt x="640" y="150"/>
                    </a:lnTo>
                    <a:lnTo>
                      <a:pt x="632" y="156"/>
                    </a:lnTo>
                    <a:lnTo>
                      <a:pt x="628" y="154"/>
                    </a:lnTo>
                    <a:lnTo>
                      <a:pt x="622" y="156"/>
                    </a:lnTo>
                    <a:lnTo>
                      <a:pt x="622" y="158"/>
                    </a:lnTo>
                    <a:lnTo>
                      <a:pt x="612" y="166"/>
                    </a:lnTo>
                    <a:lnTo>
                      <a:pt x="606" y="168"/>
                    </a:lnTo>
                    <a:lnTo>
                      <a:pt x="602" y="168"/>
                    </a:lnTo>
                    <a:lnTo>
                      <a:pt x="598" y="164"/>
                    </a:lnTo>
                    <a:lnTo>
                      <a:pt x="602" y="164"/>
                    </a:lnTo>
                    <a:lnTo>
                      <a:pt x="602" y="162"/>
                    </a:lnTo>
                    <a:lnTo>
                      <a:pt x="598" y="158"/>
                    </a:lnTo>
                    <a:lnTo>
                      <a:pt x="594" y="158"/>
                    </a:lnTo>
                    <a:lnTo>
                      <a:pt x="588" y="158"/>
                    </a:lnTo>
                    <a:lnTo>
                      <a:pt x="596" y="150"/>
                    </a:lnTo>
                    <a:lnTo>
                      <a:pt x="598" y="148"/>
                    </a:lnTo>
                    <a:lnTo>
                      <a:pt x="602" y="146"/>
                    </a:lnTo>
                    <a:lnTo>
                      <a:pt x="602" y="140"/>
                    </a:lnTo>
                    <a:lnTo>
                      <a:pt x="606" y="138"/>
                    </a:lnTo>
                    <a:lnTo>
                      <a:pt x="604" y="144"/>
                    </a:lnTo>
                    <a:lnTo>
                      <a:pt x="606" y="140"/>
                    </a:lnTo>
                    <a:lnTo>
                      <a:pt x="606" y="130"/>
                    </a:lnTo>
                    <a:lnTo>
                      <a:pt x="602" y="112"/>
                    </a:lnTo>
                    <a:lnTo>
                      <a:pt x="594" y="112"/>
                    </a:lnTo>
                    <a:lnTo>
                      <a:pt x="592" y="116"/>
                    </a:lnTo>
                    <a:lnTo>
                      <a:pt x="588" y="120"/>
                    </a:lnTo>
                    <a:lnTo>
                      <a:pt x="592" y="108"/>
                    </a:lnTo>
                    <a:lnTo>
                      <a:pt x="594" y="100"/>
                    </a:lnTo>
                    <a:lnTo>
                      <a:pt x="592" y="92"/>
                    </a:lnTo>
                    <a:lnTo>
                      <a:pt x="588" y="82"/>
                    </a:lnTo>
                    <a:lnTo>
                      <a:pt x="578" y="82"/>
                    </a:lnTo>
                    <a:lnTo>
                      <a:pt x="576" y="80"/>
                    </a:lnTo>
                    <a:lnTo>
                      <a:pt x="574" y="74"/>
                    </a:lnTo>
                    <a:lnTo>
                      <a:pt x="570" y="80"/>
                    </a:lnTo>
                    <a:lnTo>
                      <a:pt x="566" y="86"/>
                    </a:lnTo>
                    <a:lnTo>
                      <a:pt x="564" y="86"/>
                    </a:lnTo>
                    <a:lnTo>
                      <a:pt x="564" y="92"/>
                    </a:lnTo>
                    <a:lnTo>
                      <a:pt x="552" y="92"/>
                    </a:lnTo>
                    <a:lnTo>
                      <a:pt x="552" y="100"/>
                    </a:lnTo>
                    <a:lnTo>
                      <a:pt x="552" y="108"/>
                    </a:lnTo>
                    <a:lnTo>
                      <a:pt x="550" y="108"/>
                    </a:lnTo>
                    <a:lnTo>
                      <a:pt x="552" y="126"/>
                    </a:lnTo>
                    <a:lnTo>
                      <a:pt x="552" y="132"/>
                    </a:lnTo>
                    <a:lnTo>
                      <a:pt x="552" y="140"/>
                    </a:lnTo>
                    <a:lnTo>
                      <a:pt x="540" y="158"/>
                    </a:lnTo>
                    <a:lnTo>
                      <a:pt x="534" y="158"/>
                    </a:lnTo>
                    <a:lnTo>
                      <a:pt x="530" y="146"/>
                    </a:lnTo>
                    <a:lnTo>
                      <a:pt x="528" y="132"/>
                    </a:lnTo>
                    <a:lnTo>
                      <a:pt x="528" y="120"/>
                    </a:lnTo>
                    <a:lnTo>
                      <a:pt x="532" y="104"/>
                    </a:lnTo>
                    <a:lnTo>
                      <a:pt x="538" y="104"/>
                    </a:lnTo>
                    <a:lnTo>
                      <a:pt x="538" y="100"/>
                    </a:lnTo>
                    <a:lnTo>
                      <a:pt x="538" y="90"/>
                    </a:lnTo>
                    <a:lnTo>
                      <a:pt x="534" y="92"/>
                    </a:lnTo>
                    <a:lnTo>
                      <a:pt x="532" y="94"/>
                    </a:lnTo>
                    <a:lnTo>
                      <a:pt x="532" y="102"/>
                    </a:lnTo>
                    <a:lnTo>
                      <a:pt x="528" y="102"/>
                    </a:lnTo>
                    <a:lnTo>
                      <a:pt x="524" y="102"/>
                    </a:lnTo>
                    <a:lnTo>
                      <a:pt x="532" y="86"/>
                    </a:lnTo>
                    <a:lnTo>
                      <a:pt x="540" y="74"/>
                    </a:lnTo>
                    <a:lnTo>
                      <a:pt x="548" y="74"/>
                    </a:lnTo>
                    <a:lnTo>
                      <a:pt x="558" y="72"/>
                    </a:lnTo>
                    <a:lnTo>
                      <a:pt x="560" y="68"/>
                    </a:lnTo>
                    <a:lnTo>
                      <a:pt x="564" y="68"/>
                    </a:lnTo>
                    <a:lnTo>
                      <a:pt x="566" y="68"/>
                    </a:lnTo>
                    <a:lnTo>
                      <a:pt x="570" y="68"/>
                    </a:lnTo>
                    <a:lnTo>
                      <a:pt x="570" y="72"/>
                    </a:lnTo>
                    <a:lnTo>
                      <a:pt x="576" y="72"/>
                    </a:lnTo>
                    <a:lnTo>
                      <a:pt x="576" y="68"/>
                    </a:lnTo>
                    <a:lnTo>
                      <a:pt x="578" y="68"/>
                    </a:lnTo>
                    <a:lnTo>
                      <a:pt x="582" y="72"/>
                    </a:lnTo>
                    <a:lnTo>
                      <a:pt x="584" y="72"/>
                    </a:lnTo>
                    <a:lnTo>
                      <a:pt x="586" y="72"/>
                    </a:lnTo>
                    <a:lnTo>
                      <a:pt x="586" y="68"/>
                    </a:lnTo>
                    <a:lnTo>
                      <a:pt x="584" y="66"/>
                    </a:lnTo>
                    <a:lnTo>
                      <a:pt x="582" y="64"/>
                    </a:lnTo>
                    <a:lnTo>
                      <a:pt x="576" y="64"/>
                    </a:lnTo>
                    <a:lnTo>
                      <a:pt x="570" y="64"/>
                    </a:lnTo>
                    <a:lnTo>
                      <a:pt x="570" y="52"/>
                    </a:lnTo>
                    <a:lnTo>
                      <a:pt x="566" y="54"/>
                    </a:lnTo>
                    <a:lnTo>
                      <a:pt x="558" y="56"/>
                    </a:lnTo>
                    <a:lnTo>
                      <a:pt x="550" y="62"/>
                    </a:lnTo>
                    <a:lnTo>
                      <a:pt x="540" y="62"/>
                    </a:lnTo>
                    <a:lnTo>
                      <a:pt x="538" y="58"/>
                    </a:lnTo>
                    <a:lnTo>
                      <a:pt x="534" y="56"/>
                    </a:lnTo>
                    <a:lnTo>
                      <a:pt x="532" y="52"/>
                    </a:lnTo>
                    <a:lnTo>
                      <a:pt x="528" y="48"/>
                    </a:lnTo>
                    <a:lnTo>
                      <a:pt x="524" y="52"/>
                    </a:lnTo>
                    <a:lnTo>
                      <a:pt x="520" y="52"/>
                    </a:lnTo>
                    <a:lnTo>
                      <a:pt x="516" y="48"/>
                    </a:lnTo>
                    <a:lnTo>
                      <a:pt x="520" y="48"/>
                    </a:lnTo>
                    <a:lnTo>
                      <a:pt x="524" y="46"/>
                    </a:lnTo>
                    <a:lnTo>
                      <a:pt x="528" y="44"/>
                    </a:lnTo>
                    <a:lnTo>
                      <a:pt x="530" y="40"/>
                    </a:lnTo>
                    <a:lnTo>
                      <a:pt x="528" y="38"/>
                    </a:lnTo>
                    <a:lnTo>
                      <a:pt x="528" y="36"/>
                    </a:lnTo>
                    <a:lnTo>
                      <a:pt x="512" y="46"/>
                    </a:lnTo>
                    <a:lnTo>
                      <a:pt x="496" y="54"/>
                    </a:lnTo>
                    <a:lnTo>
                      <a:pt x="496" y="56"/>
                    </a:lnTo>
                    <a:lnTo>
                      <a:pt x="492" y="56"/>
                    </a:lnTo>
                    <a:lnTo>
                      <a:pt x="488" y="54"/>
                    </a:lnTo>
                    <a:lnTo>
                      <a:pt x="486" y="52"/>
                    </a:lnTo>
                    <a:lnTo>
                      <a:pt x="484" y="52"/>
                    </a:lnTo>
                    <a:lnTo>
                      <a:pt x="468" y="52"/>
                    </a:lnTo>
                    <a:lnTo>
                      <a:pt x="478" y="40"/>
                    </a:lnTo>
                    <a:lnTo>
                      <a:pt x="492" y="34"/>
                    </a:lnTo>
                    <a:lnTo>
                      <a:pt x="498" y="30"/>
                    </a:lnTo>
                    <a:lnTo>
                      <a:pt x="504" y="28"/>
                    </a:lnTo>
                    <a:lnTo>
                      <a:pt x="504" y="26"/>
                    </a:lnTo>
                    <a:lnTo>
                      <a:pt x="498" y="26"/>
                    </a:lnTo>
                    <a:lnTo>
                      <a:pt x="496" y="22"/>
                    </a:lnTo>
                    <a:lnTo>
                      <a:pt x="494" y="20"/>
                    </a:lnTo>
                    <a:lnTo>
                      <a:pt x="488" y="20"/>
                    </a:lnTo>
                    <a:lnTo>
                      <a:pt x="482" y="20"/>
                    </a:lnTo>
                    <a:lnTo>
                      <a:pt x="470" y="20"/>
                    </a:lnTo>
                    <a:lnTo>
                      <a:pt x="466" y="18"/>
                    </a:lnTo>
                    <a:lnTo>
                      <a:pt x="460" y="12"/>
                    </a:lnTo>
                    <a:lnTo>
                      <a:pt x="456" y="12"/>
                    </a:lnTo>
                    <a:lnTo>
                      <a:pt x="452" y="18"/>
                    </a:lnTo>
                    <a:lnTo>
                      <a:pt x="450" y="18"/>
                    </a:lnTo>
                    <a:lnTo>
                      <a:pt x="442" y="16"/>
                    </a:lnTo>
                    <a:lnTo>
                      <a:pt x="438" y="16"/>
                    </a:lnTo>
                    <a:lnTo>
                      <a:pt x="434" y="12"/>
                    </a:lnTo>
                    <a:lnTo>
                      <a:pt x="434" y="8"/>
                    </a:lnTo>
                    <a:lnTo>
                      <a:pt x="432" y="2"/>
                    </a:lnTo>
                    <a:lnTo>
                      <a:pt x="430" y="0"/>
                    </a:lnTo>
                    <a:lnTo>
                      <a:pt x="428" y="0"/>
                    </a:lnTo>
                    <a:lnTo>
                      <a:pt x="428" y="2"/>
                    </a:lnTo>
                    <a:lnTo>
                      <a:pt x="428" y="8"/>
                    </a:lnTo>
                    <a:lnTo>
                      <a:pt x="32" y="4"/>
                    </a:lnTo>
                    <a:lnTo>
                      <a:pt x="32" y="8"/>
                    </a:lnTo>
                    <a:lnTo>
                      <a:pt x="32" y="12"/>
                    </a:lnTo>
                    <a:lnTo>
                      <a:pt x="32" y="18"/>
                    </a:lnTo>
                    <a:lnTo>
                      <a:pt x="30" y="20"/>
                    </a:lnTo>
                    <a:lnTo>
                      <a:pt x="30" y="26"/>
                    </a:lnTo>
                    <a:lnTo>
                      <a:pt x="0" y="20"/>
                    </a:lnTo>
                    <a:lnTo>
                      <a:pt x="2" y="34"/>
                    </a:lnTo>
                    <a:lnTo>
                      <a:pt x="10" y="40"/>
                    </a:lnTo>
                    <a:lnTo>
                      <a:pt x="14" y="48"/>
                    </a:lnTo>
                    <a:lnTo>
                      <a:pt x="14" y="54"/>
                    </a:lnTo>
                    <a:lnTo>
                      <a:pt x="14" y="64"/>
                    </a:lnTo>
                    <a:lnTo>
                      <a:pt x="12" y="72"/>
                    </a:lnTo>
                    <a:lnTo>
                      <a:pt x="12" y="84"/>
                    </a:lnTo>
                    <a:lnTo>
                      <a:pt x="12" y="102"/>
                    </a:lnTo>
                    <a:lnTo>
                      <a:pt x="10" y="126"/>
                    </a:lnTo>
                    <a:lnTo>
                      <a:pt x="6" y="140"/>
                    </a:lnTo>
                    <a:lnTo>
                      <a:pt x="10" y="154"/>
                    </a:lnTo>
                    <a:lnTo>
                      <a:pt x="14" y="156"/>
                    </a:lnTo>
                    <a:lnTo>
                      <a:pt x="14" y="164"/>
                    </a:lnTo>
                    <a:lnTo>
                      <a:pt x="14" y="168"/>
                    </a:lnTo>
                    <a:lnTo>
                      <a:pt x="14" y="174"/>
                    </a:lnTo>
                    <a:lnTo>
                      <a:pt x="10" y="192"/>
                    </a:lnTo>
                    <a:lnTo>
                      <a:pt x="14" y="200"/>
                    </a:lnTo>
                    <a:lnTo>
                      <a:pt x="16" y="208"/>
                    </a:lnTo>
                    <a:lnTo>
                      <a:pt x="16" y="210"/>
                    </a:lnTo>
                    <a:lnTo>
                      <a:pt x="16" y="214"/>
                    </a:lnTo>
                    <a:lnTo>
                      <a:pt x="20" y="222"/>
                    </a:lnTo>
                    <a:lnTo>
                      <a:pt x="30" y="240"/>
                    </a:lnTo>
                    <a:lnTo>
                      <a:pt x="34" y="238"/>
                    </a:lnTo>
                    <a:lnTo>
                      <a:pt x="34" y="236"/>
                    </a:lnTo>
                    <a:lnTo>
                      <a:pt x="32" y="232"/>
                    </a:lnTo>
                    <a:lnTo>
                      <a:pt x="38" y="236"/>
                    </a:lnTo>
                    <a:lnTo>
                      <a:pt x="40" y="236"/>
                    </a:lnTo>
                    <a:lnTo>
                      <a:pt x="38" y="238"/>
                    </a:lnTo>
                    <a:lnTo>
                      <a:pt x="38" y="244"/>
                    </a:lnTo>
                    <a:lnTo>
                      <a:pt x="38" y="248"/>
                    </a:lnTo>
                    <a:lnTo>
                      <a:pt x="34" y="250"/>
                    </a:lnTo>
                    <a:lnTo>
                      <a:pt x="48" y="256"/>
                    </a:lnTo>
                    <a:lnTo>
                      <a:pt x="42" y="260"/>
                    </a:lnTo>
                    <a:lnTo>
                      <a:pt x="42" y="264"/>
                    </a:lnTo>
                    <a:lnTo>
                      <a:pt x="42" y="268"/>
                    </a:lnTo>
                    <a:lnTo>
                      <a:pt x="46" y="274"/>
                    </a:lnTo>
                    <a:lnTo>
                      <a:pt x="50" y="278"/>
                    </a:lnTo>
                    <a:lnTo>
                      <a:pt x="60" y="286"/>
                    </a:lnTo>
                    <a:lnTo>
                      <a:pt x="58" y="290"/>
                    </a:lnTo>
                    <a:lnTo>
                      <a:pt x="56" y="292"/>
                    </a:lnTo>
                    <a:lnTo>
                      <a:pt x="60" y="294"/>
                    </a:lnTo>
                    <a:lnTo>
                      <a:pt x="64" y="302"/>
                    </a:lnTo>
                    <a:lnTo>
                      <a:pt x="64" y="312"/>
                    </a:lnTo>
                    <a:lnTo>
                      <a:pt x="66" y="310"/>
                    </a:lnTo>
                    <a:lnTo>
                      <a:pt x="84" y="314"/>
                    </a:lnTo>
                    <a:lnTo>
                      <a:pt x="84" y="322"/>
                    </a:lnTo>
                    <a:lnTo>
                      <a:pt x="86" y="322"/>
                    </a:lnTo>
                    <a:lnTo>
                      <a:pt x="88" y="322"/>
                    </a:lnTo>
                    <a:lnTo>
                      <a:pt x="88" y="320"/>
                    </a:lnTo>
                    <a:lnTo>
                      <a:pt x="92" y="320"/>
                    </a:lnTo>
                    <a:lnTo>
                      <a:pt x="94" y="324"/>
                    </a:lnTo>
                    <a:lnTo>
                      <a:pt x="100" y="330"/>
                    </a:lnTo>
                    <a:lnTo>
                      <a:pt x="104" y="332"/>
                    </a:lnTo>
                    <a:lnTo>
                      <a:pt x="106" y="340"/>
                    </a:lnTo>
                    <a:lnTo>
                      <a:pt x="142" y="338"/>
                    </a:lnTo>
                    <a:lnTo>
                      <a:pt x="142" y="342"/>
                    </a:lnTo>
                    <a:lnTo>
                      <a:pt x="182" y="364"/>
                    </a:lnTo>
                    <a:lnTo>
                      <a:pt x="230" y="366"/>
                    </a:lnTo>
                    <a:lnTo>
                      <a:pt x="230" y="356"/>
                    </a:lnTo>
                    <a:lnTo>
                      <a:pt x="258" y="358"/>
                    </a:lnTo>
                    <a:lnTo>
                      <a:pt x="264" y="360"/>
                    </a:lnTo>
                    <a:lnTo>
                      <a:pt x="266" y="366"/>
                    </a:lnTo>
                    <a:lnTo>
                      <a:pt x="268" y="372"/>
                    </a:lnTo>
                    <a:lnTo>
                      <a:pt x="274" y="374"/>
                    </a:lnTo>
                    <a:lnTo>
                      <a:pt x="278" y="376"/>
                    </a:lnTo>
                    <a:lnTo>
                      <a:pt x="284" y="382"/>
                    </a:lnTo>
                    <a:lnTo>
                      <a:pt x="286" y="386"/>
                    </a:lnTo>
                    <a:lnTo>
                      <a:pt x="286" y="388"/>
                    </a:lnTo>
                    <a:lnTo>
                      <a:pt x="288" y="396"/>
                    </a:lnTo>
                    <a:lnTo>
                      <a:pt x="292" y="402"/>
                    </a:lnTo>
                    <a:lnTo>
                      <a:pt x="298" y="404"/>
                    </a:lnTo>
                    <a:lnTo>
                      <a:pt x="306" y="404"/>
                    </a:lnTo>
                    <a:lnTo>
                      <a:pt x="310" y="400"/>
                    </a:lnTo>
                    <a:lnTo>
                      <a:pt x="312" y="394"/>
                    </a:lnTo>
                    <a:lnTo>
                      <a:pt x="314" y="392"/>
                    </a:lnTo>
                    <a:lnTo>
                      <a:pt x="320" y="394"/>
                    </a:lnTo>
                    <a:lnTo>
                      <a:pt x="324" y="394"/>
                    </a:lnTo>
                    <a:lnTo>
                      <a:pt x="330" y="394"/>
                    </a:lnTo>
                    <a:lnTo>
                      <a:pt x="332" y="396"/>
                    </a:lnTo>
                    <a:lnTo>
                      <a:pt x="334" y="402"/>
                    </a:lnTo>
                    <a:lnTo>
                      <a:pt x="342" y="410"/>
                    </a:lnTo>
                    <a:lnTo>
                      <a:pt x="346" y="414"/>
                    </a:lnTo>
                    <a:lnTo>
                      <a:pt x="346" y="418"/>
                    </a:lnTo>
                    <a:lnTo>
                      <a:pt x="348" y="424"/>
                    </a:lnTo>
                    <a:lnTo>
                      <a:pt x="352" y="430"/>
                    </a:lnTo>
                    <a:lnTo>
                      <a:pt x="356" y="436"/>
                    </a:lnTo>
                    <a:lnTo>
                      <a:pt x="358" y="440"/>
                    </a:lnTo>
                    <a:lnTo>
                      <a:pt x="360" y="448"/>
                    </a:lnTo>
                    <a:lnTo>
                      <a:pt x="364" y="452"/>
                    </a:lnTo>
                    <a:lnTo>
                      <a:pt x="364" y="456"/>
                    </a:lnTo>
                    <a:lnTo>
                      <a:pt x="366" y="460"/>
                    </a:lnTo>
                    <a:lnTo>
                      <a:pt x="374" y="464"/>
                    </a:lnTo>
                    <a:lnTo>
                      <a:pt x="382" y="466"/>
                    </a:lnTo>
                    <a:lnTo>
                      <a:pt x="386" y="468"/>
                    </a:lnTo>
                    <a:lnTo>
                      <a:pt x="386" y="470"/>
                    </a:lnTo>
                    <a:lnTo>
                      <a:pt x="392" y="470"/>
                    </a:lnTo>
                    <a:lnTo>
                      <a:pt x="384" y="458"/>
                    </a:lnTo>
                    <a:lnTo>
                      <a:pt x="386" y="456"/>
                    </a:lnTo>
                    <a:lnTo>
                      <a:pt x="386" y="452"/>
                    </a:lnTo>
                    <a:lnTo>
                      <a:pt x="384" y="446"/>
                    </a:lnTo>
                    <a:lnTo>
                      <a:pt x="388" y="446"/>
                    </a:lnTo>
                    <a:lnTo>
                      <a:pt x="388" y="440"/>
                    </a:lnTo>
                    <a:lnTo>
                      <a:pt x="388" y="436"/>
                    </a:lnTo>
                    <a:lnTo>
                      <a:pt x="392" y="436"/>
                    </a:lnTo>
                    <a:lnTo>
                      <a:pt x="396" y="432"/>
                    </a:lnTo>
                    <a:lnTo>
                      <a:pt x="404" y="430"/>
                    </a:lnTo>
                    <a:lnTo>
                      <a:pt x="404" y="428"/>
                    </a:lnTo>
                    <a:lnTo>
                      <a:pt x="404" y="424"/>
                    </a:lnTo>
                    <a:lnTo>
                      <a:pt x="404" y="422"/>
                    </a:lnTo>
                    <a:lnTo>
                      <a:pt x="406" y="420"/>
                    </a:lnTo>
                    <a:lnTo>
                      <a:pt x="412" y="420"/>
                    </a:lnTo>
                    <a:lnTo>
                      <a:pt x="416" y="418"/>
                    </a:lnTo>
                    <a:lnTo>
                      <a:pt x="424" y="402"/>
                    </a:lnTo>
                    <a:lnTo>
                      <a:pt x="428" y="404"/>
                    </a:lnTo>
                    <a:lnTo>
                      <a:pt x="432" y="404"/>
                    </a:lnTo>
                    <a:lnTo>
                      <a:pt x="442" y="400"/>
                    </a:lnTo>
                    <a:lnTo>
                      <a:pt x="450" y="394"/>
                    </a:lnTo>
                    <a:lnTo>
                      <a:pt x="466" y="396"/>
                    </a:lnTo>
                    <a:lnTo>
                      <a:pt x="478" y="402"/>
                    </a:lnTo>
                    <a:lnTo>
                      <a:pt x="478" y="406"/>
                    </a:lnTo>
                    <a:lnTo>
                      <a:pt x="482" y="410"/>
                    </a:lnTo>
                    <a:lnTo>
                      <a:pt x="484" y="410"/>
                    </a:lnTo>
                    <a:lnTo>
                      <a:pt x="486" y="410"/>
                    </a:lnTo>
                    <a:lnTo>
                      <a:pt x="488" y="406"/>
                    </a:lnTo>
                    <a:lnTo>
                      <a:pt x="492" y="406"/>
                    </a:lnTo>
                    <a:lnTo>
                      <a:pt x="488" y="400"/>
                    </a:lnTo>
                    <a:lnTo>
                      <a:pt x="496" y="396"/>
                    </a:lnTo>
                    <a:lnTo>
                      <a:pt x="502" y="404"/>
                    </a:lnTo>
                    <a:lnTo>
                      <a:pt x="506" y="404"/>
                    </a:lnTo>
                    <a:lnTo>
                      <a:pt x="512" y="404"/>
                    </a:lnTo>
                    <a:lnTo>
                      <a:pt x="512" y="410"/>
                    </a:lnTo>
                    <a:lnTo>
                      <a:pt x="516" y="406"/>
                    </a:lnTo>
                    <a:lnTo>
                      <a:pt x="516" y="404"/>
                    </a:lnTo>
                    <a:lnTo>
                      <a:pt x="510" y="402"/>
                    </a:lnTo>
                    <a:lnTo>
                      <a:pt x="510" y="400"/>
                    </a:lnTo>
                    <a:lnTo>
                      <a:pt x="512" y="400"/>
                    </a:lnTo>
                    <a:lnTo>
                      <a:pt x="512" y="396"/>
                    </a:lnTo>
                    <a:lnTo>
                      <a:pt x="514" y="394"/>
                    </a:lnTo>
                    <a:lnTo>
                      <a:pt x="502" y="388"/>
                    </a:lnTo>
                    <a:lnTo>
                      <a:pt x="498" y="384"/>
                    </a:lnTo>
                    <a:lnTo>
                      <a:pt x="502" y="386"/>
                    </a:lnTo>
                    <a:lnTo>
                      <a:pt x="506" y="386"/>
                    </a:lnTo>
                    <a:lnTo>
                      <a:pt x="510" y="386"/>
                    </a:lnTo>
                    <a:lnTo>
                      <a:pt x="510" y="382"/>
                    </a:lnTo>
                    <a:lnTo>
                      <a:pt x="528" y="384"/>
                    </a:lnTo>
                    <a:lnTo>
                      <a:pt x="528" y="382"/>
                    </a:lnTo>
                    <a:lnTo>
                      <a:pt x="530" y="382"/>
                    </a:lnTo>
                    <a:lnTo>
                      <a:pt x="532" y="384"/>
                    </a:lnTo>
                    <a:lnTo>
                      <a:pt x="532" y="386"/>
                    </a:lnTo>
                    <a:lnTo>
                      <a:pt x="538" y="386"/>
                    </a:lnTo>
                    <a:lnTo>
                      <a:pt x="540" y="382"/>
                    </a:lnTo>
                    <a:lnTo>
                      <a:pt x="548" y="384"/>
                    </a:lnTo>
                    <a:lnTo>
                      <a:pt x="548" y="382"/>
                    </a:lnTo>
                    <a:lnTo>
                      <a:pt x="550" y="382"/>
                    </a:lnTo>
                    <a:lnTo>
                      <a:pt x="552" y="382"/>
                    </a:lnTo>
                    <a:lnTo>
                      <a:pt x="556" y="384"/>
                    </a:lnTo>
                    <a:lnTo>
                      <a:pt x="552" y="386"/>
                    </a:lnTo>
                    <a:lnTo>
                      <a:pt x="560" y="388"/>
                    </a:lnTo>
                    <a:lnTo>
                      <a:pt x="566" y="388"/>
                    </a:lnTo>
                    <a:lnTo>
                      <a:pt x="566" y="392"/>
                    </a:lnTo>
                    <a:lnTo>
                      <a:pt x="568" y="396"/>
                    </a:lnTo>
                    <a:lnTo>
                      <a:pt x="574" y="396"/>
                    </a:lnTo>
                    <a:lnTo>
                      <a:pt x="578" y="400"/>
                    </a:lnTo>
                    <a:lnTo>
                      <a:pt x="584" y="392"/>
                    </a:lnTo>
                    <a:lnTo>
                      <a:pt x="586" y="392"/>
                    </a:lnTo>
                    <a:lnTo>
                      <a:pt x="588" y="392"/>
                    </a:lnTo>
                    <a:lnTo>
                      <a:pt x="592" y="396"/>
                    </a:lnTo>
                    <a:lnTo>
                      <a:pt x="594" y="402"/>
                    </a:lnTo>
                    <a:lnTo>
                      <a:pt x="602" y="404"/>
                    </a:lnTo>
                    <a:lnTo>
                      <a:pt x="602" y="412"/>
                    </a:lnTo>
                    <a:lnTo>
                      <a:pt x="602" y="420"/>
                    </a:lnTo>
                    <a:lnTo>
                      <a:pt x="602" y="436"/>
                    </a:lnTo>
                    <a:lnTo>
                      <a:pt x="606" y="436"/>
                    </a:lnTo>
                    <a:lnTo>
                      <a:pt x="610" y="436"/>
                    </a:lnTo>
                    <a:lnTo>
                      <a:pt x="606" y="440"/>
                    </a:lnTo>
                    <a:lnTo>
                      <a:pt x="604" y="446"/>
                    </a:lnTo>
                    <a:lnTo>
                      <a:pt x="606" y="450"/>
                    </a:lnTo>
                    <a:lnTo>
                      <a:pt x="614" y="452"/>
                    </a:lnTo>
                    <a:lnTo>
                      <a:pt x="616" y="458"/>
                    </a:lnTo>
                    <a:lnTo>
                      <a:pt x="616" y="466"/>
                    </a:lnTo>
                    <a:lnTo>
                      <a:pt x="624" y="470"/>
                    </a:lnTo>
                    <a:lnTo>
                      <a:pt x="622" y="476"/>
                    </a:lnTo>
                    <a:lnTo>
                      <a:pt x="624" y="478"/>
                    </a:lnTo>
                    <a:lnTo>
                      <a:pt x="630" y="482"/>
                    </a:lnTo>
                    <a:lnTo>
                      <a:pt x="634" y="484"/>
                    </a:lnTo>
                    <a:lnTo>
                      <a:pt x="638" y="466"/>
                    </a:lnTo>
                    <a:lnTo>
                      <a:pt x="640" y="456"/>
                    </a:lnTo>
                    <a:lnTo>
                      <a:pt x="640" y="446"/>
                    </a:lnTo>
                    <a:lnTo>
                      <a:pt x="632" y="420"/>
                    </a:lnTo>
                    <a:lnTo>
                      <a:pt x="628" y="418"/>
                    </a:lnTo>
                    <a:lnTo>
                      <a:pt x="630" y="414"/>
                    </a:lnTo>
                    <a:lnTo>
                      <a:pt x="630" y="412"/>
                    </a:lnTo>
                    <a:lnTo>
                      <a:pt x="624" y="402"/>
                    </a:lnTo>
                    <a:lnTo>
                      <a:pt x="624" y="394"/>
                    </a:lnTo>
                    <a:lnTo>
                      <a:pt x="624" y="386"/>
                    </a:lnTo>
                    <a:lnTo>
                      <a:pt x="620" y="384"/>
                    </a:lnTo>
                    <a:lnTo>
                      <a:pt x="616" y="382"/>
                    </a:lnTo>
                    <a:lnTo>
                      <a:pt x="620" y="382"/>
                    </a:lnTo>
                    <a:lnTo>
                      <a:pt x="622" y="382"/>
                    </a:lnTo>
                    <a:lnTo>
                      <a:pt x="620" y="378"/>
                    </a:lnTo>
                    <a:lnTo>
                      <a:pt x="622" y="378"/>
                    </a:lnTo>
                    <a:lnTo>
                      <a:pt x="624" y="376"/>
                    </a:lnTo>
                    <a:lnTo>
                      <a:pt x="628" y="376"/>
                    </a:lnTo>
                    <a:lnTo>
                      <a:pt x="624" y="376"/>
                    </a:lnTo>
                    <a:lnTo>
                      <a:pt x="622" y="376"/>
                    </a:lnTo>
                    <a:lnTo>
                      <a:pt x="622" y="374"/>
                    </a:lnTo>
                    <a:lnTo>
                      <a:pt x="624" y="366"/>
                    </a:lnTo>
                    <a:lnTo>
                      <a:pt x="630" y="356"/>
                    </a:lnTo>
                    <a:lnTo>
                      <a:pt x="630" y="350"/>
                    </a:lnTo>
                    <a:lnTo>
                      <a:pt x="630" y="348"/>
                    </a:lnTo>
                    <a:lnTo>
                      <a:pt x="638" y="348"/>
                    </a:lnTo>
                    <a:lnTo>
                      <a:pt x="638" y="342"/>
                    </a:lnTo>
                    <a:lnTo>
                      <a:pt x="640" y="340"/>
                    </a:lnTo>
                    <a:lnTo>
                      <a:pt x="648" y="338"/>
                    </a:lnTo>
                    <a:lnTo>
                      <a:pt x="656" y="332"/>
                    </a:lnTo>
                    <a:lnTo>
                      <a:pt x="656" y="328"/>
                    </a:lnTo>
                    <a:lnTo>
                      <a:pt x="658" y="324"/>
                    </a:lnTo>
                    <a:lnTo>
                      <a:pt x="660" y="322"/>
                    </a:lnTo>
                    <a:lnTo>
                      <a:pt x="666" y="322"/>
                    </a:lnTo>
                    <a:lnTo>
                      <a:pt x="668" y="322"/>
                    </a:lnTo>
                    <a:lnTo>
                      <a:pt x="674" y="320"/>
                    </a:lnTo>
                    <a:lnTo>
                      <a:pt x="676" y="314"/>
                    </a:lnTo>
                    <a:lnTo>
                      <a:pt x="678" y="308"/>
                    </a:lnTo>
                    <a:lnTo>
                      <a:pt x="686" y="304"/>
                    </a:lnTo>
                    <a:lnTo>
                      <a:pt x="682" y="294"/>
                    </a:lnTo>
                    <a:lnTo>
                      <a:pt x="692" y="294"/>
                    </a:lnTo>
                    <a:lnTo>
                      <a:pt x="688" y="290"/>
                    </a:lnTo>
                    <a:lnTo>
                      <a:pt x="704" y="286"/>
                    </a:lnTo>
                    <a:lnTo>
                      <a:pt x="698" y="278"/>
                    </a:lnTo>
                    <a:lnTo>
                      <a:pt x="692" y="278"/>
                    </a:lnTo>
                    <a:lnTo>
                      <a:pt x="692" y="276"/>
                    </a:lnTo>
                    <a:lnTo>
                      <a:pt x="696" y="274"/>
                    </a:lnTo>
                    <a:lnTo>
                      <a:pt x="698" y="274"/>
                    </a:lnTo>
                    <a:lnTo>
                      <a:pt x="698" y="264"/>
                    </a:lnTo>
                    <a:lnTo>
                      <a:pt x="692" y="260"/>
                    </a:lnTo>
                    <a:lnTo>
                      <a:pt x="688" y="258"/>
                    </a:lnTo>
                    <a:lnTo>
                      <a:pt x="686" y="256"/>
                    </a:lnTo>
                    <a:lnTo>
                      <a:pt x="692" y="250"/>
                    </a:lnTo>
                    <a:lnTo>
                      <a:pt x="694" y="246"/>
                    </a:lnTo>
                    <a:lnTo>
                      <a:pt x="688" y="246"/>
                    </a:lnTo>
                    <a:lnTo>
                      <a:pt x="688" y="244"/>
                    </a:lnTo>
                    <a:lnTo>
                      <a:pt x="692" y="240"/>
                    </a:lnTo>
                    <a:lnTo>
                      <a:pt x="686" y="238"/>
                    </a:lnTo>
                    <a:lnTo>
                      <a:pt x="682" y="236"/>
                    </a:lnTo>
                    <a:lnTo>
                      <a:pt x="684" y="232"/>
                    </a:lnTo>
                    <a:lnTo>
                      <a:pt x="686" y="232"/>
                    </a:lnTo>
                    <a:lnTo>
                      <a:pt x="684" y="228"/>
                    </a:lnTo>
                    <a:lnTo>
                      <a:pt x="684" y="226"/>
                    </a:lnTo>
                    <a:lnTo>
                      <a:pt x="686" y="222"/>
                    </a:lnTo>
                    <a:lnTo>
                      <a:pt x="688" y="218"/>
                    </a:lnTo>
                    <a:lnTo>
                      <a:pt x="692" y="208"/>
                    </a:lnTo>
                    <a:lnTo>
                      <a:pt x="694" y="204"/>
                    </a:lnTo>
                    <a:lnTo>
                      <a:pt x="698" y="204"/>
                    </a:lnTo>
                    <a:lnTo>
                      <a:pt x="702" y="208"/>
                    </a:lnTo>
                    <a:lnTo>
                      <a:pt x="696" y="214"/>
                    </a:lnTo>
                    <a:lnTo>
                      <a:pt x="694" y="222"/>
                    </a:lnTo>
                    <a:lnTo>
                      <a:pt x="694" y="230"/>
                    </a:lnTo>
                    <a:lnTo>
                      <a:pt x="694" y="232"/>
                    </a:lnTo>
                    <a:lnTo>
                      <a:pt x="694" y="238"/>
                    </a:lnTo>
                    <a:lnTo>
                      <a:pt x="698" y="236"/>
                    </a:lnTo>
                    <a:lnTo>
                      <a:pt x="704" y="236"/>
                    </a:lnTo>
                    <a:lnTo>
                      <a:pt x="704" y="240"/>
                    </a:lnTo>
                    <a:lnTo>
                      <a:pt x="712" y="240"/>
                    </a:lnTo>
                    <a:lnTo>
                      <a:pt x="714" y="218"/>
                    </a:lnTo>
                    <a:lnTo>
                      <a:pt x="712" y="218"/>
                    </a:lnTo>
                    <a:lnTo>
                      <a:pt x="710" y="214"/>
                    </a:lnTo>
                    <a:lnTo>
                      <a:pt x="710" y="208"/>
                    </a:lnTo>
                    <a:lnTo>
                      <a:pt x="722" y="208"/>
                    </a:lnTo>
                    <a:lnTo>
                      <a:pt x="728" y="208"/>
                    </a:lnTo>
                    <a:lnTo>
                      <a:pt x="734" y="190"/>
                    </a:lnTo>
                    <a:lnTo>
                      <a:pt x="730" y="186"/>
                    </a:lnTo>
                    <a:lnTo>
                      <a:pt x="728" y="184"/>
                    </a:lnTo>
                    <a:lnTo>
                      <a:pt x="730" y="182"/>
                    </a:lnTo>
                    <a:lnTo>
                      <a:pt x="730" y="180"/>
                    </a:lnTo>
                    <a:lnTo>
                      <a:pt x="738" y="174"/>
                    </a:lnTo>
                    <a:lnTo>
                      <a:pt x="746" y="168"/>
                    </a:lnTo>
                    <a:lnTo>
                      <a:pt x="752" y="168"/>
                    </a:lnTo>
                    <a:lnTo>
                      <a:pt x="756" y="164"/>
                    </a:lnTo>
                    <a:lnTo>
                      <a:pt x="758" y="164"/>
                    </a:lnTo>
                    <a:lnTo>
                      <a:pt x="760" y="164"/>
                    </a:lnTo>
                    <a:lnTo>
                      <a:pt x="764" y="166"/>
                    </a:lnTo>
                    <a:lnTo>
                      <a:pt x="766" y="166"/>
                    </a:lnTo>
                    <a:lnTo>
                      <a:pt x="768" y="156"/>
                    </a:lnTo>
                    <a:lnTo>
                      <a:pt x="770" y="156"/>
                    </a:lnTo>
                    <a:lnTo>
                      <a:pt x="774" y="162"/>
                    </a:lnTo>
                    <a:lnTo>
                      <a:pt x="776" y="162"/>
                    </a:lnTo>
                    <a:lnTo>
                      <a:pt x="778" y="162"/>
                    </a:lnTo>
                    <a:lnTo>
                      <a:pt x="778" y="158"/>
                    </a:lnTo>
                    <a:lnTo>
                      <a:pt x="784" y="156"/>
                    </a:lnTo>
                    <a:lnTo>
                      <a:pt x="774" y="150"/>
                    </a:lnTo>
                    <a:lnTo>
                      <a:pt x="776" y="146"/>
                    </a:lnTo>
                    <a:lnTo>
                      <a:pt x="782" y="144"/>
                    </a:lnTo>
                    <a:lnTo>
                      <a:pt x="782" y="140"/>
                    </a:lnTo>
                    <a:lnTo>
                      <a:pt x="778" y="140"/>
                    </a:lnTo>
                    <a:lnTo>
                      <a:pt x="778" y="138"/>
                    </a:lnTo>
                    <a:lnTo>
                      <a:pt x="782" y="136"/>
                    </a:lnTo>
                    <a:lnTo>
                      <a:pt x="784" y="128"/>
                    </a:lnTo>
                    <a:lnTo>
                      <a:pt x="786" y="120"/>
                    </a:lnTo>
                    <a:lnTo>
                      <a:pt x="794" y="120"/>
                    </a:lnTo>
                    <a:lnTo>
                      <a:pt x="798" y="118"/>
                    </a:lnTo>
                    <a:lnTo>
                      <a:pt x="804" y="116"/>
                    </a:lnTo>
                    <a:lnTo>
                      <a:pt x="810" y="104"/>
                    </a:lnTo>
                    <a:lnTo>
                      <a:pt x="810" y="112"/>
                    </a:lnTo>
                    <a:lnTo>
                      <a:pt x="816" y="108"/>
                    </a:lnTo>
                    <a:lnTo>
                      <a:pt x="814" y="110"/>
                    </a:lnTo>
                    <a:lnTo>
                      <a:pt x="816" y="110"/>
                    </a:lnTo>
                    <a:lnTo>
                      <a:pt x="820" y="112"/>
                    </a:lnTo>
                    <a:lnTo>
                      <a:pt x="832" y="102"/>
                    </a:lnTo>
                    <a:lnTo>
                      <a:pt x="828" y="90"/>
                    </a:lnTo>
                    <a:lnTo>
                      <a:pt x="830" y="92"/>
                    </a:lnTo>
                    <a:lnTo>
                      <a:pt x="830" y="92"/>
                    </a:lnTo>
                    <a:lnTo>
                      <a:pt x="830" y="9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prstDash val="sysDash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sp>
        <p:nvSpPr>
          <p:cNvPr id="861" name="타원 428"/>
          <p:cNvSpPr/>
          <p:nvPr/>
        </p:nvSpPr>
        <p:spPr>
          <a:xfrm>
            <a:off x="4797069" y="4130846"/>
            <a:ext cx="929476" cy="929476"/>
          </a:xfrm>
          <a:prstGeom prst="ellipse">
            <a:avLst/>
          </a:prstGeom>
          <a:gradFill flip="none" rotWithShape="1">
            <a:gsLst>
              <a:gs pos="0">
                <a:srgbClr val="7B5A85">
                  <a:alpha val="40000"/>
                </a:srgbClr>
              </a:gs>
              <a:gs pos="100000">
                <a:srgbClr val="C35954">
                  <a:alpha val="30000"/>
                </a:srgbClr>
              </a:gs>
            </a:gsLst>
            <a:lin ang="18900000" scaled="1"/>
            <a:tileRect/>
          </a:gradFill>
          <a:ln w="3175">
            <a:solidFill>
              <a:srgbClr val="C3595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2" name="Rectangle 3"/>
          <p:cNvSpPr txBox="1">
            <a:spLocks noChangeArrowheads="1"/>
          </p:cNvSpPr>
          <p:nvPr/>
        </p:nvSpPr>
        <p:spPr bwMode="auto">
          <a:xfrm>
            <a:off x="1872604" y="5556899"/>
            <a:ext cx="1434482" cy="21544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1400" b="1">
                <a:solidFill>
                  <a:srgbClr val="C35954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Europe</a:t>
            </a:r>
          </a:p>
        </p:txBody>
      </p:sp>
      <p:sp>
        <p:nvSpPr>
          <p:cNvPr id="863" name="Rectangle 3"/>
          <p:cNvSpPr txBox="1">
            <a:spLocks noChangeArrowheads="1"/>
          </p:cNvSpPr>
          <p:nvPr/>
        </p:nvSpPr>
        <p:spPr bwMode="auto">
          <a:xfrm>
            <a:off x="1872604" y="5827931"/>
            <a:ext cx="1434482" cy="46166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10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France</a:t>
            </a:r>
          </a:p>
          <a:p>
            <a:pPr marL="0" indent="0">
              <a:spcBef>
                <a:spcPts val="0"/>
              </a:spcBef>
              <a:defRPr/>
            </a:pPr>
            <a:r>
              <a:rPr lang="en-US" sz="10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Germany</a:t>
            </a:r>
          </a:p>
          <a:p>
            <a:pPr marL="0" indent="0">
              <a:spcBef>
                <a:spcPts val="0"/>
              </a:spcBef>
              <a:defRPr/>
            </a:pPr>
            <a:r>
              <a:rPr lang="en-US" sz="10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England</a:t>
            </a:r>
          </a:p>
        </p:txBody>
      </p:sp>
      <p:sp>
        <p:nvSpPr>
          <p:cNvPr id="864" name="Rectangle 3"/>
          <p:cNvSpPr txBox="1">
            <a:spLocks noChangeArrowheads="1"/>
          </p:cNvSpPr>
          <p:nvPr/>
        </p:nvSpPr>
        <p:spPr bwMode="auto">
          <a:xfrm>
            <a:off x="6695036" y="5556899"/>
            <a:ext cx="1434482" cy="21544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1400" b="1">
                <a:solidFill>
                  <a:srgbClr val="C35954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Asia</a:t>
            </a:r>
          </a:p>
        </p:txBody>
      </p:sp>
      <p:sp>
        <p:nvSpPr>
          <p:cNvPr id="865" name="Rectangle 3"/>
          <p:cNvSpPr txBox="1">
            <a:spLocks noChangeArrowheads="1"/>
          </p:cNvSpPr>
          <p:nvPr/>
        </p:nvSpPr>
        <p:spPr bwMode="auto">
          <a:xfrm>
            <a:off x="6695036" y="5827931"/>
            <a:ext cx="1434482" cy="46166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10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Korea</a:t>
            </a:r>
          </a:p>
          <a:p>
            <a:pPr marL="0" indent="0">
              <a:spcBef>
                <a:spcPts val="0"/>
              </a:spcBef>
              <a:defRPr/>
            </a:pPr>
            <a:r>
              <a:rPr lang="en-US" sz="10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China</a:t>
            </a:r>
          </a:p>
          <a:p>
            <a:pPr marL="0" indent="0">
              <a:spcBef>
                <a:spcPts val="0"/>
              </a:spcBef>
              <a:defRPr/>
            </a:pPr>
            <a:r>
              <a:rPr lang="en-US" sz="10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India</a:t>
            </a:r>
          </a:p>
        </p:txBody>
      </p:sp>
      <p:sp>
        <p:nvSpPr>
          <p:cNvPr id="866" name="Rectangle 3"/>
          <p:cNvSpPr txBox="1">
            <a:spLocks noChangeArrowheads="1"/>
          </p:cNvSpPr>
          <p:nvPr/>
        </p:nvSpPr>
        <p:spPr bwMode="auto">
          <a:xfrm>
            <a:off x="4074429" y="5556899"/>
            <a:ext cx="1434482" cy="21544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1400" b="1">
                <a:solidFill>
                  <a:srgbClr val="C35954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Oceania</a:t>
            </a:r>
          </a:p>
        </p:txBody>
      </p:sp>
      <p:sp>
        <p:nvSpPr>
          <p:cNvPr id="867" name="Rectangle 3"/>
          <p:cNvSpPr txBox="1">
            <a:spLocks noChangeArrowheads="1"/>
          </p:cNvSpPr>
          <p:nvPr/>
        </p:nvSpPr>
        <p:spPr bwMode="auto">
          <a:xfrm>
            <a:off x="4074429" y="5827931"/>
            <a:ext cx="1434482" cy="30777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10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Australia</a:t>
            </a:r>
          </a:p>
          <a:p>
            <a:pPr marL="0" indent="0">
              <a:spcBef>
                <a:spcPts val="0"/>
              </a:spcBef>
              <a:defRPr/>
            </a:pPr>
            <a:r>
              <a:rPr lang="en-US" sz="10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New Zealand</a:t>
            </a:r>
          </a:p>
        </p:txBody>
      </p:sp>
      <p:sp>
        <p:nvSpPr>
          <p:cNvPr id="868" name="Rectangle 3"/>
          <p:cNvSpPr txBox="1">
            <a:spLocks noChangeArrowheads="1"/>
          </p:cNvSpPr>
          <p:nvPr/>
        </p:nvSpPr>
        <p:spPr bwMode="auto">
          <a:xfrm>
            <a:off x="8885839" y="5556899"/>
            <a:ext cx="1434482" cy="21544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1400" b="1">
                <a:solidFill>
                  <a:srgbClr val="C35954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America</a:t>
            </a:r>
          </a:p>
        </p:txBody>
      </p:sp>
      <p:sp>
        <p:nvSpPr>
          <p:cNvPr id="869" name="Rectangle 3"/>
          <p:cNvSpPr txBox="1">
            <a:spLocks noChangeArrowheads="1"/>
          </p:cNvSpPr>
          <p:nvPr/>
        </p:nvSpPr>
        <p:spPr bwMode="auto">
          <a:xfrm>
            <a:off x="8885839" y="5827931"/>
            <a:ext cx="1434482" cy="46166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10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USA</a:t>
            </a:r>
          </a:p>
          <a:p>
            <a:pPr marL="0" indent="0">
              <a:spcBef>
                <a:spcPts val="0"/>
              </a:spcBef>
              <a:defRPr/>
            </a:pPr>
            <a:r>
              <a:rPr lang="en-US" sz="10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Canada</a:t>
            </a:r>
          </a:p>
          <a:p>
            <a:pPr marL="0" indent="0">
              <a:spcBef>
                <a:spcPts val="0"/>
              </a:spcBef>
              <a:defRPr/>
            </a:pPr>
            <a:r>
              <a:rPr lang="en-US" sz="10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Brazil</a:t>
            </a:r>
          </a:p>
        </p:txBody>
      </p:sp>
      <p:sp>
        <p:nvSpPr>
          <p:cNvPr id="870" name="타원 437"/>
          <p:cNvSpPr/>
          <p:nvPr/>
        </p:nvSpPr>
        <p:spPr>
          <a:xfrm>
            <a:off x="1908617" y="2461158"/>
            <a:ext cx="945230" cy="945230"/>
          </a:xfrm>
          <a:prstGeom prst="ellipse">
            <a:avLst/>
          </a:prstGeom>
          <a:gradFill flip="none" rotWithShape="1">
            <a:gsLst>
              <a:gs pos="0">
                <a:srgbClr val="7B5A85">
                  <a:alpha val="40000"/>
                </a:srgbClr>
              </a:gs>
              <a:gs pos="100000">
                <a:srgbClr val="C35954">
                  <a:alpha val="30000"/>
                </a:srgbClr>
              </a:gs>
            </a:gsLst>
            <a:lin ang="18900000" scaled="1"/>
            <a:tileRect/>
          </a:gradFill>
          <a:ln w="3175">
            <a:solidFill>
              <a:srgbClr val="C3595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1" name="타원 438"/>
          <p:cNvSpPr/>
          <p:nvPr/>
        </p:nvSpPr>
        <p:spPr>
          <a:xfrm>
            <a:off x="3898605" y="2441099"/>
            <a:ext cx="1522252" cy="1522252"/>
          </a:xfrm>
          <a:prstGeom prst="ellipse">
            <a:avLst/>
          </a:prstGeom>
          <a:gradFill flip="none" rotWithShape="1">
            <a:gsLst>
              <a:gs pos="0">
                <a:srgbClr val="7B5A85">
                  <a:alpha val="40000"/>
                </a:srgbClr>
              </a:gs>
              <a:gs pos="100000">
                <a:srgbClr val="C35954">
                  <a:alpha val="30000"/>
                </a:srgbClr>
              </a:gs>
            </a:gsLst>
            <a:lin ang="18900000" scaled="1"/>
            <a:tileRect/>
          </a:gradFill>
          <a:ln w="3175">
            <a:solidFill>
              <a:srgbClr val="C3595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2" name="타원 439"/>
          <p:cNvSpPr/>
          <p:nvPr/>
        </p:nvSpPr>
        <p:spPr>
          <a:xfrm>
            <a:off x="7894319" y="2163296"/>
            <a:ext cx="1295921" cy="1295921"/>
          </a:xfrm>
          <a:prstGeom prst="ellipse">
            <a:avLst/>
          </a:prstGeom>
          <a:gradFill flip="none" rotWithShape="1">
            <a:gsLst>
              <a:gs pos="0">
                <a:srgbClr val="7B5A85">
                  <a:alpha val="40000"/>
                </a:srgbClr>
              </a:gs>
              <a:gs pos="100000">
                <a:srgbClr val="C35954">
                  <a:alpha val="30000"/>
                </a:srgbClr>
              </a:gs>
            </a:gsLst>
            <a:lin ang="18900000" scaled="1"/>
            <a:tileRect/>
          </a:gradFill>
          <a:ln w="3175">
            <a:solidFill>
              <a:srgbClr val="C3595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73" name="그룹 440"/>
          <p:cNvGrpSpPr/>
          <p:nvPr/>
        </p:nvGrpSpPr>
        <p:grpSpPr>
          <a:xfrm>
            <a:off x="1702936" y="2634562"/>
            <a:ext cx="8416839" cy="2045844"/>
            <a:chOff x="944389" y="3559201"/>
            <a:chExt cx="6929934" cy="1684432"/>
          </a:xfrm>
        </p:grpSpPr>
        <p:sp>
          <p:nvSpPr>
            <p:cNvPr id="874" name="Rectangle 3"/>
            <p:cNvSpPr txBox="1">
              <a:spLocks noChangeArrowheads="1"/>
            </p:cNvSpPr>
            <p:nvPr/>
          </p:nvSpPr>
          <p:spPr bwMode="auto">
            <a:xfrm>
              <a:off x="3096910" y="3924143"/>
              <a:ext cx="759854" cy="139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Asia</a:t>
              </a:r>
            </a:p>
          </p:txBody>
        </p:sp>
        <p:sp>
          <p:nvSpPr>
            <p:cNvPr id="875" name="Rectangle 3"/>
            <p:cNvSpPr txBox="1">
              <a:spLocks noChangeArrowheads="1"/>
            </p:cNvSpPr>
            <p:nvPr/>
          </p:nvSpPr>
          <p:spPr bwMode="auto">
            <a:xfrm>
              <a:off x="5998273" y="3559201"/>
              <a:ext cx="1115478" cy="292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North</a:t>
              </a:r>
            </a:p>
            <a:p>
              <a:pPr algn="ctr">
                <a:lnSpc>
                  <a:spcPct val="110000"/>
                </a:lnSpc>
              </a:pPr>
              <a:r>
                <a:rPr lang="en-US" altLang="ko-KR" sz="1050" b="1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America</a:t>
              </a:r>
            </a:p>
          </p:txBody>
        </p:sp>
        <p:sp>
          <p:nvSpPr>
            <p:cNvPr id="876" name="Rectangle 3"/>
            <p:cNvSpPr txBox="1">
              <a:spLocks noChangeArrowheads="1"/>
            </p:cNvSpPr>
            <p:nvPr/>
          </p:nvSpPr>
          <p:spPr bwMode="auto">
            <a:xfrm>
              <a:off x="6758845" y="4694154"/>
              <a:ext cx="1115478" cy="292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South</a:t>
              </a:r>
            </a:p>
            <a:p>
              <a:pPr algn="ctr">
                <a:lnSpc>
                  <a:spcPct val="110000"/>
                </a:lnSpc>
              </a:pPr>
              <a:r>
                <a:rPr lang="en-US" altLang="ko-KR" sz="1050" b="1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America</a:t>
              </a:r>
            </a:p>
          </p:txBody>
        </p:sp>
        <p:sp>
          <p:nvSpPr>
            <p:cNvPr id="877" name="Rectangle 3"/>
            <p:cNvSpPr txBox="1">
              <a:spLocks noChangeArrowheads="1"/>
            </p:cNvSpPr>
            <p:nvPr/>
          </p:nvSpPr>
          <p:spPr bwMode="auto">
            <a:xfrm>
              <a:off x="3327499" y="5104629"/>
              <a:ext cx="1115478" cy="139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Oceania</a:t>
              </a:r>
            </a:p>
          </p:txBody>
        </p:sp>
        <p:sp>
          <p:nvSpPr>
            <p:cNvPr id="878" name="Rectangle 3"/>
            <p:cNvSpPr txBox="1">
              <a:spLocks noChangeArrowheads="1"/>
            </p:cNvSpPr>
            <p:nvPr/>
          </p:nvSpPr>
          <p:spPr bwMode="auto">
            <a:xfrm>
              <a:off x="1083279" y="4641256"/>
              <a:ext cx="1115478" cy="139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Africa</a:t>
              </a:r>
            </a:p>
          </p:txBody>
        </p:sp>
        <p:sp>
          <p:nvSpPr>
            <p:cNvPr id="879" name="Rectangle 3"/>
            <p:cNvSpPr txBox="1">
              <a:spLocks noChangeArrowheads="1"/>
            </p:cNvSpPr>
            <p:nvPr/>
          </p:nvSpPr>
          <p:spPr bwMode="auto">
            <a:xfrm>
              <a:off x="944389" y="3747040"/>
              <a:ext cx="1115478" cy="139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Europe</a:t>
              </a:r>
            </a:p>
          </p:txBody>
        </p:sp>
        <p:sp>
          <p:nvSpPr>
            <p:cNvPr id="880" name="Rectangle 3"/>
            <p:cNvSpPr txBox="1">
              <a:spLocks noChangeArrowheads="1"/>
            </p:cNvSpPr>
            <p:nvPr/>
          </p:nvSpPr>
          <p:spPr bwMode="auto">
            <a:xfrm>
              <a:off x="1744430" y="4063070"/>
              <a:ext cx="1115478" cy="139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Middle East</a:t>
              </a:r>
            </a:p>
          </p:txBody>
        </p:sp>
      </p:grpSp>
      <p:cxnSp>
        <p:nvCxnSpPr>
          <p:cNvPr id="881" name="꺾인 연결선 448"/>
          <p:cNvCxnSpPr/>
          <p:nvPr/>
        </p:nvCxnSpPr>
        <p:spPr>
          <a:xfrm rot="5400000" flipH="1" flipV="1">
            <a:off x="457738" y="4188746"/>
            <a:ext cx="2683257" cy="192217"/>
          </a:xfrm>
          <a:prstGeom prst="bentConnector3">
            <a:avLst>
              <a:gd name="adj1" fmla="val 100230"/>
            </a:avLst>
          </a:prstGeom>
          <a:ln>
            <a:solidFill>
              <a:srgbClr val="C3595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2" name="꺾인 연결선 449"/>
          <p:cNvCxnSpPr>
            <a:endCxn id="861" idx="2"/>
          </p:cNvCxnSpPr>
          <p:nvPr/>
        </p:nvCxnSpPr>
        <p:spPr>
          <a:xfrm rot="5400000" flipH="1" flipV="1">
            <a:off x="3824713" y="4654126"/>
            <a:ext cx="1030898" cy="913814"/>
          </a:xfrm>
          <a:prstGeom prst="bentConnector2">
            <a:avLst/>
          </a:prstGeom>
          <a:ln>
            <a:solidFill>
              <a:srgbClr val="C3595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3" name="꺾인 연결선 450"/>
          <p:cNvCxnSpPr>
            <a:endCxn id="871" idx="6"/>
          </p:cNvCxnSpPr>
          <p:nvPr/>
        </p:nvCxnSpPr>
        <p:spPr>
          <a:xfrm rot="16200000" flipV="1">
            <a:off x="5062206" y="3560876"/>
            <a:ext cx="2424258" cy="1706956"/>
          </a:xfrm>
          <a:prstGeom prst="bentConnector2">
            <a:avLst/>
          </a:prstGeom>
          <a:ln>
            <a:solidFill>
              <a:srgbClr val="C3595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4" name="꺾인 연결선 451"/>
          <p:cNvCxnSpPr/>
          <p:nvPr/>
        </p:nvCxnSpPr>
        <p:spPr>
          <a:xfrm flipH="1" flipV="1">
            <a:off x="9190240" y="2818790"/>
            <a:ext cx="737302" cy="2807691"/>
          </a:xfrm>
          <a:prstGeom prst="bentConnector3">
            <a:avLst>
              <a:gd name="adj1" fmla="val -35126"/>
            </a:avLst>
          </a:prstGeom>
          <a:ln>
            <a:solidFill>
              <a:srgbClr val="C3595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6" name="组合 885">
            <a:extLst>
              <a:ext uri="{FF2B5EF4-FFF2-40B4-BE49-F238E27FC236}">
                <a16:creationId xmlns:a16="http://schemas.microsoft.com/office/drawing/2014/main" id="{60E88A07-0D61-4386-B12C-970A069BCDB5}"/>
              </a:ext>
            </a:extLst>
          </p:cNvPr>
          <p:cNvGrpSpPr/>
          <p:nvPr/>
        </p:nvGrpSpPr>
        <p:grpSpPr>
          <a:xfrm>
            <a:off x="4024504" y="168629"/>
            <a:ext cx="4142992" cy="461665"/>
            <a:chOff x="4024504" y="168629"/>
            <a:chExt cx="4142992" cy="461665"/>
          </a:xfrm>
        </p:grpSpPr>
        <p:cxnSp>
          <p:nvCxnSpPr>
            <p:cNvPr id="887" name="直接连接符 886">
              <a:extLst>
                <a:ext uri="{FF2B5EF4-FFF2-40B4-BE49-F238E27FC236}">
                  <a16:creationId xmlns:a16="http://schemas.microsoft.com/office/drawing/2014/main" id="{804419C5-3C60-4ADF-9982-63EE628D6640}"/>
                </a:ext>
              </a:extLst>
            </p:cNvPr>
            <p:cNvCxnSpPr>
              <a:cxnSpLocks/>
            </p:cNvCxnSpPr>
            <p:nvPr/>
          </p:nvCxnSpPr>
          <p:spPr>
            <a:xfrm>
              <a:off x="4024504" y="523455"/>
              <a:ext cx="4142992" cy="0"/>
            </a:xfrm>
            <a:prstGeom prst="line">
              <a:avLst/>
            </a:prstGeom>
            <a:ln w="19050"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/>
                  </a:gs>
                  <a:gs pos="100000">
                    <a:schemeClr val="bg1">
                      <a:alpha val="200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8" name="文本框 887">
              <a:extLst>
                <a:ext uri="{FF2B5EF4-FFF2-40B4-BE49-F238E27FC236}">
                  <a16:creationId xmlns:a16="http://schemas.microsoft.com/office/drawing/2014/main" id="{3F619577-05A9-413E-83F1-C7E47961348F}"/>
                </a:ext>
              </a:extLst>
            </p:cNvPr>
            <p:cNvSpPr txBox="1"/>
            <p:nvPr/>
          </p:nvSpPr>
          <p:spPr>
            <a:xfrm>
              <a:off x="5098663" y="168629"/>
              <a:ext cx="19946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b="1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TITLE</a:t>
              </a:r>
              <a:r>
                <a:rPr lang="en-US" altLang="zh-CN" sz="240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altLang="zh-CN" sz="240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HERE</a:t>
              </a:r>
              <a:endParaRPr lang="zh-CN" altLang="en-US" sz="24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889" name="Rectangle 3">
            <a:extLst>
              <a:ext uri="{FF2B5EF4-FFF2-40B4-BE49-F238E27FC236}">
                <a16:creationId xmlns:a16="http://schemas.microsoft.com/office/drawing/2014/main" id="{5FAA8996-DEDB-47B2-B649-4E352A377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6001" y="999859"/>
            <a:ext cx="9419999" cy="294569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1300" b="0">
                <a:effectLst/>
                <a:latin typeface="Calibri" panose="020F0502020204030204" pitchFamily="34" charset="0"/>
              </a:rPr>
              <a:t>Something about me that you should know</a:t>
            </a:r>
          </a:p>
        </p:txBody>
      </p:sp>
    </p:spTree>
    <p:extLst>
      <p:ext uri="{BB962C8B-B14F-4D97-AF65-F5344CB8AC3E}">
        <p14:creationId xmlns:p14="http://schemas.microsoft.com/office/powerpoint/2010/main" val="21203826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0" y="963669"/>
            <a:ext cx="12192000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4DE826C-5B9D-474A-8381-2A70114EC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6001" y="999859"/>
            <a:ext cx="9419999" cy="294569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1300" b="0">
                <a:effectLst/>
                <a:latin typeface="Calibri" panose="020F0502020204030204" pitchFamily="34" charset="0"/>
              </a:rPr>
              <a:t>Something about me that you should know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EBBA0F44-5EA7-40A8-8B81-F2169C6726EB}"/>
              </a:ext>
            </a:extLst>
          </p:cNvPr>
          <p:cNvGrpSpPr/>
          <p:nvPr/>
        </p:nvGrpSpPr>
        <p:grpSpPr>
          <a:xfrm>
            <a:off x="4024504" y="168629"/>
            <a:ext cx="4142992" cy="461665"/>
            <a:chOff x="4024504" y="168629"/>
            <a:chExt cx="4142992" cy="461665"/>
          </a:xfrm>
        </p:grpSpPr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72E90BAF-49F7-4306-BF82-43380D475623}"/>
                </a:ext>
              </a:extLst>
            </p:cNvPr>
            <p:cNvCxnSpPr>
              <a:cxnSpLocks/>
            </p:cNvCxnSpPr>
            <p:nvPr/>
          </p:nvCxnSpPr>
          <p:spPr>
            <a:xfrm>
              <a:off x="4024504" y="523455"/>
              <a:ext cx="4142992" cy="0"/>
            </a:xfrm>
            <a:prstGeom prst="line">
              <a:avLst/>
            </a:prstGeom>
            <a:ln w="19050"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/>
                  </a:gs>
                  <a:gs pos="100000">
                    <a:schemeClr val="bg1">
                      <a:alpha val="200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6C0C03B2-3C94-4456-A481-9E86B8EA7329}"/>
                </a:ext>
              </a:extLst>
            </p:cNvPr>
            <p:cNvSpPr txBox="1"/>
            <p:nvPr/>
          </p:nvSpPr>
          <p:spPr>
            <a:xfrm>
              <a:off x="5098663" y="168629"/>
              <a:ext cx="19946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b="1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TITLE</a:t>
              </a:r>
              <a:r>
                <a:rPr lang="en-US" altLang="zh-CN" sz="240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altLang="zh-CN" sz="240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HERE</a:t>
              </a:r>
              <a:endParaRPr lang="zh-CN" altLang="en-US" sz="24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Rectangle 1">
            <a:extLst>
              <a:ext uri="{FF2B5EF4-FFF2-40B4-BE49-F238E27FC236}">
                <a16:creationId xmlns:a16="http://schemas.microsoft.com/office/drawing/2014/main" id="{C52EF5BE-B43B-4179-BBB9-E5AA044973EA}"/>
              </a:ext>
            </a:extLst>
          </p:cNvPr>
          <p:cNvSpPr/>
          <p:nvPr/>
        </p:nvSpPr>
        <p:spPr>
          <a:xfrm>
            <a:off x="720725" y="5391150"/>
            <a:ext cx="6410325" cy="327025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" name="차트 4">
            <a:extLst>
              <a:ext uri="{FF2B5EF4-FFF2-40B4-BE49-F238E27FC236}">
                <a16:creationId xmlns:a16="http://schemas.microsoft.com/office/drawing/2014/main" id="{442BE0E0-F634-4E36-BE58-479A8F7E34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2330208"/>
              </p:ext>
            </p:extLst>
          </p:nvPr>
        </p:nvGraphicFramePr>
        <p:xfrm>
          <a:off x="749300" y="2105025"/>
          <a:ext cx="6410325" cy="3762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9" name="Group 6">
            <a:extLst>
              <a:ext uri="{FF2B5EF4-FFF2-40B4-BE49-F238E27FC236}">
                <a16:creationId xmlns:a16="http://schemas.microsoft.com/office/drawing/2014/main" id="{C79F9A21-3C0C-497D-98AF-900E95F0D67E}"/>
              </a:ext>
            </a:extLst>
          </p:cNvPr>
          <p:cNvGrpSpPr/>
          <p:nvPr/>
        </p:nvGrpSpPr>
        <p:grpSpPr>
          <a:xfrm>
            <a:off x="7397750" y="2282745"/>
            <a:ext cx="4048125" cy="438150"/>
            <a:chOff x="1235982" y="2133600"/>
            <a:chExt cx="4717143" cy="584270"/>
          </a:xfrm>
        </p:grpSpPr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FEECAF15-21A2-461C-85F2-17D6A46D9463}"/>
                </a:ext>
              </a:extLst>
            </p:cNvPr>
            <p:cNvSpPr/>
            <p:nvPr/>
          </p:nvSpPr>
          <p:spPr>
            <a:xfrm>
              <a:off x="1235982" y="2133600"/>
              <a:ext cx="4717143" cy="584270"/>
            </a:xfrm>
            <a:prstGeom prst="rect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>
              <a:noFill/>
            </a:ln>
            <a:effectLst>
              <a:outerShdw blurRad="88900" dist="38100" dir="5400000" sx="99000" sy="99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BA150D67-1E29-4EA9-8E9F-5C7D9C3975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0579" y="2198552"/>
              <a:ext cx="3176545" cy="4543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1600">
                  <a:effectLst/>
                  <a:latin typeface="Calibri" panose="020F0502020204030204" pitchFamily="34" charset="0"/>
                </a:rPr>
                <a:t>CONTEMPORARY COLORS</a:t>
              </a:r>
            </a:p>
          </p:txBody>
        </p:sp>
      </p:grpSp>
      <p:sp>
        <p:nvSpPr>
          <p:cNvPr id="12" name="Rectangle 9">
            <a:extLst>
              <a:ext uri="{FF2B5EF4-FFF2-40B4-BE49-F238E27FC236}">
                <a16:creationId xmlns:a16="http://schemas.microsoft.com/office/drawing/2014/main" id="{0B6766A2-176B-491F-A5C7-E4D41A2247CF}"/>
              </a:ext>
            </a:extLst>
          </p:cNvPr>
          <p:cNvSpPr/>
          <p:nvPr/>
        </p:nvSpPr>
        <p:spPr>
          <a:xfrm>
            <a:off x="7397750" y="2790826"/>
            <a:ext cx="4048125" cy="2946400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B05B9A68-D6C4-408B-AA37-BB2E0046FF9C}"/>
              </a:ext>
            </a:extLst>
          </p:cNvPr>
          <p:cNvSpPr txBox="1"/>
          <p:nvPr/>
        </p:nvSpPr>
        <p:spPr>
          <a:xfrm>
            <a:off x="7620312" y="3110335"/>
            <a:ext cx="3285814" cy="338554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marL="180975" indent="-180975">
              <a:buClr>
                <a:srgbClr val="C35954"/>
              </a:buClr>
              <a:buSzPct val="120000"/>
              <a:buFont typeface="Arial" panose="020B0604020202020204" pitchFamily="34" charset="0"/>
              <a:buChar char="•"/>
            </a:pPr>
            <a:r>
              <a:rPr lang="zh-CN" altLang="en-US" sz="1600" b="1" spc="300">
                <a:solidFill>
                  <a:srgbClr val="C35954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请输入标题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70968EFE-B013-418F-AAD9-CA95DB9ED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7330" y="3422541"/>
            <a:ext cx="3285813" cy="896913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150000"/>
              </a:lnSpc>
            </a:pPr>
            <a:r>
              <a:rPr lang="en-US" altLang="ko-KR" sz="1200" b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rPr>
              <a:t>We create powerpoint templates based on new visual trend that’s fresh, relevant and always on the cutting edge.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EA3611-AD0B-46AE-A43B-C5F0A1BA71C9}"/>
              </a:ext>
            </a:extLst>
          </p:cNvPr>
          <p:cNvSpPr txBox="1"/>
          <p:nvPr/>
        </p:nvSpPr>
        <p:spPr>
          <a:xfrm>
            <a:off x="7645857" y="4371393"/>
            <a:ext cx="3285814" cy="338554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marL="180975" indent="-180975">
              <a:buClr>
                <a:srgbClr val="C35954"/>
              </a:buClr>
              <a:buSzPct val="120000"/>
              <a:buFont typeface="Arial" panose="020B0604020202020204" pitchFamily="34" charset="0"/>
              <a:buChar char="•"/>
            </a:pPr>
            <a:r>
              <a:rPr lang="zh-CN" altLang="en-US" sz="1600" b="1" spc="300">
                <a:solidFill>
                  <a:srgbClr val="C35954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请输入标题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B36FACE1-D9C8-484E-9C46-CA3B9F845F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2875" y="4683599"/>
            <a:ext cx="3285813" cy="896913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150000"/>
              </a:lnSpc>
            </a:pPr>
            <a:r>
              <a:rPr lang="en-US" altLang="ko-KR" sz="1200" b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rPr>
              <a:t>We create powerpoint templates based on new visual trend that’s fresh, relevant and always on the cutting edge. </a:t>
            </a:r>
          </a:p>
        </p:txBody>
      </p:sp>
    </p:spTree>
    <p:extLst>
      <p:ext uri="{BB962C8B-B14F-4D97-AF65-F5344CB8AC3E}">
        <p14:creationId xmlns:p14="http://schemas.microsoft.com/office/powerpoint/2010/main" val="37793530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19400" y="2213409"/>
            <a:ext cx="6553200" cy="2431183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>
            <a:outerShdw blurRad="88900" dist="88900" dir="5400000" sx="99000" sy="99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3621902" y="3083452"/>
            <a:ext cx="4948196" cy="586957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zh-CN" altLang="en-US" sz="320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感谢大家的下载</a:t>
            </a:r>
            <a:endParaRPr lang="en-US" altLang="ko-KR" sz="320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184200" y="3759215"/>
            <a:ext cx="5823600" cy="830036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>
              <a:lnSpc>
                <a:spcPct val="150000"/>
              </a:lnSpc>
            </a:pPr>
            <a:r>
              <a:rPr lang="en-US" altLang="ko-KR" sz="1100" b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</a:rPr>
              <a:t>Pellentesque </a:t>
            </a:r>
            <a:r>
              <a:rPr lang="en-US" altLang="ko-KR" sz="1100" b="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</a:rPr>
              <a:t>habitant morbi tristique senectus et netus et malesuada fames ac turpis egestas. Proin pharetra nonummy pede. Mauris et orci.</a:t>
            </a:r>
            <a:endParaRPr lang="en-US" altLang="ko-KR" sz="1100" b="0">
              <a:solidFill>
                <a:schemeClr val="bg1">
                  <a:lumMod val="85000"/>
                </a:schemeClr>
              </a:solidFill>
              <a:effectLst/>
              <a:latin typeface="Calibri" panose="020F0502020204030204" pitchFamily="34" charset="0"/>
            </a:endParaRPr>
          </a:p>
          <a:p>
            <a:pPr latinLnBrk="0">
              <a:lnSpc>
                <a:spcPct val="150000"/>
              </a:lnSpc>
            </a:pPr>
            <a:endParaRPr lang="en-US" altLang="ko-KR" sz="1100" b="0">
              <a:solidFill>
                <a:schemeClr val="bg1">
                  <a:lumMod val="8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cxnSp>
        <p:nvCxnSpPr>
          <p:cNvPr id="7" name="Straight Connector 6"/>
          <p:cNvCxnSpPr>
            <a:cxnSpLocks/>
          </p:cNvCxnSpPr>
          <p:nvPr/>
        </p:nvCxnSpPr>
        <p:spPr>
          <a:xfrm>
            <a:off x="3790054" y="3670409"/>
            <a:ext cx="4611893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C77328A4-C715-46F0-A823-DD2B46C6B747}"/>
              </a:ext>
            </a:extLst>
          </p:cNvPr>
          <p:cNvSpPr txBox="1"/>
          <p:nvPr/>
        </p:nvSpPr>
        <p:spPr>
          <a:xfrm>
            <a:off x="4765637" y="2158069"/>
            <a:ext cx="25818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0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2018</a:t>
            </a:r>
            <a:endParaRPr lang="zh-CN" altLang="en-US" sz="6000" b="1" dirty="0">
              <a:solidFill>
                <a:schemeClr val="bg1"/>
              </a:solidFill>
              <a:latin typeface="Calibri" panose="020F0502020204030204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34253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8230036"/>
  <p:tag name="MH_LIBRARY" val="CONTENTS"/>
  <p:tag name="MH_TYPE" val="OTHERS"/>
  <p:tag name="ID" val="55351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8230036"/>
  <p:tag name="MH_LIBRARY" val="CONTENTS"/>
  <p:tag name="MH_TYPE" val="OTHERS"/>
  <p:tag name="ID" val="55351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8230036"/>
  <p:tag name="MH_LIBRARY" val="CONTENTS"/>
  <p:tag name="MH_TYPE" val="OTHERS"/>
  <p:tag name="ID" val="55351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8230036"/>
  <p:tag name="MH_LIBRARY" val="CONTENTS"/>
  <p:tag name="MH_TYPE" val="OTHERS"/>
  <p:tag name="ID" val="5535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1729</TotalTime>
  <Words>1740</Words>
  <Application>Microsoft Office PowerPoint</Application>
  <PresentationFormat>宽屏</PresentationFormat>
  <Paragraphs>336</Paragraphs>
  <Slides>25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맑은 고딕</vt:lpstr>
      <vt:lpstr>Sandoll 아트 03 Bold</vt:lpstr>
      <vt:lpstr>思源黑体 CN Medium</vt:lpstr>
      <vt:lpstr>宋体</vt:lpstr>
      <vt:lpstr>微软雅黑</vt:lpstr>
      <vt:lpstr>Arial</vt:lpstr>
      <vt:lpstr>Calibri</vt:lpstr>
      <vt:lpstr>Tahoma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pello</dc:creator>
  <cp:keywords>ppt模板</cp:keywords>
  <cp:lastModifiedBy>daohangxitong.com</cp:lastModifiedBy>
  <cp:revision>89</cp:revision>
  <dcterms:created xsi:type="dcterms:W3CDTF">2015-12-02T02:04:02Z</dcterms:created>
  <dcterms:modified xsi:type="dcterms:W3CDTF">2018-08-23T03:43:20Z</dcterms:modified>
</cp:coreProperties>
</file>